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6" r:id="rId6"/>
    <p:sldId id="259" r:id="rId7"/>
    <p:sldId id="275" r:id="rId8"/>
    <p:sldId id="276" r:id="rId9"/>
    <p:sldId id="261" r:id="rId10"/>
    <p:sldId id="263" r:id="rId11"/>
    <p:sldId id="278" r:id="rId12"/>
    <p:sldId id="264" r:id="rId13"/>
    <p:sldId id="265" r:id="rId14"/>
    <p:sldId id="266" r:id="rId15"/>
    <p:sldId id="267" r:id="rId16"/>
    <p:sldId id="279" r:id="rId17"/>
    <p:sldId id="268" r:id="rId18"/>
    <p:sldId id="260" r:id="rId19"/>
    <p:sldId id="269" r:id="rId20"/>
    <p:sldId id="270" r:id="rId21"/>
    <p:sldId id="271" r:id="rId22"/>
    <p:sldId id="277" r:id="rId23"/>
    <p:sldId id="272" r:id="rId24"/>
    <p:sldId id="273" r:id="rId25"/>
    <p:sldId id="274" r:id="rId26"/>
    <p:sldId id="262" r:id="rId27"/>
    <p:sldId id="280" r:id="rId28"/>
    <p:sldId id="297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744" y="102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>
            <a:fillRect/>
          </a:stretch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29" Type="http://schemas.openxmlformats.org/officeDocument/2006/relationships/slideLayout" Target="../slideLayouts/slideLayout2.xml"/><Relationship Id="rId28" Type="http://schemas.openxmlformats.org/officeDocument/2006/relationships/themeOverride" Target="../theme/themeOverride1.xml"/><Relationship Id="rId27" Type="http://schemas.openxmlformats.org/officeDocument/2006/relationships/image" Target="../media/image32.png"/><Relationship Id="rId26" Type="http://schemas.openxmlformats.org/officeDocument/2006/relationships/tags" Target="../tags/tag2.xml"/><Relationship Id="rId25" Type="http://schemas.openxmlformats.org/officeDocument/2006/relationships/tags" Target="../tags/tag1.xml"/><Relationship Id="rId24" Type="http://schemas.openxmlformats.org/officeDocument/2006/relationships/image" Target="../media/image8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2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10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1" Type="http://schemas.openxmlformats.org/officeDocument/2006/relationships/notesSlide" Target="../notesSlides/notesSlide14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9" Type="http://schemas.openxmlformats.org/officeDocument/2006/relationships/image" Target="../media/image61.png"/><Relationship Id="rId18" Type="http://schemas.openxmlformats.org/officeDocument/2006/relationships/image" Target="../media/image60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notesSlide" Target="../notesSlides/notesSlide19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themeOverride" Target="../theme/themeOverride2.xml"/><Relationship Id="rId15" Type="http://schemas.openxmlformats.org/officeDocument/2006/relationships/image" Target="../media/image3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10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3" Type="http://schemas.openxmlformats.org/officeDocument/2006/relationships/notesSlide" Target="../notesSlides/notesSlide20.xml"/><Relationship Id="rId22" Type="http://schemas.openxmlformats.org/officeDocument/2006/relationships/slideLayout" Target="../slideLayouts/slideLayout1.xml"/><Relationship Id="rId21" Type="http://schemas.microsoft.com/office/2007/relationships/hdphoto" Target="../media/image71.wdp"/><Relationship Id="rId20" Type="http://schemas.openxmlformats.org/officeDocument/2006/relationships/image" Target="../media/image70.png"/><Relationship Id="rId2" Type="http://schemas.openxmlformats.org/officeDocument/2006/relationships/image" Target="../media/image46.png"/><Relationship Id="rId19" Type="http://schemas.openxmlformats.org/officeDocument/2006/relationships/image" Target="../media/image61.png"/><Relationship Id="rId18" Type="http://schemas.openxmlformats.org/officeDocument/2006/relationships/image" Target="../media/image60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0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27" Type="http://schemas.openxmlformats.org/officeDocument/2006/relationships/image" Target="../media/image32.png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image" Target="../media/image8.png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image" Target="../media/image28.png"/><Relationship Id="rId2" Type="http://schemas.openxmlformats.org/officeDocument/2006/relationships/image" Target="../media/image12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10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1.xml"/><Relationship Id="rId20" Type="http://schemas.openxmlformats.org/officeDocument/2006/relationships/themeOverride" Target="../theme/themeOverride3.xml"/><Relationship Id="rId2" Type="http://schemas.openxmlformats.org/officeDocument/2006/relationships/image" Target="../media/image46.png"/><Relationship Id="rId19" Type="http://schemas.openxmlformats.org/officeDocument/2006/relationships/image" Target="../media/image61.png"/><Relationship Id="rId18" Type="http://schemas.openxmlformats.org/officeDocument/2006/relationships/image" Target="../media/image60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tags" Target="../tags/tag5.xml"/><Relationship Id="rId3" Type="http://schemas.openxmlformats.org/officeDocument/2006/relationships/image" Target="../media/image67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10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1" Type="http://schemas.openxmlformats.org/officeDocument/2006/relationships/notesSlide" Target="../notesSlides/notesSlide9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9" Type="http://schemas.openxmlformats.org/officeDocument/2006/relationships/image" Target="../media/image61.png"/><Relationship Id="rId18" Type="http://schemas.openxmlformats.org/officeDocument/2006/relationships/image" Target="../media/image60.png"/><Relationship Id="rId17" Type="http://schemas.openxmlformats.org/officeDocument/2006/relationships/image" Target="../media/image59.png"/><Relationship Id="rId16" Type="http://schemas.openxmlformats.org/officeDocument/2006/relationships/image" Target="../media/image58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833203" y="1635855"/>
            <a:ext cx="747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卡通矢量图 </a:t>
            </a:r>
            <a:r>
              <a:rPr lang="zh-CN" altLang="en-US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课件</a:t>
            </a:r>
            <a:r>
              <a:rPr lang="en-US" altLang="zh-CN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PPT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20XX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0" y="2427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Arial" panose="020B0604020202020204" pitchFamily="34" charset="0"/>
              </a:rPr>
              <a:t>Business general creative geometry work report template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730897" y="3216477"/>
            <a:ext cx="168220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</a:rPr>
              <a:t>教师</a:t>
            </a:r>
            <a:r>
              <a:rPr lang="zh-CN" altLang="en-US" sz="1600" dirty="0" smtClean="0">
                <a:solidFill>
                  <a:schemeClr val="tx2"/>
                </a:solidFill>
              </a:rPr>
              <a:t>：</a:t>
            </a:r>
            <a:r>
              <a:rPr lang="en-US" altLang="zh-CN" sz="1600" dirty="0" smtClean="0">
                <a:solidFill>
                  <a:schemeClr val="tx2"/>
                </a:solidFill>
              </a:rPr>
              <a:t>PPT</a:t>
            </a:r>
            <a:r>
              <a:rPr lang="zh-CN" altLang="en-US" sz="1600" dirty="0" smtClean="0">
                <a:solidFill>
                  <a:schemeClr val="tx2"/>
                </a:solidFill>
              </a:rPr>
              <a:t>营</a:t>
            </a:r>
            <a:endParaRPr lang="zh-CN" altLang="en-US" sz="1600" dirty="0" smtClean="0">
              <a:solidFill>
                <a:schemeClr val="tx2"/>
              </a:solidFill>
            </a:endParaRPr>
          </a:p>
        </p:txBody>
      </p:sp>
      <p:grpSp>
        <p:nvGrpSpPr>
          <p:cNvPr id="87" name="PA_组合 86"/>
          <p:cNvGrpSpPr/>
          <p:nvPr>
            <p:custDataLst>
              <p:tags r:id="rId25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/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1975608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32" name="弦形 31"/>
          <p:cNvSpPr/>
          <p:nvPr/>
        </p:nvSpPr>
        <p:spPr>
          <a:xfrm>
            <a:off x="2052896" y="1735233"/>
            <a:ext cx="618295" cy="618294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椭圆 28"/>
          <p:cNvSpPr/>
          <p:nvPr/>
        </p:nvSpPr>
        <p:spPr>
          <a:xfrm>
            <a:off x="4205006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30" name="弦形 29"/>
          <p:cNvSpPr/>
          <p:nvPr/>
        </p:nvSpPr>
        <p:spPr>
          <a:xfrm>
            <a:off x="4282294" y="1735233"/>
            <a:ext cx="618295" cy="618294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椭圆 26"/>
          <p:cNvSpPr/>
          <p:nvPr/>
        </p:nvSpPr>
        <p:spPr>
          <a:xfrm>
            <a:off x="6434402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弦形 27"/>
          <p:cNvSpPr/>
          <p:nvPr/>
        </p:nvSpPr>
        <p:spPr>
          <a:xfrm>
            <a:off x="6511690" y="1735233"/>
            <a:ext cx="618295" cy="618294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24" name="直接连接符 23"/>
          <p:cNvCxnSpPr/>
          <p:nvPr/>
        </p:nvCxnSpPr>
        <p:spPr>
          <a:xfrm>
            <a:off x="2814296" y="2083174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731664" y="2044380"/>
            <a:ext cx="407523" cy="506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43694" y="2071029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961063" y="2032236"/>
            <a:ext cx="407522" cy="506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429652" y="2576656"/>
            <a:ext cx="1346330" cy="541684"/>
            <a:chOff x="1429652" y="2576656"/>
            <a:chExt cx="1346330" cy="541684"/>
          </a:xfrm>
        </p:grpSpPr>
        <p:sp>
          <p:nvSpPr>
            <p:cNvPr id="9" name="矩形 8"/>
            <p:cNvSpPr/>
            <p:nvPr/>
          </p:nvSpPr>
          <p:spPr>
            <a:xfrm>
              <a:off x="1517762" y="2576656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  <a:endParaRPr lang="zh-CN" altLang="en-US" sz="900" b="1" noProof="1"/>
            </a:p>
          </p:txBody>
        </p:sp>
        <p:sp>
          <p:nvSpPr>
            <p:cNvPr id="10" name="矩形 9"/>
            <p:cNvSpPr/>
            <p:nvPr/>
          </p:nvSpPr>
          <p:spPr>
            <a:xfrm>
              <a:off x="1429652" y="2828651"/>
              <a:ext cx="1346330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400" noProof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1449" y="2478240"/>
            <a:ext cx="1535836" cy="566874"/>
            <a:chOff x="5572814" y="4397582"/>
            <a:chExt cx="1844755" cy="831130"/>
          </a:xfrm>
        </p:grpSpPr>
        <p:sp>
          <p:nvSpPr>
            <p:cNvPr id="19" name="矩形 18"/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  <a:endParaRPr lang="zh-CN" altLang="en-US" sz="900" b="1" noProof="1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5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500" noProof="1">
                  <a:solidFill>
                    <a:sysClr val="windowText" lastClr="000000"/>
                  </a:solidFill>
                </a:rPr>
              </a:br>
              <a:r>
                <a:rPr lang="zh-CN" altLang="en-US" sz="500" noProof="1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500" noProof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616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  <a:endParaRPr lang="zh-CN" altLang="en-US" sz="1200" noProof="1">
              <a:solidFill>
                <a:sysClr val="windowText" lastClr="000000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368585" y="2574678"/>
            <a:ext cx="1345764" cy="541683"/>
            <a:chOff x="6368585" y="2574678"/>
            <a:chExt cx="1345764" cy="541683"/>
          </a:xfrm>
        </p:grpSpPr>
        <p:sp>
          <p:nvSpPr>
            <p:cNvPr id="13" name="矩形 12"/>
            <p:cNvSpPr/>
            <p:nvPr/>
          </p:nvSpPr>
          <p:spPr>
            <a:xfrm>
              <a:off x="6368585" y="2574678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  <a:endParaRPr lang="zh-CN" altLang="en-US" sz="900" b="1" noProof="1"/>
            </a:p>
          </p:txBody>
        </p:sp>
        <p:sp>
          <p:nvSpPr>
            <p:cNvPr id="14" name="矩形 13"/>
            <p:cNvSpPr/>
            <p:nvPr/>
          </p:nvSpPr>
          <p:spPr>
            <a:xfrm>
              <a:off x="6368585" y="2826672"/>
              <a:ext cx="1345764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400" noProof="1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367284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  <a:endParaRPr lang="zh-CN" altLang="en-US" sz="1200" noProof="1">
              <a:solidFill>
                <a:sysClr val="windowText" lastClr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55410" y="3504253"/>
            <a:ext cx="3838585" cy="3652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</a:rPr>
            </a:br>
            <a:r>
              <a:rPr lang="zh-CN" altLang="en-US" sz="1200" noProof="1">
                <a:solidFill>
                  <a:sysClr val="windowText" lastClr="000000"/>
                </a:solidFill>
              </a:rPr>
              <a:t>如需更改请在（设置形状格式）菜单下（文本选项）中调整</a:t>
            </a:r>
            <a:endParaRPr lang="zh-CN" altLang="en-US" sz="1200" noProof="1">
              <a:solidFill>
                <a:sysClr val="windowText" lastClr="000000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468850" y="2487981"/>
            <a:ext cx="436265" cy="436264"/>
            <a:chOff x="5468850" y="2487981"/>
            <a:chExt cx="436265" cy="436264"/>
          </a:xfrm>
        </p:grpSpPr>
        <p:sp>
          <p:nvSpPr>
            <p:cNvPr id="23" name="椭圆 22"/>
            <p:cNvSpPr/>
            <p:nvPr/>
          </p:nvSpPr>
          <p:spPr>
            <a:xfrm>
              <a:off x="5468850" y="2487981"/>
              <a:ext cx="436265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594240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39452" y="2500125"/>
            <a:ext cx="436264" cy="436264"/>
            <a:chOff x="3239452" y="2500125"/>
            <a:chExt cx="436264" cy="436264"/>
          </a:xfrm>
        </p:grpSpPr>
        <p:sp>
          <p:nvSpPr>
            <p:cNvPr id="26" name="椭圆 25"/>
            <p:cNvSpPr/>
            <p:nvPr/>
          </p:nvSpPr>
          <p:spPr>
            <a:xfrm>
              <a:off x="3239452" y="2500125"/>
              <a:ext cx="436264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3364843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4" name="矩形 3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077641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30%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95932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60%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14223" y="1918870"/>
            <a:ext cx="632194" cy="251020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100%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12" grpId="0"/>
      <p:bldP spid="15" grpId="0"/>
      <p:bldP spid="1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1656470" y="2374723"/>
            <a:ext cx="1178553" cy="2595072"/>
            <a:chOff x="1370720" y="2666823"/>
            <a:chExt cx="1178553" cy="2595072"/>
          </a:xfrm>
        </p:grpSpPr>
        <p:grpSp>
          <p:nvGrpSpPr>
            <p:cNvPr id="5" name="Group 265"/>
            <p:cNvGrpSpPr/>
            <p:nvPr/>
          </p:nvGrpSpPr>
          <p:grpSpPr>
            <a:xfrm>
              <a:off x="1443585" y="2666823"/>
              <a:ext cx="1012914" cy="969764"/>
              <a:chOff x="1373621" y="1694484"/>
              <a:chExt cx="1350552" cy="1293018"/>
            </a:xfrm>
          </p:grpSpPr>
          <p:sp>
            <p:nvSpPr>
              <p:cNvPr id="254" name="Freeform: Shape 6"/>
              <p:cNvSpPr/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" name="Freeform: Shape 7"/>
              <p:cNvSpPr/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" name="Freeform: Shape 8"/>
              <p:cNvSpPr/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" name="Freeform: Shape 9"/>
              <p:cNvSpPr/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" name="Freeform: Shape 10"/>
              <p:cNvSpPr/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" name="Freeform: Shape 11"/>
              <p:cNvSpPr/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" name="Freeform: Shape 12"/>
              <p:cNvSpPr/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" name="Freeform: Shape 13"/>
              <p:cNvSpPr/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" name="Freeform: Shape 14"/>
              <p:cNvSpPr/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" name="Freeform: Shape 15"/>
              <p:cNvSpPr/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" name="Freeform: Shape 16"/>
              <p:cNvSpPr/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" name="Freeform: Shape 17"/>
              <p:cNvSpPr/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" name="Freeform: Shape 18"/>
              <p:cNvSpPr/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" name="Freeform: Shape 19"/>
              <p:cNvSpPr/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" name="Freeform: Shape 20"/>
              <p:cNvSpPr/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" name="Freeform: Shape 21"/>
              <p:cNvSpPr/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" name="Freeform: Shape 22"/>
              <p:cNvSpPr/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" name="Freeform: Shape 23"/>
              <p:cNvSpPr/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" name="Freeform: Shape 24"/>
              <p:cNvSpPr/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" name="Freeform: Shape 25"/>
              <p:cNvSpPr/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" name="Freeform: Shape 26"/>
              <p:cNvSpPr/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" name="Freeform: Shape 27"/>
              <p:cNvSpPr/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" name="Freeform: Shape 28"/>
              <p:cNvSpPr/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" name="Freeform: Shape 29"/>
              <p:cNvSpPr/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" name="Freeform: Shape 30"/>
              <p:cNvSpPr/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" name="Freeform: Shape 31"/>
              <p:cNvSpPr/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" name="Freeform: Shape 32"/>
              <p:cNvSpPr/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" name="Freeform: Shape 33"/>
              <p:cNvSpPr/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" name="Freeform: Shape 34"/>
              <p:cNvSpPr/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" name="Freeform: Shape 35"/>
              <p:cNvSpPr/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" name="Freeform: Shape 36"/>
              <p:cNvSpPr/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" name="Freeform: Shape 37"/>
              <p:cNvSpPr/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" name="Freeform: Shape 38"/>
              <p:cNvSpPr/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Rectangle 248"/>
            <p:cNvSpPr/>
            <p:nvPr/>
          </p:nvSpPr>
          <p:spPr>
            <a:xfrm>
              <a:off x="1370720" y="4078852"/>
              <a:ext cx="1169556" cy="102074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Oval 249"/>
            <p:cNvSpPr/>
            <p:nvPr/>
          </p:nvSpPr>
          <p:spPr>
            <a:xfrm>
              <a:off x="1370720" y="3632682"/>
              <a:ext cx="1178553" cy="999105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Rectangle 247"/>
            <p:cNvSpPr/>
            <p:nvPr/>
          </p:nvSpPr>
          <p:spPr>
            <a:xfrm>
              <a:off x="1730246" y="36415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1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1396142" y="4534773"/>
              <a:ext cx="1077505" cy="727122"/>
              <a:chOff x="1310363" y="4431652"/>
              <a:chExt cx="1436673" cy="969496"/>
            </a:xfrm>
          </p:grpSpPr>
          <p:sp>
            <p:nvSpPr>
              <p:cNvPr id="39" name="Rectangle 24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5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5" name="组合 294"/>
          <p:cNvGrpSpPr/>
          <p:nvPr/>
        </p:nvGrpSpPr>
        <p:grpSpPr>
          <a:xfrm>
            <a:off x="3011612" y="2443135"/>
            <a:ext cx="1169557" cy="2382865"/>
            <a:chOff x="2529364" y="2722535"/>
            <a:chExt cx="1169557" cy="2382865"/>
          </a:xfrm>
        </p:grpSpPr>
        <p:grpSp>
          <p:nvGrpSpPr>
            <p:cNvPr id="292" name="组合 291"/>
            <p:cNvGrpSpPr/>
            <p:nvPr/>
          </p:nvGrpSpPr>
          <p:grpSpPr>
            <a:xfrm>
              <a:off x="2529364" y="2722535"/>
              <a:ext cx="1169557" cy="2382865"/>
              <a:chOff x="2529364" y="2722535"/>
              <a:chExt cx="1169557" cy="2382865"/>
            </a:xfrm>
          </p:grpSpPr>
          <p:grpSp>
            <p:nvGrpSpPr>
              <p:cNvPr id="291" name="组合 290"/>
              <p:cNvGrpSpPr/>
              <p:nvPr/>
            </p:nvGrpSpPr>
            <p:grpSpPr>
              <a:xfrm>
                <a:off x="2824478" y="2722535"/>
                <a:ext cx="577700" cy="553089"/>
                <a:chOff x="2646678" y="2709835"/>
                <a:chExt cx="577700" cy="553089"/>
              </a:xfrm>
            </p:grpSpPr>
            <p:sp>
              <p:nvSpPr>
                <p:cNvPr id="188" name="Freeform: Shape 40"/>
                <p:cNvSpPr/>
                <p:nvPr/>
              </p:nvSpPr>
              <p:spPr bwMode="auto">
                <a:xfrm>
                  <a:off x="2827611" y="2940351"/>
                  <a:ext cx="216752" cy="322573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9" name="Freeform: Shape 41"/>
                <p:cNvSpPr/>
                <p:nvPr/>
              </p:nvSpPr>
              <p:spPr bwMode="auto">
                <a:xfrm>
                  <a:off x="2881799" y="2840061"/>
                  <a:ext cx="96437" cy="93554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0" name="Freeform: Shape 42"/>
                <p:cNvSpPr/>
                <p:nvPr/>
              </p:nvSpPr>
              <p:spPr bwMode="auto">
                <a:xfrm>
                  <a:off x="2804650" y="2873741"/>
                  <a:ext cx="77149" cy="6586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1" name="Freeform: Shape 43"/>
                <p:cNvSpPr/>
                <p:nvPr/>
              </p:nvSpPr>
              <p:spPr bwMode="auto">
                <a:xfrm>
                  <a:off x="2945171" y="2805634"/>
                  <a:ext cx="81742" cy="73346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2" name="Freeform: Shape 44"/>
                <p:cNvSpPr/>
                <p:nvPr/>
              </p:nvSpPr>
              <p:spPr bwMode="auto">
                <a:xfrm>
                  <a:off x="2773423" y="2929873"/>
                  <a:ext cx="60617" cy="50145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3" name="Freeform: Shape 45"/>
                <p:cNvSpPr/>
                <p:nvPr/>
              </p:nvSpPr>
              <p:spPr bwMode="auto">
                <a:xfrm>
                  <a:off x="2755973" y="2980017"/>
                  <a:ext cx="74394" cy="55384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4" name="Freeform: Shape 46"/>
                <p:cNvSpPr/>
                <p:nvPr/>
              </p:nvSpPr>
              <p:spPr bwMode="auto">
                <a:xfrm>
                  <a:off x="2771586" y="3030910"/>
                  <a:ext cx="73475" cy="51642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5" name="Freeform: Shape 47"/>
                <p:cNvSpPr/>
                <p:nvPr/>
              </p:nvSpPr>
              <p:spPr bwMode="auto">
                <a:xfrm>
                  <a:off x="2707295" y="3012948"/>
                  <a:ext cx="74394" cy="5239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6" name="Freeform: Shape 48"/>
                <p:cNvSpPr/>
                <p:nvPr/>
              </p:nvSpPr>
              <p:spPr bwMode="auto">
                <a:xfrm>
                  <a:off x="2713724" y="2937357"/>
                  <a:ext cx="74394" cy="56132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7" name="Freeform: Shape 49"/>
                <p:cNvSpPr/>
                <p:nvPr/>
              </p:nvSpPr>
              <p:spPr bwMode="auto">
                <a:xfrm>
                  <a:off x="2686172" y="2978520"/>
                  <a:ext cx="63373" cy="44158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8" name="Freeform: Shape 50"/>
                <p:cNvSpPr/>
                <p:nvPr/>
              </p:nvSpPr>
              <p:spPr bwMode="auto">
                <a:xfrm>
                  <a:off x="2736686" y="2869998"/>
                  <a:ext cx="51433" cy="4490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9" name="Freeform: Shape 51"/>
                <p:cNvSpPr/>
                <p:nvPr/>
              </p:nvSpPr>
              <p:spPr bwMode="auto">
                <a:xfrm>
                  <a:off x="2688926" y="2840061"/>
                  <a:ext cx="40412" cy="34428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0" name="Freeform: Shape 52"/>
                <p:cNvSpPr/>
                <p:nvPr/>
              </p:nvSpPr>
              <p:spPr bwMode="auto">
                <a:xfrm>
                  <a:off x="2761484" y="2825841"/>
                  <a:ext cx="50515" cy="43409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1" name="Freeform: Shape 53"/>
                <p:cNvSpPr/>
                <p:nvPr/>
              </p:nvSpPr>
              <p:spPr bwMode="auto">
                <a:xfrm>
                  <a:off x="2767913" y="2771206"/>
                  <a:ext cx="50515" cy="43409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2" name="Freeform: Shape 54"/>
                <p:cNvSpPr/>
                <p:nvPr/>
              </p:nvSpPr>
              <p:spPr bwMode="auto">
                <a:xfrm>
                  <a:off x="2906597" y="2709835"/>
                  <a:ext cx="56943" cy="48648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3" name="Freeform: Shape 55"/>
                <p:cNvSpPr/>
                <p:nvPr/>
              </p:nvSpPr>
              <p:spPr bwMode="auto">
                <a:xfrm>
                  <a:off x="3101306" y="2828087"/>
                  <a:ext cx="46841" cy="3667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4" name="Freeform: Shape 56"/>
                <p:cNvSpPr/>
                <p:nvPr/>
              </p:nvSpPr>
              <p:spPr bwMode="auto">
                <a:xfrm>
                  <a:off x="3178456" y="2917898"/>
                  <a:ext cx="45922" cy="3667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5" name="Freeform: Shape 57"/>
                <p:cNvSpPr/>
                <p:nvPr/>
              </p:nvSpPr>
              <p:spPr bwMode="auto">
                <a:xfrm>
                  <a:off x="2646678" y="2923137"/>
                  <a:ext cx="56943" cy="39667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6" name="Freeform: Shape 58"/>
                <p:cNvSpPr/>
                <p:nvPr/>
              </p:nvSpPr>
              <p:spPr bwMode="auto">
                <a:xfrm>
                  <a:off x="2909352" y="2777942"/>
                  <a:ext cx="51433" cy="51642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7" name="Freeform: Shape 59"/>
                <p:cNvSpPr/>
                <p:nvPr/>
              </p:nvSpPr>
              <p:spPr bwMode="auto">
                <a:xfrm>
                  <a:off x="2698111" y="2900684"/>
                  <a:ext cx="51433" cy="4266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8" name="Freeform: Shape 60"/>
                <p:cNvSpPr/>
                <p:nvPr/>
              </p:nvSpPr>
              <p:spPr bwMode="auto">
                <a:xfrm>
                  <a:off x="2822101" y="2802640"/>
                  <a:ext cx="74394" cy="73346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9" name="Freeform: Shape 61"/>
                <p:cNvSpPr/>
                <p:nvPr/>
              </p:nvSpPr>
              <p:spPr bwMode="auto">
                <a:xfrm>
                  <a:off x="2942416" y="2878980"/>
                  <a:ext cx="107458" cy="89811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0" name="Freeform: Shape 62"/>
                <p:cNvSpPr/>
                <p:nvPr/>
              </p:nvSpPr>
              <p:spPr bwMode="auto">
                <a:xfrm>
                  <a:off x="3023239" y="2920892"/>
                  <a:ext cx="68883" cy="55384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1" name="Freeform: Shape 63"/>
                <p:cNvSpPr/>
                <p:nvPr/>
              </p:nvSpPr>
              <p:spPr bwMode="auto">
                <a:xfrm>
                  <a:off x="3094877" y="2923137"/>
                  <a:ext cx="68883" cy="55384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2" name="Freeform: Shape 64"/>
                <p:cNvSpPr/>
                <p:nvPr/>
              </p:nvSpPr>
              <p:spPr bwMode="auto">
                <a:xfrm>
                  <a:off x="3086612" y="2878980"/>
                  <a:ext cx="70721" cy="5463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3" name="Freeform: Shape 65"/>
                <p:cNvSpPr/>
                <p:nvPr/>
              </p:nvSpPr>
              <p:spPr bwMode="auto">
                <a:xfrm>
                  <a:off x="3029668" y="2844552"/>
                  <a:ext cx="68883" cy="5388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4" name="Freeform: Shape 66"/>
                <p:cNvSpPr/>
                <p:nvPr/>
              </p:nvSpPr>
              <p:spPr bwMode="auto">
                <a:xfrm>
                  <a:off x="3014973" y="2787672"/>
                  <a:ext cx="68883" cy="5463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5" name="Freeform: Shape 67"/>
                <p:cNvSpPr/>
                <p:nvPr/>
              </p:nvSpPr>
              <p:spPr bwMode="auto">
                <a:xfrm>
                  <a:off x="2950682" y="2741269"/>
                  <a:ext cx="67046" cy="5463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6" name="Freeform: Shape 68"/>
                <p:cNvSpPr/>
                <p:nvPr/>
              </p:nvSpPr>
              <p:spPr bwMode="auto">
                <a:xfrm>
                  <a:off x="2845061" y="2729294"/>
                  <a:ext cx="66128" cy="62120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7" name="Freeform: Shape 69"/>
                <p:cNvSpPr/>
                <p:nvPr/>
              </p:nvSpPr>
              <p:spPr bwMode="auto">
                <a:xfrm>
                  <a:off x="3040689" y="3020433"/>
                  <a:ext cx="76231" cy="5239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8" name="Freeform: Shape 70"/>
                <p:cNvSpPr/>
                <p:nvPr/>
              </p:nvSpPr>
              <p:spPr bwMode="auto">
                <a:xfrm>
                  <a:off x="3052629" y="2977023"/>
                  <a:ext cx="69802" cy="53138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9" name="Freeform: Shape 71"/>
                <p:cNvSpPr/>
                <p:nvPr/>
              </p:nvSpPr>
              <p:spPr bwMode="auto">
                <a:xfrm>
                  <a:off x="3142636" y="2960558"/>
                  <a:ext cx="59699" cy="4790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0" name="Freeform: Shape 72"/>
                <p:cNvSpPr/>
                <p:nvPr/>
              </p:nvSpPr>
              <p:spPr bwMode="auto">
                <a:xfrm>
                  <a:off x="3134370" y="2999476"/>
                  <a:ext cx="59699" cy="4790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86" name="Rectangle 251"/>
              <p:cNvSpPr/>
              <p:nvPr/>
            </p:nvSpPr>
            <p:spPr>
              <a:xfrm>
                <a:off x="2529364" y="3761649"/>
                <a:ext cx="1169557" cy="1343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Oval 252"/>
              <p:cNvSpPr/>
              <p:nvPr/>
            </p:nvSpPr>
            <p:spPr>
              <a:xfrm>
                <a:off x="2529364" y="3217174"/>
                <a:ext cx="1168586" cy="9991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Rectangle 253"/>
            <p:cNvSpPr/>
            <p:nvPr/>
          </p:nvSpPr>
          <p:spPr>
            <a:xfrm>
              <a:off x="2888890" y="32171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2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24" name="Group 328"/>
            <p:cNvGrpSpPr/>
            <p:nvPr/>
          </p:nvGrpSpPr>
          <p:grpSpPr>
            <a:xfrm>
              <a:off x="2582103" y="4183624"/>
              <a:ext cx="1077505" cy="727122"/>
              <a:chOff x="1310363" y="4431652"/>
              <a:chExt cx="1436673" cy="969496"/>
            </a:xfrm>
          </p:grpSpPr>
          <p:sp>
            <p:nvSpPr>
              <p:cNvPr id="37" name="Rectangle 329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30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rgbClr val="FFFFFF"/>
                    </a:solidFill>
                  </a:rPr>
                </a:br>
                <a:r>
                  <a:rPr lang="zh-CN" altLang="en-US" sz="1000" dirty="0">
                    <a:solidFill>
                      <a:srgbClr val="FFFFFF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4" name="组合 293"/>
          <p:cNvGrpSpPr/>
          <p:nvPr/>
        </p:nvGrpSpPr>
        <p:grpSpPr>
          <a:xfrm>
            <a:off x="4357758" y="2502974"/>
            <a:ext cx="1178553" cy="2398402"/>
            <a:chOff x="3691538" y="2782374"/>
            <a:chExt cx="1178553" cy="2398402"/>
          </a:xfrm>
        </p:grpSpPr>
        <p:grpSp>
          <p:nvGrpSpPr>
            <p:cNvPr id="11" name="Group 280"/>
            <p:cNvGrpSpPr/>
            <p:nvPr/>
          </p:nvGrpSpPr>
          <p:grpSpPr>
            <a:xfrm>
              <a:off x="3691538" y="2782374"/>
              <a:ext cx="1178553" cy="2323026"/>
              <a:chOff x="4370891" y="1848552"/>
              <a:chExt cx="1571404" cy="3097368"/>
            </a:xfrm>
          </p:grpSpPr>
          <p:grpSp>
            <p:nvGrpSpPr>
              <p:cNvPr id="149" name="Group 255"/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/>
                <p:cNvSpPr/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3" name="Freeform: Shape 109"/>
                <p:cNvSpPr/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4" name="Freeform: Shape 110"/>
                <p:cNvSpPr/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5" name="Freeform: Shape 111"/>
                <p:cNvSpPr/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6" name="Freeform: Shape 112"/>
                <p:cNvSpPr/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7" name="Freeform: Shape 113"/>
                <p:cNvSpPr/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8" name="Freeform: Shape 114"/>
                <p:cNvSpPr/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9" name="Freeform: Shape 115"/>
                <p:cNvSpPr/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0" name="Freeform: Shape 116"/>
                <p:cNvSpPr/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1" name="Freeform: Shape 117"/>
                <p:cNvSpPr/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2" name="Freeform: Shape 118"/>
                <p:cNvSpPr/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3" name="Freeform: Shape 119"/>
                <p:cNvSpPr/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4" name="Freeform: Shape 120"/>
                <p:cNvSpPr/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5" name="Freeform: Shape 121"/>
                <p:cNvSpPr/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6" name="Freeform: Shape 122"/>
                <p:cNvSpPr/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7" name="Freeform: Shape 123"/>
                <p:cNvSpPr/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8" name="Freeform: Shape 124"/>
                <p:cNvSpPr/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9" name="Freeform: Shape 125"/>
                <p:cNvSpPr/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0" name="Freeform: Shape 126"/>
                <p:cNvSpPr/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1" name="Freeform: Shape 127"/>
                <p:cNvSpPr/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2" name="Freeform: Shape 128"/>
                <p:cNvSpPr/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3" name="Freeform: Shape 129"/>
                <p:cNvSpPr/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4" name="Freeform: Shape 130"/>
                <p:cNvSpPr/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5" name="Freeform: Shape 131"/>
                <p:cNvSpPr/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6" name="Freeform: Shape 132"/>
                <p:cNvSpPr/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7" name="Freeform: Shape 133"/>
                <p:cNvSpPr/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8" name="Freeform: Shape 134"/>
                <p:cNvSpPr/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9" name="Freeform: Shape 135"/>
                <p:cNvSpPr/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0" name="Freeform: Shape 136"/>
                <p:cNvSpPr/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1" name="Freeform: Shape 137"/>
                <p:cNvSpPr/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2" name="Freeform: Shape 138"/>
                <p:cNvSpPr/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3" name="Freeform: Shape 139"/>
                <p:cNvSpPr/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4" name="Freeform: Shape 140"/>
                <p:cNvSpPr/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50" name="Rectangle 256"/>
              <p:cNvSpPr/>
              <p:nvPr/>
            </p:nvSpPr>
            <p:spPr>
              <a:xfrm>
                <a:off x="4370891" y="3601548"/>
                <a:ext cx="1559408" cy="13443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Oval 257"/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Rectangle 258"/>
            <p:cNvSpPr/>
            <p:nvPr/>
          </p:nvSpPr>
          <p:spPr>
            <a:xfrm>
              <a:off x="4051064" y="354375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3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25" name="Group 331"/>
            <p:cNvGrpSpPr/>
            <p:nvPr/>
          </p:nvGrpSpPr>
          <p:grpSpPr>
            <a:xfrm>
              <a:off x="3745847" y="4453654"/>
              <a:ext cx="1077505" cy="727122"/>
              <a:chOff x="1310363" y="4431652"/>
              <a:chExt cx="1436673" cy="969496"/>
            </a:xfrm>
          </p:grpSpPr>
          <p:sp>
            <p:nvSpPr>
              <p:cNvPr id="35" name="Rectangle 332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33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3" name="组合 292"/>
          <p:cNvGrpSpPr/>
          <p:nvPr/>
        </p:nvGrpSpPr>
        <p:grpSpPr>
          <a:xfrm>
            <a:off x="5712899" y="2505569"/>
            <a:ext cx="1169557" cy="2368804"/>
            <a:chOff x="5427149" y="2784969"/>
            <a:chExt cx="1169557" cy="2368804"/>
          </a:xfrm>
        </p:grpSpPr>
        <p:grpSp>
          <p:nvGrpSpPr>
            <p:cNvPr id="13" name="Group 281"/>
            <p:cNvGrpSpPr/>
            <p:nvPr/>
          </p:nvGrpSpPr>
          <p:grpSpPr>
            <a:xfrm>
              <a:off x="5427149" y="2784969"/>
              <a:ext cx="1169557" cy="2320431"/>
              <a:chOff x="5930299" y="1852012"/>
              <a:chExt cx="1559409" cy="3093907"/>
            </a:xfrm>
          </p:grpSpPr>
          <p:grpSp>
            <p:nvGrpSpPr>
              <p:cNvPr id="113" name="Group 250"/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/>
                <p:cNvSpPr/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7" name="Freeform: Shape 211"/>
                <p:cNvSpPr/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8" name="Freeform: Shape 212"/>
                <p:cNvSpPr/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9" name="Freeform: Shape 213"/>
                <p:cNvSpPr/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0" name="Freeform: Shape 214"/>
                <p:cNvSpPr/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1" name="Freeform: Shape 215"/>
                <p:cNvSpPr/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2" name="Freeform: Shape 216"/>
                <p:cNvSpPr/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3" name="Freeform: Shape 217"/>
                <p:cNvSpPr/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4" name="Freeform: Shape 218"/>
                <p:cNvSpPr/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5" name="Freeform: Shape 219"/>
                <p:cNvSpPr/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6" name="Freeform: Shape 220"/>
                <p:cNvSpPr/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7" name="Freeform: Shape 221"/>
                <p:cNvSpPr/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8" name="Freeform: Shape 222"/>
                <p:cNvSpPr/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9" name="Freeform: Shape 223"/>
                <p:cNvSpPr/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0" name="Freeform: Shape 224"/>
                <p:cNvSpPr/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1" name="Freeform: Shape 225"/>
                <p:cNvSpPr/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2" name="Freeform: Shape 226"/>
                <p:cNvSpPr/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3" name="Freeform: Shape 227"/>
                <p:cNvSpPr/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4" name="Freeform: Shape 228"/>
                <p:cNvSpPr/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5" name="Freeform: Shape 229"/>
                <p:cNvSpPr/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6" name="Freeform: Shape 230"/>
                <p:cNvSpPr/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7" name="Freeform: Shape 231"/>
                <p:cNvSpPr/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8" name="Freeform: Shape 232"/>
                <p:cNvSpPr/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9" name="Freeform: Shape 233"/>
                <p:cNvSpPr/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0" name="Freeform: Shape 234"/>
                <p:cNvSpPr/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1" name="Freeform: Shape 235"/>
                <p:cNvSpPr/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2" name="Freeform: Shape 236"/>
                <p:cNvSpPr/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3" name="Freeform: Shape 237"/>
                <p:cNvSpPr/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4" name="Freeform: Shape 238"/>
                <p:cNvSpPr/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5" name="Freeform: Shape 239"/>
                <p:cNvSpPr/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6" name="Freeform: Shape 240"/>
                <p:cNvSpPr/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7" name="Freeform: Shape 241"/>
                <p:cNvSpPr/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8" name="Freeform: Shape 242"/>
                <p:cNvSpPr/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14" name="Rectangle 261"/>
              <p:cNvSpPr/>
              <p:nvPr/>
            </p:nvSpPr>
            <p:spPr>
              <a:xfrm>
                <a:off x="5930299" y="3295729"/>
                <a:ext cx="1559409" cy="1650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Oval 262"/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Rectangle 263"/>
            <p:cNvSpPr/>
            <p:nvPr/>
          </p:nvSpPr>
          <p:spPr>
            <a:xfrm>
              <a:off x="5786675" y="331438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4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334"/>
            <p:cNvGrpSpPr/>
            <p:nvPr/>
          </p:nvGrpSpPr>
          <p:grpSpPr>
            <a:xfrm>
              <a:off x="5453464" y="4426651"/>
              <a:ext cx="1077505" cy="727122"/>
              <a:chOff x="1310363" y="4431652"/>
              <a:chExt cx="1436673" cy="969496"/>
            </a:xfrm>
          </p:grpSpPr>
          <p:sp>
            <p:nvSpPr>
              <p:cNvPr id="33" name="Rectangle 33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6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" name="Freeform: Shape 4"/>
          <p:cNvSpPr/>
          <p:nvPr/>
        </p:nvSpPr>
        <p:spPr>
          <a:xfrm>
            <a:off x="1054416" y="1428580"/>
            <a:ext cx="1059531" cy="652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Freeform: Shape 270"/>
          <p:cNvSpPr/>
          <p:nvPr/>
        </p:nvSpPr>
        <p:spPr>
          <a:xfrm>
            <a:off x="6816719" y="1207635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Freeform: Shape 271"/>
          <p:cNvSpPr/>
          <p:nvPr/>
        </p:nvSpPr>
        <p:spPr>
          <a:xfrm>
            <a:off x="7969948" y="2979450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9" name="Freeform: Shape 272"/>
          <p:cNvSpPr/>
          <p:nvPr/>
        </p:nvSpPr>
        <p:spPr>
          <a:xfrm>
            <a:off x="7794737" y="4449156"/>
            <a:ext cx="490570" cy="30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2" name="Freeform: Shape 278"/>
          <p:cNvSpPr/>
          <p:nvPr/>
        </p:nvSpPr>
        <p:spPr>
          <a:xfrm>
            <a:off x="5016047" y="1438425"/>
            <a:ext cx="543580" cy="3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grpSp>
        <p:nvGrpSpPr>
          <p:cNvPr id="287" name="组合 28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8" name="矩形 28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0" name="文本框 28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5266791" y="1837426"/>
            <a:ext cx="2792886" cy="42751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 fontScale="92500"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  <a:endParaRPr lang="zh-CN" altLang="en-US" sz="1600" b="1" dirty="0"/>
          </a:p>
        </p:txBody>
      </p:sp>
      <p:sp>
        <p:nvSpPr>
          <p:cNvPr id="5" name="Rectangle: Rounded Corners 74"/>
          <p:cNvSpPr/>
          <p:nvPr/>
        </p:nvSpPr>
        <p:spPr>
          <a:xfrm>
            <a:off x="5310091" y="2264940"/>
            <a:ext cx="2429783" cy="4275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  <a:endParaRPr lang="zh-CN" altLang="en-US" sz="1600" b="1"/>
          </a:p>
        </p:txBody>
      </p:sp>
      <p:sp>
        <p:nvSpPr>
          <p:cNvPr id="6" name="Rectangle: Rounded Corners 75"/>
          <p:cNvSpPr/>
          <p:nvPr/>
        </p:nvSpPr>
        <p:spPr>
          <a:xfrm>
            <a:off x="5353394" y="2692456"/>
            <a:ext cx="2066674" cy="4275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  <a:endParaRPr lang="zh-CN" altLang="en-US" sz="1600" b="1"/>
          </a:p>
        </p:txBody>
      </p:sp>
      <p:sp>
        <p:nvSpPr>
          <p:cNvPr id="8" name="Oval 4"/>
          <p:cNvSpPr/>
          <p:nvPr/>
        </p:nvSpPr>
        <p:spPr>
          <a:xfrm>
            <a:off x="7662128" y="1866743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76"/>
          <p:cNvSpPr/>
          <p:nvPr/>
        </p:nvSpPr>
        <p:spPr>
          <a:xfrm>
            <a:off x="7346449" y="2299544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ar-SA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77"/>
          <p:cNvSpPr/>
          <p:nvPr/>
        </p:nvSpPr>
        <p:spPr>
          <a:xfrm>
            <a:off x="7026647" y="2725992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ar-SA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81"/>
          <p:cNvGrpSpPr/>
          <p:nvPr/>
        </p:nvGrpSpPr>
        <p:grpSpPr>
          <a:xfrm flipH="1">
            <a:off x="2789112" y="1564298"/>
            <a:ext cx="1576988" cy="356496"/>
            <a:chOff x="5170018" y="1564582"/>
            <a:chExt cx="2006989" cy="555110"/>
          </a:xfrm>
        </p:grpSpPr>
        <p:cxnSp>
          <p:nvCxnSpPr>
            <p:cNvPr id="20" name="Straight Connector 82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/>
          <p:cNvCxnSpPr/>
          <p:nvPr/>
        </p:nvCxnSpPr>
        <p:spPr>
          <a:xfrm flipH="1">
            <a:off x="2937357" y="2570133"/>
            <a:ext cx="11512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/>
          <p:cNvGrpSpPr/>
          <p:nvPr/>
        </p:nvGrpSpPr>
        <p:grpSpPr>
          <a:xfrm flipH="1" flipV="1">
            <a:off x="2808878" y="3258351"/>
            <a:ext cx="1576988" cy="356496"/>
            <a:chOff x="5170018" y="1564582"/>
            <a:chExt cx="2006989" cy="555110"/>
          </a:xfrm>
        </p:grpSpPr>
        <p:cxnSp>
          <p:nvCxnSpPr>
            <p:cNvPr id="18" name="Straight Connector 89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/>
          <p:cNvSpPr txBox="1"/>
          <p:nvPr/>
        </p:nvSpPr>
        <p:spPr bwMode="auto">
          <a:xfrm>
            <a:off x="353930" y="1337441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  <a:endParaRPr lang="zh-CN" altLang="en-US" sz="11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TextBox 35"/>
          <p:cNvSpPr txBox="1"/>
          <p:nvPr/>
        </p:nvSpPr>
        <p:spPr bwMode="auto">
          <a:xfrm>
            <a:off x="502172" y="2336677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  <a:endParaRPr lang="zh-CN" altLang="en-US" sz="1100" b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6" name="TextBox 36"/>
          <p:cNvSpPr txBox="1"/>
          <p:nvPr/>
        </p:nvSpPr>
        <p:spPr bwMode="auto">
          <a:xfrm>
            <a:off x="373696" y="3371858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  <a:endParaRPr lang="zh-CN" altLang="en-US" sz="1100" b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45829" y="1629432"/>
            <a:ext cx="1759642" cy="2897353"/>
            <a:chOff x="4345829" y="1629432"/>
            <a:chExt cx="1759642" cy="2897353"/>
          </a:xfrm>
        </p:grpSpPr>
        <p:grpSp>
          <p:nvGrpSpPr>
            <p:cNvPr id="7" name="Group 64"/>
            <p:cNvGrpSpPr/>
            <p:nvPr/>
          </p:nvGrpSpPr>
          <p:grpSpPr>
            <a:xfrm rot="19891913">
              <a:off x="4345829" y="1629432"/>
              <a:ext cx="1759642" cy="2897353"/>
              <a:chOff x="170364" y="949888"/>
              <a:chExt cx="1945268" cy="3203011"/>
            </a:xfrm>
          </p:grpSpPr>
          <p:sp>
            <p:nvSpPr>
              <p:cNvPr id="22" name="Rectangle 69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Oval 70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Oval 71"/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: Top Corners Rounded 72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Rectangle: Top Corners Rounded 73"/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" name="Freeform: Shape 40"/>
            <p:cNvSpPr/>
            <p:nvPr/>
          </p:nvSpPr>
          <p:spPr bwMode="auto">
            <a:xfrm>
              <a:off x="4612418" y="2221795"/>
              <a:ext cx="702467" cy="7024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" name="矩形 2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/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" name="直接连接符 4"/>
          <p:cNvSpPr/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" name="直接连接符 5"/>
          <p:cNvSpPr/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7" name="直接连接符 6"/>
          <p:cNvSpPr/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" name="任意多边形: 形状 17"/>
          <p:cNvSpPr/>
          <p:nvPr/>
        </p:nvSpPr>
        <p:spPr bwMode="auto">
          <a:xfrm rot="18988399" flipH="1">
            <a:off x="1954425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9" name="文本框 26"/>
          <p:cNvSpPr txBox="1"/>
          <p:nvPr/>
        </p:nvSpPr>
        <p:spPr>
          <a:xfrm>
            <a:off x="1465327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 （建议使用主题字体）</a:t>
            </a:r>
            <a:endParaRPr lang="zh-CN" altLang="en-US" sz="1000" dirty="0"/>
          </a:p>
        </p:txBody>
      </p:sp>
      <p:sp>
        <p:nvSpPr>
          <p:cNvPr id="20" name="矩形 19"/>
          <p:cNvSpPr/>
          <p:nvPr/>
        </p:nvSpPr>
        <p:spPr>
          <a:xfrm>
            <a:off x="1465326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4" name="直接连接符 13"/>
          <p:cNvSpPr/>
          <p:nvPr/>
        </p:nvSpPr>
        <p:spPr bwMode="auto">
          <a:xfrm>
            <a:off x="4022778" y="12316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" name="任意多边形: 形状 14"/>
          <p:cNvSpPr/>
          <p:nvPr/>
        </p:nvSpPr>
        <p:spPr bwMode="auto">
          <a:xfrm rot="18988399" flipH="1">
            <a:off x="4022778" y="1241732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6" name="文本框 38"/>
          <p:cNvSpPr txBox="1"/>
          <p:nvPr/>
        </p:nvSpPr>
        <p:spPr>
          <a:xfrm>
            <a:off x="3533778" y="2634536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  <a:endParaRPr lang="zh-CN" altLang="en-US" sz="1000"/>
          </a:p>
        </p:txBody>
      </p:sp>
      <p:sp>
        <p:nvSpPr>
          <p:cNvPr id="17" name="矩形 16"/>
          <p:cNvSpPr/>
          <p:nvPr/>
        </p:nvSpPr>
        <p:spPr>
          <a:xfrm>
            <a:off x="3533777" y="2264171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 rot="18988399" flipH="1">
            <a:off x="5979781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文本框 40"/>
          <p:cNvSpPr txBox="1"/>
          <p:nvPr/>
        </p:nvSpPr>
        <p:spPr>
          <a:xfrm>
            <a:off x="5598320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  <a:endParaRPr lang="zh-CN" altLang="en-US" sz="1000"/>
          </a:p>
        </p:txBody>
      </p:sp>
      <p:sp>
        <p:nvSpPr>
          <p:cNvPr id="13" name="矩形 12"/>
          <p:cNvSpPr/>
          <p:nvPr/>
        </p:nvSpPr>
        <p:spPr>
          <a:xfrm>
            <a:off x="5598319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  <a:endParaRPr lang="zh-CN" altLang="en-US" sz="1600" b="1">
              <a:solidFill>
                <a:schemeClr val="accent6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2" name="矩形 21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5" grpId="0" animBg="1"/>
      <p:bldP spid="16" grpId="0"/>
      <p:bldP spid="17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/>
          <p:cNvSpPr/>
          <p:nvPr/>
        </p:nvSpPr>
        <p:spPr>
          <a:xfrm>
            <a:off x="3427146" y="1393440"/>
            <a:ext cx="2273107" cy="262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5" name="Freeform: Shape 2"/>
          <p:cNvSpPr/>
          <p:nvPr/>
        </p:nvSpPr>
        <p:spPr>
          <a:xfrm>
            <a:off x="3447266" y="1660856"/>
            <a:ext cx="2071017" cy="2316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solidFill>
            <a:schemeClr val="tx2"/>
          </a:solidFill>
          <a:ln w="88900">
            <a:solidFill>
              <a:srgbClr val="FFFFFF"/>
            </a:solidFill>
            <a:round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6" name="Straight Connector 3"/>
          <p:cNvSpPr/>
          <p:nvPr/>
        </p:nvSpPr>
        <p:spPr>
          <a:xfrm>
            <a:off x="3444929" y="2052718"/>
            <a:ext cx="2248449" cy="1308084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7" name="Straight Connector 4"/>
          <p:cNvSpPr/>
          <p:nvPr/>
        </p:nvSpPr>
        <p:spPr>
          <a:xfrm flipH="1">
            <a:off x="3445044" y="2054377"/>
            <a:ext cx="2248449" cy="1308084"/>
          </a:xfrm>
          <a:prstGeom prst="line">
            <a:avLst/>
          </a:prstGeom>
          <a:solidFill>
            <a:srgbClr val="09BAF7"/>
          </a:solidFill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8" name="Straight Connector 5"/>
          <p:cNvSpPr/>
          <p:nvPr/>
        </p:nvSpPr>
        <p:spPr>
          <a:xfrm>
            <a:off x="4564256" y="1409820"/>
            <a:ext cx="1079" cy="261859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9" name="Freeform: Shape 6"/>
          <p:cNvSpPr/>
          <p:nvPr/>
        </p:nvSpPr>
        <p:spPr>
          <a:xfrm>
            <a:off x="5459685" y="211952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0" name="Freeform: Shape 7"/>
          <p:cNvSpPr/>
          <p:nvPr/>
        </p:nvSpPr>
        <p:spPr>
          <a:xfrm>
            <a:off x="5253125" y="3083769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1" name="Freeform: Shape 8"/>
          <p:cNvSpPr/>
          <p:nvPr/>
        </p:nvSpPr>
        <p:spPr>
          <a:xfrm>
            <a:off x="4517370" y="3934631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2" name="Freeform: Shape 9"/>
          <p:cNvSpPr/>
          <p:nvPr/>
        </p:nvSpPr>
        <p:spPr>
          <a:xfrm>
            <a:off x="3844173" y="3058044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3" name="Freeform: Shape 10"/>
          <p:cNvSpPr/>
          <p:nvPr/>
        </p:nvSpPr>
        <p:spPr>
          <a:xfrm>
            <a:off x="3422252" y="202427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 dirty="0"/>
          </a:p>
        </p:txBody>
      </p:sp>
      <p:sp>
        <p:nvSpPr>
          <p:cNvPr id="14" name="Freeform: Shape 11"/>
          <p:cNvSpPr/>
          <p:nvPr/>
        </p:nvSpPr>
        <p:spPr>
          <a:xfrm>
            <a:off x="4523815" y="1640342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5" name="Rectangle 12"/>
          <p:cNvSpPr/>
          <p:nvPr/>
        </p:nvSpPr>
        <p:spPr>
          <a:xfrm>
            <a:off x="2441165" y="1993025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  <a:endParaRPr lang="zh-CN" altLang="en-US" sz="1050" dirty="0"/>
          </a:p>
        </p:txBody>
      </p:sp>
      <p:sp>
        <p:nvSpPr>
          <p:cNvPr id="16" name="Rectangle 13"/>
          <p:cNvSpPr/>
          <p:nvPr/>
        </p:nvSpPr>
        <p:spPr>
          <a:xfrm>
            <a:off x="2441165" y="3300283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  <a:endParaRPr lang="zh-CN" altLang="en-US" sz="1050" dirty="0"/>
          </a:p>
        </p:txBody>
      </p:sp>
      <p:sp>
        <p:nvSpPr>
          <p:cNvPr id="17" name="Rectangle 14"/>
          <p:cNvSpPr/>
          <p:nvPr/>
        </p:nvSpPr>
        <p:spPr>
          <a:xfrm>
            <a:off x="4127399" y="4224013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  <a:endParaRPr lang="zh-CN" altLang="en-US" sz="1050" dirty="0"/>
          </a:p>
        </p:txBody>
      </p:sp>
      <p:sp>
        <p:nvSpPr>
          <p:cNvPr id="18" name="Rectangle 15"/>
          <p:cNvSpPr/>
          <p:nvPr/>
        </p:nvSpPr>
        <p:spPr>
          <a:xfrm>
            <a:off x="4127399" y="1091841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  <a:endParaRPr lang="zh-CN" altLang="en-US" sz="1050" dirty="0"/>
          </a:p>
        </p:txBody>
      </p:sp>
      <p:sp>
        <p:nvSpPr>
          <p:cNvPr id="19" name="Rectangle 16"/>
          <p:cNvSpPr/>
          <p:nvPr/>
        </p:nvSpPr>
        <p:spPr>
          <a:xfrm>
            <a:off x="5801797" y="1955617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  <a:endParaRPr lang="zh-CN" altLang="en-US" sz="1050" dirty="0"/>
          </a:p>
        </p:txBody>
      </p:sp>
      <p:sp>
        <p:nvSpPr>
          <p:cNvPr id="20" name="Rectangle 17"/>
          <p:cNvSpPr/>
          <p:nvPr/>
        </p:nvSpPr>
        <p:spPr>
          <a:xfrm>
            <a:off x="5824469" y="3237608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/>
              <a:t>标题文本预设</a:t>
            </a:r>
            <a:endParaRPr lang="zh-CN" altLang="en-US" sz="1050"/>
          </a:p>
        </p:txBody>
      </p:sp>
      <p:grpSp>
        <p:nvGrpSpPr>
          <p:cNvPr id="27" name="组合 26"/>
          <p:cNvGrpSpPr/>
          <p:nvPr/>
        </p:nvGrpSpPr>
        <p:grpSpPr>
          <a:xfrm>
            <a:off x="4208326" y="2350445"/>
            <a:ext cx="710749" cy="710748"/>
            <a:chOff x="4208326" y="2350445"/>
            <a:chExt cx="710749" cy="710748"/>
          </a:xfrm>
        </p:grpSpPr>
        <p:sp>
          <p:nvSpPr>
            <p:cNvPr id="21" name="Freeform: Shape 18"/>
            <p:cNvSpPr/>
            <p:nvPr/>
          </p:nvSpPr>
          <p:spPr>
            <a:xfrm>
              <a:off x="4208326" y="2350445"/>
              <a:ext cx="710749" cy="7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/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4435260" y="2546045"/>
              <a:ext cx="267787" cy="346144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4" name="矩形 2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alueShape"/>
          <p:cNvSpPr/>
          <p:nvPr/>
        </p:nvSpPr>
        <p:spPr bwMode="auto">
          <a:xfrm>
            <a:off x="5085218" y="1673778"/>
            <a:ext cx="1794303" cy="3167544"/>
          </a:xfrm>
          <a:custGeom>
            <a:avLst/>
            <a:gdLst>
              <a:gd name="connsiteX0" fmla="*/ 664005 w 1331809"/>
              <a:gd name="connsiteY0" fmla="*/ 915988 h 2351088"/>
              <a:gd name="connsiteX1" fmla="*/ 1030219 w 1331809"/>
              <a:gd name="connsiteY1" fmla="*/ 1367988 h 2351088"/>
              <a:gd name="connsiteX2" fmla="*/ 1249192 w 1331809"/>
              <a:gd name="connsiteY2" fmla="*/ 2268222 h 2351088"/>
              <a:gd name="connsiteX3" fmla="*/ 1237866 w 1331809"/>
              <a:gd name="connsiteY3" fmla="*/ 2324722 h 2351088"/>
              <a:gd name="connsiteX4" fmla="*/ 1185010 w 1331809"/>
              <a:gd name="connsiteY4" fmla="*/ 2351088 h 2351088"/>
              <a:gd name="connsiteX5" fmla="*/ 818796 w 1331809"/>
              <a:gd name="connsiteY5" fmla="*/ 2351088 h 2351088"/>
              <a:gd name="connsiteX6" fmla="*/ 818796 w 1331809"/>
              <a:gd name="connsiteY6" fmla="*/ 2094955 h 2351088"/>
              <a:gd name="connsiteX7" fmla="*/ 664005 w 1331809"/>
              <a:gd name="connsiteY7" fmla="*/ 1936755 h 2351088"/>
              <a:gd name="connsiteX8" fmla="*/ 505438 w 1331809"/>
              <a:gd name="connsiteY8" fmla="*/ 2094955 h 2351088"/>
              <a:gd name="connsiteX9" fmla="*/ 505438 w 1331809"/>
              <a:gd name="connsiteY9" fmla="*/ 2351088 h 2351088"/>
              <a:gd name="connsiteX10" fmla="*/ 142999 w 1331809"/>
              <a:gd name="connsiteY10" fmla="*/ 2351088 h 2351088"/>
              <a:gd name="connsiteX11" fmla="*/ 90143 w 1331809"/>
              <a:gd name="connsiteY11" fmla="*/ 2324722 h 2351088"/>
              <a:gd name="connsiteX12" fmla="*/ 78817 w 1331809"/>
              <a:gd name="connsiteY12" fmla="*/ 2268222 h 2351088"/>
              <a:gd name="connsiteX13" fmla="*/ 297791 w 1331809"/>
              <a:gd name="connsiteY13" fmla="*/ 1367988 h 2351088"/>
              <a:gd name="connsiteX14" fmla="*/ 664005 w 1331809"/>
              <a:gd name="connsiteY14" fmla="*/ 915988 h 2351088"/>
              <a:gd name="connsiteX15" fmla="*/ 819465 w 1331809"/>
              <a:gd name="connsiteY15" fmla="*/ 720725 h 2351088"/>
              <a:gd name="connsiteX16" fmla="*/ 1292107 w 1331809"/>
              <a:gd name="connsiteY16" fmla="*/ 1097387 h 2351088"/>
              <a:gd name="connsiteX17" fmla="*/ 1292107 w 1331809"/>
              <a:gd name="connsiteY17" fmla="*/ 1285717 h 2351088"/>
              <a:gd name="connsiteX18" fmla="*/ 1197579 w 1331809"/>
              <a:gd name="connsiteY18" fmla="*/ 1327150 h 2351088"/>
              <a:gd name="connsiteX19" fmla="*/ 1099269 w 1331809"/>
              <a:gd name="connsiteY19" fmla="*/ 1285717 h 2351088"/>
              <a:gd name="connsiteX20" fmla="*/ 721155 w 1331809"/>
              <a:gd name="connsiteY20" fmla="*/ 818657 h 2351088"/>
              <a:gd name="connsiteX21" fmla="*/ 819465 w 1331809"/>
              <a:gd name="connsiteY21" fmla="*/ 720725 h 2351088"/>
              <a:gd name="connsiteX22" fmla="*/ 508701 w 1331809"/>
              <a:gd name="connsiteY22" fmla="*/ 720725 h 2351088"/>
              <a:gd name="connsiteX23" fmla="*/ 606855 w 1331809"/>
              <a:gd name="connsiteY23" fmla="*/ 818657 h 2351088"/>
              <a:gd name="connsiteX24" fmla="*/ 229340 w 1331809"/>
              <a:gd name="connsiteY24" fmla="*/ 1285717 h 2351088"/>
              <a:gd name="connsiteX25" fmla="*/ 134961 w 1331809"/>
              <a:gd name="connsiteY25" fmla="*/ 1327150 h 2351088"/>
              <a:gd name="connsiteX26" fmla="*/ 36807 w 1331809"/>
              <a:gd name="connsiteY26" fmla="*/ 1285717 h 2351088"/>
              <a:gd name="connsiteX27" fmla="*/ 36807 w 1331809"/>
              <a:gd name="connsiteY27" fmla="*/ 1097387 h 2351088"/>
              <a:gd name="connsiteX28" fmla="*/ 508701 w 1331809"/>
              <a:gd name="connsiteY28" fmla="*/ 720725 h 2351088"/>
              <a:gd name="connsiteX29" fmla="*/ 663709 w 1331809"/>
              <a:gd name="connsiteY29" fmla="*/ 550863 h 2351088"/>
              <a:gd name="connsiteX30" fmla="*/ 776717 w 1331809"/>
              <a:gd name="connsiteY30" fmla="*/ 663872 h 2351088"/>
              <a:gd name="connsiteX31" fmla="*/ 663709 w 1331809"/>
              <a:gd name="connsiteY31" fmla="*/ 773113 h 2351088"/>
              <a:gd name="connsiteX32" fmla="*/ 554467 w 1331809"/>
              <a:gd name="connsiteY32" fmla="*/ 663872 h 2351088"/>
              <a:gd name="connsiteX33" fmla="*/ 663709 w 1331809"/>
              <a:gd name="connsiteY33" fmla="*/ 550863 h 2351088"/>
              <a:gd name="connsiteX34" fmla="*/ 1197579 w 1331809"/>
              <a:gd name="connsiteY34" fmla="*/ 0 h 2351088"/>
              <a:gd name="connsiteX35" fmla="*/ 1292107 w 1331809"/>
              <a:gd name="connsiteY35" fmla="*/ 37666 h 2351088"/>
              <a:gd name="connsiteX36" fmla="*/ 1292107 w 1331809"/>
              <a:gd name="connsiteY36" fmla="*/ 225997 h 2351088"/>
              <a:gd name="connsiteX37" fmla="*/ 819465 w 1331809"/>
              <a:gd name="connsiteY37" fmla="*/ 606425 h 2351088"/>
              <a:gd name="connsiteX38" fmla="*/ 721155 w 1331809"/>
              <a:gd name="connsiteY38" fmla="*/ 508493 h 2351088"/>
              <a:gd name="connsiteX39" fmla="*/ 1099269 w 1331809"/>
              <a:gd name="connsiteY39" fmla="*/ 37666 h 2351088"/>
              <a:gd name="connsiteX40" fmla="*/ 1197579 w 1331809"/>
              <a:gd name="connsiteY40" fmla="*/ 0 h 2351088"/>
              <a:gd name="connsiteX41" fmla="*/ 134961 w 1331809"/>
              <a:gd name="connsiteY41" fmla="*/ 0 h 2351088"/>
              <a:gd name="connsiteX42" fmla="*/ 229340 w 1331809"/>
              <a:gd name="connsiteY42" fmla="*/ 37666 h 2351088"/>
              <a:gd name="connsiteX43" fmla="*/ 606855 w 1331809"/>
              <a:gd name="connsiteY43" fmla="*/ 508493 h 2351088"/>
              <a:gd name="connsiteX44" fmla="*/ 508701 w 1331809"/>
              <a:gd name="connsiteY44" fmla="*/ 606425 h 2351088"/>
              <a:gd name="connsiteX45" fmla="*/ 36807 w 1331809"/>
              <a:gd name="connsiteY45" fmla="*/ 225997 h 2351088"/>
              <a:gd name="connsiteX46" fmla="*/ 36807 w 1331809"/>
              <a:gd name="connsiteY46" fmla="*/ 37666 h 2351088"/>
              <a:gd name="connsiteX47" fmla="*/ 134961 w 1331809"/>
              <a:gd name="connsiteY47" fmla="*/ 0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31809" h="2351088">
                <a:moveTo>
                  <a:pt x="664005" y="915988"/>
                </a:moveTo>
                <a:cubicBezTo>
                  <a:pt x="664005" y="915988"/>
                  <a:pt x="664005" y="915988"/>
                  <a:pt x="1030219" y="1367988"/>
                </a:cubicBezTo>
                <a:lnTo>
                  <a:pt x="1249192" y="2268222"/>
                </a:lnTo>
                <a:cubicBezTo>
                  <a:pt x="1252967" y="2287055"/>
                  <a:pt x="1249192" y="2309655"/>
                  <a:pt x="1237866" y="2324722"/>
                </a:cubicBezTo>
                <a:cubicBezTo>
                  <a:pt x="1226539" y="2343555"/>
                  <a:pt x="1203887" y="2351088"/>
                  <a:pt x="1185010" y="2351088"/>
                </a:cubicBezTo>
                <a:cubicBezTo>
                  <a:pt x="1185010" y="2351088"/>
                  <a:pt x="1185010" y="2351088"/>
                  <a:pt x="818796" y="2351088"/>
                </a:cubicBezTo>
                <a:cubicBezTo>
                  <a:pt x="818796" y="2351088"/>
                  <a:pt x="818796" y="2351088"/>
                  <a:pt x="818796" y="2094955"/>
                </a:cubicBezTo>
                <a:cubicBezTo>
                  <a:pt x="818796" y="2008322"/>
                  <a:pt x="750839" y="1936755"/>
                  <a:pt x="664005" y="1936755"/>
                </a:cubicBezTo>
                <a:cubicBezTo>
                  <a:pt x="577170" y="1936755"/>
                  <a:pt x="505438" y="2008322"/>
                  <a:pt x="505438" y="2094955"/>
                </a:cubicBezTo>
                <a:cubicBezTo>
                  <a:pt x="505438" y="2094955"/>
                  <a:pt x="505438" y="2094955"/>
                  <a:pt x="505438" y="2351088"/>
                </a:cubicBezTo>
                <a:cubicBezTo>
                  <a:pt x="505438" y="2351088"/>
                  <a:pt x="505438" y="2351088"/>
                  <a:pt x="142999" y="2351088"/>
                </a:cubicBezTo>
                <a:cubicBezTo>
                  <a:pt x="124122" y="2351088"/>
                  <a:pt x="105245" y="2343555"/>
                  <a:pt x="90143" y="2324722"/>
                </a:cubicBezTo>
                <a:cubicBezTo>
                  <a:pt x="78817" y="2309655"/>
                  <a:pt x="75042" y="2287055"/>
                  <a:pt x="78817" y="2268222"/>
                </a:cubicBezTo>
                <a:cubicBezTo>
                  <a:pt x="78817" y="2268222"/>
                  <a:pt x="78817" y="2268222"/>
                  <a:pt x="297791" y="1367988"/>
                </a:cubicBezTo>
                <a:cubicBezTo>
                  <a:pt x="297791" y="1367988"/>
                  <a:pt x="297791" y="1367988"/>
                  <a:pt x="664005" y="915988"/>
                </a:cubicBezTo>
                <a:close/>
                <a:moveTo>
                  <a:pt x="819465" y="720725"/>
                </a:moveTo>
                <a:lnTo>
                  <a:pt x="1292107" y="1097387"/>
                </a:lnTo>
                <a:cubicBezTo>
                  <a:pt x="1345043" y="1150119"/>
                  <a:pt x="1345043" y="1236751"/>
                  <a:pt x="1292107" y="1285717"/>
                </a:cubicBezTo>
                <a:cubicBezTo>
                  <a:pt x="1265639" y="1312084"/>
                  <a:pt x="1231609" y="1327150"/>
                  <a:pt x="1197579" y="1327150"/>
                </a:cubicBezTo>
                <a:cubicBezTo>
                  <a:pt x="1163548" y="1327150"/>
                  <a:pt x="1125737" y="1312084"/>
                  <a:pt x="1099269" y="1285717"/>
                </a:cubicBezTo>
                <a:cubicBezTo>
                  <a:pt x="1099269" y="1285717"/>
                  <a:pt x="1099269" y="1285717"/>
                  <a:pt x="721155" y="818657"/>
                </a:cubicBezTo>
                <a:cubicBezTo>
                  <a:pt x="766529" y="799824"/>
                  <a:pt x="804340" y="765925"/>
                  <a:pt x="819465" y="720725"/>
                </a:cubicBezTo>
                <a:close/>
                <a:moveTo>
                  <a:pt x="508701" y="720725"/>
                </a:moveTo>
                <a:cubicBezTo>
                  <a:pt x="527577" y="765925"/>
                  <a:pt x="561553" y="799824"/>
                  <a:pt x="606855" y="818657"/>
                </a:cubicBezTo>
                <a:cubicBezTo>
                  <a:pt x="606855" y="818657"/>
                  <a:pt x="606855" y="818657"/>
                  <a:pt x="229340" y="1285717"/>
                </a:cubicBezTo>
                <a:cubicBezTo>
                  <a:pt x="202914" y="1312084"/>
                  <a:pt x="168937" y="1327150"/>
                  <a:pt x="134961" y="1327150"/>
                </a:cubicBezTo>
                <a:cubicBezTo>
                  <a:pt x="97209" y="1327150"/>
                  <a:pt x="63233" y="1312084"/>
                  <a:pt x="36807" y="1285717"/>
                </a:cubicBezTo>
                <a:cubicBezTo>
                  <a:pt x="-12270" y="1236751"/>
                  <a:pt x="-12270" y="1150119"/>
                  <a:pt x="36807" y="1097387"/>
                </a:cubicBezTo>
                <a:cubicBezTo>
                  <a:pt x="36807" y="1097387"/>
                  <a:pt x="36807" y="1097387"/>
                  <a:pt x="508701" y="720725"/>
                </a:cubicBezTo>
                <a:close/>
                <a:moveTo>
                  <a:pt x="663709" y="550863"/>
                </a:moveTo>
                <a:cubicBezTo>
                  <a:pt x="723980" y="550863"/>
                  <a:pt x="776717" y="603600"/>
                  <a:pt x="776717" y="663872"/>
                </a:cubicBezTo>
                <a:cubicBezTo>
                  <a:pt x="776717" y="724143"/>
                  <a:pt x="723980" y="773113"/>
                  <a:pt x="663709" y="773113"/>
                </a:cubicBezTo>
                <a:cubicBezTo>
                  <a:pt x="603437" y="773113"/>
                  <a:pt x="554467" y="724143"/>
                  <a:pt x="554467" y="663872"/>
                </a:cubicBezTo>
                <a:cubicBezTo>
                  <a:pt x="554467" y="603600"/>
                  <a:pt x="603437" y="550863"/>
                  <a:pt x="663709" y="550863"/>
                </a:cubicBezTo>
                <a:close/>
                <a:moveTo>
                  <a:pt x="1197579" y="0"/>
                </a:moveTo>
                <a:cubicBezTo>
                  <a:pt x="1231609" y="0"/>
                  <a:pt x="1265639" y="11300"/>
                  <a:pt x="1292107" y="37666"/>
                </a:cubicBezTo>
                <a:cubicBezTo>
                  <a:pt x="1345043" y="90399"/>
                  <a:pt x="1345043" y="173264"/>
                  <a:pt x="1292107" y="225997"/>
                </a:cubicBezTo>
                <a:cubicBezTo>
                  <a:pt x="1292107" y="225997"/>
                  <a:pt x="1292107" y="225997"/>
                  <a:pt x="819465" y="606425"/>
                </a:cubicBezTo>
                <a:cubicBezTo>
                  <a:pt x="804340" y="561226"/>
                  <a:pt x="766529" y="523559"/>
                  <a:pt x="721155" y="508493"/>
                </a:cubicBezTo>
                <a:cubicBezTo>
                  <a:pt x="721155" y="508493"/>
                  <a:pt x="721155" y="508493"/>
                  <a:pt x="1099269" y="37666"/>
                </a:cubicBezTo>
                <a:cubicBezTo>
                  <a:pt x="1125737" y="11300"/>
                  <a:pt x="1163548" y="0"/>
                  <a:pt x="1197579" y="0"/>
                </a:cubicBezTo>
                <a:close/>
                <a:moveTo>
                  <a:pt x="134961" y="0"/>
                </a:moveTo>
                <a:cubicBezTo>
                  <a:pt x="168937" y="0"/>
                  <a:pt x="202914" y="11300"/>
                  <a:pt x="229340" y="37666"/>
                </a:cubicBezTo>
                <a:cubicBezTo>
                  <a:pt x="229340" y="37666"/>
                  <a:pt x="229340" y="37666"/>
                  <a:pt x="606855" y="508493"/>
                </a:cubicBezTo>
                <a:cubicBezTo>
                  <a:pt x="561553" y="523559"/>
                  <a:pt x="527577" y="561226"/>
                  <a:pt x="508701" y="606425"/>
                </a:cubicBezTo>
                <a:lnTo>
                  <a:pt x="36807" y="225997"/>
                </a:lnTo>
                <a:cubicBezTo>
                  <a:pt x="-12270" y="177031"/>
                  <a:pt x="-12270" y="90399"/>
                  <a:pt x="36807" y="37666"/>
                </a:cubicBezTo>
                <a:cubicBezTo>
                  <a:pt x="63233" y="11300"/>
                  <a:pt x="97209" y="0"/>
                  <a:pt x="13496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37" name="CustomText1"/>
          <p:cNvSpPr/>
          <p:nvPr/>
        </p:nvSpPr>
        <p:spPr>
          <a:xfrm>
            <a:off x="2456515" y="2024656"/>
            <a:ext cx="2286601" cy="33362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Supporting text here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8" name="LineShape"/>
          <p:cNvCxnSpPr/>
          <p:nvPr/>
        </p:nvCxnSpPr>
        <p:spPr>
          <a:xfrm flipH="1">
            <a:off x="1337380" y="1457878"/>
            <a:ext cx="3405735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" name="CustomText1"/>
          <p:cNvSpPr/>
          <p:nvPr/>
        </p:nvSpPr>
        <p:spPr>
          <a:xfrm>
            <a:off x="2469147" y="1726690"/>
            <a:ext cx="2306409" cy="33362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TEXT HERE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ValueText"/>
          <p:cNvSpPr/>
          <p:nvPr/>
        </p:nvSpPr>
        <p:spPr>
          <a:xfrm>
            <a:off x="1409535" y="1647487"/>
            <a:ext cx="942005" cy="686721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80%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IconShape"/>
          <p:cNvSpPr/>
          <p:nvPr/>
        </p:nvSpPr>
        <p:spPr bwMode="auto">
          <a:xfrm>
            <a:off x="14095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2" name="IconShape"/>
          <p:cNvSpPr/>
          <p:nvPr/>
        </p:nvSpPr>
        <p:spPr bwMode="auto">
          <a:xfrm>
            <a:off x="2075934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3" name="IconShape"/>
          <p:cNvSpPr/>
          <p:nvPr/>
        </p:nvSpPr>
        <p:spPr bwMode="auto">
          <a:xfrm>
            <a:off x="27423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4" name="IconShape"/>
          <p:cNvSpPr/>
          <p:nvPr/>
        </p:nvSpPr>
        <p:spPr bwMode="auto">
          <a:xfrm>
            <a:off x="34087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5" name="IconShape"/>
          <p:cNvSpPr/>
          <p:nvPr/>
        </p:nvSpPr>
        <p:spPr bwMode="auto">
          <a:xfrm>
            <a:off x="40751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6" name="IconShape"/>
          <p:cNvSpPr/>
          <p:nvPr/>
        </p:nvSpPr>
        <p:spPr bwMode="auto">
          <a:xfrm>
            <a:off x="14095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7" name="IconShape"/>
          <p:cNvSpPr/>
          <p:nvPr/>
        </p:nvSpPr>
        <p:spPr bwMode="auto">
          <a:xfrm>
            <a:off x="2075934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8" name="IconShape"/>
          <p:cNvSpPr/>
          <p:nvPr/>
        </p:nvSpPr>
        <p:spPr bwMode="auto">
          <a:xfrm>
            <a:off x="27423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49" name="IconShape"/>
          <p:cNvSpPr/>
          <p:nvPr/>
        </p:nvSpPr>
        <p:spPr bwMode="auto">
          <a:xfrm>
            <a:off x="34087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sp>
        <p:nvSpPr>
          <p:cNvPr id="50" name="IconShape"/>
          <p:cNvSpPr/>
          <p:nvPr/>
        </p:nvSpPr>
        <p:spPr bwMode="auto">
          <a:xfrm>
            <a:off x="40751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/>
          </a:p>
        </p:txBody>
      </p:sp>
      <p:cxnSp>
        <p:nvCxnSpPr>
          <p:cNvPr id="51" name="LineShape"/>
          <p:cNvCxnSpPr/>
          <p:nvPr/>
        </p:nvCxnSpPr>
        <p:spPr>
          <a:xfrm flipH="1">
            <a:off x="1337381" y="2488204"/>
            <a:ext cx="308796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3" name="组合 5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4" name="矩形 5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1338" y="3047219"/>
            <a:ext cx="1497334" cy="487450"/>
            <a:chOff x="834003" y="4345042"/>
            <a:chExt cx="2541060" cy="827230"/>
          </a:xfrm>
        </p:grpSpPr>
        <p:sp>
          <p:nvSpPr>
            <p:cNvPr id="42" name="TextBox 30"/>
            <p:cNvSpPr txBox="1"/>
            <p:nvPr/>
          </p:nvSpPr>
          <p:spPr>
            <a:xfrm>
              <a:off x="834003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8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3" name="Rectangle 31"/>
            <p:cNvSpPr/>
            <p:nvPr/>
          </p:nvSpPr>
          <p:spPr>
            <a:xfrm>
              <a:off x="1550535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1"/>
                  </a:solidFill>
                </a:rPr>
                <a:t>标题文本预设</a:t>
              </a:r>
              <a:endParaRPr lang="zh-CN" altLang="en-US" sz="7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194" y="1475663"/>
            <a:ext cx="901620" cy="1498409"/>
            <a:chOff x="1339482" y="1448780"/>
            <a:chExt cx="1530100" cy="2542884"/>
          </a:xfrm>
        </p:grpSpPr>
        <p:grpSp>
          <p:nvGrpSpPr>
            <p:cNvPr id="36" name="Group 24"/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38" name="Group 25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0" name="Arrow: Notched Right 27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1" name="Arrow: Notched Right 28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39" name="Oval 26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37" name="Freeform: Shape 32"/>
            <p:cNvSpPr/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3039334" y="3047219"/>
            <a:ext cx="1497334" cy="487450"/>
            <a:chOff x="3494981" y="4345042"/>
            <a:chExt cx="2541060" cy="827230"/>
          </a:xfrm>
        </p:grpSpPr>
        <p:sp>
          <p:nvSpPr>
            <p:cNvPr id="34" name="TextBox 39"/>
            <p:cNvSpPr txBox="1"/>
            <p:nvPr/>
          </p:nvSpPr>
          <p:spPr>
            <a:xfrm>
              <a:off x="3494981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8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5" name="Rectangle 40"/>
            <p:cNvSpPr/>
            <p:nvPr/>
          </p:nvSpPr>
          <p:spPr>
            <a:xfrm>
              <a:off x="4211513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2"/>
                  </a:solidFill>
                </a:rPr>
                <a:t>标题文本预设</a:t>
              </a:r>
              <a:endParaRPr lang="zh-CN" altLang="en-US" sz="7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607331" y="3047219"/>
            <a:ext cx="1497334" cy="487450"/>
            <a:chOff x="6155959" y="4345042"/>
            <a:chExt cx="2541060" cy="827230"/>
          </a:xfrm>
        </p:grpSpPr>
        <p:sp>
          <p:nvSpPr>
            <p:cNvPr id="32" name="TextBox 50"/>
            <p:cNvSpPr txBox="1"/>
            <p:nvPr/>
          </p:nvSpPr>
          <p:spPr>
            <a:xfrm>
              <a:off x="6155959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8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3" name="Rectangle 51"/>
            <p:cNvSpPr/>
            <p:nvPr/>
          </p:nvSpPr>
          <p:spPr>
            <a:xfrm>
              <a:off x="6872491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3"/>
                  </a:solidFill>
                </a:rPr>
                <a:t>标题文本预设</a:t>
              </a:r>
              <a:endParaRPr lang="zh-CN" altLang="en-US" sz="700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6175328" y="3047219"/>
            <a:ext cx="1497334" cy="487450"/>
            <a:chOff x="8816938" y="4345042"/>
            <a:chExt cx="2541060" cy="827230"/>
          </a:xfrm>
        </p:grpSpPr>
        <p:sp>
          <p:nvSpPr>
            <p:cNvPr id="30" name="TextBox 75"/>
            <p:cNvSpPr txBox="1"/>
            <p:nvPr/>
          </p:nvSpPr>
          <p:spPr>
            <a:xfrm>
              <a:off x="8816938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8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1" name="Rectangle 76"/>
            <p:cNvSpPr/>
            <p:nvPr/>
          </p:nvSpPr>
          <p:spPr>
            <a:xfrm>
              <a:off x="9533470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 dirty="0">
                  <a:solidFill>
                    <a:schemeClr val="accent4"/>
                  </a:solidFill>
                </a:rPr>
                <a:t>标题文本预设</a:t>
              </a:r>
              <a:endParaRPr lang="zh-CN" altLang="en-US" sz="7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" name="Group 6"/>
          <p:cNvGrpSpPr/>
          <p:nvPr/>
        </p:nvGrpSpPr>
        <p:grpSpPr>
          <a:xfrm>
            <a:off x="3337191" y="1475663"/>
            <a:ext cx="901620" cy="1498409"/>
            <a:chOff x="4000460" y="1448780"/>
            <a:chExt cx="1530100" cy="2542884"/>
          </a:xfrm>
        </p:grpSpPr>
        <p:grpSp>
          <p:nvGrpSpPr>
            <p:cNvPr id="24" name="Group 33"/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6" name="Group 34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8" name="Arrow: Notched Right 36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9" name="Arrow: Notched Right 3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7" name="Oval 35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25" name="Freeform: Shape 77"/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4905187" y="1475663"/>
            <a:ext cx="901620" cy="1498409"/>
            <a:chOff x="6661437" y="1448780"/>
            <a:chExt cx="1530100" cy="2542884"/>
          </a:xfrm>
        </p:grpSpPr>
        <p:grpSp>
          <p:nvGrpSpPr>
            <p:cNvPr id="18" name="Group 41"/>
            <p:cNvGrpSpPr/>
            <p:nvPr/>
          </p:nvGrpSpPr>
          <p:grpSpPr>
            <a:xfrm>
              <a:off x="666143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0" name="Group 42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2" name="Arrow: Notched Right 44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3" name="Arrow: Notched Right 4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1" name="Oval 43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9" name="Freeform: Shape 78"/>
            <p:cNvSpPr/>
            <p:nvPr/>
          </p:nvSpPr>
          <p:spPr bwMode="auto">
            <a:xfrm>
              <a:off x="7140179" y="1873076"/>
              <a:ext cx="572622" cy="701296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6473184" y="1475663"/>
            <a:ext cx="901620" cy="1498409"/>
            <a:chOff x="9322417" y="1448780"/>
            <a:chExt cx="1530100" cy="2542884"/>
          </a:xfrm>
        </p:grpSpPr>
        <p:grpSp>
          <p:nvGrpSpPr>
            <p:cNvPr id="12" name="Group 52"/>
            <p:cNvGrpSpPr/>
            <p:nvPr/>
          </p:nvGrpSpPr>
          <p:grpSpPr>
            <a:xfrm>
              <a:off x="932241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14" name="Group 53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16" name="Arrow: Notched Right 55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7" name="Arrow: Notched Right 63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15" name="Oval 54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3" name="Freeform: Shape 79"/>
            <p:cNvSpPr>
              <a:spLocks noChangeAspect="1"/>
            </p:cNvSpPr>
            <p:nvPr/>
          </p:nvSpPr>
          <p:spPr bwMode="auto">
            <a:xfrm>
              <a:off x="9709845" y="1939310"/>
              <a:ext cx="755247" cy="56882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45" name="矩形 44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3467879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Freeform: Shape 4"/>
          <p:cNvSpPr/>
          <p:nvPr/>
        </p:nvSpPr>
        <p:spPr>
          <a:xfrm>
            <a:off x="4603227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Freeform: Shape 5"/>
          <p:cNvSpPr/>
          <p:nvPr/>
        </p:nvSpPr>
        <p:spPr>
          <a:xfrm>
            <a:off x="4603227" y="2563438"/>
            <a:ext cx="1085223" cy="1085224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Freeform: Shape 6"/>
          <p:cNvSpPr/>
          <p:nvPr/>
        </p:nvSpPr>
        <p:spPr>
          <a:xfrm>
            <a:off x="3467879" y="2563440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2" name="Group 17"/>
          <p:cNvGrpSpPr/>
          <p:nvPr/>
        </p:nvGrpSpPr>
        <p:grpSpPr>
          <a:xfrm>
            <a:off x="5734130" y="3391057"/>
            <a:ext cx="1732777" cy="369020"/>
            <a:chOff x="8169854" y="5253803"/>
            <a:chExt cx="3034926" cy="646331"/>
          </a:xfrm>
        </p:grpSpPr>
        <p:sp>
          <p:nvSpPr>
            <p:cNvPr id="30" name="TextBox 12"/>
            <p:cNvSpPr txBox="1"/>
            <p:nvPr/>
          </p:nvSpPr>
          <p:spPr>
            <a:xfrm>
              <a:off x="8169854" y="5438469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8169854" y="5253803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  <a:endParaRPr lang="zh-CN" altLang="en-US" sz="12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5734130" y="1396553"/>
            <a:ext cx="1732777" cy="369020"/>
            <a:chOff x="8169854" y="1760466"/>
            <a:chExt cx="3034926" cy="646331"/>
          </a:xfrm>
        </p:grpSpPr>
        <p:sp>
          <p:nvSpPr>
            <p:cNvPr id="28" name="TextBox 15"/>
            <p:cNvSpPr txBox="1"/>
            <p:nvPr/>
          </p:nvSpPr>
          <p:spPr>
            <a:xfrm>
              <a:off x="8169854" y="1945132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Rectangle 16"/>
            <p:cNvSpPr/>
            <p:nvPr/>
          </p:nvSpPr>
          <p:spPr>
            <a:xfrm>
              <a:off x="8169854" y="1760466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1677093" y="1396555"/>
            <a:ext cx="1732777" cy="369020"/>
            <a:chOff x="1064030" y="1760470"/>
            <a:chExt cx="3034926" cy="646331"/>
          </a:xfrm>
        </p:grpSpPr>
        <p:sp>
          <p:nvSpPr>
            <p:cNvPr id="26" name="TextBox 18"/>
            <p:cNvSpPr txBox="1"/>
            <p:nvPr/>
          </p:nvSpPr>
          <p:spPr>
            <a:xfrm>
              <a:off x="1064030" y="1945136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Rectangle 19"/>
            <p:cNvSpPr/>
            <p:nvPr/>
          </p:nvSpPr>
          <p:spPr>
            <a:xfrm>
              <a:off x="1064030" y="1760470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7093" y="3391055"/>
            <a:ext cx="1732777" cy="369020"/>
            <a:chOff x="1064030" y="5253799"/>
            <a:chExt cx="3034926" cy="646331"/>
          </a:xfrm>
        </p:grpSpPr>
        <p:sp>
          <p:nvSpPr>
            <p:cNvPr id="24" name="TextBox 21"/>
            <p:cNvSpPr txBox="1"/>
            <p:nvPr/>
          </p:nvSpPr>
          <p:spPr>
            <a:xfrm>
              <a:off x="1064030" y="5438465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1064030" y="5253799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</p:grpSp>
      <p:cxnSp>
        <p:nvCxnSpPr>
          <p:cNvPr id="16" name="Straight Connector 23"/>
          <p:cNvCxnSpPr/>
          <p:nvPr/>
        </p:nvCxnSpPr>
        <p:spPr>
          <a:xfrm flipH="1" flipV="1">
            <a:off x="3541432" y="1557517"/>
            <a:ext cx="181983" cy="164889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/>
          <p:cNvCxnSpPr/>
          <p:nvPr/>
        </p:nvCxnSpPr>
        <p:spPr>
          <a:xfrm flipV="1">
            <a:off x="5427152" y="1543674"/>
            <a:ext cx="181983" cy="167681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/>
          <p:cNvCxnSpPr/>
          <p:nvPr/>
        </p:nvCxnSpPr>
        <p:spPr>
          <a:xfrm flipH="1">
            <a:off x="3541432" y="3341685"/>
            <a:ext cx="181983" cy="164889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/>
          <p:cNvCxnSpPr/>
          <p:nvPr/>
        </p:nvCxnSpPr>
        <p:spPr>
          <a:xfrm>
            <a:off x="5427152" y="3341685"/>
            <a:ext cx="181983" cy="16768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822679" y="1780501"/>
            <a:ext cx="686637" cy="686637"/>
            <a:chOff x="3822679" y="1780501"/>
            <a:chExt cx="686637" cy="686637"/>
          </a:xfrm>
        </p:grpSpPr>
        <p:sp>
          <p:nvSpPr>
            <p:cNvPr id="8" name="Teardrop 7"/>
            <p:cNvSpPr/>
            <p:nvPr/>
          </p:nvSpPr>
          <p:spPr>
            <a:xfrm rot="5400000">
              <a:off x="3822679" y="178050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7"/>
            <p:cNvSpPr/>
            <p:nvPr/>
          </p:nvSpPr>
          <p:spPr bwMode="auto">
            <a:xfrm>
              <a:off x="4067680" y="1938360"/>
              <a:ext cx="227161" cy="426697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19583" y="2610669"/>
            <a:ext cx="686637" cy="686637"/>
            <a:chOff x="3819583" y="2610669"/>
            <a:chExt cx="686637" cy="686637"/>
          </a:xfrm>
        </p:grpSpPr>
        <p:sp>
          <p:nvSpPr>
            <p:cNvPr id="10" name="Teardrop 9"/>
            <p:cNvSpPr/>
            <p:nvPr/>
          </p:nvSpPr>
          <p:spPr>
            <a:xfrm rot="16200000" flipV="1">
              <a:off x="3819583" y="2610669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28"/>
            <p:cNvSpPr/>
            <p:nvPr/>
          </p:nvSpPr>
          <p:spPr bwMode="auto">
            <a:xfrm>
              <a:off x="4032875" y="2772913"/>
              <a:ext cx="301757" cy="28533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46283" y="1784851"/>
            <a:ext cx="686637" cy="686637"/>
            <a:chOff x="4646283" y="1784851"/>
            <a:chExt cx="686637" cy="686637"/>
          </a:xfrm>
        </p:grpSpPr>
        <p:sp>
          <p:nvSpPr>
            <p:cNvPr id="9" name="Teardrop 8"/>
            <p:cNvSpPr/>
            <p:nvPr/>
          </p:nvSpPr>
          <p:spPr>
            <a:xfrm rot="16200000" flipH="1">
              <a:off x="4646283" y="178485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29"/>
            <p:cNvSpPr/>
            <p:nvPr/>
          </p:nvSpPr>
          <p:spPr bwMode="auto">
            <a:xfrm>
              <a:off x="4776169" y="2017414"/>
              <a:ext cx="344004" cy="29831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46283" y="2613571"/>
            <a:ext cx="686637" cy="686637"/>
            <a:chOff x="4646283" y="2613571"/>
            <a:chExt cx="686637" cy="686637"/>
          </a:xfrm>
        </p:grpSpPr>
        <p:sp>
          <p:nvSpPr>
            <p:cNvPr id="11" name="Teardrop 10"/>
            <p:cNvSpPr/>
            <p:nvPr/>
          </p:nvSpPr>
          <p:spPr>
            <a:xfrm rot="5400000" flipH="1" flipV="1">
              <a:off x="4646283" y="261357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30"/>
            <p:cNvSpPr/>
            <p:nvPr/>
          </p:nvSpPr>
          <p:spPr bwMode="auto">
            <a:xfrm>
              <a:off x="4804763" y="2742499"/>
              <a:ext cx="347664" cy="3476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66"/>
          <p:cNvGrpSpPr/>
          <p:nvPr>
            <p:custDataLst>
              <p:tags r:id="rId1"/>
            </p:custDataLst>
          </p:nvPr>
        </p:nvGrpSpPr>
        <p:grpSpPr>
          <a:xfrm>
            <a:off x="1870548" y="3482843"/>
            <a:ext cx="2128032" cy="1965621"/>
            <a:chOff x="1870548" y="3482843"/>
            <a:chExt cx="2128032" cy="1965621"/>
          </a:xfrm>
        </p:grpSpPr>
        <p:sp>
          <p:nvSpPr>
            <p:cNvPr id="66" name="任意多边形: 形状 65"/>
            <p:cNvSpPr/>
            <p:nvPr/>
          </p:nvSpPr>
          <p:spPr>
            <a:xfrm>
              <a:off x="1870548" y="3482843"/>
              <a:ext cx="2128032" cy="1965621"/>
            </a:xfrm>
            <a:custGeom>
              <a:avLst/>
              <a:gdLst/>
              <a:ahLst/>
              <a:cxnLst/>
              <a:rect l="0" t="0" r="0" b="0"/>
              <a:pathLst>
                <a:path w="2128032" h="1965621">
                  <a:moveTo>
                    <a:pt x="0" y="0"/>
                  </a:moveTo>
                  <a:lnTo>
                    <a:pt x="2128031" y="0"/>
                  </a:lnTo>
                  <a:lnTo>
                    <a:pt x="2128031" y="1965620"/>
                  </a:lnTo>
                  <a:lnTo>
                    <a:pt x="0" y="196562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A_Freeform: Shape 52"/>
            <p:cNvSpPr/>
            <p:nvPr>
              <p:custDataLst>
                <p:tags r:id="rId2"/>
              </p:custDataLst>
            </p:nvPr>
          </p:nvSpPr>
          <p:spPr bwMode="auto">
            <a:xfrm>
              <a:off x="2911949" y="3482843"/>
              <a:ext cx="1086631" cy="97502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PA_组合 68"/>
          <p:cNvGrpSpPr/>
          <p:nvPr>
            <p:custDataLst>
              <p:tags r:id="rId3"/>
            </p:custDataLst>
          </p:nvPr>
        </p:nvGrpSpPr>
        <p:grpSpPr>
          <a:xfrm>
            <a:off x="3164138" y="3483910"/>
            <a:ext cx="2128032" cy="1939155"/>
            <a:chOff x="3164138" y="3483910"/>
            <a:chExt cx="2128032" cy="1939155"/>
          </a:xfrm>
        </p:grpSpPr>
        <p:sp>
          <p:nvSpPr>
            <p:cNvPr id="68" name="任意多边形: 形状 67"/>
            <p:cNvSpPr/>
            <p:nvPr/>
          </p:nvSpPr>
          <p:spPr>
            <a:xfrm>
              <a:off x="3164138" y="3483910"/>
              <a:ext cx="2128032" cy="1939155"/>
            </a:xfrm>
            <a:custGeom>
              <a:avLst/>
              <a:gdLst/>
              <a:ahLst/>
              <a:cxnLst/>
              <a:rect l="0" t="0" r="0" b="0"/>
              <a:pathLst>
                <a:path w="2128032" h="1939155">
                  <a:moveTo>
                    <a:pt x="0" y="0"/>
                  </a:moveTo>
                  <a:lnTo>
                    <a:pt x="2128031" y="0"/>
                  </a:lnTo>
                  <a:lnTo>
                    <a:pt x="2128031" y="1939154"/>
                  </a:lnTo>
                  <a:lnTo>
                    <a:pt x="0" y="193915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Freeform: Shape 56"/>
            <p:cNvSpPr/>
            <p:nvPr>
              <p:custDataLst>
                <p:tags r:id="rId4"/>
              </p:custDataLst>
            </p:nvPr>
          </p:nvSpPr>
          <p:spPr bwMode="auto">
            <a:xfrm>
              <a:off x="4205539" y="3483910"/>
              <a:ext cx="1086631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PA_组合 70"/>
          <p:cNvGrpSpPr/>
          <p:nvPr>
            <p:custDataLst>
              <p:tags r:id="rId5"/>
            </p:custDataLst>
          </p:nvPr>
        </p:nvGrpSpPr>
        <p:grpSpPr>
          <a:xfrm>
            <a:off x="4383780" y="3483910"/>
            <a:ext cx="2178832" cy="1939196"/>
            <a:chOff x="4383780" y="3483910"/>
            <a:chExt cx="2178832" cy="1939196"/>
          </a:xfrm>
        </p:grpSpPr>
        <p:sp>
          <p:nvSpPr>
            <p:cNvPr id="70" name="任意多边形: 形状 69"/>
            <p:cNvSpPr/>
            <p:nvPr/>
          </p:nvSpPr>
          <p:spPr>
            <a:xfrm>
              <a:off x="4383780" y="3483910"/>
              <a:ext cx="2178832" cy="1939196"/>
            </a:xfrm>
            <a:custGeom>
              <a:avLst/>
              <a:gdLst/>
              <a:ahLst/>
              <a:cxnLst/>
              <a:rect l="0" t="0" r="0" b="0"/>
              <a:pathLst>
                <a:path w="2178832" h="1939196">
                  <a:moveTo>
                    <a:pt x="0" y="0"/>
                  </a:moveTo>
                  <a:lnTo>
                    <a:pt x="2178831" y="0"/>
                  </a:lnTo>
                  <a:lnTo>
                    <a:pt x="2178831" y="1939195"/>
                  </a:lnTo>
                  <a:lnTo>
                    <a:pt x="0" y="193919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Freeform: Shape 60"/>
            <p:cNvSpPr/>
            <p:nvPr>
              <p:custDataLst>
                <p:tags r:id="rId6"/>
              </p:custDataLst>
            </p:nvPr>
          </p:nvSpPr>
          <p:spPr bwMode="auto">
            <a:xfrm>
              <a:off x="5475981" y="3483910"/>
              <a:ext cx="1086631" cy="973995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PA_组合 64"/>
          <p:cNvGrpSpPr/>
          <p:nvPr>
            <p:custDataLst>
              <p:tags r:id="rId7"/>
            </p:custDataLst>
          </p:nvPr>
        </p:nvGrpSpPr>
        <p:grpSpPr>
          <a:xfrm>
            <a:off x="578875" y="3483909"/>
            <a:ext cx="2103201" cy="1913756"/>
            <a:chOff x="578875" y="3483909"/>
            <a:chExt cx="2103201" cy="1913756"/>
          </a:xfrm>
        </p:grpSpPr>
        <p:sp>
          <p:nvSpPr>
            <p:cNvPr id="64" name="任意多边形: 形状 63"/>
            <p:cNvSpPr/>
            <p:nvPr/>
          </p:nvSpPr>
          <p:spPr>
            <a:xfrm>
              <a:off x="578875" y="3483909"/>
              <a:ext cx="2103201" cy="1913756"/>
            </a:xfrm>
            <a:custGeom>
              <a:avLst/>
              <a:gdLst/>
              <a:ahLst/>
              <a:cxnLst/>
              <a:rect l="0" t="0" r="0" b="0"/>
              <a:pathLst>
                <a:path w="2103201" h="1913756">
                  <a:moveTo>
                    <a:pt x="0" y="0"/>
                  </a:moveTo>
                  <a:lnTo>
                    <a:pt x="2103200" y="0"/>
                  </a:lnTo>
                  <a:lnTo>
                    <a:pt x="2103200" y="1913755"/>
                  </a:lnTo>
                  <a:lnTo>
                    <a:pt x="0" y="191375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Freeform: Shape 48"/>
            <p:cNvSpPr/>
            <p:nvPr>
              <p:custDataLst>
                <p:tags r:id="rId8"/>
              </p:custDataLst>
            </p:nvPr>
          </p:nvSpPr>
          <p:spPr bwMode="auto">
            <a:xfrm>
              <a:off x="1594876" y="3483909"/>
              <a:ext cx="1087200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3401" y="1497118"/>
            <a:ext cx="1109329" cy="3306045"/>
            <a:chOff x="6738144" y="3465939"/>
            <a:chExt cx="1849437" cy="5510292"/>
          </a:xfrm>
        </p:grpSpPr>
        <p:sp>
          <p:nvSpPr>
            <p:cNvPr id="50" name="Freeform: Shape 4"/>
            <p:cNvSpPr/>
            <p:nvPr/>
          </p:nvSpPr>
          <p:spPr bwMode="auto">
            <a:xfrm>
              <a:off x="7591425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5"/>
            <p:cNvSpPr/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6"/>
            <p:cNvSpPr/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3" name="Group 7"/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: Shape 8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9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0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11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12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13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3536004" y="1497118"/>
            <a:ext cx="1109329" cy="3306045"/>
            <a:chOff x="5171283" y="3465939"/>
            <a:chExt cx="1849437" cy="5510292"/>
          </a:xfrm>
        </p:grpSpPr>
        <p:sp>
          <p:nvSpPr>
            <p:cNvPr id="40" name="Freeform: Shape 15"/>
            <p:cNvSpPr/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6"/>
            <p:cNvSpPr/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7"/>
            <p:cNvSpPr/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3" name="Group 18"/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20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21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22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23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24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2230042" y="1497118"/>
            <a:ext cx="1109330" cy="3375315"/>
            <a:chOff x="3602834" y="3465939"/>
            <a:chExt cx="1849437" cy="5625746"/>
          </a:xfrm>
        </p:grpSpPr>
        <p:sp>
          <p:nvSpPr>
            <p:cNvPr id="30" name="Freeform: Shape 26"/>
            <p:cNvSpPr/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27"/>
            <p:cNvSpPr/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28"/>
            <p:cNvSpPr/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29"/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1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2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3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4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" name="Group 36"/>
          <p:cNvGrpSpPr/>
          <p:nvPr/>
        </p:nvGrpSpPr>
        <p:grpSpPr>
          <a:xfrm>
            <a:off x="903596" y="1497119"/>
            <a:ext cx="1109329" cy="3340680"/>
            <a:chOff x="2031209" y="3465939"/>
            <a:chExt cx="1849437" cy="5568019"/>
          </a:xfrm>
        </p:grpSpPr>
        <p:sp>
          <p:nvSpPr>
            <p:cNvPr id="20" name="Freeform: Shape 37"/>
            <p:cNvSpPr/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44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45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46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9" name="TextBox 49"/>
          <p:cNvSpPr txBox="1"/>
          <p:nvPr/>
        </p:nvSpPr>
        <p:spPr>
          <a:xfrm>
            <a:off x="1747724" y="3561388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3M</a:t>
            </a:r>
            <a:endParaRPr lang="en-US" sz="40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53"/>
          <p:cNvSpPr txBox="1"/>
          <p:nvPr/>
        </p:nvSpPr>
        <p:spPr>
          <a:xfrm>
            <a:off x="3064796" y="3560347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6M</a:t>
            </a:r>
            <a:endParaRPr lang="en-US" sz="40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57"/>
          <p:cNvSpPr txBox="1"/>
          <p:nvPr/>
        </p:nvSpPr>
        <p:spPr>
          <a:xfrm>
            <a:off x="4358387" y="3561389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7M</a:t>
            </a:r>
            <a:endParaRPr lang="en-US" sz="40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61"/>
          <p:cNvSpPr txBox="1"/>
          <p:nvPr/>
        </p:nvSpPr>
        <p:spPr>
          <a:xfrm>
            <a:off x="5628828" y="3561390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9M</a:t>
            </a:r>
            <a:endParaRPr 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Freeform: Shape 63"/>
          <p:cNvSpPr/>
          <p:nvPr/>
        </p:nvSpPr>
        <p:spPr bwMode="auto">
          <a:xfrm>
            <a:off x="2624404" y="2163493"/>
            <a:ext cx="362340" cy="354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7" name="Freeform: Shape 64"/>
          <p:cNvSpPr/>
          <p:nvPr/>
        </p:nvSpPr>
        <p:spPr bwMode="auto">
          <a:xfrm>
            <a:off x="5166424" y="2170420"/>
            <a:ext cx="362340" cy="356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8" name="Freeform: Shape 65"/>
          <p:cNvSpPr/>
          <p:nvPr/>
        </p:nvSpPr>
        <p:spPr bwMode="auto">
          <a:xfrm>
            <a:off x="1279809" y="2163494"/>
            <a:ext cx="360891" cy="390440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9" name="Freeform: Shape 66"/>
          <p:cNvSpPr/>
          <p:nvPr/>
        </p:nvSpPr>
        <p:spPr bwMode="auto">
          <a:xfrm>
            <a:off x="3917477" y="2171636"/>
            <a:ext cx="360891" cy="3904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60" name="组合 59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61" name="矩形 60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987188" y="1337713"/>
            <a:ext cx="2422692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5689796" y="842815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dirty="0">
              <a:solidFill>
                <a:srgbClr val="3D3D3F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698514" y="106508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5689796" y="1752065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dirty="0">
              <a:solidFill>
                <a:srgbClr val="3D3D3F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98514" y="19743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5689796" y="2608811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dirty="0">
              <a:solidFill>
                <a:srgbClr val="3D3D3F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698514" y="28300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04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7" name="文本框 86"/>
          <p:cNvSpPr txBox="1">
            <a:spLocks noChangeArrowheads="1"/>
          </p:cNvSpPr>
          <p:nvPr/>
        </p:nvSpPr>
        <p:spPr bwMode="auto">
          <a:xfrm>
            <a:off x="5689796" y="3506414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dirty="0">
              <a:solidFill>
                <a:srgbClr val="3D3D3F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698514" y="3728681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01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03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02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51" grpId="0"/>
      <p:bldP spid="75" grpId="0"/>
      <p:bldP spid="76" grpId="0"/>
      <p:bldP spid="81" grpId="0"/>
      <p:bldP spid="82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04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211921" y="2427989"/>
            <a:ext cx="1237827" cy="845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" name="Freeform: Shape 3"/>
          <p:cNvSpPr/>
          <p:nvPr/>
        </p:nvSpPr>
        <p:spPr bwMode="auto">
          <a:xfrm>
            <a:off x="1041928" y="1949436"/>
            <a:ext cx="1237827" cy="1324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6" name="Freeform: Shape 4"/>
          <p:cNvSpPr/>
          <p:nvPr/>
        </p:nvSpPr>
        <p:spPr bwMode="auto">
          <a:xfrm>
            <a:off x="1874698" y="2676659"/>
            <a:ext cx="1237827" cy="5968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" name="Freeform: Shape 5"/>
          <p:cNvSpPr/>
          <p:nvPr/>
        </p:nvSpPr>
        <p:spPr bwMode="auto">
          <a:xfrm>
            <a:off x="2678180" y="2277128"/>
            <a:ext cx="1237827" cy="996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" name="Freeform: Shape 6"/>
          <p:cNvSpPr/>
          <p:nvPr/>
        </p:nvSpPr>
        <p:spPr bwMode="auto">
          <a:xfrm>
            <a:off x="3513713" y="2612557"/>
            <a:ext cx="1237827" cy="660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" name="Freeform: Shape 8"/>
          <p:cNvSpPr/>
          <p:nvPr/>
        </p:nvSpPr>
        <p:spPr bwMode="auto">
          <a:xfrm>
            <a:off x="61145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" name="Freeform: Shape 9"/>
          <p:cNvSpPr/>
          <p:nvPr/>
        </p:nvSpPr>
        <p:spPr bwMode="auto">
          <a:xfrm>
            <a:off x="144201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2" name="Freeform: Shape 10"/>
          <p:cNvSpPr/>
          <p:nvPr/>
        </p:nvSpPr>
        <p:spPr bwMode="auto">
          <a:xfrm>
            <a:off x="2279755" y="3338123"/>
            <a:ext cx="438765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3" name="Freeform: Shape 11"/>
          <p:cNvSpPr/>
          <p:nvPr/>
        </p:nvSpPr>
        <p:spPr bwMode="auto">
          <a:xfrm>
            <a:off x="3087105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4" name="Freeform: Shape 12"/>
          <p:cNvSpPr/>
          <p:nvPr/>
        </p:nvSpPr>
        <p:spPr bwMode="auto">
          <a:xfrm>
            <a:off x="3919322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  <a:endParaRPr lang="zh-CN" altLang="en-US" sz="1600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5766" y="1922911"/>
            <a:ext cx="389584" cy="437660"/>
            <a:chOff x="635766" y="1922911"/>
            <a:chExt cx="389584" cy="437660"/>
          </a:xfrm>
        </p:grpSpPr>
        <p:sp>
          <p:nvSpPr>
            <p:cNvPr id="16" name="Freeform: Shape 14"/>
            <p:cNvSpPr/>
            <p:nvPr/>
          </p:nvSpPr>
          <p:spPr bwMode="auto">
            <a:xfrm>
              <a:off x="635766" y="1922911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708157" y="2017958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145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1458" y="1333838"/>
            <a:ext cx="440423" cy="494578"/>
            <a:chOff x="1441458" y="1333838"/>
            <a:chExt cx="440423" cy="494578"/>
          </a:xfrm>
        </p:grpSpPr>
        <p:sp>
          <p:nvSpPr>
            <p:cNvPr id="18" name="Freeform: Shape 16"/>
            <p:cNvSpPr/>
            <p:nvPr/>
          </p:nvSpPr>
          <p:spPr bwMode="auto">
            <a:xfrm>
              <a:off x="1441458" y="1333838"/>
              <a:ext cx="440423" cy="49457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1489535" y="1457621"/>
              <a:ext cx="33487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88596" y="2136215"/>
            <a:ext cx="389584" cy="437660"/>
            <a:chOff x="2288596" y="2136215"/>
            <a:chExt cx="389584" cy="437660"/>
          </a:xfrm>
        </p:grpSpPr>
        <p:sp>
          <p:nvSpPr>
            <p:cNvPr id="20" name="Freeform: Shape 18"/>
            <p:cNvSpPr/>
            <p:nvPr/>
          </p:nvSpPr>
          <p:spPr bwMode="auto">
            <a:xfrm>
              <a:off x="2288596" y="2136215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2393038" y="2231262"/>
              <a:ext cx="17130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60580" y="1730606"/>
            <a:ext cx="390136" cy="437660"/>
            <a:chOff x="3060580" y="1730606"/>
            <a:chExt cx="390136" cy="437660"/>
          </a:xfrm>
        </p:grpSpPr>
        <p:sp>
          <p:nvSpPr>
            <p:cNvPr id="22" name="Freeform: Shape 20"/>
            <p:cNvSpPr/>
            <p:nvPr/>
          </p:nvSpPr>
          <p:spPr bwMode="auto">
            <a:xfrm>
              <a:off x="3060580" y="1730606"/>
              <a:ext cx="390136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3132971" y="1825653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91140" y="2058298"/>
            <a:ext cx="389584" cy="438213"/>
            <a:chOff x="3891140" y="2058298"/>
            <a:chExt cx="389584" cy="438213"/>
          </a:xfrm>
        </p:grpSpPr>
        <p:sp>
          <p:nvSpPr>
            <p:cNvPr id="24" name="Freeform: Shape 22"/>
            <p:cNvSpPr/>
            <p:nvPr/>
          </p:nvSpPr>
          <p:spPr bwMode="auto">
            <a:xfrm>
              <a:off x="3891140" y="2058298"/>
              <a:ext cx="389584" cy="438213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3996134" y="2153346"/>
              <a:ext cx="170754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MH_Text_1"/>
          <p:cNvSpPr/>
          <p:nvPr>
            <p:custDataLst>
              <p:tags r:id="rId1"/>
            </p:custDataLst>
          </p:nvPr>
        </p:nvSpPr>
        <p:spPr>
          <a:xfrm>
            <a:off x="4856534" y="1805376"/>
            <a:ext cx="3796251" cy="1532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01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en-US" altLang="zh-CN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02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zh-CN" altLang="en-US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03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zh-CN" altLang="en-US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04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zh-CN" altLang="en-US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05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zh-CN" altLang="en-US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"/>
          <p:cNvSpPr/>
          <p:nvPr/>
        </p:nvSpPr>
        <p:spPr bwMode="auto">
          <a:xfrm>
            <a:off x="3164076" y="1183391"/>
            <a:ext cx="2225095" cy="3019148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3" name="Freeform: Shape 2"/>
          <p:cNvSpPr/>
          <p:nvPr/>
        </p:nvSpPr>
        <p:spPr bwMode="auto">
          <a:xfrm>
            <a:off x="3063990" y="1698279"/>
            <a:ext cx="1977782" cy="2388914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4" name="Freeform: Shape 3"/>
          <p:cNvSpPr/>
          <p:nvPr/>
        </p:nvSpPr>
        <p:spPr bwMode="auto">
          <a:xfrm>
            <a:off x="3063990" y="2263197"/>
            <a:ext cx="1599197" cy="1713514"/>
          </a:xfrm>
          <a:custGeom>
            <a:avLst/>
            <a:gdLst>
              <a:gd name="T0" fmla="*/ 1293 w 1316"/>
              <a:gd name="T1" fmla="*/ 260 h 1473"/>
              <a:gd name="T2" fmla="*/ 1293 w 1316"/>
              <a:gd name="T3" fmla="*/ 260 h 1473"/>
              <a:gd name="T4" fmla="*/ 1293 w 1316"/>
              <a:gd name="T5" fmla="*/ 222 h 1473"/>
              <a:gd name="T6" fmla="*/ 1265 w 1316"/>
              <a:gd name="T7" fmla="*/ 222 h 1473"/>
              <a:gd name="T8" fmla="*/ 1196 w 1316"/>
              <a:gd name="T9" fmla="*/ 0 h 1473"/>
              <a:gd name="T10" fmla="*/ 1046 w 1316"/>
              <a:gd name="T11" fmla="*/ 0 h 1473"/>
              <a:gd name="T12" fmla="*/ 1046 w 1316"/>
              <a:gd name="T13" fmla="*/ 50 h 1473"/>
              <a:gd name="T14" fmla="*/ 1062 w 1316"/>
              <a:gd name="T15" fmla="*/ 50 h 1473"/>
              <a:gd name="T16" fmla="*/ 1009 w 1316"/>
              <a:gd name="T17" fmla="*/ 222 h 1473"/>
              <a:gd name="T18" fmla="*/ 983 w 1316"/>
              <a:gd name="T19" fmla="*/ 222 h 1473"/>
              <a:gd name="T20" fmla="*/ 983 w 1316"/>
              <a:gd name="T21" fmla="*/ 260 h 1473"/>
              <a:gd name="T22" fmla="*/ 982 w 1316"/>
              <a:gd name="T23" fmla="*/ 260 h 1473"/>
              <a:gd name="T24" fmla="*/ 982 w 1316"/>
              <a:gd name="T25" fmla="*/ 690 h 1473"/>
              <a:gd name="T26" fmla="*/ 832 w 1316"/>
              <a:gd name="T27" fmla="*/ 1041 h 1473"/>
              <a:gd name="T28" fmla="*/ 128 w 1316"/>
              <a:gd name="T29" fmla="*/ 668 h 1473"/>
              <a:gd name="T30" fmla="*/ 240 w 1316"/>
              <a:gd name="T31" fmla="*/ 1191 h 1473"/>
              <a:gd name="T32" fmla="*/ 1171 w 1316"/>
              <a:gd name="T33" fmla="*/ 1051 h 1473"/>
              <a:gd name="T34" fmla="*/ 1293 w 1316"/>
              <a:gd name="T35" fmla="*/ 260 h 1473"/>
              <a:gd name="T36" fmla="*/ 1125 w 1316"/>
              <a:gd name="T37" fmla="*/ 64 h 1473"/>
              <a:gd name="T38" fmla="*/ 1150 w 1316"/>
              <a:gd name="T39" fmla="*/ 148 h 1473"/>
              <a:gd name="T40" fmla="*/ 1099 w 1316"/>
              <a:gd name="T41" fmla="*/ 148 h 1473"/>
              <a:gd name="T42" fmla="*/ 1125 w 1316"/>
              <a:gd name="T43" fmla="*/ 64 h 1473"/>
              <a:gd name="T44" fmla="*/ 1077 w 1316"/>
              <a:gd name="T45" fmla="*/ 222 h 1473"/>
              <a:gd name="T46" fmla="*/ 1085 w 1316"/>
              <a:gd name="T47" fmla="*/ 195 h 1473"/>
              <a:gd name="T48" fmla="*/ 1165 w 1316"/>
              <a:gd name="T49" fmla="*/ 195 h 1473"/>
              <a:gd name="T50" fmla="*/ 1173 w 1316"/>
              <a:gd name="T51" fmla="*/ 222 h 1473"/>
              <a:gd name="T52" fmla="*/ 1136 w 1316"/>
              <a:gd name="T53" fmla="*/ 222 h 1473"/>
              <a:gd name="T54" fmla="*/ 1136 w 1316"/>
              <a:gd name="T55" fmla="*/ 260 h 1473"/>
              <a:gd name="T56" fmla="*/ 1107 w 1316"/>
              <a:gd name="T57" fmla="*/ 260 h 1473"/>
              <a:gd name="T58" fmla="*/ 1107 w 1316"/>
              <a:gd name="T59" fmla="*/ 222 h 1473"/>
              <a:gd name="T60" fmla="*/ 1077 w 1316"/>
              <a:gd name="T61" fmla="*/ 222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6" h="1473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41" name="组合 40"/>
          <p:cNvGrpSpPr/>
          <p:nvPr/>
        </p:nvGrpSpPr>
        <p:grpSpPr>
          <a:xfrm>
            <a:off x="3211217" y="2627996"/>
            <a:ext cx="1047274" cy="1003372"/>
            <a:chOff x="3211217" y="2627996"/>
            <a:chExt cx="1047274" cy="1003372"/>
          </a:xfrm>
        </p:grpSpPr>
        <p:sp>
          <p:nvSpPr>
            <p:cNvPr id="35" name="Oval 4"/>
            <p:cNvSpPr/>
            <p:nvPr/>
          </p:nvSpPr>
          <p:spPr bwMode="auto">
            <a:xfrm>
              <a:off x="3211217" y="2627996"/>
              <a:ext cx="1047274" cy="10033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vert="horz" wrap="square" lIns="0" tIns="0" rIns="0" bIns="0" anchor="ctr" anchorCtr="1" compatLnSpc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solidFill>
                    <a:prstClr val="white"/>
                  </a:solidFill>
                </a:rPr>
                <a:t>此部分内容作为文字排版占位显示</a:t>
              </a:r>
              <a:br>
                <a:rPr lang="zh-CN" altLang="en-US" sz="1100" b="1">
                  <a:solidFill>
                    <a:prstClr val="white"/>
                  </a:solidFill>
                </a:rPr>
              </a:br>
              <a:r>
                <a:rPr lang="zh-CN" altLang="en-US" sz="1100" b="1">
                  <a:solidFill>
                    <a:prstClr val="white"/>
                  </a:solidFill>
                </a:rPr>
                <a:t>（建议使用主题字体）</a:t>
              </a:r>
              <a:endParaRPr lang="zh-CN" altLang="en-US" sz="1100" b="1">
                <a:solidFill>
                  <a:prstClr val="white"/>
                </a:solidFill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3266767" y="2890878"/>
              <a:ext cx="954532" cy="15535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1334537" y="1572607"/>
            <a:ext cx="1550666" cy="484354"/>
            <a:chOff x="1317257" y="1824875"/>
            <a:chExt cx="3761195" cy="815608"/>
          </a:xfrm>
        </p:grpSpPr>
        <p:sp>
          <p:nvSpPr>
            <p:cNvPr id="30" name="TextBox 3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31" name="Rectangle 40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1334537" y="2358819"/>
            <a:ext cx="1550666" cy="484354"/>
            <a:chOff x="1317257" y="1824875"/>
            <a:chExt cx="3761195" cy="815608"/>
          </a:xfrm>
        </p:grpSpPr>
        <p:sp>
          <p:nvSpPr>
            <p:cNvPr id="28" name="TextBox 3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29" name="Rectangle 38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1334537" y="3145031"/>
            <a:ext cx="1550666" cy="484354"/>
            <a:chOff x="1317257" y="1824875"/>
            <a:chExt cx="3761195" cy="815608"/>
          </a:xfrm>
        </p:grpSpPr>
        <p:sp>
          <p:nvSpPr>
            <p:cNvPr id="26" name="TextBox 3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27" name="Rectangle 3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</p:grpSp>
      <p:cxnSp>
        <p:nvCxnSpPr>
          <p:cNvPr id="21" name="Straight Connector 30"/>
          <p:cNvCxnSpPr/>
          <p:nvPr/>
        </p:nvCxnSpPr>
        <p:spPr>
          <a:xfrm>
            <a:off x="1273642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/>
          <p:cNvCxnSpPr/>
          <p:nvPr/>
        </p:nvCxnSpPr>
        <p:spPr>
          <a:xfrm>
            <a:off x="1273642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/>
          <p:nvPr/>
        </p:nvGrpSpPr>
        <p:grpSpPr>
          <a:xfrm>
            <a:off x="5567959" y="1572607"/>
            <a:ext cx="1550665" cy="484354"/>
            <a:chOff x="1317257" y="1824875"/>
            <a:chExt cx="3761195" cy="815608"/>
          </a:xfrm>
        </p:grpSpPr>
        <p:sp>
          <p:nvSpPr>
            <p:cNvPr id="17" name="TextBox 52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8" name="Rectangle 53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5567959" y="2358819"/>
            <a:ext cx="1550665" cy="484354"/>
            <a:chOff x="1317257" y="1824875"/>
            <a:chExt cx="3761195" cy="815608"/>
          </a:xfrm>
        </p:grpSpPr>
        <p:sp>
          <p:nvSpPr>
            <p:cNvPr id="15" name="TextBox 50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6" name="Rectangle 51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5567959" y="3145031"/>
            <a:ext cx="1550665" cy="484354"/>
            <a:chOff x="1317257" y="1824875"/>
            <a:chExt cx="3761195" cy="815608"/>
          </a:xfrm>
        </p:grpSpPr>
        <p:sp>
          <p:nvSpPr>
            <p:cNvPr id="13" name="TextBox 48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4" name="Rectangle 49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</p:grpSp>
      <p:cxnSp>
        <p:nvCxnSpPr>
          <p:cNvPr id="8" name="Straight Connector 43"/>
          <p:cNvCxnSpPr/>
          <p:nvPr/>
        </p:nvCxnSpPr>
        <p:spPr>
          <a:xfrm>
            <a:off x="5746977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4"/>
          <p:cNvCxnSpPr/>
          <p:nvPr/>
        </p:nvCxnSpPr>
        <p:spPr>
          <a:xfrm>
            <a:off x="5746977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8" name="矩形 3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970411" y="1840091"/>
            <a:ext cx="2243493" cy="1374121"/>
            <a:chOff x="803822" y="1016361"/>
            <a:chExt cx="7536357" cy="2044618"/>
          </a:xfrm>
        </p:grpSpPr>
        <p:cxnSp>
          <p:nvCxnSpPr>
            <p:cNvPr id="43" name="Straight Connector 2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9"/>
          <p:cNvSpPr/>
          <p:nvPr/>
        </p:nvSpPr>
        <p:spPr bwMode="auto">
          <a:xfrm>
            <a:off x="951802" y="2584622"/>
            <a:ext cx="1078301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6" name="Freeform: Shape 10"/>
          <p:cNvSpPr/>
          <p:nvPr/>
        </p:nvSpPr>
        <p:spPr bwMode="auto">
          <a:xfrm>
            <a:off x="1556574" y="2223537"/>
            <a:ext cx="1265672" cy="1691916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7" name="Freeform: Shape 11"/>
          <p:cNvSpPr/>
          <p:nvPr/>
        </p:nvSpPr>
        <p:spPr bwMode="auto">
          <a:xfrm>
            <a:off x="2263327" y="2584622"/>
            <a:ext cx="1037640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8" name="Group 12"/>
          <p:cNvGrpSpPr/>
          <p:nvPr/>
        </p:nvGrpSpPr>
        <p:grpSpPr>
          <a:xfrm>
            <a:off x="1236285" y="1962144"/>
            <a:ext cx="497667" cy="497664"/>
            <a:chOff x="846989" y="1401020"/>
            <a:chExt cx="877416" cy="877416"/>
          </a:xfrm>
          <a:effectLst/>
        </p:grpSpPr>
        <p:sp>
          <p:nvSpPr>
            <p:cNvPr id="41" name="Teardrop 1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Oval 1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  <a:endParaRPr 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1920762" y="1573023"/>
            <a:ext cx="497667" cy="497664"/>
            <a:chOff x="846989" y="1401020"/>
            <a:chExt cx="877416" cy="877416"/>
          </a:xfrm>
          <a:effectLst/>
        </p:grpSpPr>
        <p:sp>
          <p:nvSpPr>
            <p:cNvPr id="39" name="Teardrop 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Oval 1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  <a:endParaRPr 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2540108" y="1959262"/>
            <a:ext cx="497667" cy="497664"/>
            <a:chOff x="846989" y="1401020"/>
            <a:chExt cx="877416" cy="877416"/>
          </a:xfrm>
          <a:effectLst/>
        </p:grpSpPr>
        <p:sp>
          <p:nvSpPr>
            <p:cNvPr id="37" name="Teardrop 1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Oval 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  <a:endParaRPr lang="en-US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Freeform: Shape 26"/>
          <p:cNvSpPr/>
          <p:nvPr/>
        </p:nvSpPr>
        <p:spPr bwMode="auto">
          <a:xfrm>
            <a:off x="6134029" y="1845566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Freeform: Shape 27"/>
          <p:cNvSpPr/>
          <p:nvPr/>
        </p:nvSpPr>
        <p:spPr bwMode="auto">
          <a:xfrm>
            <a:off x="6134029" y="2629918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Freeform: Shape 28"/>
          <p:cNvSpPr/>
          <p:nvPr/>
        </p:nvSpPr>
        <p:spPr bwMode="auto">
          <a:xfrm>
            <a:off x="6134029" y="3398242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cxnSp>
        <p:nvCxnSpPr>
          <p:cNvPr id="14" name="Straight Connector 29"/>
          <p:cNvCxnSpPr/>
          <p:nvPr/>
        </p:nvCxnSpPr>
        <p:spPr>
          <a:xfrm>
            <a:off x="5767663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/>
          <p:cNvCxnSpPr/>
          <p:nvPr/>
        </p:nvCxnSpPr>
        <p:spPr>
          <a:xfrm>
            <a:off x="3549578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4452607" y="363635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75%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7" name="Group 32"/>
          <p:cNvGrpSpPr>
            <a:grpSpLocks noChangeAspect="1"/>
          </p:cNvGrpSpPr>
          <p:nvPr/>
        </p:nvGrpSpPr>
        <p:grpSpPr>
          <a:xfrm>
            <a:off x="4271745" y="2707857"/>
            <a:ext cx="789919" cy="789915"/>
            <a:chOff x="4046972" y="1821242"/>
            <a:chExt cx="751216" cy="751214"/>
          </a:xfrm>
        </p:grpSpPr>
        <p:sp>
          <p:nvSpPr>
            <p:cNvPr id="33" name="Oval 33"/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35" name="Freeform: Shape 35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Oval 36"/>
              <p:cNvSpPr/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8" name="Group 37"/>
          <p:cNvGrpSpPr>
            <a:grpSpLocks noChangeAspect="1"/>
          </p:cNvGrpSpPr>
          <p:nvPr/>
        </p:nvGrpSpPr>
        <p:grpSpPr>
          <a:xfrm>
            <a:off x="4271745" y="1814775"/>
            <a:ext cx="789919" cy="789915"/>
            <a:chOff x="5397701" y="1821242"/>
            <a:chExt cx="751216" cy="751214"/>
          </a:xfrm>
        </p:grpSpPr>
        <p:sp>
          <p:nvSpPr>
            <p:cNvPr id="29" name="Oval 38"/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0" name="Group 39"/>
            <p:cNvGrpSpPr/>
            <p:nvPr/>
          </p:nvGrpSpPr>
          <p:grpSpPr>
            <a:xfrm>
              <a:off x="5653784" y="1940300"/>
              <a:ext cx="238994" cy="513083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1" name="Oval 40"/>
              <p:cNvSpPr/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1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9" name="TextBox 42"/>
          <p:cNvSpPr txBox="1"/>
          <p:nvPr/>
        </p:nvSpPr>
        <p:spPr>
          <a:xfrm>
            <a:off x="4452607" y="150729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95%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grpSp>
        <p:nvGrpSpPr>
          <p:cNvPr id="20" name="Group 43"/>
          <p:cNvGrpSpPr/>
          <p:nvPr/>
        </p:nvGrpSpPr>
        <p:grpSpPr>
          <a:xfrm>
            <a:off x="6548153" y="1827926"/>
            <a:ext cx="1644046" cy="483486"/>
            <a:chOff x="9019425" y="1601180"/>
            <a:chExt cx="2446253" cy="719401"/>
          </a:xfrm>
        </p:grpSpPr>
        <p:sp>
          <p:nvSpPr>
            <p:cNvPr id="27" name="TextBox 44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45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1" name="Group 46"/>
          <p:cNvGrpSpPr/>
          <p:nvPr/>
        </p:nvGrpSpPr>
        <p:grpSpPr>
          <a:xfrm>
            <a:off x="6548153" y="2628770"/>
            <a:ext cx="1644046" cy="483486"/>
            <a:chOff x="9019425" y="1601180"/>
            <a:chExt cx="2446253" cy="719401"/>
          </a:xfrm>
        </p:grpSpPr>
        <p:sp>
          <p:nvSpPr>
            <p:cNvPr id="25" name="TextBox 47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6548153" y="3354084"/>
            <a:ext cx="1644046" cy="483486"/>
            <a:chOff x="9019425" y="1601180"/>
            <a:chExt cx="2446253" cy="719401"/>
          </a:xfrm>
        </p:grpSpPr>
        <p:sp>
          <p:nvSpPr>
            <p:cNvPr id="23" name="TextBox 50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  <p:sp>
          <p:nvSpPr>
            <p:cNvPr id="24" name="TextBox 51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1" name="矩形 50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2904348" y="2533517"/>
            <a:ext cx="1191027" cy="802632"/>
            <a:chOff x="2904348" y="2533517"/>
            <a:chExt cx="1191027" cy="802632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2904348" y="2533517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7"/>
            <p:cNvSpPr/>
            <p:nvPr/>
          </p:nvSpPr>
          <p:spPr bwMode="auto">
            <a:xfrm>
              <a:off x="3512782" y="2544480"/>
              <a:ext cx="582593" cy="765828"/>
            </a:xfrm>
            <a:custGeom>
              <a:avLst/>
              <a:gdLst>
                <a:gd name="T0" fmla="*/ 315 w 315"/>
                <a:gd name="T1" fmla="*/ 414 h 414"/>
                <a:gd name="T2" fmla="*/ 3 w 315"/>
                <a:gd name="T3" fmla="*/ 370 h 414"/>
                <a:gd name="T4" fmla="*/ 0 w 315"/>
                <a:gd name="T5" fmla="*/ 50 h 414"/>
                <a:gd name="T6" fmla="*/ 311 w 315"/>
                <a:gd name="T7" fmla="*/ 0 h 414"/>
                <a:gd name="T8" fmla="*/ 315 w 315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14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0946" y="990899"/>
            <a:ext cx="1431425" cy="1769704"/>
            <a:chOff x="3190946" y="990899"/>
            <a:chExt cx="1431425" cy="176970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3472063" y="1477176"/>
              <a:ext cx="1150308" cy="1283427"/>
            </a:xfrm>
            <a:custGeom>
              <a:avLst/>
              <a:gdLst>
                <a:gd name="T0" fmla="*/ 266 w 622"/>
                <a:gd name="T1" fmla="*/ 694 h 694"/>
                <a:gd name="T2" fmla="*/ 0 w 622"/>
                <a:gd name="T3" fmla="*/ 177 h 694"/>
                <a:gd name="T4" fmla="*/ 306 w 622"/>
                <a:gd name="T5" fmla="*/ 0 h 694"/>
                <a:gd name="T6" fmla="*/ 622 w 622"/>
                <a:gd name="T7" fmla="*/ 488 h 694"/>
                <a:gd name="T8" fmla="*/ 266 w 62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94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8"/>
            <p:cNvSpPr/>
            <p:nvPr/>
          </p:nvSpPr>
          <p:spPr bwMode="auto">
            <a:xfrm>
              <a:off x="3190946" y="990899"/>
              <a:ext cx="891117" cy="893465"/>
            </a:xfrm>
            <a:custGeom>
              <a:avLst/>
              <a:gdLst>
                <a:gd name="T0" fmla="*/ 31 w 482"/>
                <a:gd name="T1" fmla="*/ 185 h 483"/>
                <a:gd name="T2" fmla="*/ 298 w 482"/>
                <a:gd name="T3" fmla="*/ 32 h 483"/>
                <a:gd name="T4" fmla="*/ 451 w 482"/>
                <a:gd name="T5" fmla="*/ 298 h 483"/>
                <a:gd name="T6" fmla="*/ 185 w 482"/>
                <a:gd name="T7" fmla="*/ 452 h 483"/>
                <a:gd name="T8" fmla="*/ 31 w 482"/>
                <a:gd name="T9" fmla="*/ 1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316979" y="1401220"/>
            <a:ext cx="995263" cy="1237227"/>
            <a:chOff x="4316979" y="1401220"/>
            <a:chExt cx="995263" cy="1237227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4316979" y="1895328"/>
              <a:ext cx="799499" cy="743119"/>
            </a:xfrm>
            <a:custGeom>
              <a:avLst/>
              <a:gdLst>
                <a:gd name="T0" fmla="*/ 0 w 432"/>
                <a:gd name="T1" fmla="*/ 271 h 402"/>
                <a:gd name="T2" fmla="*/ 131 w 432"/>
                <a:gd name="T3" fmla="*/ 0 h 402"/>
                <a:gd name="T4" fmla="*/ 432 w 432"/>
                <a:gd name="T5" fmla="*/ 111 h 402"/>
                <a:gd name="T6" fmla="*/ 356 w 432"/>
                <a:gd name="T7" fmla="*/ 402 h 402"/>
                <a:gd name="T8" fmla="*/ 0 w 432"/>
                <a:gd name="T9" fmla="*/ 2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0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4509611" y="1401220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61203" y="2226561"/>
            <a:ext cx="1385224" cy="974119"/>
            <a:chOff x="4861203" y="2226561"/>
            <a:chExt cx="1385224" cy="974119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4861203" y="2427805"/>
              <a:ext cx="682824" cy="772875"/>
            </a:xfrm>
            <a:custGeom>
              <a:avLst/>
              <a:gdLst>
                <a:gd name="T0" fmla="*/ 0 w 369"/>
                <a:gd name="T1" fmla="*/ 40 h 418"/>
                <a:gd name="T2" fmla="*/ 309 w 369"/>
                <a:gd name="T3" fmla="*/ 0 h 418"/>
                <a:gd name="T4" fmla="*/ 369 w 369"/>
                <a:gd name="T5" fmla="*/ 353 h 418"/>
                <a:gd name="T6" fmla="*/ 64 w 369"/>
                <a:gd name="T7" fmla="*/ 418 h 418"/>
                <a:gd name="T8" fmla="*/ 0 w 369"/>
                <a:gd name="T9" fmla="*/ 4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18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3"/>
            <p:cNvSpPr/>
            <p:nvPr/>
          </p:nvSpPr>
          <p:spPr bwMode="auto">
            <a:xfrm>
              <a:off x="5284835" y="2226561"/>
              <a:ext cx="961592" cy="961592"/>
            </a:xfrm>
            <a:custGeom>
              <a:avLst/>
              <a:gdLst>
                <a:gd name="T0" fmla="*/ 33 w 520"/>
                <a:gd name="T1" fmla="*/ 199 h 520"/>
                <a:gd name="T2" fmla="*/ 321 w 520"/>
                <a:gd name="T3" fmla="*/ 34 h 520"/>
                <a:gd name="T4" fmla="*/ 486 w 520"/>
                <a:gd name="T5" fmla="*/ 321 h 520"/>
                <a:gd name="T6" fmla="*/ 199 w 520"/>
                <a:gd name="T7" fmla="*/ 487 h 520"/>
                <a:gd name="T8" fmla="*/ 33 w 520"/>
                <a:gd name="T9" fmla="*/ 19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6" name="Freeform: Shape 15"/>
          <p:cNvSpPr/>
          <p:nvPr/>
        </p:nvSpPr>
        <p:spPr bwMode="auto">
          <a:xfrm>
            <a:off x="3879252" y="2305649"/>
            <a:ext cx="1235661" cy="1235662"/>
          </a:xfrm>
          <a:custGeom>
            <a:avLst/>
            <a:gdLst>
              <a:gd name="T0" fmla="*/ 43 w 668"/>
              <a:gd name="T1" fmla="*/ 255 h 668"/>
              <a:gd name="T2" fmla="*/ 412 w 668"/>
              <a:gd name="T3" fmla="*/ 43 h 668"/>
              <a:gd name="T4" fmla="*/ 625 w 668"/>
              <a:gd name="T5" fmla="*/ 412 h 668"/>
              <a:gd name="T6" fmla="*/ 255 w 668"/>
              <a:gd name="T7" fmla="*/ 625 h 668"/>
              <a:gd name="T8" fmla="*/ 43 w 668"/>
              <a:gd name="T9" fmla="*/ 255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8">
                <a:moveTo>
                  <a:pt x="43" y="255"/>
                </a:moveTo>
                <a:cubicBezTo>
                  <a:pt x="86" y="95"/>
                  <a:pt x="252" y="0"/>
                  <a:pt x="412" y="43"/>
                </a:cubicBezTo>
                <a:cubicBezTo>
                  <a:pt x="573" y="86"/>
                  <a:pt x="668" y="252"/>
                  <a:pt x="625" y="412"/>
                </a:cubicBezTo>
                <a:cubicBezTo>
                  <a:pt x="581" y="573"/>
                  <a:pt x="416" y="668"/>
                  <a:pt x="255" y="625"/>
                </a:cubicBezTo>
                <a:cubicBezTo>
                  <a:pt x="95" y="581"/>
                  <a:pt x="0" y="416"/>
                  <a:pt x="43" y="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66" name="组合 65"/>
          <p:cNvGrpSpPr/>
          <p:nvPr/>
        </p:nvGrpSpPr>
        <p:grpSpPr>
          <a:xfrm>
            <a:off x="4508045" y="2986123"/>
            <a:ext cx="1298304" cy="1368781"/>
            <a:chOff x="4508045" y="2986123"/>
            <a:chExt cx="1298304" cy="1368781"/>
          </a:xfrm>
        </p:grpSpPr>
        <p:sp>
          <p:nvSpPr>
            <p:cNvPr id="17" name="Freeform: Shape 16"/>
            <p:cNvSpPr/>
            <p:nvPr/>
          </p:nvSpPr>
          <p:spPr bwMode="auto">
            <a:xfrm>
              <a:off x="5003718" y="3550706"/>
              <a:ext cx="802631" cy="804198"/>
            </a:xfrm>
            <a:custGeom>
              <a:avLst/>
              <a:gdLst>
                <a:gd name="T0" fmla="*/ 28 w 434"/>
                <a:gd name="T1" fmla="*/ 166 h 435"/>
                <a:gd name="T2" fmla="*/ 268 w 434"/>
                <a:gd name="T3" fmla="*/ 29 h 435"/>
                <a:gd name="T4" fmla="*/ 406 w 434"/>
                <a:gd name="T5" fmla="*/ 268 h 435"/>
                <a:gd name="T6" fmla="*/ 166 w 434"/>
                <a:gd name="T7" fmla="*/ 406 h 435"/>
                <a:gd name="T8" fmla="*/ 28 w 434"/>
                <a:gd name="T9" fmla="*/ 16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5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17"/>
            <p:cNvSpPr/>
            <p:nvPr/>
          </p:nvSpPr>
          <p:spPr bwMode="auto">
            <a:xfrm>
              <a:off x="4508045" y="2986123"/>
              <a:ext cx="902079" cy="927138"/>
            </a:xfrm>
            <a:custGeom>
              <a:avLst/>
              <a:gdLst>
                <a:gd name="T0" fmla="*/ 291 w 488"/>
                <a:gd name="T1" fmla="*/ 501 h 501"/>
                <a:gd name="T2" fmla="*/ 0 w 488"/>
                <a:gd name="T3" fmla="*/ 185 h 501"/>
                <a:gd name="T4" fmla="*/ 211 w 488"/>
                <a:gd name="T5" fmla="*/ 0 h 501"/>
                <a:gd name="T6" fmla="*/ 488 w 488"/>
                <a:gd name="T7" fmla="*/ 327 h 501"/>
                <a:gd name="T8" fmla="*/ 291 w 488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01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14040" y="2357330"/>
            <a:ext cx="700834" cy="701617"/>
            <a:chOff x="5414040" y="2357330"/>
            <a:chExt cx="700834" cy="701617"/>
          </a:xfrm>
        </p:grpSpPr>
        <p:sp>
          <p:nvSpPr>
            <p:cNvPr id="15" name="Freeform: Shape 14"/>
            <p:cNvSpPr/>
            <p:nvPr/>
          </p:nvSpPr>
          <p:spPr bwMode="auto">
            <a:xfrm>
              <a:off x="5414040" y="2357330"/>
              <a:ext cx="700834" cy="701617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21"/>
            <p:cNvSpPr/>
            <p:nvPr/>
          </p:nvSpPr>
          <p:spPr bwMode="auto">
            <a:xfrm>
              <a:off x="5796953" y="2544480"/>
              <a:ext cx="97882" cy="92400"/>
            </a:xfrm>
            <a:custGeom>
              <a:avLst/>
              <a:gdLst>
                <a:gd name="T0" fmla="*/ 53 w 53"/>
                <a:gd name="T1" fmla="*/ 40 h 50"/>
                <a:gd name="T2" fmla="*/ 19 w 53"/>
                <a:gd name="T3" fmla="*/ 0 h 50"/>
                <a:gd name="T4" fmla="*/ 19 w 53"/>
                <a:gd name="T5" fmla="*/ 0 h 50"/>
                <a:gd name="T6" fmla="*/ 0 w 53"/>
                <a:gd name="T7" fmla="*/ 50 h 50"/>
                <a:gd name="T8" fmla="*/ 53 w 53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0"/>
                  </a:moveTo>
                  <a:cubicBezTo>
                    <a:pt x="50" y="22"/>
                    <a:pt x="37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5673231" y="2544480"/>
              <a:ext cx="203594" cy="223954"/>
            </a:xfrm>
            <a:custGeom>
              <a:avLst/>
              <a:gdLst>
                <a:gd name="T0" fmla="*/ 108 w 110"/>
                <a:gd name="T1" fmla="*/ 51 h 121"/>
                <a:gd name="T2" fmla="*/ 55 w 110"/>
                <a:gd name="T3" fmla="*/ 60 h 121"/>
                <a:gd name="T4" fmla="*/ 74 w 110"/>
                <a:gd name="T5" fmla="*/ 10 h 121"/>
                <a:gd name="T6" fmla="*/ 5 w 110"/>
                <a:gd name="T7" fmla="*/ 41 h 121"/>
                <a:gd name="T8" fmla="*/ 2 w 110"/>
                <a:gd name="T9" fmla="*/ 70 h 121"/>
                <a:gd name="T10" fmla="*/ 36 w 110"/>
                <a:gd name="T11" fmla="*/ 111 h 121"/>
                <a:gd name="T12" fmla="*/ 36 w 110"/>
                <a:gd name="T13" fmla="*/ 111 h 121"/>
                <a:gd name="T14" fmla="*/ 105 w 110"/>
                <a:gd name="T15" fmla="*/ 79 h 121"/>
                <a:gd name="T16" fmla="*/ 108 w 110"/>
                <a:gd name="T17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1">
                  <a:moveTo>
                    <a:pt x="108" y="51"/>
                  </a:moveTo>
                  <a:cubicBezTo>
                    <a:pt x="55" y="60"/>
                    <a:pt x="55" y="60"/>
                    <a:pt x="55" y="6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6" y="0"/>
                    <a:pt x="15" y="14"/>
                    <a:pt x="5" y="41"/>
                  </a:cubicBezTo>
                  <a:cubicBezTo>
                    <a:pt x="1" y="51"/>
                    <a:pt x="0" y="61"/>
                    <a:pt x="2" y="70"/>
                  </a:cubicBezTo>
                  <a:cubicBezTo>
                    <a:pt x="6" y="88"/>
                    <a:pt x="18" y="104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64" y="121"/>
                    <a:pt x="95" y="107"/>
                    <a:pt x="105" y="79"/>
                  </a:cubicBezTo>
                  <a:cubicBezTo>
                    <a:pt x="109" y="70"/>
                    <a:pt x="110" y="60"/>
                    <a:pt x="108" y="5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50171" y="2704191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  <a:endParaRPr lang="zh-CN" altLang="en-US" sz="110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45258" y="2472439"/>
            <a:ext cx="901297" cy="900514"/>
            <a:chOff x="4045258" y="2472439"/>
            <a:chExt cx="901297" cy="900514"/>
          </a:xfrm>
        </p:grpSpPr>
        <p:sp>
          <p:nvSpPr>
            <p:cNvPr id="20" name="Freeform: Shape 19"/>
            <p:cNvSpPr/>
            <p:nvPr/>
          </p:nvSpPr>
          <p:spPr bwMode="auto">
            <a:xfrm>
              <a:off x="4045258" y="2472439"/>
              <a:ext cx="901297" cy="900514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4317370" y="2647844"/>
              <a:ext cx="357073" cy="329666"/>
            </a:xfrm>
            <a:custGeom>
              <a:avLst/>
              <a:gdLst>
                <a:gd name="T0" fmla="*/ 352 w 456"/>
                <a:gd name="T1" fmla="*/ 116 h 421"/>
                <a:gd name="T2" fmla="*/ 352 w 456"/>
                <a:gd name="T3" fmla="*/ 55 h 421"/>
                <a:gd name="T4" fmla="*/ 324 w 456"/>
                <a:gd name="T5" fmla="*/ 55 h 421"/>
                <a:gd name="T6" fmla="*/ 324 w 456"/>
                <a:gd name="T7" fmla="*/ 90 h 421"/>
                <a:gd name="T8" fmla="*/ 227 w 456"/>
                <a:gd name="T9" fmla="*/ 0 h 421"/>
                <a:gd name="T10" fmla="*/ 114 w 456"/>
                <a:gd name="T11" fmla="*/ 107 h 421"/>
                <a:gd name="T12" fmla="*/ 0 w 456"/>
                <a:gd name="T13" fmla="*/ 210 h 421"/>
                <a:gd name="T14" fmla="*/ 55 w 456"/>
                <a:gd name="T15" fmla="*/ 210 h 421"/>
                <a:gd name="T16" fmla="*/ 55 w 456"/>
                <a:gd name="T17" fmla="*/ 421 h 421"/>
                <a:gd name="T18" fmla="*/ 170 w 456"/>
                <a:gd name="T19" fmla="*/ 421 h 421"/>
                <a:gd name="T20" fmla="*/ 170 w 456"/>
                <a:gd name="T21" fmla="*/ 241 h 421"/>
                <a:gd name="T22" fmla="*/ 286 w 456"/>
                <a:gd name="T23" fmla="*/ 241 h 421"/>
                <a:gd name="T24" fmla="*/ 286 w 456"/>
                <a:gd name="T25" fmla="*/ 421 h 421"/>
                <a:gd name="T26" fmla="*/ 399 w 456"/>
                <a:gd name="T27" fmla="*/ 421 h 421"/>
                <a:gd name="T28" fmla="*/ 399 w 456"/>
                <a:gd name="T29" fmla="*/ 210 h 421"/>
                <a:gd name="T30" fmla="*/ 456 w 456"/>
                <a:gd name="T31" fmla="*/ 210 h 421"/>
                <a:gd name="T32" fmla="*/ 352 w 456"/>
                <a:gd name="T33" fmla="*/ 11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21">
                  <a:moveTo>
                    <a:pt x="352" y="116"/>
                  </a:moveTo>
                  <a:lnTo>
                    <a:pt x="352" y="55"/>
                  </a:lnTo>
                  <a:lnTo>
                    <a:pt x="324" y="55"/>
                  </a:lnTo>
                  <a:lnTo>
                    <a:pt x="324" y="90"/>
                  </a:lnTo>
                  <a:lnTo>
                    <a:pt x="227" y="0"/>
                  </a:lnTo>
                  <a:lnTo>
                    <a:pt x="114" y="107"/>
                  </a:lnTo>
                  <a:lnTo>
                    <a:pt x="0" y="210"/>
                  </a:lnTo>
                  <a:lnTo>
                    <a:pt x="55" y="210"/>
                  </a:lnTo>
                  <a:lnTo>
                    <a:pt x="55" y="421"/>
                  </a:lnTo>
                  <a:lnTo>
                    <a:pt x="170" y="421"/>
                  </a:lnTo>
                  <a:lnTo>
                    <a:pt x="170" y="241"/>
                  </a:lnTo>
                  <a:lnTo>
                    <a:pt x="286" y="241"/>
                  </a:lnTo>
                  <a:lnTo>
                    <a:pt x="286" y="421"/>
                  </a:lnTo>
                  <a:lnTo>
                    <a:pt x="399" y="421"/>
                  </a:lnTo>
                  <a:lnTo>
                    <a:pt x="399" y="210"/>
                  </a:lnTo>
                  <a:lnTo>
                    <a:pt x="456" y="210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4087" y="3017163"/>
              <a:ext cx="509946" cy="24737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16890" y="1510846"/>
            <a:ext cx="586508" cy="584160"/>
            <a:chOff x="4616890" y="1510846"/>
            <a:chExt cx="586508" cy="584160"/>
          </a:xfrm>
        </p:grpSpPr>
        <p:sp>
          <p:nvSpPr>
            <p:cNvPr id="12" name="Freeform: Shape 11"/>
            <p:cNvSpPr/>
            <p:nvPr/>
          </p:nvSpPr>
          <p:spPr bwMode="auto">
            <a:xfrm>
              <a:off x="4616890" y="1510846"/>
              <a:ext cx="586508" cy="584160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8620" y="175741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 dirty="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  <a:endParaRPr lang="zh-CN" altLang="en-US" sz="1100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 bwMode="auto">
            <a:xfrm>
              <a:off x="4828728" y="1609740"/>
              <a:ext cx="172087" cy="181866"/>
            </a:xfrm>
            <a:custGeom>
              <a:avLst/>
              <a:gdLst>
                <a:gd name="T0" fmla="*/ 141 w 390"/>
                <a:gd name="T1" fmla="*/ 319 h 409"/>
                <a:gd name="T2" fmla="*/ 141 w 390"/>
                <a:gd name="T3" fmla="*/ 319 h 409"/>
                <a:gd name="T4" fmla="*/ 124 w 390"/>
                <a:gd name="T5" fmla="*/ 345 h 409"/>
                <a:gd name="T6" fmla="*/ 61 w 390"/>
                <a:gd name="T7" fmla="*/ 345 h 409"/>
                <a:gd name="T8" fmla="*/ 44 w 390"/>
                <a:gd name="T9" fmla="*/ 311 h 409"/>
                <a:gd name="T10" fmla="*/ 61 w 390"/>
                <a:gd name="T11" fmla="*/ 283 h 409"/>
                <a:gd name="T12" fmla="*/ 133 w 390"/>
                <a:gd name="T13" fmla="*/ 204 h 409"/>
                <a:gd name="T14" fmla="*/ 195 w 390"/>
                <a:gd name="T15" fmla="*/ 186 h 409"/>
                <a:gd name="T16" fmla="*/ 230 w 390"/>
                <a:gd name="T17" fmla="*/ 186 h 409"/>
                <a:gd name="T18" fmla="*/ 230 w 390"/>
                <a:gd name="T19" fmla="*/ 160 h 409"/>
                <a:gd name="T20" fmla="*/ 97 w 390"/>
                <a:gd name="T21" fmla="*/ 168 h 409"/>
                <a:gd name="T22" fmla="*/ 26 w 390"/>
                <a:gd name="T23" fmla="*/ 248 h 409"/>
                <a:gd name="T24" fmla="*/ 0 w 390"/>
                <a:gd name="T25" fmla="*/ 311 h 409"/>
                <a:gd name="T26" fmla="*/ 26 w 390"/>
                <a:gd name="T27" fmla="*/ 381 h 409"/>
                <a:gd name="T28" fmla="*/ 88 w 390"/>
                <a:gd name="T29" fmla="*/ 408 h 409"/>
                <a:gd name="T30" fmla="*/ 159 w 390"/>
                <a:gd name="T31" fmla="*/ 381 h 409"/>
                <a:gd name="T32" fmla="*/ 177 w 390"/>
                <a:gd name="T33" fmla="*/ 355 h 409"/>
                <a:gd name="T34" fmla="*/ 177 w 390"/>
                <a:gd name="T35" fmla="*/ 319 h 409"/>
                <a:gd name="T36" fmla="*/ 141 w 390"/>
                <a:gd name="T37" fmla="*/ 319 h 409"/>
                <a:gd name="T38" fmla="*/ 363 w 390"/>
                <a:gd name="T39" fmla="*/ 36 h 409"/>
                <a:gd name="T40" fmla="*/ 363 w 390"/>
                <a:gd name="T41" fmla="*/ 36 h 409"/>
                <a:gd name="T42" fmla="*/ 239 w 390"/>
                <a:gd name="T43" fmla="*/ 36 h 409"/>
                <a:gd name="T44" fmla="*/ 212 w 390"/>
                <a:gd name="T45" fmla="*/ 53 h 409"/>
                <a:gd name="T46" fmla="*/ 212 w 390"/>
                <a:gd name="T47" fmla="*/ 89 h 409"/>
                <a:gd name="T48" fmla="*/ 248 w 390"/>
                <a:gd name="T49" fmla="*/ 89 h 409"/>
                <a:gd name="T50" fmla="*/ 274 w 390"/>
                <a:gd name="T51" fmla="*/ 71 h 409"/>
                <a:gd name="T52" fmla="*/ 327 w 390"/>
                <a:gd name="T53" fmla="*/ 71 h 409"/>
                <a:gd name="T54" fmla="*/ 345 w 390"/>
                <a:gd name="T55" fmla="*/ 107 h 409"/>
                <a:gd name="T56" fmla="*/ 327 w 390"/>
                <a:gd name="T57" fmla="*/ 133 h 409"/>
                <a:gd name="T58" fmla="*/ 257 w 390"/>
                <a:gd name="T59" fmla="*/ 213 h 409"/>
                <a:gd name="T60" fmla="*/ 195 w 390"/>
                <a:gd name="T61" fmla="*/ 221 h 409"/>
                <a:gd name="T62" fmla="*/ 159 w 390"/>
                <a:gd name="T63" fmla="*/ 221 h 409"/>
                <a:gd name="T64" fmla="*/ 159 w 390"/>
                <a:gd name="T65" fmla="*/ 257 h 409"/>
                <a:gd name="T66" fmla="*/ 212 w 390"/>
                <a:gd name="T67" fmla="*/ 283 h 409"/>
                <a:gd name="T68" fmla="*/ 283 w 390"/>
                <a:gd name="T69" fmla="*/ 248 h 409"/>
                <a:gd name="T70" fmla="*/ 363 w 390"/>
                <a:gd name="T71" fmla="*/ 168 h 409"/>
                <a:gd name="T72" fmla="*/ 389 w 390"/>
                <a:gd name="T73" fmla="*/ 107 h 409"/>
                <a:gd name="T74" fmla="*/ 363 w 390"/>
                <a:gd name="T7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10754" y="1113055"/>
            <a:ext cx="651502" cy="649153"/>
            <a:chOff x="3310754" y="1113055"/>
            <a:chExt cx="651502" cy="649153"/>
          </a:xfrm>
        </p:grpSpPr>
        <p:sp>
          <p:nvSpPr>
            <p:cNvPr id="10" name="Freeform: Shape 9"/>
            <p:cNvSpPr/>
            <p:nvPr/>
          </p:nvSpPr>
          <p:spPr bwMode="auto">
            <a:xfrm>
              <a:off x="3310754" y="1113055"/>
              <a:ext cx="651502" cy="649153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2218" y="142462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  <a:endParaRPr lang="zh-CN" altLang="en-US" sz="110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1" name="Freeform: Shape 30"/>
            <p:cNvSpPr/>
            <p:nvPr/>
          </p:nvSpPr>
          <p:spPr bwMode="auto">
            <a:xfrm>
              <a:off x="3526015" y="1245608"/>
              <a:ext cx="220978" cy="19750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13193" y="2642362"/>
            <a:ext cx="584159" cy="584942"/>
            <a:chOff x="3013193" y="2642362"/>
            <a:chExt cx="584159" cy="584942"/>
          </a:xfrm>
        </p:grpSpPr>
        <p:sp>
          <p:nvSpPr>
            <p:cNvPr id="13" name="Freeform: Shape 12"/>
            <p:cNvSpPr/>
            <p:nvPr/>
          </p:nvSpPr>
          <p:spPr bwMode="auto">
            <a:xfrm>
              <a:off x="3013193" y="2642362"/>
              <a:ext cx="584159" cy="584942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93221" y="2930097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  <a:endParaRPr lang="zh-CN" altLang="en-US" sz="110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32" name="Freeform: Shape 31"/>
            <p:cNvSpPr/>
            <p:nvPr/>
          </p:nvSpPr>
          <p:spPr bwMode="auto">
            <a:xfrm>
              <a:off x="3210433" y="2760070"/>
              <a:ext cx="197511" cy="205331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26511" y="3659551"/>
            <a:ext cx="584942" cy="586509"/>
            <a:chOff x="5126511" y="3659551"/>
            <a:chExt cx="584942" cy="586509"/>
          </a:xfrm>
        </p:grpSpPr>
        <p:sp>
          <p:nvSpPr>
            <p:cNvPr id="19" name="Freeform: Shape 18"/>
            <p:cNvSpPr/>
            <p:nvPr/>
          </p:nvSpPr>
          <p:spPr bwMode="auto">
            <a:xfrm>
              <a:off x="5126511" y="3659551"/>
              <a:ext cx="584942" cy="586509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4696" y="3925338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5">
                      <a:lumMod val="100000"/>
                    </a:schemeClr>
                  </a:solidFill>
                </a:rPr>
                <a:t>关键词</a:t>
              </a:r>
              <a:endParaRPr lang="zh-CN" altLang="en-US" sz="110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33" name="Freeform: Shape 32"/>
            <p:cNvSpPr/>
            <p:nvPr/>
          </p:nvSpPr>
          <p:spPr bwMode="auto">
            <a:xfrm>
              <a:off x="5333280" y="3778298"/>
              <a:ext cx="182890" cy="182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1221973" y="1257162"/>
            <a:ext cx="1876068" cy="571006"/>
            <a:chOff x="711385" y="1157421"/>
            <a:chExt cx="2950013" cy="897874"/>
          </a:xfrm>
        </p:grpSpPr>
        <p:sp>
          <p:nvSpPr>
            <p:cNvPr id="47" name="TextBox 42"/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4"/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5" name="Group 45"/>
          <p:cNvGrpSpPr/>
          <p:nvPr/>
        </p:nvGrpSpPr>
        <p:grpSpPr>
          <a:xfrm>
            <a:off x="923071" y="2660369"/>
            <a:ext cx="1876068" cy="571006"/>
            <a:chOff x="711385" y="1157421"/>
            <a:chExt cx="2950013" cy="897874"/>
          </a:xfrm>
        </p:grpSpPr>
        <p:sp>
          <p:nvSpPr>
            <p:cNvPr id="45" name="TextBox 46"/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46" name="Rectangle 47"/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5389539" y="1482614"/>
            <a:ext cx="1876068" cy="571006"/>
            <a:chOff x="-154654" y="1157421"/>
            <a:chExt cx="2950013" cy="897874"/>
          </a:xfrm>
        </p:grpSpPr>
        <p:sp>
          <p:nvSpPr>
            <p:cNvPr id="43" name="TextBox 49"/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44" name="Rectangle 50"/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7" name="Group 51"/>
          <p:cNvGrpSpPr/>
          <p:nvPr/>
        </p:nvGrpSpPr>
        <p:grpSpPr>
          <a:xfrm>
            <a:off x="6344861" y="2357330"/>
            <a:ext cx="1876068" cy="571006"/>
            <a:chOff x="-154654" y="1157421"/>
            <a:chExt cx="2950013" cy="897874"/>
          </a:xfrm>
        </p:grpSpPr>
        <p:sp>
          <p:nvSpPr>
            <p:cNvPr id="41" name="TextBox 52"/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42" name="Rectangle 53"/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Group 54"/>
          <p:cNvGrpSpPr/>
          <p:nvPr/>
        </p:nvGrpSpPr>
        <p:grpSpPr>
          <a:xfrm>
            <a:off x="5905535" y="3667302"/>
            <a:ext cx="1876068" cy="687602"/>
            <a:chOff x="-154654" y="1157421"/>
            <a:chExt cx="2950013" cy="1081215"/>
          </a:xfrm>
        </p:grpSpPr>
        <p:sp>
          <p:nvSpPr>
            <p:cNvPr id="39" name="TextBox 55"/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40" name="Rectangle 56"/>
            <p:cNvSpPr/>
            <p:nvPr/>
          </p:nvSpPr>
          <p:spPr>
            <a:xfrm>
              <a:off x="-154654" y="1519766"/>
              <a:ext cx="1690994" cy="718870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0" name="矩形 49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070431" y="1352837"/>
            <a:ext cx="476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感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谢</a:t>
            </a:r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聆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听</a:t>
            </a:r>
            <a:endParaRPr lang="zh-CN" altLang="en-US" sz="8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20XX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87" name="PA_组合 86"/>
          <p:cNvGrpSpPr/>
          <p:nvPr>
            <p:custDataLst>
              <p:tags r:id="rId25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/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8"/>
          <a:srcRect l="49570" t="20919" r="34859" b="7901"/>
          <a:stretch>
            <a:fillRect/>
          </a:stretch>
        </p:blipFill>
        <p:spPr>
          <a:xfrm rot="16200000">
            <a:off x="4470898" y="1843783"/>
            <a:ext cx="202204" cy="201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50"/>
                            </p:stCondLst>
                            <p:childTnLst>
                              <p:par>
                                <p:cTn id="141" presetID="49" presetClass="entr" presetSubtype="0" decel="10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2" name="矩形 51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5" name="箭头: 五边形 54"/>
          <p:cNvSpPr/>
          <p:nvPr/>
        </p:nvSpPr>
        <p:spPr>
          <a:xfrm>
            <a:off x="0" y="1330986"/>
            <a:ext cx="3810570" cy="1783136"/>
          </a:xfrm>
          <a:prstGeom prst="homePlat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6" name="任意多边形: 形状 55"/>
          <p:cNvSpPr/>
          <p:nvPr/>
        </p:nvSpPr>
        <p:spPr>
          <a:xfrm>
            <a:off x="2468156" y="1330409"/>
            <a:ext cx="1342415" cy="1783713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4" name="组合 13"/>
          <p:cNvGrpSpPr/>
          <p:nvPr/>
        </p:nvGrpSpPr>
        <p:grpSpPr>
          <a:xfrm>
            <a:off x="2471159" y="1330408"/>
            <a:ext cx="1345155" cy="1786717"/>
            <a:chOff x="2471159" y="1330408"/>
            <a:chExt cx="1345155" cy="1786717"/>
          </a:xfrm>
        </p:grpSpPr>
        <p:sp>
          <p:nvSpPr>
            <p:cNvPr id="57" name="任意多边形: 形状 56"/>
            <p:cNvSpPr/>
            <p:nvPr/>
          </p:nvSpPr>
          <p:spPr>
            <a:xfrm rot="10800000" flipH="1">
              <a:off x="2471159" y="1330408"/>
              <a:ext cx="1345155" cy="1786717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-1" fmla="*/ 0 w 21563"/>
                <a:gd name="connsiteY0-2" fmla="*/ 29 h 21521"/>
                <a:gd name="connsiteX1-3" fmla="*/ 11774 w 21563"/>
                <a:gd name="connsiteY1-4" fmla="*/ 21521 h 21521"/>
                <a:gd name="connsiteX2-5" fmla="*/ 21563 w 21563"/>
                <a:gd name="connsiteY2-6" fmla="*/ 11094 h 21521"/>
                <a:gd name="connsiteX3-7" fmla="*/ 11798 w 21563"/>
                <a:gd name="connsiteY3-8" fmla="*/ 0 h 21521"/>
                <a:gd name="connsiteX4-9" fmla="*/ 0 w 21563"/>
                <a:gd name="connsiteY4-10" fmla="*/ 29 h 215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矩形 57"/>
            <p:cNvSpPr/>
            <p:nvPr/>
          </p:nvSpPr>
          <p:spPr>
            <a:xfrm>
              <a:off x="2906767" y="1898192"/>
              <a:ext cx="697451" cy="6481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>
                      <a:lumMod val="100000"/>
                    </a:schemeClr>
                  </a:solidFill>
                </a:rPr>
                <a:t>关键词</a:t>
              </a:r>
              <a:endParaRPr lang="zh-CN" altLang="en-US" sz="1600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H="1">
            <a:off x="383385" y="3439838"/>
            <a:ext cx="4336285" cy="1219601"/>
            <a:chOff x="726782" y="2589840"/>
            <a:chExt cx="2455459" cy="3329389"/>
          </a:xfrm>
        </p:grpSpPr>
        <p:sp>
          <p:nvSpPr>
            <p:cNvPr id="82" name="矩形 81"/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Autofit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dirty="0"/>
                <a:t>标题文本预设</a:t>
              </a:r>
              <a:endParaRPr lang="zh-CN" altLang="en-US" sz="1600" dirty="0"/>
            </a:p>
          </p:txBody>
        </p:sp>
        <p:sp>
          <p:nvSpPr>
            <p:cNvPr id="83" name="矩形: 剪去顶角 82"/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  <a:endParaRPr lang="zh-CN" altLang="en-US" sz="1000" dirty="0"/>
            </a:p>
          </p:txBody>
        </p:sp>
      </p:grpSp>
      <p:sp>
        <p:nvSpPr>
          <p:cNvPr id="60" name="文本框 28"/>
          <p:cNvSpPr txBox="1"/>
          <p:nvPr/>
        </p:nvSpPr>
        <p:spPr>
          <a:xfrm flipH="1">
            <a:off x="4719670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</a:rPr>
              <a:t>01</a:t>
            </a:r>
            <a:endParaRPr lang="en-US" altLang="zh-CN" sz="5400" b="1" dirty="0">
              <a:solidFill>
                <a:schemeClr val="accent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flipH="1">
            <a:off x="6962627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 flipH="1">
            <a:off x="7706987" y="2622361"/>
            <a:ext cx="278671" cy="278671"/>
            <a:chOff x="1631504" y="4324694"/>
            <a:chExt cx="432048" cy="432048"/>
          </a:xfrm>
        </p:grpSpPr>
        <p:sp>
          <p:nvSpPr>
            <p:cNvPr id="80" name="矩形: 圆角 79"/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63" name="文本框 35"/>
          <p:cNvSpPr txBox="1"/>
          <p:nvPr/>
        </p:nvSpPr>
        <p:spPr>
          <a:xfrm flipH="1">
            <a:off x="6033889" y="1342755"/>
            <a:ext cx="715580" cy="69249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</a:rPr>
              <a:t>02</a:t>
            </a:r>
            <a:endParaRPr lang="en-US" altLang="zh-CN" sz="4800" b="1" dirty="0">
              <a:solidFill>
                <a:schemeClr val="accent2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flipH="1">
            <a:off x="5666706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 flipH="1">
            <a:off x="6387302" y="2622361"/>
            <a:ext cx="278671" cy="278671"/>
            <a:chOff x="2581164" y="3432222"/>
            <a:chExt cx="371561" cy="371561"/>
          </a:xfrm>
        </p:grpSpPr>
        <p:sp>
          <p:nvSpPr>
            <p:cNvPr id="78" name="矩形: 圆角 77"/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66" name="文本框 42"/>
          <p:cNvSpPr txBox="1"/>
          <p:nvPr/>
        </p:nvSpPr>
        <p:spPr>
          <a:xfrm flipH="1">
            <a:off x="7348109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</a:rPr>
              <a:t>03</a:t>
            </a:r>
            <a:endParaRPr lang="en-US" altLang="zh-CN" sz="5400" b="1" dirty="0">
              <a:solidFill>
                <a:schemeClr val="accent4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810512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6785440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46575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 flipH="1">
            <a:off x="4347021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 flipH="1">
            <a:off x="5067618" y="2622361"/>
            <a:ext cx="278671" cy="278671"/>
            <a:chOff x="4340743" y="3432222"/>
            <a:chExt cx="371561" cy="371561"/>
          </a:xfrm>
        </p:grpSpPr>
        <p:sp>
          <p:nvSpPr>
            <p:cNvPr id="73" name="矩形: 圆角 72"/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4" name="任意多边形: 形状 73"/>
            <p:cNvSpPr/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/>
      <p:bldP spid="61" grpId="0"/>
      <p:bldP spid="63" grpId="0"/>
      <p:bldP spid="64" grpId="0"/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853210" y="1885460"/>
            <a:ext cx="2904305" cy="18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5" name="Group 4"/>
          <p:cNvGrpSpPr/>
          <p:nvPr/>
        </p:nvGrpSpPr>
        <p:grpSpPr>
          <a:xfrm>
            <a:off x="1501030" y="1889332"/>
            <a:ext cx="476116" cy="1823426"/>
            <a:chOff x="1214157" y="3109275"/>
            <a:chExt cx="780704" cy="2989935"/>
          </a:xfrm>
        </p:grpSpPr>
        <p:sp>
          <p:nvSpPr>
            <p:cNvPr id="70" name="Oval 5"/>
            <p:cNvSpPr/>
            <p:nvPr/>
          </p:nvSpPr>
          <p:spPr bwMode="auto">
            <a:xfrm>
              <a:off x="1214157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Freeform: Shape 6"/>
            <p:cNvSpPr/>
            <p:nvPr/>
          </p:nvSpPr>
          <p:spPr bwMode="auto">
            <a:xfrm>
              <a:off x="1214157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501030" y="2742423"/>
            <a:ext cx="476116" cy="970335"/>
            <a:chOff x="1214157" y="4508118"/>
            <a:chExt cx="780704" cy="1591092"/>
          </a:xfrm>
        </p:grpSpPr>
        <p:sp>
          <p:nvSpPr>
            <p:cNvPr id="68" name="Oval 8"/>
            <p:cNvSpPr/>
            <p:nvPr/>
          </p:nvSpPr>
          <p:spPr bwMode="auto">
            <a:xfrm>
              <a:off x="1214157" y="4508118"/>
              <a:ext cx="780704" cy="3957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Freeform: Shape 9"/>
            <p:cNvSpPr/>
            <p:nvPr/>
          </p:nvSpPr>
          <p:spPr bwMode="auto">
            <a:xfrm>
              <a:off x="1214157" y="4680484"/>
              <a:ext cx="780704" cy="1418726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288009" y="1889332"/>
            <a:ext cx="476116" cy="1823426"/>
            <a:chOff x="2504594" y="3109275"/>
            <a:chExt cx="780704" cy="2989935"/>
          </a:xfrm>
        </p:grpSpPr>
        <p:sp>
          <p:nvSpPr>
            <p:cNvPr id="66" name="Oval 11"/>
            <p:cNvSpPr/>
            <p:nvPr/>
          </p:nvSpPr>
          <p:spPr bwMode="auto">
            <a:xfrm>
              <a:off x="2504594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12"/>
            <p:cNvSpPr/>
            <p:nvPr/>
          </p:nvSpPr>
          <p:spPr bwMode="auto">
            <a:xfrm>
              <a:off x="2504594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2288008" y="2981157"/>
            <a:ext cx="476117" cy="731601"/>
            <a:chOff x="2504593" y="4899578"/>
            <a:chExt cx="780705" cy="1199632"/>
          </a:xfrm>
        </p:grpSpPr>
        <p:sp>
          <p:nvSpPr>
            <p:cNvPr id="64" name="Oval 14"/>
            <p:cNvSpPr/>
            <p:nvPr/>
          </p:nvSpPr>
          <p:spPr bwMode="auto">
            <a:xfrm>
              <a:off x="2504593" y="4899578"/>
              <a:ext cx="780703" cy="4002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15"/>
            <p:cNvSpPr/>
            <p:nvPr/>
          </p:nvSpPr>
          <p:spPr bwMode="auto">
            <a:xfrm>
              <a:off x="2504594" y="5100449"/>
              <a:ext cx="780704" cy="99876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3074693" y="1889332"/>
            <a:ext cx="477757" cy="1823426"/>
            <a:chOff x="3794547" y="3109275"/>
            <a:chExt cx="783395" cy="2989935"/>
          </a:xfrm>
        </p:grpSpPr>
        <p:sp>
          <p:nvSpPr>
            <p:cNvPr id="62" name="Oval 17"/>
            <p:cNvSpPr/>
            <p:nvPr/>
          </p:nvSpPr>
          <p:spPr bwMode="auto">
            <a:xfrm>
              <a:off x="3794547" y="3109275"/>
              <a:ext cx="783395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18"/>
            <p:cNvSpPr/>
            <p:nvPr/>
          </p:nvSpPr>
          <p:spPr bwMode="auto">
            <a:xfrm>
              <a:off x="3794547" y="3285986"/>
              <a:ext cx="783395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3074693" y="2242314"/>
            <a:ext cx="477757" cy="1470444"/>
            <a:chOff x="3794547" y="3688072"/>
            <a:chExt cx="783395" cy="2411138"/>
          </a:xfrm>
        </p:grpSpPr>
        <p:sp>
          <p:nvSpPr>
            <p:cNvPr id="60" name="Oval 20"/>
            <p:cNvSpPr/>
            <p:nvPr/>
          </p:nvSpPr>
          <p:spPr bwMode="auto">
            <a:xfrm>
              <a:off x="3794547" y="3688072"/>
              <a:ext cx="783395" cy="4199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21"/>
            <p:cNvSpPr/>
            <p:nvPr/>
          </p:nvSpPr>
          <p:spPr bwMode="auto">
            <a:xfrm>
              <a:off x="3794547" y="3891704"/>
              <a:ext cx="783395" cy="2207506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862309" y="1889332"/>
            <a:ext cx="476116" cy="1823426"/>
            <a:chOff x="5086028" y="3109275"/>
            <a:chExt cx="780704" cy="2989935"/>
          </a:xfrm>
        </p:grpSpPr>
        <p:sp>
          <p:nvSpPr>
            <p:cNvPr id="58" name="Oval 23"/>
            <p:cNvSpPr/>
            <p:nvPr/>
          </p:nvSpPr>
          <p:spPr bwMode="auto">
            <a:xfrm>
              <a:off x="5086028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24"/>
            <p:cNvSpPr/>
            <p:nvPr/>
          </p:nvSpPr>
          <p:spPr bwMode="auto">
            <a:xfrm>
              <a:off x="5086028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3860733" y="2622459"/>
            <a:ext cx="477691" cy="1090299"/>
            <a:chOff x="5083445" y="4311408"/>
            <a:chExt cx="783287" cy="1787802"/>
          </a:xfrm>
        </p:grpSpPr>
        <p:sp>
          <p:nvSpPr>
            <p:cNvPr id="56" name="Oval 26"/>
            <p:cNvSpPr/>
            <p:nvPr/>
          </p:nvSpPr>
          <p:spPr bwMode="auto">
            <a:xfrm>
              <a:off x="5083445" y="4311408"/>
              <a:ext cx="783287" cy="4024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27"/>
            <p:cNvSpPr/>
            <p:nvPr/>
          </p:nvSpPr>
          <p:spPr bwMode="auto">
            <a:xfrm>
              <a:off x="5086028" y="4494730"/>
              <a:ext cx="780704" cy="1604480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7" name="Freeform: Shape 32"/>
          <p:cNvSpPr/>
          <p:nvPr/>
        </p:nvSpPr>
        <p:spPr bwMode="auto">
          <a:xfrm>
            <a:off x="3273783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w="30163" cap="rnd">
            <a:solidFill>
              <a:schemeClr val="accent3"/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Freeform: Shape 33"/>
          <p:cNvSpPr/>
          <p:nvPr/>
        </p:nvSpPr>
        <p:spPr bwMode="auto">
          <a:xfrm>
            <a:off x="4070886" y="1663901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5"/>
          </a:solidFill>
          <a:ln w="30163" cap="rnd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9" name="Freeform: Shape 34"/>
          <p:cNvSpPr/>
          <p:nvPr/>
        </p:nvSpPr>
        <p:spPr bwMode="auto">
          <a:xfrm>
            <a:off x="1671559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w="30163" cap="rnd">
            <a:solidFill>
              <a:schemeClr val="accent1"/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20" name="Freeform: Shape 35"/>
          <p:cNvSpPr/>
          <p:nvPr/>
        </p:nvSpPr>
        <p:spPr bwMode="auto">
          <a:xfrm>
            <a:off x="2473069" y="1668028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w="30163" cap="rnd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80" name="组合 79"/>
          <p:cNvGrpSpPr/>
          <p:nvPr/>
        </p:nvGrpSpPr>
        <p:grpSpPr>
          <a:xfrm>
            <a:off x="1325884" y="1430741"/>
            <a:ext cx="398408" cy="372174"/>
            <a:chOff x="1325884" y="1430741"/>
            <a:chExt cx="398408" cy="372174"/>
          </a:xfrm>
        </p:grpSpPr>
        <p:sp>
          <p:nvSpPr>
            <p:cNvPr id="13" name="Freeform: Shape 28"/>
            <p:cNvSpPr/>
            <p:nvPr/>
          </p:nvSpPr>
          <p:spPr bwMode="auto">
            <a:xfrm>
              <a:off x="133147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36"/>
            <p:cNvSpPr/>
            <p:nvPr/>
          </p:nvSpPr>
          <p:spPr bwMode="auto">
            <a:xfrm>
              <a:off x="132588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127394" y="1430741"/>
            <a:ext cx="398408" cy="372174"/>
            <a:chOff x="2127394" y="1430741"/>
            <a:chExt cx="398408" cy="372174"/>
          </a:xfrm>
        </p:grpSpPr>
        <p:sp>
          <p:nvSpPr>
            <p:cNvPr id="14" name="Freeform: Shape 29"/>
            <p:cNvSpPr/>
            <p:nvPr/>
          </p:nvSpPr>
          <p:spPr bwMode="auto">
            <a:xfrm>
              <a:off x="213298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7"/>
            <p:cNvSpPr/>
            <p:nvPr/>
          </p:nvSpPr>
          <p:spPr bwMode="auto">
            <a:xfrm>
              <a:off x="212739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923018" y="1430741"/>
            <a:ext cx="398408" cy="372174"/>
            <a:chOff x="2923018" y="1430741"/>
            <a:chExt cx="398408" cy="372174"/>
          </a:xfrm>
        </p:grpSpPr>
        <p:sp>
          <p:nvSpPr>
            <p:cNvPr id="15" name="Freeform: Shape 30"/>
            <p:cNvSpPr/>
            <p:nvPr/>
          </p:nvSpPr>
          <p:spPr bwMode="auto">
            <a:xfrm>
              <a:off x="2928608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38"/>
            <p:cNvSpPr/>
            <p:nvPr/>
          </p:nvSpPr>
          <p:spPr bwMode="auto">
            <a:xfrm>
              <a:off x="2923018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30301" y="1430741"/>
            <a:ext cx="398408" cy="372174"/>
            <a:chOff x="3730301" y="1430741"/>
            <a:chExt cx="398408" cy="372174"/>
          </a:xfrm>
        </p:grpSpPr>
        <p:sp>
          <p:nvSpPr>
            <p:cNvPr id="16" name="Freeform: Shape 31"/>
            <p:cNvSpPr/>
            <p:nvPr/>
          </p:nvSpPr>
          <p:spPr bwMode="auto">
            <a:xfrm>
              <a:off x="3735891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39"/>
            <p:cNvSpPr/>
            <p:nvPr/>
          </p:nvSpPr>
          <p:spPr bwMode="auto">
            <a:xfrm>
              <a:off x="3730301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64197" y="1571159"/>
            <a:ext cx="437324" cy="437324"/>
            <a:chOff x="4964197" y="1571159"/>
            <a:chExt cx="437324" cy="437324"/>
          </a:xfrm>
        </p:grpSpPr>
        <p:sp>
          <p:nvSpPr>
            <p:cNvPr id="25" name="Rectangle 47"/>
            <p:cNvSpPr/>
            <p:nvPr/>
          </p:nvSpPr>
          <p:spPr>
            <a:xfrm>
              <a:off x="4964197" y="1571159"/>
              <a:ext cx="437324" cy="437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6" name="Group 48"/>
            <p:cNvGrpSpPr/>
            <p:nvPr/>
          </p:nvGrpSpPr>
          <p:grpSpPr>
            <a:xfrm>
              <a:off x="5069760" y="1674462"/>
              <a:ext cx="230717" cy="230717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4" name="Freeform: Shape 49"/>
              <p:cNvSpPr/>
              <p:nvPr/>
            </p:nvSpPr>
            <p:spPr bwMode="auto">
              <a:xfrm>
                <a:off x="2969179" y="1134173"/>
                <a:ext cx="305776" cy="3057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3088288" y="1162606"/>
                <a:ext cx="72132" cy="71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4964134" y="3275434"/>
            <a:ext cx="437324" cy="437324"/>
            <a:chOff x="4964134" y="3275434"/>
            <a:chExt cx="437324" cy="437324"/>
          </a:xfrm>
        </p:grpSpPr>
        <p:sp>
          <p:nvSpPr>
            <p:cNvPr id="27" name="Rectangle 58"/>
            <p:cNvSpPr/>
            <p:nvPr/>
          </p:nvSpPr>
          <p:spPr>
            <a:xfrm>
              <a:off x="4964134" y="3275434"/>
              <a:ext cx="437324" cy="4373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8" name="Group 59"/>
            <p:cNvGrpSpPr/>
            <p:nvPr/>
          </p:nvGrpSpPr>
          <p:grpSpPr>
            <a:xfrm>
              <a:off x="5060100" y="3398254"/>
              <a:ext cx="245382" cy="19169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47" name="Freeform: Shape 6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964197" y="2700110"/>
            <a:ext cx="437324" cy="437324"/>
            <a:chOff x="4964197" y="2700110"/>
            <a:chExt cx="437324" cy="437324"/>
          </a:xfrm>
        </p:grpSpPr>
        <p:sp>
          <p:nvSpPr>
            <p:cNvPr id="29" name="Rectangle 68"/>
            <p:cNvSpPr/>
            <p:nvPr/>
          </p:nvSpPr>
          <p:spPr>
            <a:xfrm>
              <a:off x="4964197" y="2700110"/>
              <a:ext cx="437324" cy="437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69"/>
            <p:cNvSpPr/>
            <p:nvPr/>
          </p:nvSpPr>
          <p:spPr bwMode="auto">
            <a:xfrm>
              <a:off x="5067281" y="2810810"/>
              <a:ext cx="215554" cy="21592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64197" y="2129129"/>
            <a:ext cx="437324" cy="437324"/>
            <a:chOff x="4964197" y="2129129"/>
            <a:chExt cx="437324" cy="437324"/>
          </a:xfrm>
        </p:grpSpPr>
        <p:sp>
          <p:nvSpPr>
            <p:cNvPr id="31" name="Rectangle 71"/>
            <p:cNvSpPr/>
            <p:nvPr/>
          </p:nvSpPr>
          <p:spPr>
            <a:xfrm>
              <a:off x="4964197" y="2129129"/>
              <a:ext cx="437324" cy="4373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2" name="Group 72"/>
            <p:cNvGrpSpPr/>
            <p:nvPr/>
          </p:nvGrpSpPr>
          <p:grpSpPr>
            <a:xfrm>
              <a:off x="5083568" y="2240013"/>
              <a:ext cx="215923" cy="21555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5" name="Freeform: Shape 73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74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3" name="Group 67"/>
          <p:cNvGrpSpPr/>
          <p:nvPr/>
        </p:nvGrpSpPr>
        <p:grpSpPr>
          <a:xfrm>
            <a:off x="5401457" y="3322351"/>
            <a:ext cx="2416594" cy="343490"/>
            <a:chOff x="6444107" y="1469392"/>
            <a:chExt cx="4232109" cy="563232"/>
          </a:xfrm>
        </p:grpSpPr>
        <p:sp>
          <p:nvSpPr>
            <p:cNvPr id="43" name="TextBox 70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4" name="Group 76"/>
          <p:cNvGrpSpPr/>
          <p:nvPr/>
        </p:nvGrpSpPr>
        <p:grpSpPr>
          <a:xfrm>
            <a:off x="5401521" y="2747027"/>
            <a:ext cx="2416594" cy="343490"/>
            <a:chOff x="6444107" y="1469392"/>
            <a:chExt cx="4232109" cy="563232"/>
          </a:xfrm>
        </p:grpSpPr>
        <p:sp>
          <p:nvSpPr>
            <p:cNvPr id="41" name="TextBox 77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42" name="TextBox 78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5" name="Group 79"/>
          <p:cNvGrpSpPr/>
          <p:nvPr/>
        </p:nvGrpSpPr>
        <p:grpSpPr>
          <a:xfrm>
            <a:off x="5401521" y="2176046"/>
            <a:ext cx="2416594" cy="343490"/>
            <a:chOff x="6444107" y="1469392"/>
            <a:chExt cx="4232109" cy="563232"/>
          </a:xfrm>
        </p:grpSpPr>
        <p:sp>
          <p:nvSpPr>
            <p:cNvPr id="39" name="TextBox 80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40" name="TextBox 81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6" name="Group 82"/>
          <p:cNvGrpSpPr/>
          <p:nvPr/>
        </p:nvGrpSpPr>
        <p:grpSpPr>
          <a:xfrm>
            <a:off x="5401521" y="1618076"/>
            <a:ext cx="2416594" cy="343490"/>
            <a:chOff x="6444107" y="1469392"/>
            <a:chExt cx="4232109" cy="563232"/>
          </a:xfrm>
        </p:grpSpPr>
        <p:sp>
          <p:nvSpPr>
            <p:cNvPr id="37" name="TextBox 83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8" name="TextBox 84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73" name="矩形 7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L -1.66667E-6 0.3577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4.72222E-6 0.3564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5679E-6 L 4.72222E-6 0.3577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1.94444E-6 0.3574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0"/>
          <p:cNvSpPr/>
          <p:nvPr/>
        </p:nvSpPr>
        <p:spPr>
          <a:xfrm>
            <a:off x="3865250" y="1937519"/>
            <a:ext cx="1262191" cy="63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9" name="Freeform: Shape 11"/>
          <p:cNvSpPr/>
          <p:nvPr/>
        </p:nvSpPr>
        <p:spPr>
          <a:xfrm>
            <a:off x="3614122" y="2565340"/>
            <a:ext cx="1766786" cy="88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0" name="Freeform: Shape 12"/>
          <p:cNvSpPr/>
          <p:nvPr/>
        </p:nvSpPr>
        <p:spPr>
          <a:xfrm>
            <a:off x="3362993" y="1435261"/>
            <a:ext cx="2270875" cy="113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1" name="Freeform: Shape 13"/>
          <p:cNvSpPr/>
          <p:nvPr/>
        </p:nvSpPr>
        <p:spPr>
          <a:xfrm>
            <a:off x="3111864" y="2565340"/>
            <a:ext cx="2775226" cy="138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2" name="Freeform: Shape 14"/>
          <p:cNvSpPr/>
          <p:nvPr/>
        </p:nvSpPr>
        <p:spPr>
          <a:xfrm>
            <a:off x="4270920" y="14352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 dirty="0">
                <a:latin typeface="Impact" panose="020B0806030902050204" pitchFamily="34" charset="0"/>
              </a:rPr>
              <a:t>01</a:t>
            </a:r>
            <a:endParaRPr lang="en-US" altLang="zh-CN" sz="2000" dirty="0">
              <a:latin typeface="Impact" panose="020B0806030902050204" pitchFamily="34" charset="0"/>
            </a:endParaRPr>
          </a:p>
        </p:txBody>
      </p:sp>
      <p:sp>
        <p:nvSpPr>
          <p:cNvPr id="23" name="Freeform: Shape 15"/>
          <p:cNvSpPr/>
          <p:nvPr/>
        </p:nvSpPr>
        <p:spPr>
          <a:xfrm>
            <a:off x="4270920" y="1937519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02</a:t>
            </a:r>
            <a:endParaRPr lang="en-US" altLang="zh-CN" sz="2000">
              <a:latin typeface="Impact" panose="020B0806030902050204" pitchFamily="34" charset="0"/>
            </a:endParaRPr>
          </a:p>
        </p:txBody>
      </p:sp>
      <p:sp>
        <p:nvSpPr>
          <p:cNvPr id="24" name="Freeform: Shape 16"/>
          <p:cNvSpPr/>
          <p:nvPr/>
        </p:nvSpPr>
        <p:spPr>
          <a:xfrm>
            <a:off x="4270920" y="3009645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03</a:t>
            </a:r>
            <a:endParaRPr lang="en-US" altLang="zh-CN" sz="2000">
              <a:latin typeface="Impact" panose="020B0806030902050204" pitchFamily="34" charset="0"/>
            </a:endParaRPr>
          </a:p>
        </p:txBody>
      </p:sp>
      <p:sp>
        <p:nvSpPr>
          <p:cNvPr id="25" name="Freeform: Shape 17"/>
          <p:cNvSpPr/>
          <p:nvPr/>
        </p:nvSpPr>
        <p:spPr>
          <a:xfrm>
            <a:off x="4270920" y="35215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04</a:t>
            </a:r>
            <a:endParaRPr lang="en-US" altLang="zh-CN" sz="2000">
              <a:latin typeface="Impact" panose="020B0806030902050204" pitchFamily="34" charset="0"/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5772212" y="1627448"/>
            <a:ext cx="2233948" cy="646274"/>
            <a:chOff x="719138" y="4748567"/>
            <a:chExt cx="2186768" cy="951390"/>
          </a:xfrm>
        </p:grpSpPr>
        <p:sp>
          <p:nvSpPr>
            <p:cNvPr id="15" name="TextBox 2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1137840" y="1627448"/>
            <a:ext cx="2178775" cy="646274"/>
            <a:chOff x="719138" y="4748567"/>
            <a:chExt cx="2186768" cy="951390"/>
          </a:xfrm>
        </p:grpSpPr>
        <p:sp>
          <p:nvSpPr>
            <p:cNvPr id="13" name="TextBox 3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772212" y="3020386"/>
            <a:ext cx="2233948" cy="646274"/>
            <a:chOff x="719138" y="4748567"/>
            <a:chExt cx="2186768" cy="951390"/>
          </a:xfrm>
        </p:grpSpPr>
        <p:sp>
          <p:nvSpPr>
            <p:cNvPr id="11" name="TextBox 33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1137840" y="3020386"/>
            <a:ext cx="2178775" cy="646274"/>
            <a:chOff x="719138" y="4748567"/>
            <a:chExt cx="2186768" cy="951390"/>
          </a:xfrm>
        </p:grpSpPr>
        <p:sp>
          <p:nvSpPr>
            <p:cNvPr id="9" name="TextBox 36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03596" y="1255305"/>
            <a:ext cx="1370688" cy="134617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54913" y="1255305"/>
            <a:ext cx="1370688" cy="13461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3596" y="2679763"/>
            <a:ext cx="1370688" cy="13461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4913" y="2679763"/>
            <a:ext cx="1370688" cy="13461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07384" y="2045742"/>
            <a:ext cx="1214429" cy="1203190"/>
          </a:xfrm>
          <a:prstGeom prst="rect">
            <a:avLst/>
          </a:prstGeom>
          <a:solidFill>
            <a:schemeClr val="accent5">
              <a:alpha val="89000"/>
            </a:schemeClr>
          </a:solidFill>
          <a:ln w="101600"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标题文本预设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092332" y="1757934"/>
            <a:ext cx="163608" cy="163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0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49"/>
          <p:cNvSpPr txBox="1"/>
          <p:nvPr/>
        </p:nvSpPr>
        <p:spPr>
          <a:xfrm>
            <a:off x="4464389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64389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44"/>
          <p:cNvSpPr txBox="1"/>
          <p:nvPr/>
        </p:nvSpPr>
        <p:spPr>
          <a:xfrm>
            <a:off x="6383660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5959520" y="1762890"/>
            <a:ext cx="202232" cy="15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83660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4092332" y="2905475"/>
            <a:ext cx="163608" cy="151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6750"/>
                </a:moveTo>
                <a:cubicBezTo>
                  <a:pt x="19938" y="7481"/>
                  <a:pt x="19530" y="8241"/>
                  <a:pt x="18712" y="9028"/>
                </a:cubicBezTo>
                <a:cubicBezTo>
                  <a:pt x="17894" y="9816"/>
                  <a:pt x="16875" y="10345"/>
                  <a:pt x="15655" y="10618"/>
                </a:cubicBezTo>
                <a:cubicBezTo>
                  <a:pt x="16295" y="9099"/>
                  <a:pt x="16616" y="7359"/>
                  <a:pt x="16616" y="5400"/>
                </a:cubicBezTo>
                <a:lnTo>
                  <a:pt x="19938" y="5400"/>
                </a:lnTo>
                <a:cubicBezTo>
                  <a:pt x="19938" y="5400"/>
                  <a:pt x="19938" y="6750"/>
                  <a:pt x="19938" y="6750"/>
                </a:cubicBezTo>
                <a:close/>
                <a:moveTo>
                  <a:pt x="2889" y="9028"/>
                </a:moveTo>
                <a:cubicBezTo>
                  <a:pt x="2070" y="8241"/>
                  <a:pt x="1662" y="7481"/>
                  <a:pt x="1662" y="6750"/>
                </a:cubicBezTo>
                <a:lnTo>
                  <a:pt x="1662" y="5400"/>
                </a:lnTo>
                <a:lnTo>
                  <a:pt x="4984" y="5400"/>
                </a:lnTo>
                <a:cubicBezTo>
                  <a:pt x="4984" y="7359"/>
                  <a:pt x="5305" y="9098"/>
                  <a:pt x="5945" y="10617"/>
                </a:cubicBezTo>
                <a:cubicBezTo>
                  <a:pt x="4725" y="10345"/>
                  <a:pt x="3706" y="9815"/>
                  <a:pt x="2889" y="9028"/>
                </a:cubicBezTo>
                <a:cubicBezTo>
                  <a:pt x="2889" y="9028"/>
                  <a:pt x="2889" y="9028"/>
                  <a:pt x="2889" y="9028"/>
                </a:cubicBezTo>
                <a:close/>
                <a:moveTo>
                  <a:pt x="21237" y="3993"/>
                </a:moveTo>
                <a:cubicBezTo>
                  <a:pt x="20994" y="3731"/>
                  <a:pt x="20700" y="3600"/>
                  <a:pt x="20354" y="3600"/>
                </a:cubicBezTo>
                <a:lnTo>
                  <a:pt x="16616" y="3600"/>
                </a:lnTo>
                <a:lnTo>
                  <a:pt x="16616" y="2250"/>
                </a:lnTo>
                <a:cubicBezTo>
                  <a:pt x="16616" y="1631"/>
                  <a:pt x="16413" y="1102"/>
                  <a:pt x="16006" y="661"/>
                </a:cubicBezTo>
                <a:cubicBezTo>
                  <a:pt x="15599" y="220"/>
                  <a:pt x="15109" y="0"/>
                  <a:pt x="14538" y="0"/>
                </a:cubicBezTo>
                <a:lnTo>
                  <a:pt x="7062" y="0"/>
                </a:lnTo>
                <a:cubicBezTo>
                  <a:pt x="6491" y="0"/>
                  <a:pt x="6001" y="220"/>
                  <a:pt x="5595" y="661"/>
                </a:cubicBezTo>
                <a:cubicBezTo>
                  <a:pt x="5188" y="1102"/>
                  <a:pt x="4984" y="1631"/>
                  <a:pt x="4984" y="2250"/>
                </a:cubicBezTo>
                <a:lnTo>
                  <a:pt x="4984" y="3600"/>
                </a:lnTo>
                <a:lnTo>
                  <a:pt x="1246" y="3600"/>
                </a:lnTo>
                <a:cubicBezTo>
                  <a:pt x="900" y="3600"/>
                  <a:pt x="606" y="3731"/>
                  <a:pt x="363" y="3993"/>
                </a:cubicBezTo>
                <a:cubicBezTo>
                  <a:pt x="121" y="4256"/>
                  <a:pt x="0" y="4575"/>
                  <a:pt x="0" y="4950"/>
                </a:cubicBezTo>
                <a:lnTo>
                  <a:pt x="0" y="6750"/>
                </a:lnTo>
                <a:cubicBezTo>
                  <a:pt x="0" y="7416"/>
                  <a:pt x="180" y="8086"/>
                  <a:pt x="538" y="8761"/>
                </a:cubicBezTo>
                <a:cubicBezTo>
                  <a:pt x="898" y="9436"/>
                  <a:pt x="1382" y="10045"/>
                  <a:pt x="1992" y="10589"/>
                </a:cubicBezTo>
                <a:cubicBezTo>
                  <a:pt x="2602" y="11132"/>
                  <a:pt x="3351" y="11590"/>
                  <a:pt x="4238" y="11960"/>
                </a:cubicBezTo>
                <a:cubicBezTo>
                  <a:pt x="5125" y="12331"/>
                  <a:pt x="6058" y="12539"/>
                  <a:pt x="7036" y="12585"/>
                </a:cubicBezTo>
                <a:cubicBezTo>
                  <a:pt x="7399" y="13092"/>
                  <a:pt x="7810" y="13538"/>
                  <a:pt x="8269" y="13922"/>
                </a:cubicBezTo>
                <a:cubicBezTo>
                  <a:pt x="8598" y="14241"/>
                  <a:pt x="8824" y="14580"/>
                  <a:pt x="8950" y="14941"/>
                </a:cubicBezTo>
                <a:cubicBezTo>
                  <a:pt x="9076" y="15303"/>
                  <a:pt x="9139" y="15722"/>
                  <a:pt x="9139" y="16200"/>
                </a:cubicBezTo>
                <a:cubicBezTo>
                  <a:pt x="9139" y="16706"/>
                  <a:pt x="9006" y="17132"/>
                  <a:pt x="8743" y="17480"/>
                </a:cubicBezTo>
                <a:cubicBezTo>
                  <a:pt x="8479" y="17827"/>
                  <a:pt x="8057" y="18000"/>
                  <a:pt x="7477" y="18000"/>
                </a:cubicBezTo>
                <a:cubicBezTo>
                  <a:pt x="6828" y="18000"/>
                  <a:pt x="6250" y="18213"/>
                  <a:pt x="5744" y="18640"/>
                </a:cubicBezTo>
                <a:cubicBezTo>
                  <a:pt x="5238" y="19067"/>
                  <a:pt x="4984" y="19603"/>
                  <a:pt x="4984" y="20250"/>
                </a:cubicBezTo>
                <a:lnTo>
                  <a:pt x="4984" y="21150"/>
                </a:lnTo>
                <a:cubicBezTo>
                  <a:pt x="4984" y="21281"/>
                  <a:pt x="5023" y="21389"/>
                  <a:pt x="5101" y="21474"/>
                </a:cubicBezTo>
                <a:cubicBezTo>
                  <a:pt x="5180" y="21558"/>
                  <a:pt x="5278" y="21600"/>
                  <a:pt x="5400" y="21600"/>
                </a:cubicBezTo>
                <a:lnTo>
                  <a:pt x="16200" y="21600"/>
                </a:lnTo>
                <a:cubicBezTo>
                  <a:pt x="16322" y="21600"/>
                  <a:pt x="16421" y="21558"/>
                  <a:pt x="16499" y="21474"/>
                </a:cubicBezTo>
                <a:cubicBezTo>
                  <a:pt x="16577" y="21389"/>
                  <a:pt x="16616" y="21281"/>
                  <a:pt x="16616" y="21150"/>
                </a:cubicBezTo>
                <a:lnTo>
                  <a:pt x="16616" y="20250"/>
                </a:lnTo>
                <a:cubicBezTo>
                  <a:pt x="16616" y="19603"/>
                  <a:pt x="16362" y="19067"/>
                  <a:pt x="15856" y="18640"/>
                </a:cubicBezTo>
                <a:cubicBezTo>
                  <a:pt x="15349" y="18213"/>
                  <a:pt x="14772" y="18000"/>
                  <a:pt x="14123" y="18000"/>
                </a:cubicBezTo>
                <a:cubicBezTo>
                  <a:pt x="13543" y="18000"/>
                  <a:pt x="13121" y="17827"/>
                  <a:pt x="12857" y="17480"/>
                </a:cubicBezTo>
                <a:cubicBezTo>
                  <a:pt x="12594" y="17132"/>
                  <a:pt x="12462" y="16706"/>
                  <a:pt x="12462" y="16200"/>
                </a:cubicBezTo>
                <a:cubicBezTo>
                  <a:pt x="12462" y="15722"/>
                  <a:pt x="12524" y="15303"/>
                  <a:pt x="12650" y="14941"/>
                </a:cubicBezTo>
                <a:cubicBezTo>
                  <a:pt x="12776" y="14580"/>
                  <a:pt x="13003" y="14241"/>
                  <a:pt x="13331" y="13922"/>
                </a:cubicBezTo>
                <a:cubicBezTo>
                  <a:pt x="13790" y="13537"/>
                  <a:pt x="14201" y="13092"/>
                  <a:pt x="14564" y="12585"/>
                </a:cubicBezTo>
                <a:cubicBezTo>
                  <a:pt x="15543" y="12539"/>
                  <a:pt x="16475" y="12331"/>
                  <a:pt x="17362" y="11960"/>
                </a:cubicBezTo>
                <a:cubicBezTo>
                  <a:pt x="18249" y="11590"/>
                  <a:pt x="18998" y="11132"/>
                  <a:pt x="19608" y="10589"/>
                </a:cubicBezTo>
                <a:cubicBezTo>
                  <a:pt x="20218" y="10045"/>
                  <a:pt x="20702" y="9436"/>
                  <a:pt x="21062" y="8761"/>
                </a:cubicBezTo>
                <a:cubicBezTo>
                  <a:pt x="21420" y="8086"/>
                  <a:pt x="21600" y="7416"/>
                  <a:pt x="21600" y="6750"/>
                </a:cubicBezTo>
                <a:lnTo>
                  <a:pt x="21600" y="4950"/>
                </a:lnTo>
                <a:cubicBezTo>
                  <a:pt x="21600" y="4575"/>
                  <a:pt x="21479" y="4256"/>
                  <a:pt x="21237" y="3993"/>
                </a:cubicBezTo>
                <a:cubicBezTo>
                  <a:pt x="21237" y="3993"/>
                  <a:pt x="21237" y="3993"/>
                  <a:pt x="21237" y="399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42"/>
          <p:cNvSpPr txBox="1"/>
          <p:nvPr/>
        </p:nvSpPr>
        <p:spPr>
          <a:xfrm>
            <a:off x="4464389" y="312796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64389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5978832" y="2895774"/>
            <a:ext cx="163608" cy="17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0" h="21387" extrusionOk="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39"/>
          <p:cNvSpPr txBox="1"/>
          <p:nvPr/>
        </p:nvSpPr>
        <p:spPr>
          <a:xfrm>
            <a:off x="6383660" y="3127966"/>
            <a:ext cx="1273223" cy="73555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83660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/>
      <p:bldP spid="22" grpId="0"/>
      <p:bldP spid="16" grpId="0"/>
      <p:bldP spid="18" grpId="0" animBg="1"/>
      <p:bldP spid="19" grpId="0"/>
      <p:bldP spid="13" grpId="0" animBg="1"/>
      <p:bldP spid="14" grpId="0"/>
      <p:bldP spid="15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/>
          <p:nvPr/>
        </p:nvSpPr>
        <p:spPr>
          <a:xfrm>
            <a:off x="6285469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Oval 17"/>
          <p:cNvSpPr/>
          <p:nvPr/>
        </p:nvSpPr>
        <p:spPr>
          <a:xfrm>
            <a:off x="6048515" y="1386834"/>
            <a:ext cx="1535618" cy="1535618"/>
          </a:xfrm>
          <a:prstGeom prst="ellipse">
            <a:avLst/>
          </a:prstGeom>
          <a:noFill/>
          <a:ln w="50800">
            <a:solidFill>
              <a:srgbClr val="FF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PA_椭圆 18"/>
          <p:cNvSpPr/>
          <p:nvPr>
            <p:custDataLst>
              <p:tags r:id="rId1"/>
            </p:custDataLst>
          </p:nvPr>
        </p:nvSpPr>
        <p:spPr>
          <a:xfrm>
            <a:off x="7214818" y="1484525"/>
            <a:ext cx="270210" cy="2702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Rectangle: Rounded Corners 20"/>
          <p:cNvSpPr/>
          <p:nvPr/>
        </p:nvSpPr>
        <p:spPr>
          <a:xfrm>
            <a:off x="6317179" y="2740175"/>
            <a:ext cx="996355" cy="310139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  <a:endParaRPr lang="zh-CN" altLang="en-US" sz="1100"/>
          </a:p>
        </p:txBody>
      </p:sp>
      <p:sp>
        <p:nvSpPr>
          <p:cNvPr id="8" name="Oval 4"/>
          <p:cNvSpPr/>
          <p:nvPr/>
        </p:nvSpPr>
        <p:spPr>
          <a:xfrm>
            <a:off x="1798756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Oval 5"/>
          <p:cNvSpPr/>
          <p:nvPr/>
        </p:nvSpPr>
        <p:spPr>
          <a:xfrm>
            <a:off x="1561803" y="1386834"/>
            <a:ext cx="1535618" cy="1535618"/>
          </a:xfrm>
          <a:prstGeom prst="ellipse">
            <a:avLst/>
          </a:prstGeom>
          <a:noFill/>
          <a:ln w="50800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PA_椭圆 6"/>
          <p:cNvSpPr/>
          <p:nvPr>
            <p:custDataLst>
              <p:tags r:id="rId2"/>
            </p:custDataLst>
          </p:nvPr>
        </p:nvSpPr>
        <p:spPr>
          <a:xfrm>
            <a:off x="2728106" y="1484525"/>
            <a:ext cx="270210" cy="2702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Rectangle: Rounded Corners 8"/>
          <p:cNvSpPr/>
          <p:nvPr/>
        </p:nvSpPr>
        <p:spPr>
          <a:xfrm>
            <a:off x="1830467" y="2740175"/>
            <a:ext cx="996355" cy="310139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  <a:endParaRPr lang="zh-CN" altLang="en-US" sz="1100"/>
          </a:p>
        </p:txBody>
      </p:sp>
      <p:sp>
        <p:nvSpPr>
          <p:cNvPr id="12" name="Oval 1"/>
          <p:cNvSpPr/>
          <p:nvPr/>
        </p:nvSpPr>
        <p:spPr>
          <a:xfrm>
            <a:off x="1812034" y="1638301"/>
            <a:ext cx="1037899" cy="102711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Oval 10"/>
          <p:cNvSpPr/>
          <p:nvPr/>
        </p:nvSpPr>
        <p:spPr>
          <a:xfrm>
            <a:off x="4043081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Oval 11"/>
          <p:cNvSpPr/>
          <p:nvPr/>
        </p:nvSpPr>
        <p:spPr>
          <a:xfrm>
            <a:off x="3806127" y="1386834"/>
            <a:ext cx="1535618" cy="1535618"/>
          </a:xfrm>
          <a:prstGeom prst="ellipse">
            <a:avLst/>
          </a:prstGeom>
          <a:noFill/>
          <a:ln w="50800">
            <a:solidFill>
              <a:srgbClr val="FFA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" name="PA_椭圆 12"/>
          <p:cNvSpPr/>
          <p:nvPr>
            <p:custDataLst>
              <p:tags r:id="rId4"/>
            </p:custDataLst>
          </p:nvPr>
        </p:nvSpPr>
        <p:spPr>
          <a:xfrm>
            <a:off x="4972430" y="1484525"/>
            <a:ext cx="270210" cy="270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Rectangle: Rounded Corners 14"/>
          <p:cNvSpPr/>
          <p:nvPr/>
        </p:nvSpPr>
        <p:spPr>
          <a:xfrm>
            <a:off x="4074791" y="2740175"/>
            <a:ext cx="996355" cy="310139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  <a:endParaRPr lang="zh-CN" altLang="en-US" sz="1100"/>
          </a:p>
        </p:txBody>
      </p:sp>
      <p:sp>
        <p:nvSpPr>
          <p:cNvPr id="17" name="Oval 2"/>
          <p:cNvSpPr/>
          <p:nvPr/>
        </p:nvSpPr>
        <p:spPr>
          <a:xfrm>
            <a:off x="4059169" y="1638301"/>
            <a:ext cx="1037899" cy="10271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Oval 3"/>
          <p:cNvSpPr/>
          <p:nvPr/>
        </p:nvSpPr>
        <p:spPr>
          <a:xfrm>
            <a:off x="6298747" y="1638301"/>
            <a:ext cx="1037899" cy="102711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TextBox 23"/>
          <p:cNvSpPr txBox="1"/>
          <p:nvPr/>
        </p:nvSpPr>
        <p:spPr>
          <a:xfrm>
            <a:off x="1503683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1"/>
                </a:solidFill>
              </a:rPr>
              <a:t>标题文本预设</a:t>
            </a:r>
            <a:endParaRPr lang="zh-CN" altLang="en-US" sz="1600" b="1" kern="900" dirty="0">
              <a:solidFill>
                <a:schemeClr val="accent1"/>
              </a:solidFill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503683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740544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  <a:endParaRPr lang="zh-CN" altLang="en-US" sz="1600" b="1" kern="900">
              <a:solidFill>
                <a:schemeClr val="accent2"/>
              </a:solidFill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3740544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3" name="TextBox 38"/>
          <p:cNvSpPr txBox="1"/>
          <p:nvPr/>
        </p:nvSpPr>
        <p:spPr>
          <a:xfrm>
            <a:off x="5990395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3"/>
                </a:solidFill>
              </a:rPr>
              <a:t>标题文本预设</a:t>
            </a:r>
            <a:endParaRPr lang="zh-CN" altLang="en-US" sz="1600" b="1" kern="900">
              <a:solidFill>
                <a:schemeClr val="accent3"/>
              </a:solidFill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5990395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6" name="矩形 25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716E-6 C 0.03212 0.05926 0.03126 0.15402 -0.00208 0.21111 C -0.03542 0.26852 -0.08855 0.26667 -0.12084 0.2071 C -0.15296 0.14784 -0.15209 0.05371 -0.11875 -0.00339 C -0.08542 -0.0608 -0.0323 -0.05926 5E-6 -3.82716E-6 L -0.00017 -0.0003 L 5E-6 -3.82716E-6 Z " pathEditMode="relative" rAng="8160000" ptsTypes="AAAAAAA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03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7 C 0.03455 0.05525 0.03733 0.15 0.00625 0.21111 C -0.02465 0.27222 -0.07778 0.27716 -0.11233 0.22191 C -0.1467 0.16667 -0.14948 0.07253 -0.1184 0.01142 C -0.0875 -0.05 -0.03438 -0.05494 1.38889E-6 -1.23457E-7 L 1.38889E-6 -1.23457E-7 L 1.38889E-6 -1.23457E-7 Z " pathEditMode="relative" rAng="7920000" ptsTypes="AAAAAAA">
                                      <p:cBhvr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1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C 0.03541 0.05308 0.0401 0.14753 0.01024 0.21049 C -0.01945 0.27376 -0.0724 0.28179 -0.10799 0.2287 C -0.14341 0.17561 -0.14809 0.08179 -0.11823 0.01882 C -0.08854 -0.04445 -0.03559 -0.05278 3.33333E-6 4.93827E-6 L -0.00018 4.93827E-6 L 3.33333E-6 4.93827E-6 Z " pathEditMode="relative" rAng="7800000" ptsTypes="AAAAAAA">
                                      <p:cBhvr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02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MH" val="20170621195047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ISPRING_PRESENTATION_TITLE" val="卡通矢量图 课件PPT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3243</Words>
  <Application>WPS 演示</Application>
  <PresentationFormat>全屏显示(16:9)</PresentationFormat>
  <Paragraphs>520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方正稚艺简体</vt:lpstr>
      <vt:lpstr>造字工房悦黑演示版常规体</vt:lpstr>
      <vt:lpstr>黑体</vt:lpstr>
      <vt:lpstr>Impact</vt:lpstr>
      <vt:lpstr>Calibri</vt:lpstr>
      <vt:lpstr>等线</vt:lpstr>
      <vt:lpstr>微软雅黑</vt:lpstr>
      <vt:lpstr>Arial Unicode MS</vt:lpstr>
      <vt:lpstr>等线 Light</vt:lpstr>
      <vt:lpstr>Calibri Light</vt:lpstr>
      <vt:lpstr>思源宋体 CN Light</vt:lpstr>
      <vt:lpstr>Meiryo</vt:lpstr>
      <vt:lpstr>Yu Gothic UI</vt:lpstr>
      <vt:lpstr>Arial Narrow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306</cp:revision>
  <dcterms:created xsi:type="dcterms:W3CDTF">2017-07-04T05:41:00Z</dcterms:created>
  <dcterms:modified xsi:type="dcterms:W3CDTF">2024-06-06T06:35:49Z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27C3727069314C4DAFB8479531CC10D6_13</vt:lpwstr>
  </property>
  <property fmtid="{D5CDD505-2E9C-101B-9397-08002B2CF9AE}" pid="3" name="KSOProductBuildVer">
    <vt:lpwstr>2052-12.1.0.16417</vt:lpwstr>
  </property>
</Properties>
</file>