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64" r:id="rId8"/>
    <p:sldId id="265" r:id="rId9"/>
    <p:sldId id="282" r:id="rId10"/>
    <p:sldId id="266" r:id="rId11"/>
    <p:sldId id="268" r:id="rId12"/>
    <p:sldId id="269" r:id="rId13"/>
    <p:sldId id="283" r:id="rId14"/>
    <p:sldId id="270" r:id="rId15"/>
    <p:sldId id="271" r:id="rId16"/>
    <p:sldId id="272" r:id="rId17"/>
    <p:sldId id="273" r:id="rId18"/>
    <p:sldId id="284" r:id="rId19"/>
    <p:sldId id="275" r:id="rId20"/>
    <p:sldId id="276" r:id="rId21"/>
    <p:sldId id="274" r:id="rId22"/>
    <p:sldId id="277" r:id="rId23"/>
    <p:sldId id="278" r:id="rId24"/>
    <p:sldId id="285" r:id="rId25"/>
    <p:sldId id="279" r:id="rId26"/>
    <p:sldId id="280" r:id="rId27"/>
    <p:sldId id="281" r:id="rId28"/>
    <p:sldId id="302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B6F"/>
    <a:srgbClr val="404040"/>
    <a:srgbClr val="499894"/>
    <a:srgbClr val="6A6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9CB3-B56F-4919-B8CC-CF047B918F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51E16C-A0AF-42E4-B2A3-F7D86056D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166450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952190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380709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68383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78441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23412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1133547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72499" y="2"/>
            <a:ext cx="5331224" cy="542660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513099" y="2443731"/>
            <a:ext cx="2083208" cy="1857056"/>
          </a:xfrm>
          <a:custGeom>
            <a:avLst/>
            <a:gdLst>
              <a:gd name="connsiteX0" fmla="*/ 263977 w 2083208"/>
              <a:gd name="connsiteY0" fmla="*/ 0 h 1857056"/>
              <a:gd name="connsiteX1" fmla="*/ 1819231 w 2083208"/>
              <a:gd name="connsiteY1" fmla="*/ 0 h 1857056"/>
              <a:gd name="connsiteX2" fmla="*/ 2047766 w 2083208"/>
              <a:gd name="connsiteY2" fmla="*/ 392540 h 1857056"/>
              <a:gd name="connsiteX3" fmla="*/ 1271151 w 2083208"/>
              <a:gd name="connsiteY3" fmla="*/ 1726376 h 1857056"/>
              <a:gd name="connsiteX4" fmla="*/ 812058 w 2083208"/>
              <a:gd name="connsiteY4" fmla="*/ 1726376 h 1857056"/>
              <a:gd name="connsiteX5" fmla="*/ 35442 w 2083208"/>
              <a:gd name="connsiteY5" fmla="*/ 392540 h 1857056"/>
              <a:gd name="connsiteX6" fmla="*/ 263977 w 2083208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8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5" y="0"/>
                  <a:pt x="2148888" y="218301"/>
                  <a:pt x="2047766" y="392540"/>
                </a:cubicBezTo>
                <a:cubicBezTo>
                  <a:pt x="1271151" y="1726376"/>
                  <a:pt x="1271151" y="1726376"/>
                  <a:pt x="1271151" y="1726376"/>
                </a:cubicBezTo>
                <a:cubicBezTo>
                  <a:pt x="1168006" y="1900616"/>
                  <a:pt x="915202" y="1900616"/>
                  <a:pt x="812058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054398" y="2443731"/>
            <a:ext cx="2083208" cy="1857056"/>
          </a:xfrm>
          <a:custGeom>
            <a:avLst/>
            <a:gdLst>
              <a:gd name="connsiteX0" fmla="*/ 263977 w 2083208"/>
              <a:gd name="connsiteY0" fmla="*/ 0 h 1857056"/>
              <a:gd name="connsiteX1" fmla="*/ 1819231 w 2083208"/>
              <a:gd name="connsiteY1" fmla="*/ 0 h 1857056"/>
              <a:gd name="connsiteX2" fmla="*/ 2047766 w 2083208"/>
              <a:gd name="connsiteY2" fmla="*/ 392540 h 1857056"/>
              <a:gd name="connsiteX3" fmla="*/ 1271151 w 2083208"/>
              <a:gd name="connsiteY3" fmla="*/ 1726376 h 1857056"/>
              <a:gd name="connsiteX4" fmla="*/ 812058 w 2083208"/>
              <a:gd name="connsiteY4" fmla="*/ 1726376 h 1857056"/>
              <a:gd name="connsiteX5" fmla="*/ 35442 w 2083208"/>
              <a:gd name="connsiteY5" fmla="*/ 392540 h 1857056"/>
              <a:gd name="connsiteX6" fmla="*/ 263977 w 2083208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8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5" y="0"/>
                  <a:pt x="2148888" y="218301"/>
                  <a:pt x="2047766" y="392540"/>
                </a:cubicBezTo>
                <a:cubicBezTo>
                  <a:pt x="1271151" y="1726376"/>
                  <a:pt x="1271151" y="1726376"/>
                  <a:pt x="1271151" y="1726376"/>
                </a:cubicBezTo>
                <a:cubicBezTo>
                  <a:pt x="1168006" y="1900616"/>
                  <a:pt x="915202" y="1900616"/>
                  <a:pt x="812058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8595698" y="2443731"/>
            <a:ext cx="2083207" cy="1857056"/>
          </a:xfrm>
          <a:custGeom>
            <a:avLst/>
            <a:gdLst>
              <a:gd name="connsiteX0" fmla="*/ 263977 w 2083207"/>
              <a:gd name="connsiteY0" fmla="*/ 0 h 1857056"/>
              <a:gd name="connsiteX1" fmla="*/ 1819231 w 2083207"/>
              <a:gd name="connsiteY1" fmla="*/ 0 h 1857056"/>
              <a:gd name="connsiteX2" fmla="*/ 2047766 w 2083207"/>
              <a:gd name="connsiteY2" fmla="*/ 392540 h 1857056"/>
              <a:gd name="connsiteX3" fmla="*/ 1271150 w 2083207"/>
              <a:gd name="connsiteY3" fmla="*/ 1726376 h 1857056"/>
              <a:gd name="connsiteX4" fmla="*/ 812057 w 2083207"/>
              <a:gd name="connsiteY4" fmla="*/ 1726376 h 1857056"/>
              <a:gd name="connsiteX5" fmla="*/ 35442 w 2083207"/>
              <a:gd name="connsiteY5" fmla="*/ 392540 h 1857056"/>
              <a:gd name="connsiteX6" fmla="*/ 263977 w 2083207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7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4" y="0"/>
                  <a:pt x="2148888" y="218301"/>
                  <a:pt x="2047766" y="392540"/>
                </a:cubicBezTo>
                <a:cubicBezTo>
                  <a:pt x="1271150" y="1726376"/>
                  <a:pt x="1271150" y="1726376"/>
                  <a:pt x="1271150" y="1726376"/>
                </a:cubicBezTo>
                <a:cubicBezTo>
                  <a:pt x="1168006" y="1900616"/>
                  <a:pt x="915202" y="1900616"/>
                  <a:pt x="812057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1449499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5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2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040540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5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2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631582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4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1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02485" y="1495105"/>
            <a:ext cx="4817889" cy="3867790"/>
          </a:xfrm>
          <a:custGeom>
            <a:avLst/>
            <a:gdLst>
              <a:gd name="connsiteX0" fmla="*/ 2942981 w 4817889"/>
              <a:gd name="connsiteY0" fmla="*/ 3813286 h 3867790"/>
              <a:gd name="connsiteX1" fmla="*/ 2942796 w 4817889"/>
              <a:gd name="connsiteY1" fmla="*/ 3813412 h 3867790"/>
              <a:gd name="connsiteX2" fmla="*/ 2942837 w 4817889"/>
              <a:gd name="connsiteY2" fmla="*/ 3813429 h 3867790"/>
              <a:gd name="connsiteX3" fmla="*/ 2893443 w 4817889"/>
              <a:gd name="connsiteY3" fmla="*/ 3718488 h 3867790"/>
              <a:gd name="connsiteX4" fmla="*/ 2893852 w 4817889"/>
              <a:gd name="connsiteY4" fmla="*/ 3719072 h 3867790"/>
              <a:gd name="connsiteX5" fmla="*/ 2893960 w 4817889"/>
              <a:gd name="connsiteY5" fmla="*/ 3718987 h 3867790"/>
              <a:gd name="connsiteX6" fmla="*/ 2754165 w 4817889"/>
              <a:gd name="connsiteY6" fmla="*/ 3667982 h 3867790"/>
              <a:gd name="connsiteX7" fmla="*/ 2753855 w 4817889"/>
              <a:gd name="connsiteY7" fmla="*/ 3668597 h 3867790"/>
              <a:gd name="connsiteX8" fmla="*/ 2754165 w 4817889"/>
              <a:gd name="connsiteY8" fmla="*/ 3668730 h 3867790"/>
              <a:gd name="connsiteX9" fmla="*/ 2791254 w 4817889"/>
              <a:gd name="connsiteY9" fmla="*/ 3666966 h 3867790"/>
              <a:gd name="connsiteX10" fmla="*/ 2791322 w 4817889"/>
              <a:gd name="connsiteY10" fmla="*/ 3667033 h 3867790"/>
              <a:gd name="connsiteX11" fmla="*/ 2791335 w 4817889"/>
              <a:gd name="connsiteY11" fmla="*/ 3667285 h 3867790"/>
              <a:gd name="connsiteX12" fmla="*/ 2791742 w 4817889"/>
              <a:gd name="connsiteY12" fmla="*/ 3667135 h 3867790"/>
              <a:gd name="connsiteX13" fmla="*/ 2791523 w 4817889"/>
              <a:gd name="connsiteY13" fmla="*/ 3666966 h 3867790"/>
              <a:gd name="connsiteX14" fmla="*/ 2807216 w 4817889"/>
              <a:gd name="connsiteY14" fmla="*/ 3632072 h 3867790"/>
              <a:gd name="connsiteX15" fmla="*/ 2805964 w 4817889"/>
              <a:gd name="connsiteY15" fmla="*/ 3632697 h 3867790"/>
              <a:gd name="connsiteX16" fmla="*/ 2806578 w 4817889"/>
              <a:gd name="connsiteY16" fmla="*/ 3633174 h 3867790"/>
              <a:gd name="connsiteX17" fmla="*/ 2806583 w 4817889"/>
              <a:gd name="connsiteY17" fmla="*/ 3633014 h 3867790"/>
              <a:gd name="connsiteX18" fmla="*/ 2807318 w 4817889"/>
              <a:gd name="connsiteY18" fmla="*/ 3632257 h 3867790"/>
              <a:gd name="connsiteX19" fmla="*/ 3069788 w 4817889"/>
              <a:gd name="connsiteY19" fmla="*/ 3583712 h 3867790"/>
              <a:gd name="connsiteX20" fmla="*/ 3070083 w 4817889"/>
              <a:gd name="connsiteY20" fmla="*/ 3584237 h 3867790"/>
              <a:gd name="connsiteX21" fmla="*/ 3069925 w 4817889"/>
              <a:gd name="connsiteY21" fmla="*/ 3584727 h 3867790"/>
              <a:gd name="connsiteX22" fmla="*/ 3070201 w 4817889"/>
              <a:gd name="connsiteY22" fmla="*/ 3584484 h 3867790"/>
              <a:gd name="connsiteX23" fmla="*/ 3071477 w 4817889"/>
              <a:gd name="connsiteY23" fmla="*/ 3584060 h 3867790"/>
              <a:gd name="connsiteX24" fmla="*/ 3070474 w 4817889"/>
              <a:gd name="connsiteY24" fmla="*/ 3583969 h 3867790"/>
              <a:gd name="connsiteX25" fmla="*/ 3169827 w 4817889"/>
              <a:gd name="connsiteY25" fmla="*/ 3579697 h 3867790"/>
              <a:gd name="connsiteX26" fmla="*/ 3169956 w 4817889"/>
              <a:gd name="connsiteY26" fmla="*/ 3579918 h 3867790"/>
              <a:gd name="connsiteX27" fmla="*/ 3170023 w 4817889"/>
              <a:gd name="connsiteY27" fmla="*/ 3579868 h 3867790"/>
              <a:gd name="connsiteX28" fmla="*/ 3064714 w 4817889"/>
              <a:gd name="connsiteY28" fmla="*/ 3540395 h 3867790"/>
              <a:gd name="connsiteX29" fmla="*/ 3064714 w 4817889"/>
              <a:gd name="connsiteY29" fmla="*/ 3541936 h 3867790"/>
              <a:gd name="connsiteX30" fmla="*/ 3064926 w 4817889"/>
              <a:gd name="connsiteY30" fmla="*/ 3541893 h 3867790"/>
              <a:gd name="connsiteX31" fmla="*/ 2443971 w 4817889"/>
              <a:gd name="connsiteY31" fmla="*/ 3521327 h 3867790"/>
              <a:gd name="connsiteX32" fmla="*/ 2443578 w 4817889"/>
              <a:gd name="connsiteY32" fmla="*/ 3521916 h 3867790"/>
              <a:gd name="connsiteX33" fmla="*/ 2444053 w 4817889"/>
              <a:gd name="connsiteY33" fmla="*/ 3521443 h 3867790"/>
              <a:gd name="connsiteX34" fmla="*/ 2332083 w 4817889"/>
              <a:gd name="connsiteY34" fmla="*/ 3520951 h 3867790"/>
              <a:gd name="connsiteX35" fmla="*/ 2332138 w 4817889"/>
              <a:gd name="connsiteY35" fmla="*/ 3521028 h 3867790"/>
              <a:gd name="connsiteX36" fmla="*/ 2332292 w 4817889"/>
              <a:gd name="connsiteY36" fmla="*/ 3521027 h 3867790"/>
              <a:gd name="connsiteX37" fmla="*/ 2772756 w 4817889"/>
              <a:gd name="connsiteY37" fmla="*/ 3520744 h 3867790"/>
              <a:gd name="connsiteX38" fmla="*/ 2772691 w 4817889"/>
              <a:gd name="connsiteY38" fmla="*/ 3520836 h 3867790"/>
              <a:gd name="connsiteX39" fmla="*/ 2772381 w 4817889"/>
              <a:gd name="connsiteY39" fmla="*/ 3520968 h 3867790"/>
              <a:gd name="connsiteX40" fmla="*/ 2772771 w 4817889"/>
              <a:gd name="connsiteY40" fmla="*/ 3521163 h 3867790"/>
              <a:gd name="connsiteX41" fmla="*/ 3036279 w 4817889"/>
              <a:gd name="connsiteY41" fmla="*/ 3496966 h 3867790"/>
              <a:gd name="connsiteX42" fmla="*/ 3034496 w 4817889"/>
              <a:gd name="connsiteY42" fmla="*/ 3497168 h 3867790"/>
              <a:gd name="connsiteX43" fmla="*/ 3033420 w 4817889"/>
              <a:gd name="connsiteY43" fmla="*/ 3497168 h 3867790"/>
              <a:gd name="connsiteX44" fmla="*/ 3034327 w 4817889"/>
              <a:gd name="connsiteY44" fmla="*/ 3497772 h 3867790"/>
              <a:gd name="connsiteX45" fmla="*/ 3035203 w 4817889"/>
              <a:gd name="connsiteY45" fmla="*/ 3498328 h 3867790"/>
              <a:gd name="connsiteX46" fmla="*/ 3170586 w 4817889"/>
              <a:gd name="connsiteY46" fmla="*/ 3485631 h 3867790"/>
              <a:gd name="connsiteX47" fmla="*/ 3170547 w 4817889"/>
              <a:gd name="connsiteY47" fmla="*/ 3485655 h 3867790"/>
              <a:gd name="connsiteX48" fmla="*/ 3170557 w 4817889"/>
              <a:gd name="connsiteY48" fmla="*/ 3485687 h 3867790"/>
              <a:gd name="connsiteX49" fmla="*/ 2805005 w 4817889"/>
              <a:gd name="connsiteY49" fmla="*/ 3480499 h 3867790"/>
              <a:gd name="connsiteX50" fmla="*/ 2806430 w 4817889"/>
              <a:gd name="connsiteY50" fmla="*/ 3480855 h 3867790"/>
              <a:gd name="connsiteX51" fmla="*/ 2806676 w 4817889"/>
              <a:gd name="connsiteY51" fmla="*/ 3481326 h 3867790"/>
              <a:gd name="connsiteX52" fmla="*/ 2807784 w 4817889"/>
              <a:gd name="connsiteY52" fmla="*/ 3480499 h 3867790"/>
              <a:gd name="connsiteX53" fmla="*/ 2806449 w 4817889"/>
              <a:gd name="connsiteY53" fmla="*/ 3480499 h 3867790"/>
              <a:gd name="connsiteX54" fmla="*/ 2199217 w 4817889"/>
              <a:gd name="connsiteY54" fmla="*/ 3478653 h 3867790"/>
              <a:gd name="connsiteX55" fmla="*/ 2199295 w 4817889"/>
              <a:gd name="connsiteY55" fmla="*/ 3478784 h 3867790"/>
              <a:gd name="connsiteX56" fmla="*/ 2199159 w 4817889"/>
              <a:gd name="connsiteY56" fmla="*/ 3479061 h 3867790"/>
              <a:gd name="connsiteX57" fmla="*/ 2199382 w 4817889"/>
              <a:gd name="connsiteY57" fmla="*/ 3479103 h 3867790"/>
              <a:gd name="connsiteX58" fmla="*/ 2199483 w 4817889"/>
              <a:gd name="connsiteY58" fmla="*/ 3479209 h 3867790"/>
              <a:gd name="connsiteX59" fmla="*/ 2200184 w 4817889"/>
              <a:gd name="connsiteY59" fmla="*/ 3479348 h 3867790"/>
              <a:gd name="connsiteX60" fmla="*/ 2199621 w 4817889"/>
              <a:gd name="connsiteY60" fmla="*/ 3478958 h 3867790"/>
              <a:gd name="connsiteX61" fmla="*/ 2151284 w 4817889"/>
              <a:gd name="connsiteY61" fmla="*/ 3449536 h 3867790"/>
              <a:gd name="connsiteX62" fmla="*/ 2151183 w 4817889"/>
              <a:gd name="connsiteY62" fmla="*/ 3449739 h 3867790"/>
              <a:gd name="connsiteX63" fmla="*/ 2153675 w 4817889"/>
              <a:gd name="connsiteY63" fmla="*/ 3451373 h 3867790"/>
              <a:gd name="connsiteX64" fmla="*/ 2153723 w 4817889"/>
              <a:gd name="connsiteY64" fmla="*/ 3451315 h 3867790"/>
              <a:gd name="connsiteX65" fmla="*/ 2090863 w 4817889"/>
              <a:gd name="connsiteY65" fmla="*/ 3444970 h 3867790"/>
              <a:gd name="connsiteX66" fmla="*/ 2090807 w 4817889"/>
              <a:gd name="connsiteY66" fmla="*/ 3445075 h 3867790"/>
              <a:gd name="connsiteX67" fmla="*/ 2092063 w 4817889"/>
              <a:gd name="connsiteY67" fmla="*/ 3445075 h 3867790"/>
              <a:gd name="connsiteX68" fmla="*/ 2092138 w 4817889"/>
              <a:gd name="connsiteY68" fmla="*/ 3444970 h 3867790"/>
              <a:gd name="connsiteX69" fmla="*/ 2607829 w 4817889"/>
              <a:gd name="connsiteY69" fmla="*/ 3437840 h 3867790"/>
              <a:gd name="connsiteX70" fmla="*/ 2609571 w 4817889"/>
              <a:gd name="connsiteY70" fmla="*/ 3441863 h 3867790"/>
              <a:gd name="connsiteX71" fmla="*/ 2610596 w 4817889"/>
              <a:gd name="connsiteY71" fmla="*/ 3441264 h 3867790"/>
              <a:gd name="connsiteX72" fmla="*/ 2611910 w 4817889"/>
              <a:gd name="connsiteY72" fmla="*/ 3441301 h 3867790"/>
              <a:gd name="connsiteX73" fmla="*/ 2125918 w 4817889"/>
              <a:gd name="connsiteY73" fmla="*/ 3431085 h 3867790"/>
              <a:gd name="connsiteX74" fmla="*/ 2127241 w 4817889"/>
              <a:gd name="connsiteY74" fmla="*/ 3433178 h 3867790"/>
              <a:gd name="connsiteX75" fmla="*/ 2128196 w 4817889"/>
              <a:gd name="connsiteY75" fmla="*/ 3433067 h 3867790"/>
              <a:gd name="connsiteX76" fmla="*/ 2128924 w 4817889"/>
              <a:gd name="connsiteY76" fmla="*/ 3433228 h 3867790"/>
              <a:gd name="connsiteX77" fmla="*/ 2128387 w 4817889"/>
              <a:gd name="connsiteY77" fmla="*/ 3432837 h 3867790"/>
              <a:gd name="connsiteX78" fmla="*/ 1898517 w 4817889"/>
              <a:gd name="connsiteY78" fmla="*/ 3429613 h 3867790"/>
              <a:gd name="connsiteX79" fmla="*/ 1899447 w 4817889"/>
              <a:gd name="connsiteY79" fmla="*/ 3432162 h 3867790"/>
              <a:gd name="connsiteX80" fmla="*/ 1899690 w 4817889"/>
              <a:gd name="connsiteY80" fmla="*/ 3431290 h 3867790"/>
              <a:gd name="connsiteX81" fmla="*/ 2022865 w 4817889"/>
              <a:gd name="connsiteY81" fmla="*/ 3427553 h 3867790"/>
              <a:gd name="connsiteX82" fmla="*/ 2022865 w 4817889"/>
              <a:gd name="connsiteY82" fmla="*/ 3427778 h 3867790"/>
              <a:gd name="connsiteX83" fmla="*/ 2023119 w 4817889"/>
              <a:gd name="connsiteY83" fmla="*/ 3427749 h 3867790"/>
              <a:gd name="connsiteX84" fmla="*/ 2022989 w 4817889"/>
              <a:gd name="connsiteY84" fmla="*/ 3427698 h 3867790"/>
              <a:gd name="connsiteX85" fmla="*/ 4553876 w 4817889"/>
              <a:gd name="connsiteY85" fmla="*/ 3427110 h 3867790"/>
              <a:gd name="connsiteX86" fmla="*/ 4552714 w 4817889"/>
              <a:gd name="connsiteY86" fmla="*/ 3432885 h 3867790"/>
              <a:gd name="connsiteX87" fmla="*/ 4554298 w 4817889"/>
              <a:gd name="connsiteY87" fmla="*/ 3432619 h 3867790"/>
              <a:gd name="connsiteX88" fmla="*/ 4554443 w 4817889"/>
              <a:gd name="connsiteY88" fmla="*/ 3432777 h 3867790"/>
              <a:gd name="connsiteX89" fmla="*/ 3065794 w 4817889"/>
              <a:gd name="connsiteY89" fmla="*/ 3417230 h 3867790"/>
              <a:gd name="connsiteX90" fmla="*/ 3064679 w 4817889"/>
              <a:gd name="connsiteY90" fmla="*/ 3417336 h 3867790"/>
              <a:gd name="connsiteX91" fmla="*/ 3064805 w 4817889"/>
              <a:gd name="connsiteY91" fmla="*/ 3417840 h 3867790"/>
              <a:gd name="connsiteX92" fmla="*/ 3064711 w 4817889"/>
              <a:gd name="connsiteY92" fmla="*/ 3418136 h 3867790"/>
              <a:gd name="connsiteX93" fmla="*/ 3064995 w 4817889"/>
              <a:gd name="connsiteY93" fmla="*/ 3417894 h 3867790"/>
              <a:gd name="connsiteX94" fmla="*/ 3303594 w 4817889"/>
              <a:gd name="connsiteY94" fmla="*/ 3397657 h 3867790"/>
              <a:gd name="connsiteX95" fmla="*/ 3304174 w 4817889"/>
              <a:gd name="connsiteY95" fmla="*/ 3398460 h 3867790"/>
              <a:gd name="connsiteX96" fmla="*/ 3304240 w 4817889"/>
              <a:gd name="connsiteY96" fmla="*/ 3398132 h 3867790"/>
              <a:gd name="connsiteX97" fmla="*/ 2900502 w 4817889"/>
              <a:gd name="connsiteY97" fmla="*/ 3375375 h 3867790"/>
              <a:gd name="connsiteX98" fmla="*/ 2900382 w 4817889"/>
              <a:gd name="connsiteY98" fmla="*/ 3375427 h 3867790"/>
              <a:gd name="connsiteX99" fmla="*/ 2900202 w 4817889"/>
              <a:gd name="connsiteY99" fmla="*/ 3375448 h 3867790"/>
              <a:gd name="connsiteX100" fmla="*/ 2900608 w 4817889"/>
              <a:gd name="connsiteY100" fmla="*/ 3375767 h 3867790"/>
              <a:gd name="connsiteX101" fmla="*/ 3334474 w 4817889"/>
              <a:gd name="connsiteY101" fmla="*/ 3357566 h 3867790"/>
              <a:gd name="connsiteX102" fmla="*/ 3333862 w 4817889"/>
              <a:gd name="connsiteY102" fmla="*/ 3358292 h 3867790"/>
              <a:gd name="connsiteX103" fmla="*/ 3335609 w 4817889"/>
              <a:gd name="connsiteY103" fmla="*/ 3359027 h 3867790"/>
              <a:gd name="connsiteX104" fmla="*/ 1730082 w 4817889"/>
              <a:gd name="connsiteY104" fmla="*/ 3305179 h 3867790"/>
              <a:gd name="connsiteX105" fmla="*/ 1730082 w 4817889"/>
              <a:gd name="connsiteY105" fmla="*/ 3308901 h 3867790"/>
              <a:gd name="connsiteX106" fmla="*/ 1730199 w 4817889"/>
              <a:gd name="connsiteY106" fmla="*/ 3308940 h 3867790"/>
              <a:gd name="connsiteX107" fmla="*/ 1730340 w 4817889"/>
              <a:gd name="connsiteY107" fmla="*/ 3309267 h 3867790"/>
              <a:gd name="connsiteX108" fmla="*/ 1730340 w 4817889"/>
              <a:gd name="connsiteY108" fmla="*/ 3305274 h 3867790"/>
              <a:gd name="connsiteX109" fmla="*/ 1775848 w 4817889"/>
              <a:gd name="connsiteY109" fmla="*/ 3299399 h 3867790"/>
              <a:gd name="connsiteX110" fmla="*/ 1775848 w 4817889"/>
              <a:gd name="connsiteY110" fmla="*/ 3303169 h 3867790"/>
              <a:gd name="connsiteX111" fmla="*/ 1777897 w 4817889"/>
              <a:gd name="connsiteY111" fmla="*/ 3307256 h 3867790"/>
              <a:gd name="connsiteX112" fmla="*/ 1777912 w 4817889"/>
              <a:gd name="connsiteY112" fmla="*/ 3307273 h 3867790"/>
              <a:gd name="connsiteX113" fmla="*/ 1776226 w 4817889"/>
              <a:gd name="connsiteY113" fmla="*/ 3302228 h 3867790"/>
              <a:gd name="connsiteX114" fmla="*/ 2404217 w 4817889"/>
              <a:gd name="connsiteY114" fmla="*/ 3299047 h 3867790"/>
              <a:gd name="connsiteX115" fmla="*/ 2404208 w 4817889"/>
              <a:gd name="connsiteY115" fmla="*/ 3299063 h 3867790"/>
              <a:gd name="connsiteX116" fmla="*/ 2404267 w 4817889"/>
              <a:gd name="connsiteY116" fmla="*/ 3299103 h 3867790"/>
              <a:gd name="connsiteX117" fmla="*/ 1612540 w 4817889"/>
              <a:gd name="connsiteY117" fmla="*/ 3290886 h 3867790"/>
              <a:gd name="connsiteX118" fmla="*/ 1612859 w 4817889"/>
              <a:gd name="connsiteY118" fmla="*/ 3292010 h 3867790"/>
              <a:gd name="connsiteX119" fmla="*/ 1613329 w 4817889"/>
              <a:gd name="connsiteY119" fmla="*/ 3292010 h 3867790"/>
              <a:gd name="connsiteX120" fmla="*/ 1788931 w 4817889"/>
              <a:gd name="connsiteY120" fmla="*/ 3286345 h 3867790"/>
              <a:gd name="connsiteX121" fmla="*/ 1788194 w 4817889"/>
              <a:gd name="connsiteY121" fmla="*/ 3287657 h 3867790"/>
              <a:gd name="connsiteX122" fmla="*/ 1789693 w 4817889"/>
              <a:gd name="connsiteY122" fmla="*/ 3286799 h 3867790"/>
              <a:gd name="connsiteX123" fmla="*/ 1676329 w 4817889"/>
              <a:gd name="connsiteY123" fmla="*/ 3252227 h 3867790"/>
              <a:gd name="connsiteX124" fmla="*/ 1675864 w 4817889"/>
              <a:gd name="connsiteY124" fmla="*/ 3253861 h 3867790"/>
              <a:gd name="connsiteX125" fmla="*/ 1677491 w 4817889"/>
              <a:gd name="connsiteY125" fmla="*/ 3252734 h 3867790"/>
              <a:gd name="connsiteX126" fmla="*/ 1677712 w 4817889"/>
              <a:gd name="connsiteY126" fmla="*/ 3252734 h 3867790"/>
              <a:gd name="connsiteX127" fmla="*/ 1679106 w 4817889"/>
              <a:gd name="connsiteY127" fmla="*/ 3252148 h 3867790"/>
              <a:gd name="connsiteX128" fmla="*/ 1677715 w 4817889"/>
              <a:gd name="connsiteY128" fmla="*/ 3252734 h 3867790"/>
              <a:gd name="connsiteX129" fmla="*/ 1678319 w 4817889"/>
              <a:gd name="connsiteY129" fmla="*/ 3252734 h 3867790"/>
              <a:gd name="connsiteX130" fmla="*/ 1943749 w 4817889"/>
              <a:gd name="connsiteY130" fmla="*/ 3242108 h 3867790"/>
              <a:gd name="connsiteX131" fmla="*/ 1944657 w 4817889"/>
              <a:gd name="connsiteY131" fmla="*/ 3243706 h 3867790"/>
              <a:gd name="connsiteX132" fmla="*/ 1946240 w 4817889"/>
              <a:gd name="connsiteY132" fmla="*/ 3243590 h 3867790"/>
              <a:gd name="connsiteX133" fmla="*/ 1911291 w 4817889"/>
              <a:gd name="connsiteY133" fmla="*/ 3219678 h 3867790"/>
              <a:gd name="connsiteX134" fmla="*/ 1911337 w 4817889"/>
              <a:gd name="connsiteY134" fmla="*/ 3219783 h 3867790"/>
              <a:gd name="connsiteX135" fmla="*/ 1911557 w 4817889"/>
              <a:gd name="connsiteY135" fmla="*/ 3219879 h 3867790"/>
              <a:gd name="connsiteX136" fmla="*/ 4388033 w 4817889"/>
              <a:gd name="connsiteY136" fmla="*/ 3210638 h 3867790"/>
              <a:gd name="connsiteX137" fmla="*/ 4386009 w 4817889"/>
              <a:gd name="connsiteY137" fmla="*/ 3210651 h 3867790"/>
              <a:gd name="connsiteX138" fmla="*/ 4387953 w 4817889"/>
              <a:gd name="connsiteY138" fmla="*/ 3212664 h 3867790"/>
              <a:gd name="connsiteX139" fmla="*/ 2437431 w 4817889"/>
              <a:gd name="connsiteY139" fmla="*/ 3205929 h 3867790"/>
              <a:gd name="connsiteX140" fmla="*/ 2437356 w 4817889"/>
              <a:gd name="connsiteY140" fmla="*/ 3208542 h 3867790"/>
              <a:gd name="connsiteX141" fmla="*/ 2438463 w 4817889"/>
              <a:gd name="connsiteY141" fmla="*/ 3206481 h 3867790"/>
              <a:gd name="connsiteX142" fmla="*/ 3269142 w 4817889"/>
              <a:gd name="connsiteY142" fmla="*/ 3205384 h 3867790"/>
              <a:gd name="connsiteX143" fmla="*/ 3269193 w 4817889"/>
              <a:gd name="connsiteY143" fmla="*/ 3205633 h 3867790"/>
              <a:gd name="connsiteX144" fmla="*/ 3269852 w 4817889"/>
              <a:gd name="connsiteY144" fmla="*/ 3205559 h 3867790"/>
              <a:gd name="connsiteX145" fmla="*/ 3299181 w 4817889"/>
              <a:gd name="connsiteY145" fmla="*/ 3200093 h 3867790"/>
              <a:gd name="connsiteX146" fmla="*/ 3299319 w 4817889"/>
              <a:gd name="connsiteY146" fmla="*/ 3200164 h 3867790"/>
              <a:gd name="connsiteX147" fmla="*/ 3299746 w 4817889"/>
              <a:gd name="connsiteY147" fmla="*/ 3200905 h 3867790"/>
              <a:gd name="connsiteX148" fmla="*/ 3299878 w 4817889"/>
              <a:gd name="connsiteY148" fmla="*/ 3200638 h 3867790"/>
              <a:gd name="connsiteX149" fmla="*/ 3301713 w 4817889"/>
              <a:gd name="connsiteY149" fmla="*/ 3200352 h 3867790"/>
              <a:gd name="connsiteX150" fmla="*/ 3299474 w 4817889"/>
              <a:gd name="connsiteY150" fmla="*/ 3200230 h 3867790"/>
              <a:gd name="connsiteX151" fmla="*/ 3299388 w 4817889"/>
              <a:gd name="connsiteY151" fmla="*/ 3200110 h 3867790"/>
              <a:gd name="connsiteX152" fmla="*/ 4494257 w 4817889"/>
              <a:gd name="connsiteY152" fmla="*/ 3199140 h 3867790"/>
              <a:gd name="connsiteX153" fmla="*/ 4494555 w 4817889"/>
              <a:gd name="connsiteY153" fmla="*/ 3200333 h 3867790"/>
              <a:gd name="connsiteX154" fmla="*/ 4494724 w 4817889"/>
              <a:gd name="connsiteY154" fmla="*/ 3200341 h 3867790"/>
              <a:gd name="connsiteX155" fmla="*/ 1431335 w 4817889"/>
              <a:gd name="connsiteY155" fmla="*/ 3179207 h 3867790"/>
              <a:gd name="connsiteX156" fmla="*/ 1431076 w 4817889"/>
              <a:gd name="connsiteY156" fmla="*/ 3179661 h 3867790"/>
              <a:gd name="connsiteX157" fmla="*/ 1428164 w 4817889"/>
              <a:gd name="connsiteY157" fmla="*/ 3180376 h 3867790"/>
              <a:gd name="connsiteX158" fmla="*/ 1432547 w 4817889"/>
              <a:gd name="connsiteY158" fmla="*/ 3183451 h 3867790"/>
              <a:gd name="connsiteX159" fmla="*/ 1320206 w 4817889"/>
              <a:gd name="connsiteY159" fmla="*/ 3176773 h 3867790"/>
              <a:gd name="connsiteX160" fmla="*/ 1320038 w 4817889"/>
              <a:gd name="connsiteY160" fmla="*/ 3177008 h 3867790"/>
              <a:gd name="connsiteX161" fmla="*/ 1320357 w 4817889"/>
              <a:gd name="connsiteY161" fmla="*/ 3176873 h 3867790"/>
              <a:gd name="connsiteX162" fmla="*/ 1384383 w 4817889"/>
              <a:gd name="connsiteY162" fmla="*/ 3170439 h 3867790"/>
              <a:gd name="connsiteX163" fmla="*/ 1382854 w 4817889"/>
              <a:gd name="connsiteY163" fmla="*/ 3171600 h 3867790"/>
              <a:gd name="connsiteX164" fmla="*/ 1385290 w 4817889"/>
              <a:gd name="connsiteY164" fmla="*/ 3171762 h 3867790"/>
              <a:gd name="connsiteX165" fmla="*/ 1385964 w 4817889"/>
              <a:gd name="connsiteY165" fmla="*/ 3171988 h 3867790"/>
              <a:gd name="connsiteX166" fmla="*/ 1385280 w 4817889"/>
              <a:gd name="connsiteY166" fmla="*/ 3171118 h 3867790"/>
              <a:gd name="connsiteX167" fmla="*/ 2359094 w 4817889"/>
              <a:gd name="connsiteY167" fmla="*/ 3150692 h 3867790"/>
              <a:gd name="connsiteX168" fmla="*/ 2355985 w 4817889"/>
              <a:gd name="connsiteY168" fmla="*/ 3152851 h 3867790"/>
              <a:gd name="connsiteX169" fmla="*/ 2355579 w 4817889"/>
              <a:gd name="connsiteY169" fmla="*/ 3152869 h 3867790"/>
              <a:gd name="connsiteX170" fmla="*/ 2355839 w 4817889"/>
              <a:gd name="connsiteY170" fmla="*/ 3152947 h 3867790"/>
              <a:gd name="connsiteX171" fmla="*/ 2358288 w 4817889"/>
              <a:gd name="connsiteY171" fmla="*/ 3153086 h 3867790"/>
              <a:gd name="connsiteX172" fmla="*/ 4399844 w 4817889"/>
              <a:gd name="connsiteY172" fmla="*/ 3141122 h 3867790"/>
              <a:gd name="connsiteX173" fmla="*/ 4399630 w 4817889"/>
              <a:gd name="connsiteY173" fmla="*/ 3141489 h 3867790"/>
              <a:gd name="connsiteX174" fmla="*/ 4400166 w 4817889"/>
              <a:gd name="connsiteY174" fmla="*/ 3141668 h 3867790"/>
              <a:gd name="connsiteX175" fmla="*/ 1478653 w 4817889"/>
              <a:gd name="connsiteY175" fmla="*/ 3140769 h 3867790"/>
              <a:gd name="connsiteX176" fmla="*/ 1478189 w 4817889"/>
              <a:gd name="connsiteY176" fmla="*/ 3141096 h 3867790"/>
              <a:gd name="connsiteX177" fmla="*/ 1478365 w 4817889"/>
              <a:gd name="connsiteY177" fmla="*/ 3141072 h 3867790"/>
              <a:gd name="connsiteX178" fmla="*/ 1479098 w 4817889"/>
              <a:gd name="connsiteY178" fmla="*/ 3141893 h 3867790"/>
              <a:gd name="connsiteX179" fmla="*/ 1481389 w 4817889"/>
              <a:gd name="connsiteY179" fmla="*/ 3141016 h 3867790"/>
              <a:gd name="connsiteX180" fmla="*/ 1332463 w 4817889"/>
              <a:gd name="connsiteY180" fmla="*/ 3136892 h 3867790"/>
              <a:gd name="connsiteX181" fmla="*/ 1331888 w 4817889"/>
              <a:gd name="connsiteY181" fmla="*/ 3137286 h 3867790"/>
              <a:gd name="connsiteX182" fmla="*/ 1330816 w 4817889"/>
              <a:gd name="connsiteY182" fmla="*/ 3142635 h 3867790"/>
              <a:gd name="connsiteX183" fmla="*/ 1332250 w 4817889"/>
              <a:gd name="connsiteY183" fmla="*/ 3142885 h 3867790"/>
              <a:gd name="connsiteX184" fmla="*/ 1333540 w 4817889"/>
              <a:gd name="connsiteY184" fmla="*/ 3143144 h 3867790"/>
              <a:gd name="connsiteX185" fmla="*/ 1332463 w 4817889"/>
              <a:gd name="connsiteY185" fmla="*/ 3142435 h 3867790"/>
              <a:gd name="connsiteX186" fmla="*/ 2145018 w 4817889"/>
              <a:gd name="connsiteY186" fmla="*/ 3118816 h 3867790"/>
              <a:gd name="connsiteX187" fmla="*/ 2145038 w 4817889"/>
              <a:gd name="connsiteY187" fmla="*/ 3118842 h 3867790"/>
              <a:gd name="connsiteX188" fmla="*/ 2145146 w 4817889"/>
              <a:gd name="connsiteY188" fmla="*/ 3118885 h 3867790"/>
              <a:gd name="connsiteX189" fmla="*/ 2146056 w 4817889"/>
              <a:gd name="connsiteY189" fmla="*/ 3117617 h 3867790"/>
              <a:gd name="connsiteX190" fmla="*/ 2145361 w 4817889"/>
              <a:gd name="connsiteY190" fmla="*/ 3118970 h 3867790"/>
              <a:gd name="connsiteX191" fmla="*/ 2147321 w 4817889"/>
              <a:gd name="connsiteY191" fmla="*/ 3119745 h 3867790"/>
              <a:gd name="connsiteX192" fmla="*/ 3398307 w 4817889"/>
              <a:gd name="connsiteY192" fmla="*/ 3111759 h 3867790"/>
              <a:gd name="connsiteX193" fmla="*/ 3397636 w 4817889"/>
              <a:gd name="connsiteY193" fmla="*/ 3112412 h 3867790"/>
              <a:gd name="connsiteX194" fmla="*/ 3398084 w 4817889"/>
              <a:gd name="connsiteY194" fmla="*/ 3112227 h 3867790"/>
              <a:gd name="connsiteX195" fmla="*/ 3398342 w 4817889"/>
              <a:gd name="connsiteY195" fmla="*/ 3112455 h 3867790"/>
              <a:gd name="connsiteX196" fmla="*/ 3398307 w 4817889"/>
              <a:gd name="connsiteY196" fmla="*/ 3112274 h 3867790"/>
              <a:gd name="connsiteX197" fmla="*/ 3270138 w 4817889"/>
              <a:gd name="connsiteY197" fmla="*/ 3099940 h 3867790"/>
              <a:gd name="connsiteX198" fmla="*/ 3270219 w 4817889"/>
              <a:gd name="connsiteY198" fmla="*/ 3100020 h 3867790"/>
              <a:gd name="connsiteX199" fmla="*/ 3270234 w 4817889"/>
              <a:gd name="connsiteY199" fmla="*/ 3099997 h 3867790"/>
              <a:gd name="connsiteX200" fmla="*/ 3135230 w 4817889"/>
              <a:gd name="connsiteY200" fmla="*/ 3083517 h 3867790"/>
              <a:gd name="connsiteX201" fmla="*/ 3135099 w 4817889"/>
              <a:gd name="connsiteY201" fmla="*/ 3083802 h 3867790"/>
              <a:gd name="connsiteX202" fmla="*/ 3135929 w 4817889"/>
              <a:gd name="connsiteY202" fmla="*/ 3084223 h 3867790"/>
              <a:gd name="connsiteX203" fmla="*/ 3223447 w 4817889"/>
              <a:gd name="connsiteY203" fmla="*/ 3083230 h 3867790"/>
              <a:gd name="connsiteX204" fmla="*/ 3223780 w 4817889"/>
              <a:gd name="connsiteY204" fmla="*/ 3083896 h 3867790"/>
              <a:gd name="connsiteX205" fmla="*/ 3224886 w 4817889"/>
              <a:gd name="connsiteY205" fmla="*/ 3083588 h 3867790"/>
              <a:gd name="connsiteX206" fmla="*/ 3225036 w 4817889"/>
              <a:gd name="connsiteY206" fmla="*/ 3083704 h 3867790"/>
              <a:gd name="connsiteX207" fmla="*/ 3224799 w 4817889"/>
              <a:gd name="connsiteY207" fmla="*/ 3083230 h 3867790"/>
              <a:gd name="connsiteX208" fmla="*/ 1619568 w 4817889"/>
              <a:gd name="connsiteY208" fmla="*/ 3081681 h 3867790"/>
              <a:gd name="connsiteX209" fmla="*/ 1627754 w 4817889"/>
              <a:gd name="connsiteY209" fmla="*/ 3087337 h 3867790"/>
              <a:gd name="connsiteX210" fmla="*/ 1625645 w 4817889"/>
              <a:gd name="connsiteY210" fmla="*/ 3084729 h 3867790"/>
              <a:gd name="connsiteX211" fmla="*/ 1619909 w 4817889"/>
              <a:gd name="connsiteY211" fmla="*/ 3081760 h 3867790"/>
              <a:gd name="connsiteX212" fmla="*/ 4189221 w 4817889"/>
              <a:gd name="connsiteY212" fmla="*/ 3076846 h 3867790"/>
              <a:gd name="connsiteX213" fmla="*/ 4189780 w 4817889"/>
              <a:gd name="connsiteY213" fmla="*/ 3077612 h 3867790"/>
              <a:gd name="connsiteX214" fmla="*/ 4190097 w 4817889"/>
              <a:gd name="connsiteY214" fmla="*/ 3077137 h 3867790"/>
              <a:gd name="connsiteX215" fmla="*/ 2711776 w 4817889"/>
              <a:gd name="connsiteY215" fmla="*/ 3070292 h 3867790"/>
              <a:gd name="connsiteX216" fmla="*/ 2711793 w 4817889"/>
              <a:gd name="connsiteY216" fmla="*/ 3070349 h 3867790"/>
              <a:gd name="connsiteX217" fmla="*/ 2712395 w 4817889"/>
              <a:gd name="connsiteY217" fmla="*/ 3070597 h 3867790"/>
              <a:gd name="connsiteX218" fmla="*/ 1789909 w 4817889"/>
              <a:gd name="connsiteY218" fmla="*/ 3055967 h 3867790"/>
              <a:gd name="connsiteX219" fmla="*/ 1789987 w 4817889"/>
              <a:gd name="connsiteY219" fmla="*/ 3056133 h 3867790"/>
              <a:gd name="connsiteX220" fmla="*/ 1790173 w 4817889"/>
              <a:gd name="connsiteY220" fmla="*/ 3056015 h 3867790"/>
              <a:gd name="connsiteX221" fmla="*/ 1708144 w 4817889"/>
              <a:gd name="connsiteY221" fmla="*/ 3055803 h 3867790"/>
              <a:gd name="connsiteX222" fmla="*/ 1707483 w 4817889"/>
              <a:gd name="connsiteY222" fmla="*/ 3055888 h 3867790"/>
              <a:gd name="connsiteX223" fmla="*/ 1708340 w 4817889"/>
              <a:gd name="connsiteY223" fmla="*/ 3055914 h 3867790"/>
              <a:gd name="connsiteX224" fmla="*/ 3503830 w 4817889"/>
              <a:gd name="connsiteY224" fmla="*/ 3054315 h 3867790"/>
              <a:gd name="connsiteX225" fmla="*/ 3504096 w 4817889"/>
              <a:gd name="connsiteY225" fmla="*/ 3054818 h 3867790"/>
              <a:gd name="connsiteX226" fmla="*/ 3504260 w 4817889"/>
              <a:gd name="connsiteY226" fmla="*/ 3054415 h 3867790"/>
              <a:gd name="connsiteX227" fmla="*/ 3503907 w 4817889"/>
              <a:gd name="connsiteY227" fmla="*/ 3054340 h 3867790"/>
              <a:gd name="connsiteX228" fmla="*/ 3370054 w 4817889"/>
              <a:gd name="connsiteY228" fmla="*/ 3050995 h 3867790"/>
              <a:gd name="connsiteX229" fmla="*/ 3369372 w 4817889"/>
              <a:gd name="connsiteY229" fmla="*/ 3051404 h 3867790"/>
              <a:gd name="connsiteX230" fmla="*/ 3369372 w 4817889"/>
              <a:gd name="connsiteY230" fmla="*/ 3054428 h 3867790"/>
              <a:gd name="connsiteX231" fmla="*/ 3369707 w 4817889"/>
              <a:gd name="connsiteY231" fmla="*/ 3058136 h 3867790"/>
              <a:gd name="connsiteX232" fmla="*/ 3369707 w 4817889"/>
              <a:gd name="connsiteY232" fmla="*/ 3054055 h 3867790"/>
              <a:gd name="connsiteX233" fmla="*/ 3370677 w 4817889"/>
              <a:gd name="connsiteY233" fmla="*/ 3054125 h 3867790"/>
              <a:gd name="connsiteX234" fmla="*/ 3744941 w 4817889"/>
              <a:gd name="connsiteY234" fmla="*/ 3047014 h 3867790"/>
              <a:gd name="connsiteX235" fmla="*/ 3743455 w 4817889"/>
              <a:gd name="connsiteY235" fmla="*/ 3047182 h 3867790"/>
              <a:gd name="connsiteX236" fmla="*/ 3743576 w 4817889"/>
              <a:gd name="connsiteY236" fmla="*/ 3047424 h 3867790"/>
              <a:gd name="connsiteX237" fmla="*/ 3743973 w 4817889"/>
              <a:gd name="connsiteY237" fmla="*/ 3048271 h 3867790"/>
              <a:gd name="connsiteX238" fmla="*/ 1133638 w 4817889"/>
              <a:gd name="connsiteY238" fmla="*/ 3038895 h 3867790"/>
              <a:gd name="connsiteX239" fmla="*/ 1133414 w 4817889"/>
              <a:gd name="connsiteY239" fmla="*/ 3039087 h 3867790"/>
              <a:gd name="connsiteX240" fmla="*/ 1133990 w 4817889"/>
              <a:gd name="connsiteY240" fmla="*/ 3038976 h 3867790"/>
              <a:gd name="connsiteX241" fmla="*/ 3451078 w 4817889"/>
              <a:gd name="connsiteY241" fmla="*/ 3018765 h 3867790"/>
              <a:gd name="connsiteX242" fmla="*/ 3451125 w 4817889"/>
              <a:gd name="connsiteY242" fmla="*/ 3018963 h 3867790"/>
              <a:gd name="connsiteX243" fmla="*/ 3451283 w 4817889"/>
              <a:gd name="connsiteY243" fmla="*/ 3018967 h 3867790"/>
              <a:gd name="connsiteX244" fmla="*/ 3081840 w 4817889"/>
              <a:gd name="connsiteY244" fmla="*/ 3013320 h 3867790"/>
              <a:gd name="connsiteX245" fmla="*/ 3081974 w 4817889"/>
              <a:gd name="connsiteY245" fmla="*/ 3013583 h 3867790"/>
              <a:gd name="connsiteX246" fmla="*/ 3082033 w 4817889"/>
              <a:gd name="connsiteY246" fmla="*/ 3013679 h 3867790"/>
              <a:gd name="connsiteX247" fmla="*/ 3082050 w 4817889"/>
              <a:gd name="connsiteY247" fmla="*/ 3013330 h 3867790"/>
              <a:gd name="connsiteX248" fmla="*/ 4364160 w 4817889"/>
              <a:gd name="connsiteY248" fmla="*/ 3003555 h 3867790"/>
              <a:gd name="connsiteX249" fmla="*/ 4364184 w 4817889"/>
              <a:gd name="connsiteY249" fmla="*/ 3003722 h 3867790"/>
              <a:gd name="connsiteX250" fmla="*/ 4364184 w 4817889"/>
              <a:gd name="connsiteY250" fmla="*/ 3003582 h 3867790"/>
              <a:gd name="connsiteX251" fmla="*/ 3728548 w 4817889"/>
              <a:gd name="connsiteY251" fmla="*/ 3002867 h 3867790"/>
              <a:gd name="connsiteX252" fmla="*/ 3730624 w 4817889"/>
              <a:gd name="connsiteY252" fmla="*/ 3003491 h 3867790"/>
              <a:gd name="connsiteX253" fmla="*/ 3731452 w 4817889"/>
              <a:gd name="connsiteY253" fmla="*/ 3003307 h 3867790"/>
              <a:gd name="connsiteX254" fmla="*/ 1509580 w 4817889"/>
              <a:gd name="connsiteY254" fmla="*/ 2999339 h 3867790"/>
              <a:gd name="connsiteX255" fmla="*/ 1507913 w 4817889"/>
              <a:gd name="connsiteY255" fmla="*/ 3000445 h 3867790"/>
              <a:gd name="connsiteX256" fmla="*/ 1511130 w 4817889"/>
              <a:gd name="connsiteY256" fmla="*/ 3002001 h 3867790"/>
              <a:gd name="connsiteX257" fmla="*/ 4128997 w 4817889"/>
              <a:gd name="connsiteY257" fmla="*/ 2989442 h 3867790"/>
              <a:gd name="connsiteX258" fmla="*/ 4128997 w 4817889"/>
              <a:gd name="connsiteY258" fmla="*/ 2989618 h 3867790"/>
              <a:gd name="connsiteX259" fmla="*/ 4129110 w 4817889"/>
              <a:gd name="connsiteY259" fmla="*/ 2989618 h 3867790"/>
              <a:gd name="connsiteX260" fmla="*/ 4129425 w 4817889"/>
              <a:gd name="connsiteY260" fmla="*/ 2989845 h 3867790"/>
              <a:gd name="connsiteX261" fmla="*/ 4129319 w 4817889"/>
              <a:gd name="connsiteY261" fmla="*/ 2989639 h 3867790"/>
              <a:gd name="connsiteX262" fmla="*/ 3373831 w 4817889"/>
              <a:gd name="connsiteY262" fmla="*/ 2982980 h 3867790"/>
              <a:gd name="connsiteX263" fmla="*/ 3373777 w 4817889"/>
              <a:gd name="connsiteY263" fmla="*/ 2982999 h 3867790"/>
              <a:gd name="connsiteX264" fmla="*/ 3374301 w 4817889"/>
              <a:gd name="connsiteY264" fmla="*/ 2983258 h 3867790"/>
              <a:gd name="connsiteX265" fmla="*/ 3374393 w 4817889"/>
              <a:gd name="connsiteY265" fmla="*/ 2983875 h 3867790"/>
              <a:gd name="connsiteX266" fmla="*/ 3375165 w 4817889"/>
              <a:gd name="connsiteY266" fmla="*/ 2983528 h 3867790"/>
              <a:gd name="connsiteX267" fmla="*/ 3374223 w 4817889"/>
              <a:gd name="connsiteY267" fmla="*/ 2983150 h 3867790"/>
              <a:gd name="connsiteX268" fmla="*/ 2708211 w 4817889"/>
              <a:gd name="connsiteY268" fmla="*/ 2982778 h 3867790"/>
              <a:gd name="connsiteX269" fmla="*/ 2707781 w 4817889"/>
              <a:gd name="connsiteY269" fmla="*/ 2983058 h 3867790"/>
              <a:gd name="connsiteX270" fmla="*/ 2708534 w 4817889"/>
              <a:gd name="connsiteY270" fmla="*/ 2983071 h 3867790"/>
              <a:gd name="connsiteX271" fmla="*/ 3498481 w 4817889"/>
              <a:gd name="connsiteY271" fmla="*/ 2982716 h 3867790"/>
              <a:gd name="connsiteX272" fmla="*/ 3498798 w 4817889"/>
              <a:gd name="connsiteY272" fmla="*/ 2982845 h 3867790"/>
              <a:gd name="connsiteX273" fmla="*/ 3498933 w 4817889"/>
              <a:gd name="connsiteY273" fmla="*/ 2982730 h 3867790"/>
              <a:gd name="connsiteX274" fmla="*/ 3492095 w 4817889"/>
              <a:gd name="connsiteY274" fmla="*/ 2982709 h 3867790"/>
              <a:gd name="connsiteX275" fmla="*/ 3492013 w 4817889"/>
              <a:gd name="connsiteY275" fmla="*/ 2983106 h 3867790"/>
              <a:gd name="connsiteX276" fmla="*/ 3492013 w 4817889"/>
              <a:gd name="connsiteY276" fmla="*/ 2983152 h 3867790"/>
              <a:gd name="connsiteX277" fmla="*/ 3492905 w 4817889"/>
              <a:gd name="connsiteY277" fmla="*/ 2982709 h 3867790"/>
              <a:gd name="connsiteX278" fmla="*/ 3016660 w 4817889"/>
              <a:gd name="connsiteY278" fmla="*/ 2982427 h 3867790"/>
              <a:gd name="connsiteX279" fmla="*/ 3016642 w 4817889"/>
              <a:gd name="connsiteY279" fmla="*/ 2982554 h 3867790"/>
              <a:gd name="connsiteX280" fmla="*/ 3016555 w 4817889"/>
              <a:gd name="connsiteY280" fmla="*/ 2982595 h 3867790"/>
              <a:gd name="connsiteX281" fmla="*/ 3017520 w 4817889"/>
              <a:gd name="connsiteY281" fmla="*/ 2983139 h 3867790"/>
              <a:gd name="connsiteX282" fmla="*/ 3017559 w 4817889"/>
              <a:gd name="connsiteY282" fmla="*/ 2983212 h 3867790"/>
              <a:gd name="connsiteX283" fmla="*/ 3017571 w 4817889"/>
              <a:gd name="connsiteY283" fmla="*/ 2983164 h 3867790"/>
              <a:gd name="connsiteX284" fmla="*/ 3017520 w 4817889"/>
              <a:gd name="connsiteY284" fmla="*/ 2983139 h 3867790"/>
              <a:gd name="connsiteX285" fmla="*/ 3087344 w 4817889"/>
              <a:gd name="connsiteY285" fmla="*/ 2970395 h 3867790"/>
              <a:gd name="connsiteX286" fmla="*/ 3087323 w 4817889"/>
              <a:gd name="connsiteY286" fmla="*/ 2971086 h 3867790"/>
              <a:gd name="connsiteX287" fmla="*/ 3088380 w 4817889"/>
              <a:gd name="connsiteY287" fmla="*/ 2970977 h 3867790"/>
              <a:gd name="connsiteX288" fmla="*/ 3129350 w 4817889"/>
              <a:gd name="connsiteY288" fmla="*/ 2960833 h 3867790"/>
              <a:gd name="connsiteX289" fmla="*/ 3129275 w 4817889"/>
              <a:gd name="connsiteY289" fmla="*/ 2960972 h 3867790"/>
              <a:gd name="connsiteX290" fmla="*/ 3129430 w 4817889"/>
              <a:gd name="connsiteY290" fmla="*/ 2960863 h 3867790"/>
              <a:gd name="connsiteX291" fmla="*/ 4246945 w 4817889"/>
              <a:gd name="connsiteY291" fmla="*/ 2959464 h 3867790"/>
              <a:gd name="connsiteX292" fmla="*/ 4246842 w 4817889"/>
              <a:gd name="connsiteY292" fmla="*/ 2959672 h 3867790"/>
              <a:gd name="connsiteX293" fmla="*/ 4246945 w 4817889"/>
              <a:gd name="connsiteY293" fmla="*/ 2959643 h 3867790"/>
              <a:gd name="connsiteX294" fmla="*/ 4053820 w 4817889"/>
              <a:gd name="connsiteY294" fmla="*/ 2953916 h 3867790"/>
              <a:gd name="connsiteX295" fmla="*/ 4053482 w 4817889"/>
              <a:gd name="connsiteY295" fmla="*/ 2954397 h 3867790"/>
              <a:gd name="connsiteX296" fmla="*/ 4054111 w 4817889"/>
              <a:gd name="connsiteY296" fmla="*/ 2954409 h 3867790"/>
              <a:gd name="connsiteX297" fmla="*/ 4054323 w 4817889"/>
              <a:gd name="connsiteY297" fmla="*/ 2954197 h 3867790"/>
              <a:gd name="connsiteX298" fmla="*/ 3356190 w 4817889"/>
              <a:gd name="connsiteY298" fmla="*/ 2949327 h 3867790"/>
              <a:gd name="connsiteX299" fmla="*/ 3356154 w 4817889"/>
              <a:gd name="connsiteY299" fmla="*/ 2949346 h 3867790"/>
              <a:gd name="connsiteX300" fmla="*/ 3356192 w 4817889"/>
              <a:gd name="connsiteY300" fmla="*/ 2949346 h 3867790"/>
              <a:gd name="connsiteX301" fmla="*/ 3498491 w 4817889"/>
              <a:gd name="connsiteY301" fmla="*/ 2949298 h 3867790"/>
              <a:gd name="connsiteX302" fmla="*/ 3498649 w 4817889"/>
              <a:gd name="connsiteY302" fmla="*/ 2949486 h 3867790"/>
              <a:gd name="connsiteX303" fmla="*/ 3498643 w 4817889"/>
              <a:gd name="connsiteY303" fmla="*/ 2949298 h 3867790"/>
              <a:gd name="connsiteX304" fmla="*/ 1045397 w 4817889"/>
              <a:gd name="connsiteY304" fmla="*/ 2949157 h 3867790"/>
              <a:gd name="connsiteX305" fmla="*/ 1045289 w 4817889"/>
              <a:gd name="connsiteY305" fmla="*/ 2949268 h 3867790"/>
              <a:gd name="connsiteX306" fmla="*/ 1045615 w 4817889"/>
              <a:gd name="connsiteY306" fmla="*/ 2949593 h 3867790"/>
              <a:gd name="connsiteX307" fmla="*/ 3497067 w 4817889"/>
              <a:gd name="connsiteY307" fmla="*/ 2947270 h 3867790"/>
              <a:gd name="connsiteX308" fmla="*/ 3496577 w 4817889"/>
              <a:gd name="connsiteY308" fmla="*/ 2947343 h 3867790"/>
              <a:gd name="connsiteX309" fmla="*/ 3498233 w 4817889"/>
              <a:gd name="connsiteY309" fmla="*/ 2948991 h 3867790"/>
              <a:gd name="connsiteX310" fmla="*/ 3498293 w 4817889"/>
              <a:gd name="connsiteY310" fmla="*/ 2949063 h 3867790"/>
              <a:gd name="connsiteX311" fmla="*/ 3498293 w 4817889"/>
              <a:gd name="connsiteY311" fmla="*/ 2947602 h 3867790"/>
              <a:gd name="connsiteX312" fmla="*/ 1596860 w 4817889"/>
              <a:gd name="connsiteY312" fmla="*/ 2939520 h 3867790"/>
              <a:gd name="connsiteX313" fmla="*/ 1595566 w 4817889"/>
              <a:gd name="connsiteY313" fmla="*/ 2941852 h 3867790"/>
              <a:gd name="connsiteX314" fmla="*/ 1596126 w 4817889"/>
              <a:gd name="connsiteY314" fmla="*/ 2941968 h 3867790"/>
              <a:gd name="connsiteX315" fmla="*/ 3724648 w 4817889"/>
              <a:gd name="connsiteY315" fmla="*/ 2934190 h 3867790"/>
              <a:gd name="connsiteX316" fmla="*/ 3722814 w 4817889"/>
              <a:gd name="connsiteY316" fmla="*/ 2935355 h 3867790"/>
              <a:gd name="connsiteX317" fmla="*/ 3723372 w 4817889"/>
              <a:gd name="connsiteY317" fmla="*/ 2935864 h 3867790"/>
              <a:gd name="connsiteX318" fmla="*/ 2794096 w 4817889"/>
              <a:gd name="connsiteY318" fmla="*/ 2928331 h 3867790"/>
              <a:gd name="connsiteX319" fmla="*/ 2794439 w 4817889"/>
              <a:gd name="connsiteY319" fmla="*/ 2930274 h 3867790"/>
              <a:gd name="connsiteX320" fmla="*/ 2794087 w 4817889"/>
              <a:gd name="connsiteY320" fmla="*/ 2931324 h 3867790"/>
              <a:gd name="connsiteX321" fmla="*/ 2794949 w 4817889"/>
              <a:gd name="connsiteY321" fmla="*/ 2930112 h 3867790"/>
              <a:gd name="connsiteX322" fmla="*/ 2795264 w 4817889"/>
              <a:gd name="connsiteY322" fmla="*/ 2929505 h 3867790"/>
              <a:gd name="connsiteX323" fmla="*/ 2468341 w 4817889"/>
              <a:gd name="connsiteY323" fmla="*/ 2925223 h 3867790"/>
              <a:gd name="connsiteX324" fmla="*/ 2468752 w 4817889"/>
              <a:gd name="connsiteY324" fmla="*/ 2925714 h 3867790"/>
              <a:gd name="connsiteX325" fmla="*/ 2468947 w 4817889"/>
              <a:gd name="connsiteY325" fmla="*/ 2925510 h 3867790"/>
              <a:gd name="connsiteX326" fmla="*/ 2729812 w 4817889"/>
              <a:gd name="connsiteY326" fmla="*/ 2920015 h 3867790"/>
              <a:gd name="connsiteX327" fmla="*/ 2730321 w 4817889"/>
              <a:gd name="connsiteY327" fmla="*/ 2921617 h 3867790"/>
              <a:gd name="connsiteX328" fmla="*/ 2730110 w 4817889"/>
              <a:gd name="connsiteY328" fmla="*/ 2922301 h 3867790"/>
              <a:gd name="connsiteX329" fmla="*/ 2734936 w 4817889"/>
              <a:gd name="connsiteY329" fmla="*/ 2921787 h 3867790"/>
              <a:gd name="connsiteX330" fmla="*/ 3580766 w 4817889"/>
              <a:gd name="connsiteY330" fmla="*/ 2917205 h 3867790"/>
              <a:gd name="connsiteX331" fmla="*/ 3579946 w 4817889"/>
              <a:gd name="connsiteY331" fmla="*/ 2918022 h 3867790"/>
              <a:gd name="connsiteX332" fmla="*/ 3578781 w 4817889"/>
              <a:gd name="connsiteY332" fmla="*/ 2917591 h 3867790"/>
              <a:gd name="connsiteX333" fmla="*/ 3579758 w 4817889"/>
              <a:gd name="connsiteY333" fmla="*/ 2918470 h 3867790"/>
              <a:gd name="connsiteX334" fmla="*/ 3579958 w 4817889"/>
              <a:gd name="connsiteY334" fmla="*/ 2918816 h 3867790"/>
              <a:gd name="connsiteX335" fmla="*/ 4413558 w 4817889"/>
              <a:gd name="connsiteY335" fmla="*/ 2914411 h 3867790"/>
              <a:gd name="connsiteX336" fmla="*/ 4413668 w 4817889"/>
              <a:gd name="connsiteY336" fmla="*/ 2915892 h 3867790"/>
              <a:gd name="connsiteX337" fmla="*/ 4415886 w 4817889"/>
              <a:gd name="connsiteY337" fmla="*/ 2919213 h 3867790"/>
              <a:gd name="connsiteX338" fmla="*/ 3585338 w 4817889"/>
              <a:gd name="connsiteY338" fmla="*/ 2911595 h 3867790"/>
              <a:gd name="connsiteX339" fmla="*/ 3585227 w 4817889"/>
              <a:gd name="connsiteY339" fmla="*/ 2912103 h 3867790"/>
              <a:gd name="connsiteX340" fmla="*/ 3585367 w 4817889"/>
              <a:gd name="connsiteY340" fmla="*/ 2912130 h 3867790"/>
              <a:gd name="connsiteX341" fmla="*/ 2870973 w 4817889"/>
              <a:gd name="connsiteY341" fmla="*/ 2889708 h 3867790"/>
              <a:gd name="connsiteX342" fmla="*/ 2870988 w 4817889"/>
              <a:gd name="connsiteY342" fmla="*/ 2889736 h 3867790"/>
              <a:gd name="connsiteX343" fmla="*/ 2871293 w 4817889"/>
              <a:gd name="connsiteY343" fmla="*/ 2890762 h 3867790"/>
              <a:gd name="connsiteX344" fmla="*/ 2871226 w 4817889"/>
              <a:gd name="connsiteY344" fmla="*/ 2889900 h 3867790"/>
              <a:gd name="connsiteX345" fmla="*/ 2871345 w 4817889"/>
              <a:gd name="connsiteY345" fmla="*/ 2889872 h 3867790"/>
              <a:gd name="connsiteX346" fmla="*/ 2871075 w 4817889"/>
              <a:gd name="connsiteY346" fmla="*/ 2889719 h 3867790"/>
              <a:gd name="connsiteX347" fmla="*/ 2871046 w 4817889"/>
              <a:gd name="connsiteY347" fmla="*/ 2889709 h 3867790"/>
              <a:gd name="connsiteX348" fmla="*/ 3626139 w 4817889"/>
              <a:gd name="connsiteY348" fmla="*/ 2888978 h 3867790"/>
              <a:gd name="connsiteX349" fmla="*/ 3626139 w 4817889"/>
              <a:gd name="connsiteY349" fmla="*/ 2889585 h 3867790"/>
              <a:gd name="connsiteX350" fmla="*/ 3626125 w 4817889"/>
              <a:gd name="connsiteY350" fmla="*/ 2889834 h 3867790"/>
              <a:gd name="connsiteX351" fmla="*/ 3626445 w 4817889"/>
              <a:gd name="connsiteY351" fmla="*/ 2889385 h 3867790"/>
              <a:gd name="connsiteX352" fmla="*/ 3626552 w 4817889"/>
              <a:gd name="connsiteY352" fmla="*/ 2884274 h 3867790"/>
              <a:gd name="connsiteX353" fmla="*/ 3626139 w 4817889"/>
              <a:gd name="connsiteY353" fmla="*/ 2884486 h 3867790"/>
              <a:gd name="connsiteX354" fmla="*/ 3626139 w 4817889"/>
              <a:gd name="connsiteY354" fmla="*/ 2884689 h 3867790"/>
              <a:gd name="connsiteX355" fmla="*/ 3626554 w 4817889"/>
              <a:gd name="connsiteY355" fmla="*/ 2884274 h 3867790"/>
              <a:gd name="connsiteX356" fmla="*/ 3504141 w 4817889"/>
              <a:gd name="connsiteY356" fmla="*/ 2880813 h 3867790"/>
              <a:gd name="connsiteX357" fmla="*/ 3504246 w 4817889"/>
              <a:gd name="connsiteY357" fmla="*/ 2880947 h 3867790"/>
              <a:gd name="connsiteX358" fmla="*/ 3520244 w 4817889"/>
              <a:gd name="connsiteY358" fmla="*/ 2896767 h 3867790"/>
              <a:gd name="connsiteX359" fmla="*/ 3520244 w 4817889"/>
              <a:gd name="connsiteY359" fmla="*/ 2898064 h 3867790"/>
              <a:gd name="connsiteX360" fmla="*/ 3521809 w 4817889"/>
              <a:gd name="connsiteY360" fmla="*/ 2896500 h 3867790"/>
              <a:gd name="connsiteX361" fmla="*/ 3520471 w 4817889"/>
              <a:gd name="connsiteY361" fmla="*/ 2896004 h 3867790"/>
              <a:gd name="connsiteX362" fmla="*/ 1127177 w 4817889"/>
              <a:gd name="connsiteY362" fmla="*/ 2865722 h 3867790"/>
              <a:gd name="connsiteX363" fmla="*/ 1127187 w 4817889"/>
              <a:gd name="connsiteY363" fmla="*/ 2865731 h 3867790"/>
              <a:gd name="connsiteX364" fmla="*/ 1126600 w 4817889"/>
              <a:gd name="connsiteY364" fmla="*/ 2866001 h 3867790"/>
              <a:gd name="connsiteX365" fmla="*/ 1126679 w 4817889"/>
              <a:gd name="connsiteY365" fmla="*/ 2866040 h 3867790"/>
              <a:gd name="connsiteX366" fmla="*/ 1127833 w 4817889"/>
              <a:gd name="connsiteY366" fmla="*/ 2869245 h 3867790"/>
              <a:gd name="connsiteX367" fmla="*/ 1128725 w 4817889"/>
              <a:gd name="connsiteY367" fmla="*/ 2865984 h 3867790"/>
              <a:gd name="connsiteX368" fmla="*/ 3765590 w 4817889"/>
              <a:gd name="connsiteY368" fmla="*/ 2865080 h 3867790"/>
              <a:gd name="connsiteX369" fmla="*/ 3766419 w 4817889"/>
              <a:gd name="connsiteY369" fmla="*/ 2865616 h 3867790"/>
              <a:gd name="connsiteX370" fmla="*/ 3766621 w 4817889"/>
              <a:gd name="connsiteY370" fmla="*/ 2865328 h 3867790"/>
              <a:gd name="connsiteX371" fmla="*/ 1017156 w 4817889"/>
              <a:gd name="connsiteY371" fmla="*/ 2857700 h 3867790"/>
              <a:gd name="connsiteX372" fmla="*/ 1022981 w 4817889"/>
              <a:gd name="connsiteY372" fmla="*/ 2860583 h 3867790"/>
              <a:gd name="connsiteX373" fmla="*/ 1023132 w 4817889"/>
              <a:gd name="connsiteY373" fmla="*/ 2860562 h 3867790"/>
              <a:gd name="connsiteX374" fmla="*/ 1020940 w 4817889"/>
              <a:gd name="connsiteY374" fmla="*/ 2858546 h 3867790"/>
              <a:gd name="connsiteX375" fmla="*/ 1118526 w 4817889"/>
              <a:gd name="connsiteY375" fmla="*/ 2857240 h 3867790"/>
              <a:gd name="connsiteX376" fmla="*/ 1119463 w 4817889"/>
              <a:gd name="connsiteY376" fmla="*/ 2860019 h 3867790"/>
              <a:gd name="connsiteX377" fmla="*/ 1121884 w 4817889"/>
              <a:gd name="connsiteY377" fmla="*/ 2860534 h 3867790"/>
              <a:gd name="connsiteX378" fmla="*/ 3474615 w 4817889"/>
              <a:gd name="connsiteY378" fmla="*/ 2843535 h 3867790"/>
              <a:gd name="connsiteX379" fmla="*/ 3474514 w 4817889"/>
              <a:gd name="connsiteY379" fmla="*/ 2843611 h 3867790"/>
              <a:gd name="connsiteX380" fmla="*/ 3474721 w 4817889"/>
              <a:gd name="connsiteY380" fmla="*/ 2843685 h 3867790"/>
              <a:gd name="connsiteX381" fmla="*/ 4253426 w 4817889"/>
              <a:gd name="connsiteY381" fmla="*/ 2802287 h 3867790"/>
              <a:gd name="connsiteX382" fmla="*/ 4253335 w 4817889"/>
              <a:gd name="connsiteY382" fmla="*/ 2802603 h 3867790"/>
              <a:gd name="connsiteX383" fmla="*/ 4253535 w 4817889"/>
              <a:gd name="connsiteY383" fmla="*/ 2802719 h 3867790"/>
              <a:gd name="connsiteX384" fmla="*/ 4311346 w 4817889"/>
              <a:gd name="connsiteY384" fmla="*/ 2766333 h 3867790"/>
              <a:gd name="connsiteX385" fmla="*/ 4311074 w 4817889"/>
              <a:gd name="connsiteY385" fmla="*/ 2767058 h 3867790"/>
              <a:gd name="connsiteX386" fmla="*/ 4310939 w 4817889"/>
              <a:gd name="connsiteY386" fmla="*/ 2767124 h 3867790"/>
              <a:gd name="connsiteX387" fmla="*/ 4311570 w 4817889"/>
              <a:gd name="connsiteY387" fmla="*/ 2767273 h 3867790"/>
              <a:gd name="connsiteX388" fmla="*/ 4311570 w 4817889"/>
              <a:gd name="connsiteY388" fmla="*/ 2767762 h 3867790"/>
              <a:gd name="connsiteX389" fmla="*/ 4312547 w 4817889"/>
              <a:gd name="connsiteY389" fmla="*/ 2768061 h 3867790"/>
              <a:gd name="connsiteX390" fmla="*/ 1133092 w 4817889"/>
              <a:gd name="connsiteY390" fmla="*/ 2762397 h 3867790"/>
              <a:gd name="connsiteX391" fmla="*/ 1132825 w 4817889"/>
              <a:gd name="connsiteY391" fmla="*/ 2762558 h 3867790"/>
              <a:gd name="connsiteX392" fmla="*/ 1132958 w 4817889"/>
              <a:gd name="connsiteY392" fmla="*/ 2762568 h 3867790"/>
              <a:gd name="connsiteX393" fmla="*/ 987770 w 4817889"/>
              <a:gd name="connsiteY393" fmla="*/ 2755808 h 3867790"/>
              <a:gd name="connsiteX394" fmla="*/ 987766 w 4817889"/>
              <a:gd name="connsiteY394" fmla="*/ 2756064 h 3867790"/>
              <a:gd name="connsiteX395" fmla="*/ 987847 w 4817889"/>
              <a:gd name="connsiteY395" fmla="*/ 2755883 h 3867790"/>
              <a:gd name="connsiteX396" fmla="*/ 987511 w 4817889"/>
              <a:gd name="connsiteY396" fmla="*/ 2752906 h 3867790"/>
              <a:gd name="connsiteX397" fmla="*/ 986236 w 4817889"/>
              <a:gd name="connsiteY397" fmla="*/ 2754641 h 3867790"/>
              <a:gd name="connsiteX398" fmla="*/ 987368 w 4817889"/>
              <a:gd name="connsiteY398" fmla="*/ 2754986 h 3867790"/>
              <a:gd name="connsiteX399" fmla="*/ 2759727 w 4817889"/>
              <a:gd name="connsiteY399" fmla="*/ 2750060 h 3867790"/>
              <a:gd name="connsiteX400" fmla="*/ 2758451 w 4817889"/>
              <a:gd name="connsiteY400" fmla="*/ 2753246 h 3867790"/>
              <a:gd name="connsiteX401" fmla="*/ 2758757 w 4817889"/>
              <a:gd name="connsiteY401" fmla="*/ 2753488 h 3867790"/>
              <a:gd name="connsiteX402" fmla="*/ 2760101 w 4817889"/>
              <a:gd name="connsiteY402" fmla="*/ 2751248 h 3867790"/>
              <a:gd name="connsiteX403" fmla="*/ 2760491 w 4817889"/>
              <a:gd name="connsiteY403" fmla="*/ 2750599 h 3867790"/>
              <a:gd name="connsiteX404" fmla="*/ 2760377 w 4817889"/>
              <a:gd name="connsiteY404" fmla="*/ 2750637 h 3867790"/>
              <a:gd name="connsiteX405" fmla="*/ 3738095 w 4817889"/>
              <a:gd name="connsiteY405" fmla="*/ 2743232 h 3867790"/>
              <a:gd name="connsiteX406" fmla="*/ 3738154 w 4817889"/>
              <a:gd name="connsiteY406" fmla="*/ 2743260 h 3867790"/>
              <a:gd name="connsiteX407" fmla="*/ 3738224 w 4817889"/>
              <a:gd name="connsiteY407" fmla="*/ 2744029 h 3867790"/>
              <a:gd name="connsiteX408" fmla="*/ 3741086 w 4817889"/>
              <a:gd name="connsiteY408" fmla="*/ 2744818 h 3867790"/>
              <a:gd name="connsiteX409" fmla="*/ 3738649 w 4817889"/>
              <a:gd name="connsiteY409" fmla="*/ 2743288 h 3867790"/>
              <a:gd name="connsiteX410" fmla="*/ 2344215 w 4817889"/>
              <a:gd name="connsiteY410" fmla="*/ 2738362 h 3867790"/>
              <a:gd name="connsiteX411" fmla="*/ 2344202 w 4817889"/>
              <a:gd name="connsiteY411" fmla="*/ 2738396 h 3867790"/>
              <a:gd name="connsiteX412" fmla="*/ 2345453 w 4817889"/>
              <a:gd name="connsiteY412" fmla="*/ 2739110 h 3867790"/>
              <a:gd name="connsiteX413" fmla="*/ 2345769 w 4817889"/>
              <a:gd name="connsiteY413" fmla="*/ 2738427 h 3867790"/>
              <a:gd name="connsiteX414" fmla="*/ 870192 w 4817889"/>
              <a:gd name="connsiteY414" fmla="*/ 2737711 h 3867790"/>
              <a:gd name="connsiteX415" fmla="*/ 869999 w 4817889"/>
              <a:gd name="connsiteY415" fmla="*/ 2738102 h 3867790"/>
              <a:gd name="connsiteX416" fmla="*/ 870186 w 4817889"/>
              <a:gd name="connsiteY416" fmla="*/ 2738285 h 3867790"/>
              <a:gd name="connsiteX417" fmla="*/ 3702802 w 4817889"/>
              <a:gd name="connsiteY417" fmla="*/ 2726229 h 3867790"/>
              <a:gd name="connsiteX418" fmla="*/ 3702785 w 4817889"/>
              <a:gd name="connsiteY418" fmla="*/ 2726454 h 3867790"/>
              <a:gd name="connsiteX419" fmla="*/ 3703302 w 4817889"/>
              <a:gd name="connsiteY419" fmla="*/ 2726699 h 3867790"/>
              <a:gd name="connsiteX420" fmla="*/ 3702932 w 4817889"/>
              <a:gd name="connsiteY420" fmla="*/ 2726326 h 3867790"/>
              <a:gd name="connsiteX421" fmla="*/ 3437365 w 4817889"/>
              <a:gd name="connsiteY421" fmla="*/ 2723535 h 3867790"/>
              <a:gd name="connsiteX422" fmla="*/ 3437819 w 4817889"/>
              <a:gd name="connsiteY422" fmla="*/ 2724765 h 3867790"/>
              <a:gd name="connsiteX423" fmla="*/ 3438550 w 4817889"/>
              <a:gd name="connsiteY423" fmla="*/ 2731685 h 3867790"/>
              <a:gd name="connsiteX424" fmla="*/ 3454321 w 4817889"/>
              <a:gd name="connsiteY424" fmla="*/ 2727984 h 3867790"/>
              <a:gd name="connsiteX425" fmla="*/ 1498697 w 4817889"/>
              <a:gd name="connsiteY425" fmla="*/ 2702675 h 3867790"/>
              <a:gd name="connsiteX426" fmla="*/ 1498233 w 4817889"/>
              <a:gd name="connsiteY426" fmla="*/ 2703024 h 3867790"/>
              <a:gd name="connsiteX427" fmla="*/ 1498759 w 4817889"/>
              <a:gd name="connsiteY427" fmla="*/ 2703032 h 3867790"/>
              <a:gd name="connsiteX428" fmla="*/ 1976736 w 4817889"/>
              <a:gd name="connsiteY428" fmla="*/ 2698322 h 3867790"/>
              <a:gd name="connsiteX429" fmla="*/ 1975462 w 4817889"/>
              <a:gd name="connsiteY429" fmla="*/ 2699092 h 3867790"/>
              <a:gd name="connsiteX430" fmla="*/ 1977843 w 4817889"/>
              <a:gd name="connsiteY430" fmla="*/ 2699251 h 3867790"/>
              <a:gd name="connsiteX431" fmla="*/ 1977592 w 4817889"/>
              <a:gd name="connsiteY431" fmla="*/ 2698902 h 3867790"/>
              <a:gd name="connsiteX432" fmla="*/ 1976762 w 4817889"/>
              <a:gd name="connsiteY432" fmla="*/ 2698428 h 3867790"/>
              <a:gd name="connsiteX433" fmla="*/ 817377 w 4817889"/>
              <a:gd name="connsiteY433" fmla="*/ 2689463 h 3867790"/>
              <a:gd name="connsiteX434" fmla="*/ 816728 w 4817889"/>
              <a:gd name="connsiteY434" fmla="*/ 2690750 h 3867790"/>
              <a:gd name="connsiteX435" fmla="*/ 817377 w 4817889"/>
              <a:gd name="connsiteY435" fmla="*/ 2690952 h 3867790"/>
              <a:gd name="connsiteX436" fmla="*/ 4298968 w 4817889"/>
              <a:gd name="connsiteY436" fmla="*/ 2679308 h 3867790"/>
              <a:gd name="connsiteX437" fmla="*/ 4298968 w 4817889"/>
              <a:gd name="connsiteY437" fmla="*/ 2679705 h 3867790"/>
              <a:gd name="connsiteX438" fmla="*/ 4299269 w 4817889"/>
              <a:gd name="connsiteY438" fmla="*/ 2679345 h 3867790"/>
              <a:gd name="connsiteX439" fmla="*/ 1986513 w 4817889"/>
              <a:gd name="connsiteY439" fmla="*/ 2674191 h 3867790"/>
              <a:gd name="connsiteX440" fmla="*/ 1986363 w 4817889"/>
              <a:gd name="connsiteY440" fmla="*/ 2674211 h 3867790"/>
              <a:gd name="connsiteX441" fmla="*/ 1986419 w 4817889"/>
              <a:gd name="connsiteY441" fmla="*/ 2674349 h 3867790"/>
              <a:gd name="connsiteX442" fmla="*/ 3129793 w 4817889"/>
              <a:gd name="connsiteY442" fmla="*/ 2670610 h 3867790"/>
              <a:gd name="connsiteX443" fmla="*/ 3131468 w 4817889"/>
              <a:gd name="connsiteY443" fmla="*/ 2672423 h 3867790"/>
              <a:gd name="connsiteX444" fmla="*/ 3132636 w 4817889"/>
              <a:gd name="connsiteY444" fmla="*/ 2672612 h 3867790"/>
              <a:gd name="connsiteX445" fmla="*/ 4253710 w 4817889"/>
              <a:gd name="connsiteY445" fmla="*/ 2597596 h 3867790"/>
              <a:gd name="connsiteX446" fmla="*/ 4253489 w 4817889"/>
              <a:gd name="connsiteY446" fmla="*/ 2597708 h 3867790"/>
              <a:gd name="connsiteX447" fmla="*/ 4253610 w 4817889"/>
              <a:gd name="connsiteY447" fmla="*/ 2598113 h 3867790"/>
              <a:gd name="connsiteX448" fmla="*/ 2140451 w 4817889"/>
              <a:gd name="connsiteY448" fmla="*/ 2597544 h 3867790"/>
              <a:gd name="connsiteX449" fmla="*/ 2140795 w 4817889"/>
              <a:gd name="connsiteY449" fmla="*/ 2598060 h 3867790"/>
              <a:gd name="connsiteX450" fmla="*/ 2141925 w 4817889"/>
              <a:gd name="connsiteY450" fmla="*/ 2597693 h 3867790"/>
              <a:gd name="connsiteX451" fmla="*/ 4493170 w 4817889"/>
              <a:gd name="connsiteY451" fmla="*/ 2596800 h 3867790"/>
              <a:gd name="connsiteX452" fmla="*/ 4493213 w 4817889"/>
              <a:gd name="connsiteY452" fmla="*/ 2597211 h 3867790"/>
              <a:gd name="connsiteX453" fmla="*/ 4491500 w 4817889"/>
              <a:gd name="connsiteY453" fmla="*/ 2598882 h 3867790"/>
              <a:gd name="connsiteX454" fmla="*/ 4491183 w 4817889"/>
              <a:gd name="connsiteY454" fmla="*/ 2598984 h 3867790"/>
              <a:gd name="connsiteX455" fmla="*/ 4491357 w 4817889"/>
              <a:gd name="connsiteY455" fmla="*/ 2599061 h 3867790"/>
              <a:gd name="connsiteX456" fmla="*/ 4491366 w 4817889"/>
              <a:gd name="connsiteY456" fmla="*/ 2599116 h 3867790"/>
              <a:gd name="connsiteX457" fmla="*/ 4493665 w 4817889"/>
              <a:gd name="connsiteY457" fmla="*/ 2597592 h 3867790"/>
              <a:gd name="connsiteX458" fmla="*/ 4493505 w 4817889"/>
              <a:gd name="connsiteY458" fmla="*/ 2597467 h 3867790"/>
              <a:gd name="connsiteX459" fmla="*/ 1864707 w 4817889"/>
              <a:gd name="connsiteY459" fmla="*/ 2592335 h 3867790"/>
              <a:gd name="connsiteX460" fmla="*/ 1864557 w 4817889"/>
              <a:gd name="connsiteY460" fmla="*/ 2592502 h 3867790"/>
              <a:gd name="connsiteX461" fmla="*/ 1865030 w 4817889"/>
              <a:gd name="connsiteY461" fmla="*/ 2592534 h 3867790"/>
              <a:gd name="connsiteX462" fmla="*/ 1865344 w 4817889"/>
              <a:gd name="connsiteY462" fmla="*/ 2592468 h 3867790"/>
              <a:gd name="connsiteX463" fmla="*/ 2409270 w 4817889"/>
              <a:gd name="connsiteY463" fmla="*/ 2580247 h 3867790"/>
              <a:gd name="connsiteX464" fmla="*/ 2408804 w 4817889"/>
              <a:gd name="connsiteY464" fmla="*/ 2580297 h 3867790"/>
              <a:gd name="connsiteX465" fmla="*/ 2408801 w 4817889"/>
              <a:gd name="connsiteY465" fmla="*/ 2580501 h 3867790"/>
              <a:gd name="connsiteX466" fmla="*/ 2409838 w 4817889"/>
              <a:gd name="connsiteY466" fmla="*/ 2581343 h 3867790"/>
              <a:gd name="connsiteX467" fmla="*/ 982149 w 4817889"/>
              <a:gd name="connsiteY467" fmla="*/ 2575154 h 3867790"/>
              <a:gd name="connsiteX468" fmla="*/ 982411 w 4817889"/>
              <a:gd name="connsiteY468" fmla="*/ 2575606 h 3867790"/>
              <a:gd name="connsiteX469" fmla="*/ 982466 w 4817889"/>
              <a:gd name="connsiteY469" fmla="*/ 2575445 h 3867790"/>
              <a:gd name="connsiteX470" fmla="*/ 3337481 w 4817889"/>
              <a:gd name="connsiteY470" fmla="*/ 2553551 h 3867790"/>
              <a:gd name="connsiteX471" fmla="*/ 3340586 w 4817889"/>
              <a:gd name="connsiteY471" fmla="*/ 2555662 h 3867790"/>
              <a:gd name="connsiteX472" fmla="*/ 3341899 w 4817889"/>
              <a:gd name="connsiteY472" fmla="*/ 2555620 h 3867790"/>
              <a:gd name="connsiteX473" fmla="*/ 4152673 w 4817889"/>
              <a:gd name="connsiteY473" fmla="*/ 2545678 h 3867790"/>
              <a:gd name="connsiteX474" fmla="*/ 4152509 w 4817889"/>
              <a:gd name="connsiteY474" fmla="*/ 2545841 h 3867790"/>
              <a:gd name="connsiteX475" fmla="*/ 4152919 w 4817889"/>
              <a:gd name="connsiteY475" fmla="*/ 2546158 h 3867790"/>
              <a:gd name="connsiteX476" fmla="*/ 4152919 w 4817889"/>
              <a:gd name="connsiteY476" fmla="*/ 2546035 h 3867790"/>
              <a:gd name="connsiteX477" fmla="*/ 2633020 w 4817889"/>
              <a:gd name="connsiteY477" fmla="*/ 2509229 h 3867790"/>
              <a:gd name="connsiteX478" fmla="*/ 2634906 w 4817889"/>
              <a:gd name="connsiteY478" fmla="*/ 2512993 h 3867790"/>
              <a:gd name="connsiteX479" fmla="*/ 2641867 w 4817889"/>
              <a:gd name="connsiteY479" fmla="*/ 2515229 h 3867790"/>
              <a:gd name="connsiteX480" fmla="*/ 2642092 w 4817889"/>
              <a:gd name="connsiteY480" fmla="*/ 2514774 h 3867790"/>
              <a:gd name="connsiteX481" fmla="*/ 2257568 w 4817889"/>
              <a:gd name="connsiteY481" fmla="*/ 2498233 h 3867790"/>
              <a:gd name="connsiteX482" fmla="*/ 2256521 w 4817889"/>
              <a:gd name="connsiteY482" fmla="*/ 2498556 h 3867790"/>
              <a:gd name="connsiteX483" fmla="*/ 2257425 w 4817889"/>
              <a:gd name="connsiteY483" fmla="*/ 2498886 h 3867790"/>
              <a:gd name="connsiteX484" fmla="*/ 2257749 w 4817889"/>
              <a:gd name="connsiteY484" fmla="*/ 2498935 h 3867790"/>
              <a:gd name="connsiteX485" fmla="*/ 1635122 w 4817889"/>
              <a:gd name="connsiteY485" fmla="*/ 2492047 h 3867790"/>
              <a:gd name="connsiteX486" fmla="*/ 1635028 w 4817889"/>
              <a:gd name="connsiteY486" fmla="*/ 2492132 h 3867790"/>
              <a:gd name="connsiteX487" fmla="*/ 1635184 w 4817889"/>
              <a:gd name="connsiteY487" fmla="*/ 2492159 h 3867790"/>
              <a:gd name="connsiteX488" fmla="*/ 887035 w 4817889"/>
              <a:gd name="connsiteY488" fmla="*/ 2480066 h 3867790"/>
              <a:gd name="connsiteX489" fmla="*/ 886978 w 4817889"/>
              <a:gd name="connsiteY489" fmla="*/ 2480092 h 3867790"/>
              <a:gd name="connsiteX490" fmla="*/ 886734 w 4817889"/>
              <a:gd name="connsiteY490" fmla="*/ 2480410 h 3867790"/>
              <a:gd name="connsiteX491" fmla="*/ 887191 w 4817889"/>
              <a:gd name="connsiteY491" fmla="*/ 2480606 h 3867790"/>
              <a:gd name="connsiteX492" fmla="*/ 887168 w 4817889"/>
              <a:gd name="connsiteY492" fmla="*/ 2480511 h 3867790"/>
              <a:gd name="connsiteX493" fmla="*/ 4082543 w 4817889"/>
              <a:gd name="connsiteY493" fmla="*/ 2478922 h 3867790"/>
              <a:gd name="connsiteX494" fmla="*/ 4083135 w 4817889"/>
              <a:gd name="connsiteY494" fmla="*/ 2479994 h 3867790"/>
              <a:gd name="connsiteX495" fmla="*/ 4083389 w 4817889"/>
              <a:gd name="connsiteY495" fmla="*/ 2479930 h 3867790"/>
              <a:gd name="connsiteX496" fmla="*/ 3613631 w 4817889"/>
              <a:gd name="connsiteY496" fmla="*/ 2476298 h 3867790"/>
              <a:gd name="connsiteX497" fmla="*/ 3612699 w 4817889"/>
              <a:gd name="connsiteY497" fmla="*/ 2476576 h 3867790"/>
              <a:gd name="connsiteX498" fmla="*/ 3613692 w 4817889"/>
              <a:gd name="connsiteY498" fmla="*/ 2477669 h 3867790"/>
              <a:gd name="connsiteX499" fmla="*/ 2338444 w 4817889"/>
              <a:gd name="connsiteY499" fmla="*/ 2463219 h 3867790"/>
              <a:gd name="connsiteX500" fmla="*/ 2337345 w 4817889"/>
              <a:gd name="connsiteY500" fmla="*/ 2463523 h 3867790"/>
              <a:gd name="connsiteX501" fmla="*/ 2338538 w 4817889"/>
              <a:gd name="connsiteY501" fmla="*/ 2463289 h 3867790"/>
              <a:gd name="connsiteX502" fmla="*/ 4364548 w 4817889"/>
              <a:gd name="connsiteY502" fmla="*/ 2451142 h 3867790"/>
              <a:gd name="connsiteX503" fmla="*/ 4364219 w 4817889"/>
              <a:gd name="connsiteY503" fmla="*/ 2451396 h 3867790"/>
              <a:gd name="connsiteX504" fmla="*/ 4364312 w 4817889"/>
              <a:gd name="connsiteY504" fmla="*/ 2451524 h 3867790"/>
              <a:gd name="connsiteX505" fmla="*/ 1016241 w 4817889"/>
              <a:gd name="connsiteY505" fmla="*/ 2435310 h 3867790"/>
              <a:gd name="connsiteX506" fmla="*/ 1016457 w 4817889"/>
              <a:gd name="connsiteY506" fmla="*/ 2436247 h 3867790"/>
              <a:gd name="connsiteX507" fmla="*/ 1018128 w 4817889"/>
              <a:gd name="connsiteY507" fmla="*/ 2435993 h 3867790"/>
              <a:gd name="connsiteX508" fmla="*/ 2472995 w 4817889"/>
              <a:gd name="connsiteY508" fmla="*/ 2434536 h 3867790"/>
              <a:gd name="connsiteX509" fmla="*/ 2472718 w 4817889"/>
              <a:gd name="connsiteY509" fmla="*/ 2434766 h 3867790"/>
              <a:gd name="connsiteX510" fmla="*/ 2473200 w 4817889"/>
              <a:gd name="connsiteY510" fmla="*/ 2434820 h 3867790"/>
              <a:gd name="connsiteX511" fmla="*/ 2473247 w 4817889"/>
              <a:gd name="connsiteY511" fmla="*/ 2434734 h 3867790"/>
              <a:gd name="connsiteX512" fmla="*/ 939857 w 4817889"/>
              <a:gd name="connsiteY512" fmla="*/ 2415624 h 3867790"/>
              <a:gd name="connsiteX513" fmla="*/ 939604 w 4817889"/>
              <a:gd name="connsiteY513" fmla="*/ 2416495 h 3867790"/>
              <a:gd name="connsiteX514" fmla="*/ 939922 w 4817889"/>
              <a:gd name="connsiteY514" fmla="*/ 2416092 h 3867790"/>
              <a:gd name="connsiteX515" fmla="*/ 941029 w 4817889"/>
              <a:gd name="connsiteY515" fmla="*/ 2415801 h 3867790"/>
              <a:gd name="connsiteX516" fmla="*/ 2127949 w 4817889"/>
              <a:gd name="connsiteY516" fmla="*/ 2402906 h 3867790"/>
              <a:gd name="connsiteX517" fmla="*/ 2127704 w 4817889"/>
              <a:gd name="connsiteY517" fmla="*/ 2403605 h 3867790"/>
              <a:gd name="connsiteX518" fmla="*/ 2128461 w 4817889"/>
              <a:gd name="connsiteY518" fmla="*/ 2403707 h 3867790"/>
              <a:gd name="connsiteX519" fmla="*/ 2128597 w 4817889"/>
              <a:gd name="connsiteY519" fmla="*/ 2403770 h 3867790"/>
              <a:gd name="connsiteX520" fmla="*/ 2128504 w 4817889"/>
              <a:gd name="connsiteY520" fmla="*/ 2403668 h 3867790"/>
              <a:gd name="connsiteX521" fmla="*/ 4183336 w 4817889"/>
              <a:gd name="connsiteY521" fmla="*/ 2386935 h 3867790"/>
              <a:gd name="connsiteX522" fmla="*/ 4183403 w 4817889"/>
              <a:gd name="connsiteY522" fmla="*/ 2387297 h 3867790"/>
              <a:gd name="connsiteX523" fmla="*/ 4183248 w 4817889"/>
              <a:gd name="connsiteY523" fmla="*/ 2387467 h 3867790"/>
              <a:gd name="connsiteX524" fmla="*/ 4183583 w 4817889"/>
              <a:gd name="connsiteY524" fmla="*/ 2387705 h 3867790"/>
              <a:gd name="connsiteX525" fmla="*/ 4183538 w 4817889"/>
              <a:gd name="connsiteY525" fmla="*/ 2387196 h 3867790"/>
              <a:gd name="connsiteX526" fmla="*/ 2336191 w 4817889"/>
              <a:gd name="connsiteY526" fmla="*/ 2386556 h 3867790"/>
              <a:gd name="connsiteX527" fmla="*/ 2338266 w 4817889"/>
              <a:gd name="connsiteY527" fmla="*/ 2390699 h 3867790"/>
              <a:gd name="connsiteX528" fmla="*/ 2345921 w 4817889"/>
              <a:gd name="connsiteY528" fmla="*/ 2390698 h 3867790"/>
              <a:gd name="connsiteX529" fmla="*/ 2346757 w 4817889"/>
              <a:gd name="connsiteY529" fmla="*/ 2390813 h 3867790"/>
              <a:gd name="connsiteX530" fmla="*/ 2338302 w 4817889"/>
              <a:gd name="connsiteY530" fmla="*/ 2387622 h 3867790"/>
              <a:gd name="connsiteX531" fmla="*/ 2058708 w 4817889"/>
              <a:gd name="connsiteY531" fmla="*/ 2374786 h 3867790"/>
              <a:gd name="connsiteX532" fmla="*/ 2059223 w 4817889"/>
              <a:gd name="connsiteY532" fmla="*/ 2375092 h 3867790"/>
              <a:gd name="connsiteX533" fmla="*/ 2059983 w 4817889"/>
              <a:gd name="connsiteY533" fmla="*/ 2374786 h 3867790"/>
              <a:gd name="connsiteX534" fmla="*/ 2057556 w 4817889"/>
              <a:gd name="connsiteY534" fmla="*/ 2374230 h 3867790"/>
              <a:gd name="connsiteX535" fmla="*/ 2057276 w 4817889"/>
              <a:gd name="connsiteY535" fmla="*/ 2374786 h 3867790"/>
              <a:gd name="connsiteX536" fmla="*/ 2058291 w 4817889"/>
              <a:gd name="connsiteY536" fmla="*/ 2374786 h 3867790"/>
              <a:gd name="connsiteX537" fmla="*/ 3894233 w 4817889"/>
              <a:gd name="connsiteY537" fmla="*/ 2369506 h 3867790"/>
              <a:gd name="connsiteX538" fmla="*/ 3894333 w 4817889"/>
              <a:gd name="connsiteY538" fmla="*/ 2370741 h 3867790"/>
              <a:gd name="connsiteX539" fmla="*/ 3895198 w 4817889"/>
              <a:gd name="connsiteY539" fmla="*/ 2371004 h 3867790"/>
              <a:gd name="connsiteX540" fmla="*/ 4598396 w 4817889"/>
              <a:gd name="connsiteY540" fmla="*/ 2351315 h 3867790"/>
              <a:gd name="connsiteX541" fmla="*/ 4598661 w 4817889"/>
              <a:gd name="connsiteY541" fmla="*/ 2351617 h 3867790"/>
              <a:gd name="connsiteX542" fmla="*/ 4598563 w 4817889"/>
              <a:gd name="connsiteY542" fmla="*/ 2352426 h 3867790"/>
              <a:gd name="connsiteX543" fmla="*/ 4600170 w 4817889"/>
              <a:gd name="connsiteY543" fmla="*/ 2353274 h 3867790"/>
              <a:gd name="connsiteX544" fmla="*/ 4598555 w 4817889"/>
              <a:gd name="connsiteY544" fmla="*/ 2351348 h 3867790"/>
              <a:gd name="connsiteX545" fmla="*/ 2853848 w 4817889"/>
              <a:gd name="connsiteY545" fmla="*/ 2344542 h 3867790"/>
              <a:gd name="connsiteX546" fmla="*/ 2852807 w 4817889"/>
              <a:gd name="connsiteY546" fmla="*/ 2344582 h 3867790"/>
              <a:gd name="connsiteX547" fmla="*/ 2855791 w 4817889"/>
              <a:gd name="connsiteY547" fmla="*/ 2345731 h 3867790"/>
              <a:gd name="connsiteX548" fmla="*/ 2855719 w 4817889"/>
              <a:gd name="connsiteY548" fmla="*/ 2345643 h 3867790"/>
              <a:gd name="connsiteX549" fmla="*/ 717099 w 4817889"/>
              <a:gd name="connsiteY549" fmla="*/ 2339084 h 3867790"/>
              <a:gd name="connsiteX550" fmla="*/ 716486 w 4817889"/>
              <a:gd name="connsiteY550" fmla="*/ 2339286 h 3867790"/>
              <a:gd name="connsiteX551" fmla="*/ 717822 w 4817889"/>
              <a:gd name="connsiteY551" fmla="*/ 2339286 h 3867790"/>
              <a:gd name="connsiteX552" fmla="*/ 718101 w 4817889"/>
              <a:gd name="connsiteY552" fmla="*/ 2339084 h 3867790"/>
              <a:gd name="connsiteX553" fmla="*/ 3003211 w 4817889"/>
              <a:gd name="connsiteY553" fmla="*/ 2336277 h 3867790"/>
              <a:gd name="connsiteX554" fmla="*/ 3008575 w 4817889"/>
              <a:gd name="connsiteY554" fmla="*/ 2342436 h 3867790"/>
              <a:gd name="connsiteX555" fmla="*/ 3012106 w 4817889"/>
              <a:gd name="connsiteY555" fmla="*/ 2343917 h 3867790"/>
              <a:gd name="connsiteX556" fmla="*/ 2789208 w 4817889"/>
              <a:gd name="connsiteY556" fmla="*/ 2334436 h 3867790"/>
              <a:gd name="connsiteX557" fmla="*/ 2789422 w 4817889"/>
              <a:gd name="connsiteY557" fmla="*/ 2334637 h 3867790"/>
              <a:gd name="connsiteX558" fmla="*/ 2789435 w 4817889"/>
              <a:gd name="connsiteY558" fmla="*/ 2334669 h 3867790"/>
              <a:gd name="connsiteX559" fmla="*/ 2789924 w 4817889"/>
              <a:gd name="connsiteY559" fmla="*/ 2334713 h 3867790"/>
              <a:gd name="connsiteX560" fmla="*/ 2789535 w 4817889"/>
              <a:gd name="connsiteY560" fmla="*/ 2334501 h 3867790"/>
              <a:gd name="connsiteX561" fmla="*/ 4170485 w 4817889"/>
              <a:gd name="connsiteY561" fmla="*/ 2324044 h 3867790"/>
              <a:gd name="connsiteX562" fmla="*/ 4170421 w 4817889"/>
              <a:gd name="connsiteY562" fmla="*/ 2324052 h 3867790"/>
              <a:gd name="connsiteX563" fmla="*/ 4170057 w 4817889"/>
              <a:gd name="connsiteY563" fmla="*/ 2324120 h 3867790"/>
              <a:gd name="connsiteX564" fmla="*/ 4170702 w 4817889"/>
              <a:gd name="connsiteY564" fmla="*/ 2324539 h 3867790"/>
              <a:gd name="connsiteX565" fmla="*/ 640005 w 4817889"/>
              <a:gd name="connsiteY565" fmla="*/ 2318038 h 3867790"/>
              <a:gd name="connsiteX566" fmla="*/ 639825 w 4817889"/>
              <a:gd name="connsiteY566" fmla="*/ 2318354 h 3867790"/>
              <a:gd name="connsiteX567" fmla="*/ 640112 w 4817889"/>
              <a:gd name="connsiteY567" fmla="*/ 2318069 h 3867790"/>
              <a:gd name="connsiteX568" fmla="*/ 4083480 w 4817889"/>
              <a:gd name="connsiteY568" fmla="*/ 2317410 h 3867790"/>
              <a:gd name="connsiteX569" fmla="*/ 4083301 w 4817889"/>
              <a:gd name="connsiteY569" fmla="*/ 2317514 h 3867790"/>
              <a:gd name="connsiteX570" fmla="*/ 4083097 w 4817889"/>
              <a:gd name="connsiteY570" fmla="*/ 2318732 h 3867790"/>
              <a:gd name="connsiteX571" fmla="*/ 4084548 w 4817889"/>
              <a:gd name="connsiteY571" fmla="*/ 2317486 h 3867790"/>
              <a:gd name="connsiteX572" fmla="*/ 4058075 w 4817889"/>
              <a:gd name="connsiteY572" fmla="*/ 2307020 h 3867790"/>
              <a:gd name="connsiteX573" fmla="*/ 4056160 w 4817889"/>
              <a:gd name="connsiteY573" fmla="*/ 2309128 h 3867790"/>
              <a:gd name="connsiteX574" fmla="*/ 4053708 w 4817889"/>
              <a:gd name="connsiteY574" fmla="*/ 2312689 h 3867790"/>
              <a:gd name="connsiteX575" fmla="*/ 4054177 w 4817889"/>
              <a:gd name="connsiteY575" fmla="*/ 2312653 h 3867790"/>
              <a:gd name="connsiteX576" fmla="*/ 4054375 w 4817889"/>
              <a:gd name="connsiteY576" fmla="*/ 2312338 h 3867790"/>
              <a:gd name="connsiteX577" fmla="*/ 4061519 w 4817889"/>
              <a:gd name="connsiteY577" fmla="*/ 2308644 h 3867790"/>
              <a:gd name="connsiteX578" fmla="*/ 3539098 w 4817889"/>
              <a:gd name="connsiteY578" fmla="*/ 2293185 h 3867790"/>
              <a:gd name="connsiteX579" fmla="*/ 3539114 w 4817889"/>
              <a:gd name="connsiteY579" fmla="*/ 2293254 h 3867790"/>
              <a:gd name="connsiteX580" fmla="*/ 3539216 w 4817889"/>
              <a:gd name="connsiteY580" fmla="*/ 2293290 h 3867790"/>
              <a:gd name="connsiteX581" fmla="*/ 3316207 w 4817889"/>
              <a:gd name="connsiteY581" fmla="*/ 2257439 h 3867790"/>
              <a:gd name="connsiteX582" fmla="*/ 3316545 w 4817889"/>
              <a:gd name="connsiteY582" fmla="*/ 2257790 h 3867790"/>
              <a:gd name="connsiteX583" fmla="*/ 3316730 w 4817889"/>
              <a:gd name="connsiteY583" fmla="*/ 2258256 h 3867790"/>
              <a:gd name="connsiteX584" fmla="*/ 3316886 w 4817889"/>
              <a:gd name="connsiteY584" fmla="*/ 2257825 h 3867790"/>
              <a:gd name="connsiteX585" fmla="*/ 3316905 w 4817889"/>
              <a:gd name="connsiteY585" fmla="*/ 2257818 h 3867790"/>
              <a:gd name="connsiteX586" fmla="*/ 3316496 w 4817889"/>
              <a:gd name="connsiteY586" fmla="*/ 2257570 h 3867790"/>
              <a:gd name="connsiteX587" fmla="*/ 4503945 w 4817889"/>
              <a:gd name="connsiteY587" fmla="*/ 2253146 h 3867790"/>
              <a:gd name="connsiteX588" fmla="*/ 4503933 w 4817889"/>
              <a:gd name="connsiteY588" fmla="*/ 2253148 h 3867790"/>
              <a:gd name="connsiteX589" fmla="*/ 4503959 w 4817889"/>
              <a:gd name="connsiteY589" fmla="*/ 2253168 h 3867790"/>
              <a:gd name="connsiteX590" fmla="*/ 3936961 w 4817889"/>
              <a:gd name="connsiteY590" fmla="*/ 2240769 h 3867790"/>
              <a:gd name="connsiteX591" fmla="*/ 3936924 w 4817889"/>
              <a:gd name="connsiteY591" fmla="*/ 2240784 h 3867790"/>
              <a:gd name="connsiteX592" fmla="*/ 3936986 w 4817889"/>
              <a:gd name="connsiteY592" fmla="*/ 2240779 h 3867790"/>
              <a:gd name="connsiteX593" fmla="*/ 2366049 w 4817889"/>
              <a:gd name="connsiteY593" fmla="*/ 2239778 h 3867790"/>
              <a:gd name="connsiteX594" fmla="*/ 2366386 w 4817889"/>
              <a:gd name="connsiteY594" fmla="*/ 2240085 h 3867790"/>
              <a:gd name="connsiteX595" fmla="*/ 2366490 w 4817889"/>
              <a:gd name="connsiteY595" fmla="*/ 2240001 h 3867790"/>
              <a:gd name="connsiteX596" fmla="*/ 3293485 w 4817889"/>
              <a:gd name="connsiteY596" fmla="*/ 2235604 h 3867790"/>
              <a:gd name="connsiteX597" fmla="*/ 3292999 w 4817889"/>
              <a:gd name="connsiteY597" fmla="*/ 2235934 h 3867790"/>
              <a:gd name="connsiteX598" fmla="*/ 3294022 w 4817889"/>
              <a:gd name="connsiteY598" fmla="*/ 2236783 h 3867790"/>
              <a:gd name="connsiteX599" fmla="*/ 1045081 w 4817889"/>
              <a:gd name="connsiteY599" fmla="*/ 2223483 h 3867790"/>
              <a:gd name="connsiteX600" fmla="*/ 1045066 w 4817889"/>
              <a:gd name="connsiteY600" fmla="*/ 2223539 h 3867790"/>
              <a:gd name="connsiteX601" fmla="*/ 1039875 w 4817889"/>
              <a:gd name="connsiteY601" fmla="*/ 2223539 h 3867790"/>
              <a:gd name="connsiteX602" fmla="*/ 1039838 w 4817889"/>
              <a:gd name="connsiteY602" fmla="*/ 2223539 h 3867790"/>
              <a:gd name="connsiteX603" fmla="*/ 1040156 w 4817889"/>
              <a:gd name="connsiteY603" fmla="*/ 2224328 h 3867790"/>
              <a:gd name="connsiteX604" fmla="*/ 1045194 w 4817889"/>
              <a:gd name="connsiteY604" fmla="*/ 2224328 h 3867790"/>
              <a:gd name="connsiteX605" fmla="*/ 1045778 w 4817889"/>
              <a:gd name="connsiteY605" fmla="*/ 2224328 h 3867790"/>
              <a:gd name="connsiteX606" fmla="*/ 1046006 w 4817889"/>
              <a:gd name="connsiteY606" fmla="*/ 2223903 h 3867790"/>
              <a:gd name="connsiteX607" fmla="*/ 1045111 w 4817889"/>
              <a:gd name="connsiteY607" fmla="*/ 2223903 h 3867790"/>
              <a:gd name="connsiteX608" fmla="*/ 994932 w 4817889"/>
              <a:gd name="connsiteY608" fmla="*/ 2218277 h 3867790"/>
              <a:gd name="connsiteX609" fmla="*/ 993970 w 4817889"/>
              <a:gd name="connsiteY609" fmla="*/ 2219161 h 3867790"/>
              <a:gd name="connsiteX610" fmla="*/ 996025 w 4817889"/>
              <a:gd name="connsiteY610" fmla="*/ 2219029 h 3867790"/>
              <a:gd name="connsiteX611" fmla="*/ 2274583 w 4817889"/>
              <a:gd name="connsiteY611" fmla="*/ 2203769 h 3867790"/>
              <a:gd name="connsiteX612" fmla="*/ 2273928 w 4817889"/>
              <a:gd name="connsiteY612" fmla="*/ 2205336 h 3867790"/>
              <a:gd name="connsiteX613" fmla="*/ 2274229 w 4817889"/>
              <a:gd name="connsiteY613" fmla="*/ 2205395 h 3867790"/>
              <a:gd name="connsiteX614" fmla="*/ 2276134 w 4817889"/>
              <a:gd name="connsiteY614" fmla="*/ 2205630 h 3867790"/>
              <a:gd name="connsiteX615" fmla="*/ 2274817 w 4817889"/>
              <a:gd name="connsiteY615" fmla="*/ 2205101 h 3867790"/>
              <a:gd name="connsiteX616" fmla="*/ 879416 w 4817889"/>
              <a:gd name="connsiteY616" fmla="*/ 2201300 h 3867790"/>
              <a:gd name="connsiteX617" fmla="*/ 878780 w 4817889"/>
              <a:gd name="connsiteY617" fmla="*/ 2202238 h 3867790"/>
              <a:gd name="connsiteX618" fmla="*/ 878780 w 4817889"/>
              <a:gd name="connsiteY618" fmla="*/ 2203141 h 3867790"/>
              <a:gd name="connsiteX619" fmla="*/ 879719 w 4817889"/>
              <a:gd name="connsiteY619" fmla="*/ 2202083 h 3867790"/>
              <a:gd name="connsiteX620" fmla="*/ 1125121 w 4817889"/>
              <a:gd name="connsiteY620" fmla="*/ 2200321 h 3867790"/>
              <a:gd name="connsiteX621" fmla="*/ 1122857 w 4817889"/>
              <a:gd name="connsiteY621" fmla="*/ 2200821 h 3867790"/>
              <a:gd name="connsiteX622" fmla="*/ 1125822 w 4817889"/>
              <a:gd name="connsiteY622" fmla="*/ 2201557 h 3867790"/>
              <a:gd name="connsiteX623" fmla="*/ 1126397 w 4817889"/>
              <a:gd name="connsiteY623" fmla="*/ 2201174 h 3867790"/>
              <a:gd name="connsiteX624" fmla="*/ 1125121 w 4817889"/>
              <a:gd name="connsiteY624" fmla="*/ 2200321 h 3867790"/>
              <a:gd name="connsiteX625" fmla="*/ 4334663 w 4817889"/>
              <a:gd name="connsiteY625" fmla="*/ 2199876 h 3867790"/>
              <a:gd name="connsiteX626" fmla="*/ 4335212 w 4817889"/>
              <a:gd name="connsiteY626" fmla="*/ 2200553 h 3867790"/>
              <a:gd name="connsiteX627" fmla="*/ 4336694 w 4817889"/>
              <a:gd name="connsiteY627" fmla="*/ 2203032 h 3867790"/>
              <a:gd name="connsiteX628" fmla="*/ 4337356 w 4817889"/>
              <a:gd name="connsiteY628" fmla="*/ 2200816 h 3867790"/>
              <a:gd name="connsiteX629" fmla="*/ 4335201 w 4817889"/>
              <a:gd name="connsiteY629" fmla="*/ 2200143 h 3867790"/>
              <a:gd name="connsiteX630" fmla="*/ 3767220 w 4817889"/>
              <a:gd name="connsiteY630" fmla="*/ 2197446 h 3867790"/>
              <a:gd name="connsiteX631" fmla="*/ 3766498 w 4817889"/>
              <a:gd name="connsiteY631" fmla="*/ 2197926 h 3867790"/>
              <a:gd name="connsiteX632" fmla="*/ 3767220 w 4817889"/>
              <a:gd name="connsiteY632" fmla="*/ 2200087 h 3867790"/>
              <a:gd name="connsiteX633" fmla="*/ 3767220 w 4817889"/>
              <a:gd name="connsiteY633" fmla="*/ 2198392 h 3867790"/>
              <a:gd name="connsiteX634" fmla="*/ 3767980 w 4817889"/>
              <a:gd name="connsiteY634" fmla="*/ 2199876 h 3867790"/>
              <a:gd name="connsiteX635" fmla="*/ 3768563 w 4817889"/>
              <a:gd name="connsiteY635" fmla="*/ 2198708 h 3867790"/>
              <a:gd name="connsiteX636" fmla="*/ 3767220 w 4817889"/>
              <a:gd name="connsiteY636" fmla="*/ 2198392 h 3867790"/>
              <a:gd name="connsiteX637" fmla="*/ 3668523 w 4817889"/>
              <a:gd name="connsiteY637" fmla="*/ 2192800 h 3867790"/>
              <a:gd name="connsiteX638" fmla="*/ 3668422 w 4817889"/>
              <a:gd name="connsiteY638" fmla="*/ 2193103 h 3867790"/>
              <a:gd name="connsiteX639" fmla="*/ 3667274 w 4817889"/>
              <a:gd name="connsiteY639" fmla="*/ 2193818 h 3867790"/>
              <a:gd name="connsiteX640" fmla="*/ 3668302 w 4817889"/>
              <a:gd name="connsiteY640" fmla="*/ 2195158 h 3867790"/>
              <a:gd name="connsiteX641" fmla="*/ 3668422 w 4817889"/>
              <a:gd name="connsiteY641" fmla="*/ 2194799 h 3867790"/>
              <a:gd name="connsiteX642" fmla="*/ 3669058 w 4817889"/>
              <a:gd name="connsiteY642" fmla="*/ 2193531 h 3867790"/>
              <a:gd name="connsiteX643" fmla="*/ 2468534 w 4817889"/>
              <a:gd name="connsiteY643" fmla="*/ 2191819 h 3867790"/>
              <a:gd name="connsiteX644" fmla="*/ 2467555 w 4817889"/>
              <a:gd name="connsiteY644" fmla="*/ 2194453 h 3867790"/>
              <a:gd name="connsiteX645" fmla="*/ 2469493 w 4817889"/>
              <a:gd name="connsiteY645" fmla="*/ 2200842 h 3867790"/>
              <a:gd name="connsiteX646" fmla="*/ 2472824 w 4817889"/>
              <a:gd name="connsiteY646" fmla="*/ 2201421 h 3867790"/>
              <a:gd name="connsiteX647" fmla="*/ 2469794 w 4817889"/>
              <a:gd name="connsiteY647" fmla="*/ 2195431 h 3867790"/>
              <a:gd name="connsiteX648" fmla="*/ 2069923 w 4817889"/>
              <a:gd name="connsiteY648" fmla="*/ 2182737 h 3867790"/>
              <a:gd name="connsiteX649" fmla="*/ 2070023 w 4817889"/>
              <a:gd name="connsiteY649" fmla="*/ 2183036 h 3867790"/>
              <a:gd name="connsiteX650" fmla="*/ 2069525 w 4817889"/>
              <a:gd name="connsiteY650" fmla="*/ 2183555 h 3867790"/>
              <a:gd name="connsiteX651" fmla="*/ 2070422 w 4817889"/>
              <a:gd name="connsiteY651" fmla="*/ 2183245 h 3867790"/>
              <a:gd name="connsiteX652" fmla="*/ 2070763 w 4817889"/>
              <a:gd name="connsiteY652" fmla="*/ 2183716 h 3867790"/>
              <a:gd name="connsiteX653" fmla="*/ 2070512 w 4817889"/>
              <a:gd name="connsiteY653" fmla="*/ 2183141 h 3867790"/>
              <a:gd name="connsiteX654" fmla="*/ 3709038 w 4817889"/>
              <a:gd name="connsiteY654" fmla="*/ 2170888 h 3867790"/>
              <a:gd name="connsiteX655" fmla="*/ 3709249 w 4817889"/>
              <a:gd name="connsiteY655" fmla="*/ 2171053 h 3867790"/>
              <a:gd name="connsiteX656" fmla="*/ 3709525 w 4817889"/>
              <a:gd name="connsiteY656" fmla="*/ 2170921 h 3867790"/>
              <a:gd name="connsiteX657" fmla="*/ 771394 w 4817889"/>
              <a:gd name="connsiteY657" fmla="*/ 2141277 h 3867790"/>
              <a:gd name="connsiteX658" fmla="*/ 770912 w 4817889"/>
              <a:gd name="connsiteY658" fmla="*/ 2141666 h 3867790"/>
              <a:gd name="connsiteX659" fmla="*/ 770962 w 4817889"/>
              <a:gd name="connsiteY659" fmla="*/ 2142449 h 3867790"/>
              <a:gd name="connsiteX660" fmla="*/ 2320579 w 4817889"/>
              <a:gd name="connsiteY660" fmla="*/ 2134972 h 3867790"/>
              <a:gd name="connsiteX661" fmla="*/ 2321448 w 4817889"/>
              <a:gd name="connsiteY661" fmla="*/ 2137735 h 3867790"/>
              <a:gd name="connsiteX662" fmla="*/ 2327068 w 4817889"/>
              <a:gd name="connsiteY662" fmla="*/ 2137524 h 3867790"/>
              <a:gd name="connsiteX663" fmla="*/ 3794821 w 4817889"/>
              <a:gd name="connsiteY663" fmla="*/ 2120084 h 3867790"/>
              <a:gd name="connsiteX664" fmla="*/ 3796779 w 4817889"/>
              <a:gd name="connsiteY664" fmla="*/ 2122788 h 3867790"/>
              <a:gd name="connsiteX665" fmla="*/ 3800807 w 4817889"/>
              <a:gd name="connsiteY665" fmla="*/ 2125074 h 3867790"/>
              <a:gd name="connsiteX666" fmla="*/ 3799905 w 4817889"/>
              <a:gd name="connsiteY666" fmla="*/ 2124223 h 3867790"/>
              <a:gd name="connsiteX667" fmla="*/ 2321808 w 4817889"/>
              <a:gd name="connsiteY667" fmla="*/ 2118389 h 3867790"/>
              <a:gd name="connsiteX668" fmla="*/ 2321808 w 4817889"/>
              <a:gd name="connsiteY668" fmla="*/ 2118433 h 3867790"/>
              <a:gd name="connsiteX669" fmla="*/ 2319261 w 4817889"/>
              <a:gd name="connsiteY669" fmla="*/ 2118517 h 3867790"/>
              <a:gd name="connsiteX670" fmla="*/ 2321961 w 4817889"/>
              <a:gd name="connsiteY670" fmla="*/ 2118930 h 3867790"/>
              <a:gd name="connsiteX671" fmla="*/ 2322248 w 4817889"/>
              <a:gd name="connsiteY671" fmla="*/ 2118628 h 3867790"/>
              <a:gd name="connsiteX672" fmla="*/ 2321878 w 4817889"/>
              <a:gd name="connsiteY672" fmla="*/ 2118501 h 3867790"/>
              <a:gd name="connsiteX673" fmla="*/ 3411912 w 4817889"/>
              <a:gd name="connsiteY673" fmla="*/ 2106535 h 3867790"/>
              <a:gd name="connsiteX674" fmla="*/ 3411930 w 4817889"/>
              <a:gd name="connsiteY674" fmla="*/ 2106810 h 3867790"/>
              <a:gd name="connsiteX675" fmla="*/ 3412288 w 4817889"/>
              <a:gd name="connsiteY675" fmla="*/ 2106840 h 3867790"/>
              <a:gd name="connsiteX676" fmla="*/ 3593357 w 4817889"/>
              <a:gd name="connsiteY676" fmla="*/ 2106209 h 3867790"/>
              <a:gd name="connsiteX677" fmla="*/ 3586605 w 4817889"/>
              <a:gd name="connsiteY677" fmla="*/ 2109335 h 3867790"/>
              <a:gd name="connsiteX678" fmla="*/ 3591232 w 4817889"/>
              <a:gd name="connsiteY678" fmla="*/ 2108719 h 3867790"/>
              <a:gd name="connsiteX679" fmla="*/ 727110 w 4817889"/>
              <a:gd name="connsiteY679" fmla="*/ 2101685 h 3867790"/>
              <a:gd name="connsiteX680" fmla="*/ 727228 w 4817889"/>
              <a:gd name="connsiteY680" fmla="*/ 2101788 h 3867790"/>
              <a:gd name="connsiteX681" fmla="*/ 727251 w 4817889"/>
              <a:gd name="connsiteY681" fmla="*/ 2101716 h 3867790"/>
              <a:gd name="connsiteX682" fmla="*/ 2017492 w 4817889"/>
              <a:gd name="connsiteY682" fmla="*/ 2093373 h 3867790"/>
              <a:gd name="connsiteX683" fmla="*/ 2015457 w 4817889"/>
              <a:gd name="connsiteY683" fmla="*/ 2094228 h 3867790"/>
              <a:gd name="connsiteX684" fmla="*/ 2016073 w 4817889"/>
              <a:gd name="connsiteY684" fmla="*/ 2094538 h 3867790"/>
              <a:gd name="connsiteX685" fmla="*/ 2016516 w 4817889"/>
              <a:gd name="connsiteY685" fmla="*/ 2095268 h 3867790"/>
              <a:gd name="connsiteX686" fmla="*/ 706501 w 4817889"/>
              <a:gd name="connsiteY686" fmla="*/ 2088950 h 3867790"/>
              <a:gd name="connsiteX687" fmla="*/ 706081 w 4817889"/>
              <a:gd name="connsiteY687" fmla="*/ 2089328 h 3867790"/>
              <a:gd name="connsiteX688" fmla="*/ 706445 w 4817889"/>
              <a:gd name="connsiteY688" fmla="*/ 2089549 h 3867790"/>
              <a:gd name="connsiteX689" fmla="*/ 987413 w 4817889"/>
              <a:gd name="connsiteY689" fmla="*/ 2072656 h 3867790"/>
              <a:gd name="connsiteX690" fmla="*/ 987530 w 4817889"/>
              <a:gd name="connsiteY690" fmla="*/ 2072909 h 3867790"/>
              <a:gd name="connsiteX691" fmla="*/ 987650 w 4817889"/>
              <a:gd name="connsiteY691" fmla="*/ 2072890 h 3867790"/>
              <a:gd name="connsiteX692" fmla="*/ 1085995 w 4817889"/>
              <a:gd name="connsiteY692" fmla="*/ 2065844 h 3867790"/>
              <a:gd name="connsiteX693" fmla="*/ 1085995 w 4817889"/>
              <a:gd name="connsiteY693" fmla="*/ 2066312 h 3867790"/>
              <a:gd name="connsiteX694" fmla="*/ 1085866 w 4817889"/>
              <a:gd name="connsiteY694" fmla="*/ 2066386 h 3867790"/>
              <a:gd name="connsiteX695" fmla="*/ 1086122 w 4817889"/>
              <a:gd name="connsiteY695" fmla="*/ 2066346 h 3867790"/>
              <a:gd name="connsiteX696" fmla="*/ 1086277 w 4817889"/>
              <a:gd name="connsiteY696" fmla="*/ 2066268 h 3867790"/>
              <a:gd name="connsiteX697" fmla="*/ 3666883 w 4817889"/>
              <a:gd name="connsiteY697" fmla="*/ 2037942 h 3867790"/>
              <a:gd name="connsiteX698" fmla="*/ 3667084 w 4817889"/>
              <a:gd name="connsiteY698" fmla="*/ 2038531 h 3867790"/>
              <a:gd name="connsiteX699" fmla="*/ 3675576 w 4817889"/>
              <a:gd name="connsiteY699" fmla="*/ 2043624 h 3867790"/>
              <a:gd name="connsiteX700" fmla="*/ 3676096 w 4817889"/>
              <a:gd name="connsiteY700" fmla="*/ 2043629 h 3867790"/>
              <a:gd name="connsiteX701" fmla="*/ 3670073 w 4817889"/>
              <a:gd name="connsiteY701" fmla="*/ 2040370 h 3867790"/>
              <a:gd name="connsiteX702" fmla="*/ 788525 w 4817889"/>
              <a:gd name="connsiteY702" fmla="*/ 2025044 h 3867790"/>
              <a:gd name="connsiteX703" fmla="*/ 788527 w 4817889"/>
              <a:gd name="connsiteY703" fmla="*/ 2025046 h 3867790"/>
              <a:gd name="connsiteX704" fmla="*/ 788529 w 4817889"/>
              <a:gd name="connsiteY704" fmla="*/ 2025045 h 3867790"/>
              <a:gd name="connsiteX705" fmla="*/ 3274455 w 4817889"/>
              <a:gd name="connsiteY705" fmla="*/ 2020837 h 3867790"/>
              <a:gd name="connsiteX706" fmla="*/ 3274149 w 4817889"/>
              <a:gd name="connsiteY706" fmla="*/ 2021529 h 3867790"/>
              <a:gd name="connsiteX707" fmla="*/ 3275267 w 4817889"/>
              <a:gd name="connsiteY707" fmla="*/ 2022175 h 3867790"/>
              <a:gd name="connsiteX708" fmla="*/ 4227771 w 4817889"/>
              <a:gd name="connsiteY708" fmla="*/ 2015232 h 3867790"/>
              <a:gd name="connsiteX709" fmla="*/ 4239174 w 4817889"/>
              <a:gd name="connsiteY709" fmla="*/ 2037289 h 3867790"/>
              <a:gd name="connsiteX710" fmla="*/ 4263789 w 4817889"/>
              <a:gd name="connsiteY710" fmla="*/ 2072508 h 3867790"/>
              <a:gd name="connsiteX711" fmla="*/ 4267221 w 4817889"/>
              <a:gd name="connsiteY711" fmla="*/ 2076155 h 3867790"/>
              <a:gd name="connsiteX712" fmla="*/ 4278262 w 4817889"/>
              <a:gd name="connsiteY712" fmla="*/ 2077796 h 3867790"/>
              <a:gd name="connsiteX713" fmla="*/ 4291199 w 4817889"/>
              <a:gd name="connsiteY713" fmla="*/ 2081072 h 3867790"/>
              <a:gd name="connsiteX714" fmla="*/ 4284372 w 4817889"/>
              <a:gd name="connsiteY714" fmla="*/ 2074152 h 3867790"/>
              <a:gd name="connsiteX715" fmla="*/ 4268881 w 4817889"/>
              <a:gd name="connsiteY715" fmla="*/ 2050443 h 3867790"/>
              <a:gd name="connsiteX716" fmla="*/ 4268757 w 4817889"/>
              <a:gd name="connsiteY716" fmla="*/ 2046721 h 3867790"/>
              <a:gd name="connsiteX717" fmla="*/ 4252590 w 4817889"/>
              <a:gd name="connsiteY717" fmla="*/ 2041506 h 3867790"/>
              <a:gd name="connsiteX718" fmla="*/ 4238967 w 4817889"/>
              <a:gd name="connsiteY718" fmla="*/ 2030688 h 3867790"/>
              <a:gd name="connsiteX719" fmla="*/ 3086430 w 4817889"/>
              <a:gd name="connsiteY719" fmla="*/ 2012282 h 3867790"/>
              <a:gd name="connsiteX720" fmla="*/ 3090270 w 4817889"/>
              <a:gd name="connsiteY720" fmla="*/ 2016303 h 3867790"/>
              <a:gd name="connsiteX721" fmla="*/ 3101187 w 4817889"/>
              <a:gd name="connsiteY721" fmla="*/ 2020009 h 3867790"/>
              <a:gd name="connsiteX722" fmla="*/ 3105617 w 4817889"/>
              <a:gd name="connsiteY722" fmla="*/ 2018542 h 3867790"/>
              <a:gd name="connsiteX723" fmla="*/ 3330881 w 4817889"/>
              <a:gd name="connsiteY723" fmla="*/ 1985455 h 3867790"/>
              <a:gd name="connsiteX724" fmla="*/ 3330684 w 4817889"/>
              <a:gd name="connsiteY724" fmla="*/ 1988126 h 3867790"/>
              <a:gd name="connsiteX725" fmla="*/ 3332286 w 4817889"/>
              <a:gd name="connsiteY725" fmla="*/ 1986442 h 3867790"/>
              <a:gd name="connsiteX726" fmla="*/ 3022992 w 4817889"/>
              <a:gd name="connsiteY726" fmla="*/ 1981828 h 3867790"/>
              <a:gd name="connsiteX727" fmla="*/ 3024232 w 4817889"/>
              <a:gd name="connsiteY727" fmla="*/ 1982842 h 3867790"/>
              <a:gd name="connsiteX728" fmla="*/ 3034670 w 4817889"/>
              <a:gd name="connsiteY728" fmla="*/ 1988772 h 3867790"/>
              <a:gd name="connsiteX729" fmla="*/ 3035305 w 4817889"/>
              <a:gd name="connsiteY729" fmla="*/ 1988818 h 3867790"/>
              <a:gd name="connsiteX730" fmla="*/ 1009547 w 4817889"/>
              <a:gd name="connsiteY730" fmla="*/ 1960393 h 3867790"/>
              <a:gd name="connsiteX731" fmla="*/ 1009501 w 4817889"/>
              <a:gd name="connsiteY731" fmla="*/ 1960491 h 3867790"/>
              <a:gd name="connsiteX732" fmla="*/ 1009631 w 4817889"/>
              <a:gd name="connsiteY732" fmla="*/ 1960452 h 3867790"/>
              <a:gd name="connsiteX733" fmla="*/ 2289851 w 4817889"/>
              <a:gd name="connsiteY733" fmla="*/ 1955561 h 3867790"/>
              <a:gd name="connsiteX734" fmla="*/ 2284425 w 4817889"/>
              <a:gd name="connsiteY734" fmla="*/ 1957167 h 3867790"/>
              <a:gd name="connsiteX735" fmla="*/ 2289639 w 4817889"/>
              <a:gd name="connsiteY735" fmla="*/ 1964676 h 3867790"/>
              <a:gd name="connsiteX736" fmla="*/ 2292129 w 4817889"/>
              <a:gd name="connsiteY736" fmla="*/ 1964797 h 3867790"/>
              <a:gd name="connsiteX737" fmla="*/ 2290013 w 4817889"/>
              <a:gd name="connsiteY737" fmla="*/ 1959326 h 3867790"/>
              <a:gd name="connsiteX738" fmla="*/ 1325308 w 4817889"/>
              <a:gd name="connsiteY738" fmla="*/ 1953999 h 3867790"/>
              <a:gd name="connsiteX739" fmla="*/ 1325226 w 4817889"/>
              <a:gd name="connsiteY739" fmla="*/ 1954034 h 3867790"/>
              <a:gd name="connsiteX740" fmla="*/ 1325203 w 4817889"/>
              <a:gd name="connsiteY740" fmla="*/ 1954096 h 3867790"/>
              <a:gd name="connsiteX741" fmla="*/ 2678832 w 4817889"/>
              <a:gd name="connsiteY741" fmla="*/ 1923394 h 3867790"/>
              <a:gd name="connsiteX742" fmla="*/ 2675218 w 4817889"/>
              <a:gd name="connsiteY742" fmla="*/ 1925059 h 3867790"/>
              <a:gd name="connsiteX743" fmla="*/ 2683331 w 4817889"/>
              <a:gd name="connsiteY743" fmla="*/ 1928207 h 3867790"/>
              <a:gd name="connsiteX744" fmla="*/ 2682235 w 4817889"/>
              <a:gd name="connsiteY744" fmla="*/ 1926788 h 3867790"/>
              <a:gd name="connsiteX745" fmla="*/ 2678832 w 4817889"/>
              <a:gd name="connsiteY745" fmla="*/ 1923394 h 3867790"/>
              <a:gd name="connsiteX746" fmla="*/ 853431 w 4817889"/>
              <a:gd name="connsiteY746" fmla="*/ 1895513 h 3867790"/>
              <a:gd name="connsiteX747" fmla="*/ 852908 w 4817889"/>
              <a:gd name="connsiteY747" fmla="*/ 1896014 h 3867790"/>
              <a:gd name="connsiteX748" fmla="*/ 851990 w 4817889"/>
              <a:gd name="connsiteY748" fmla="*/ 1896014 h 3867790"/>
              <a:gd name="connsiteX749" fmla="*/ 852887 w 4817889"/>
              <a:gd name="connsiteY749" fmla="*/ 1899497 h 3867790"/>
              <a:gd name="connsiteX750" fmla="*/ 853358 w 4817889"/>
              <a:gd name="connsiteY750" fmla="*/ 1899044 h 3867790"/>
              <a:gd name="connsiteX751" fmla="*/ 853358 w 4817889"/>
              <a:gd name="connsiteY751" fmla="*/ 1896223 h 3867790"/>
              <a:gd name="connsiteX752" fmla="*/ 823530 w 4817889"/>
              <a:gd name="connsiteY752" fmla="*/ 1876816 h 3867790"/>
              <a:gd name="connsiteX753" fmla="*/ 822313 w 4817889"/>
              <a:gd name="connsiteY753" fmla="*/ 1877322 h 3867790"/>
              <a:gd name="connsiteX754" fmla="*/ 822189 w 4817889"/>
              <a:gd name="connsiteY754" fmla="*/ 1877362 h 3867790"/>
              <a:gd name="connsiteX755" fmla="*/ 822197 w 4817889"/>
              <a:gd name="connsiteY755" fmla="*/ 1877841 h 3867790"/>
              <a:gd name="connsiteX756" fmla="*/ 822846 w 4817889"/>
              <a:gd name="connsiteY756" fmla="*/ 1877910 h 3867790"/>
              <a:gd name="connsiteX757" fmla="*/ 822837 w 4817889"/>
              <a:gd name="connsiteY757" fmla="*/ 1877728 h 3867790"/>
              <a:gd name="connsiteX758" fmla="*/ 874603 w 4817889"/>
              <a:gd name="connsiteY758" fmla="*/ 1871978 h 3867790"/>
              <a:gd name="connsiteX759" fmla="*/ 874832 w 4817889"/>
              <a:gd name="connsiteY759" fmla="*/ 1872591 h 3867790"/>
              <a:gd name="connsiteX760" fmla="*/ 872329 w 4817889"/>
              <a:gd name="connsiteY760" fmla="*/ 1873055 h 3867790"/>
              <a:gd name="connsiteX761" fmla="*/ 874828 w 4817889"/>
              <a:gd name="connsiteY761" fmla="*/ 1873569 h 3867790"/>
              <a:gd name="connsiteX762" fmla="*/ 875298 w 4817889"/>
              <a:gd name="connsiteY762" fmla="*/ 1872328 h 3867790"/>
              <a:gd name="connsiteX763" fmla="*/ 2946491 w 4817889"/>
              <a:gd name="connsiteY763" fmla="*/ 1848697 h 3867790"/>
              <a:gd name="connsiteX764" fmla="*/ 2943622 w 4817889"/>
              <a:gd name="connsiteY764" fmla="*/ 1849970 h 3867790"/>
              <a:gd name="connsiteX765" fmla="*/ 2945369 w 4817889"/>
              <a:gd name="connsiteY765" fmla="*/ 1849620 h 3867790"/>
              <a:gd name="connsiteX766" fmla="*/ 1358382 w 4817889"/>
              <a:gd name="connsiteY766" fmla="*/ 1835008 h 3867790"/>
              <a:gd name="connsiteX767" fmla="*/ 1359139 w 4817889"/>
              <a:gd name="connsiteY767" fmla="*/ 1835834 h 3867790"/>
              <a:gd name="connsiteX768" fmla="*/ 1359143 w 4817889"/>
              <a:gd name="connsiteY768" fmla="*/ 1835737 h 3867790"/>
              <a:gd name="connsiteX769" fmla="*/ 2179990 w 4817889"/>
              <a:gd name="connsiteY769" fmla="*/ 1832106 h 3867790"/>
              <a:gd name="connsiteX770" fmla="*/ 2181345 w 4817889"/>
              <a:gd name="connsiteY770" fmla="*/ 1832930 h 3867790"/>
              <a:gd name="connsiteX771" fmla="*/ 2186612 w 4817889"/>
              <a:gd name="connsiteY771" fmla="*/ 1833452 h 3867790"/>
              <a:gd name="connsiteX772" fmla="*/ 2181926 w 4817889"/>
              <a:gd name="connsiteY772" fmla="*/ 1832302 h 3867790"/>
              <a:gd name="connsiteX773" fmla="*/ 2132990 w 4817889"/>
              <a:gd name="connsiteY773" fmla="*/ 1826299 h 3867790"/>
              <a:gd name="connsiteX774" fmla="*/ 2133069 w 4817889"/>
              <a:gd name="connsiteY774" fmla="*/ 1826615 h 3867790"/>
              <a:gd name="connsiteX775" fmla="*/ 2132715 w 4817889"/>
              <a:gd name="connsiteY775" fmla="*/ 1826931 h 3867790"/>
              <a:gd name="connsiteX776" fmla="*/ 2133003 w 4817889"/>
              <a:gd name="connsiteY776" fmla="*/ 1826993 h 3867790"/>
              <a:gd name="connsiteX777" fmla="*/ 2135801 w 4817889"/>
              <a:gd name="connsiteY777" fmla="*/ 1826993 h 3867790"/>
              <a:gd name="connsiteX778" fmla="*/ 2133267 w 4817889"/>
              <a:gd name="connsiteY778" fmla="*/ 1826360 h 3867790"/>
              <a:gd name="connsiteX779" fmla="*/ 2724402 w 4817889"/>
              <a:gd name="connsiteY779" fmla="*/ 1807727 h 3867790"/>
              <a:gd name="connsiteX780" fmla="*/ 2724326 w 4817889"/>
              <a:gd name="connsiteY780" fmla="*/ 1807965 h 3867790"/>
              <a:gd name="connsiteX781" fmla="*/ 2724715 w 4817889"/>
              <a:gd name="connsiteY781" fmla="*/ 1807986 h 3867790"/>
              <a:gd name="connsiteX782" fmla="*/ 2056421 w 4817889"/>
              <a:gd name="connsiteY782" fmla="*/ 1783848 h 3867790"/>
              <a:gd name="connsiteX783" fmla="*/ 2056397 w 4817889"/>
              <a:gd name="connsiteY783" fmla="*/ 1786060 h 3867790"/>
              <a:gd name="connsiteX784" fmla="*/ 2058420 w 4817889"/>
              <a:gd name="connsiteY784" fmla="*/ 1785655 h 3867790"/>
              <a:gd name="connsiteX785" fmla="*/ 2058263 w 4817889"/>
              <a:gd name="connsiteY785" fmla="*/ 1785589 h 3867790"/>
              <a:gd name="connsiteX786" fmla="*/ 3194482 w 4817889"/>
              <a:gd name="connsiteY786" fmla="*/ 1755016 h 3867790"/>
              <a:gd name="connsiteX787" fmla="*/ 3194482 w 4817889"/>
              <a:gd name="connsiteY787" fmla="*/ 1757917 h 3867790"/>
              <a:gd name="connsiteX788" fmla="*/ 3194645 w 4817889"/>
              <a:gd name="connsiteY788" fmla="*/ 1758019 h 3867790"/>
              <a:gd name="connsiteX789" fmla="*/ 3194645 w 4817889"/>
              <a:gd name="connsiteY789" fmla="*/ 1755574 h 3867790"/>
              <a:gd name="connsiteX790" fmla="*/ 3195329 w 4817889"/>
              <a:gd name="connsiteY790" fmla="*/ 1755636 h 3867790"/>
              <a:gd name="connsiteX791" fmla="*/ 3194506 w 4817889"/>
              <a:gd name="connsiteY791" fmla="*/ 1755035 h 3867790"/>
              <a:gd name="connsiteX792" fmla="*/ 1641317 w 4817889"/>
              <a:gd name="connsiteY792" fmla="*/ 1754907 h 3867790"/>
              <a:gd name="connsiteX793" fmla="*/ 1641232 w 4817889"/>
              <a:gd name="connsiteY793" fmla="*/ 1755201 h 3867790"/>
              <a:gd name="connsiteX794" fmla="*/ 1641502 w 4817889"/>
              <a:gd name="connsiteY794" fmla="*/ 1755201 h 3867790"/>
              <a:gd name="connsiteX795" fmla="*/ 740378 w 4817889"/>
              <a:gd name="connsiteY795" fmla="*/ 1750007 h 3867790"/>
              <a:gd name="connsiteX796" fmla="*/ 740676 w 4817889"/>
              <a:gd name="connsiteY796" fmla="*/ 1750260 h 3867790"/>
              <a:gd name="connsiteX797" fmla="*/ 740626 w 4817889"/>
              <a:gd name="connsiteY797" fmla="*/ 1750339 h 3867790"/>
              <a:gd name="connsiteX798" fmla="*/ 741035 w 4817889"/>
              <a:gd name="connsiteY798" fmla="*/ 1750165 h 3867790"/>
              <a:gd name="connsiteX799" fmla="*/ 740833 w 4817889"/>
              <a:gd name="connsiteY799" fmla="*/ 1750165 h 3867790"/>
              <a:gd name="connsiteX800" fmla="*/ 740821 w 4817889"/>
              <a:gd name="connsiteY800" fmla="*/ 1750188 h 3867790"/>
              <a:gd name="connsiteX801" fmla="*/ 740765 w 4817889"/>
              <a:gd name="connsiteY801" fmla="*/ 1750165 h 3867790"/>
              <a:gd name="connsiteX802" fmla="*/ 740720 w 4817889"/>
              <a:gd name="connsiteY802" fmla="*/ 1750165 h 3867790"/>
              <a:gd name="connsiteX803" fmla="*/ 740709 w 4817889"/>
              <a:gd name="connsiteY803" fmla="*/ 1750142 h 3867790"/>
              <a:gd name="connsiteX804" fmla="*/ 747755 w 4817889"/>
              <a:gd name="connsiteY804" fmla="*/ 1749954 h 3867790"/>
              <a:gd name="connsiteX805" fmla="*/ 747592 w 4817889"/>
              <a:gd name="connsiteY805" fmla="*/ 1750114 h 3867790"/>
              <a:gd name="connsiteX806" fmla="*/ 747701 w 4817889"/>
              <a:gd name="connsiteY806" fmla="*/ 1750114 h 3867790"/>
              <a:gd name="connsiteX807" fmla="*/ 3954084 w 4817889"/>
              <a:gd name="connsiteY807" fmla="*/ 1743705 h 3867790"/>
              <a:gd name="connsiteX808" fmla="*/ 3950928 w 4817889"/>
              <a:gd name="connsiteY808" fmla="*/ 1744390 h 3867790"/>
              <a:gd name="connsiteX809" fmla="*/ 3954385 w 4817889"/>
              <a:gd name="connsiteY809" fmla="*/ 1748310 h 3867790"/>
              <a:gd name="connsiteX810" fmla="*/ 4185502 w 4817889"/>
              <a:gd name="connsiteY810" fmla="*/ 1740288 h 3867790"/>
              <a:gd name="connsiteX811" fmla="*/ 4186310 w 4817889"/>
              <a:gd name="connsiteY811" fmla="*/ 1743768 h 3867790"/>
              <a:gd name="connsiteX812" fmla="*/ 4188923 w 4817889"/>
              <a:gd name="connsiteY812" fmla="*/ 1743768 h 3867790"/>
              <a:gd name="connsiteX813" fmla="*/ 4189488 w 4817889"/>
              <a:gd name="connsiteY813" fmla="*/ 1743918 h 3867790"/>
              <a:gd name="connsiteX814" fmla="*/ 4188725 w 4817889"/>
              <a:gd name="connsiteY814" fmla="*/ 1743403 h 3867790"/>
              <a:gd name="connsiteX815" fmla="*/ 1638128 w 4817889"/>
              <a:gd name="connsiteY815" fmla="*/ 1727283 h 3867790"/>
              <a:gd name="connsiteX816" fmla="*/ 1638144 w 4817889"/>
              <a:gd name="connsiteY816" fmla="*/ 1727343 h 3867790"/>
              <a:gd name="connsiteX817" fmla="*/ 1638238 w 4817889"/>
              <a:gd name="connsiteY817" fmla="*/ 1727375 h 3867790"/>
              <a:gd name="connsiteX818" fmla="*/ 4083336 w 4817889"/>
              <a:gd name="connsiteY818" fmla="*/ 1725493 h 3867790"/>
              <a:gd name="connsiteX819" fmla="*/ 4082673 w 4817889"/>
              <a:gd name="connsiteY819" fmla="*/ 1726037 h 3867790"/>
              <a:gd name="connsiteX820" fmla="*/ 4083692 w 4817889"/>
              <a:gd name="connsiteY820" fmla="*/ 1726449 h 3867790"/>
              <a:gd name="connsiteX821" fmla="*/ 4083643 w 4817889"/>
              <a:gd name="connsiteY821" fmla="*/ 1726213 h 3867790"/>
              <a:gd name="connsiteX822" fmla="*/ 1728937 w 4817889"/>
              <a:gd name="connsiteY822" fmla="*/ 1682895 h 3867790"/>
              <a:gd name="connsiteX823" fmla="*/ 1727298 w 4817889"/>
              <a:gd name="connsiteY823" fmla="*/ 1683723 h 3867790"/>
              <a:gd name="connsiteX824" fmla="*/ 1729202 w 4817889"/>
              <a:gd name="connsiteY824" fmla="*/ 1683983 h 3867790"/>
              <a:gd name="connsiteX825" fmla="*/ 2538945 w 4817889"/>
              <a:gd name="connsiteY825" fmla="*/ 1681289 h 3867790"/>
              <a:gd name="connsiteX826" fmla="*/ 2538697 w 4817889"/>
              <a:gd name="connsiteY826" fmla="*/ 1681562 h 3867790"/>
              <a:gd name="connsiteX827" fmla="*/ 2541087 w 4817889"/>
              <a:gd name="connsiteY827" fmla="*/ 1683068 h 3867790"/>
              <a:gd name="connsiteX828" fmla="*/ 4192743 w 4817889"/>
              <a:gd name="connsiteY828" fmla="*/ 1677313 h 3867790"/>
              <a:gd name="connsiteX829" fmla="*/ 4192660 w 4817889"/>
              <a:gd name="connsiteY829" fmla="*/ 1677773 h 3867790"/>
              <a:gd name="connsiteX830" fmla="*/ 4193714 w 4817889"/>
              <a:gd name="connsiteY830" fmla="*/ 1678165 h 3867790"/>
              <a:gd name="connsiteX831" fmla="*/ 3995464 w 4817889"/>
              <a:gd name="connsiteY831" fmla="*/ 1667380 h 3867790"/>
              <a:gd name="connsiteX832" fmla="*/ 3994706 w 4817889"/>
              <a:gd name="connsiteY832" fmla="*/ 1668388 h 3867790"/>
              <a:gd name="connsiteX833" fmla="*/ 3995323 w 4817889"/>
              <a:gd name="connsiteY833" fmla="*/ 1668742 h 3867790"/>
              <a:gd name="connsiteX834" fmla="*/ 3996415 w 4817889"/>
              <a:gd name="connsiteY834" fmla="*/ 1669145 h 3867790"/>
              <a:gd name="connsiteX835" fmla="*/ 3995464 w 4817889"/>
              <a:gd name="connsiteY835" fmla="*/ 1668437 h 3867790"/>
              <a:gd name="connsiteX836" fmla="*/ 3767602 w 4817889"/>
              <a:gd name="connsiteY836" fmla="*/ 1654911 h 3867790"/>
              <a:gd name="connsiteX837" fmla="*/ 3768464 w 4817889"/>
              <a:gd name="connsiteY837" fmla="*/ 1656120 h 3867790"/>
              <a:gd name="connsiteX838" fmla="*/ 3769221 w 4817889"/>
              <a:gd name="connsiteY838" fmla="*/ 1655679 h 3867790"/>
              <a:gd name="connsiteX839" fmla="*/ 1583242 w 4817889"/>
              <a:gd name="connsiteY839" fmla="*/ 1650367 h 3867790"/>
              <a:gd name="connsiteX840" fmla="*/ 1581229 w 4817889"/>
              <a:gd name="connsiteY840" fmla="*/ 1652377 h 3867790"/>
              <a:gd name="connsiteX841" fmla="*/ 1585905 w 4817889"/>
              <a:gd name="connsiteY841" fmla="*/ 1651529 h 3867790"/>
              <a:gd name="connsiteX842" fmla="*/ 1587574 w 4817889"/>
              <a:gd name="connsiteY842" fmla="*/ 1650888 h 3867790"/>
              <a:gd name="connsiteX843" fmla="*/ 1586891 w 4817889"/>
              <a:gd name="connsiteY843" fmla="*/ 1650580 h 3867790"/>
              <a:gd name="connsiteX844" fmla="*/ 3978784 w 4817889"/>
              <a:gd name="connsiteY844" fmla="*/ 1645366 h 3867790"/>
              <a:gd name="connsiteX845" fmla="*/ 3978571 w 4817889"/>
              <a:gd name="connsiteY845" fmla="*/ 1645522 h 3867790"/>
              <a:gd name="connsiteX846" fmla="*/ 3979053 w 4817889"/>
              <a:gd name="connsiteY846" fmla="*/ 1645755 h 3867790"/>
              <a:gd name="connsiteX847" fmla="*/ 4209794 w 4817889"/>
              <a:gd name="connsiteY847" fmla="*/ 1644722 h 3867790"/>
              <a:gd name="connsiteX848" fmla="*/ 4205602 w 4817889"/>
              <a:gd name="connsiteY848" fmla="*/ 1644836 h 3867790"/>
              <a:gd name="connsiteX849" fmla="*/ 4205566 w 4817889"/>
              <a:gd name="connsiteY849" fmla="*/ 1644765 h 3867790"/>
              <a:gd name="connsiteX850" fmla="*/ 4205248 w 4817889"/>
              <a:gd name="connsiteY850" fmla="*/ 1644755 h 3867790"/>
              <a:gd name="connsiteX851" fmla="*/ 4205429 w 4817889"/>
              <a:gd name="connsiteY851" fmla="*/ 1644872 h 3867790"/>
              <a:gd name="connsiteX852" fmla="*/ 4208075 w 4817889"/>
              <a:gd name="connsiteY852" fmla="*/ 1649871 h 3867790"/>
              <a:gd name="connsiteX853" fmla="*/ 3701927 w 4817889"/>
              <a:gd name="connsiteY853" fmla="*/ 1644264 h 3867790"/>
              <a:gd name="connsiteX854" fmla="*/ 3702643 w 4817889"/>
              <a:gd name="connsiteY854" fmla="*/ 1645065 h 3867790"/>
              <a:gd name="connsiteX855" fmla="*/ 3703255 w 4817889"/>
              <a:gd name="connsiteY855" fmla="*/ 1646563 h 3867790"/>
              <a:gd name="connsiteX856" fmla="*/ 3703740 w 4817889"/>
              <a:gd name="connsiteY856" fmla="*/ 1644986 h 3867790"/>
              <a:gd name="connsiteX857" fmla="*/ 3702976 w 4817889"/>
              <a:gd name="connsiteY857" fmla="*/ 1644744 h 3867790"/>
              <a:gd name="connsiteX858" fmla="*/ 3188446 w 4817889"/>
              <a:gd name="connsiteY858" fmla="*/ 1637030 h 3867790"/>
              <a:gd name="connsiteX859" fmla="*/ 3180864 w 4817889"/>
              <a:gd name="connsiteY859" fmla="*/ 1641520 h 3867790"/>
              <a:gd name="connsiteX860" fmla="*/ 3188089 w 4817889"/>
              <a:gd name="connsiteY860" fmla="*/ 1645016 h 3867790"/>
              <a:gd name="connsiteX861" fmla="*/ 1086155 w 4817889"/>
              <a:gd name="connsiteY861" fmla="*/ 1632418 h 3867790"/>
              <a:gd name="connsiteX862" fmla="*/ 1088641 w 4817889"/>
              <a:gd name="connsiteY862" fmla="*/ 1634284 h 3867790"/>
              <a:gd name="connsiteX863" fmla="*/ 1088071 w 4817889"/>
              <a:gd name="connsiteY863" fmla="*/ 1633855 h 3867790"/>
              <a:gd name="connsiteX864" fmla="*/ 1476892 w 4817889"/>
              <a:gd name="connsiteY864" fmla="*/ 1624303 h 3867790"/>
              <a:gd name="connsiteX865" fmla="*/ 1480255 w 4817889"/>
              <a:gd name="connsiteY865" fmla="*/ 1626227 h 3867790"/>
              <a:gd name="connsiteX866" fmla="*/ 1480490 w 4817889"/>
              <a:gd name="connsiteY866" fmla="*/ 1624354 h 3867790"/>
              <a:gd name="connsiteX867" fmla="*/ 3693764 w 4817889"/>
              <a:gd name="connsiteY867" fmla="*/ 1602020 h 3867790"/>
              <a:gd name="connsiteX868" fmla="*/ 3696173 w 4817889"/>
              <a:gd name="connsiteY868" fmla="*/ 1604074 h 3867790"/>
              <a:gd name="connsiteX869" fmla="*/ 3696565 w 4817889"/>
              <a:gd name="connsiteY869" fmla="*/ 1602361 h 3867790"/>
              <a:gd name="connsiteX870" fmla="*/ 1054499 w 4817889"/>
              <a:gd name="connsiteY870" fmla="*/ 1598883 h 3867790"/>
              <a:gd name="connsiteX871" fmla="*/ 1058852 w 4817889"/>
              <a:gd name="connsiteY871" fmla="*/ 1600759 h 3867790"/>
              <a:gd name="connsiteX872" fmla="*/ 1057913 w 4817889"/>
              <a:gd name="connsiteY872" fmla="*/ 1598883 h 3867790"/>
              <a:gd name="connsiteX873" fmla="*/ 3280990 w 4817889"/>
              <a:gd name="connsiteY873" fmla="*/ 1592125 h 3867790"/>
              <a:gd name="connsiteX874" fmla="*/ 3281042 w 4817889"/>
              <a:gd name="connsiteY874" fmla="*/ 1592177 h 3867790"/>
              <a:gd name="connsiteX875" fmla="*/ 3281219 w 4817889"/>
              <a:gd name="connsiteY875" fmla="*/ 1592429 h 3867790"/>
              <a:gd name="connsiteX876" fmla="*/ 3282024 w 4817889"/>
              <a:gd name="connsiteY876" fmla="*/ 1592273 h 3867790"/>
              <a:gd name="connsiteX877" fmla="*/ 545236 w 4817889"/>
              <a:gd name="connsiteY877" fmla="*/ 1591079 h 3867790"/>
              <a:gd name="connsiteX878" fmla="*/ 545714 w 4817889"/>
              <a:gd name="connsiteY878" fmla="*/ 1592203 h 3867790"/>
              <a:gd name="connsiteX879" fmla="*/ 546294 w 4817889"/>
              <a:gd name="connsiteY879" fmla="*/ 1591465 h 3867790"/>
              <a:gd name="connsiteX880" fmla="*/ 1601559 w 4817889"/>
              <a:gd name="connsiteY880" fmla="*/ 1586287 h 3867790"/>
              <a:gd name="connsiteX881" fmla="*/ 1601647 w 4817889"/>
              <a:gd name="connsiteY881" fmla="*/ 1587350 h 3867790"/>
              <a:gd name="connsiteX882" fmla="*/ 1602603 w 4817889"/>
              <a:gd name="connsiteY882" fmla="*/ 1586594 h 3867790"/>
              <a:gd name="connsiteX883" fmla="*/ 3170325 w 4817889"/>
              <a:gd name="connsiteY883" fmla="*/ 1580280 h 3867790"/>
              <a:gd name="connsiteX884" fmla="*/ 3170633 w 4817889"/>
              <a:gd name="connsiteY884" fmla="*/ 1580526 h 3867790"/>
              <a:gd name="connsiteX885" fmla="*/ 3170547 w 4817889"/>
              <a:gd name="connsiteY885" fmla="*/ 1580889 h 3867790"/>
              <a:gd name="connsiteX886" fmla="*/ 3174276 w 4817889"/>
              <a:gd name="connsiteY886" fmla="*/ 1580889 h 3867790"/>
              <a:gd name="connsiteX887" fmla="*/ 3173904 w 4817889"/>
              <a:gd name="connsiteY887" fmla="*/ 1580288 h 3867790"/>
              <a:gd name="connsiteX888" fmla="*/ 3170621 w 4817889"/>
              <a:gd name="connsiteY888" fmla="*/ 1580288 h 3867790"/>
              <a:gd name="connsiteX889" fmla="*/ 2516108 w 4817889"/>
              <a:gd name="connsiteY889" fmla="*/ 1574036 h 3867790"/>
              <a:gd name="connsiteX890" fmla="*/ 2516604 w 4817889"/>
              <a:gd name="connsiteY890" fmla="*/ 1576849 h 3867790"/>
              <a:gd name="connsiteX891" fmla="*/ 2517984 w 4817889"/>
              <a:gd name="connsiteY891" fmla="*/ 1575871 h 3867790"/>
              <a:gd name="connsiteX892" fmla="*/ 525122 w 4817889"/>
              <a:gd name="connsiteY892" fmla="*/ 1574009 h 3867790"/>
              <a:gd name="connsiteX893" fmla="*/ 524839 w 4817889"/>
              <a:gd name="connsiteY893" fmla="*/ 1574951 h 3867790"/>
              <a:gd name="connsiteX894" fmla="*/ 525039 w 4817889"/>
              <a:gd name="connsiteY894" fmla="*/ 1575079 h 3867790"/>
              <a:gd name="connsiteX895" fmla="*/ 599695 w 4817889"/>
              <a:gd name="connsiteY895" fmla="*/ 1573743 h 3867790"/>
              <a:gd name="connsiteX896" fmla="*/ 599923 w 4817889"/>
              <a:gd name="connsiteY896" fmla="*/ 1574794 h 3867790"/>
              <a:gd name="connsiteX897" fmla="*/ 601616 w 4817889"/>
              <a:gd name="connsiteY897" fmla="*/ 1574563 h 3867790"/>
              <a:gd name="connsiteX898" fmla="*/ 4138097 w 4817889"/>
              <a:gd name="connsiteY898" fmla="*/ 1568010 h 3867790"/>
              <a:gd name="connsiteX899" fmla="*/ 4136067 w 4817889"/>
              <a:gd name="connsiteY899" fmla="*/ 1568882 h 3867790"/>
              <a:gd name="connsiteX900" fmla="*/ 4136333 w 4817889"/>
              <a:gd name="connsiteY900" fmla="*/ 1569313 h 3867790"/>
              <a:gd name="connsiteX901" fmla="*/ 4005445 w 4817889"/>
              <a:gd name="connsiteY901" fmla="*/ 1566356 h 3867790"/>
              <a:gd name="connsiteX902" fmla="*/ 4005074 w 4817889"/>
              <a:gd name="connsiteY902" fmla="*/ 1566454 h 3867790"/>
              <a:gd name="connsiteX903" fmla="*/ 4007001 w 4817889"/>
              <a:gd name="connsiteY903" fmla="*/ 1567737 h 3867790"/>
              <a:gd name="connsiteX904" fmla="*/ 2519065 w 4817889"/>
              <a:gd name="connsiteY904" fmla="*/ 1558558 h 3867790"/>
              <a:gd name="connsiteX905" fmla="*/ 2519929 w 4817889"/>
              <a:gd name="connsiteY905" fmla="*/ 1562070 h 3867790"/>
              <a:gd name="connsiteX906" fmla="*/ 2526310 w 4817889"/>
              <a:gd name="connsiteY906" fmla="*/ 1562149 h 3867790"/>
              <a:gd name="connsiteX907" fmla="*/ 1849139 w 4817889"/>
              <a:gd name="connsiteY907" fmla="*/ 1554442 h 3867790"/>
              <a:gd name="connsiteX908" fmla="*/ 1848495 w 4817889"/>
              <a:gd name="connsiteY908" fmla="*/ 1555147 h 3867790"/>
              <a:gd name="connsiteX909" fmla="*/ 1850817 w 4817889"/>
              <a:gd name="connsiteY909" fmla="*/ 1556066 h 3867790"/>
              <a:gd name="connsiteX910" fmla="*/ 1857257 w 4817889"/>
              <a:gd name="connsiteY910" fmla="*/ 1557221 h 3867790"/>
              <a:gd name="connsiteX911" fmla="*/ 1855751 w 4817889"/>
              <a:gd name="connsiteY911" fmla="*/ 1555563 h 3867790"/>
              <a:gd name="connsiteX912" fmla="*/ 1849139 w 4817889"/>
              <a:gd name="connsiteY912" fmla="*/ 1554442 h 3867790"/>
              <a:gd name="connsiteX913" fmla="*/ 790119 w 4817889"/>
              <a:gd name="connsiteY913" fmla="*/ 1541070 h 3867790"/>
              <a:gd name="connsiteX914" fmla="*/ 785027 w 4817889"/>
              <a:gd name="connsiteY914" fmla="*/ 1543136 h 3867790"/>
              <a:gd name="connsiteX915" fmla="*/ 794791 w 4817889"/>
              <a:gd name="connsiteY915" fmla="*/ 1546509 h 3867790"/>
              <a:gd name="connsiteX916" fmla="*/ 793519 w 4817889"/>
              <a:gd name="connsiteY916" fmla="*/ 1544682 h 3867790"/>
              <a:gd name="connsiteX917" fmla="*/ 790119 w 4817889"/>
              <a:gd name="connsiteY917" fmla="*/ 1541070 h 3867790"/>
              <a:gd name="connsiteX918" fmla="*/ 4164956 w 4817889"/>
              <a:gd name="connsiteY918" fmla="*/ 1539482 h 3867790"/>
              <a:gd name="connsiteX919" fmla="*/ 4164951 w 4817889"/>
              <a:gd name="connsiteY919" fmla="*/ 1539543 h 3867790"/>
              <a:gd name="connsiteX920" fmla="*/ 4165002 w 4817889"/>
              <a:gd name="connsiteY920" fmla="*/ 1539495 h 3867790"/>
              <a:gd name="connsiteX921" fmla="*/ 1658735 w 4817889"/>
              <a:gd name="connsiteY921" fmla="*/ 1538530 h 3867790"/>
              <a:gd name="connsiteX922" fmla="*/ 1657023 w 4817889"/>
              <a:gd name="connsiteY922" fmla="*/ 1539281 h 3867790"/>
              <a:gd name="connsiteX923" fmla="*/ 1659821 w 4817889"/>
              <a:gd name="connsiteY923" fmla="*/ 1539541 h 3867790"/>
              <a:gd name="connsiteX924" fmla="*/ 3321862 w 4817889"/>
              <a:gd name="connsiteY924" fmla="*/ 1527655 h 3867790"/>
              <a:gd name="connsiteX925" fmla="*/ 3321928 w 4817889"/>
              <a:gd name="connsiteY925" fmla="*/ 1527898 h 3867790"/>
              <a:gd name="connsiteX926" fmla="*/ 3322626 w 4817889"/>
              <a:gd name="connsiteY926" fmla="*/ 1529121 h 3867790"/>
              <a:gd name="connsiteX927" fmla="*/ 3322778 w 4817889"/>
              <a:gd name="connsiteY927" fmla="*/ 1528157 h 3867790"/>
              <a:gd name="connsiteX928" fmla="*/ 4235407 w 4817889"/>
              <a:gd name="connsiteY928" fmla="*/ 1497433 h 3867790"/>
              <a:gd name="connsiteX929" fmla="*/ 4234697 w 4817889"/>
              <a:gd name="connsiteY929" fmla="*/ 1499490 h 3867790"/>
              <a:gd name="connsiteX930" fmla="*/ 4236304 w 4817889"/>
              <a:gd name="connsiteY930" fmla="*/ 1499154 h 3867790"/>
              <a:gd name="connsiteX931" fmla="*/ 4270383 w 4817889"/>
              <a:gd name="connsiteY931" fmla="*/ 1491538 h 3867790"/>
              <a:gd name="connsiteX932" fmla="*/ 4270384 w 4817889"/>
              <a:gd name="connsiteY932" fmla="*/ 1491911 h 3867790"/>
              <a:gd name="connsiteX933" fmla="*/ 4270625 w 4817889"/>
              <a:gd name="connsiteY933" fmla="*/ 1491851 h 3867790"/>
              <a:gd name="connsiteX934" fmla="*/ 2894637 w 4817889"/>
              <a:gd name="connsiteY934" fmla="*/ 1487249 h 3867790"/>
              <a:gd name="connsiteX935" fmla="*/ 2890976 w 4817889"/>
              <a:gd name="connsiteY935" fmla="*/ 1487612 h 3867790"/>
              <a:gd name="connsiteX936" fmla="*/ 2894800 w 4817889"/>
              <a:gd name="connsiteY936" fmla="*/ 1488627 h 3867790"/>
              <a:gd name="connsiteX937" fmla="*/ 3592468 w 4817889"/>
              <a:gd name="connsiteY937" fmla="*/ 1463314 h 3867790"/>
              <a:gd name="connsiteX938" fmla="*/ 3592462 w 4817889"/>
              <a:gd name="connsiteY938" fmla="*/ 1463321 h 3867790"/>
              <a:gd name="connsiteX939" fmla="*/ 3592340 w 4817889"/>
              <a:gd name="connsiteY939" fmla="*/ 1463370 h 3867790"/>
              <a:gd name="connsiteX940" fmla="*/ 3593381 w 4817889"/>
              <a:gd name="connsiteY940" fmla="*/ 1463889 h 3867790"/>
              <a:gd name="connsiteX941" fmla="*/ 3593661 w 4817889"/>
              <a:gd name="connsiteY941" fmla="*/ 1463923 h 3867790"/>
              <a:gd name="connsiteX942" fmla="*/ 500719 w 4817889"/>
              <a:gd name="connsiteY942" fmla="*/ 1457039 h 3867790"/>
              <a:gd name="connsiteX943" fmla="*/ 500719 w 4817889"/>
              <a:gd name="connsiteY943" fmla="*/ 1457933 h 3867790"/>
              <a:gd name="connsiteX944" fmla="*/ 500032 w 4817889"/>
              <a:gd name="connsiteY944" fmla="*/ 1459314 h 3867790"/>
              <a:gd name="connsiteX945" fmla="*/ 501262 w 4817889"/>
              <a:gd name="connsiteY945" fmla="*/ 1458392 h 3867790"/>
              <a:gd name="connsiteX946" fmla="*/ 501487 w 4817889"/>
              <a:gd name="connsiteY946" fmla="*/ 1458663 h 3867790"/>
              <a:gd name="connsiteX947" fmla="*/ 501417 w 4817889"/>
              <a:gd name="connsiteY947" fmla="*/ 1458218 h 3867790"/>
              <a:gd name="connsiteX948" fmla="*/ 501688 w 4817889"/>
              <a:gd name="connsiteY948" fmla="*/ 1458198 h 3867790"/>
              <a:gd name="connsiteX949" fmla="*/ 501523 w 4817889"/>
              <a:gd name="connsiteY949" fmla="*/ 1458057 h 3867790"/>
              <a:gd name="connsiteX950" fmla="*/ 501523 w 4817889"/>
              <a:gd name="connsiteY950" fmla="*/ 1457247 h 3867790"/>
              <a:gd name="connsiteX951" fmla="*/ 2434124 w 4817889"/>
              <a:gd name="connsiteY951" fmla="*/ 1456329 h 3867790"/>
              <a:gd name="connsiteX952" fmla="*/ 2433132 w 4817889"/>
              <a:gd name="connsiteY952" fmla="*/ 1456382 h 3867790"/>
              <a:gd name="connsiteX953" fmla="*/ 2436149 w 4817889"/>
              <a:gd name="connsiteY953" fmla="*/ 1457509 h 3867790"/>
              <a:gd name="connsiteX954" fmla="*/ 2047418 w 4817889"/>
              <a:gd name="connsiteY954" fmla="*/ 1437960 h 3867790"/>
              <a:gd name="connsiteX955" fmla="*/ 2050976 w 4817889"/>
              <a:gd name="connsiteY955" fmla="*/ 1439624 h 3867790"/>
              <a:gd name="connsiteX956" fmla="*/ 2051750 w 4817889"/>
              <a:gd name="connsiteY956" fmla="*/ 1439208 h 3867790"/>
              <a:gd name="connsiteX957" fmla="*/ 2356907 w 4817889"/>
              <a:gd name="connsiteY957" fmla="*/ 1427997 h 3867790"/>
              <a:gd name="connsiteX958" fmla="*/ 2356933 w 4817889"/>
              <a:gd name="connsiteY958" fmla="*/ 1428074 h 3867790"/>
              <a:gd name="connsiteX959" fmla="*/ 2357088 w 4817889"/>
              <a:gd name="connsiteY959" fmla="*/ 1428098 h 3867790"/>
              <a:gd name="connsiteX960" fmla="*/ 962357 w 4817889"/>
              <a:gd name="connsiteY960" fmla="*/ 1415449 h 3867790"/>
              <a:gd name="connsiteX961" fmla="*/ 963723 w 4817889"/>
              <a:gd name="connsiteY961" fmla="*/ 1415969 h 3867790"/>
              <a:gd name="connsiteX962" fmla="*/ 963637 w 4817889"/>
              <a:gd name="connsiteY962" fmla="*/ 1415461 h 3867790"/>
              <a:gd name="connsiteX963" fmla="*/ 412479 w 4817889"/>
              <a:gd name="connsiteY963" fmla="*/ 1410825 h 3867790"/>
              <a:gd name="connsiteX964" fmla="*/ 412465 w 4817889"/>
              <a:gd name="connsiteY964" fmla="*/ 1410999 h 3867790"/>
              <a:gd name="connsiteX965" fmla="*/ 412620 w 4817889"/>
              <a:gd name="connsiteY965" fmla="*/ 1410999 h 3867790"/>
              <a:gd name="connsiteX966" fmla="*/ 412521 w 4817889"/>
              <a:gd name="connsiteY966" fmla="*/ 1410845 h 3867790"/>
              <a:gd name="connsiteX967" fmla="*/ 1863929 w 4817889"/>
              <a:gd name="connsiteY967" fmla="*/ 1410423 h 3867790"/>
              <a:gd name="connsiteX968" fmla="*/ 1864300 w 4817889"/>
              <a:gd name="connsiteY968" fmla="*/ 1411985 h 3867790"/>
              <a:gd name="connsiteX969" fmla="*/ 1864958 w 4817889"/>
              <a:gd name="connsiteY969" fmla="*/ 1410918 h 3867790"/>
              <a:gd name="connsiteX970" fmla="*/ 1865545 w 4817889"/>
              <a:gd name="connsiteY970" fmla="*/ 1410842 h 3867790"/>
              <a:gd name="connsiteX971" fmla="*/ 1864751 w 4817889"/>
              <a:gd name="connsiteY971" fmla="*/ 1410588 h 3867790"/>
              <a:gd name="connsiteX972" fmla="*/ 283170 w 4817889"/>
              <a:gd name="connsiteY972" fmla="*/ 1393791 h 3867790"/>
              <a:gd name="connsiteX973" fmla="*/ 283499 w 4817889"/>
              <a:gd name="connsiteY973" fmla="*/ 1394005 h 3867790"/>
              <a:gd name="connsiteX974" fmla="*/ 283499 w 4817889"/>
              <a:gd name="connsiteY974" fmla="*/ 1394027 h 3867790"/>
              <a:gd name="connsiteX975" fmla="*/ 283603 w 4817889"/>
              <a:gd name="connsiteY975" fmla="*/ 1394027 h 3867790"/>
              <a:gd name="connsiteX976" fmla="*/ 283377 w 4817889"/>
              <a:gd name="connsiteY976" fmla="*/ 1393791 h 3867790"/>
              <a:gd name="connsiteX977" fmla="*/ 2670195 w 4817889"/>
              <a:gd name="connsiteY977" fmla="*/ 1393359 h 3867790"/>
              <a:gd name="connsiteX978" fmla="*/ 2673051 w 4817889"/>
              <a:gd name="connsiteY978" fmla="*/ 1404647 h 3867790"/>
              <a:gd name="connsiteX979" fmla="*/ 2675740 w 4817889"/>
              <a:gd name="connsiteY979" fmla="*/ 1415740 h 3867790"/>
              <a:gd name="connsiteX980" fmla="*/ 2680058 w 4817889"/>
              <a:gd name="connsiteY980" fmla="*/ 1408889 h 3867790"/>
              <a:gd name="connsiteX981" fmla="*/ 272755 w 4817889"/>
              <a:gd name="connsiteY981" fmla="*/ 1385427 h 3867790"/>
              <a:gd name="connsiteX982" fmla="*/ 271559 w 4817889"/>
              <a:gd name="connsiteY982" fmla="*/ 1386257 h 3867790"/>
              <a:gd name="connsiteX983" fmla="*/ 276656 w 4817889"/>
              <a:gd name="connsiteY983" fmla="*/ 1389562 h 3867790"/>
              <a:gd name="connsiteX984" fmla="*/ 275632 w 4817889"/>
              <a:gd name="connsiteY984" fmla="*/ 1387449 h 3867790"/>
              <a:gd name="connsiteX985" fmla="*/ 272755 w 4817889"/>
              <a:gd name="connsiteY985" fmla="*/ 1385427 h 3867790"/>
              <a:gd name="connsiteX986" fmla="*/ 2390664 w 4817889"/>
              <a:gd name="connsiteY986" fmla="*/ 1370372 h 3867790"/>
              <a:gd name="connsiteX987" fmla="*/ 2392503 w 4817889"/>
              <a:gd name="connsiteY987" fmla="*/ 1371168 h 3867790"/>
              <a:gd name="connsiteX988" fmla="*/ 2392919 w 4817889"/>
              <a:gd name="connsiteY988" fmla="*/ 1371242 h 3867790"/>
              <a:gd name="connsiteX989" fmla="*/ 2400001 w 4817889"/>
              <a:gd name="connsiteY989" fmla="*/ 1371453 h 3867790"/>
              <a:gd name="connsiteX990" fmla="*/ 2400725 w 4817889"/>
              <a:gd name="connsiteY990" fmla="*/ 1370985 h 3867790"/>
              <a:gd name="connsiteX991" fmla="*/ 2386629 w 4817889"/>
              <a:gd name="connsiteY991" fmla="*/ 1370126 h 3867790"/>
              <a:gd name="connsiteX992" fmla="*/ 2386947 w 4817889"/>
              <a:gd name="connsiteY992" fmla="*/ 1370182 h 3867790"/>
              <a:gd name="connsiteX993" fmla="*/ 2387555 w 4817889"/>
              <a:gd name="connsiteY993" fmla="*/ 1370182 h 3867790"/>
              <a:gd name="connsiteX994" fmla="*/ 2384465 w 4817889"/>
              <a:gd name="connsiteY994" fmla="*/ 1369948 h 3867790"/>
              <a:gd name="connsiteX995" fmla="*/ 2384551 w 4817889"/>
              <a:gd name="connsiteY995" fmla="*/ 1370042 h 3867790"/>
              <a:gd name="connsiteX996" fmla="*/ 2384441 w 4817889"/>
              <a:gd name="connsiteY996" fmla="*/ 1370052 h 3867790"/>
              <a:gd name="connsiteX997" fmla="*/ 2385134 w 4817889"/>
              <a:gd name="connsiteY997" fmla="*/ 1370182 h 3867790"/>
              <a:gd name="connsiteX998" fmla="*/ 2384914 w 4817889"/>
              <a:gd name="connsiteY998" fmla="*/ 1370022 h 3867790"/>
              <a:gd name="connsiteX999" fmla="*/ 2384550 w 4817889"/>
              <a:gd name="connsiteY999" fmla="*/ 1370000 h 3867790"/>
              <a:gd name="connsiteX1000" fmla="*/ 3256721 w 4817889"/>
              <a:gd name="connsiteY1000" fmla="*/ 1369244 h 3867790"/>
              <a:gd name="connsiteX1001" fmla="*/ 3256918 w 4817889"/>
              <a:gd name="connsiteY1001" fmla="*/ 1369608 h 3867790"/>
              <a:gd name="connsiteX1002" fmla="*/ 3257486 w 4817889"/>
              <a:gd name="connsiteY1002" fmla="*/ 1369608 h 3867790"/>
              <a:gd name="connsiteX1003" fmla="*/ 3257919 w 4817889"/>
              <a:gd name="connsiteY1003" fmla="*/ 1370628 h 3867790"/>
              <a:gd name="connsiteX1004" fmla="*/ 3258878 w 4817889"/>
              <a:gd name="connsiteY1004" fmla="*/ 1369862 h 3867790"/>
              <a:gd name="connsiteX1005" fmla="*/ 3257273 w 4817889"/>
              <a:gd name="connsiteY1005" fmla="*/ 1369519 h 3867790"/>
              <a:gd name="connsiteX1006" fmla="*/ 2578753 w 4817889"/>
              <a:gd name="connsiteY1006" fmla="*/ 1364937 h 3867790"/>
              <a:gd name="connsiteX1007" fmla="*/ 2578468 w 4817889"/>
              <a:gd name="connsiteY1007" fmla="*/ 1365052 h 3867790"/>
              <a:gd name="connsiteX1008" fmla="*/ 2578702 w 4817889"/>
              <a:gd name="connsiteY1008" fmla="*/ 1365085 h 3867790"/>
              <a:gd name="connsiteX1009" fmla="*/ 2578911 w 4817889"/>
              <a:gd name="connsiteY1009" fmla="*/ 1365254 h 3867790"/>
              <a:gd name="connsiteX1010" fmla="*/ 1801728 w 4817889"/>
              <a:gd name="connsiteY1010" fmla="*/ 1339000 h 3867790"/>
              <a:gd name="connsiteX1011" fmla="*/ 1800027 w 4817889"/>
              <a:gd name="connsiteY1011" fmla="*/ 1340700 h 3867790"/>
              <a:gd name="connsiteX1012" fmla="*/ 1801728 w 4817889"/>
              <a:gd name="connsiteY1012" fmla="*/ 1339000 h 3867790"/>
              <a:gd name="connsiteX1013" fmla="*/ 1807094 w 4817889"/>
              <a:gd name="connsiteY1013" fmla="*/ 1340943 h 3867790"/>
              <a:gd name="connsiteX1014" fmla="*/ 1806373 w 4817889"/>
              <a:gd name="connsiteY1014" fmla="*/ 1340592 h 3867790"/>
              <a:gd name="connsiteX1015" fmla="*/ 646909 w 4817889"/>
              <a:gd name="connsiteY1015" fmla="*/ 1317189 h 3867790"/>
              <a:gd name="connsiteX1016" fmla="*/ 646779 w 4817889"/>
              <a:gd name="connsiteY1016" fmla="*/ 1317660 h 3867790"/>
              <a:gd name="connsiteX1017" fmla="*/ 647161 w 4817889"/>
              <a:gd name="connsiteY1017" fmla="*/ 1317626 h 3867790"/>
              <a:gd name="connsiteX1018" fmla="*/ 733823 w 4817889"/>
              <a:gd name="connsiteY1018" fmla="*/ 1304686 h 3867790"/>
              <a:gd name="connsiteX1019" fmla="*/ 733819 w 4817889"/>
              <a:gd name="connsiteY1019" fmla="*/ 1305064 h 3867790"/>
              <a:gd name="connsiteX1020" fmla="*/ 734083 w 4817889"/>
              <a:gd name="connsiteY1020" fmla="*/ 1305039 h 3867790"/>
              <a:gd name="connsiteX1021" fmla="*/ 669304 w 4817889"/>
              <a:gd name="connsiteY1021" fmla="*/ 1299963 h 3867790"/>
              <a:gd name="connsiteX1022" fmla="*/ 669914 w 4817889"/>
              <a:gd name="connsiteY1022" fmla="*/ 1300206 h 3867790"/>
              <a:gd name="connsiteX1023" fmla="*/ 669832 w 4817889"/>
              <a:gd name="connsiteY1023" fmla="*/ 1299963 h 3867790"/>
              <a:gd name="connsiteX1024" fmla="*/ 635852 w 4817889"/>
              <a:gd name="connsiteY1024" fmla="*/ 1294630 h 3867790"/>
              <a:gd name="connsiteX1025" fmla="*/ 635153 w 4817889"/>
              <a:gd name="connsiteY1025" fmla="*/ 1294986 h 3867790"/>
              <a:gd name="connsiteX1026" fmla="*/ 635161 w 4817889"/>
              <a:gd name="connsiteY1026" fmla="*/ 1294991 h 3867790"/>
              <a:gd name="connsiteX1027" fmla="*/ 635161 w 4817889"/>
              <a:gd name="connsiteY1027" fmla="*/ 1297679 h 3867790"/>
              <a:gd name="connsiteX1028" fmla="*/ 635852 w 4817889"/>
              <a:gd name="connsiteY1028" fmla="*/ 1297889 h 3867790"/>
              <a:gd name="connsiteX1029" fmla="*/ 635852 w 4817889"/>
              <a:gd name="connsiteY1029" fmla="*/ 1295198 h 3867790"/>
              <a:gd name="connsiteX1030" fmla="*/ 927590 w 4817889"/>
              <a:gd name="connsiteY1030" fmla="*/ 1293655 h 3867790"/>
              <a:gd name="connsiteX1031" fmla="*/ 927619 w 4817889"/>
              <a:gd name="connsiteY1031" fmla="*/ 1293680 h 3867790"/>
              <a:gd name="connsiteX1032" fmla="*/ 927619 w 4817889"/>
              <a:gd name="connsiteY1032" fmla="*/ 1294374 h 3867790"/>
              <a:gd name="connsiteX1033" fmla="*/ 928305 w 4817889"/>
              <a:gd name="connsiteY1033" fmla="*/ 1293773 h 3867790"/>
              <a:gd name="connsiteX1034" fmla="*/ 927952 w 4817889"/>
              <a:gd name="connsiteY1034" fmla="*/ 1293773 h 3867790"/>
              <a:gd name="connsiteX1035" fmla="*/ 1291525 w 4817889"/>
              <a:gd name="connsiteY1035" fmla="*/ 1280732 h 3867790"/>
              <a:gd name="connsiteX1036" fmla="*/ 1291801 w 4817889"/>
              <a:gd name="connsiteY1036" fmla="*/ 1281693 h 3867790"/>
              <a:gd name="connsiteX1037" fmla="*/ 1291860 w 4817889"/>
              <a:gd name="connsiteY1037" fmla="*/ 1281655 h 3867790"/>
              <a:gd name="connsiteX1038" fmla="*/ 1292001 w 4817889"/>
              <a:gd name="connsiteY1038" fmla="*/ 1281514 h 3867790"/>
              <a:gd name="connsiteX1039" fmla="*/ 1292307 w 4817889"/>
              <a:gd name="connsiteY1039" fmla="*/ 1281105 h 3867790"/>
              <a:gd name="connsiteX1040" fmla="*/ 1292124 w 4817889"/>
              <a:gd name="connsiteY1040" fmla="*/ 1281206 h 3867790"/>
              <a:gd name="connsiteX1041" fmla="*/ 1701720 w 4817889"/>
              <a:gd name="connsiteY1041" fmla="*/ 1274635 h 3867790"/>
              <a:gd name="connsiteX1042" fmla="*/ 1704327 w 4817889"/>
              <a:gd name="connsiteY1042" fmla="*/ 1275916 h 3867790"/>
              <a:gd name="connsiteX1043" fmla="*/ 1705154 w 4817889"/>
              <a:gd name="connsiteY1043" fmla="*/ 1275737 h 3867790"/>
              <a:gd name="connsiteX1044" fmla="*/ 1984831 w 4817889"/>
              <a:gd name="connsiteY1044" fmla="*/ 1269534 h 3867790"/>
              <a:gd name="connsiteX1045" fmla="*/ 1986660 w 4817889"/>
              <a:gd name="connsiteY1045" fmla="*/ 1271742 h 3867790"/>
              <a:gd name="connsiteX1046" fmla="*/ 1986693 w 4817889"/>
              <a:gd name="connsiteY1046" fmla="*/ 1271825 h 3867790"/>
              <a:gd name="connsiteX1047" fmla="*/ 1986795 w 4817889"/>
              <a:gd name="connsiteY1047" fmla="*/ 1270804 h 3867790"/>
              <a:gd name="connsiteX1048" fmla="*/ 4141082 w 4817889"/>
              <a:gd name="connsiteY1048" fmla="*/ 1263066 h 3867790"/>
              <a:gd name="connsiteX1049" fmla="*/ 4139905 w 4817889"/>
              <a:gd name="connsiteY1049" fmla="*/ 1264241 h 3867790"/>
              <a:gd name="connsiteX1050" fmla="*/ 4141123 w 4817889"/>
              <a:gd name="connsiteY1050" fmla="*/ 1264939 h 3867790"/>
              <a:gd name="connsiteX1051" fmla="*/ 4141661 w 4817889"/>
              <a:gd name="connsiteY1051" fmla="*/ 1265380 h 3867790"/>
              <a:gd name="connsiteX1052" fmla="*/ 4141570 w 4817889"/>
              <a:gd name="connsiteY1052" fmla="*/ 1265018 h 3867790"/>
              <a:gd name="connsiteX1053" fmla="*/ 4141340 w 4817889"/>
              <a:gd name="connsiteY1053" fmla="*/ 1265113 h 3867790"/>
              <a:gd name="connsiteX1054" fmla="*/ 4141469 w 4817889"/>
              <a:gd name="connsiteY1054" fmla="*/ 1264614 h 3867790"/>
              <a:gd name="connsiteX1055" fmla="*/ 2215741 w 4817889"/>
              <a:gd name="connsiteY1055" fmla="*/ 1257946 h 3867790"/>
              <a:gd name="connsiteX1056" fmla="*/ 2216300 w 4817889"/>
              <a:gd name="connsiteY1056" fmla="*/ 1259359 h 3867790"/>
              <a:gd name="connsiteX1057" fmla="*/ 2215185 w 4817889"/>
              <a:gd name="connsiteY1057" fmla="*/ 1259966 h 3867790"/>
              <a:gd name="connsiteX1058" fmla="*/ 2216210 w 4817889"/>
              <a:gd name="connsiteY1058" fmla="*/ 1259687 h 3867790"/>
              <a:gd name="connsiteX1059" fmla="*/ 2217637 w 4817889"/>
              <a:gd name="connsiteY1059" fmla="*/ 1260115 h 3867790"/>
              <a:gd name="connsiteX1060" fmla="*/ 2216924 w 4817889"/>
              <a:gd name="connsiteY1060" fmla="*/ 1259404 h 3867790"/>
              <a:gd name="connsiteX1061" fmla="*/ 1558691 w 4817889"/>
              <a:gd name="connsiteY1061" fmla="*/ 1240581 h 3867790"/>
              <a:gd name="connsiteX1062" fmla="*/ 1558702 w 4817889"/>
              <a:gd name="connsiteY1062" fmla="*/ 1240931 h 3867790"/>
              <a:gd name="connsiteX1063" fmla="*/ 1559516 w 4817889"/>
              <a:gd name="connsiteY1063" fmla="*/ 1240931 h 3867790"/>
              <a:gd name="connsiteX1064" fmla="*/ 2960404 w 4817889"/>
              <a:gd name="connsiteY1064" fmla="*/ 1239802 h 3867790"/>
              <a:gd name="connsiteX1065" fmla="*/ 2953086 w 4817889"/>
              <a:gd name="connsiteY1065" fmla="*/ 1240467 h 3867790"/>
              <a:gd name="connsiteX1066" fmla="*/ 2952968 w 4817889"/>
              <a:gd name="connsiteY1066" fmla="*/ 1241021 h 3867790"/>
              <a:gd name="connsiteX1067" fmla="*/ 2953969 w 4817889"/>
              <a:gd name="connsiteY1067" fmla="*/ 1242169 h 3867790"/>
              <a:gd name="connsiteX1068" fmla="*/ 1446086 w 4817889"/>
              <a:gd name="connsiteY1068" fmla="*/ 1234579 h 3867790"/>
              <a:gd name="connsiteX1069" fmla="*/ 1443213 w 4817889"/>
              <a:gd name="connsiteY1069" fmla="*/ 1235565 h 3867790"/>
              <a:gd name="connsiteX1070" fmla="*/ 1442578 w 4817889"/>
              <a:gd name="connsiteY1070" fmla="*/ 1235373 h 3867790"/>
              <a:gd name="connsiteX1071" fmla="*/ 1442842 w 4817889"/>
              <a:gd name="connsiteY1071" fmla="*/ 1235508 h 3867790"/>
              <a:gd name="connsiteX1072" fmla="*/ 1443666 w 4817889"/>
              <a:gd name="connsiteY1072" fmla="*/ 1235824 h 3867790"/>
              <a:gd name="connsiteX1073" fmla="*/ 360439 w 4817889"/>
              <a:gd name="connsiteY1073" fmla="*/ 1224188 h 3867790"/>
              <a:gd name="connsiteX1074" fmla="*/ 360639 w 4817889"/>
              <a:gd name="connsiteY1074" fmla="*/ 1224275 h 3867790"/>
              <a:gd name="connsiteX1075" fmla="*/ 360525 w 4817889"/>
              <a:gd name="connsiteY1075" fmla="*/ 1224195 h 3867790"/>
              <a:gd name="connsiteX1076" fmla="*/ 331216 w 4817889"/>
              <a:gd name="connsiteY1076" fmla="*/ 1222774 h 3867790"/>
              <a:gd name="connsiteX1077" fmla="*/ 328075 w 4817889"/>
              <a:gd name="connsiteY1077" fmla="*/ 1224215 h 3867790"/>
              <a:gd name="connsiteX1078" fmla="*/ 330479 w 4817889"/>
              <a:gd name="connsiteY1078" fmla="*/ 1225092 h 3867790"/>
              <a:gd name="connsiteX1079" fmla="*/ 566588 w 4817889"/>
              <a:gd name="connsiteY1079" fmla="*/ 1218210 h 3867790"/>
              <a:gd name="connsiteX1080" fmla="*/ 566565 w 4817889"/>
              <a:gd name="connsiteY1080" fmla="*/ 1218219 h 3867790"/>
              <a:gd name="connsiteX1081" fmla="*/ 566569 w 4817889"/>
              <a:gd name="connsiteY1081" fmla="*/ 1218234 h 3867790"/>
              <a:gd name="connsiteX1082" fmla="*/ 1529524 w 4817889"/>
              <a:gd name="connsiteY1082" fmla="*/ 1211415 h 3867790"/>
              <a:gd name="connsiteX1083" fmla="*/ 1531168 w 4817889"/>
              <a:gd name="connsiteY1083" fmla="*/ 1212266 h 3867790"/>
              <a:gd name="connsiteX1084" fmla="*/ 1531720 w 4817889"/>
              <a:gd name="connsiteY1084" fmla="*/ 1212533 h 3867790"/>
              <a:gd name="connsiteX1085" fmla="*/ 1531635 w 4817889"/>
              <a:gd name="connsiteY1085" fmla="*/ 1211859 h 3867790"/>
              <a:gd name="connsiteX1086" fmla="*/ 1531536 w 4817889"/>
              <a:gd name="connsiteY1086" fmla="*/ 1211862 h 3867790"/>
              <a:gd name="connsiteX1087" fmla="*/ 1657810 w 4817889"/>
              <a:gd name="connsiteY1087" fmla="*/ 1206326 h 3867790"/>
              <a:gd name="connsiteX1088" fmla="*/ 1658702 w 4817889"/>
              <a:gd name="connsiteY1088" fmla="*/ 1207123 h 3867790"/>
              <a:gd name="connsiteX1089" fmla="*/ 1659270 w 4817889"/>
              <a:gd name="connsiteY1089" fmla="*/ 1206560 h 3867790"/>
              <a:gd name="connsiteX1090" fmla="*/ 962195 w 4817889"/>
              <a:gd name="connsiteY1090" fmla="*/ 1183746 h 3867790"/>
              <a:gd name="connsiteX1091" fmla="*/ 960198 w 4817889"/>
              <a:gd name="connsiteY1091" fmla="*/ 1183973 h 3867790"/>
              <a:gd name="connsiteX1092" fmla="*/ 960198 w 4817889"/>
              <a:gd name="connsiteY1092" fmla="*/ 1184744 h 3867790"/>
              <a:gd name="connsiteX1093" fmla="*/ 3880862 w 4817889"/>
              <a:gd name="connsiteY1093" fmla="*/ 1177743 h 3867790"/>
              <a:gd name="connsiteX1094" fmla="*/ 3882521 w 4817889"/>
              <a:gd name="connsiteY1094" fmla="*/ 1179986 h 3867790"/>
              <a:gd name="connsiteX1095" fmla="*/ 3885363 w 4817889"/>
              <a:gd name="connsiteY1095" fmla="*/ 1180470 h 3867790"/>
              <a:gd name="connsiteX1096" fmla="*/ 3883087 w 4817889"/>
              <a:gd name="connsiteY1096" fmla="*/ 1179061 h 3867790"/>
              <a:gd name="connsiteX1097" fmla="*/ 1607945 w 4817889"/>
              <a:gd name="connsiteY1097" fmla="*/ 1173342 h 3867790"/>
              <a:gd name="connsiteX1098" fmla="*/ 1607012 w 4817889"/>
              <a:gd name="connsiteY1098" fmla="*/ 1173475 h 3867790"/>
              <a:gd name="connsiteX1099" fmla="*/ 1607043 w 4817889"/>
              <a:gd name="connsiteY1099" fmla="*/ 1173490 h 3867790"/>
              <a:gd name="connsiteX1100" fmla="*/ 4157375 w 4817889"/>
              <a:gd name="connsiteY1100" fmla="*/ 1164166 h 3867790"/>
              <a:gd name="connsiteX1101" fmla="*/ 4157091 w 4817889"/>
              <a:gd name="connsiteY1101" fmla="*/ 1164554 h 3867790"/>
              <a:gd name="connsiteX1102" fmla="*/ 4159780 w 4817889"/>
              <a:gd name="connsiteY1102" fmla="*/ 1166281 h 3867790"/>
              <a:gd name="connsiteX1103" fmla="*/ 4160198 w 4817889"/>
              <a:gd name="connsiteY1103" fmla="*/ 1166501 h 3867790"/>
              <a:gd name="connsiteX1104" fmla="*/ 4160135 w 4817889"/>
              <a:gd name="connsiteY1104" fmla="*/ 1166403 h 3867790"/>
              <a:gd name="connsiteX1105" fmla="*/ 4160509 w 4817889"/>
              <a:gd name="connsiteY1105" fmla="*/ 1166187 h 3867790"/>
              <a:gd name="connsiteX1106" fmla="*/ 4159780 w 4817889"/>
              <a:gd name="connsiteY1106" fmla="*/ 1166281 h 3867790"/>
              <a:gd name="connsiteX1107" fmla="*/ 4157443 w 4817889"/>
              <a:gd name="connsiteY1107" fmla="*/ 1164371 h 3867790"/>
              <a:gd name="connsiteX1108" fmla="*/ 570214 w 4817889"/>
              <a:gd name="connsiteY1108" fmla="*/ 1146590 h 3867790"/>
              <a:gd name="connsiteX1109" fmla="*/ 570856 w 4817889"/>
              <a:gd name="connsiteY1109" fmla="*/ 1147857 h 3867790"/>
              <a:gd name="connsiteX1110" fmla="*/ 572279 w 4817889"/>
              <a:gd name="connsiteY1110" fmla="*/ 1148001 h 3867790"/>
              <a:gd name="connsiteX1111" fmla="*/ 571044 w 4817889"/>
              <a:gd name="connsiteY1111" fmla="*/ 1147371 h 3867790"/>
              <a:gd name="connsiteX1112" fmla="*/ 570265 w 4817889"/>
              <a:gd name="connsiteY1112" fmla="*/ 1146597 h 3867790"/>
              <a:gd name="connsiteX1113" fmla="*/ 3404401 w 4817889"/>
              <a:gd name="connsiteY1113" fmla="*/ 1142190 h 3867790"/>
              <a:gd name="connsiteX1114" fmla="*/ 3403288 w 4817889"/>
              <a:gd name="connsiteY1114" fmla="*/ 1142411 h 3867790"/>
              <a:gd name="connsiteX1115" fmla="*/ 3402783 w 4817889"/>
              <a:gd name="connsiteY1115" fmla="*/ 1143637 h 3867790"/>
              <a:gd name="connsiteX1116" fmla="*/ 3403840 w 4817889"/>
              <a:gd name="connsiteY1116" fmla="*/ 1143124 h 3867790"/>
              <a:gd name="connsiteX1117" fmla="*/ 1724350 w 4817889"/>
              <a:gd name="connsiteY1117" fmla="*/ 1133764 h 3867790"/>
              <a:gd name="connsiteX1118" fmla="*/ 1723733 w 4817889"/>
              <a:gd name="connsiteY1118" fmla="*/ 1134804 h 3867790"/>
              <a:gd name="connsiteX1119" fmla="*/ 1725183 w 4817889"/>
              <a:gd name="connsiteY1119" fmla="*/ 1135305 h 3867790"/>
              <a:gd name="connsiteX1120" fmla="*/ 1092969 w 4817889"/>
              <a:gd name="connsiteY1120" fmla="*/ 1132421 h 3867790"/>
              <a:gd name="connsiteX1121" fmla="*/ 1092965 w 4817889"/>
              <a:gd name="connsiteY1121" fmla="*/ 1132465 h 3867790"/>
              <a:gd name="connsiteX1122" fmla="*/ 1093022 w 4817889"/>
              <a:gd name="connsiteY1122" fmla="*/ 1132434 h 3867790"/>
              <a:gd name="connsiteX1123" fmla="*/ 2531229 w 4817889"/>
              <a:gd name="connsiteY1123" fmla="*/ 1132267 h 3867790"/>
              <a:gd name="connsiteX1124" fmla="*/ 2535437 w 4817889"/>
              <a:gd name="connsiteY1124" fmla="*/ 1134683 h 3867790"/>
              <a:gd name="connsiteX1125" fmla="*/ 2534674 w 4817889"/>
              <a:gd name="connsiteY1125" fmla="*/ 1133575 h 3867790"/>
              <a:gd name="connsiteX1126" fmla="*/ 2650774 w 4817889"/>
              <a:gd name="connsiteY1126" fmla="*/ 1090007 h 3867790"/>
              <a:gd name="connsiteX1127" fmla="*/ 2649971 w 4817889"/>
              <a:gd name="connsiteY1127" fmla="*/ 1090601 h 3867790"/>
              <a:gd name="connsiteX1128" fmla="*/ 2651542 w 4817889"/>
              <a:gd name="connsiteY1128" fmla="*/ 1091545 h 3867790"/>
              <a:gd name="connsiteX1129" fmla="*/ 2403695 w 4817889"/>
              <a:gd name="connsiteY1129" fmla="*/ 1089916 h 3867790"/>
              <a:gd name="connsiteX1130" fmla="*/ 2403847 w 4817889"/>
              <a:gd name="connsiteY1130" fmla="*/ 1090006 h 3867790"/>
              <a:gd name="connsiteX1131" fmla="*/ 2405211 w 4817889"/>
              <a:gd name="connsiteY1131" fmla="*/ 1091148 h 3867790"/>
              <a:gd name="connsiteX1132" fmla="*/ 2405151 w 4817889"/>
              <a:gd name="connsiteY1132" fmla="*/ 1089916 h 3867790"/>
              <a:gd name="connsiteX1133" fmla="*/ 409526 w 4817889"/>
              <a:gd name="connsiteY1133" fmla="*/ 1083902 h 3867790"/>
              <a:gd name="connsiteX1134" fmla="*/ 409526 w 4817889"/>
              <a:gd name="connsiteY1134" fmla="*/ 1084099 h 3867790"/>
              <a:gd name="connsiteX1135" fmla="*/ 410108 w 4817889"/>
              <a:gd name="connsiteY1135" fmla="*/ 1084274 h 3867790"/>
              <a:gd name="connsiteX1136" fmla="*/ 1548726 w 4817889"/>
              <a:gd name="connsiteY1136" fmla="*/ 1082988 h 3867790"/>
              <a:gd name="connsiteX1137" fmla="*/ 1548755 w 4817889"/>
              <a:gd name="connsiteY1137" fmla="*/ 1083116 h 3867790"/>
              <a:gd name="connsiteX1138" fmla="*/ 1548025 w 4817889"/>
              <a:gd name="connsiteY1138" fmla="*/ 1083273 h 3867790"/>
              <a:gd name="connsiteX1139" fmla="*/ 1548277 w 4817889"/>
              <a:gd name="connsiteY1139" fmla="*/ 1083305 h 3867790"/>
              <a:gd name="connsiteX1140" fmla="*/ 1548827 w 4817889"/>
              <a:gd name="connsiteY1140" fmla="*/ 1083580 h 3867790"/>
              <a:gd name="connsiteX1141" fmla="*/ 1548665 w 4817889"/>
              <a:gd name="connsiteY1141" fmla="*/ 1083400 h 3867790"/>
              <a:gd name="connsiteX1142" fmla="*/ 1549789 w 4817889"/>
              <a:gd name="connsiteY1142" fmla="*/ 1083574 h 3867790"/>
              <a:gd name="connsiteX1143" fmla="*/ 407744 w 4817889"/>
              <a:gd name="connsiteY1143" fmla="*/ 1059155 h 3867790"/>
              <a:gd name="connsiteX1144" fmla="*/ 407437 w 4817889"/>
              <a:gd name="connsiteY1144" fmla="*/ 1059689 h 3867790"/>
              <a:gd name="connsiteX1145" fmla="*/ 408523 w 4817889"/>
              <a:gd name="connsiteY1145" fmla="*/ 1060064 h 3867790"/>
              <a:gd name="connsiteX1146" fmla="*/ 927998 w 4817889"/>
              <a:gd name="connsiteY1146" fmla="*/ 1048975 h 3867790"/>
              <a:gd name="connsiteX1147" fmla="*/ 928101 w 4817889"/>
              <a:gd name="connsiteY1147" fmla="*/ 1049349 h 3867790"/>
              <a:gd name="connsiteX1148" fmla="*/ 928449 w 4817889"/>
              <a:gd name="connsiteY1148" fmla="*/ 1049004 h 3867790"/>
              <a:gd name="connsiteX1149" fmla="*/ 1126699 w 4817889"/>
              <a:gd name="connsiteY1149" fmla="*/ 1033315 h 3867790"/>
              <a:gd name="connsiteX1150" fmla="*/ 1125853 w 4817889"/>
              <a:gd name="connsiteY1150" fmla="*/ 1034218 h 3867790"/>
              <a:gd name="connsiteX1151" fmla="*/ 1127029 w 4817889"/>
              <a:gd name="connsiteY1151" fmla="*/ 1034086 h 3867790"/>
              <a:gd name="connsiteX1152" fmla="*/ 412344 w 4817889"/>
              <a:gd name="connsiteY1152" fmla="*/ 1031326 h 3867790"/>
              <a:gd name="connsiteX1153" fmla="*/ 411660 w 4817889"/>
              <a:gd name="connsiteY1153" fmla="*/ 1031718 h 3867790"/>
              <a:gd name="connsiteX1154" fmla="*/ 412396 w 4817889"/>
              <a:gd name="connsiteY1154" fmla="*/ 1031891 h 3867790"/>
              <a:gd name="connsiteX1155" fmla="*/ 412412 w 4817889"/>
              <a:gd name="connsiteY1155" fmla="*/ 1031986 h 3867790"/>
              <a:gd name="connsiteX1156" fmla="*/ 412444 w 4817889"/>
              <a:gd name="connsiteY1156" fmla="*/ 1031791 h 3867790"/>
              <a:gd name="connsiteX1157" fmla="*/ 3374970 w 4817889"/>
              <a:gd name="connsiteY1157" fmla="*/ 996444 h 3867790"/>
              <a:gd name="connsiteX1158" fmla="*/ 3374828 w 4817889"/>
              <a:gd name="connsiteY1158" fmla="*/ 996486 h 3867790"/>
              <a:gd name="connsiteX1159" fmla="*/ 3374937 w 4817889"/>
              <a:gd name="connsiteY1159" fmla="*/ 996637 h 3867790"/>
              <a:gd name="connsiteX1160" fmla="*/ 1047120 w 4817889"/>
              <a:gd name="connsiteY1160" fmla="*/ 972740 h 3867790"/>
              <a:gd name="connsiteX1161" fmla="*/ 1048664 w 4817889"/>
              <a:gd name="connsiteY1161" fmla="*/ 976010 h 3867790"/>
              <a:gd name="connsiteX1162" fmla="*/ 1049907 w 4817889"/>
              <a:gd name="connsiteY1162" fmla="*/ 972847 h 3867790"/>
              <a:gd name="connsiteX1163" fmla="*/ 1431416 w 4817889"/>
              <a:gd name="connsiteY1163" fmla="*/ 972403 h 3867790"/>
              <a:gd name="connsiteX1164" fmla="*/ 1431427 w 4817889"/>
              <a:gd name="connsiteY1164" fmla="*/ 972426 h 3867790"/>
              <a:gd name="connsiteX1165" fmla="*/ 1432092 w 4817889"/>
              <a:gd name="connsiteY1165" fmla="*/ 973022 h 3867790"/>
              <a:gd name="connsiteX1166" fmla="*/ 1432180 w 4817889"/>
              <a:gd name="connsiteY1166" fmla="*/ 972611 h 3867790"/>
              <a:gd name="connsiteX1167" fmla="*/ 3942169 w 4817889"/>
              <a:gd name="connsiteY1167" fmla="*/ 966664 h 3867790"/>
              <a:gd name="connsiteX1168" fmla="*/ 3941995 w 4817889"/>
              <a:gd name="connsiteY1168" fmla="*/ 967009 h 3867790"/>
              <a:gd name="connsiteX1169" fmla="*/ 3942569 w 4817889"/>
              <a:gd name="connsiteY1169" fmla="*/ 967322 h 3867790"/>
              <a:gd name="connsiteX1170" fmla="*/ 3942569 w 4817889"/>
              <a:gd name="connsiteY1170" fmla="*/ 966923 h 3867790"/>
              <a:gd name="connsiteX1171" fmla="*/ 1463404 w 4817889"/>
              <a:gd name="connsiteY1171" fmla="*/ 938372 h 3867790"/>
              <a:gd name="connsiteX1172" fmla="*/ 1466253 w 4817889"/>
              <a:gd name="connsiteY1172" fmla="*/ 940881 h 3867790"/>
              <a:gd name="connsiteX1173" fmla="*/ 1468849 w 4817889"/>
              <a:gd name="connsiteY1173" fmla="*/ 938719 h 3867790"/>
              <a:gd name="connsiteX1174" fmla="*/ 214082 w 4817889"/>
              <a:gd name="connsiteY1174" fmla="*/ 936714 h 3867790"/>
              <a:gd name="connsiteX1175" fmla="*/ 213743 w 4817889"/>
              <a:gd name="connsiteY1175" fmla="*/ 936781 h 3867790"/>
              <a:gd name="connsiteX1176" fmla="*/ 212963 w 4817889"/>
              <a:gd name="connsiteY1176" fmla="*/ 936719 h 3867790"/>
              <a:gd name="connsiteX1177" fmla="*/ 214019 w 4817889"/>
              <a:gd name="connsiteY1177" fmla="*/ 937260 h 3867790"/>
              <a:gd name="connsiteX1178" fmla="*/ 214038 w 4817889"/>
              <a:gd name="connsiteY1178" fmla="*/ 936902 h 3867790"/>
              <a:gd name="connsiteX1179" fmla="*/ 1401476 w 4817889"/>
              <a:gd name="connsiteY1179" fmla="*/ 933414 h 3867790"/>
              <a:gd name="connsiteX1180" fmla="*/ 1397303 w 4817889"/>
              <a:gd name="connsiteY1180" fmla="*/ 933420 h 3867790"/>
              <a:gd name="connsiteX1181" fmla="*/ 1400120 w 4817889"/>
              <a:gd name="connsiteY1181" fmla="*/ 936616 h 3867790"/>
              <a:gd name="connsiteX1182" fmla="*/ 1399774 w 4817889"/>
              <a:gd name="connsiteY1182" fmla="*/ 934815 h 3867790"/>
              <a:gd name="connsiteX1183" fmla="*/ 313332 w 4817889"/>
              <a:gd name="connsiteY1183" fmla="*/ 920954 h 3867790"/>
              <a:gd name="connsiteX1184" fmla="*/ 314243 w 4817889"/>
              <a:gd name="connsiteY1184" fmla="*/ 921968 h 3867790"/>
              <a:gd name="connsiteX1185" fmla="*/ 314849 w 4817889"/>
              <a:gd name="connsiteY1185" fmla="*/ 921301 h 3867790"/>
              <a:gd name="connsiteX1186" fmla="*/ 1811857 w 4817889"/>
              <a:gd name="connsiteY1186" fmla="*/ 920222 h 3867790"/>
              <a:gd name="connsiteX1187" fmla="*/ 1813210 w 4817889"/>
              <a:gd name="connsiteY1187" fmla="*/ 920971 h 3867790"/>
              <a:gd name="connsiteX1188" fmla="*/ 1813254 w 4817889"/>
              <a:gd name="connsiteY1188" fmla="*/ 920409 h 3867790"/>
              <a:gd name="connsiteX1189" fmla="*/ 1811945 w 4817889"/>
              <a:gd name="connsiteY1189" fmla="*/ 920264 h 3867790"/>
              <a:gd name="connsiteX1190" fmla="*/ 3503153 w 4817889"/>
              <a:gd name="connsiteY1190" fmla="*/ 912666 h 3867790"/>
              <a:gd name="connsiteX1191" fmla="*/ 3503740 w 4817889"/>
              <a:gd name="connsiteY1191" fmla="*/ 913205 h 3867790"/>
              <a:gd name="connsiteX1192" fmla="*/ 3504285 w 4817889"/>
              <a:gd name="connsiteY1192" fmla="*/ 913101 h 3867790"/>
              <a:gd name="connsiteX1193" fmla="*/ 2063489 w 4817889"/>
              <a:gd name="connsiteY1193" fmla="*/ 896006 h 3867790"/>
              <a:gd name="connsiteX1194" fmla="*/ 2062800 w 4817889"/>
              <a:gd name="connsiteY1194" fmla="*/ 896691 h 3867790"/>
              <a:gd name="connsiteX1195" fmla="*/ 2063614 w 4817889"/>
              <a:gd name="connsiteY1195" fmla="*/ 896331 h 3867790"/>
              <a:gd name="connsiteX1196" fmla="*/ 2063836 w 4817889"/>
              <a:gd name="connsiteY1196" fmla="*/ 896459 h 3867790"/>
              <a:gd name="connsiteX1197" fmla="*/ 2063754 w 4817889"/>
              <a:gd name="connsiteY1197" fmla="*/ 896328 h 3867790"/>
              <a:gd name="connsiteX1198" fmla="*/ 3792848 w 4817889"/>
              <a:gd name="connsiteY1198" fmla="*/ 879629 h 3867790"/>
              <a:gd name="connsiteX1199" fmla="*/ 3793230 w 4817889"/>
              <a:gd name="connsiteY1199" fmla="*/ 880101 h 3867790"/>
              <a:gd name="connsiteX1200" fmla="*/ 3793148 w 4817889"/>
              <a:gd name="connsiteY1200" fmla="*/ 879869 h 3867790"/>
              <a:gd name="connsiteX1201" fmla="*/ 2076050 w 4817889"/>
              <a:gd name="connsiteY1201" fmla="*/ 863426 h 3867790"/>
              <a:gd name="connsiteX1202" fmla="*/ 2079631 w 4817889"/>
              <a:gd name="connsiteY1202" fmla="*/ 867048 h 3867790"/>
              <a:gd name="connsiteX1203" fmla="*/ 2081132 w 4817889"/>
              <a:gd name="connsiteY1203" fmla="*/ 867856 h 3867790"/>
              <a:gd name="connsiteX1204" fmla="*/ 2083871 w 4817889"/>
              <a:gd name="connsiteY1204" fmla="*/ 868375 h 3867790"/>
              <a:gd name="connsiteX1205" fmla="*/ 2082423 w 4817889"/>
              <a:gd name="connsiteY1205" fmla="*/ 867507 h 3867790"/>
              <a:gd name="connsiteX1206" fmla="*/ 324330 w 4817889"/>
              <a:gd name="connsiteY1206" fmla="*/ 849913 h 3867790"/>
              <a:gd name="connsiteX1207" fmla="*/ 323954 w 4817889"/>
              <a:gd name="connsiteY1207" fmla="*/ 850872 h 3867790"/>
              <a:gd name="connsiteX1208" fmla="*/ 324433 w 4817889"/>
              <a:gd name="connsiteY1208" fmla="*/ 850741 h 3867790"/>
              <a:gd name="connsiteX1209" fmla="*/ 324941 w 4817889"/>
              <a:gd name="connsiteY1209" fmla="*/ 851082 h 3867790"/>
              <a:gd name="connsiteX1210" fmla="*/ 324432 w 4817889"/>
              <a:gd name="connsiteY1210" fmla="*/ 850492 h 3867790"/>
              <a:gd name="connsiteX1211" fmla="*/ 324963 w 4817889"/>
              <a:gd name="connsiteY1211" fmla="*/ 850258 h 3867790"/>
              <a:gd name="connsiteX1212" fmla="*/ 324429 w 4817889"/>
              <a:gd name="connsiteY1212" fmla="*/ 850004 h 3867790"/>
              <a:gd name="connsiteX1213" fmla="*/ 1220424 w 4817889"/>
              <a:gd name="connsiteY1213" fmla="*/ 814461 h 3867790"/>
              <a:gd name="connsiteX1214" fmla="*/ 1219994 w 4817889"/>
              <a:gd name="connsiteY1214" fmla="*/ 815284 h 3867790"/>
              <a:gd name="connsiteX1215" fmla="*/ 1220753 w 4817889"/>
              <a:gd name="connsiteY1215" fmla="*/ 815028 h 3867790"/>
              <a:gd name="connsiteX1216" fmla="*/ 1221502 w 4817889"/>
              <a:gd name="connsiteY1216" fmla="*/ 814615 h 3867790"/>
              <a:gd name="connsiteX1217" fmla="*/ 3281668 w 4817889"/>
              <a:gd name="connsiteY1217" fmla="*/ 808817 h 3867790"/>
              <a:gd name="connsiteX1218" fmla="*/ 3281745 w 4817889"/>
              <a:gd name="connsiteY1218" fmla="*/ 810085 h 3867790"/>
              <a:gd name="connsiteX1219" fmla="*/ 3283139 w 4817889"/>
              <a:gd name="connsiteY1219" fmla="*/ 810275 h 3867790"/>
              <a:gd name="connsiteX1220" fmla="*/ 3282890 w 4817889"/>
              <a:gd name="connsiteY1220" fmla="*/ 810059 h 3867790"/>
              <a:gd name="connsiteX1221" fmla="*/ 1814425 w 4817889"/>
              <a:gd name="connsiteY1221" fmla="*/ 784069 h 3867790"/>
              <a:gd name="connsiteX1222" fmla="*/ 1817009 w 4817889"/>
              <a:gd name="connsiteY1222" fmla="*/ 785993 h 3867790"/>
              <a:gd name="connsiteX1223" fmla="*/ 1817464 w 4817889"/>
              <a:gd name="connsiteY1223" fmla="*/ 786336 h 3867790"/>
              <a:gd name="connsiteX1224" fmla="*/ 1816983 w 4817889"/>
              <a:gd name="connsiteY1224" fmla="*/ 785708 h 3867790"/>
              <a:gd name="connsiteX1225" fmla="*/ 1817025 w 4817889"/>
              <a:gd name="connsiteY1225" fmla="*/ 784878 h 3867790"/>
              <a:gd name="connsiteX1226" fmla="*/ 2421380 w 4817889"/>
              <a:gd name="connsiteY1226" fmla="*/ 779448 h 3867790"/>
              <a:gd name="connsiteX1227" fmla="*/ 2421212 w 4817889"/>
              <a:gd name="connsiteY1227" fmla="*/ 779515 h 3867790"/>
              <a:gd name="connsiteX1228" fmla="*/ 2421757 w 4817889"/>
              <a:gd name="connsiteY1228" fmla="*/ 779738 h 3867790"/>
              <a:gd name="connsiteX1229" fmla="*/ 3639899 w 4817889"/>
              <a:gd name="connsiteY1229" fmla="*/ 761860 h 3867790"/>
              <a:gd name="connsiteX1230" fmla="*/ 3635511 w 4817889"/>
              <a:gd name="connsiteY1230" fmla="*/ 763700 h 3867790"/>
              <a:gd name="connsiteX1231" fmla="*/ 3639246 w 4817889"/>
              <a:gd name="connsiteY1231" fmla="*/ 765739 h 3867790"/>
              <a:gd name="connsiteX1232" fmla="*/ 1092776 w 4817889"/>
              <a:gd name="connsiteY1232" fmla="*/ 755581 h 3867790"/>
              <a:gd name="connsiteX1233" fmla="*/ 1093394 w 4817889"/>
              <a:gd name="connsiteY1233" fmla="*/ 756612 h 3867790"/>
              <a:gd name="connsiteX1234" fmla="*/ 1094394 w 4817889"/>
              <a:gd name="connsiteY1234" fmla="*/ 756149 h 3867790"/>
              <a:gd name="connsiteX1235" fmla="*/ 1378748 w 4817889"/>
              <a:gd name="connsiteY1235" fmla="*/ 745203 h 3867790"/>
              <a:gd name="connsiteX1236" fmla="*/ 1378159 w 4817889"/>
              <a:gd name="connsiteY1236" fmla="*/ 747213 h 3867790"/>
              <a:gd name="connsiteX1237" fmla="*/ 1379273 w 4817889"/>
              <a:gd name="connsiteY1237" fmla="*/ 746218 h 3867790"/>
              <a:gd name="connsiteX1238" fmla="*/ 1378758 w 4817889"/>
              <a:gd name="connsiteY1238" fmla="*/ 745229 h 3867790"/>
              <a:gd name="connsiteX1239" fmla="*/ 2366999 w 4817889"/>
              <a:gd name="connsiteY1239" fmla="*/ 744564 h 3867790"/>
              <a:gd name="connsiteX1240" fmla="*/ 2366470 w 4817889"/>
              <a:gd name="connsiteY1240" fmla="*/ 745245 h 3867790"/>
              <a:gd name="connsiteX1241" fmla="*/ 2367433 w 4817889"/>
              <a:gd name="connsiteY1241" fmla="*/ 745002 h 3867790"/>
              <a:gd name="connsiteX1242" fmla="*/ 482346 w 4817889"/>
              <a:gd name="connsiteY1242" fmla="*/ 744247 h 3867790"/>
              <a:gd name="connsiteX1243" fmla="*/ 481646 w 4817889"/>
              <a:gd name="connsiteY1243" fmla="*/ 744844 h 3867790"/>
              <a:gd name="connsiteX1244" fmla="*/ 482611 w 4817889"/>
              <a:gd name="connsiteY1244" fmla="*/ 744878 h 3867790"/>
              <a:gd name="connsiteX1245" fmla="*/ 482601 w 4817889"/>
              <a:gd name="connsiteY1245" fmla="*/ 744875 h 3867790"/>
              <a:gd name="connsiteX1246" fmla="*/ 1259981 w 4817889"/>
              <a:gd name="connsiteY1246" fmla="*/ 738266 h 3867790"/>
              <a:gd name="connsiteX1247" fmla="*/ 1260287 w 4817889"/>
              <a:gd name="connsiteY1247" fmla="*/ 738856 h 3867790"/>
              <a:gd name="connsiteX1248" fmla="*/ 1260880 w 4817889"/>
              <a:gd name="connsiteY1248" fmla="*/ 738266 h 3867790"/>
              <a:gd name="connsiteX1249" fmla="*/ 2057806 w 4817889"/>
              <a:gd name="connsiteY1249" fmla="*/ 737661 h 3867790"/>
              <a:gd name="connsiteX1250" fmla="*/ 2056974 w 4817889"/>
              <a:gd name="connsiteY1250" fmla="*/ 738831 h 3867790"/>
              <a:gd name="connsiteX1251" fmla="*/ 2058526 w 4817889"/>
              <a:gd name="connsiteY1251" fmla="*/ 738506 h 3867790"/>
              <a:gd name="connsiteX1252" fmla="*/ 2058915 w 4817889"/>
              <a:gd name="connsiteY1252" fmla="*/ 738506 h 3867790"/>
              <a:gd name="connsiteX1253" fmla="*/ 2058437 w 4817889"/>
              <a:gd name="connsiteY1253" fmla="*/ 738349 h 3867790"/>
              <a:gd name="connsiteX1254" fmla="*/ 3022326 w 4817889"/>
              <a:gd name="connsiteY1254" fmla="*/ 721387 h 3867790"/>
              <a:gd name="connsiteX1255" fmla="*/ 3016074 w 4817889"/>
              <a:gd name="connsiteY1255" fmla="*/ 723128 h 3867790"/>
              <a:gd name="connsiteX1256" fmla="*/ 3020005 w 4817889"/>
              <a:gd name="connsiteY1256" fmla="*/ 725251 h 3867790"/>
              <a:gd name="connsiteX1257" fmla="*/ 905212 w 4817889"/>
              <a:gd name="connsiteY1257" fmla="*/ 720285 h 3867790"/>
              <a:gd name="connsiteX1258" fmla="*/ 905657 w 4817889"/>
              <a:gd name="connsiteY1258" fmla="*/ 721954 h 3867790"/>
              <a:gd name="connsiteX1259" fmla="*/ 905966 w 4817889"/>
              <a:gd name="connsiteY1259" fmla="*/ 722013 h 3867790"/>
              <a:gd name="connsiteX1260" fmla="*/ 906122 w 4817889"/>
              <a:gd name="connsiteY1260" fmla="*/ 720623 h 3867790"/>
              <a:gd name="connsiteX1261" fmla="*/ 554149 w 4817889"/>
              <a:gd name="connsiteY1261" fmla="*/ 709482 h 3867790"/>
              <a:gd name="connsiteX1262" fmla="*/ 553810 w 4817889"/>
              <a:gd name="connsiteY1262" fmla="*/ 709616 h 3867790"/>
              <a:gd name="connsiteX1263" fmla="*/ 553972 w 4817889"/>
              <a:gd name="connsiteY1263" fmla="*/ 709616 h 3867790"/>
              <a:gd name="connsiteX1264" fmla="*/ 556141 w 4817889"/>
              <a:gd name="connsiteY1264" fmla="*/ 712218 h 3867790"/>
              <a:gd name="connsiteX1265" fmla="*/ 555820 w 4817889"/>
              <a:gd name="connsiteY1265" fmla="*/ 709763 h 3867790"/>
              <a:gd name="connsiteX1266" fmla="*/ 863396 w 4817889"/>
              <a:gd name="connsiteY1266" fmla="*/ 699997 h 3867790"/>
              <a:gd name="connsiteX1267" fmla="*/ 863396 w 4817889"/>
              <a:gd name="connsiteY1267" fmla="*/ 702232 h 3867790"/>
              <a:gd name="connsiteX1268" fmla="*/ 866631 w 4817889"/>
              <a:gd name="connsiteY1268" fmla="*/ 702735 h 3867790"/>
              <a:gd name="connsiteX1269" fmla="*/ 448848 w 4817889"/>
              <a:gd name="connsiteY1269" fmla="*/ 697947 h 3867790"/>
              <a:gd name="connsiteX1270" fmla="*/ 448046 w 4817889"/>
              <a:gd name="connsiteY1270" fmla="*/ 698180 h 3867790"/>
              <a:gd name="connsiteX1271" fmla="*/ 448046 w 4817889"/>
              <a:gd name="connsiteY1271" fmla="*/ 700014 h 3867790"/>
              <a:gd name="connsiteX1272" fmla="*/ 448848 w 4817889"/>
              <a:gd name="connsiteY1272" fmla="*/ 699850 h 3867790"/>
              <a:gd name="connsiteX1273" fmla="*/ 1652908 w 4817889"/>
              <a:gd name="connsiteY1273" fmla="*/ 679595 h 3867790"/>
              <a:gd name="connsiteX1274" fmla="*/ 1652700 w 4817889"/>
              <a:gd name="connsiteY1274" fmla="*/ 680140 h 3867790"/>
              <a:gd name="connsiteX1275" fmla="*/ 1653574 w 4817889"/>
              <a:gd name="connsiteY1275" fmla="*/ 680355 h 3867790"/>
              <a:gd name="connsiteX1276" fmla="*/ 1653586 w 4817889"/>
              <a:gd name="connsiteY1276" fmla="*/ 680355 h 3867790"/>
              <a:gd name="connsiteX1277" fmla="*/ 610440 w 4817889"/>
              <a:gd name="connsiteY1277" fmla="*/ 668530 h 3867790"/>
              <a:gd name="connsiteX1278" fmla="*/ 609790 w 4817889"/>
              <a:gd name="connsiteY1278" fmla="*/ 668998 h 3867790"/>
              <a:gd name="connsiteX1279" fmla="*/ 611050 w 4817889"/>
              <a:gd name="connsiteY1279" fmla="*/ 668853 h 3867790"/>
              <a:gd name="connsiteX1280" fmla="*/ 472854 w 4817889"/>
              <a:gd name="connsiteY1280" fmla="*/ 666970 h 3867790"/>
              <a:gd name="connsiteX1281" fmla="*/ 472777 w 4817889"/>
              <a:gd name="connsiteY1281" fmla="*/ 667070 h 3867790"/>
              <a:gd name="connsiteX1282" fmla="*/ 473004 w 4817889"/>
              <a:gd name="connsiteY1282" fmla="*/ 667093 h 3867790"/>
              <a:gd name="connsiteX1283" fmla="*/ 1337250 w 4817889"/>
              <a:gd name="connsiteY1283" fmla="*/ 662051 h 3867790"/>
              <a:gd name="connsiteX1284" fmla="*/ 1337227 w 4817889"/>
              <a:gd name="connsiteY1284" fmla="*/ 662073 h 3867790"/>
              <a:gd name="connsiteX1285" fmla="*/ 1337348 w 4817889"/>
              <a:gd name="connsiteY1285" fmla="*/ 663838 h 3867790"/>
              <a:gd name="connsiteX1286" fmla="*/ 1340117 w 4817889"/>
              <a:gd name="connsiteY1286" fmla="*/ 664313 h 3867790"/>
              <a:gd name="connsiteX1287" fmla="*/ 1835475 w 4817889"/>
              <a:gd name="connsiteY1287" fmla="*/ 660973 h 3867790"/>
              <a:gd name="connsiteX1288" fmla="*/ 1835430 w 4817889"/>
              <a:gd name="connsiteY1288" fmla="*/ 661403 h 3867790"/>
              <a:gd name="connsiteX1289" fmla="*/ 1835923 w 4817889"/>
              <a:gd name="connsiteY1289" fmla="*/ 661907 h 3867790"/>
              <a:gd name="connsiteX1290" fmla="*/ 586757 w 4817889"/>
              <a:gd name="connsiteY1290" fmla="*/ 655952 h 3867790"/>
              <a:gd name="connsiteX1291" fmla="*/ 586662 w 4817889"/>
              <a:gd name="connsiteY1291" fmla="*/ 656095 h 3867790"/>
              <a:gd name="connsiteX1292" fmla="*/ 586895 w 4817889"/>
              <a:gd name="connsiteY1292" fmla="*/ 656025 h 3867790"/>
              <a:gd name="connsiteX1293" fmla="*/ 1823033 w 4817889"/>
              <a:gd name="connsiteY1293" fmla="*/ 639815 h 3867790"/>
              <a:gd name="connsiteX1294" fmla="*/ 1823399 w 4817889"/>
              <a:gd name="connsiteY1294" fmla="*/ 640309 h 3867790"/>
              <a:gd name="connsiteX1295" fmla="*/ 1823504 w 4817889"/>
              <a:gd name="connsiteY1295" fmla="*/ 639829 h 3867790"/>
              <a:gd name="connsiteX1296" fmla="*/ 2618231 w 4817889"/>
              <a:gd name="connsiteY1296" fmla="*/ 638730 h 3867790"/>
              <a:gd name="connsiteX1297" fmla="*/ 2618236 w 4817889"/>
              <a:gd name="connsiteY1297" fmla="*/ 638738 h 3867790"/>
              <a:gd name="connsiteX1298" fmla="*/ 2618238 w 4817889"/>
              <a:gd name="connsiteY1298" fmla="*/ 638737 h 3867790"/>
              <a:gd name="connsiteX1299" fmla="*/ 558071 w 4817889"/>
              <a:gd name="connsiteY1299" fmla="*/ 632529 h 3867790"/>
              <a:gd name="connsiteX1300" fmla="*/ 558730 w 4817889"/>
              <a:gd name="connsiteY1300" fmla="*/ 633526 h 3867790"/>
              <a:gd name="connsiteX1301" fmla="*/ 559213 w 4817889"/>
              <a:gd name="connsiteY1301" fmla="*/ 633289 h 3867790"/>
              <a:gd name="connsiteX1302" fmla="*/ 559791 w 4817889"/>
              <a:gd name="connsiteY1302" fmla="*/ 633289 h 3867790"/>
              <a:gd name="connsiteX1303" fmla="*/ 558925 w 4817889"/>
              <a:gd name="connsiteY1303" fmla="*/ 632794 h 3867790"/>
              <a:gd name="connsiteX1304" fmla="*/ 1859162 w 4817889"/>
              <a:gd name="connsiteY1304" fmla="*/ 632148 h 3867790"/>
              <a:gd name="connsiteX1305" fmla="*/ 1858647 w 4817889"/>
              <a:gd name="connsiteY1305" fmla="*/ 633168 h 3867790"/>
              <a:gd name="connsiteX1306" fmla="*/ 1859657 w 4817889"/>
              <a:gd name="connsiteY1306" fmla="*/ 633168 h 3867790"/>
              <a:gd name="connsiteX1307" fmla="*/ 1859647 w 4817889"/>
              <a:gd name="connsiteY1307" fmla="*/ 633160 h 3867790"/>
              <a:gd name="connsiteX1308" fmla="*/ 1864289 w 4817889"/>
              <a:gd name="connsiteY1308" fmla="*/ 609233 h 3867790"/>
              <a:gd name="connsiteX1309" fmla="*/ 1864478 w 4817889"/>
              <a:gd name="connsiteY1309" fmla="*/ 609850 h 3867790"/>
              <a:gd name="connsiteX1310" fmla="*/ 1864718 w 4817889"/>
              <a:gd name="connsiteY1310" fmla="*/ 609466 h 3867790"/>
              <a:gd name="connsiteX1311" fmla="*/ 1864519 w 4817889"/>
              <a:gd name="connsiteY1311" fmla="*/ 609321 h 3867790"/>
              <a:gd name="connsiteX1312" fmla="*/ 3402300 w 4817889"/>
              <a:gd name="connsiteY1312" fmla="*/ 602882 h 3867790"/>
              <a:gd name="connsiteX1313" fmla="*/ 3403547 w 4817889"/>
              <a:gd name="connsiteY1313" fmla="*/ 603559 h 3867790"/>
              <a:gd name="connsiteX1314" fmla="*/ 3403621 w 4817889"/>
              <a:gd name="connsiteY1314" fmla="*/ 603300 h 3867790"/>
              <a:gd name="connsiteX1315" fmla="*/ 1186844 w 4817889"/>
              <a:gd name="connsiteY1315" fmla="*/ 599392 h 3867790"/>
              <a:gd name="connsiteX1316" fmla="*/ 1186629 w 4817889"/>
              <a:gd name="connsiteY1316" fmla="*/ 599404 h 3867790"/>
              <a:gd name="connsiteX1317" fmla="*/ 1186882 w 4817889"/>
              <a:gd name="connsiteY1317" fmla="*/ 599619 h 3867790"/>
              <a:gd name="connsiteX1318" fmla="*/ 2555112 w 4817889"/>
              <a:gd name="connsiteY1318" fmla="*/ 586860 h 3867790"/>
              <a:gd name="connsiteX1319" fmla="*/ 2555088 w 4817889"/>
              <a:gd name="connsiteY1319" fmla="*/ 586876 h 3867790"/>
              <a:gd name="connsiteX1320" fmla="*/ 2555095 w 4817889"/>
              <a:gd name="connsiteY1320" fmla="*/ 586896 h 3867790"/>
              <a:gd name="connsiteX1321" fmla="*/ 2555450 w 4817889"/>
              <a:gd name="connsiteY1321" fmla="*/ 586648 h 3867790"/>
              <a:gd name="connsiteX1322" fmla="*/ 2555347 w 4817889"/>
              <a:gd name="connsiteY1322" fmla="*/ 586713 h 3867790"/>
              <a:gd name="connsiteX1323" fmla="*/ 2555514 w 4817889"/>
              <a:gd name="connsiteY1323" fmla="*/ 586730 h 3867790"/>
              <a:gd name="connsiteX1324" fmla="*/ 1028866 w 4817889"/>
              <a:gd name="connsiteY1324" fmla="*/ 568231 h 3867790"/>
              <a:gd name="connsiteX1325" fmla="*/ 1028346 w 4817889"/>
              <a:gd name="connsiteY1325" fmla="*/ 568258 h 3867790"/>
              <a:gd name="connsiteX1326" fmla="*/ 1028008 w 4817889"/>
              <a:gd name="connsiteY1326" fmla="*/ 568729 h 3867790"/>
              <a:gd name="connsiteX1327" fmla="*/ 1028319 w 4817889"/>
              <a:gd name="connsiteY1327" fmla="*/ 569107 h 3867790"/>
              <a:gd name="connsiteX1328" fmla="*/ 1028241 w 4817889"/>
              <a:gd name="connsiteY1328" fmla="*/ 568762 h 3867790"/>
              <a:gd name="connsiteX1329" fmla="*/ 2432468 w 4817889"/>
              <a:gd name="connsiteY1329" fmla="*/ 551198 h 3867790"/>
              <a:gd name="connsiteX1330" fmla="*/ 2433241 w 4817889"/>
              <a:gd name="connsiteY1330" fmla="*/ 552875 h 3867790"/>
              <a:gd name="connsiteX1331" fmla="*/ 2433430 w 4817889"/>
              <a:gd name="connsiteY1331" fmla="*/ 551313 h 3867790"/>
              <a:gd name="connsiteX1332" fmla="*/ 2432596 w 4817889"/>
              <a:gd name="connsiteY1332" fmla="*/ 551225 h 3867790"/>
              <a:gd name="connsiteX1333" fmla="*/ 1463891 w 4817889"/>
              <a:gd name="connsiteY1333" fmla="*/ 538786 h 3867790"/>
              <a:gd name="connsiteX1334" fmla="*/ 1464956 w 4817889"/>
              <a:gd name="connsiteY1334" fmla="*/ 539215 h 3867790"/>
              <a:gd name="connsiteX1335" fmla="*/ 1464956 w 4817889"/>
              <a:gd name="connsiteY1335" fmla="*/ 538946 h 3867790"/>
              <a:gd name="connsiteX1336" fmla="*/ 1162686 w 4817889"/>
              <a:gd name="connsiteY1336" fmla="*/ 536233 h 3867790"/>
              <a:gd name="connsiteX1337" fmla="*/ 1162549 w 4817889"/>
              <a:gd name="connsiteY1337" fmla="*/ 536267 h 3867790"/>
              <a:gd name="connsiteX1338" fmla="*/ 1162549 w 4817889"/>
              <a:gd name="connsiteY1338" fmla="*/ 537319 h 3867790"/>
              <a:gd name="connsiteX1339" fmla="*/ 1168173 w 4817889"/>
              <a:gd name="connsiteY1339" fmla="*/ 533193 h 3867790"/>
              <a:gd name="connsiteX1340" fmla="*/ 1167931 w 4817889"/>
              <a:gd name="connsiteY1340" fmla="*/ 534833 h 3867790"/>
              <a:gd name="connsiteX1341" fmla="*/ 1167966 w 4817889"/>
              <a:gd name="connsiteY1341" fmla="*/ 534833 h 3867790"/>
              <a:gd name="connsiteX1342" fmla="*/ 1169819 w 4817889"/>
              <a:gd name="connsiteY1342" fmla="*/ 534833 h 3867790"/>
              <a:gd name="connsiteX1343" fmla="*/ 1250678 w 4817889"/>
              <a:gd name="connsiteY1343" fmla="*/ 503937 h 3867790"/>
              <a:gd name="connsiteX1344" fmla="*/ 1249003 w 4817889"/>
              <a:gd name="connsiteY1344" fmla="*/ 505636 h 3867790"/>
              <a:gd name="connsiteX1345" fmla="*/ 1249355 w 4817889"/>
              <a:gd name="connsiteY1345" fmla="*/ 505697 h 3867790"/>
              <a:gd name="connsiteX1346" fmla="*/ 1250751 w 4817889"/>
              <a:gd name="connsiteY1346" fmla="*/ 506393 h 3867790"/>
              <a:gd name="connsiteX1347" fmla="*/ 1250751 w 4817889"/>
              <a:gd name="connsiteY1347" fmla="*/ 504405 h 3867790"/>
              <a:gd name="connsiteX1348" fmla="*/ 1251332 w 4817889"/>
              <a:gd name="connsiteY1348" fmla="*/ 504405 h 3867790"/>
              <a:gd name="connsiteX1349" fmla="*/ 1297280 w 4817889"/>
              <a:gd name="connsiteY1349" fmla="*/ 503466 h 3867790"/>
              <a:gd name="connsiteX1350" fmla="*/ 1297242 w 4817889"/>
              <a:gd name="connsiteY1350" fmla="*/ 503516 h 3867790"/>
              <a:gd name="connsiteX1351" fmla="*/ 1297280 w 4817889"/>
              <a:gd name="connsiteY1351" fmla="*/ 503511 h 3867790"/>
              <a:gd name="connsiteX1352" fmla="*/ 3228972 w 4817889"/>
              <a:gd name="connsiteY1352" fmla="*/ 503188 h 3867790"/>
              <a:gd name="connsiteX1353" fmla="*/ 3228165 w 4817889"/>
              <a:gd name="connsiteY1353" fmla="*/ 504245 h 3867790"/>
              <a:gd name="connsiteX1354" fmla="*/ 3228165 w 4817889"/>
              <a:gd name="connsiteY1354" fmla="*/ 505360 h 3867790"/>
              <a:gd name="connsiteX1355" fmla="*/ 3228266 w 4817889"/>
              <a:gd name="connsiteY1355" fmla="*/ 505298 h 3867790"/>
              <a:gd name="connsiteX1356" fmla="*/ 3228490 w 4817889"/>
              <a:gd name="connsiteY1356" fmla="*/ 505431 h 3867790"/>
              <a:gd name="connsiteX1357" fmla="*/ 3228490 w 4817889"/>
              <a:gd name="connsiteY1357" fmla="*/ 504242 h 3867790"/>
              <a:gd name="connsiteX1358" fmla="*/ 3229437 w 4817889"/>
              <a:gd name="connsiteY1358" fmla="*/ 504277 h 3867790"/>
              <a:gd name="connsiteX1359" fmla="*/ 1953183 w 4817889"/>
              <a:gd name="connsiteY1359" fmla="*/ 498280 h 3867790"/>
              <a:gd name="connsiteX1360" fmla="*/ 1952888 w 4817889"/>
              <a:gd name="connsiteY1360" fmla="*/ 498673 h 3867790"/>
              <a:gd name="connsiteX1361" fmla="*/ 1953104 w 4817889"/>
              <a:gd name="connsiteY1361" fmla="*/ 498713 h 3867790"/>
              <a:gd name="connsiteX1362" fmla="*/ 1953739 w 4817889"/>
              <a:gd name="connsiteY1362" fmla="*/ 498918 h 3867790"/>
              <a:gd name="connsiteX1363" fmla="*/ 1953183 w 4817889"/>
              <a:gd name="connsiteY1363" fmla="*/ 498568 h 3867790"/>
              <a:gd name="connsiteX1364" fmla="*/ 1349091 w 4817889"/>
              <a:gd name="connsiteY1364" fmla="*/ 481625 h 3867790"/>
              <a:gd name="connsiteX1365" fmla="*/ 1349091 w 4817889"/>
              <a:gd name="connsiteY1365" fmla="*/ 481984 h 3867790"/>
              <a:gd name="connsiteX1366" fmla="*/ 1348884 w 4817889"/>
              <a:gd name="connsiteY1366" fmla="*/ 482154 h 3867790"/>
              <a:gd name="connsiteX1367" fmla="*/ 1349461 w 4817889"/>
              <a:gd name="connsiteY1367" fmla="*/ 482057 h 3867790"/>
              <a:gd name="connsiteX1368" fmla="*/ 2355650 w 4817889"/>
              <a:gd name="connsiteY1368" fmla="*/ 481599 h 3867790"/>
              <a:gd name="connsiteX1369" fmla="*/ 2355620 w 4817889"/>
              <a:gd name="connsiteY1369" fmla="*/ 481636 h 3867790"/>
              <a:gd name="connsiteX1370" fmla="*/ 2355720 w 4817889"/>
              <a:gd name="connsiteY1370" fmla="*/ 481664 h 3867790"/>
              <a:gd name="connsiteX1371" fmla="*/ 1349602 w 4817889"/>
              <a:gd name="connsiteY1371" fmla="*/ 475265 h 3867790"/>
              <a:gd name="connsiteX1372" fmla="*/ 1349091 w 4817889"/>
              <a:gd name="connsiteY1372" fmla="*/ 475464 h 3867790"/>
              <a:gd name="connsiteX1373" fmla="*/ 1349091 w 4817889"/>
              <a:gd name="connsiteY1373" fmla="*/ 476657 h 3867790"/>
              <a:gd name="connsiteX1374" fmla="*/ 1349760 w 4817889"/>
              <a:gd name="connsiteY1374" fmla="*/ 475318 h 3867790"/>
              <a:gd name="connsiteX1375" fmla="*/ 1325473 w 4817889"/>
              <a:gd name="connsiteY1375" fmla="*/ 429180 h 3867790"/>
              <a:gd name="connsiteX1376" fmla="*/ 1325445 w 4817889"/>
              <a:gd name="connsiteY1376" fmla="*/ 429234 h 3867790"/>
              <a:gd name="connsiteX1377" fmla="*/ 1325496 w 4817889"/>
              <a:gd name="connsiteY1377" fmla="*/ 429239 h 3867790"/>
              <a:gd name="connsiteX1378" fmla="*/ 2885519 w 4817889"/>
              <a:gd name="connsiteY1378" fmla="*/ 357637 h 3867790"/>
              <a:gd name="connsiteX1379" fmla="*/ 2885383 w 4817889"/>
              <a:gd name="connsiteY1379" fmla="*/ 357989 h 3867790"/>
              <a:gd name="connsiteX1380" fmla="*/ 2886472 w 4817889"/>
              <a:gd name="connsiteY1380" fmla="*/ 357989 h 3867790"/>
              <a:gd name="connsiteX1381" fmla="*/ 2886246 w 4817889"/>
              <a:gd name="connsiteY1381" fmla="*/ 357637 h 3867790"/>
              <a:gd name="connsiteX1382" fmla="*/ 1760220 w 4817889"/>
              <a:gd name="connsiteY1382" fmla="*/ 305348 h 3867790"/>
              <a:gd name="connsiteX1383" fmla="*/ 1759382 w 4817889"/>
              <a:gd name="connsiteY1383" fmla="*/ 305745 h 3867790"/>
              <a:gd name="connsiteX1384" fmla="*/ 1762002 w 4817889"/>
              <a:gd name="connsiteY1384" fmla="*/ 306282 h 3867790"/>
              <a:gd name="connsiteX1385" fmla="*/ 1753401 w 4817889"/>
              <a:gd name="connsiteY1385" fmla="*/ 304796 h 3867790"/>
              <a:gd name="connsiteX1386" fmla="*/ 1753976 w 4817889"/>
              <a:gd name="connsiteY1386" fmla="*/ 305297 h 3867790"/>
              <a:gd name="connsiteX1387" fmla="*/ 1754204 w 4817889"/>
              <a:gd name="connsiteY1387" fmla="*/ 306155 h 3867790"/>
              <a:gd name="connsiteX1388" fmla="*/ 1754274 w 4817889"/>
              <a:gd name="connsiteY1388" fmla="*/ 305736 h 3867790"/>
              <a:gd name="connsiteX1389" fmla="*/ 1755083 w 4817889"/>
              <a:gd name="connsiteY1389" fmla="*/ 305736 h 3867790"/>
              <a:gd name="connsiteX1390" fmla="*/ 1754082 w 4817889"/>
              <a:gd name="connsiteY1390" fmla="*/ 305042 h 3867790"/>
              <a:gd name="connsiteX1391" fmla="*/ 1811400 w 4817889"/>
              <a:gd name="connsiteY1391" fmla="*/ 124836 h 3867790"/>
              <a:gd name="connsiteX1392" fmla="*/ 1811907 w 4817889"/>
              <a:gd name="connsiteY1392" fmla="*/ 125337 h 3867790"/>
              <a:gd name="connsiteX1393" fmla="*/ 1812368 w 4817889"/>
              <a:gd name="connsiteY1393" fmla="*/ 125528 h 3867790"/>
              <a:gd name="connsiteX1394" fmla="*/ 1812284 w 4817889"/>
              <a:gd name="connsiteY1394" fmla="*/ 125207 h 3867790"/>
              <a:gd name="connsiteX1395" fmla="*/ 1812021 w 4817889"/>
              <a:gd name="connsiteY1395" fmla="*/ 125286 h 3867790"/>
              <a:gd name="connsiteX1396" fmla="*/ 1811736 w 4817889"/>
              <a:gd name="connsiteY1396" fmla="*/ 124925 h 3867790"/>
              <a:gd name="connsiteX1397" fmla="*/ 1594707 w 4817889"/>
              <a:gd name="connsiteY1397" fmla="*/ 96948 h 3867790"/>
              <a:gd name="connsiteX1398" fmla="*/ 1591153 w 4817889"/>
              <a:gd name="connsiteY1398" fmla="*/ 99959 h 3867790"/>
              <a:gd name="connsiteX1399" fmla="*/ 1595114 w 4817889"/>
              <a:gd name="connsiteY1399" fmla="*/ 97215 h 3867790"/>
              <a:gd name="connsiteX1400" fmla="*/ 1729767 w 4817889"/>
              <a:gd name="connsiteY1400" fmla="*/ 84729 h 3867790"/>
              <a:gd name="connsiteX1401" fmla="*/ 1730028 w 4817889"/>
              <a:gd name="connsiteY1401" fmla="*/ 85068 h 3867790"/>
              <a:gd name="connsiteX1402" fmla="*/ 1730060 w 4817889"/>
              <a:gd name="connsiteY1402" fmla="*/ 84729 h 3867790"/>
              <a:gd name="connsiteX1403" fmla="*/ 1969229 w 4817889"/>
              <a:gd name="connsiteY1403" fmla="*/ 72933 h 3867790"/>
              <a:gd name="connsiteX1404" fmla="*/ 1968994 w 4817889"/>
              <a:gd name="connsiteY1404" fmla="*/ 73054 h 3867790"/>
              <a:gd name="connsiteX1405" fmla="*/ 1969161 w 4817889"/>
              <a:gd name="connsiteY1405" fmla="*/ 73054 h 3867790"/>
              <a:gd name="connsiteX1406" fmla="*/ 1477043 w 4817889"/>
              <a:gd name="connsiteY1406" fmla="*/ 37145 h 3867790"/>
              <a:gd name="connsiteX1407" fmla="*/ 1478957 w 4817889"/>
              <a:gd name="connsiteY1407" fmla="*/ 38063 h 3867790"/>
              <a:gd name="connsiteX1408" fmla="*/ 1478749 w 4817889"/>
              <a:gd name="connsiteY1408" fmla="*/ 37145 h 3867790"/>
              <a:gd name="connsiteX1409" fmla="*/ 1773797 w 4817889"/>
              <a:gd name="connsiteY1409" fmla="*/ 418 h 3867790"/>
              <a:gd name="connsiteX1410" fmla="*/ 1784380 w 4817889"/>
              <a:gd name="connsiteY1410" fmla="*/ 631 h 3867790"/>
              <a:gd name="connsiteX1411" fmla="*/ 1800038 w 4817889"/>
              <a:gd name="connsiteY1411" fmla="*/ 7831 h 3867790"/>
              <a:gd name="connsiteX1412" fmla="*/ 1837469 w 4817889"/>
              <a:gd name="connsiteY1412" fmla="*/ 9531 h 3867790"/>
              <a:gd name="connsiteX1413" fmla="*/ 1849378 w 4817889"/>
              <a:gd name="connsiteY1413" fmla="*/ 9531 h 3867790"/>
              <a:gd name="connsiteX1414" fmla="*/ 1987192 w 4817889"/>
              <a:gd name="connsiteY1414" fmla="*/ 53741 h 3867790"/>
              <a:gd name="connsiteX1415" fmla="*/ 1986970 w 4817889"/>
              <a:gd name="connsiteY1415" fmla="*/ 54098 h 3867790"/>
              <a:gd name="connsiteX1416" fmla="*/ 1987096 w 4817889"/>
              <a:gd name="connsiteY1416" fmla="*/ 54010 h 3867790"/>
              <a:gd name="connsiteX1417" fmla="*/ 2005793 w 4817889"/>
              <a:gd name="connsiteY1417" fmla="*/ 48909 h 3867790"/>
              <a:gd name="connsiteX1418" fmla="*/ 2006255 w 4817889"/>
              <a:gd name="connsiteY1418" fmla="*/ 49148 h 3867790"/>
              <a:gd name="connsiteX1419" fmla="*/ 2005986 w 4817889"/>
              <a:gd name="connsiteY1419" fmla="*/ 48900 h 3867790"/>
              <a:gd name="connsiteX1420" fmla="*/ 2051629 w 4817889"/>
              <a:gd name="connsiteY1420" fmla="*/ 72484 h 3867790"/>
              <a:gd name="connsiteX1421" fmla="*/ 2051250 w 4817889"/>
              <a:gd name="connsiteY1421" fmla="*/ 72487 h 3867790"/>
              <a:gd name="connsiteX1422" fmla="*/ 2051688 w 4817889"/>
              <a:gd name="connsiteY1422" fmla="*/ 72714 h 3867790"/>
              <a:gd name="connsiteX1423" fmla="*/ 2052551 w 4817889"/>
              <a:gd name="connsiteY1423" fmla="*/ 72844 h 3867790"/>
              <a:gd name="connsiteX1424" fmla="*/ 2051628 w 4817889"/>
              <a:gd name="connsiteY1424" fmla="*/ 72439 h 3867790"/>
              <a:gd name="connsiteX1425" fmla="*/ 2145598 w 4817889"/>
              <a:gd name="connsiteY1425" fmla="*/ 94544 h 3867790"/>
              <a:gd name="connsiteX1426" fmla="*/ 2144053 w 4817889"/>
              <a:gd name="connsiteY1426" fmla="*/ 94330 h 3867790"/>
              <a:gd name="connsiteX1427" fmla="*/ 2145178 w 4817889"/>
              <a:gd name="connsiteY1427" fmla="*/ 94819 h 3867790"/>
              <a:gd name="connsiteX1428" fmla="*/ 2151977 w 4817889"/>
              <a:gd name="connsiteY1428" fmla="*/ 94819 h 3867790"/>
              <a:gd name="connsiteX1429" fmla="*/ 2152770 w 4817889"/>
              <a:gd name="connsiteY1429" fmla="*/ 95032 h 3867790"/>
              <a:gd name="connsiteX1430" fmla="*/ 2151863 w 4817889"/>
              <a:gd name="connsiteY1430" fmla="*/ 94711 h 3867790"/>
              <a:gd name="connsiteX1431" fmla="*/ 2240174 w 4817889"/>
              <a:gd name="connsiteY1431" fmla="*/ 115094 h 3867790"/>
              <a:gd name="connsiteX1432" fmla="*/ 2333580 w 4817889"/>
              <a:gd name="connsiteY1432" fmla="*/ 138874 h 3867790"/>
              <a:gd name="connsiteX1433" fmla="*/ 2367546 w 4817889"/>
              <a:gd name="connsiteY1433" fmla="*/ 159256 h 3867790"/>
              <a:gd name="connsiteX1434" fmla="*/ 2367360 w 4817889"/>
              <a:gd name="connsiteY1434" fmla="*/ 159255 h 3867790"/>
              <a:gd name="connsiteX1435" fmla="*/ 2367852 w 4817889"/>
              <a:gd name="connsiteY1435" fmla="*/ 159432 h 3867790"/>
              <a:gd name="connsiteX1436" fmla="*/ 2585428 w 4817889"/>
              <a:gd name="connsiteY1436" fmla="*/ 230848 h 3867790"/>
              <a:gd name="connsiteX1437" fmla="*/ 2589599 w 4817889"/>
              <a:gd name="connsiteY1437" fmla="*/ 232238 h 3867790"/>
              <a:gd name="connsiteX1438" fmla="*/ 2585915 w 4817889"/>
              <a:gd name="connsiteY1438" fmla="*/ 230331 h 3867790"/>
              <a:gd name="connsiteX1439" fmla="*/ 2636927 w 4817889"/>
              <a:gd name="connsiteY1439" fmla="*/ 247634 h 3867790"/>
              <a:gd name="connsiteX1440" fmla="*/ 2635539 w 4817889"/>
              <a:gd name="connsiteY1440" fmla="*/ 247557 h 3867790"/>
              <a:gd name="connsiteX1441" fmla="*/ 2636422 w 4817889"/>
              <a:gd name="connsiteY1441" fmla="*/ 247851 h 3867790"/>
              <a:gd name="connsiteX1442" fmla="*/ 2637726 w 4817889"/>
              <a:gd name="connsiteY1442" fmla="*/ 248362 h 3867790"/>
              <a:gd name="connsiteX1443" fmla="*/ 2636927 w 4817889"/>
              <a:gd name="connsiteY1443" fmla="*/ 247492 h 3867790"/>
              <a:gd name="connsiteX1444" fmla="*/ 2671830 w 4817889"/>
              <a:gd name="connsiteY1444" fmla="*/ 264578 h 3867790"/>
              <a:gd name="connsiteX1445" fmla="*/ 2671471 w 4817889"/>
              <a:gd name="connsiteY1445" fmla="*/ 264488 h 3867790"/>
              <a:gd name="connsiteX1446" fmla="*/ 2672119 w 4817889"/>
              <a:gd name="connsiteY1446" fmla="*/ 264855 h 3867790"/>
              <a:gd name="connsiteX1447" fmla="*/ 2695915 w 4817889"/>
              <a:gd name="connsiteY1447" fmla="*/ 271657 h 3867790"/>
              <a:gd name="connsiteX1448" fmla="*/ 2696366 w 4817889"/>
              <a:gd name="connsiteY1448" fmla="*/ 271825 h 3867790"/>
              <a:gd name="connsiteX1449" fmla="*/ 2695994 w 4817889"/>
              <a:gd name="connsiteY1449" fmla="*/ 271537 h 3867790"/>
              <a:gd name="connsiteX1450" fmla="*/ 2720157 w 4817889"/>
              <a:gd name="connsiteY1450" fmla="*/ 283370 h 3867790"/>
              <a:gd name="connsiteX1451" fmla="*/ 2718823 w 4817889"/>
              <a:gd name="connsiteY1451" fmla="*/ 282988 h 3867790"/>
              <a:gd name="connsiteX1452" fmla="*/ 2719713 w 4817889"/>
              <a:gd name="connsiteY1452" fmla="*/ 283559 h 3867790"/>
              <a:gd name="connsiteX1453" fmla="*/ 2720691 w 4817889"/>
              <a:gd name="connsiteY1453" fmla="*/ 284387 h 3867790"/>
              <a:gd name="connsiteX1454" fmla="*/ 2720157 w 4817889"/>
              <a:gd name="connsiteY1454" fmla="*/ 283290 h 3867790"/>
              <a:gd name="connsiteX1455" fmla="*/ 2740725 w 4817889"/>
              <a:gd name="connsiteY1455" fmla="*/ 289536 h 3867790"/>
              <a:gd name="connsiteX1456" fmla="*/ 2741725 w 4817889"/>
              <a:gd name="connsiteY1456" fmla="*/ 299968 h 3867790"/>
              <a:gd name="connsiteX1457" fmla="*/ 2742141 w 4817889"/>
              <a:gd name="connsiteY1457" fmla="*/ 300382 h 3867790"/>
              <a:gd name="connsiteX1458" fmla="*/ 2754028 w 4817889"/>
              <a:gd name="connsiteY1458" fmla="*/ 305453 h 3867790"/>
              <a:gd name="connsiteX1459" fmla="*/ 2755837 w 4817889"/>
              <a:gd name="connsiteY1459" fmla="*/ 305805 h 3867790"/>
              <a:gd name="connsiteX1460" fmla="*/ 2754165 w 4817889"/>
              <a:gd name="connsiteY1460" fmla="*/ 305037 h 3867790"/>
              <a:gd name="connsiteX1461" fmla="*/ 2772468 w 4817889"/>
              <a:gd name="connsiteY1461" fmla="*/ 293261 h 3867790"/>
              <a:gd name="connsiteX1462" fmla="*/ 2765800 w 4817889"/>
              <a:gd name="connsiteY1462" fmla="*/ 288243 h 3867790"/>
              <a:gd name="connsiteX1463" fmla="*/ 2765920 w 4817889"/>
              <a:gd name="connsiteY1463" fmla="*/ 288179 h 3867790"/>
              <a:gd name="connsiteX1464" fmla="*/ 2765595 w 4817889"/>
              <a:gd name="connsiteY1464" fmla="*/ 288170 h 3867790"/>
              <a:gd name="connsiteX1465" fmla="*/ 2712998 w 4817889"/>
              <a:gd name="connsiteY1465" fmla="*/ 259568 h 3867790"/>
              <a:gd name="connsiteX1466" fmla="*/ 2713190 w 4817889"/>
              <a:gd name="connsiteY1466" fmla="*/ 259462 h 3867790"/>
              <a:gd name="connsiteX1467" fmla="*/ 2712829 w 4817889"/>
              <a:gd name="connsiteY1467" fmla="*/ 259395 h 3867790"/>
              <a:gd name="connsiteX1468" fmla="*/ 2639612 w 4817889"/>
              <a:gd name="connsiteY1468" fmla="*/ 213486 h 3867790"/>
              <a:gd name="connsiteX1469" fmla="*/ 2647699 w 4817889"/>
              <a:gd name="connsiteY1469" fmla="*/ 212848 h 3867790"/>
              <a:gd name="connsiteX1470" fmla="*/ 2653233 w 4817889"/>
              <a:gd name="connsiteY1470" fmla="*/ 213486 h 3867790"/>
              <a:gd name="connsiteX1471" fmla="*/ 2816696 w 4817889"/>
              <a:gd name="connsiteY1471" fmla="*/ 276399 h 3867790"/>
              <a:gd name="connsiteX1472" fmla="*/ 3015916 w 4817889"/>
              <a:gd name="connsiteY1472" fmla="*/ 354616 h 3867790"/>
              <a:gd name="connsiteX1473" fmla="*/ 3027835 w 4817889"/>
              <a:gd name="connsiteY1473" fmla="*/ 359717 h 3867790"/>
              <a:gd name="connsiteX1474" fmla="*/ 3164053 w 4817889"/>
              <a:gd name="connsiteY1474" fmla="*/ 434533 h 3867790"/>
              <a:gd name="connsiteX1475" fmla="*/ 3163853 w 4817889"/>
              <a:gd name="connsiteY1475" fmla="*/ 434677 h 3867790"/>
              <a:gd name="connsiteX1476" fmla="*/ 3194181 w 4817889"/>
              <a:gd name="connsiteY1476" fmla="*/ 446558 h 3867790"/>
              <a:gd name="connsiteX1477" fmla="*/ 3276017 w 4817889"/>
              <a:gd name="connsiteY1477" fmla="*/ 497298 h 3867790"/>
              <a:gd name="connsiteX1478" fmla="*/ 3378112 w 4817889"/>
              <a:gd name="connsiteY1478" fmla="*/ 553199 h 3867790"/>
              <a:gd name="connsiteX1479" fmla="*/ 3398531 w 4817889"/>
              <a:gd name="connsiteY1479" fmla="*/ 575221 h 3867790"/>
              <a:gd name="connsiteX1480" fmla="*/ 3397155 w 4817889"/>
              <a:gd name="connsiteY1480" fmla="*/ 575162 h 3867790"/>
              <a:gd name="connsiteX1481" fmla="*/ 3398366 w 4817889"/>
              <a:gd name="connsiteY1481" fmla="*/ 575593 h 3867790"/>
              <a:gd name="connsiteX1482" fmla="*/ 3406222 w 4817889"/>
              <a:gd name="connsiteY1482" fmla="*/ 582814 h 3867790"/>
              <a:gd name="connsiteX1483" fmla="*/ 3409957 w 4817889"/>
              <a:gd name="connsiteY1483" fmla="*/ 591858 h 3867790"/>
              <a:gd name="connsiteX1484" fmla="*/ 3410165 w 4817889"/>
              <a:gd name="connsiteY1484" fmla="*/ 591910 h 3867790"/>
              <a:gd name="connsiteX1485" fmla="*/ 3410070 w 4817889"/>
              <a:gd name="connsiteY1485" fmla="*/ 592131 h 3867790"/>
              <a:gd name="connsiteX1486" fmla="*/ 3410153 w 4817889"/>
              <a:gd name="connsiteY1486" fmla="*/ 592332 h 3867790"/>
              <a:gd name="connsiteX1487" fmla="*/ 3468030 w 4817889"/>
              <a:gd name="connsiteY1487" fmla="*/ 620540 h 3867790"/>
              <a:gd name="connsiteX1488" fmla="*/ 3629705 w 4817889"/>
              <a:gd name="connsiteY1488" fmla="*/ 728198 h 3867790"/>
              <a:gd name="connsiteX1489" fmla="*/ 3702385 w 4817889"/>
              <a:gd name="connsiteY1489" fmla="*/ 773827 h 3867790"/>
              <a:gd name="connsiteX1490" fmla="*/ 3702968 w 4817889"/>
              <a:gd name="connsiteY1490" fmla="*/ 773827 h 3867790"/>
              <a:gd name="connsiteX1491" fmla="*/ 3884582 w 4817889"/>
              <a:gd name="connsiteY1491" fmla="*/ 907825 h 3867790"/>
              <a:gd name="connsiteX1492" fmla="*/ 3884582 w 4817889"/>
              <a:gd name="connsiteY1492" fmla="*/ 908084 h 3867790"/>
              <a:gd name="connsiteX1493" fmla="*/ 3894983 w 4817889"/>
              <a:gd name="connsiteY1493" fmla="*/ 910807 h 3867790"/>
              <a:gd name="connsiteX1494" fmla="*/ 3901541 w 4817889"/>
              <a:gd name="connsiteY1494" fmla="*/ 919785 h 3867790"/>
              <a:gd name="connsiteX1495" fmla="*/ 3923619 w 4817889"/>
              <a:gd name="connsiteY1495" fmla="*/ 927873 h 3867790"/>
              <a:gd name="connsiteX1496" fmla="*/ 3981276 w 4817889"/>
              <a:gd name="connsiteY1496" fmla="*/ 968938 h 3867790"/>
              <a:gd name="connsiteX1497" fmla="*/ 4173519 w 4817889"/>
              <a:gd name="connsiteY1497" fmla="*/ 1114935 h 3867790"/>
              <a:gd name="connsiteX1498" fmla="*/ 4250076 w 4817889"/>
              <a:gd name="connsiteY1498" fmla="*/ 1181131 h 3867790"/>
              <a:gd name="connsiteX1499" fmla="*/ 4294309 w 4817889"/>
              <a:gd name="connsiteY1499" fmla="*/ 1211662 h 3867790"/>
              <a:gd name="connsiteX1500" fmla="*/ 4295601 w 4817889"/>
              <a:gd name="connsiteY1500" fmla="*/ 1213053 h 3867790"/>
              <a:gd name="connsiteX1501" fmla="*/ 4305430 w 4817889"/>
              <a:gd name="connsiteY1501" fmla="*/ 1218934 h 3867790"/>
              <a:gd name="connsiteX1502" fmla="*/ 4310620 w 4817889"/>
              <a:gd name="connsiteY1502" fmla="*/ 1228033 h 3867790"/>
              <a:gd name="connsiteX1503" fmla="*/ 4311322 w 4817889"/>
              <a:gd name="connsiteY1503" fmla="*/ 1228674 h 3867790"/>
              <a:gd name="connsiteX1504" fmla="*/ 4318127 w 4817889"/>
              <a:gd name="connsiteY1504" fmla="*/ 1235464 h 3867790"/>
              <a:gd name="connsiteX1505" fmla="*/ 4318965 w 4817889"/>
              <a:gd name="connsiteY1505" fmla="*/ 1236052 h 3867790"/>
              <a:gd name="connsiteX1506" fmla="*/ 4336973 w 4817889"/>
              <a:gd name="connsiteY1506" fmla="*/ 1241870 h 3867790"/>
              <a:gd name="connsiteX1507" fmla="*/ 4343787 w 4817889"/>
              <a:gd name="connsiteY1507" fmla="*/ 1248464 h 3867790"/>
              <a:gd name="connsiteX1508" fmla="*/ 4346997 w 4817889"/>
              <a:gd name="connsiteY1508" fmla="*/ 1259166 h 3867790"/>
              <a:gd name="connsiteX1509" fmla="*/ 4347049 w 4817889"/>
              <a:gd name="connsiteY1509" fmla="*/ 1259217 h 3867790"/>
              <a:gd name="connsiteX1510" fmla="*/ 4375970 w 4817889"/>
              <a:gd name="connsiteY1510" fmla="*/ 1288101 h 3867790"/>
              <a:gd name="connsiteX1511" fmla="*/ 4376665 w 4817889"/>
              <a:gd name="connsiteY1511" fmla="*/ 1288499 h 3867790"/>
              <a:gd name="connsiteX1512" fmla="*/ 4385905 w 4817889"/>
              <a:gd name="connsiteY1512" fmla="*/ 1289867 h 3867790"/>
              <a:gd name="connsiteX1513" fmla="*/ 4391784 w 4817889"/>
              <a:gd name="connsiteY1513" fmla="*/ 1295885 h 3867790"/>
              <a:gd name="connsiteX1514" fmla="*/ 4399415 w 4817889"/>
              <a:gd name="connsiteY1514" fmla="*/ 1311392 h 3867790"/>
              <a:gd name="connsiteX1515" fmla="*/ 4399788 w 4817889"/>
              <a:gd name="connsiteY1515" fmla="*/ 1311803 h 3867790"/>
              <a:gd name="connsiteX1516" fmla="*/ 4411697 w 4817889"/>
              <a:gd name="connsiteY1516" fmla="*/ 1322008 h 3867790"/>
              <a:gd name="connsiteX1517" fmla="*/ 4412369 w 4817889"/>
              <a:gd name="connsiteY1517" fmla="*/ 1322736 h 3867790"/>
              <a:gd name="connsiteX1518" fmla="*/ 4423945 w 4817889"/>
              <a:gd name="connsiteY1518" fmla="*/ 1327973 h 3867790"/>
              <a:gd name="connsiteX1519" fmla="*/ 4428266 w 4817889"/>
              <a:gd name="connsiteY1519" fmla="*/ 1340169 h 3867790"/>
              <a:gd name="connsiteX1520" fmla="*/ 4428709 w 4817889"/>
              <a:gd name="connsiteY1520" fmla="*/ 1340655 h 3867790"/>
              <a:gd name="connsiteX1521" fmla="*/ 4429216 w 4817889"/>
              <a:gd name="connsiteY1521" fmla="*/ 1341666 h 3867790"/>
              <a:gd name="connsiteX1522" fmla="*/ 4457576 w 4817889"/>
              <a:gd name="connsiteY1522" fmla="*/ 1365047 h 3867790"/>
              <a:gd name="connsiteX1523" fmla="*/ 4470777 w 4817889"/>
              <a:gd name="connsiteY1523" fmla="*/ 1378101 h 3867790"/>
              <a:gd name="connsiteX1524" fmla="*/ 4481217 w 4817889"/>
              <a:gd name="connsiteY1524" fmla="*/ 1393726 h 3867790"/>
              <a:gd name="connsiteX1525" fmla="*/ 4481308 w 4817889"/>
              <a:gd name="connsiteY1525" fmla="*/ 1393767 h 3867790"/>
              <a:gd name="connsiteX1526" fmla="*/ 4486402 w 4817889"/>
              <a:gd name="connsiteY1526" fmla="*/ 1398871 h 3867790"/>
              <a:gd name="connsiteX1527" fmla="*/ 4488667 w 4817889"/>
              <a:gd name="connsiteY1527" fmla="*/ 1400954 h 3867790"/>
              <a:gd name="connsiteX1528" fmla="*/ 4486793 w 4817889"/>
              <a:gd name="connsiteY1528" fmla="*/ 1398518 h 3867790"/>
              <a:gd name="connsiteX1529" fmla="*/ 4570154 w 4817889"/>
              <a:gd name="connsiteY1529" fmla="*/ 1468980 h 3867790"/>
              <a:gd name="connsiteX1530" fmla="*/ 4591167 w 4817889"/>
              <a:gd name="connsiteY1530" fmla="*/ 1498229 h 3867790"/>
              <a:gd name="connsiteX1531" fmla="*/ 4592041 w 4817889"/>
              <a:gd name="connsiteY1531" fmla="*/ 1498883 h 3867790"/>
              <a:gd name="connsiteX1532" fmla="*/ 4598815 w 4817889"/>
              <a:gd name="connsiteY1532" fmla="*/ 1503981 h 3867790"/>
              <a:gd name="connsiteX1533" fmla="*/ 4599230 w 4817889"/>
              <a:gd name="connsiteY1533" fmla="*/ 1504397 h 3867790"/>
              <a:gd name="connsiteX1534" fmla="*/ 4624391 w 4817889"/>
              <a:gd name="connsiteY1534" fmla="*/ 1519511 h 3867790"/>
              <a:gd name="connsiteX1535" fmla="*/ 4639829 w 4817889"/>
              <a:gd name="connsiteY1535" fmla="*/ 1545261 h 3867790"/>
              <a:gd name="connsiteX1536" fmla="*/ 4639741 w 4817889"/>
              <a:gd name="connsiteY1536" fmla="*/ 1545187 h 3867790"/>
              <a:gd name="connsiteX1537" fmla="*/ 4667409 w 4817889"/>
              <a:gd name="connsiteY1537" fmla="*/ 1578658 h 3867790"/>
              <a:gd name="connsiteX1538" fmla="*/ 4700435 w 4817889"/>
              <a:gd name="connsiteY1538" fmla="*/ 1606096 h 3867790"/>
              <a:gd name="connsiteX1539" fmla="*/ 4710598 w 4817889"/>
              <a:gd name="connsiteY1539" fmla="*/ 1640131 h 3867790"/>
              <a:gd name="connsiteX1540" fmla="*/ 4710144 w 4817889"/>
              <a:gd name="connsiteY1540" fmla="*/ 1639698 h 3867790"/>
              <a:gd name="connsiteX1541" fmla="*/ 4710531 w 4817889"/>
              <a:gd name="connsiteY1541" fmla="*/ 1640283 h 3867790"/>
              <a:gd name="connsiteX1542" fmla="*/ 4708949 w 4817889"/>
              <a:gd name="connsiteY1542" fmla="*/ 1645246 h 3867790"/>
              <a:gd name="connsiteX1543" fmla="*/ 4708996 w 4817889"/>
              <a:gd name="connsiteY1543" fmla="*/ 1645292 h 3867790"/>
              <a:gd name="connsiteX1544" fmla="*/ 4727982 w 4817889"/>
              <a:gd name="connsiteY1544" fmla="*/ 1714410 h 3867790"/>
              <a:gd name="connsiteX1545" fmla="*/ 4726783 w 4817889"/>
              <a:gd name="connsiteY1545" fmla="*/ 1713627 h 3867790"/>
              <a:gd name="connsiteX1546" fmla="*/ 4727603 w 4817889"/>
              <a:gd name="connsiteY1546" fmla="*/ 1714620 h 3867790"/>
              <a:gd name="connsiteX1547" fmla="*/ 4727534 w 4817889"/>
              <a:gd name="connsiteY1547" fmla="*/ 1714408 h 3867790"/>
              <a:gd name="connsiteX1548" fmla="*/ 4761841 w 4817889"/>
              <a:gd name="connsiteY1548" fmla="*/ 1778834 h 3867790"/>
              <a:gd name="connsiteX1549" fmla="*/ 4760968 w 4817889"/>
              <a:gd name="connsiteY1549" fmla="*/ 1777731 h 3867790"/>
              <a:gd name="connsiteX1550" fmla="*/ 4761806 w 4817889"/>
              <a:gd name="connsiteY1550" fmla="*/ 1779416 h 3867790"/>
              <a:gd name="connsiteX1551" fmla="*/ 4761812 w 4817889"/>
              <a:gd name="connsiteY1551" fmla="*/ 1779424 h 3867790"/>
              <a:gd name="connsiteX1552" fmla="*/ 4761543 w 4817889"/>
              <a:gd name="connsiteY1552" fmla="*/ 1778831 h 3867790"/>
              <a:gd name="connsiteX1553" fmla="*/ 4785706 w 4817889"/>
              <a:gd name="connsiteY1553" fmla="*/ 1802985 h 3867790"/>
              <a:gd name="connsiteX1554" fmla="*/ 4784875 w 4817889"/>
              <a:gd name="connsiteY1554" fmla="*/ 1802608 h 3867790"/>
              <a:gd name="connsiteX1555" fmla="*/ 4785425 w 4817889"/>
              <a:gd name="connsiteY1555" fmla="*/ 1803050 h 3867790"/>
              <a:gd name="connsiteX1556" fmla="*/ 4785420 w 4817889"/>
              <a:gd name="connsiteY1556" fmla="*/ 1802986 h 3867790"/>
              <a:gd name="connsiteX1557" fmla="*/ 4812913 w 4817889"/>
              <a:gd name="connsiteY1557" fmla="*/ 1826463 h 3867790"/>
              <a:gd name="connsiteX1558" fmla="*/ 4809476 w 4817889"/>
              <a:gd name="connsiteY1558" fmla="*/ 1843254 h 3867790"/>
              <a:gd name="connsiteX1559" fmla="*/ 4809294 w 4817889"/>
              <a:gd name="connsiteY1559" fmla="*/ 1842830 h 3867790"/>
              <a:gd name="connsiteX1560" fmla="*/ 4809344 w 4817889"/>
              <a:gd name="connsiteY1560" fmla="*/ 1843914 h 3867790"/>
              <a:gd name="connsiteX1561" fmla="*/ 4797460 w 4817889"/>
              <a:gd name="connsiteY1561" fmla="*/ 1855786 h 3867790"/>
              <a:gd name="connsiteX1562" fmla="*/ 4797256 w 4817889"/>
              <a:gd name="connsiteY1562" fmla="*/ 1855557 h 3867790"/>
              <a:gd name="connsiteX1563" fmla="*/ 4790568 w 4817889"/>
              <a:gd name="connsiteY1563" fmla="*/ 1866959 h 3867790"/>
              <a:gd name="connsiteX1564" fmla="*/ 4778716 w 4817889"/>
              <a:gd name="connsiteY1564" fmla="*/ 1862130 h 3867790"/>
              <a:gd name="connsiteX1565" fmla="*/ 4765594 w 4817889"/>
              <a:gd name="connsiteY1565" fmla="*/ 1851634 h 3867790"/>
              <a:gd name="connsiteX1566" fmla="*/ 4755145 w 4817889"/>
              <a:gd name="connsiteY1566" fmla="*/ 1838769 h 3867790"/>
              <a:gd name="connsiteX1567" fmla="*/ 4755138 w 4817889"/>
              <a:gd name="connsiteY1567" fmla="*/ 1838779 h 3867790"/>
              <a:gd name="connsiteX1568" fmla="*/ 4732321 w 4817889"/>
              <a:gd name="connsiteY1568" fmla="*/ 1821228 h 3867790"/>
              <a:gd name="connsiteX1569" fmla="*/ 4716485 w 4817889"/>
              <a:gd name="connsiteY1569" fmla="*/ 1796858 h 3867790"/>
              <a:gd name="connsiteX1570" fmla="*/ 4715856 w 4817889"/>
              <a:gd name="connsiteY1570" fmla="*/ 1796402 h 3867790"/>
              <a:gd name="connsiteX1571" fmla="*/ 4680560 w 4817889"/>
              <a:gd name="connsiteY1571" fmla="*/ 1762242 h 3867790"/>
              <a:gd name="connsiteX1572" fmla="*/ 4680916 w 4817889"/>
              <a:gd name="connsiteY1572" fmla="*/ 1761091 h 3867790"/>
              <a:gd name="connsiteX1573" fmla="*/ 4680083 w 4817889"/>
              <a:gd name="connsiteY1573" fmla="*/ 1761841 h 3867790"/>
              <a:gd name="connsiteX1574" fmla="*/ 4540490 w 4817889"/>
              <a:gd name="connsiteY1574" fmla="*/ 1616305 h 3867790"/>
              <a:gd name="connsiteX1575" fmla="*/ 4541783 w 4817889"/>
              <a:gd name="connsiteY1575" fmla="*/ 1616516 h 3867790"/>
              <a:gd name="connsiteX1576" fmla="*/ 4541069 w 4817889"/>
              <a:gd name="connsiteY1576" fmla="*/ 1616182 h 3867790"/>
              <a:gd name="connsiteX1577" fmla="*/ 4540921 w 4817889"/>
              <a:gd name="connsiteY1577" fmla="*/ 1615897 h 3867790"/>
              <a:gd name="connsiteX1578" fmla="*/ 4540888 w 4817889"/>
              <a:gd name="connsiteY1578" fmla="*/ 1615957 h 3867790"/>
              <a:gd name="connsiteX1579" fmla="*/ 4512572 w 4817889"/>
              <a:gd name="connsiteY1579" fmla="*/ 1590830 h 3867790"/>
              <a:gd name="connsiteX1580" fmla="*/ 4487967 w 4817889"/>
              <a:gd name="connsiteY1580" fmla="*/ 1564419 h 3867790"/>
              <a:gd name="connsiteX1581" fmla="*/ 4486612 w 4817889"/>
              <a:gd name="connsiteY1581" fmla="*/ 1563518 h 3867790"/>
              <a:gd name="connsiteX1582" fmla="*/ 4394714 w 4817889"/>
              <a:gd name="connsiteY1582" fmla="*/ 1480249 h 3867790"/>
              <a:gd name="connsiteX1583" fmla="*/ 4393871 w 4817889"/>
              <a:gd name="connsiteY1583" fmla="*/ 1480023 h 3867790"/>
              <a:gd name="connsiteX1584" fmla="*/ 4394331 w 4817889"/>
              <a:gd name="connsiteY1584" fmla="*/ 1480440 h 3867790"/>
              <a:gd name="connsiteX1585" fmla="*/ 4382417 w 4817889"/>
              <a:gd name="connsiteY1585" fmla="*/ 1495703 h 3867790"/>
              <a:gd name="connsiteX1586" fmla="*/ 4382417 w 4817889"/>
              <a:gd name="connsiteY1586" fmla="*/ 1536489 h 3867790"/>
              <a:gd name="connsiteX1587" fmla="*/ 4382417 w 4817889"/>
              <a:gd name="connsiteY1587" fmla="*/ 1601020 h 3867790"/>
              <a:gd name="connsiteX1588" fmla="*/ 4380715 w 4817889"/>
              <a:gd name="connsiteY1588" fmla="*/ 1624801 h 3867790"/>
              <a:gd name="connsiteX1589" fmla="*/ 4380715 w 4817889"/>
              <a:gd name="connsiteY1589" fmla="*/ 1636693 h 3867790"/>
              <a:gd name="connsiteX1590" fmla="*/ 4351777 w 4817889"/>
              <a:gd name="connsiteY1590" fmla="*/ 1665567 h 3867790"/>
              <a:gd name="connsiteX1591" fmla="*/ 4338160 w 4817889"/>
              <a:gd name="connsiteY1591" fmla="*/ 1663870 h 3867790"/>
              <a:gd name="connsiteX1592" fmla="*/ 4321139 w 4817889"/>
              <a:gd name="connsiteY1592" fmla="*/ 1655376 h 3867790"/>
              <a:gd name="connsiteX1593" fmla="*/ 4316032 w 4817889"/>
              <a:gd name="connsiteY1593" fmla="*/ 1672356 h 3867790"/>
              <a:gd name="connsiteX1594" fmla="*/ 4300713 w 4817889"/>
              <a:gd name="connsiteY1594" fmla="*/ 1730097 h 3867790"/>
              <a:gd name="connsiteX1595" fmla="*/ 4300713 w 4817889"/>
              <a:gd name="connsiteY1595" fmla="*/ 1753870 h 3867790"/>
              <a:gd name="connsiteX1596" fmla="*/ 4339863 w 4817889"/>
              <a:gd name="connsiteY1596" fmla="*/ 1823481 h 3867790"/>
              <a:gd name="connsiteX1597" fmla="*/ 4341565 w 4817889"/>
              <a:gd name="connsiteY1597" fmla="*/ 1859143 h 3867790"/>
              <a:gd name="connsiteX1598" fmla="*/ 4350075 w 4817889"/>
              <a:gd name="connsiteY1598" fmla="*/ 1908362 h 3867790"/>
              <a:gd name="connsiteX1599" fmla="*/ 4380502 w 4817889"/>
              <a:gd name="connsiteY1599" fmla="*/ 1935499 h 3867790"/>
              <a:gd name="connsiteX1600" fmla="*/ 4404332 w 4817889"/>
              <a:gd name="connsiteY1600" fmla="*/ 1967480 h 3867790"/>
              <a:gd name="connsiteX1601" fmla="*/ 4404598 w 4817889"/>
              <a:gd name="connsiteY1601" fmla="*/ 1967519 h 3867790"/>
              <a:gd name="connsiteX1602" fmla="*/ 4422996 w 4817889"/>
              <a:gd name="connsiteY1602" fmla="*/ 1989651 h 3867790"/>
              <a:gd name="connsiteX1603" fmla="*/ 4423212 w 4817889"/>
              <a:gd name="connsiteY1603" fmla="*/ 1989757 h 3867790"/>
              <a:gd name="connsiteX1604" fmla="*/ 4474574 w 4817889"/>
              <a:gd name="connsiteY1604" fmla="*/ 2030329 h 3867790"/>
              <a:gd name="connsiteX1605" fmla="*/ 4474580 w 4817889"/>
              <a:gd name="connsiteY1605" fmla="*/ 2030374 h 3867790"/>
              <a:gd name="connsiteX1606" fmla="*/ 4474756 w 4817889"/>
              <a:gd name="connsiteY1606" fmla="*/ 2030374 h 3867790"/>
              <a:gd name="connsiteX1607" fmla="*/ 4534225 w 4817889"/>
              <a:gd name="connsiteY1607" fmla="*/ 2083176 h 3867790"/>
              <a:gd name="connsiteX1608" fmla="*/ 4534148 w 4817889"/>
              <a:gd name="connsiteY1608" fmla="*/ 2083242 h 3867790"/>
              <a:gd name="connsiteX1609" fmla="*/ 4559283 w 4817889"/>
              <a:gd name="connsiteY1609" fmla="*/ 2103218 h 3867790"/>
              <a:gd name="connsiteX1610" fmla="*/ 4486112 w 4817889"/>
              <a:gd name="connsiteY1610" fmla="*/ 2082932 h 3867790"/>
              <a:gd name="connsiteX1611" fmla="*/ 4450377 w 4817889"/>
              <a:gd name="connsiteY1611" fmla="*/ 2069408 h 3867790"/>
              <a:gd name="connsiteX1612" fmla="*/ 4440167 w 4817889"/>
              <a:gd name="connsiteY1612" fmla="*/ 2076171 h 3867790"/>
              <a:gd name="connsiteX1613" fmla="*/ 4445271 w 4817889"/>
              <a:gd name="connsiteY1613" fmla="*/ 2089694 h 3867790"/>
              <a:gd name="connsiteX1614" fmla="*/ 4509935 w 4817889"/>
              <a:gd name="connsiteY1614" fmla="*/ 2147170 h 3867790"/>
              <a:gd name="connsiteX1615" fmla="*/ 4509055 w 4817889"/>
              <a:gd name="connsiteY1615" fmla="*/ 2147735 h 3867790"/>
              <a:gd name="connsiteX1616" fmla="*/ 4510061 w 4817889"/>
              <a:gd name="connsiteY1616" fmla="*/ 2147754 h 3867790"/>
              <a:gd name="connsiteX1617" fmla="*/ 4510061 w 4817889"/>
              <a:gd name="connsiteY1617" fmla="*/ 2159647 h 3867790"/>
              <a:gd name="connsiteX1618" fmla="*/ 4509978 w 4817889"/>
              <a:gd name="connsiteY1618" fmla="*/ 2159695 h 3867790"/>
              <a:gd name="connsiteX1619" fmla="*/ 4514905 w 4817889"/>
              <a:gd name="connsiteY1619" fmla="*/ 2174458 h 3867790"/>
              <a:gd name="connsiteX1620" fmla="*/ 4514796 w 4817889"/>
              <a:gd name="connsiteY1620" fmla="*/ 2175521 h 3867790"/>
              <a:gd name="connsiteX1621" fmla="*/ 4515073 w 4817889"/>
              <a:gd name="connsiteY1621" fmla="*/ 2174316 h 3867790"/>
              <a:gd name="connsiteX1622" fmla="*/ 4545680 w 4817889"/>
              <a:gd name="connsiteY1622" fmla="*/ 2216889 h 3867790"/>
              <a:gd name="connsiteX1623" fmla="*/ 4546134 w 4817889"/>
              <a:gd name="connsiteY1623" fmla="*/ 2217785 h 3867790"/>
              <a:gd name="connsiteX1624" fmla="*/ 4546267 w 4817889"/>
              <a:gd name="connsiteY1624" fmla="*/ 2217274 h 3867790"/>
              <a:gd name="connsiteX1625" fmla="*/ 4639351 w 4817889"/>
              <a:gd name="connsiteY1625" fmla="*/ 2308917 h 3867790"/>
              <a:gd name="connsiteX1626" fmla="*/ 4676584 w 4817889"/>
              <a:gd name="connsiteY1626" fmla="*/ 2341162 h 3867790"/>
              <a:gd name="connsiteX1627" fmla="*/ 4678277 w 4817889"/>
              <a:gd name="connsiteY1627" fmla="*/ 2383590 h 3867790"/>
              <a:gd name="connsiteX1628" fmla="*/ 4676584 w 4817889"/>
              <a:gd name="connsiteY1628" fmla="*/ 2402258 h 3867790"/>
              <a:gd name="connsiteX1629" fmla="*/ 4688432 w 4817889"/>
              <a:gd name="connsiteY1629" fmla="*/ 2397166 h 3867790"/>
              <a:gd name="connsiteX1630" fmla="*/ 4703664 w 4817889"/>
              <a:gd name="connsiteY1630" fmla="*/ 2402258 h 3867790"/>
              <a:gd name="connsiteX1631" fmla="*/ 4696893 w 4817889"/>
              <a:gd name="connsiteY1631" fmla="*/ 2414137 h 3867790"/>
              <a:gd name="connsiteX1632" fmla="*/ 4651358 w 4817889"/>
              <a:gd name="connsiteY1632" fmla="*/ 2446269 h 3867790"/>
              <a:gd name="connsiteX1633" fmla="*/ 4651438 w 4817889"/>
              <a:gd name="connsiteY1633" fmla="*/ 2446420 h 3867790"/>
              <a:gd name="connsiteX1634" fmla="*/ 4642027 w 4817889"/>
              <a:gd name="connsiteY1634" fmla="*/ 2458084 h 3867790"/>
              <a:gd name="connsiteX1635" fmla="*/ 4627574 w 4817889"/>
              <a:gd name="connsiteY1635" fmla="*/ 2463354 h 3867790"/>
              <a:gd name="connsiteX1636" fmla="*/ 4624879 w 4817889"/>
              <a:gd name="connsiteY1636" fmla="*/ 2471601 h 3867790"/>
              <a:gd name="connsiteX1637" fmla="*/ 4615740 w 4817889"/>
              <a:gd name="connsiteY1637" fmla="*/ 2474983 h 3867790"/>
              <a:gd name="connsiteX1638" fmla="*/ 4615752 w 4817889"/>
              <a:gd name="connsiteY1638" fmla="*/ 2475379 h 3867790"/>
              <a:gd name="connsiteX1639" fmla="*/ 4598713 w 4817889"/>
              <a:gd name="connsiteY1639" fmla="*/ 2492383 h 3867790"/>
              <a:gd name="connsiteX1640" fmla="*/ 4598362 w 4817889"/>
              <a:gd name="connsiteY1640" fmla="*/ 2492632 h 3867790"/>
              <a:gd name="connsiteX1641" fmla="*/ 4592462 w 4817889"/>
              <a:gd name="connsiteY1641" fmla="*/ 2507470 h 3867790"/>
              <a:gd name="connsiteX1642" fmla="*/ 4552877 w 4817889"/>
              <a:gd name="connsiteY1642" fmla="*/ 2531379 h 3867790"/>
              <a:gd name="connsiteX1643" fmla="*/ 4534225 w 4817889"/>
              <a:gd name="connsiteY1643" fmla="*/ 2551987 h 3867790"/>
              <a:gd name="connsiteX1644" fmla="*/ 4534225 w 4817889"/>
              <a:gd name="connsiteY1644" fmla="*/ 2561831 h 3867790"/>
              <a:gd name="connsiteX1645" fmla="*/ 4533330 w 4817889"/>
              <a:gd name="connsiteY1645" fmla="*/ 2561016 h 3867790"/>
              <a:gd name="connsiteX1646" fmla="*/ 4534385 w 4817889"/>
              <a:gd name="connsiteY1646" fmla="*/ 2562213 h 3867790"/>
              <a:gd name="connsiteX1647" fmla="*/ 4546299 w 4817889"/>
              <a:gd name="connsiteY1647" fmla="*/ 2579210 h 3867790"/>
              <a:gd name="connsiteX1648" fmla="*/ 4546425 w 4817889"/>
              <a:gd name="connsiteY1648" fmla="*/ 2579631 h 3867790"/>
              <a:gd name="connsiteX1649" fmla="*/ 4585109 w 4817889"/>
              <a:gd name="connsiteY1649" fmla="*/ 2638499 h 3867790"/>
              <a:gd name="connsiteX1650" fmla="*/ 4574881 w 4817889"/>
              <a:gd name="connsiteY1650" fmla="*/ 2681115 h 3867790"/>
              <a:gd name="connsiteX1651" fmla="*/ 4572977 w 4817889"/>
              <a:gd name="connsiteY1651" fmla="*/ 2681425 h 3867790"/>
              <a:gd name="connsiteX1652" fmla="*/ 4567812 w 4817889"/>
              <a:gd name="connsiteY1652" fmla="*/ 2684598 h 3867790"/>
              <a:gd name="connsiteX1653" fmla="*/ 4560647 w 4817889"/>
              <a:gd name="connsiteY1653" fmla="*/ 2685545 h 3867790"/>
              <a:gd name="connsiteX1654" fmla="*/ 4546244 w 4817889"/>
              <a:gd name="connsiteY1654" fmla="*/ 2685545 h 3867790"/>
              <a:gd name="connsiteX1655" fmla="*/ 4546217 w 4817889"/>
              <a:gd name="connsiteY1655" fmla="*/ 2685657 h 3867790"/>
              <a:gd name="connsiteX1656" fmla="*/ 4532614 w 4817889"/>
              <a:gd name="connsiteY1656" fmla="*/ 2677172 h 3867790"/>
              <a:gd name="connsiteX1657" fmla="*/ 4483302 w 4817889"/>
              <a:gd name="connsiteY1657" fmla="*/ 2639839 h 3867790"/>
              <a:gd name="connsiteX1658" fmla="*/ 4479901 w 4817889"/>
              <a:gd name="connsiteY1658" fmla="*/ 2638142 h 3867790"/>
              <a:gd name="connsiteX1659" fmla="*/ 4297957 w 4817889"/>
              <a:gd name="connsiteY1659" fmla="*/ 2566868 h 3867790"/>
              <a:gd name="connsiteX1660" fmla="*/ 4286055 w 4817889"/>
              <a:gd name="connsiteY1660" fmla="*/ 2563474 h 3867790"/>
              <a:gd name="connsiteX1661" fmla="*/ 4272452 w 4817889"/>
              <a:gd name="connsiteY1661" fmla="*/ 2568565 h 3867790"/>
              <a:gd name="connsiteX1662" fmla="*/ 4318363 w 4817889"/>
              <a:gd name="connsiteY1662" fmla="*/ 2646627 h 3867790"/>
              <a:gd name="connsiteX1663" fmla="*/ 4360873 w 4817889"/>
              <a:gd name="connsiteY1663" fmla="*/ 2702627 h 3867790"/>
              <a:gd name="connsiteX1664" fmla="*/ 4362573 w 4817889"/>
              <a:gd name="connsiteY1664" fmla="*/ 2755234 h 3867790"/>
              <a:gd name="connsiteX1665" fmla="*/ 4362367 w 4817889"/>
              <a:gd name="connsiteY1665" fmla="*/ 2755191 h 3867790"/>
              <a:gd name="connsiteX1666" fmla="*/ 4375819 w 4817889"/>
              <a:gd name="connsiteY1666" fmla="*/ 2790939 h 3867790"/>
              <a:gd name="connsiteX1667" fmla="*/ 4375182 w 4817889"/>
              <a:gd name="connsiteY1667" fmla="*/ 2790400 h 3867790"/>
              <a:gd name="connsiteX1668" fmla="*/ 4375659 w 4817889"/>
              <a:gd name="connsiteY1668" fmla="*/ 2791106 h 3867790"/>
              <a:gd name="connsiteX1669" fmla="*/ 4404457 w 4817889"/>
              <a:gd name="connsiteY1669" fmla="*/ 2832051 h 3867790"/>
              <a:gd name="connsiteX1670" fmla="*/ 4404310 w 4817889"/>
              <a:gd name="connsiteY1670" fmla="*/ 2832437 h 3867790"/>
              <a:gd name="connsiteX1671" fmla="*/ 4404834 w 4817889"/>
              <a:gd name="connsiteY1671" fmla="*/ 2832107 h 3867790"/>
              <a:gd name="connsiteX1672" fmla="*/ 4417034 w 4817889"/>
              <a:gd name="connsiteY1672" fmla="*/ 2855972 h 3867790"/>
              <a:gd name="connsiteX1673" fmla="*/ 4417005 w 4817889"/>
              <a:gd name="connsiteY1673" fmla="*/ 2855991 h 3867790"/>
              <a:gd name="connsiteX1674" fmla="*/ 4417009 w 4817889"/>
              <a:gd name="connsiteY1674" fmla="*/ 2855993 h 3867790"/>
              <a:gd name="connsiteX1675" fmla="*/ 4454342 w 4817889"/>
              <a:gd name="connsiteY1675" fmla="*/ 2901820 h 3867790"/>
              <a:gd name="connsiteX1676" fmla="*/ 4483190 w 4817889"/>
              <a:gd name="connsiteY1676" fmla="*/ 2954437 h 3867790"/>
              <a:gd name="connsiteX1677" fmla="*/ 4576520 w 4817889"/>
              <a:gd name="connsiteY1677" fmla="*/ 3073250 h 3867790"/>
              <a:gd name="connsiteX1678" fmla="*/ 4617246 w 4817889"/>
              <a:gd name="connsiteY1678" fmla="*/ 3134353 h 3867790"/>
              <a:gd name="connsiteX1679" fmla="*/ 4608762 w 4817889"/>
              <a:gd name="connsiteY1679" fmla="*/ 3169997 h 3867790"/>
              <a:gd name="connsiteX1680" fmla="*/ 4603671 w 4817889"/>
              <a:gd name="connsiteY1680" fmla="*/ 3197154 h 3867790"/>
              <a:gd name="connsiteX1681" fmla="*/ 4625731 w 4817889"/>
              <a:gd name="connsiteY1681" fmla="*/ 3236192 h 3867790"/>
              <a:gd name="connsiteX1682" fmla="*/ 4639306 w 4817889"/>
              <a:gd name="connsiteY1682" fmla="*/ 3298994 h 3867790"/>
              <a:gd name="connsiteX1683" fmla="*/ 4620640 w 4817889"/>
              <a:gd name="connsiteY1683" fmla="*/ 3334637 h 3867790"/>
              <a:gd name="connsiteX1684" fmla="*/ 4578217 w 4817889"/>
              <a:gd name="connsiteY1684" fmla="*/ 3332940 h 3867790"/>
              <a:gd name="connsiteX1685" fmla="*/ 4495068 w 4817889"/>
              <a:gd name="connsiteY1685" fmla="*/ 3282020 h 3867790"/>
              <a:gd name="connsiteX1686" fmla="*/ 4476402 w 4817889"/>
              <a:gd name="connsiteY1686" fmla="*/ 3276928 h 3867790"/>
              <a:gd name="connsiteX1687" fmla="*/ 4473857 w 4817889"/>
              <a:gd name="connsiteY1687" fmla="*/ 3287961 h 3867790"/>
              <a:gd name="connsiteX1688" fmla="*/ 4476338 w 4817889"/>
              <a:gd name="connsiteY1688" fmla="*/ 3298718 h 3867790"/>
              <a:gd name="connsiteX1689" fmla="*/ 4505147 w 4817889"/>
              <a:gd name="connsiteY1689" fmla="*/ 3319668 h 3867790"/>
              <a:gd name="connsiteX1690" fmla="*/ 4516445 w 4817889"/>
              <a:gd name="connsiteY1690" fmla="*/ 3332868 h 3867790"/>
              <a:gd name="connsiteX1691" fmla="*/ 4521425 w 4817889"/>
              <a:gd name="connsiteY1691" fmla="*/ 3350235 h 3867790"/>
              <a:gd name="connsiteX1692" fmla="*/ 4522255 w 4817889"/>
              <a:gd name="connsiteY1692" fmla="*/ 3351268 h 3867790"/>
              <a:gd name="connsiteX1693" fmla="*/ 4529079 w 4817889"/>
              <a:gd name="connsiteY1693" fmla="*/ 3358070 h 3867790"/>
              <a:gd name="connsiteX1694" fmla="*/ 4529229 w 4817889"/>
              <a:gd name="connsiteY1694" fmla="*/ 3358367 h 3867790"/>
              <a:gd name="connsiteX1695" fmla="*/ 4529245 w 4817889"/>
              <a:gd name="connsiteY1695" fmla="*/ 3358338 h 3867790"/>
              <a:gd name="connsiteX1696" fmla="*/ 4601866 w 4817889"/>
              <a:gd name="connsiteY1696" fmla="*/ 3441171 h 3867790"/>
              <a:gd name="connsiteX1697" fmla="*/ 4618491 w 4817889"/>
              <a:gd name="connsiteY1697" fmla="*/ 3467559 h 3867790"/>
              <a:gd name="connsiteX1698" fmla="*/ 4615410 w 4817889"/>
              <a:gd name="connsiteY1698" fmla="*/ 3479920 h 3867790"/>
              <a:gd name="connsiteX1699" fmla="*/ 4615666 w 4817889"/>
              <a:gd name="connsiteY1699" fmla="*/ 3480393 h 3867790"/>
              <a:gd name="connsiteX1700" fmla="*/ 4605713 w 4817889"/>
              <a:gd name="connsiteY1700" fmla="*/ 3487107 h 3867790"/>
              <a:gd name="connsiteX1701" fmla="*/ 4596387 w 4817889"/>
              <a:gd name="connsiteY1701" fmla="*/ 3495253 h 3867790"/>
              <a:gd name="connsiteX1702" fmla="*/ 4586953 w 4817889"/>
              <a:gd name="connsiteY1702" fmla="*/ 3487012 h 3867790"/>
              <a:gd name="connsiteX1703" fmla="*/ 4586953 w 4817889"/>
              <a:gd name="connsiteY1703" fmla="*/ 3486971 h 3867790"/>
              <a:gd name="connsiteX1704" fmla="*/ 4586759 w 4817889"/>
              <a:gd name="connsiteY1704" fmla="*/ 3487211 h 3867790"/>
              <a:gd name="connsiteX1705" fmla="*/ 4574856 w 4817889"/>
              <a:gd name="connsiteY1705" fmla="*/ 3473623 h 3867790"/>
              <a:gd name="connsiteX1706" fmla="*/ 4574776 w 4817889"/>
              <a:gd name="connsiteY1706" fmla="*/ 3473341 h 3867790"/>
              <a:gd name="connsiteX1707" fmla="*/ 4574754 w 4817889"/>
              <a:gd name="connsiteY1707" fmla="*/ 3473787 h 3867790"/>
              <a:gd name="connsiteX1708" fmla="*/ 4544204 w 4817889"/>
              <a:gd name="connsiteY1708" fmla="*/ 3434506 h 3867790"/>
              <a:gd name="connsiteX1709" fmla="*/ 4543877 w 4817889"/>
              <a:gd name="connsiteY1709" fmla="*/ 3434506 h 3867790"/>
              <a:gd name="connsiteX1710" fmla="*/ 4533664 w 4817889"/>
              <a:gd name="connsiteY1710" fmla="*/ 3422661 h 3867790"/>
              <a:gd name="connsiteX1711" fmla="*/ 4533272 w 4817889"/>
              <a:gd name="connsiteY1711" fmla="*/ 3422088 h 3867790"/>
              <a:gd name="connsiteX1712" fmla="*/ 4523811 w 4817889"/>
              <a:gd name="connsiteY1712" fmla="*/ 3415270 h 3867790"/>
              <a:gd name="connsiteX1713" fmla="*/ 4517902 w 4817889"/>
              <a:gd name="connsiteY1713" fmla="*/ 3405080 h 3867790"/>
              <a:gd name="connsiteX1714" fmla="*/ 4516642 w 4817889"/>
              <a:gd name="connsiteY1714" fmla="*/ 3404046 h 3867790"/>
              <a:gd name="connsiteX1715" fmla="*/ 4474088 w 4817889"/>
              <a:gd name="connsiteY1715" fmla="*/ 3365124 h 3867790"/>
              <a:gd name="connsiteX1716" fmla="*/ 4474189 w 4817889"/>
              <a:gd name="connsiteY1716" fmla="*/ 3364549 h 3867790"/>
              <a:gd name="connsiteX1717" fmla="*/ 4474136 w 4817889"/>
              <a:gd name="connsiteY1717" fmla="*/ 3364603 h 3867790"/>
              <a:gd name="connsiteX1718" fmla="*/ 4440255 w 4817889"/>
              <a:gd name="connsiteY1718" fmla="*/ 3334318 h 3867790"/>
              <a:gd name="connsiteX1719" fmla="*/ 4440570 w 4817889"/>
              <a:gd name="connsiteY1719" fmla="*/ 3334006 h 3867790"/>
              <a:gd name="connsiteX1720" fmla="*/ 4342330 w 4817889"/>
              <a:gd name="connsiteY1720" fmla="*/ 3246377 h 3867790"/>
              <a:gd name="connsiteX1721" fmla="*/ 4342023 w 4817889"/>
              <a:gd name="connsiteY1721" fmla="*/ 3246470 h 3867790"/>
              <a:gd name="connsiteX1722" fmla="*/ 4328386 w 4817889"/>
              <a:gd name="connsiteY1722" fmla="*/ 3236114 h 3867790"/>
              <a:gd name="connsiteX1723" fmla="*/ 4329571 w 4817889"/>
              <a:gd name="connsiteY1723" fmla="*/ 3235350 h 3867790"/>
              <a:gd name="connsiteX1724" fmla="*/ 4328425 w 4817889"/>
              <a:gd name="connsiteY1724" fmla="*/ 3235730 h 3867790"/>
              <a:gd name="connsiteX1725" fmla="*/ 4270852 w 4817889"/>
              <a:gd name="connsiteY1725" fmla="*/ 3188579 h 3867790"/>
              <a:gd name="connsiteX1726" fmla="*/ 4270035 w 4817889"/>
              <a:gd name="connsiteY1726" fmla="*/ 3188496 h 3867790"/>
              <a:gd name="connsiteX1727" fmla="*/ 4198618 w 4817889"/>
              <a:gd name="connsiteY1727" fmla="*/ 3136092 h 3867790"/>
              <a:gd name="connsiteX1728" fmla="*/ 4199185 w 4817889"/>
              <a:gd name="connsiteY1728" fmla="*/ 3135709 h 3867790"/>
              <a:gd name="connsiteX1729" fmla="*/ 4198717 w 4817889"/>
              <a:gd name="connsiteY1729" fmla="*/ 3135678 h 3867790"/>
              <a:gd name="connsiteX1730" fmla="*/ 4095599 w 4817889"/>
              <a:gd name="connsiteY1730" fmla="*/ 3071132 h 3867790"/>
              <a:gd name="connsiteX1731" fmla="*/ 4094894 w 4817889"/>
              <a:gd name="connsiteY1731" fmla="*/ 3069006 h 3867790"/>
              <a:gd name="connsiteX1732" fmla="*/ 4094894 w 4817889"/>
              <a:gd name="connsiteY1732" fmla="*/ 3071256 h 3867790"/>
              <a:gd name="connsiteX1733" fmla="*/ 4086395 w 4817889"/>
              <a:gd name="connsiteY1733" fmla="*/ 3081449 h 3867790"/>
              <a:gd name="connsiteX1734" fmla="*/ 4060900 w 4817889"/>
              <a:gd name="connsiteY1734" fmla="*/ 3095040 h 3867790"/>
              <a:gd name="connsiteX1735" fmla="*/ 4071098 w 4817889"/>
              <a:gd name="connsiteY1735" fmla="*/ 3147706 h 3867790"/>
              <a:gd name="connsiteX1736" fmla="*/ 4081296 w 4817889"/>
              <a:gd name="connsiteY1736" fmla="*/ 3176587 h 3867790"/>
              <a:gd name="connsiteX1737" fmla="*/ 4043902 w 4817889"/>
              <a:gd name="connsiteY1737" fmla="*/ 3186781 h 3867790"/>
              <a:gd name="connsiteX1738" fmla="*/ 3877330 w 4817889"/>
              <a:gd name="connsiteY1738" fmla="*/ 3129019 h 3867790"/>
              <a:gd name="connsiteX1739" fmla="*/ 3877668 w 4817889"/>
              <a:gd name="connsiteY1739" fmla="*/ 3128854 h 3867790"/>
              <a:gd name="connsiteX1740" fmla="*/ 3862047 w 4817889"/>
              <a:gd name="connsiteY1740" fmla="*/ 3123205 h 3867790"/>
              <a:gd name="connsiteX1741" fmla="*/ 3813484 w 4817889"/>
              <a:gd name="connsiteY1741" fmla="*/ 3107024 h 3867790"/>
              <a:gd name="connsiteX1742" fmla="*/ 3770954 w 4817889"/>
              <a:gd name="connsiteY1742" fmla="*/ 3108717 h 3867790"/>
              <a:gd name="connsiteX1743" fmla="*/ 3747138 w 4817889"/>
              <a:gd name="connsiteY1743" fmla="*/ 3135789 h 3867790"/>
              <a:gd name="connsiteX1744" fmla="*/ 3728425 w 4817889"/>
              <a:gd name="connsiteY1744" fmla="*/ 3142557 h 3867790"/>
              <a:gd name="connsiteX1745" fmla="*/ 3650170 w 4817889"/>
              <a:gd name="connsiteY1745" fmla="*/ 3113793 h 3867790"/>
              <a:gd name="connsiteX1746" fmla="*/ 3617848 w 4817889"/>
              <a:gd name="connsiteY1746" fmla="*/ 3107024 h 3867790"/>
              <a:gd name="connsiteX1747" fmla="*/ 3616147 w 4817889"/>
              <a:gd name="connsiteY1747" fmla="*/ 3144249 h 3867790"/>
              <a:gd name="connsiteX1748" fmla="*/ 3634860 w 4817889"/>
              <a:gd name="connsiteY1748" fmla="*/ 3154401 h 3867790"/>
              <a:gd name="connsiteX1749" fmla="*/ 3643366 w 4817889"/>
              <a:gd name="connsiteY1749" fmla="*/ 3159477 h 3867790"/>
              <a:gd name="connsiteX1750" fmla="*/ 3626354 w 4817889"/>
              <a:gd name="connsiteY1750" fmla="*/ 3245770 h 3867790"/>
              <a:gd name="connsiteX1751" fmla="*/ 3625429 w 4817889"/>
              <a:gd name="connsiteY1751" fmla="*/ 3245658 h 3867790"/>
              <a:gd name="connsiteX1752" fmla="*/ 3625849 w 4817889"/>
              <a:gd name="connsiteY1752" fmla="*/ 3246078 h 3867790"/>
              <a:gd name="connsiteX1753" fmla="*/ 3615763 w 4817889"/>
              <a:gd name="connsiteY1753" fmla="*/ 3271291 h 3867790"/>
              <a:gd name="connsiteX1754" fmla="*/ 3616004 w 4817889"/>
              <a:gd name="connsiteY1754" fmla="*/ 3271621 h 3867790"/>
              <a:gd name="connsiteX1755" fmla="*/ 3585352 w 4817889"/>
              <a:gd name="connsiteY1755" fmla="*/ 3281833 h 3867790"/>
              <a:gd name="connsiteX1756" fmla="*/ 3585258 w 4817889"/>
              <a:gd name="connsiteY1756" fmla="*/ 3281803 h 3867790"/>
              <a:gd name="connsiteX1757" fmla="*/ 3585576 w 4817889"/>
              <a:gd name="connsiteY1757" fmla="*/ 3282138 h 3867790"/>
              <a:gd name="connsiteX1758" fmla="*/ 3527800 w 4817889"/>
              <a:gd name="connsiteY1758" fmla="*/ 3322917 h 3867790"/>
              <a:gd name="connsiteX1759" fmla="*/ 3527424 w 4817889"/>
              <a:gd name="connsiteY1759" fmla="*/ 3323010 h 3867790"/>
              <a:gd name="connsiteX1760" fmla="*/ 3531172 w 4817889"/>
              <a:gd name="connsiteY1760" fmla="*/ 3330305 h 3867790"/>
              <a:gd name="connsiteX1761" fmla="*/ 3532444 w 4817889"/>
              <a:gd name="connsiteY1761" fmla="*/ 3336458 h 3867790"/>
              <a:gd name="connsiteX1762" fmla="*/ 3557879 w 4817889"/>
              <a:gd name="connsiteY1762" fmla="*/ 3392470 h 3867790"/>
              <a:gd name="connsiteX1763" fmla="*/ 3562966 w 4817889"/>
              <a:gd name="connsiteY1763" fmla="*/ 3397562 h 3867790"/>
              <a:gd name="connsiteX1764" fmla="*/ 3571445 w 4817889"/>
              <a:gd name="connsiteY1764" fmla="*/ 3414535 h 3867790"/>
              <a:gd name="connsiteX1765" fmla="*/ 3552792 w 4817889"/>
              <a:gd name="connsiteY1765" fmla="*/ 3414535 h 3867790"/>
              <a:gd name="connsiteX1766" fmla="*/ 3539226 w 4817889"/>
              <a:gd name="connsiteY1766" fmla="*/ 3411140 h 3867790"/>
              <a:gd name="connsiteX1767" fmla="*/ 3529052 w 4817889"/>
              <a:gd name="connsiteY1767" fmla="*/ 3453574 h 3867790"/>
              <a:gd name="connsiteX1768" fmla="*/ 3535835 w 4817889"/>
              <a:gd name="connsiteY1768" fmla="*/ 3485822 h 3867790"/>
              <a:gd name="connsiteX1769" fmla="*/ 3573140 w 4817889"/>
              <a:gd name="connsiteY1769" fmla="*/ 3535045 h 3867790"/>
              <a:gd name="connsiteX1770" fmla="*/ 3601968 w 4817889"/>
              <a:gd name="connsiteY1770" fmla="*/ 3572386 h 3867790"/>
              <a:gd name="connsiteX1771" fmla="*/ 3600272 w 4817889"/>
              <a:gd name="connsiteY1771" fmla="*/ 3599543 h 3867790"/>
              <a:gd name="connsiteX1772" fmla="*/ 3578228 w 4817889"/>
              <a:gd name="connsiteY1772" fmla="*/ 3596149 h 3867790"/>
              <a:gd name="connsiteX1773" fmla="*/ 3517183 w 4817889"/>
              <a:gd name="connsiteY1773" fmla="*/ 3582570 h 3867790"/>
              <a:gd name="connsiteX1774" fmla="*/ 3445963 w 4817889"/>
              <a:gd name="connsiteY1774" fmla="*/ 3528256 h 3867790"/>
              <a:gd name="connsiteX1775" fmla="*/ 3446632 w 4817889"/>
              <a:gd name="connsiteY1775" fmla="*/ 3527418 h 3867790"/>
              <a:gd name="connsiteX1776" fmla="*/ 3445595 w 4817889"/>
              <a:gd name="connsiteY1776" fmla="*/ 3527986 h 3867790"/>
              <a:gd name="connsiteX1777" fmla="*/ 3432977 w 4817889"/>
              <a:gd name="connsiteY1777" fmla="*/ 3523320 h 3867790"/>
              <a:gd name="connsiteX1778" fmla="*/ 3421917 w 4817889"/>
              <a:gd name="connsiteY1778" fmla="*/ 3516283 h 3867790"/>
              <a:gd name="connsiteX1779" fmla="*/ 3421881 w 4817889"/>
              <a:gd name="connsiteY1779" fmla="*/ 3516321 h 3867790"/>
              <a:gd name="connsiteX1780" fmla="*/ 3386002 w 4817889"/>
              <a:gd name="connsiteY1780" fmla="*/ 3492581 h 3867790"/>
              <a:gd name="connsiteX1781" fmla="*/ 3386112 w 4817889"/>
              <a:gd name="connsiteY1781" fmla="*/ 3492418 h 3867790"/>
              <a:gd name="connsiteX1782" fmla="*/ 3357044 w 4817889"/>
              <a:gd name="connsiteY1782" fmla="*/ 3464871 h 3867790"/>
              <a:gd name="connsiteX1783" fmla="*/ 3340903 w 4817889"/>
              <a:gd name="connsiteY1783" fmla="*/ 3452774 h 3867790"/>
              <a:gd name="connsiteX1784" fmla="*/ 3321943 w 4817889"/>
              <a:gd name="connsiteY1784" fmla="*/ 3445055 h 3867790"/>
              <a:gd name="connsiteX1785" fmla="*/ 3321912 w 4817889"/>
              <a:gd name="connsiteY1785" fmla="*/ 3445110 h 3867790"/>
              <a:gd name="connsiteX1786" fmla="*/ 3304879 w 4817889"/>
              <a:gd name="connsiteY1786" fmla="*/ 3463943 h 3867790"/>
              <a:gd name="connsiteX1787" fmla="*/ 3304371 w 4817889"/>
              <a:gd name="connsiteY1787" fmla="*/ 3463753 h 3867790"/>
              <a:gd name="connsiteX1788" fmla="*/ 3294625 w 4817889"/>
              <a:gd name="connsiteY1788" fmla="*/ 3475432 h 3867790"/>
              <a:gd name="connsiteX1789" fmla="*/ 3294716 w 4817889"/>
              <a:gd name="connsiteY1789" fmla="*/ 3475705 h 3867790"/>
              <a:gd name="connsiteX1790" fmla="*/ 3283079 w 4817889"/>
              <a:gd name="connsiteY1790" fmla="*/ 3492172 h 3867790"/>
              <a:gd name="connsiteX1791" fmla="*/ 3283082 w 4817889"/>
              <a:gd name="connsiteY1791" fmla="*/ 3492175 h 3867790"/>
              <a:gd name="connsiteX1792" fmla="*/ 3283048 w 4817889"/>
              <a:gd name="connsiteY1792" fmla="*/ 3492216 h 3867790"/>
              <a:gd name="connsiteX1793" fmla="*/ 3282669 w 4817889"/>
              <a:gd name="connsiteY1793" fmla="*/ 3492752 h 3867790"/>
              <a:gd name="connsiteX1794" fmla="*/ 3282594 w 4817889"/>
              <a:gd name="connsiteY1794" fmla="*/ 3492762 h 3867790"/>
              <a:gd name="connsiteX1795" fmla="*/ 3274540 w 4817889"/>
              <a:gd name="connsiteY1795" fmla="*/ 3502426 h 3867790"/>
              <a:gd name="connsiteX1796" fmla="*/ 3274166 w 4817889"/>
              <a:gd name="connsiteY1796" fmla="*/ 3502052 h 3867790"/>
              <a:gd name="connsiteX1797" fmla="*/ 3274221 w 4817889"/>
              <a:gd name="connsiteY1797" fmla="*/ 3502751 h 3867790"/>
              <a:gd name="connsiteX1798" fmla="*/ 3246986 w 4817889"/>
              <a:gd name="connsiteY1798" fmla="*/ 3516419 h 3867790"/>
              <a:gd name="connsiteX1799" fmla="*/ 3246936 w 4817889"/>
              <a:gd name="connsiteY1799" fmla="*/ 3516391 h 3867790"/>
              <a:gd name="connsiteX1800" fmla="*/ 3241758 w 4817889"/>
              <a:gd name="connsiteY1800" fmla="*/ 3521474 h 3867790"/>
              <a:gd name="connsiteX1801" fmla="*/ 3245584 w 4817889"/>
              <a:gd name="connsiteY1801" fmla="*/ 3539994 h 3867790"/>
              <a:gd name="connsiteX1802" fmla="*/ 3245494 w 4817889"/>
              <a:gd name="connsiteY1802" fmla="*/ 3540029 h 3867790"/>
              <a:gd name="connsiteX1803" fmla="*/ 3245494 w 4817889"/>
              <a:gd name="connsiteY1803" fmla="*/ 3556754 h 3867790"/>
              <a:gd name="connsiteX1804" fmla="*/ 3245227 w 4817889"/>
              <a:gd name="connsiteY1804" fmla="*/ 3556981 h 3867790"/>
              <a:gd name="connsiteX1805" fmla="*/ 3248577 w 4817889"/>
              <a:gd name="connsiteY1805" fmla="*/ 3573766 h 3867790"/>
              <a:gd name="connsiteX1806" fmla="*/ 3231672 w 4817889"/>
              <a:gd name="connsiteY1806" fmla="*/ 3597482 h 3867790"/>
              <a:gd name="connsiteX1807" fmla="*/ 3182649 w 4817889"/>
              <a:gd name="connsiteY1807" fmla="*/ 3595788 h 3867790"/>
              <a:gd name="connsiteX1808" fmla="*/ 3181756 w 4817889"/>
              <a:gd name="connsiteY1808" fmla="*/ 3595501 h 3867790"/>
              <a:gd name="connsiteX1809" fmla="*/ 3124634 w 4817889"/>
              <a:gd name="connsiteY1809" fmla="*/ 3595501 h 3867790"/>
              <a:gd name="connsiteX1810" fmla="*/ 3124452 w 4817889"/>
              <a:gd name="connsiteY1810" fmla="*/ 3595134 h 3867790"/>
              <a:gd name="connsiteX1811" fmla="*/ 3124761 w 4817889"/>
              <a:gd name="connsiteY1811" fmla="*/ 3596365 h 3867790"/>
              <a:gd name="connsiteX1812" fmla="*/ 3095776 w 4817889"/>
              <a:gd name="connsiteY1812" fmla="*/ 3655771 h 3867790"/>
              <a:gd name="connsiteX1813" fmla="*/ 3065086 w 4817889"/>
              <a:gd name="connsiteY1813" fmla="*/ 3747426 h 3867790"/>
              <a:gd name="connsiteX1814" fmla="*/ 3051446 w 4817889"/>
              <a:gd name="connsiteY1814" fmla="*/ 3755913 h 3867790"/>
              <a:gd name="connsiteX1815" fmla="*/ 3022462 w 4817889"/>
              <a:gd name="connsiteY1815" fmla="*/ 3730453 h 3867790"/>
              <a:gd name="connsiteX1816" fmla="*/ 2978132 w 4817889"/>
              <a:gd name="connsiteY1816" fmla="*/ 3710085 h 3867790"/>
              <a:gd name="connsiteX1817" fmla="*/ 2964492 w 4817889"/>
              <a:gd name="connsiteY1817" fmla="*/ 3727059 h 3867790"/>
              <a:gd name="connsiteX1818" fmla="*/ 2973017 w 4817889"/>
              <a:gd name="connsiteY1818" fmla="*/ 3745729 h 3867790"/>
              <a:gd name="connsiteX1819" fmla="*/ 3014496 w 4817889"/>
              <a:gd name="connsiteY1819" fmla="*/ 3792034 h 3867790"/>
              <a:gd name="connsiteX1820" fmla="*/ 3017294 w 4817889"/>
              <a:gd name="connsiteY1820" fmla="*/ 3813224 h 3867790"/>
              <a:gd name="connsiteX1821" fmla="*/ 3034777 w 4817889"/>
              <a:gd name="connsiteY1821" fmla="*/ 3826500 h 3867790"/>
              <a:gd name="connsiteX1822" fmla="*/ 3039362 w 4817889"/>
              <a:gd name="connsiteY1822" fmla="*/ 3835329 h 3867790"/>
              <a:gd name="connsiteX1823" fmla="*/ 3035872 w 4817889"/>
              <a:gd name="connsiteY1823" fmla="*/ 3848637 h 3867790"/>
              <a:gd name="connsiteX1824" fmla="*/ 3036076 w 4817889"/>
              <a:gd name="connsiteY1824" fmla="*/ 3848743 h 3867790"/>
              <a:gd name="connsiteX1825" fmla="*/ 3030974 w 4817889"/>
              <a:gd name="connsiteY1825" fmla="*/ 3855557 h 3867790"/>
              <a:gd name="connsiteX1826" fmla="*/ 3030692 w 4817889"/>
              <a:gd name="connsiteY1826" fmla="*/ 3855821 h 3867790"/>
              <a:gd name="connsiteX1827" fmla="*/ 3030705 w 4817889"/>
              <a:gd name="connsiteY1827" fmla="*/ 3855820 h 3867790"/>
              <a:gd name="connsiteX1828" fmla="*/ 3007884 w 4817889"/>
              <a:gd name="connsiteY1828" fmla="*/ 3860775 h 3867790"/>
              <a:gd name="connsiteX1829" fmla="*/ 3000522 w 4817889"/>
              <a:gd name="connsiteY1829" fmla="*/ 3855980 h 3867790"/>
              <a:gd name="connsiteX1830" fmla="*/ 2990485 w 4817889"/>
              <a:gd name="connsiteY1830" fmla="*/ 3854261 h 3867790"/>
              <a:gd name="connsiteX1831" fmla="*/ 2990380 w 4817889"/>
              <a:gd name="connsiteY1831" fmla="*/ 3854167 h 3867790"/>
              <a:gd name="connsiteX1832" fmla="*/ 2964263 w 4817889"/>
              <a:gd name="connsiteY1832" fmla="*/ 3862091 h 3867790"/>
              <a:gd name="connsiteX1833" fmla="*/ 2895017 w 4817889"/>
              <a:gd name="connsiteY1833" fmla="*/ 3826958 h 3867790"/>
              <a:gd name="connsiteX1834" fmla="*/ 2849013 w 4817889"/>
              <a:gd name="connsiteY1834" fmla="*/ 3813362 h 3867790"/>
              <a:gd name="connsiteX1835" fmla="*/ 2763820 w 4817889"/>
              <a:gd name="connsiteY1835" fmla="*/ 3798067 h 3867790"/>
              <a:gd name="connsiteX1836" fmla="*/ 2724632 w 4817889"/>
              <a:gd name="connsiteY1836" fmla="*/ 3779372 h 3867790"/>
              <a:gd name="connsiteX1837" fmla="*/ 2725001 w 4817889"/>
              <a:gd name="connsiteY1837" fmla="*/ 3778948 h 3867790"/>
              <a:gd name="connsiteX1838" fmla="*/ 2684386 w 4817889"/>
              <a:gd name="connsiteY1838" fmla="*/ 3755257 h 3867790"/>
              <a:gd name="connsiteX1839" fmla="*/ 2684158 w 4817889"/>
              <a:gd name="connsiteY1839" fmla="*/ 3755016 h 3867790"/>
              <a:gd name="connsiteX1840" fmla="*/ 2684419 w 4817889"/>
              <a:gd name="connsiteY1840" fmla="*/ 3755697 h 3867790"/>
              <a:gd name="connsiteX1841" fmla="*/ 2671009 w 4817889"/>
              <a:gd name="connsiteY1841" fmla="*/ 3749050 h 3867790"/>
              <a:gd name="connsiteX1842" fmla="*/ 2660363 w 4817889"/>
              <a:gd name="connsiteY1842" fmla="*/ 3738707 h 3867790"/>
              <a:gd name="connsiteX1843" fmla="*/ 2643278 w 4817889"/>
              <a:gd name="connsiteY1843" fmla="*/ 3732000 h 3867790"/>
              <a:gd name="connsiteX1844" fmla="*/ 2595922 w 4817889"/>
              <a:gd name="connsiteY1844" fmla="*/ 3703039 h 3867790"/>
              <a:gd name="connsiteX1845" fmla="*/ 2595647 w 4817889"/>
              <a:gd name="connsiteY1845" fmla="*/ 3702878 h 3867790"/>
              <a:gd name="connsiteX1846" fmla="*/ 2581337 w 4817889"/>
              <a:gd name="connsiteY1846" fmla="*/ 3700633 h 3867790"/>
              <a:gd name="connsiteX1847" fmla="*/ 2543162 w 4817889"/>
              <a:gd name="connsiteY1847" fmla="*/ 3680752 h 3867790"/>
              <a:gd name="connsiteX1848" fmla="*/ 2529376 w 4817889"/>
              <a:gd name="connsiteY1848" fmla="*/ 3672662 h 3867790"/>
              <a:gd name="connsiteX1849" fmla="*/ 2514572 w 4817889"/>
              <a:gd name="connsiteY1849" fmla="*/ 3667219 h 3867790"/>
              <a:gd name="connsiteX1850" fmla="*/ 2514283 w 4817889"/>
              <a:gd name="connsiteY1850" fmla="*/ 3667297 h 3867790"/>
              <a:gd name="connsiteX1851" fmla="*/ 2456456 w 4817889"/>
              <a:gd name="connsiteY1851" fmla="*/ 3674105 h 3867790"/>
              <a:gd name="connsiteX1852" fmla="*/ 2456115 w 4817889"/>
              <a:gd name="connsiteY1852" fmla="*/ 3673714 h 3867790"/>
              <a:gd name="connsiteX1853" fmla="*/ 2456147 w 4817889"/>
              <a:gd name="connsiteY1853" fmla="*/ 3674369 h 3867790"/>
              <a:gd name="connsiteX1854" fmla="*/ 2439155 w 4817889"/>
              <a:gd name="connsiteY1854" fmla="*/ 3674369 h 3867790"/>
              <a:gd name="connsiteX1855" fmla="*/ 2335507 w 4817889"/>
              <a:gd name="connsiteY1855" fmla="*/ 3601297 h 3867790"/>
              <a:gd name="connsiteX1856" fmla="*/ 2279434 w 4817889"/>
              <a:gd name="connsiteY1856" fmla="*/ 3586003 h 3867790"/>
              <a:gd name="connsiteX1857" fmla="*/ 2221663 w 4817889"/>
              <a:gd name="connsiteY1857" fmla="*/ 3558813 h 3867790"/>
              <a:gd name="connsiteX1858" fmla="*/ 2141803 w 4817889"/>
              <a:gd name="connsiteY1858" fmla="*/ 3526526 h 3867790"/>
              <a:gd name="connsiteX1859" fmla="*/ 2325311 w 4817889"/>
              <a:gd name="connsiteY1859" fmla="*/ 3710055 h 3867790"/>
              <a:gd name="connsiteX1860" fmla="*/ 2258646 w 4817889"/>
              <a:gd name="connsiteY1860" fmla="*/ 3672298 h 3867790"/>
              <a:gd name="connsiteX1861" fmla="*/ 2245509 w 4817889"/>
              <a:gd name="connsiteY1861" fmla="*/ 3655749 h 3867790"/>
              <a:gd name="connsiteX1862" fmla="*/ 2233179 w 4817889"/>
              <a:gd name="connsiteY1862" fmla="*/ 3656422 h 3867790"/>
              <a:gd name="connsiteX1863" fmla="*/ 2204828 w 4817889"/>
              <a:gd name="connsiteY1863" fmla="*/ 3638727 h 3867790"/>
              <a:gd name="connsiteX1864" fmla="*/ 2204819 w 4817889"/>
              <a:gd name="connsiteY1864" fmla="*/ 3638329 h 3867790"/>
              <a:gd name="connsiteX1865" fmla="*/ 2204329 w 4817889"/>
              <a:gd name="connsiteY1865" fmla="*/ 3638552 h 3867790"/>
              <a:gd name="connsiteX1866" fmla="*/ 2122888 w 4817889"/>
              <a:gd name="connsiteY1866" fmla="*/ 3585986 h 3867790"/>
              <a:gd name="connsiteX1867" fmla="*/ 2121237 w 4817889"/>
              <a:gd name="connsiteY1867" fmla="*/ 3584685 h 3867790"/>
              <a:gd name="connsiteX1868" fmla="*/ 2080115 w 4817889"/>
              <a:gd name="connsiteY1868" fmla="*/ 3564592 h 3867790"/>
              <a:gd name="connsiteX1869" fmla="*/ 2039942 w 4817889"/>
              <a:gd name="connsiteY1869" fmla="*/ 3539928 h 3867790"/>
              <a:gd name="connsiteX1870" fmla="*/ 2039776 w 4817889"/>
              <a:gd name="connsiteY1870" fmla="*/ 3540014 h 3867790"/>
              <a:gd name="connsiteX1871" fmla="*/ 1994061 w 4817889"/>
              <a:gd name="connsiteY1871" fmla="*/ 3509306 h 3867790"/>
              <a:gd name="connsiteX1872" fmla="*/ 1993738 w 4817889"/>
              <a:gd name="connsiteY1872" fmla="*/ 3508438 h 3867790"/>
              <a:gd name="connsiteX1873" fmla="*/ 1993650 w 4817889"/>
              <a:gd name="connsiteY1873" fmla="*/ 3509585 h 3867790"/>
              <a:gd name="connsiteX1874" fmla="*/ 1942855 w 4817889"/>
              <a:gd name="connsiteY1874" fmla="*/ 3485823 h 3867790"/>
              <a:gd name="connsiteX1875" fmla="*/ 1942408 w 4817889"/>
              <a:gd name="connsiteY1875" fmla="*/ 3485285 h 3867790"/>
              <a:gd name="connsiteX1876" fmla="*/ 1942444 w 4817889"/>
              <a:gd name="connsiteY1876" fmla="*/ 3485422 h 3867790"/>
              <a:gd name="connsiteX1877" fmla="*/ 1828712 w 4817889"/>
              <a:gd name="connsiteY1877" fmla="*/ 3436313 h 3867790"/>
              <a:gd name="connsiteX1878" fmla="*/ 1679333 w 4817889"/>
              <a:gd name="connsiteY1878" fmla="*/ 3349950 h 3867790"/>
              <a:gd name="connsiteX1879" fmla="*/ 1630106 w 4817889"/>
              <a:gd name="connsiteY1879" fmla="*/ 3329629 h 3867790"/>
              <a:gd name="connsiteX1880" fmla="*/ 1630530 w 4817889"/>
              <a:gd name="connsiteY1880" fmla="*/ 3329128 h 3867790"/>
              <a:gd name="connsiteX1881" fmla="*/ 1630134 w 4817889"/>
              <a:gd name="connsiteY1881" fmla="*/ 3329137 h 3867790"/>
              <a:gd name="connsiteX1882" fmla="*/ 1606250 w 4817889"/>
              <a:gd name="connsiteY1882" fmla="*/ 3295385 h 3867790"/>
              <a:gd name="connsiteX1883" fmla="*/ 1609558 w 4817889"/>
              <a:gd name="connsiteY1883" fmla="*/ 3292112 h 3867790"/>
              <a:gd name="connsiteX1884" fmla="*/ 1607810 w 4817889"/>
              <a:gd name="connsiteY1884" fmla="*/ 3292112 h 3867790"/>
              <a:gd name="connsiteX1885" fmla="*/ 1607474 w 4817889"/>
              <a:gd name="connsiteY1885" fmla="*/ 3291929 h 3867790"/>
              <a:gd name="connsiteX1886" fmla="*/ 1607732 w 4817889"/>
              <a:gd name="connsiteY1886" fmla="*/ 3292356 h 3867790"/>
              <a:gd name="connsiteX1887" fmla="*/ 1606024 w 4817889"/>
              <a:gd name="connsiteY1887" fmla="*/ 3295773 h 3867790"/>
              <a:gd name="connsiteX1888" fmla="*/ 1588938 w 4817889"/>
              <a:gd name="connsiteY1888" fmla="*/ 3294065 h 3867790"/>
              <a:gd name="connsiteX1889" fmla="*/ 1588938 w 4817889"/>
              <a:gd name="connsiteY1889" fmla="*/ 3293810 h 3867790"/>
              <a:gd name="connsiteX1890" fmla="*/ 1578074 w 4817889"/>
              <a:gd name="connsiteY1890" fmla="*/ 3296850 h 3867790"/>
              <a:gd name="connsiteX1891" fmla="*/ 1510837 w 4817889"/>
              <a:gd name="connsiteY1891" fmla="*/ 3273412 h 3867790"/>
              <a:gd name="connsiteX1892" fmla="*/ 1471699 w 4817889"/>
              <a:gd name="connsiteY1892" fmla="*/ 3253064 h 3867790"/>
              <a:gd name="connsiteX1893" fmla="*/ 1472130 w 4817889"/>
              <a:gd name="connsiteY1893" fmla="*/ 3252468 h 3867790"/>
              <a:gd name="connsiteX1894" fmla="*/ 1471953 w 4817889"/>
              <a:gd name="connsiteY1894" fmla="*/ 3252202 h 3867790"/>
              <a:gd name="connsiteX1895" fmla="*/ 1471789 w 4817889"/>
              <a:gd name="connsiteY1895" fmla="*/ 3252692 h 3867790"/>
              <a:gd name="connsiteX1896" fmla="*/ 1444596 w 4817889"/>
              <a:gd name="connsiteY1896" fmla="*/ 3254387 h 3867790"/>
              <a:gd name="connsiteX1897" fmla="*/ 1363016 w 4817889"/>
              <a:gd name="connsiteY1897" fmla="*/ 3256083 h 3867790"/>
              <a:gd name="connsiteX1898" fmla="*/ 1133708 w 4817889"/>
              <a:gd name="connsiteY1898" fmla="*/ 3173020 h 3867790"/>
              <a:gd name="connsiteX1899" fmla="*/ 1115011 w 4817889"/>
              <a:gd name="connsiteY1899" fmla="*/ 3123861 h 3867790"/>
              <a:gd name="connsiteX1900" fmla="*/ 1115427 w 4817889"/>
              <a:gd name="connsiteY1900" fmla="*/ 3123973 h 3867790"/>
              <a:gd name="connsiteX1901" fmla="*/ 1114655 w 4817889"/>
              <a:gd name="connsiteY1901" fmla="*/ 3123617 h 3867790"/>
              <a:gd name="connsiteX1902" fmla="*/ 1117846 w 4817889"/>
              <a:gd name="connsiteY1902" fmla="*/ 3111657 h 3867790"/>
              <a:gd name="connsiteX1903" fmla="*/ 1114697 w 4817889"/>
              <a:gd name="connsiteY1903" fmla="*/ 3099851 h 3867790"/>
              <a:gd name="connsiteX1904" fmla="*/ 1109958 w 4817889"/>
              <a:gd name="connsiteY1904" fmla="*/ 3099851 h 3867790"/>
              <a:gd name="connsiteX1905" fmla="*/ 1109054 w 4817889"/>
              <a:gd name="connsiteY1905" fmla="*/ 3099612 h 3867790"/>
              <a:gd name="connsiteX1906" fmla="*/ 1110260 w 4817889"/>
              <a:gd name="connsiteY1906" fmla="*/ 3100164 h 3867790"/>
              <a:gd name="connsiteX1907" fmla="*/ 1048932 w 4817889"/>
              <a:gd name="connsiteY1907" fmla="*/ 3084755 h 3867790"/>
              <a:gd name="connsiteX1908" fmla="*/ 1021666 w 4817889"/>
              <a:gd name="connsiteY1908" fmla="*/ 3071058 h 3867790"/>
              <a:gd name="connsiteX1909" fmla="*/ 1022021 w 4817889"/>
              <a:gd name="connsiteY1909" fmla="*/ 3071098 h 3867790"/>
              <a:gd name="connsiteX1910" fmla="*/ 1021638 w 4817889"/>
              <a:gd name="connsiteY1910" fmla="*/ 3070997 h 3867790"/>
              <a:gd name="connsiteX1911" fmla="*/ 987661 w 4817889"/>
              <a:gd name="connsiteY1911" fmla="*/ 3040445 h 3867790"/>
              <a:gd name="connsiteX1912" fmla="*/ 987692 w 4817889"/>
              <a:gd name="connsiteY1912" fmla="*/ 3040434 h 3867790"/>
              <a:gd name="connsiteX1913" fmla="*/ 987653 w 4817889"/>
              <a:gd name="connsiteY1913" fmla="*/ 3040428 h 3867790"/>
              <a:gd name="connsiteX1914" fmla="*/ 1000144 w 4817889"/>
              <a:gd name="connsiteY1914" fmla="*/ 3019563 h 3867790"/>
              <a:gd name="connsiteX1915" fmla="*/ 1016297 w 4817889"/>
              <a:gd name="connsiteY1915" fmla="*/ 3001426 h 3867790"/>
              <a:gd name="connsiteX1916" fmla="*/ 1016297 w 4817889"/>
              <a:gd name="connsiteY1916" fmla="*/ 2994988 h 3867790"/>
              <a:gd name="connsiteX1917" fmla="*/ 1016021 w 4817889"/>
              <a:gd name="connsiteY1917" fmla="*/ 2994988 h 3867790"/>
              <a:gd name="connsiteX1918" fmla="*/ 1021127 w 4817889"/>
              <a:gd name="connsiteY1918" fmla="*/ 2959190 h 3867790"/>
              <a:gd name="connsiteX1919" fmla="*/ 1022824 w 4817889"/>
              <a:gd name="connsiteY1919" fmla="*/ 2960894 h 3867790"/>
              <a:gd name="connsiteX1920" fmla="*/ 1023428 w 4817889"/>
              <a:gd name="connsiteY1920" fmla="*/ 2962304 h 3867790"/>
              <a:gd name="connsiteX1921" fmla="*/ 1023428 w 4817889"/>
              <a:gd name="connsiteY1921" fmla="*/ 2960920 h 3867790"/>
              <a:gd name="connsiteX1922" fmla="*/ 1023985 w 4817889"/>
              <a:gd name="connsiteY1922" fmla="*/ 2960440 h 3867790"/>
              <a:gd name="connsiteX1923" fmla="*/ 1021670 w 4817889"/>
              <a:gd name="connsiteY1923" fmla="*/ 2959282 h 3867790"/>
              <a:gd name="connsiteX1924" fmla="*/ 1021670 w 4817889"/>
              <a:gd name="connsiteY1924" fmla="*/ 2867627 h 3867790"/>
              <a:gd name="connsiteX1925" fmla="*/ 1021825 w 4817889"/>
              <a:gd name="connsiteY1925" fmla="*/ 2867591 h 3867790"/>
              <a:gd name="connsiteX1926" fmla="*/ 1021288 w 4817889"/>
              <a:gd name="connsiteY1926" fmla="*/ 2867417 h 3867790"/>
              <a:gd name="connsiteX1927" fmla="*/ 957403 w 4817889"/>
              <a:gd name="connsiteY1927" fmla="*/ 2836663 h 3867790"/>
              <a:gd name="connsiteX1928" fmla="*/ 941797 w 4817889"/>
              <a:gd name="connsiteY1928" fmla="*/ 2821145 h 3867790"/>
              <a:gd name="connsiteX1929" fmla="*/ 940005 w 4817889"/>
              <a:gd name="connsiteY1929" fmla="*/ 2820013 h 3867790"/>
              <a:gd name="connsiteX1930" fmla="*/ 921432 w 4817889"/>
              <a:gd name="connsiteY1930" fmla="*/ 2808161 h 3867790"/>
              <a:gd name="connsiteX1931" fmla="*/ 921516 w 4817889"/>
              <a:gd name="connsiteY1931" fmla="*/ 2807906 h 3867790"/>
              <a:gd name="connsiteX1932" fmla="*/ 891284 w 4817889"/>
              <a:gd name="connsiteY1932" fmla="*/ 2796024 h 3867790"/>
              <a:gd name="connsiteX1933" fmla="*/ 805750 w 4817889"/>
              <a:gd name="connsiteY1933" fmla="*/ 2748482 h 3867790"/>
              <a:gd name="connsiteX1934" fmla="*/ 769977 w 4817889"/>
              <a:gd name="connsiteY1934" fmla="*/ 2731492 h 3867790"/>
              <a:gd name="connsiteX1935" fmla="*/ 758052 w 4817889"/>
              <a:gd name="connsiteY1935" fmla="*/ 2707708 h 3867790"/>
              <a:gd name="connsiteX1936" fmla="*/ 758366 w 4817889"/>
              <a:gd name="connsiteY1936" fmla="*/ 2707795 h 3867790"/>
              <a:gd name="connsiteX1937" fmla="*/ 758571 w 4817889"/>
              <a:gd name="connsiteY1937" fmla="*/ 2696369 h 3867790"/>
              <a:gd name="connsiteX1938" fmla="*/ 760021 w 4817889"/>
              <a:gd name="connsiteY1938" fmla="*/ 2690576 h 3867790"/>
              <a:gd name="connsiteX1939" fmla="*/ 764949 w 4817889"/>
              <a:gd name="connsiteY1939" fmla="*/ 2686051 h 3867790"/>
              <a:gd name="connsiteX1940" fmla="*/ 764826 w 4817889"/>
              <a:gd name="connsiteY1940" fmla="*/ 2686031 h 3867790"/>
              <a:gd name="connsiteX1941" fmla="*/ 776658 w 4817889"/>
              <a:gd name="connsiteY1941" fmla="*/ 2667654 h 3867790"/>
              <a:gd name="connsiteX1942" fmla="*/ 776463 w 4817889"/>
              <a:gd name="connsiteY1942" fmla="*/ 2667054 h 3867790"/>
              <a:gd name="connsiteX1943" fmla="*/ 798392 w 4817889"/>
              <a:gd name="connsiteY1943" fmla="*/ 2591529 h 3867790"/>
              <a:gd name="connsiteX1944" fmla="*/ 798408 w 4817889"/>
              <a:gd name="connsiteY1944" fmla="*/ 2590827 h 3867790"/>
              <a:gd name="connsiteX1945" fmla="*/ 805230 w 4817889"/>
              <a:gd name="connsiteY1945" fmla="*/ 2568722 h 3867790"/>
              <a:gd name="connsiteX1946" fmla="*/ 806900 w 4817889"/>
              <a:gd name="connsiteY1946" fmla="*/ 2566511 h 3867790"/>
              <a:gd name="connsiteX1947" fmla="*/ 829698 w 4817889"/>
              <a:gd name="connsiteY1947" fmla="*/ 2504554 h 3867790"/>
              <a:gd name="connsiteX1948" fmla="*/ 829250 w 4817889"/>
              <a:gd name="connsiteY1948" fmla="*/ 2504554 h 3867790"/>
              <a:gd name="connsiteX1949" fmla="*/ 851622 w 4817889"/>
              <a:gd name="connsiteY1949" fmla="*/ 2499184 h 3867790"/>
              <a:gd name="connsiteX1950" fmla="*/ 851622 w 4817889"/>
              <a:gd name="connsiteY1950" fmla="*/ 2502322 h 3867790"/>
              <a:gd name="connsiteX1951" fmla="*/ 851825 w 4817889"/>
              <a:gd name="connsiteY1951" fmla="*/ 2502349 h 3867790"/>
              <a:gd name="connsiteX1952" fmla="*/ 851825 w 4817889"/>
              <a:gd name="connsiteY1952" fmla="*/ 2499092 h 3867790"/>
              <a:gd name="connsiteX1953" fmla="*/ 840422 w 4817889"/>
              <a:gd name="connsiteY1953" fmla="*/ 2482438 h 3867790"/>
              <a:gd name="connsiteX1954" fmla="*/ 839724 w 4817889"/>
              <a:gd name="connsiteY1954" fmla="*/ 2482351 h 3867790"/>
              <a:gd name="connsiteX1955" fmla="*/ 834623 w 4817889"/>
              <a:gd name="connsiteY1955" fmla="*/ 2475532 h 3867790"/>
              <a:gd name="connsiteX1956" fmla="*/ 835187 w 4817889"/>
              <a:gd name="connsiteY1956" fmla="*/ 2474740 h 3867790"/>
              <a:gd name="connsiteX1957" fmla="*/ 834705 w 4817889"/>
              <a:gd name="connsiteY1957" fmla="*/ 2475021 h 3867790"/>
              <a:gd name="connsiteX1958" fmla="*/ 798825 w 4817889"/>
              <a:gd name="connsiteY1958" fmla="*/ 2434748 h 3867790"/>
              <a:gd name="connsiteX1959" fmla="*/ 798970 w 4817889"/>
              <a:gd name="connsiteY1959" fmla="*/ 2434793 h 3867790"/>
              <a:gd name="connsiteX1960" fmla="*/ 798750 w 4817889"/>
              <a:gd name="connsiteY1960" fmla="*/ 2434672 h 3867790"/>
              <a:gd name="connsiteX1961" fmla="*/ 786820 w 4817889"/>
              <a:gd name="connsiteY1961" fmla="*/ 2427893 h 3867790"/>
              <a:gd name="connsiteX1962" fmla="*/ 786137 w 4817889"/>
              <a:gd name="connsiteY1962" fmla="*/ 2427294 h 3867790"/>
              <a:gd name="connsiteX1963" fmla="*/ 747438 w 4817889"/>
              <a:gd name="connsiteY1963" fmla="*/ 2416566 h 3867790"/>
              <a:gd name="connsiteX1964" fmla="*/ 710617 w 4817889"/>
              <a:gd name="connsiteY1964" fmla="*/ 2400623 h 3867790"/>
              <a:gd name="connsiteX1965" fmla="*/ 710347 w 4817889"/>
              <a:gd name="connsiteY1965" fmla="*/ 2400740 h 3867790"/>
              <a:gd name="connsiteX1966" fmla="*/ 576142 w 4817889"/>
              <a:gd name="connsiteY1966" fmla="*/ 2332397 h 3867790"/>
              <a:gd name="connsiteX1967" fmla="*/ 577842 w 4817889"/>
              <a:gd name="connsiteY1967" fmla="*/ 2310187 h 3867790"/>
              <a:gd name="connsiteX1968" fmla="*/ 578149 w 4817889"/>
              <a:gd name="connsiteY1968" fmla="*/ 2310037 h 3867790"/>
              <a:gd name="connsiteX1969" fmla="*/ 586885 w 4817889"/>
              <a:gd name="connsiteY1969" fmla="*/ 2294678 h 3867790"/>
              <a:gd name="connsiteX1970" fmla="*/ 599821 w 4817889"/>
              <a:gd name="connsiteY1970" fmla="*/ 2279921 h 3867790"/>
              <a:gd name="connsiteX1971" fmla="*/ 599883 w 4817889"/>
              <a:gd name="connsiteY1971" fmla="*/ 2279957 h 3867790"/>
              <a:gd name="connsiteX1972" fmla="*/ 599799 w 4817889"/>
              <a:gd name="connsiteY1972" fmla="*/ 2279652 h 3867790"/>
              <a:gd name="connsiteX1973" fmla="*/ 599159 w 4817889"/>
              <a:gd name="connsiteY1973" fmla="*/ 2273276 h 3867790"/>
              <a:gd name="connsiteX1974" fmla="*/ 594763 w 4817889"/>
              <a:gd name="connsiteY1974" fmla="*/ 2269518 h 3867790"/>
              <a:gd name="connsiteX1975" fmla="*/ 594763 w 4817889"/>
              <a:gd name="connsiteY1975" fmla="*/ 2270077 h 3867790"/>
              <a:gd name="connsiteX1976" fmla="*/ 541726 w 4817889"/>
              <a:gd name="connsiteY1976" fmla="*/ 2258207 h 3867790"/>
              <a:gd name="connsiteX1977" fmla="*/ 541576 w 4817889"/>
              <a:gd name="connsiteY1977" fmla="*/ 2257688 h 3867790"/>
              <a:gd name="connsiteX1978" fmla="*/ 532184 w 4817889"/>
              <a:gd name="connsiteY1978" fmla="*/ 2257482 h 3867790"/>
              <a:gd name="connsiteX1979" fmla="*/ 525187 w 4817889"/>
              <a:gd name="connsiteY1979" fmla="*/ 2251048 h 3867790"/>
              <a:gd name="connsiteX1980" fmla="*/ 524804 w 4817889"/>
              <a:gd name="connsiteY1980" fmla="*/ 2251282 h 3867790"/>
              <a:gd name="connsiteX1981" fmla="*/ 489149 w 4817889"/>
              <a:gd name="connsiteY1981" fmla="*/ 2239275 h 3867790"/>
              <a:gd name="connsiteX1982" fmla="*/ 488918 w 4817889"/>
              <a:gd name="connsiteY1982" fmla="*/ 2239156 h 3867790"/>
              <a:gd name="connsiteX1983" fmla="*/ 489164 w 4817889"/>
              <a:gd name="connsiteY1983" fmla="*/ 2239648 h 3867790"/>
              <a:gd name="connsiteX1984" fmla="*/ 465894 w 4817889"/>
              <a:gd name="connsiteY1984" fmla="*/ 2234279 h 3867790"/>
              <a:gd name="connsiteX1985" fmla="*/ 466720 w 4817889"/>
              <a:gd name="connsiteY1985" fmla="*/ 2233763 h 3867790"/>
              <a:gd name="connsiteX1986" fmla="*/ 465374 w 4817889"/>
              <a:gd name="connsiteY1986" fmla="*/ 2234129 h 3867790"/>
              <a:gd name="connsiteX1987" fmla="*/ 407639 w 4817889"/>
              <a:gd name="connsiteY1987" fmla="*/ 2223837 h 3867790"/>
              <a:gd name="connsiteX1988" fmla="*/ 407685 w 4817889"/>
              <a:gd name="connsiteY1988" fmla="*/ 2223431 h 3867790"/>
              <a:gd name="connsiteX1989" fmla="*/ 343407 w 4817889"/>
              <a:gd name="connsiteY1989" fmla="*/ 2205287 h 3867790"/>
              <a:gd name="connsiteX1990" fmla="*/ 343220 w 4817889"/>
              <a:gd name="connsiteY1990" fmla="*/ 2205310 h 3867790"/>
              <a:gd name="connsiteX1991" fmla="*/ 188476 w 4817889"/>
              <a:gd name="connsiteY1991" fmla="*/ 2166309 h 3867790"/>
              <a:gd name="connsiteX1992" fmla="*/ 190175 w 4817889"/>
              <a:gd name="connsiteY1992" fmla="*/ 2159526 h 3867790"/>
              <a:gd name="connsiteX1993" fmla="*/ 300704 w 4817889"/>
              <a:gd name="connsiteY1993" fmla="*/ 2171396 h 3867790"/>
              <a:gd name="connsiteX1994" fmla="*/ 414626 w 4817889"/>
              <a:gd name="connsiteY1994" fmla="*/ 2193441 h 3867790"/>
              <a:gd name="connsiteX1995" fmla="*/ 448629 w 4817889"/>
              <a:gd name="connsiteY1995" fmla="*/ 2191745 h 3867790"/>
              <a:gd name="connsiteX1996" fmla="*/ 491147 w 4817889"/>
              <a:gd name="connsiteY1996" fmla="*/ 2196831 h 3867790"/>
              <a:gd name="connsiteX1997" fmla="*/ 508148 w 4817889"/>
              <a:gd name="connsiteY1997" fmla="*/ 2188353 h 3867790"/>
              <a:gd name="connsiteX1998" fmla="*/ 458837 w 4817889"/>
              <a:gd name="connsiteY1998" fmla="*/ 2130699 h 3867790"/>
              <a:gd name="connsiteX1999" fmla="*/ 443532 w 4817889"/>
              <a:gd name="connsiteY1999" fmla="*/ 2120525 h 3867790"/>
              <a:gd name="connsiteX2000" fmla="*/ 453730 w 4817889"/>
              <a:gd name="connsiteY2000" fmla="*/ 2108655 h 3867790"/>
              <a:gd name="connsiteX2001" fmla="*/ 480945 w 4817889"/>
              <a:gd name="connsiteY2001" fmla="*/ 2103568 h 3867790"/>
              <a:gd name="connsiteX2002" fmla="*/ 542153 w 4817889"/>
              <a:gd name="connsiteY2002" fmla="*/ 2103568 h 3867790"/>
              <a:gd name="connsiteX2003" fmla="*/ 494547 w 4817889"/>
              <a:gd name="connsiteY2003" fmla="*/ 2074741 h 3867790"/>
              <a:gd name="connsiteX2004" fmla="*/ 474142 w 4817889"/>
              <a:gd name="connsiteY2004" fmla="*/ 2056089 h 3867790"/>
              <a:gd name="connsiteX2005" fmla="*/ 496248 w 4817889"/>
              <a:gd name="connsiteY2005" fmla="*/ 2032349 h 3867790"/>
              <a:gd name="connsiteX2006" fmla="*/ 572757 w 4817889"/>
              <a:gd name="connsiteY2006" fmla="*/ 2032349 h 3867790"/>
              <a:gd name="connsiteX2007" fmla="*/ 579562 w 4817889"/>
              <a:gd name="connsiteY2007" fmla="*/ 2034044 h 3867790"/>
              <a:gd name="connsiteX2008" fmla="*/ 615264 w 4817889"/>
              <a:gd name="connsiteY2008" fmla="*/ 2025566 h 3867790"/>
              <a:gd name="connsiteX2009" fmla="*/ 637362 w 4817889"/>
              <a:gd name="connsiteY2009" fmla="*/ 2017087 h 3867790"/>
              <a:gd name="connsiteX2010" fmla="*/ 721575 w 4817889"/>
              <a:gd name="connsiteY2010" fmla="*/ 2002303 h 3867790"/>
              <a:gd name="connsiteX2011" fmla="*/ 747697 w 4817889"/>
              <a:gd name="connsiteY2011" fmla="*/ 1990064 h 3867790"/>
              <a:gd name="connsiteX2012" fmla="*/ 747733 w 4817889"/>
              <a:gd name="connsiteY2012" fmla="*/ 1989956 h 3867790"/>
              <a:gd name="connsiteX2013" fmla="*/ 751132 w 4817889"/>
              <a:gd name="connsiteY2013" fmla="*/ 1989956 h 3867790"/>
              <a:gd name="connsiteX2014" fmla="*/ 751762 w 4817889"/>
              <a:gd name="connsiteY2014" fmla="*/ 1990462 h 3867790"/>
              <a:gd name="connsiteX2015" fmla="*/ 751411 w 4817889"/>
              <a:gd name="connsiteY2015" fmla="*/ 1989595 h 3867790"/>
              <a:gd name="connsiteX2016" fmla="*/ 765010 w 4817889"/>
              <a:gd name="connsiteY2016" fmla="*/ 1950407 h 3867790"/>
              <a:gd name="connsiteX2017" fmla="*/ 765097 w 4817889"/>
              <a:gd name="connsiteY2017" fmla="*/ 1950314 h 3867790"/>
              <a:gd name="connsiteX2018" fmla="*/ 759020 w 4817889"/>
              <a:gd name="connsiteY2018" fmla="*/ 1931391 h 3867790"/>
              <a:gd name="connsiteX2019" fmla="*/ 766883 w 4817889"/>
              <a:gd name="connsiteY2019" fmla="*/ 1914779 h 3867790"/>
              <a:gd name="connsiteX2020" fmla="*/ 788982 w 4817889"/>
              <a:gd name="connsiteY2020" fmla="*/ 1909668 h 3867790"/>
              <a:gd name="connsiteX2021" fmla="*/ 788720 w 4817889"/>
              <a:gd name="connsiteY2021" fmla="*/ 1910196 h 3867790"/>
              <a:gd name="connsiteX2022" fmla="*/ 793562 w 4817889"/>
              <a:gd name="connsiteY2022" fmla="*/ 1908597 h 3867790"/>
              <a:gd name="connsiteX2023" fmla="*/ 793461 w 4817889"/>
              <a:gd name="connsiteY2023" fmla="*/ 1908417 h 3867790"/>
              <a:gd name="connsiteX2024" fmla="*/ 805363 w 4817889"/>
              <a:gd name="connsiteY2024" fmla="*/ 1891545 h 3867790"/>
              <a:gd name="connsiteX2025" fmla="*/ 805401 w 4817889"/>
              <a:gd name="connsiteY2025" fmla="*/ 1891508 h 3867790"/>
              <a:gd name="connsiteX2026" fmla="*/ 805230 w 4817889"/>
              <a:gd name="connsiteY2026" fmla="*/ 1891564 h 3867790"/>
              <a:gd name="connsiteX2027" fmla="*/ 659276 w 4817889"/>
              <a:gd name="connsiteY2027" fmla="*/ 1805012 h 3867790"/>
              <a:gd name="connsiteX2028" fmla="*/ 627780 w 4817889"/>
              <a:gd name="connsiteY2028" fmla="*/ 1753700 h 3867790"/>
              <a:gd name="connsiteX2029" fmla="*/ 647395 w 4817889"/>
              <a:gd name="connsiteY2029" fmla="*/ 1726946 h 3867790"/>
              <a:gd name="connsiteX2030" fmla="*/ 647374 w 4817889"/>
              <a:gd name="connsiteY2030" fmla="*/ 1726617 h 3867790"/>
              <a:gd name="connsiteX2031" fmla="*/ 647374 w 4817889"/>
              <a:gd name="connsiteY2031" fmla="*/ 1721548 h 3867790"/>
              <a:gd name="connsiteX2032" fmla="*/ 647432 w 4817889"/>
              <a:gd name="connsiteY2032" fmla="*/ 1721381 h 3867790"/>
              <a:gd name="connsiteX2033" fmla="*/ 647255 w 4817889"/>
              <a:gd name="connsiteY2033" fmla="*/ 1721559 h 3867790"/>
              <a:gd name="connsiteX2034" fmla="*/ 640441 w 4817889"/>
              <a:gd name="connsiteY2034" fmla="*/ 1702764 h 3867790"/>
              <a:gd name="connsiteX2035" fmla="*/ 640402 w 4817889"/>
              <a:gd name="connsiteY2035" fmla="*/ 1702764 h 3867790"/>
              <a:gd name="connsiteX2036" fmla="*/ 628437 w 4817889"/>
              <a:gd name="connsiteY2036" fmla="*/ 1707761 h 3867790"/>
              <a:gd name="connsiteX2037" fmla="*/ 603100 w 4817889"/>
              <a:gd name="connsiteY2037" fmla="*/ 1689155 h 3867790"/>
              <a:gd name="connsiteX2038" fmla="*/ 543606 w 4817889"/>
              <a:gd name="connsiteY2038" fmla="*/ 1662012 h 3867790"/>
              <a:gd name="connsiteX2039" fmla="*/ 453503 w 4817889"/>
              <a:gd name="connsiteY2039" fmla="*/ 1604328 h 3867790"/>
              <a:gd name="connsiteX2040" fmla="*/ 411007 w 4817889"/>
              <a:gd name="connsiteY2040" fmla="*/ 1567015 h 3867790"/>
              <a:gd name="connsiteX2041" fmla="*/ 351511 w 4817889"/>
              <a:gd name="connsiteY2041" fmla="*/ 1533083 h 3867790"/>
              <a:gd name="connsiteX2042" fmla="*/ 268200 w 4817889"/>
              <a:gd name="connsiteY2042" fmla="*/ 1507607 h 3867790"/>
              <a:gd name="connsiteX2043" fmla="*/ 259701 w 4817889"/>
              <a:gd name="connsiteY2043" fmla="*/ 1492351 h 3867790"/>
              <a:gd name="connsiteX2044" fmla="*/ 264799 w 4817889"/>
              <a:gd name="connsiteY2044" fmla="*/ 1461859 h 3867790"/>
              <a:gd name="connsiteX2045" fmla="*/ 263100 w 4817889"/>
              <a:gd name="connsiteY2045" fmla="*/ 1456777 h 3867790"/>
              <a:gd name="connsiteX2046" fmla="*/ 218901 w 4817889"/>
              <a:gd name="connsiteY2046" fmla="*/ 1405894 h 3867790"/>
              <a:gd name="connsiteX2047" fmla="*/ 219924 w 4817889"/>
              <a:gd name="connsiteY2047" fmla="*/ 1404961 h 3867790"/>
              <a:gd name="connsiteX2048" fmla="*/ 218671 w 4817889"/>
              <a:gd name="connsiteY2048" fmla="*/ 1405685 h 3867790"/>
              <a:gd name="connsiteX2049" fmla="*/ 213526 w 4817889"/>
              <a:gd name="connsiteY2049" fmla="*/ 1375099 h 3867790"/>
              <a:gd name="connsiteX2050" fmla="*/ 213962 w 4817889"/>
              <a:gd name="connsiteY2050" fmla="*/ 1374901 h 3867790"/>
              <a:gd name="connsiteX2051" fmla="*/ 213528 w 4817889"/>
              <a:gd name="connsiteY2051" fmla="*/ 1374762 h 3867790"/>
              <a:gd name="connsiteX2052" fmla="*/ 213528 w 4817889"/>
              <a:gd name="connsiteY2052" fmla="*/ 1357928 h 3867790"/>
              <a:gd name="connsiteX2053" fmla="*/ 213674 w 4817889"/>
              <a:gd name="connsiteY2053" fmla="*/ 1357835 h 3867790"/>
              <a:gd name="connsiteX2054" fmla="*/ 209734 w 4817889"/>
              <a:gd name="connsiteY2054" fmla="*/ 1337157 h 3867790"/>
              <a:gd name="connsiteX2055" fmla="*/ 202043 w 4817889"/>
              <a:gd name="connsiteY2055" fmla="*/ 1317729 h 3867790"/>
              <a:gd name="connsiteX2056" fmla="*/ 201894 w 4817889"/>
              <a:gd name="connsiteY2056" fmla="*/ 1317676 h 3867790"/>
              <a:gd name="connsiteX2057" fmla="*/ 201894 w 4817889"/>
              <a:gd name="connsiteY2057" fmla="*/ 1305783 h 3867790"/>
              <a:gd name="connsiteX2058" fmla="*/ 202214 w 4817889"/>
              <a:gd name="connsiteY2058" fmla="*/ 1305272 h 3867790"/>
              <a:gd name="connsiteX2059" fmla="*/ 201947 w 4817889"/>
              <a:gd name="connsiteY2059" fmla="*/ 1305388 h 3867790"/>
              <a:gd name="connsiteX2060" fmla="*/ 191924 w 4817889"/>
              <a:gd name="connsiteY2060" fmla="*/ 1276761 h 3867790"/>
              <a:gd name="connsiteX2061" fmla="*/ 192709 w 4817889"/>
              <a:gd name="connsiteY2061" fmla="*/ 1277126 h 3867790"/>
              <a:gd name="connsiteX2062" fmla="*/ 192044 w 4817889"/>
              <a:gd name="connsiteY2062" fmla="*/ 1276429 h 3867790"/>
              <a:gd name="connsiteX2063" fmla="*/ 192044 w 4817889"/>
              <a:gd name="connsiteY2063" fmla="*/ 1271864 h 3867790"/>
              <a:gd name="connsiteX2064" fmla="*/ 191733 w 4817889"/>
              <a:gd name="connsiteY2064" fmla="*/ 1271609 h 3867790"/>
              <a:gd name="connsiteX2065" fmla="*/ 184885 w 4817889"/>
              <a:gd name="connsiteY2065" fmla="*/ 1248131 h 3867790"/>
              <a:gd name="connsiteX2066" fmla="*/ 186778 w 4817889"/>
              <a:gd name="connsiteY2066" fmla="*/ 1248866 h 3867790"/>
              <a:gd name="connsiteX2067" fmla="*/ 185379 w 4817889"/>
              <a:gd name="connsiteY2067" fmla="*/ 1247687 h 3867790"/>
              <a:gd name="connsiteX2068" fmla="*/ 178780 w 4817889"/>
              <a:gd name="connsiteY2068" fmla="*/ 1236233 h 3867790"/>
              <a:gd name="connsiteX2069" fmla="*/ 178160 w 4817889"/>
              <a:gd name="connsiteY2069" fmla="*/ 1236136 h 3867790"/>
              <a:gd name="connsiteX2070" fmla="*/ 193424 w 4817889"/>
              <a:gd name="connsiteY2070" fmla="*/ 1205395 h 3867790"/>
              <a:gd name="connsiteX2071" fmla="*/ 329126 w 4817889"/>
              <a:gd name="connsiteY2071" fmla="*/ 1195187 h 3867790"/>
              <a:gd name="connsiteX2072" fmla="*/ 345580 w 4817889"/>
              <a:gd name="connsiteY2072" fmla="*/ 1198762 h 3867790"/>
              <a:gd name="connsiteX2073" fmla="*/ 347705 w 4817889"/>
              <a:gd name="connsiteY2073" fmla="*/ 1206805 h 3867790"/>
              <a:gd name="connsiteX2074" fmla="*/ 348406 w 4817889"/>
              <a:gd name="connsiteY2074" fmla="*/ 1206803 h 3867790"/>
              <a:gd name="connsiteX2075" fmla="*/ 348680 w 4817889"/>
              <a:gd name="connsiteY2075" fmla="*/ 1207037 h 3867790"/>
              <a:gd name="connsiteX2076" fmla="*/ 359703 w 4817889"/>
              <a:gd name="connsiteY2076" fmla="*/ 1199902 h 3867790"/>
              <a:gd name="connsiteX2077" fmla="*/ 372108 w 4817889"/>
              <a:gd name="connsiteY2077" fmla="*/ 1200323 h 3867790"/>
              <a:gd name="connsiteX2078" fmla="*/ 372477 w 4817889"/>
              <a:gd name="connsiteY2078" fmla="*/ 1200582 h 3867790"/>
              <a:gd name="connsiteX2079" fmla="*/ 371931 w 4817889"/>
              <a:gd name="connsiteY2079" fmla="*/ 1199790 h 3867790"/>
              <a:gd name="connsiteX2080" fmla="*/ 383761 w 4817889"/>
              <a:gd name="connsiteY2080" fmla="*/ 1154178 h 3867790"/>
              <a:gd name="connsiteX2081" fmla="*/ 384063 w 4817889"/>
              <a:gd name="connsiteY2081" fmla="*/ 1154450 h 3867790"/>
              <a:gd name="connsiteX2082" fmla="*/ 384063 w 4817889"/>
              <a:gd name="connsiteY2082" fmla="*/ 1154374 h 3867790"/>
              <a:gd name="connsiteX2083" fmla="*/ 384063 w 4817889"/>
              <a:gd name="connsiteY2083" fmla="*/ 1147884 h 3867790"/>
              <a:gd name="connsiteX2084" fmla="*/ 383961 w 4817889"/>
              <a:gd name="connsiteY2084" fmla="*/ 1147923 h 3867790"/>
              <a:gd name="connsiteX2085" fmla="*/ 370328 w 4817889"/>
              <a:gd name="connsiteY2085" fmla="*/ 1144523 h 3867790"/>
              <a:gd name="connsiteX2086" fmla="*/ 326030 w 4817889"/>
              <a:gd name="connsiteY2086" fmla="*/ 1110519 h 3867790"/>
              <a:gd name="connsiteX2087" fmla="*/ 303865 w 4817889"/>
              <a:gd name="connsiteY2087" fmla="*/ 1076516 h 3867790"/>
              <a:gd name="connsiteX2088" fmla="*/ 300454 w 4817889"/>
              <a:gd name="connsiteY2088" fmla="*/ 1066313 h 3867790"/>
              <a:gd name="connsiteX2089" fmla="*/ 281699 w 4817889"/>
              <a:gd name="connsiteY2089" fmla="*/ 1071415 h 3867790"/>
              <a:gd name="connsiteX2090" fmla="*/ 213532 w 4817889"/>
              <a:gd name="connsiteY2090" fmla="*/ 1054409 h 3867790"/>
              <a:gd name="connsiteX2091" fmla="*/ 214013 w 4817889"/>
              <a:gd name="connsiteY2091" fmla="*/ 1053883 h 3867790"/>
              <a:gd name="connsiteX2092" fmla="*/ 207266 w 4817889"/>
              <a:gd name="connsiteY2092" fmla="*/ 1038682 h 3867790"/>
              <a:gd name="connsiteX2093" fmla="*/ 207281 w 4817889"/>
              <a:gd name="connsiteY2093" fmla="*/ 1038669 h 3867790"/>
              <a:gd name="connsiteX2094" fmla="*/ 206982 w 4817889"/>
              <a:gd name="connsiteY2094" fmla="*/ 1038745 h 3867790"/>
              <a:gd name="connsiteX2095" fmla="*/ 189541 w 4817889"/>
              <a:gd name="connsiteY2095" fmla="*/ 1009016 h 3867790"/>
              <a:gd name="connsiteX2096" fmla="*/ 191637 w 4817889"/>
              <a:gd name="connsiteY2096" fmla="*/ 996447 h 3867790"/>
              <a:gd name="connsiteX2097" fmla="*/ 175827 w 4817889"/>
              <a:gd name="connsiteY2097" fmla="*/ 993915 h 3867790"/>
              <a:gd name="connsiteX2098" fmla="*/ 141019 w 4817889"/>
              <a:gd name="connsiteY2098" fmla="*/ 1015140 h 3867790"/>
              <a:gd name="connsiteX2099" fmla="*/ 116229 w 4817889"/>
              <a:gd name="connsiteY2099" fmla="*/ 1019910 h 3867790"/>
              <a:gd name="connsiteX2100" fmla="*/ 108925 w 4817889"/>
              <a:gd name="connsiteY2100" fmla="*/ 1013542 h 3867790"/>
              <a:gd name="connsiteX2101" fmla="*/ 108626 w 4817889"/>
              <a:gd name="connsiteY2101" fmla="*/ 1013684 h 3867790"/>
              <a:gd name="connsiteX2102" fmla="*/ 39010 w 4817889"/>
              <a:gd name="connsiteY2102" fmla="*/ 908360 h 3867790"/>
              <a:gd name="connsiteX2103" fmla="*/ 39523 w 4817889"/>
              <a:gd name="connsiteY2103" fmla="*/ 907900 h 3867790"/>
              <a:gd name="connsiteX2104" fmla="*/ 38915 w 4817889"/>
              <a:gd name="connsiteY2104" fmla="*/ 908063 h 3867790"/>
              <a:gd name="connsiteX2105" fmla="*/ 37216 w 4817889"/>
              <a:gd name="connsiteY2105" fmla="*/ 902943 h 3867790"/>
              <a:gd name="connsiteX2106" fmla="*/ 37485 w 4817889"/>
              <a:gd name="connsiteY2106" fmla="*/ 902403 h 3867790"/>
              <a:gd name="connsiteX2107" fmla="*/ 37096 w 4817889"/>
              <a:gd name="connsiteY2107" fmla="*/ 902687 h 3867790"/>
              <a:gd name="connsiteX2108" fmla="*/ 21996 w 4817889"/>
              <a:gd name="connsiteY2108" fmla="*/ 884786 h 3867790"/>
              <a:gd name="connsiteX2109" fmla="*/ 23571 w 4817889"/>
              <a:gd name="connsiteY2109" fmla="*/ 884895 h 3867790"/>
              <a:gd name="connsiteX2110" fmla="*/ 22130 w 4817889"/>
              <a:gd name="connsiteY2110" fmla="*/ 884174 h 3867790"/>
              <a:gd name="connsiteX2111" fmla="*/ 28920 w 4817889"/>
              <a:gd name="connsiteY2111" fmla="*/ 833219 h 3867790"/>
              <a:gd name="connsiteX2112" fmla="*/ 91720 w 4817889"/>
              <a:gd name="connsiteY2112" fmla="*/ 809435 h 3867790"/>
              <a:gd name="connsiteX2113" fmla="*/ 92010 w 4817889"/>
              <a:gd name="connsiteY2113" fmla="*/ 809413 h 3867790"/>
              <a:gd name="connsiteX2114" fmla="*/ 91811 w 4817889"/>
              <a:gd name="connsiteY2114" fmla="*/ 809375 h 3867790"/>
              <a:gd name="connsiteX2115" fmla="*/ 213625 w 4817889"/>
              <a:gd name="connsiteY2115" fmla="*/ 773827 h 3867790"/>
              <a:gd name="connsiteX2116" fmla="*/ 213547 w 4817889"/>
              <a:gd name="connsiteY2116" fmla="*/ 774464 h 3867790"/>
              <a:gd name="connsiteX2117" fmla="*/ 213929 w 4817889"/>
              <a:gd name="connsiteY2117" fmla="*/ 774075 h 3867790"/>
              <a:gd name="connsiteX2118" fmla="*/ 254327 w 4817889"/>
              <a:gd name="connsiteY2118" fmla="*/ 763976 h 3867790"/>
              <a:gd name="connsiteX2119" fmla="*/ 254327 w 4817889"/>
              <a:gd name="connsiteY2119" fmla="*/ 767342 h 3867790"/>
              <a:gd name="connsiteX2120" fmla="*/ 254607 w 4817889"/>
              <a:gd name="connsiteY2120" fmla="*/ 768022 h 3867790"/>
              <a:gd name="connsiteX2121" fmla="*/ 254607 w 4817889"/>
              <a:gd name="connsiteY2121" fmla="*/ 763788 h 3867790"/>
              <a:gd name="connsiteX2122" fmla="*/ 261412 w 4817889"/>
              <a:gd name="connsiteY2122" fmla="*/ 760388 h 3867790"/>
              <a:gd name="connsiteX2123" fmla="*/ 262012 w 4817889"/>
              <a:gd name="connsiteY2123" fmla="*/ 760191 h 3867790"/>
              <a:gd name="connsiteX2124" fmla="*/ 269522 w 4817889"/>
              <a:gd name="connsiteY2124" fmla="*/ 750130 h 3867790"/>
              <a:gd name="connsiteX2125" fmla="*/ 265240 w 4817889"/>
              <a:gd name="connsiteY2125" fmla="*/ 716122 h 3867790"/>
              <a:gd name="connsiteX2126" fmla="*/ 266931 w 4817889"/>
              <a:gd name="connsiteY2126" fmla="*/ 702523 h 3867790"/>
              <a:gd name="connsiteX2127" fmla="*/ 267714 w 4817889"/>
              <a:gd name="connsiteY2127" fmla="*/ 702326 h 3867790"/>
              <a:gd name="connsiteX2128" fmla="*/ 266563 w 4817889"/>
              <a:gd name="connsiteY2128" fmla="*/ 702326 h 3867790"/>
              <a:gd name="connsiteX2129" fmla="*/ 258081 w 4817889"/>
              <a:gd name="connsiteY2129" fmla="*/ 701066 h 3867790"/>
              <a:gd name="connsiteX2130" fmla="*/ 254721 w 4817889"/>
              <a:gd name="connsiteY2130" fmla="*/ 692330 h 3867790"/>
              <a:gd name="connsiteX2131" fmla="*/ 254458 w 4817889"/>
              <a:gd name="connsiteY2131" fmla="*/ 692384 h 3867790"/>
              <a:gd name="connsiteX2132" fmla="*/ 249743 w 4817889"/>
              <a:gd name="connsiteY2132" fmla="*/ 686101 h 3867790"/>
              <a:gd name="connsiteX2133" fmla="*/ 249694 w 4817889"/>
              <a:gd name="connsiteY2133" fmla="*/ 686126 h 3867790"/>
              <a:gd name="connsiteX2134" fmla="*/ 249659 w 4817889"/>
              <a:gd name="connsiteY2134" fmla="*/ 685987 h 3867790"/>
              <a:gd name="connsiteX2135" fmla="*/ 249313 w 4817889"/>
              <a:gd name="connsiteY2135" fmla="*/ 685527 h 3867790"/>
              <a:gd name="connsiteX2136" fmla="*/ 249313 w 4817889"/>
              <a:gd name="connsiteY2136" fmla="*/ 684659 h 3867790"/>
              <a:gd name="connsiteX2137" fmla="*/ 245952 w 4817889"/>
              <a:gd name="connsiteY2137" fmla="*/ 671728 h 3867790"/>
              <a:gd name="connsiteX2138" fmla="*/ 283427 w 4817889"/>
              <a:gd name="connsiteY2138" fmla="*/ 656576 h 3867790"/>
              <a:gd name="connsiteX2139" fmla="*/ 283796 w 4817889"/>
              <a:gd name="connsiteY2139" fmla="*/ 656954 h 3867790"/>
              <a:gd name="connsiteX2140" fmla="*/ 295260 w 4817889"/>
              <a:gd name="connsiteY2140" fmla="*/ 650446 h 3867790"/>
              <a:gd name="connsiteX2141" fmla="*/ 296273 w 4817889"/>
              <a:gd name="connsiteY2141" fmla="*/ 650327 h 3867790"/>
              <a:gd name="connsiteX2142" fmla="*/ 295340 w 4817889"/>
              <a:gd name="connsiteY2142" fmla="*/ 650077 h 3867790"/>
              <a:gd name="connsiteX2143" fmla="*/ 300454 w 4817889"/>
              <a:gd name="connsiteY2143" fmla="*/ 614194 h 3867790"/>
              <a:gd name="connsiteX2144" fmla="*/ 337925 w 4817889"/>
              <a:gd name="connsiteY2144" fmla="*/ 627865 h 3867790"/>
              <a:gd name="connsiteX2145" fmla="*/ 363457 w 4817889"/>
              <a:gd name="connsiteY2145" fmla="*/ 612486 h 3867790"/>
              <a:gd name="connsiteX2146" fmla="*/ 433264 w 4817889"/>
              <a:gd name="connsiteY2146" fmla="*/ 619318 h 3867790"/>
              <a:gd name="connsiteX2147" fmla="*/ 458806 w 4817889"/>
              <a:gd name="connsiteY2147" fmla="*/ 614194 h 3867790"/>
              <a:gd name="connsiteX2148" fmla="*/ 470728 w 4817889"/>
              <a:gd name="connsiteY2148" fmla="*/ 610565 h 3867790"/>
              <a:gd name="connsiteX2149" fmla="*/ 477542 w 4817889"/>
              <a:gd name="connsiteY2149" fmla="*/ 621023 h 3867790"/>
              <a:gd name="connsiteX2150" fmla="*/ 477048 w 4817889"/>
              <a:gd name="connsiteY2150" fmla="*/ 621481 h 3867790"/>
              <a:gd name="connsiteX2151" fmla="*/ 477682 w 4817889"/>
              <a:gd name="connsiteY2151" fmla="*/ 621375 h 3867790"/>
              <a:gd name="connsiteX2152" fmla="*/ 482767 w 4817889"/>
              <a:gd name="connsiteY2152" fmla="*/ 621375 h 3867790"/>
              <a:gd name="connsiteX2153" fmla="*/ 483407 w 4817889"/>
              <a:gd name="connsiteY2153" fmla="*/ 621079 h 3867790"/>
              <a:gd name="connsiteX2154" fmla="*/ 482899 w 4817889"/>
              <a:gd name="connsiteY2154" fmla="*/ 621015 h 3867790"/>
              <a:gd name="connsiteX2155" fmla="*/ 513325 w 4817889"/>
              <a:gd name="connsiteY2155" fmla="*/ 615896 h 3867790"/>
              <a:gd name="connsiteX2156" fmla="*/ 513141 w 4817889"/>
              <a:gd name="connsiteY2156" fmla="*/ 616454 h 3867790"/>
              <a:gd name="connsiteX2157" fmla="*/ 513285 w 4817889"/>
              <a:gd name="connsiteY2157" fmla="*/ 616309 h 3867790"/>
              <a:gd name="connsiteX2158" fmla="*/ 542111 w 4817889"/>
              <a:gd name="connsiteY2158" fmla="*/ 617997 h 3867790"/>
              <a:gd name="connsiteX2159" fmla="*/ 542173 w 4817889"/>
              <a:gd name="connsiteY2159" fmla="*/ 618039 h 3867790"/>
              <a:gd name="connsiteX2160" fmla="*/ 541967 w 4817889"/>
              <a:gd name="connsiteY2160" fmla="*/ 617529 h 3867790"/>
              <a:gd name="connsiteX2161" fmla="*/ 587748 w 4817889"/>
              <a:gd name="connsiteY2161" fmla="*/ 609055 h 3867790"/>
              <a:gd name="connsiteX2162" fmla="*/ 587883 w 4817889"/>
              <a:gd name="connsiteY2162" fmla="*/ 609055 h 3867790"/>
              <a:gd name="connsiteX2163" fmla="*/ 582713 w 4817889"/>
              <a:gd name="connsiteY2163" fmla="*/ 587720 h 3867790"/>
              <a:gd name="connsiteX2164" fmla="*/ 618569 w 4817889"/>
              <a:gd name="connsiteY2164" fmla="*/ 570243 h 3867790"/>
              <a:gd name="connsiteX2165" fmla="*/ 724017 w 4817889"/>
              <a:gd name="connsiteY2165" fmla="*/ 571946 h 3867790"/>
              <a:gd name="connsiteX2166" fmla="*/ 742711 w 4817889"/>
              <a:gd name="connsiteY2166" fmla="*/ 565137 h 3867790"/>
              <a:gd name="connsiteX2167" fmla="*/ 761407 w 4817889"/>
              <a:gd name="connsiteY2167" fmla="*/ 558327 h 3867790"/>
              <a:gd name="connsiteX2168" fmla="*/ 831106 w 4817889"/>
              <a:gd name="connsiteY2168" fmla="*/ 514067 h 3867790"/>
              <a:gd name="connsiteX2169" fmla="*/ 863403 w 4817889"/>
              <a:gd name="connsiteY2169" fmla="*/ 503853 h 3867790"/>
              <a:gd name="connsiteX2170" fmla="*/ 904205 w 4817889"/>
              <a:gd name="connsiteY2170" fmla="*/ 493639 h 3867790"/>
              <a:gd name="connsiteX2171" fmla="*/ 967318 w 4817889"/>
              <a:gd name="connsiteY2171" fmla="*/ 467307 h 3867790"/>
              <a:gd name="connsiteX2172" fmla="*/ 992612 w 4817889"/>
              <a:gd name="connsiteY2172" fmla="*/ 471509 h 3867790"/>
              <a:gd name="connsiteX2173" fmla="*/ 1050424 w 4817889"/>
              <a:gd name="connsiteY2173" fmla="*/ 474914 h 3867790"/>
              <a:gd name="connsiteX2174" fmla="*/ 1065724 w 4817889"/>
              <a:gd name="connsiteY2174" fmla="*/ 476616 h 3867790"/>
              <a:gd name="connsiteX2175" fmla="*/ 1121826 w 4817889"/>
              <a:gd name="connsiteY2175" fmla="*/ 480021 h 3867790"/>
              <a:gd name="connsiteX2176" fmla="*/ 1150725 w 4817889"/>
              <a:gd name="connsiteY2176" fmla="*/ 486830 h 3867790"/>
              <a:gd name="connsiteX2177" fmla="*/ 1150696 w 4817889"/>
              <a:gd name="connsiteY2177" fmla="*/ 487291 h 3867790"/>
              <a:gd name="connsiteX2178" fmla="*/ 1150759 w 4817889"/>
              <a:gd name="connsiteY2178" fmla="*/ 487166 h 3867790"/>
              <a:gd name="connsiteX2179" fmla="*/ 1155905 w 4817889"/>
              <a:gd name="connsiteY2179" fmla="*/ 482048 h 3867790"/>
              <a:gd name="connsiteX2180" fmla="*/ 1155967 w 4817889"/>
              <a:gd name="connsiteY2180" fmla="*/ 482108 h 3867790"/>
              <a:gd name="connsiteX2181" fmla="*/ 1155913 w 4817889"/>
              <a:gd name="connsiteY2181" fmla="*/ 481958 h 3867790"/>
              <a:gd name="connsiteX2182" fmla="*/ 1157609 w 4817889"/>
              <a:gd name="connsiteY2182" fmla="*/ 478566 h 3867790"/>
              <a:gd name="connsiteX2183" fmla="*/ 1174606 w 4817889"/>
              <a:gd name="connsiteY2183" fmla="*/ 451436 h 3867790"/>
              <a:gd name="connsiteX2184" fmla="*/ 1183102 w 4817889"/>
              <a:gd name="connsiteY2184" fmla="*/ 483653 h 3867790"/>
              <a:gd name="connsiteX2185" fmla="*/ 1193293 w 4817889"/>
              <a:gd name="connsiteY2185" fmla="*/ 497219 h 3867790"/>
              <a:gd name="connsiteX2186" fmla="*/ 1221323 w 4817889"/>
              <a:gd name="connsiteY2186" fmla="*/ 500822 h 3867790"/>
              <a:gd name="connsiteX2187" fmla="*/ 1248987 w 4817889"/>
              <a:gd name="connsiteY2187" fmla="*/ 505633 h 3867790"/>
              <a:gd name="connsiteX2188" fmla="*/ 1250678 w 4817889"/>
              <a:gd name="connsiteY2188" fmla="*/ 498774 h 3867790"/>
              <a:gd name="connsiteX2189" fmla="*/ 1250773 w 4817889"/>
              <a:gd name="connsiteY2189" fmla="*/ 498755 h 3867790"/>
              <a:gd name="connsiteX2190" fmla="*/ 1250773 w 4817889"/>
              <a:gd name="connsiteY2190" fmla="*/ 477146 h 3867790"/>
              <a:gd name="connsiteX2191" fmla="*/ 1251385 w 4817889"/>
              <a:gd name="connsiteY2191" fmla="*/ 476942 h 3867790"/>
              <a:gd name="connsiteX2192" fmla="*/ 1250694 w 4817889"/>
              <a:gd name="connsiteY2192" fmla="*/ 476771 h 3867790"/>
              <a:gd name="connsiteX2193" fmla="*/ 1260945 w 4817889"/>
              <a:gd name="connsiteY2193" fmla="*/ 429247 h 3867790"/>
              <a:gd name="connsiteX2194" fmla="*/ 1261478 w 4817889"/>
              <a:gd name="connsiteY2194" fmla="*/ 429512 h 3867790"/>
              <a:gd name="connsiteX2195" fmla="*/ 1261380 w 4817889"/>
              <a:gd name="connsiteY2195" fmla="*/ 429398 h 3867790"/>
              <a:gd name="connsiteX2196" fmla="*/ 1087666 w 4817889"/>
              <a:gd name="connsiteY2196" fmla="*/ 305648 h 3867790"/>
              <a:gd name="connsiteX2197" fmla="*/ 1085963 w 4817889"/>
              <a:gd name="connsiteY2197" fmla="*/ 276830 h 3867790"/>
              <a:gd name="connsiteX2198" fmla="*/ 1087251 w 4817889"/>
              <a:gd name="connsiteY2198" fmla="*/ 276534 h 3867790"/>
              <a:gd name="connsiteX2199" fmla="*/ 1086104 w 4817889"/>
              <a:gd name="connsiteY2199" fmla="*/ 276295 h 3867790"/>
              <a:gd name="connsiteX2200" fmla="*/ 1109839 w 4817889"/>
              <a:gd name="connsiteY2200" fmla="*/ 259210 h 3867790"/>
              <a:gd name="connsiteX2201" fmla="*/ 1110275 w 4817889"/>
              <a:gd name="connsiteY2201" fmla="*/ 259740 h 3867790"/>
              <a:gd name="connsiteX2202" fmla="*/ 1110179 w 4817889"/>
              <a:gd name="connsiteY2202" fmla="*/ 259267 h 3867790"/>
              <a:gd name="connsiteX2203" fmla="*/ 1137373 w 4817889"/>
              <a:gd name="connsiteY2203" fmla="*/ 262659 h 3867790"/>
              <a:gd name="connsiteX2204" fmla="*/ 1237642 w 4817889"/>
              <a:gd name="connsiteY2204" fmla="*/ 347469 h 3867790"/>
              <a:gd name="connsiteX2205" fmla="*/ 1254216 w 4817889"/>
              <a:gd name="connsiteY2205" fmla="*/ 357859 h 3867790"/>
              <a:gd name="connsiteX2206" fmla="*/ 1273119 w 4817889"/>
              <a:gd name="connsiteY2206" fmla="*/ 364358 h 3867790"/>
              <a:gd name="connsiteX2207" fmla="*/ 1279863 w 4817889"/>
              <a:gd name="connsiteY2207" fmla="*/ 347407 h 3867790"/>
              <a:gd name="connsiteX2208" fmla="*/ 1280467 w 4817889"/>
              <a:gd name="connsiteY2208" fmla="*/ 347186 h 3867790"/>
              <a:gd name="connsiteX2209" fmla="*/ 1283710 w 4817889"/>
              <a:gd name="connsiteY2209" fmla="*/ 331305 h 3867790"/>
              <a:gd name="connsiteX2210" fmla="*/ 1292168 w 4817889"/>
              <a:gd name="connsiteY2210" fmla="*/ 317293 h 3867790"/>
              <a:gd name="connsiteX2211" fmla="*/ 1291950 w 4817889"/>
              <a:gd name="connsiteY2211" fmla="*/ 317188 h 3867790"/>
              <a:gd name="connsiteX2212" fmla="*/ 1322532 w 4817889"/>
              <a:gd name="connsiteY2212" fmla="*/ 305356 h 3867790"/>
              <a:gd name="connsiteX2213" fmla="*/ 1342783 w 4817889"/>
              <a:gd name="connsiteY2213" fmla="*/ 303665 h 3867790"/>
              <a:gd name="connsiteX2214" fmla="*/ 1354676 w 4817889"/>
              <a:gd name="connsiteY2214" fmla="*/ 295212 h 3867790"/>
              <a:gd name="connsiteX2215" fmla="*/ 1446419 w 4817889"/>
              <a:gd name="connsiteY2215" fmla="*/ 276618 h 3867790"/>
              <a:gd name="connsiteX2216" fmla="*/ 1465107 w 4817889"/>
              <a:gd name="connsiteY2216" fmla="*/ 295212 h 3867790"/>
              <a:gd name="connsiteX2217" fmla="*/ 1485495 w 4817889"/>
              <a:gd name="connsiteY2217" fmla="*/ 268166 h 3867790"/>
              <a:gd name="connsiteX2218" fmla="*/ 1527969 w 4817889"/>
              <a:gd name="connsiteY2218" fmla="*/ 266475 h 3867790"/>
              <a:gd name="connsiteX2219" fmla="*/ 1536463 w 4817889"/>
              <a:gd name="connsiteY2219" fmla="*/ 254643 h 3867790"/>
              <a:gd name="connsiteX2220" fmla="*/ 1582335 w 4817889"/>
              <a:gd name="connsiteY2220" fmla="*/ 252952 h 3867790"/>
              <a:gd name="connsiteX2221" fmla="*/ 1629906 w 4817889"/>
              <a:gd name="connsiteY2221" fmla="*/ 242810 h 3867790"/>
              <a:gd name="connsiteX2222" fmla="*/ 1630718 w 4817889"/>
              <a:gd name="connsiteY2222" fmla="*/ 242426 h 3867790"/>
              <a:gd name="connsiteX2223" fmla="*/ 1630329 w 4817889"/>
              <a:gd name="connsiteY2223" fmla="*/ 242277 h 3867790"/>
              <a:gd name="connsiteX2224" fmla="*/ 1605970 w 4817889"/>
              <a:gd name="connsiteY2224" fmla="*/ 203986 h 3867790"/>
              <a:gd name="connsiteX2225" fmla="*/ 1613247 w 4817889"/>
              <a:gd name="connsiteY2225" fmla="*/ 194940 h 3867790"/>
              <a:gd name="connsiteX2226" fmla="*/ 1613101 w 4817889"/>
              <a:gd name="connsiteY2226" fmla="*/ 194748 h 3867790"/>
              <a:gd name="connsiteX2227" fmla="*/ 1622980 w 4817889"/>
              <a:gd name="connsiteY2227" fmla="*/ 183141 h 3867790"/>
              <a:gd name="connsiteX2228" fmla="*/ 1622946 w 4817889"/>
              <a:gd name="connsiteY2228" fmla="*/ 183138 h 3867790"/>
              <a:gd name="connsiteX2229" fmla="*/ 1624642 w 4817889"/>
              <a:gd name="connsiteY2229" fmla="*/ 178152 h 3867790"/>
              <a:gd name="connsiteX2230" fmla="*/ 1625235 w 4817889"/>
              <a:gd name="connsiteY2230" fmla="*/ 178033 h 3867790"/>
              <a:gd name="connsiteX2231" fmla="*/ 1624736 w 4817889"/>
              <a:gd name="connsiteY2231" fmla="*/ 177794 h 3867790"/>
              <a:gd name="connsiteX2232" fmla="*/ 1641727 w 4817889"/>
              <a:gd name="connsiteY2232" fmla="*/ 158981 h 3867790"/>
              <a:gd name="connsiteX2233" fmla="*/ 1641825 w 4817889"/>
              <a:gd name="connsiteY2233" fmla="*/ 159032 h 3867790"/>
              <a:gd name="connsiteX2234" fmla="*/ 1644742 w 4817889"/>
              <a:gd name="connsiteY2234" fmla="*/ 149485 h 3867790"/>
              <a:gd name="connsiteX2235" fmla="*/ 1665545 w 4817889"/>
              <a:gd name="connsiteY2235" fmla="*/ 130265 h 3867790"/>
              <a:gd name="connsiteX2236" fmla="*/ 1665784 w 4817889"/>
              <a:gd name="connsiteY2236" fmla="*/ 130205 h 3867790"/>
              <a:gd name="connsiteX2237" fmla="*/ 1613272 w 4817889"/>
              <a:gd name="connsiteY2237" fmla="*/ 108239 h 3867790"/>
              <a:gd name="connsiteX2238" fmla="*/ 1609863 w 4817889"/>
              <a:gd name="connsiteY2238" fmla="*/ 104626 h 3867790"/>
              <a:gd name="connsiteX2239" fmla="*/ 1609823 w 4817889"/>
              <a:gd name="connsiteY2239" fmla="*/ 104628 h 3867790"/>
              <a:gd name="connsiteX2240" fmla="*/ 1613102 w 4817889"/>
              <a:gd name="connsiteY2240" fmla="*/ 108101 h 3867790"/>
              <a:gd name="connsiteX2241" fmla="*/ 1594413 w 4817889"/>
              <a:gd name="connsiteY2241" fmla="*/ 105778 h 3867790"/>
              <a:gd name="connsiteX2242" fmla="*/ 1589245 w 4817889"/>
              <a:gd name="connsiteY2242" fmla="*/ 101733 h 3867790"/>
              <a:gd name="connsiteX2243" fmla="*/ 1495718 w 4817889"/>
              <a:gd name="connsiteY2243" fmla="*/ 67619 h 3867790"/>
              <a:gd name="connsiteX2244" fmla="*/ 1495686 w 4817889"/>
              <a:gd name="connsiteY2244" fmla="*/ 67570 h 3867790"/>
              <a:gd name="connsiteX2245" fmla="*/ 1495607 w 4817889"/>
              <a:gd name="connsiteY2245" fmla="*/ 67696 h 3867790"/>
              <a:gd name="connsiteX2246" fmla="*/ 1478731 w 4817889"/>
              <a:gd name="connsiteY2246" fmla="*/ 20172 h 3867790"/>
              <a:gd name="connsiteX2247" fmla="*/ 1478889 w 4817889"/>
              <a:gd name="connsiteY2247" fmla="*/ 20182 h 3867790"/>
              <a:gd name="connsiteX2248" fmla="*/ 1483316 w 4817889"/>
              <a:gd name="connsiteY2248" fmla="*/ 10331 h 3867790"/>
              <a:gd name="connsiteX2249" fmla="*/ 1494141 w 4817889"/>
              <a:gd name="connsiteY2249" fmla="*/ 6743 h 3867790"/>
              <a:gd name="connsiteX2250" fmla="*/ 1579047 w 4817889"/>
              <a:gd name="connsiteY2250" fmla="*/ 27002 h 3867790"/>
              <a:gd name="connsiteX2251" fmla="*/ 1665651 w 4817889"/>
              <a:gd name="connsiteY2251" fmla="*/ 25313 h 3867790"/>
              <a:gd name="connsiteX2252" fmla="*/ 1665832 w 4817889"/>
              <a:gd name="connsiteY2252" fmla="*/ 25673 h 3867790"/>
              <a:gd name="connsiteX2253" fmla="*/ 1665822 w 4817889"/>
              <a:gd name="connsiteY2253" fmla="*/ 25210 h 3867790"/>
              <a:gd name="connsiteX2254" fmla="*/ 1678797 w 4817889"/>
              <a:gd name="connsiteY2254" fmla="*/ 22604 h 3867790"/>
              <a:gd name="connsiteX2255" fmla="*/ 1682592 w 4817889"/>
              <a:gd name="connsiteY2255" fmla="*/ 25009 h 3867790"/>
              <a:gd name="connsiteX2256" fmla="*/ 1682642 w 4817889"/>
              <a:gd name="connsiteY2256" fmla="*/ 24834 h 3867790"/>
              <a:gd name="connsiteX2257" fmla="*/ 1731983 w 4817889"/>
              <a:gd name="connsiteY2257" fmla="*/ 31636 h 3867790"/>
              <a:gd name="connsiteX2258" fmla="*/ 1747295 w 4817889"/>
              <a:gd name="connsiteY2258" fmla="*/ 21434 h 3867790"/>
              <a:gd name="connsiteX2259" fmla="*/ 1773797 w 4817889"/>
              <a:gd name="connsiteY2259" fmla="*/ 418 h 386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</a:cxnLst>
            <a:rect l="l" t="t" r="r" b="b"/>
            <a:pathLst>
              <a:path w="4817889" h="3867790">
                <a:moveTo>
                  <a:pt x="2942981" y="3813286"/>
                </a:moveTo>
                <a:lnTo>
                  <a:pt x="2942796" y="3813412"/>
                </a:lnTo>
                <a:lnTo>
                  <a:pt x="2942837" y="3813429"/>
                </a:lnTo>
                <a:close/>
                <a:moveTo>
                  <a:pt x="2893443" y="3718488"/>
                </a:moveTo>
                <a:lnTo>
                  <a:pt x="2893852" y="3719072"/>
                </a:lnTo>
                <a:lnTo>
                  <a:pt x="2893960" y="3718987"/>
                </a:lnTo>
                <a:close/>
                <a:moveTo>
                  <a:pt x="2754165" y="3667982"/>
                </a:moveTo>
                <a:lnTo>
                  <a:pt x="2753855" y="3668597"/>
                </a:lnTo>
                <a:lnTo>
                  <a:pt x="2754165" y="3668730"/>
                </a:lnTo>
                <a:close/>
                <a:moveTo>
                  <a:pt x="2791254" y="3666966"/>
                </a:moveTo>
                <a:lnTo>
                  <a:pt x="2791322" y="3667033"/>
                </a:lnTo>
                <a:lnTo>
                  <a:pt x="2791335" y="3667285"/>
                </a:lnTo>
                <a:lnTo>
                  <a:pt x="2791742" y="3667135"/>
                </a:lnTo>
                <a:lnTo>
                  <a:pt x="2791523" y="3666966"/>
                </a:lnTo>
                <a:close/>
                <a:moveTo>
                  <a:pt x="2807216" y="3632072"/>
                </a:moveTo>
                <a:lnTo>
                  <a:pt x="2805964" y="3632697"/>
                </a:lnTo>
                <a:lnTo>
                  <a:pt x="2806578" y="3633174"/>
                </a:lnTo>
                <a:lnTo>
                  <a:pt x="2806583" y="3633014"/>
                </a:lnTo>
                <a:lnTo>
                  <a:pt x="2807318" y="3632257"/>
                </a:lnTo>
                <a:close/>
                <a:moveTo>
                  <a:pt x="3069788" y="3583712"/>
                </a:moveTo>
                <a:lnTo>
                  <a:pt x="3070083" y="3584237"/>
                </a:lnTo>
                <a:lnTo>
                  <a:pt x="3069925" y="3584727"/>
                </a:lnTo>
                <a:lnTo>
                  <a:pt x="3070201" y="3584484"/>
                </a:lnTo>
                <a:lnTo>
                  <a:pt x="3071477" y="3584060"/>
                </a:lnTo>
                <a:lnTo>
                  <a:pt x="3070474" y="3583969"/>
                </a:lnTo>
                <a:close/>
                <a:moveTo>
                  <a:pt x="3169827" y="3579697"/>
                </a:moveTo>
                <a:lnTo>
                  <a:pt x="3169956" y="3579918"/>
                </a:lnTo>
                <a:lnTo>
                  <a:pt x="3170023" y="3579868"/>
                </a:lnTo>
                <a:close/>
                <a:moveTo>
                  <a:pt x="3064714" y="3540395"/>
                </a:moveTo>
                <a:lnTo>
                  <a:pt x="3064714" y="3541936"/>
                </a:lnTo>
                <a:lnTo>
                  <a:pt x="3064926" y="3541893"/>
                </a:lnTo>
                <a:close/>
                <a:moveTo>
                  <a:pt x="2443971" y="3521327"/>
                </a:moveTo>
                <a:lnTo>
                  <a:pt x="2443578" y="3521916"/>
                </a:lnTo>
                <a:lnTo>
                  <a:pt x="2444053" y="3521443"/>
                </a:lnTo>
                <a:close/>
                <a:moveTo>
                  <a:pt x="2332083" y="3520951"/>
                </a:moveTo>
                <a:lnTo>
                  <a:pt x="2332138" y="3521028"/>
                </a:lnTo>
                <a:lnTo>
                  <a:pt x="2332292" y="3521027"/>
                </a:lnTo>
                <a:close/>
                <a:moveTo>
                  <a:pt x="2772756" y="3520744"/>
                </a:moveTo>
                <a:lnTo>
                  <a:pt x="2772691" y="3520836"/>
                </a:lnTo>
                <a:lnTo>
                  <a:pt x="2772381" y="3520968"/>
                </a:lnTo>
                <a:lnTo>
                  <a:pt x="2772771" y="3521163"/>
                </a:lnTo>
                <a:close/>
                <a:moveTo>
                  <a:pt x="3036279" y="3496966"/>
                </a:moveTo>
                <a:lnTo>
                  <a:pt x="3034496" y="3497168"/>
                </a:lnTo>
                <a:lnTo>
                  <a:pt x="3033420" y="3497168"/>
                </a:lnTo>
                <a:lnTo>
                  <a:pt x="3034327" y="3497772"/>
                </a:lnTo>
                <a:lnTo>
                  <a:pt x="3035203" y="3498328"/>
                </a:lnTo>
                <a:close/>
                <a:moveTo>
                  <a:pt x="3170586" y="3485631"/>
                </a:moveTo>
                <a:lnTo>
                  <a:pt x="3170547" y="3485655"/>
                </a:lnTo>
                <a:lnTo>
                  <a:pt x="3170557" y="3485687"/>
                </a:lnTo>
                <a:close/>
                <a:moveTo>
                  <a:pt x="2805005" y="3480499"/>
                </a:moveTo>
                <a:lnTo>
                  <a:pt x="2806430" y="3480855"/>
                </a:lnTo>
                <a:lnTo>
                  <a:pt x="2806676" y="3481326"/>
                </a:lnTo>
                <a:lnTo>
                  <a:pt x="2807784" y="3480499"/>
                </a:lnTo>
                <a:lnTo>
                  <a:pt x="2806449" y="3480499"/>
                </a:lnTo>
                <a:close/>
                <a:moveTo>
                  <a:pt x="2199217" y="3478653"/>
                </a:moveTo>
                <a:lnTo>
                  <a:pt x="2199295" y="3478784"/>
                </a:lnTo>
                <a:lnTo>
                  <a:pt x="2199159" y="3479061"/>
                </a:lnTo>
                <a:lnTo>
                  <a:pt x="2199382" y="3479103"/>
                </a:lnTo>
                <a:lnTo>
                  <a:pt x="2199483" y="3479209"/>
                </a:lnTo>
                <a:lnTo>
                  <a:pt x="2200184" y="3479348"/>
                </a:lnTo>
                <a:lnTo>
                  <a:pt x="2199621" y="3478958"/>
                </a:lnTo>
                <a:close/>
                <a:moveTo>
                  <a:pt x="2151284" y="3449536"/>
                </a:moveTo>
                <a:lnTo>
                  <a:pt x="2151183" y="3449739"/>
                </a:lnTo>
                <a:lnTo>
                  <a:pt x="2153675" y="3451373"/>
                </a:lnTo>
                <a:lnTo>
                  <a:pt x="2153723" y="3451315"/>
                </a:lnTo>
                <a:close/>
                <a:moveTo>
                  <a:pt x="2090863" y="3444970"/>
                </a:moveTo>
                <a:lnTo>
                  <a:pt x="2090807" y="3445075"/>
                </a:lnTo>
                <a:lnTo>
                  <a:pt x="2092063" y="3445075"/>
                </a:lnTo>
                <a:lnTo>
                  <a:pt x="2092138" y="3444970"/>
                </a:lnTo>
                <a:close/>
                <a:moveTo>
                  <a:pt x="2607829" y="3437840"/>
                </a:moveTo>
                <a:lnTo>
                  <a:pt x="2609571" y="3441863"/>
                </a:lnTo>
                <a:lnTo>
                  <a:pt x="2610596" y="3441264"/>
                </a:lnTo>
                <a:lnTo>
                  <a:pt x="2611910" y="3441301"/>
                </a:lnTo>
                <a:close/>
                <a:moveTo>
                  <a:pt x="2125918" y="3431085"/>
                </a:moveTo>
                <a:lnTo>
                  <a:pt x="2127241" y="3433178"/>
                </a:lnTo>
                <a:lnTo>
                  <a:pt x="2128196" y="3433067"/>
                </a:lnTo>
                <a:lnTo>
                  <a:pt x="2128924" y="3433228"/>
                </a:lnTo>
                <a:lnTo>
                  <a:pt x="2128387" y="3432837"/>
                </a:lnTo>
                <a:close/>
                <a:moveTo>
                  <a:pt x="1898517" y="3429613"/>
                </a:moveTo>
                <a:lnTo>
                  <a:pt x="1899447" y="3432162"/>
                </a:lnTo>
                <a:lnTo>
                  <a:pt x="1899690" y="3431290"/>
                </a:lnTo>
                <a:close/>
                <a:moveTo>
                  <a:pt x="2022865" y="3427553"/>
                </a:moveTo>
                <a:lnTo>
                  <a:pt x="2022865" y="3427778"/>
                </a:lnTo>
                <a:lnTo>
                  <a:pt x="2023119" y="3427749"/>
                </a:lnTo>
                <a:lnTo>
                  <a:pt x="2022989" y="3427698"/>
                </a:lnTo>
                <a:close/>
                <a:moveTo>
                  <a:pt x="4553876" y="3427110"/>
                </a:moveTo>
                <a:lnTo>
                  <a:pt x="4552714" y="3432885"/>
                </a:lnTo>
                <a:lnTo>
                  <a:pt x="4554298" y="3432619"/>
                </a:lnTo>
                <a:lnTo>
                  <a:pt x="4554443" y="3432777"/>
                </a:lnTo>
                <a:close/>
                <a:moveTo>
                  <a:pt x="3065794" y="3417230"/>
                </a:moveTo>
                <a:lnTo>
                  <a:pt x="3064679" y="3417336"/>
                </a:lnTo>
                <a:lnTo>
                  <a:pt x="3064805" y="3417840"/>
                </a:lnTo>
                <a:lnTo>
                  <a:pt x="3064711" y="3418136"/>
                </a:lnTo>
                <a:lnTo>
                  <a:pt x="3064995" y="3417894"/>
                </a:lnTo>
                <a:close/>
                <a:moveTo>
                  <a:pt x="3303594" y="3397657"/>
                </a:moveTo>
                <a:lnTo>
                  <a:pt x="3304174" y="3398460"/>
                </a:lnTo>
                <a:lnTo>
                  <a:pt x="3304240" y="3398132"/>
                </a:lnTo>
                <a:close/>
                <a:moveTo>
                  <a:pt x="2900502" y="3375375"/>
                </a:moveTo>
                <a:lnTo>
                  <a:pt x="2900382" y="3375427"/>
                </a:lnTo>
                <a:lnTo>
                  <a:pt x="2900202" y="3375448"/>
                </a:lnTo>
                <a:lnTo>
                  <a:pt x="2900608" y="3375767"/>
                </a:lnTo>
                <a:close/>
                <a:moveTo>
                  <a:pt x="3334474" y="3357566"/>
                </a:moveTo>
                <a:lnTo>
                  <a:pt x="3333862" y="3358292"/>
                </a:lnTo>
                <a:lnTo>
                  <a:pt x="3335609" y="3359027"/>
                </a:lnTo>
                <a:close/>
                <a:moveTo>
                  <a:pt x="1730082" y="3305179"/>
                </a:moveTo>
                <a:lnTo>
                  <a:pt x="1730082" y="3308901"/>
                </a:lnTo>
                <a:lnTo>
                  <a:pt x="1730199" y="3308940"/>
                </a:lnTo>
                <a:lnTo>
                  <a:pt x="1730340" y="3309267"/>
                </a:lnTo>
                <a:lnTo>
                  <a:pt x="1730340" y="3305274"/>
                </a:lnTo>
                <a:close/>
                <a:moveTo>
                  <a:pt x="1775848" y="3299399"/>
                </a:moveTo>
                <a:lnTo>
                  <a:pt x="1775848" y="3303169"/>
                </a:lnTo>
                <a:lnTo>
                  <a:pt x="1777897" y="3307256"/>
                </a:lnTo>
                <a:lnTo>
                  <a:pt x="1777912" y="3307273"/>
                </a:lnTo>
                <a:lnTo>
                  <a:pt x="1776226" y="3302228"/>
                </a:lnTo>
                <a:close/>
                <a:moveTo>
                  <a:pt x="2404217" y="3299047"/>
                </a:moveTo>
                <a:lnTo>
                  <a:pt x="2404208" y="3299063"/>
                </a:lnTo>
                <a:lnTo>
                  <a:pt x="2404267" y="3299103"/>
                </a:lnTo>
                <a:close/>
                <a:moveTo>
                  <a:pt x="1612540" y="3290886"/>
                </a:moveTo>
                <a:lnTo>
                  <a:pt x="1612859" y="3292010"/>
                </a:lnTo>
                <a:lnTo>
                  <a:pt x="1613329" y="3292010"/>
                </a:lnTo>
                <a:close/>
                <a:moveTo>
                  <a:pt x="1788931" y="3286345"/>
                </a:moveTo>
                <a:lnTo>
                  <a:pt x="1788194" y="3287657"/>
                </a:lnTo>
                <a:lnTo>
                  <a:pt x="1789693" y="3286799"/>
                </a:lnTo>
                <a:close/>
                <a:moveTo>
                  <a:pt x="1676329" y="3252227"/>
                </a:moveTo>
                <a:lnTo>
                  <a:pt x="1675864" y="3253861"/>
                </a:lnTo>
                <a:lnTo>
                  <a:pt x="1677491" y="3252734"/>
                </a:lnTo>
                <a:lnTo>
                  <a:pt x="1677712" y="3252734"/>
                </a:lnTo>
                <a:close/>
                <a:moveTo>
                  <a:pt x="1679106" y="3252148"/>
                </a:moveTo>
                <a:lnTo>
                  <a:pt x="1677715" y="3252734"/>
                </a:lnTo>
                <a:lnTo>
                  <a:pt x="1678319" y="3252734"/>
                </a:lnTo>
                <a:close/>
                <a:moveTo>
                  <a:pt x="1943749" y="3242108"/>
                </a:moveTo>
                <a:lnTo>
                  <a:pt x="1944657" y="3243706"/>
                </a:lnTo>
                <a:lnTo>
                  <a:pt x="1946240" y="3243590"/>
                </a:lnTo>
                <a:close/>
                <a:moveTo>
                  <a:pt x="1911291" y="3219678"/>
                </a:moveTo>
                <a:lnTo>
                  <a:pt x="1911337" y="3219783"/>
                </a:lnTo>
                <a:lnTo>
                  <a:pt x="1911557" y="3219879"/>
                </a:lnTo>
                <a:close/>
                <a:moveTo>
                  <a:pt x="4388033" y="3210638"/>
                </a:moveTo>
                <a:lnTo>
                  <a:pt x="4386009" y="3210651"/>
                </a:lnTo>
                <a:lnTo>
                  <a:pt x="4387953" y="3212664"/>
                </a:lnTo>
                <a:close/>
                <a:moveTo>
                  <a:pt x="2437431" y="3205929"/>
                </a:moveTo>
                <a:lnTo>
                  <a:pt x="2437356" y="3208542"/>
                </a:lnTo>
                <a:lnTo>
                  <a:pt x="2438463" y="3206481"/>
                </a:lnTo>
                <a:close/>
                <a:moveTo>
                  <a:pt x="3269142" y="3205384"/>
                </a:moveTo>
                <a:lnTo>
                  <a:pt x="3269193" y="3205633"/>
                </a:lnTo>
                <a:lnTo>
                  <a:pt x="3269852" y="3205559"/>
                </a:lnTo>
                <a:close/>
                <a:moveTo>
                  <a:pt x="3299181" y="3200093"/>
                </a:moveTo>
                <a:lnTo>
                  <a:pt x="3299319" y="3200164"/>
                </a:lnTo>
                <a:lnTo>
                  <a:pt x="3299746" y="3200905"/>
                </a:lnTo>
                <a:lnTo>
                  <a:pt x="3299878" y="3200638"/>
                </a:lnTo>
                <a:lnTo>
                  <a:pt x="3301713" y="3200352"/>
                </a:lnTo>
                <a:lnTo>
                  <a:pt x="3299474" y="3200230"/>
                </a:lnTo>
                <a:lnTo>
                  <a:pt x="3299388" y="3200110"/>
                </a:lnTo>
                <a:close/>
                <a:moveTo>
                  <a:pt x="4494257" y="3199140"/>
                </a:moveTo>
                <a:lnTo>
                  <a:pt x="4494555" y="3200333"/>
                </a:lnTo>
                <a:lnTo>
                  <a:pt x="4494724" y="3200341"/>
                </a:lnTo>
                <a:close/>
                <a:moveTo>
                  <a:pt x="1431335" y="3179207"/>
                </a:moveTo>
                <a:lnTo>
                  <a:pt x="1431076" y="3179661"/>
                </a:lnTo>
                <a:lnTo>
                  <a:pt x="1428164" y="3180376"/>
                </a:lnTo>
                <a:lnTo>
                  <a:pt x="1432547" y="3183451"/>
                </a:lnTo>
                <a:close/>
                <a:moveTo>
                  <a:pt x="1320206" y="3176773"/>
                </a:moveTo>
                <a:lnTo>
                  <a:pt x="1320038" y="3177008"/>
                </a:lnTo>
                <a:lnTo>
                  <a:pt x="1320357" y="3176873"/>
                </a:lnTo>
                <a:close/>
                <a:moveTo>
                  <a:pt x="1384383" y="3170439"/>
                </a:moveTo>
                <a:lnTo>
                  <a:pt x="1382854" y="3171600"/>
                </a:lnTo>
                <a:lnTo>
                  <a:pt x="1385290" y="3171762"/>
                </a:lnTo>
                <a:lnTo>
                  <a:pt x="1385964" y="3171988"/>
                </a:lnTo>
                <a:lnTo>
                  <a:pt x="1385280" y="3171118"/>
                </a:lnTo>
                <a:close/>
                <a:moveTo>
                  <a:pt x="2359094" y="3150692"/>
                </a:moveTo>
                <a:lnTo>
                  <a:pt x="2355985" y="3152851"/>
                </a:lnTo>
                <a:lnTo>
                  <a:pt x="2355579" y="3152869"/>
                </a:lnTo>
                <a:lnTo>
                  <a:pt x="2355839" y="3152947"/>
                </a:lnTo>
                <a:lnTo>
                  <a:pt x="2358288" y="3153086"/>
                </a:lnTo>
                <a:close/>
                <a:moveTo>
                  <a:pt x="4399844" y="3141122"/>
                </a:moveTo>
                <a:lnTo>
                  <a:pt x="4399630" y="3141489"/>
                </a:lnTo>
                <a:lnTo>
                  <a:pt x="4400166" y="3141668"/>
                </a:lnTo>
                <a:close/>
                <a:moveTo>
                  <a:pt x="1478653" y="3140769"/>
                </a:moveTo>
                <a:lnTo>
                  <a:pt x="1478189" y="3141096"/>
                </a:lnTo>
                <a:lnTo>
                  <a:pt x="1478365" y="3141072"/>
                </a:lnTo>
                <a:lnTo>
                  <a:pt x="1479098" y="3141893"/>
                </a:lnTo>
                <a:lnTo>
                  <a:pt x="1481389" y="3141016"/>
                </a:lnTo>
                <a:close/>
                <a:moveTo>
                  <a:pt x="1332463" y="3136892"/>
                </a:moveTo>
                <a:lnTo>
                  <a:pt x="1331888" y="3137286"/>
                </a:lnTo>
                <a:lnTo>
                  <a:pt x="1330816" y="3142635"/>
                </a:lnTo>
                <a:lnTo>
                  <a:pt x="1332250" y="3142885"/>
                </a:lnTo>
                <a:lnTo>
                  <a:pt x="1333540" y="3143144"/>
                </a:lnTo>
                <a:lnTo>
                  <a:pt x="1332463" y="3142435"/>
                </a:lnTo>
                <a:close/>
                <a:moveTo>
                  <a:pt x="2145018" y="3118816"/>
                </a:moveTo>
                <a:lnTo>
                  <a:pt x="2145038" y="3118842"/>
                </a:lnTo>
                <a:lnTo>
                  <a:pt x="2145146" y="3118885"/>
                </a:lnTo>
                <a:close/>
                <a:moveTo>
                  <a:pt x="2146056" y="3117617"/>
                </a:moveTo>
                <a:lnTo>
                  <a:pt x="2145361" y="3118970"/>
                </a:lnTo>
                <a:lnTo>
                  <a:pt x="2147321" y="3119745"/>
                </a:lnTo>
                <a:close/>
                <a:moveTo>
                  <a:pt x="3398307" y="3111759"/>
                </a:moveTo>
                <a:lnTo>
                  <a:pt x="3397636" y="3112412"/>
                </a:lnTo>
                <a:lnTo>
                  <a:pt x="3398084" y="3112227"/>
                </a:lnTo>
                <a:lnTo>
                  <a:pt x="3398342" y="3112455"/>
                </a:lnTo>
                <a:lnTo>
                  <a:pt x="3398307" y="3112274"/>
                </a:lnTo>
                <a:close/>
                <a:moveTo>
                  <a:pt x="3270138" y="3099940"/>
                </a:moveTo>
                <a:lnTo>
                  <a:pt x="3270219" y="3100020"/>
                </a:lnTo>
                <a:lnTo>
                  <a:pt x="3270234" y="3099997"/>
                </a:lnTo>
                <a:close/>
                <a:moveTo>
                  <a:pt x="3135230" y="3083517"/>
                </a:moveTo>
                <a:lnTo>
                  <a:pt x="3135099" y="3083802"/>
                </a:lnTo>
                <a:lnTo>
                  <a:pt x="3135929" y="3084223"/>
                </a:lnTo>
                <a:close/>
                <a:moveTo>
                  <a:pt x="3223447" y="3083230"/>
                </a:moveTo>
                <a:lnTo>
                  <a:pt x="3223780" y="3083896"/>
                </a:lnTo>
                <a:lnTo>
                  <a:pt x="3224886" y="3083588"/>
                </a:lnTo>
                <a:lnTo>
                  <a:pt x="3225036" y="3083704"/>
                </a:lnTo>
                <a:lnTo>
                  <a:pt x="3224799" y="3083230"/>
                </a:lnTo>
                <a:close/>
                <a:moveTo>
                  <a:pt x="1619568" y="3081681"/>
                </a:moveTo>
                <a:lnTo>
                  <a:pt x="1627754" y="3087337"/>
                </a:lnTo>
                <a:lnTo>
                  <a:pt x="1625645" y="3084729"/>
                </a:lnTo>
                <a:cubicBezTo>
                  <a:pt x="1623733" y="3083032"/>
                  <a:pt x="1621608" y="3081760"/>
                  <a:pt x="1619909" y="3081760"/>
                </a:cubicBezTo>
                <a:close/>
                <a:moveTo>
                  <a:pt x="4189221" y="3076846"/>
                </a:moveTo>
                <a:lnTo>
                  <a:pt x="4189780" y="3077612"/>
                </a:lnTo>
                <a:lnTo>
                  <a:pt x="4190097" y="3077137"/>
                </a:lnTo>
                <a:close/>
                <a:moveTo>
                  <a:pt x="2711776" y="3070292"/>
                </a:moveTo>
                <a:lnTo>
                  <a:pt x="2711793" y="3070349"/>
                </a:lnTo>
                <a:lnTo>
                  <a:pt x="2712395" y="3070597"/>
                </a:lnTo>
                <a:close/>
                <a:moveTo>
                  <a:pt x="1789909" y="3055967"/>
                </a:moveTo>
                <a:lnTo>
                  <a:pt x="1789987" y="3056133"/>
                </a:lnTo>
                <a:lnTo>
                  <a:pt x="1790173" y="3056015"/>
                </a:lnTo>
                <a:close/>
                <a:moveTo>
                  <a:pt x="1708144" y="3055803"/>
                </a:moveTo>
                <a:lnTo>
                  <a:pt x="1707483" y="3055888"/>
                </a:lnTo>
                <a:lnTo>
                  <a:pt x="1708340" y="3055914"/>
                </a:lnTo>
                <a:close/>
                <a:moveTo>
                  <a:pt x="3503830" y="3054315"/>
                </a:moveTo>
                <a:lnTo>
                  <a:pt x="3504096" y="3054818"/>
                </a:lnTo>
                <a:lnTo>
                  <a:pt x="3504260" y="3054415"/>
                </a:lnTo>
                <a:lnTo>
                  <a:pt x="3503907" y="3054340"/>
                </a:lnTo>
                <a:close/>
                <a:moveTo>
                  <a:pt x="3370054" y="3050995"/>
                </a:moveTo>
                <a:lnTo>
                  <a:pt x="3369372" y="3051404"/>
                </a:lnTo>
                <a:lnTo>
                  <a:pt x="3369372" y="3054428"/>
                </a:lnTo>
                <a:lnTo>
                  <a:pt x="3369707" y="3058136"/>
                </a:lnTo>
                <a:lnTo>
                  <a:pt x="3369707" y="3054055"/>
                </a:lnTo>
                <a:lnTo>
                  <a:pt x="3370677" y="3054125"/>
                </a:lnTo>
                <a:close/>
                <a:moveTo>
                  <a:pt x="3744941" y="3047014"/>
                </a:moveTo>
                <a:lnTo>
                  <a:pt x="3743455" y="3047182"/>
                </a:lnTo>
                <a:lnTo>
                  <a:pt x="3743576" y="3047424"/>
                </a:lnTo>
                <a:lnTo>
                  <a:pt x="3743973" y="3048271"/>
                </a:lnTo>
                <a:close/>
                <a:moveTo>
                  <a:pt x="1133638" y="3038895"/>
                </a:moveTo>
                <a:lnTo>
                  <a:pt x="1133414" y="3039087"/>
                </a:lnTo>
                <a:lnTo>
                  <a:pt x="1133990" y="3038976"/>
                </a:lnTo>
                <a:close/>
                <a:moveTo>
                  <a:pt x="3451078" y="3018765"/>
                </a:moveTo>
                <a:lnTo>
                  <a:pt x="3451125" y="3018963"/>
                </a:lnTo>
                <a:lnTo>
                  <a:pt x="3451283" y="3018967"/>
                </a:lnTo>
                <a:close/>
                <a:moveTo>
                  <a:pt x="3081840" y="3013320"/>
                </a:moveTo>
                <a:lnTo>
                  <a:pt x="3081974" y="3013583"/>
                </a:lnTo>
                <a:lnTo>
                  <a:pt x="3082033" y="3013679"/>
                </a:lnTo>
                <a:lnTo>
                  <a:pt x="3082050" y="3013330"/>
                </a:lnTo>
                <a:close/>
                <a:moveTo>
                  <a:pt x="4364160" y="3003555"/>
                </a:moveTo>
                <a:lnTo>
                  <a:pt x="4364184" y="3003722"/>
                </a:lnTo>
                <a:lnTo>
                  <a:pt x="4364184" y="3003582"/>
                </a:lnTo>
                <a:close/>
                <a:moveTo>
                  <a:pt x="3728548" y="3002867"/>
                </a:moveTo>
                <a:lnTo>
                  <a:pt x="3730624" y="3003491"/>
                </a:lnTo>
                <a:lnTo>
                  <a:pt x="3731452" y="3003307"/>
                </a:lnTo>
                <a:close/>
                <a:moveTo>
                  <a:pt x="1509580" y="2999339"/>
                </a:moveTo>
                <a:lnTo>
                  <a:pt x="1507913" y="3000445"/>
                </a:lnTo>
                <a:lnTo>
                  <a:pt x="1511130" y="3002001"/>
                </a:lnTo>
                <a:close/>
                <a:moveTo>
                  <a:pt x="4128997" y="2989442"/>
                </a:moveTo>
                <a:lnTo>
                  <a:pt x="4128997" y="2989618"/>
                </a:lnTo>
                <a:lnTo>
                  <a:pt x="4129110" y="2989618"/>
                </a:lnTo>
                <a:lnTo>
                  <a:pt x="4129425" y="2989845"/>
                </a:lnTo>
                <a:lnTo>
                  <a:pt x="4129319" y="2989639"/>
                </a:lnTo>
                <a:close/>
                <a:moveTo>
                  <a:pt x="3373831" y="2982980"/>
                </a:moveTo>
                <a:lnTo>
                  <a:pt x="3373777" y="2982999"/>
                </a:lnTo>
                <a:lnTo>
                  <a:pt x="3374301" y="2983258"/>
                </a:lnTo>
                <a:lnTo>
                  <a:pt x="3374393" y="2983875"/>
                </a:lnTo>
                <a:lnTo>
                  <a:pt x="3375165" y="2983528"/>
                </a:lnTo>
                <a:lnTo>
                  <a:pt x="3374223" y="2983150"/>
                </a:lnTo>
                <a:close/>
                <a:moveTo>
                  <a:pt x="2708211" y="2982778"/>
                </a:moveTo>
                <a:lnTo>
                  <a:pt x="2707781" y="2983058"/>
                </a:lnTo>
                <a:lnTo>
                  <a:pt x="2708534" y="2983071"/>
                </a:lnTo>
                <a:close/>
                <a:moveTo>
                  <a:pt x="3498481" y="2982716"/>
                </a:moveTo>
                <a:lnTo>
                  <a:pt x="3498798" y="2982845"/>
                </a:lnTo>
                <a:lnTo>
                  <a:pt x="3498933" y="2982730"/>
                </a:lnTo>
                <a:close/>
                <a:moveTo>
                  <a:pt x="3492095" y="2982709"/>
                </a:moveTo>
                <a:lnTo>
                  <a:pt x="3492013" y="2983106"/>
                </a:lnTo>
                <a:lnTo>
                  <a:pt x="3492013" y="2983152"/>
                </a:lnTo>
                <a:lnTo>
                  <a:pt x="3492905" y="2982709"/>
                </a:lnTo>
                <a:close/>
                <a:moveTo>
                  <a:pt x="3016660" y="2982427"/>
                </a:moveTo>
                <a:lnTo>
                  <a:pt x="3016642" y="2982554"/>
                </a:lnTo>
                <a:lnTo>
                  <a:pt x="3016555" y="2982595"/>
                </a:lnTo>
                <a:lnTo>
                  <a:pt x="3017520" y="2983139"/>
                </a:lnTo>
                <a:lnTo>
                  <a:pt x="3017559" y="2983212"/>
                </a:lnTo>
                <a:lnTo>
                  <a:pt x="3017571" y="2983164"/>
                </a:lnTo>
                <a:lnTo>
                  <a:pt x="3017520" y="2983139"/>
                </a:lnTo>
                <a:close/>
                <a:moveTo>
                  <a:pt x="3087344" y="2970395"/>
                </a:moveTo>
                <a:lnTo>
                  <a:pt x="3087323" y="2971086"/>
                </a:lnTo>
                <a:lnTo>
                  <a:pt x="3088380" y="2970977"/>
                </a:lnTo>
                <a:close/>
                <a:moveTo>
                  <a:pt x="3129350" y="2960833"/>
                </a:moveTo>
                <a:lnTo>
                  <a:pt x="3129275" y="2960972"/>
                </a:lnTo>
                <a:lnTo>
                  <a:pt x="3129430" y="2960863"/>
                </a:lnTo>
                <a:close/>
                <a:moveTo>
                  <a:pt x="4246945" y="2959464"/>
                </a:moveTo>
                <a:lnTo>
                  <a:pt x="4246842" y="2959672"/>
                </a:lnTo>
                <a:lnTo>
                  <a:pt x="4246945" y="2959643"/>
                </a:lnTo>
                <a:close/>
                <a:moveTo>
                  <a:pt x="4053820" y="2953916"/>
                </a:moveTo>
                <a:lnTo>
                  <a:pt x="4053482" y="2954397"/>
                </a:lnTo>
                <a:lnTo>
                  <a:pt x="4054111" y="2954409"/>
                </a:lnTo>
                <a:lnTo>
                  <a:pt x="4054323" y="2954197"/>
                </a:lnTo>
                <a:close/>
                <a:moveTo>
                  <a:pt x="3356190" y="2949327"/>
                </a:moveTo>
                <a:lnTo>
                  <a:pt x="3356154" y="2949346"/>
                </a:lnTo>
                <a:lnTo>
                  <a:pt x="3356192" y="2949346"/>
                </a:lnTo>
                <a:close/>
                <a:moveTo>
                  <a:pt x="3498491" y="2949298"/>
                </a:moveTo>
                <a:lnTo>
                  <a:pt x="3498649" y="2949486"/>
                </a:lnTo>
                <a:lnTo>
                  <a:pt x="3498643" y="2949298"/>
                </a:lnTo>
                <a:close/>
                <a:moveTo>
                  <a:pt x="1045397" y="2949157"/>
                </a:moveTo>
                <a:lnTo>
                  <a:pt x="1045289" y="2949268"/>
                </a:lnTo>
                <a:lnTo>
                  <a:pt x="1045615" y="2949593"/>
                </a:lnTo>
                <a:close/>
                <a:moveTo>
                  <a:pt x="3497067" y="2947270"/>
                </a:moveTo>
                <a:lnTo>
                  <a:pt x="3496577" y="2947343"/>
                </a:lnTo>
                <a:lnTo>
                  <a:pt x="3498233" y="2948991"/>
                </a:lnTo>
                <a:lnTo>
                  <a:pt x="3498293" y="2949063"/>
                </a:lnTo>
                <a:lnTo>
                  <a:pt x="3498293" y="2947602"/>
                </a:lnTo>
                <a:close/>
                <a:moveTo>
                  <a:pt x="1596860" y="2939520"/>
                </a:moveTo>
                <a:lnTo>
                  <a:pt x="1595566" y="2941852"/>
                </a:lnTo>
                <a:lnTo>
                  <a:pt x="1596126" y="2941968"/>
                </a:lnTo>
                <a:close/>
                <a:moveTo>
                  <a:pt x="3724648" y="2934190"/>
                </a:moveTo>
                <a:lnTo>
                  <a:pt x="3722814" y="2935355"/>
                </a:lnTo>
                <a:lnTo>
                  <a:pt x="3723372" y="2935864"/>
                </a:lnTo>
                <a:close/>
                <a:moveTo>
                  <a:pt x="2794096" y="2928331"/>
                </a:moveTo>
                <a:lnTo>
                  <a:pt x="2794439" y="2930274"/>
                </a:lnTo>
                <a:lnTo>
                  <a:pt x="2794087" y="2931324"/>
                </a:lnTo>
                <a:lnTo>
                  <a:pt x="2794949" y="2930112"/>
                </a:lnTo>
                <a:lnTo>
                  <a:pt x="2795264" y="2929505"/>
                </a:lnTo>
                <a:close/>
                <a:moveTo>
                  <a:pt x="2468341" y="2925223"/>
                </a:moveTo>
                <a:lnTo>
                  <a:pt x="2468752" y="2925714"/>
                </a:lnTo>
                <a:lnTo>
                  <a:pt x="2468947" y="2925510"/>
                </a:lnTo>
                <a:close/>
                <a:moveTo>
                  <a:pt x="2729812" y="2920015"/>
                </a:moveTo>
                <a:lnTo>
                  <a:pt x="2730321" y="2921617"/>
                </a:lnTo>
                <a:lnTo>
                  <a:pt x="2730110" y="2922301"/>
                </a:lnTo>
                <a:lnTo>
                  <a:pt x="2734936" y="2921787"/>
                </a:lnTo>
                <a:close/>
                <a:moveTo>
                  <a:pt x="3580766" y="2917205"/>
                </a:moveTo>
                <a:lnTo>
                  <a:pt x="3579946" y="2918022"/>
                </a:lnTo>
                <a:lnTo>
                  <a:pt x="3578781" y="2917591"/>
                </a:lnTo>
                <a:lnTo>
                  <a:pt x="3579758" y="2918470"/>
                </a:lnTo>
                <a:lnTo>
                  <a:pt x="3579958" y="2918816"/>
                </a:lnTo>
                <a:close/>
                <a:moveTo>
                  <a:pt x="4413558" y="2914411"/>
                </a:moveTo>
                <a:lnTo>
                  <a:pt x="4413668" y="2915892"/>
                </a:lnTo>
                <a:lnTo>
                  <a:pt x="4415886" y="2919213"/>
                </a:lnTo>
                <a:close/>
                <a:moveTo>
                  <a:pt x="3585338" y="2911595"/>
                </a:moveTo>
                <a:lnTo>
                  <a:pt x="3585227" y="2912103"/>
                </a:lnTo>
                <a:lnTo>
                  <a:pt x="3585367" y="2912130"/>
                </a:lnTo>
                <a:close/>
                <a:moveTo>
                  <a:pt x="2870973" y="2889708"/>
                </a:moveTo>
                <a:lnTo>
                  <a:pt x="2870988" y="2889736"/>
                </a:lnTo>
                <a:lnTo>
                  <a:pt x="2871293" y="2890762"/>
                </a:lnTo>
                <a:lnTo>
                  <a:pt x="2871226" y="2889900"/>
                </a:lnTo>
                <a:lnTo>
                  <a:pt x="2871345" y="2889872"/>
                </a:lnTo>
                <a:lnTo>
                  <a:pt x="2871075" y="2889719"/>
                </a:lnTo>
                <a:lnTo>
                  <a:pt x="2871046" y="2889709"/>
                </a:lnTo>
                <a:close/>
                <a:moveTo>
                  <a:pt x="3626139" y="2888978"/>
                </a:moveTo>
                <a:lnTo>
                  <a:pt x="3626139" y="2889585"/>
                </a:lnTo>
                <a:lnTo>
                  <a:pt x="3626125" y="2889834"/>
                </a:lnTo>
                <a:lnTo>
                  <a:pt x="3626445" y="2889385"/>
                </a:lnTo>
                <a:close/>
                <a:moveTo>
                  <a:pt x="3626552" y="2884274"/>
                </a:moveTo>
                <a:lnTo>
                  <a:pt x="3626139" y="2884486"/>
                </a:lnTo>
                <a:lnTo>
                  <a:pt x="3626139" y="2884689"/>
                </a:lnTo>
                <a:lnTo>
                  <a:pt x="3626554" y="2884274"/>
                </a:lnTo>
                <a:close/>
                <a:moveTo>
                  <a:pt x="3504141" y="2880813"/>
                </a:moveTo>
                <a:lnTo>
                  <a:pt x="3504246" y="2880947"/>
                </a:lnTo>
                <a:lnTo>
                  <a:pt x="3520244" y="2896767"/>
                </a:lnTo>
                <a:lnTo>
                  <a:pt x="3520244" y="2898064"/>
                </a:lnTo>
                <a:lnTo>
                  <a:pt x="3521809" y="2896500"/>
                </a:lnTo>
                <a:lnTo>
                  <a:pt x="3520471" y="2896004"/>
                </a:lnTo>
                <a:close/>
                <a:moveTo>
                  <a:pt x="1127177" y="2865722"/>
                </a:moveTo>
                <a:lnTo>
                  <a:pt x="1127187" y="2865731"/>
                </a:lnTo>
                <a:lnTo>
                  <a:pt x="1126600" y="2866001"/>
                </a:lnTo>
                <a:lnTo>
                  <a:pt x="1126679" y="2866040"/>
                </a:lnTo>
                <a:lnTo>
                  <a:pt x="1127833" y="2869245"/>
                </a:lnTo>
                <a:lnTo>
                  <a:pt x="1128725" y="2865984"/>
                </a:lnTo>
                <a:close/>
                <a:moveTo>
                  <a:pt x="3765590" y="2865080"/>
                </a:moveTo>
                <a:lnTo>
                  <a:pt x="3766419" y="2865616"/>
                </a:lnTo>
                <a:lnTo>
                  <a:pt x="3766621" y="2865328"/>
                </a:lnTo>
                <a:close/>
                <a:moveTo>
                  <a:pt x="1017156" y="2857700"/>
                </a:moveTo>
                <a:lnTo>
                  <a:pt x="1022981" y="2860583"/>
                </a:lnTo>
                <a:lnTo>
                  <a:pt x="1023132" y="2860562"/>
                </a:lnTo>
                <a:lnTo>
                  <a:pt x="1020940" y="2858546"/>
                </a:lnTo>
                <a:close/>
                <a:moveTo>
                  <a:pt x="1118526" y="2857240"/>
                </a:moveTo>
                <a:lnTo>
                  <a:pt x="1119463" y="2860019"/>
                </a:lnTo>
                <a:lnTo>
                  <a:pt x="1121884" y="2860534"/>
                </a:lnTo>
                <a:close/>
                <a:moveTo>
                  <a:pt x="3474615" y="2843535"/>
                </a:moveTo>
                <a:lnTo>
                  <a:pt x="3474514" y="2843611"/>
                </a:lnTo>
                <a:lnTo>
                  <a:pt x="3474721" y="2843685"/>
                </a:lnTo>
                <a:close/>
                <a:moveTo>
                  <a:pt x="4253426" y="2802287"/>
                </a:moveTo>
                <a:lnTo>
                  <a:pt x="4253335" y="2802603"/>
                </a:lnTo>
                <a:lnTo>
                  <a:pt x="4253535" y="2802719"/>
                </a:lnTo>
                <a:close/>
                <a:moveTo>
                  <a:pt x="4311346" y="2766333"/>
                </a:moveTo>
                <a:lnTo>
                  <a:pt x="4311074" y="2767058"/>
                </a:lnTo>
                <a:lnTo>
                  <a:pt x="4310939" y="2767124"/>
                </a:lnTo>
                <a:lnTo>
                  <a:pt x="4311570" y="2767273"/>
                </a:lnTo>
                <a:lnTo>
                  <a:pt x="4311570" y="2767762"/>
                </a:lnTo>
                <a:lnTo>
                  <a:pt x="4312547" y="2768061"/>
                </a:lnTo>
                <a:close/>
                <a:moveTo>
                  <a:pt x="1133092" y="2762397"/>
                </a:moveTo>
                <a:lnTo>
                  <a:pt x="1132825" y="2762558"/>
                </a:lnTo>
                <a:lnTo>
                  <a:pt x="1132958" y="2762568"/>
                </a:lnTo>
                <a:close/>
                <a:moveTo>
                  <a:pt x="987770" y="2755808"/>
                </a:moveTo>
                <a:lnTo>
                  <a:pt x="987766" y="2756064"/>
                </a:lnTo>
                <a:lnTo>
                  <a:pt x="987847" y="2755883"/>
                </a:lnTo>
                <a:close/>
                <a:moveTo>
                  <a:pt x="987511" y="2752906"/>
                </a:moveTo>
                <a:lnTo>
                  <a:pt x="986236" y="2754641"/>
                </a:lnTo>
                <a:lnTo>
                  <a:pt x="987368" y="2754986"/>
                </a:lnTo>
                <a:close/>
                <a:moveTo>
                  <a:pt x="2759727" y="2750060"/>
                </a:moveTo>
                <a:lnTo>
                  <a:pt x="2758451" y="2753246"/>
                </a:lnTo>
                <a:lnTo>
                  <a:pt x="2758757" y="2753488"/>
                </a:lnTo>
                <a:lnTo>
                  <a:pt x="2760101" y="2751248"/>
                </a:lnTo>
                <a:lnTo>
                  <a:pt x="2760491" y="2750599"/>
                </a:lnTo>
                <a:lnTo>
                  <a:pt x="2760377" y="2750637"/>
                </a:lnTo>
                <a:close/>
                <a:moveTo>
                  <a:pt x="3738095" y="2743232"/>
                </a:moveTo>
                <a:lnTo>
                  <a:pt x="3738154" y="2743260"/>
                </a:lnTo>
                <a:lnTo>
                  <a:pt x="3738224" y="2744029"/>
                </a:lnTo>
                <a:lnTo>
                  <a:pt x="3741086" y="2744818"/>
                </a:lnTo>
                <a:lnTo>
                  <a:pt x="3738649" y="2743288"/>
                </a:lnTo>
                <a:close/>
                <a:moveTo>
                  <a:pt x="2344215" y="2738362"/>
                </a:moveTo>
                <a:lnTo>
                  <a:pt x="2344202" y="2738396"/>
                </a:lnTo>
                <a:lnTo>
                  <a:pt x="2345453" y="2739110"/>
                </a:lnTo>
                <a:lnTo>
                  <a:pt x="2345769" y="2738427"/>
                </a:lnTo>
                <a:close/>
                <a:moveTo>
                  <a:pt x="870192" y="2737711"/>
                </a:moveTo>
                <a:lnTo>
                  <a:pt x="869999" y="2738102"/>
                </a:lnTo>
                <a:lnTo>
                  <a:pt x="870186" y="2738285"/>
                </a:lnTo>
                <a:close/>
                <a:moveTo>
                  <a:pt x="3702802" y="2726229"/>
                </a:moveTo>
                <a:lnTo>
                  <a:pt x="3702785" y="2726454"/>
                </a:lnTo>
                <a:lnTo>
                  <a:pt x="3703302" y="2726699"/>
                </a:lnTo>
                <a:lnTo>
                  <a:pt x="3702932" y="2726326"/>
                </a:lnTo>
                <a:close/>
                <a:moveTo>
                  <a:pt x="3437365" y="2723535"/>
                </a:moveTo>
                <a:lnTo>
                  <a:pt x="3437819" y="2724765"/>
                </a:lnTo>
                <a:lnTo>
                  <a:pt x="3438550" y="2731685"/>
                </a:lnTo>
                <a:lnTo>
                  <a:pt x="3454321" y="2727984"/>
                </a:lnTo>
                <a:close/>
                <a:moveTo>
                  <a:pt x="1498697" y="2702675"/>
                </a:moveTo>
                <a:lnTo>
                  <a:pt x="1498233" y="2703024"/>
                </a:lnTo>
                <a:lnTo>
                  <a:pt x="1498759" y="2703032"/>
                </a:lnTo>
                <a:close/>
                <a:moveTo>
                  <a:pt x="1976736" y="2698322"/>
                </a:moveTo>
                <a:lnTo>
                  <a:pt x="1975462" y="2699092"/>
                </a:lnTo>
                <a:lnTo>
                  <a:pt x="1977843" y="2699251"/>
                </a:lnTo>
                <a:lnTo>
                  <a:pt x="1977592" y="2698902"/>
                </a:lnTo>
                <a:lnTo>
                  <a:pt x="1976762" y="2698428"/>
                </a:lnTo>
                <a:close/>
                <a:moveTo>
                  <a:pt x="817377" y="2689463"/>
                </a:moveTo>
                <a:lnTo>
                  <a:pt x="816728" y="2690750"/>
                </a:lnTo>
                <a:lnTo>
                  <a:pt x="817377" y="2690952"/>
                </a:lnTo>
                <a:close/>
                <a:moveTo>
                  <a:pt x="4298968" y="2679308"/>
                </a:moveTo>
                <a:lnTo>
                  <a:pt x="4298968" y="2679705"/>
                </a:lnTo>
                <a:lnTo>
                  <a:pt x="4299269" y="2679345"/>
                </a:lnTo>
                <a:close/>
                <a:moveTo>
                  <a:pt x="1986513" y="2674191"/>
                </a:moveTo>
                <a:lnTo>
                  <a:pt x="1986363" y="2674211"/>
                </a:lnTo>
                <a:lnTo>
                  <a:pt x="1986419" y="2674349"/>
                </a:lnTo>
                <a:close/>
                <a:moveTo>
                  <a:pt x="3129793" y="2670610"/>
                </a:moveTo>
                <a:lnTo>
                  <a:pt x="3131468" y="2672423"/>
                </a:lnTo>
                <a:lnTo>
                  <a:pt x="3132636" y="2672612"/>
                </a:lnTo>
                <a:close/>
                <a:moveTo>
                  <a:pt x="4253710" y="2597596"/>
                </a:moveTo>
                <a:lnTo>
                  <a:pt x="4253489" y="2597708"/>
                </a:lnTo>
                <a:lnTo>
                  <a:pt x="4253610" y="2598113"/>
                </a:lnTo>
                <a:close/>
                <a:moveTo>
                  <a:pt x="2140451" y="2597544"/>
                </a:moveTo>
                <a:lnTo>
                  <a:pt x="2140795" y="2598060"/>
                </a:lnTo>
                <a:lnTo>
                  <a:pt x="2141925" y="2597693"/>
                </a:lnTo>
                <a:close/>
                <a:moveTo>
                  <a:pt x="4493170" y="2596800"/>
                </a:moveTo>
                <a:lnTo>
                  <a:pt x="4493213" y="2597211"/>
                </a:lnTo>
                <a:cubicBezTo>
                  <a:pt x="4491500" y="2598882"/>
                  <a:pt x="4491500" y="2598882"/>
                  <a:pt x="4491500" y="2598882"/>
                </a:cubicBezTo>
                <a:lnTo>
                  <a:pt x="4491183" y="2598984"/>
                </a:lnTo>
                <a:lnTo>
                  <a:pt x="4491357" y="2599061"/>
                </a:lnTo>
                <a:lnTo>
                  <a:pt x="4491366" y="2599116"/>
                </a:lnTo>
                <a:lnTo>
                  <a:pt x="4493665" y="2597592"/>
                </a:lnTo>
                <a:lnTo>
                  <a:pt x="4493505" y="2597467"/>
                </a:lnTo>
                <a:close/>
                <a:moveTo>
                  <a:pt x="1864707" y="2592335"/>
                </a:moveTo>
                <a:lnTo>
                  <a:pt x="1864557" y="2592502"/>
                </a:lnTo>
                <a:lnTo>
                  <a:pt x="1865030" y="2592534"/>
                </a:lnTo>
                <a:lnTo>
                  <a:pt x="1865344" y="2592468"/>
                </a:lnTo>
                <a:close/>
                <a:moveTo>
                  <a:pt x="2409270" y="2580247"/>
                </a:moveTo>
                <a:lnTo>
                  <a:pt x="2408804" y="2580297"/>
                </a:lnTo>
                <a:lnTo>
                  <a:pt x="2408801" y="2580501"/>
                </a:lnTo>
                <a:lnTo>
                  <a:pt x="2409838" y="2581343"/>
                </a:lnTo>
                <a:close/>
                <a:moveTo>
                  <a:pt x="982149" y="2575154"/>
                </a:moveTo>
                <a:lnTo>
                  <a:pt x="982411" y="2575606"/>
                </a:lnTo>
                <a:lnTo>
                  <a:pt x="982466" y="2575445"/>
                </a:lnTo>
                <a:close/>
                <a:moveTo>
                  <a:pt x="3337481" y="2553551"/>
                </a:moveTo>
                <a:lnTo>
                  <a:pt x="3340586" y="2555662"/>
                </a:lnTo>
                <a:lnTo>
                  <a:pt x="3341899" y="2555620"/>
                </a:lnTo>
                <a:close/>
                <a:moveTo>
                  <a:pt x="4152673" y="2545678"/>
                </a:moveTo>
                <a:lnTo>
                  <a:pt x="4152509" y="2545841"/>
                </a:lnTo>
                <a:lnTo>
                  <a:pt x="4152919" y="2546158"/>
                </a:lnTo>
                <a:lnTo>
                  <a:pt x="4152919" y="2546035"/>
                </a:lnTo>
                <a:close/>
                <a:moveTo>
                  <a:pt x="2633020" y="2509229"/>
                </a:moveTo>
                <a:lnTo>
                  <a:pt x="2634906" y="2512993"/>
                </a:lnTo>
                <a:cubicBezTo>
                  <a:pt x="2638003" y="2517973"/>
                  <a:pt x="2640115" y="2517615"/>
                  <a:pt x="2641867" y="2515229"/>
                </a:cubicBezTo>
                <a:lnTo>
                  <a:pt x="2642092" y="2514774"/>
                </a:lnTo>
                <a:close/>
                <a:moveTo>
                  <a:pt x="2257568" y="2498233"/>
                </a:moveTo>
                <a:lnTo>
                  <a:pt x="2256521" y="2498556"/>
                </a:lnTo>
                <a:lnTo>
                  <a:pt x="2257425" y="2498886"/>
                </a:lnTo>
                <a:lnTo>
                  <a:pt x="2257749" y="2498935"/>
                </a:lnTo>
                <a:close/>
                <a:moveTo>
                  <a:pt x="1635122" y="2492047"/>
                </a:moveTo>
                <a:lnTo>
                  <a:pt x="1635028" y="2492132"/>
                </a:lnTo>
                <a:lnTo>
                  <a:pt x="1635184" y="2492159"/>
                </a:lnTo>
                <a:close/>
                <a:moveTo>
                  <a:pt x="887035" y="2480066"/>
                </a:moveTo>
                <a:lnTo>
                  <a:pt x="886978" y="2480092"/>
                </a:lnTo>
                <a:lnTo>
                  <a:pt x="886734" y="2480410"/>
                </a:lnTo>
                <a:lnTo>
                  <a:pt x="887191" y="2480606"/>
                </a:lnTo>
                <a:lnTo>
                  <a:pt x="887168" y="2480511"/>
                </a:lnTo>
                <a:close/>
                <a:moveTo>
                  <a:pt x="4082543" y="2478922"/>
                </a:moveTo>
                <a:lnTo>
                  <a:pt x="4083135" y="2479994"/>
                </a:lnTo>
                <a:lnTo>
                  <a:pt x="4083389" y="2479930"/>
                </a:lnTo>
                <a:close/>
                <a:moveTo>
                  <a:pt x="3613631" y="2476298"/>
                </a:moveTo>
                <a:lnTo>
                  <a:pt x="3612699" y="2476576"/>
                </a:lnTo>
                <a:lnTo>
                  <a:pt x="3613692" y="2477669"/>
                </a:lnTo>
                <a:close/>
                <a:moveTo>
                  <a:pt x="2338444" y="2463219"/>
                </a:moveTo>
                <a:lnTo>
                  <a:pt x="2337345" y="2463523"/>
                </a:lnTo>
                <a:lnTo>
                  <a:pt x="2338538" y="2463289"/>
                </a:lnTo>
                <a:close/>
                <a:moveTo>
                  <a:pt x="4364548" y="2451142"/>
                </a:moveTo>
                <a:lnTo>
                  <a:pt x="4364219" y="2451396"/>
                </a:lnTo>
                <a:lnTo>
                  <a:pt x="4364312" y="2451524"/>
                </a:lnTo>
                <a:close/>
                <a:moveTo>
                  <a:pt x="1016241" y="2435310"/>
                </a:moveTo>
                <a:lnTo>
                  <a:pt x="1016457" y="2436247"/>
                </a:lnTo>
                <a:lnTo>
                  <a:pt x="1018128" y="2435993"/>
                </a:lnTo>
                <a:close/>
                <a:moveTo>
                  <a:pt x="2472995" y="2434536"/>
                </a:moveTo>
                <a:lnTo>
                  <a:pt x="2472718" y="2434766"/>
                </a:lnTo>
                <a:lnTo>
                  <a:pt x="2473200" y="2434820"/>
                </a:lnTo>
                <a:lnTo>
                  <a:pt x="2473247" y="2434734"/>
                </a:lnTo>
                <a:close/>
                <a:moveTo>
                  <a:pt x="939857" y="2415624"/>
                </a:moveTo>
                <a:lnTo>
                  <a:pt x="939604" y="2416495"/>
                </a:lnTo>
                <a:lnTo>
                  <a:pt x="939922" y="2416092"/>
                </a:lnTo>
                <a:lnTo>
                  <a:pt x="941029" y="2415801"/>
                </a:lnTo>
                <a:close/>
                <a:moveTo>
                  <a:pt x="2127949" y="2402906"/>
                </a:moveTo>
                <a:lnTo>
                  <a:pt x="2127704" y="2403605"/>
                </a:lnTo>
                <a:lnTo>
                  <a:pt x="2128461" y="2403707"/>
                </a:lnTo>
                <a:lnTo>
                  <a:pt x="2128597" y="2403770"/>
                </a:lnTo>
                <a:lnTo>
                  <a:pt x="2128504" y="2403668"/>
                </a:lnTo>
                <a:close/>
                <a:moveTo>
                  <a:pt x="4183336" y="2386935"/>
                </a:moveTo>
                <a:lnTo>
                  <a:pt x="4183403" y="2387297"/>
                </a:lnTo>
                <a:lnTo>
                  <a:pt x="4183248" y="2387467"/>
                </a:lnTo>
                <a:lnTo>
                  <a:pt x="4183583" y="2387705"/>
                </a:lnTo>
                <a:lnTo>
                  <a:pt x="4183538" y="2387196"/>
                </a:lnTo>
                <a:close/>
                <a:moveTo>
                  <a:pt x="2336191" y="2386556"/>
                </a:moveTo>
                <a:lnTo>
                  <a:pt x="2338266" y="2390699"/>
                </a:lnTo>
                <a:cubicBezTo>
                  <a:pt x="2340817" y="2391123"/>
                  <a:pt x="2344219" y="2390698"/>
                  <a:pt x="2345921" y="2390698"/>
                </a:cubicBezTo>
                <a:lnTo>
                  <a:pt x="2346757" y="2390813"/>
                </a:lnTo>
                <a:lnTo>
                  <a:pt x="2338302" y="2387622"/>
                </a:lnTo>
                <a:close/>
                <a:moveTo>
                  <a:pt x="2058708" y="2374786"/>
                </a:moveTo>
                <a:lnTo>
                  <a:pt x="2059223" y="2375092"/>
                </a:lnTo>
                <a:lnTo>
                  <a:pt x="2059983" y="2374786"/>
                </a:lnTo>
                <a:close/>
                <a:moveTo>
                  <a:pt x="2057556" y="2374230"/>
                </a:moveTo>
                <a:lnTo>
                  <a:pt x="2057276" y="2374786"/>
                </a:lnTo>
                <a:lnTo>
                  <a:pt x="2058291" y="2374786"/>
                </a:lnTo>
                <a:close/>
                <a:moveTo>
                  <a:pt x="3894233" y="2369506"/>
                </a:moveTo>
                <a:lnTo>
                  <a:pt x="3894333" y="2370741"/>
                </a:lnTo>
                <a:lnTo>
                  <a:pt x="3895198" y="2371004"/>
                </a:lnTo>
                <a:close/>
                <a:moveTo>
                  <a:pt x="4598396" y="2351315"/>
                </a:moveTo>
                <a:lnTo>
                  <a:pt x="4598661" y="2351617"/>
                </a:lnTo>
                <a:lnTo>
                  <a:pt x="4598563" y="2352426"/>
                </a:lnTo>
                <a:lnTo>
                  <a:pt x="4600170" y="2353274"/>
                </a:lnTo>
                <a:lnTo>
                  <a:pt x="4598555" y="2351348"/>
                </a:lnTo>
                <a:close/>
                <a:moveTo>
                  <a:pt x="2853848" y="2344542"/>
                </a:moveTo>
                <a:lnTo>
                  <a:pt x="2852807" y="2344582"/>
                </a:lnTo>
                <a:lnTo>
                  <a:pt x="2855791" y="2345731"/>
                </a:lnTo>
                <a:lnTo>
                  <a:pt x="2855719" y="2345643"/>
                </a:lnTo>
                <a:close/>
                <a:moveTo>
                  <a:pt x="717099" y="2339084"/>
                </a:moveTo>
                <a:lnTo>
                  <a:pt x="716486" y="2339286"/>
                </a:lnTo>
                <a:lnTo>
                  <a:pt x="717822" y="2339286"/>
                </a:lnTo>
                <a:lnTo>
                  <a:pt x="718101" y="2339084"/>
                </a:lnTo>
                <a:close/>
                <a:moveTo>
                  <a:pt x="3003211" y="2336277"/>
                </a:moveTo>
                <a:lnTo>
                  <a:pt x="3008575" y="2342436"/>
                </a:lnTo>
                <a:lnTo>
                  <a:pt x="3012106" y="2343917"/>
                </a:lnTo>
                <a:close/>
                <a:moveTo>
                  <a:pt x="2789208" y="2334436"/>
                </a:moveTo>
                <a:lnTo>
                  <a:pt x="2789422" y="2334637"/>
                </a:lnTo>
                <a:lnTo>
                  <a:pt x="2789435" y="2334669"/>
                </a:lnTo>
                <a:lnTo>
                  <a:pt x="2789924" y="2334713"/>
                </a:lnTo>
                <a:lnTo>
                  <a:pt x="2789535" y="2334501"/>
                </a:lnTo>
                <a:close/>
                <a:moveTo>
                  <a:pt x="4170485" y="2324044"/>
                </a:moveTo>
                <a:lnTo>
                  <a:pt x="4170421" y="2324052"/>
                </a:lnTo>
                <a:lnTo>
                  <a:pt x="4170057" y="2324120"/>
                </a:lnTo>
                <a:lnTo>
                  <a:pt x="4170702" y="2324539"/>
                </a:lnTo>
                <a:close/>
                <a:moveTo>
                  <a:pt x="640005" y="2318038"/>
                </a:moveTo>
                <a:lnTo>
                  <a:pt x="639825" y="2318354"/>
                </a:lnTo>
                <a:lnTo>
                  <a:pt x="640112" y="2318069"/>
                </a:lnTo>
                <a:close/>
                <a:moveTo>
                  <a:pt x="4083480" y="2317410"/>
                </a:moveTo>
                <a:lnTo>
                  <a:pt x="4083301" y="2317514"/>
                </a:lnTo>
                <a:lnTo>
                  <a:pt x="4083097" y="2318732"/>
                </a:lnTo>
                <a:lnTo>
                  <a:pt x="4084548" y="2317486"/>
                </a:lnTo>
                <a:close/>
                <a:moveTo>
                  <a:pt x="4058075" y="2307020"/>
                </a:moveTo>
                <a:cubicBezTo>
                  <a:pt x="4057224" y="2306177"/>
                  <a:pt x="4056798" y="2307441"/>
                  <a:pt x="4056160" y="2309128"/>
                </a:cubicBezTo>
                <a:lnTo>
                  <a:pt x="4053708" y="2312689"/>
                </a:lnTo>
                <a:lnTo>
                  <a:pt x="4054177" y="2312653"/>
                </a:lnTo>
                <a:lnTo>
                  <a:pt x="4054375" y="2312338"/>
                </a:lnTo>
                <a:lnTo>
                  <a:pt x="4061519" y="2308644"/>
                </a:lnTo>
                <a:close/>
                <a:moveTo>
                  <a:pt x="3539098" y="2293185"/>
                </a:moveTo>
                <a:lnTo>
                  <a:pt x="3539114" y="2293254"/>
                </a:lnTo>
                <a:lnTo>
                  <a:pt x="3539216" y="2293290"/>
                </a:lnTo>
                <a:close/>
                <a:moveTo>
                  <a:pt x="3316207" y="2257439"/>
                </a:moveTo>
                <a:lnTo>
                  <a:pt x="3316545" y="2257790"/>
                </a:lnTo>
                <a:lnTo>
                  <a:pt x="3316730" y="2258256"/>
                </a:lnTo>
                <a:lnTo>
                  <a:pt x="3316886" y="2257825"/>
                </a:lnTo>
                <a:lnTo>
                  <a:pt x="3316905" y="2257818"/>
                </a:lnTo>
                <a:lnTo>
                  <a:pt x="3316496" y="2257570"/>
                </a:lnTo>
                <a:close/>
                <a:moveTo>
                  <a:pt x="4503945" y="2253146"/>
                </a:moveTo>
                <a:lnTo>
                  <a:pt x="4503933" y="2253148"/>
                </a:lnTo>
                <a:lnTo>
                  <a:pt x="4503959" y="2253168"/>
                </a:lnTo>
                <a:close/>
                <a:moveTo>
                  <a:pt x="3936961" y="2240769"/>
                </a:moveTo>
                <a:lnTo>
                  <a:pt x="3936924" y="2240784"/>
                </a:lnTo>
                <a:lnTo>
                  <a:pt x="3936986" y="2240779"/>
                </a:lnTo>
                <a:close/>
                <a:moveTo>
                  <a:pt x="2366049" y="2239778"/>
                </a:moveTo>
                <a:lnTo>
                  <a:pt x="2366386" y="2240085"/>
                </a:lnTo>
                <a:lnTo>
                  <a:pt x="2366490" y="2240001"/>
                </a:lnTo>
                <a:close/>
                <a:moveTo>
                  <a:pt x="3293485" y="2235604"/>
                </a:moveTo>
                <a:lnTo>
                  <a:pt x="3292999" y="2235934"/>
                </a:lnTo>
                <a:lnTo>
                  <a:pt x="3294022" y="2236783"/>
                </a:lnTo>
                <a:close/>
                <a:moveTo>
                  <a:pt x="1045081" y="2223483"/>
                </a:moveTo>
                <a:lnTo>
                  <a:pt x="1045066" y="2223539"/>
                </a:lnTo>
                <a:cubicBezTo>
                  <a:pt x="1043336" y="2223539"/>
                  <a:pt x="1041605" y="2223539"/>
                  <a:pt x="1039875" y="2223539"/>
                </a:cubicBezTo>
                <a:lnTo>
                  <a:pt x="1039838" y="2223539"/>
                </a:lnTo>
                <a:lnTo>
                  <a:pt x="1040156" y="2224328"/>
                </a:lnTo>
                <a:lnTo>
                  <a:pt x="1045194" y="2224328"/>
                </a:lnTo>
                <a:lnTo>
                  <a:pt x="1045778" y="2224328"/>
                </a:lnTo>
                <a:lnTo>
                  <a:pt x="1046006" y="2223903"/>
                </a:lnTo>
                <a:lnTo>
                  <a:pt x="1045111" y="2223903"/>
                </a:lnTo>
                <a:close/>
                <a:moveTo>
                  <a:pt x="994932" y="2218277"/>
                </a:moveTo>
                <a:lnTo>
                  <a:pt x="993970" y="2219161"/>
                </a:lnTo>
                <a:lnTo>
                  <a:pt x="996025" y="2219029"/>
                </a:lnTo>
                <a:close/>
                <a:moveTo>
                  <a:pt x="2274583" y="2203769"/>
                </a:moveTo>
                <a:lnTo>
                  <a:pt x="2273928" y="2205336"/>
                </a:lnTo>
                <a:lnTo>
                  <a:pt x="2274229" y="2205395"/>
                </a:lnTo>
                <a:lnTo>
                  <a:pt x="2276134" y="2205630"/>
                </a:lnTo>
                <a:lnTo>
                  <a:pt x="2274817" y="2205101"/>
                </a:lnTo>
                <a:close/>
                <a:moveTo>
                  <a:pt x="879416" y="2201300"/>
                </a:moveTo>
                <a:lnTo>
                  <a:pt x="878780" y="2202238"/>
                </a:lnTo>
                <a:lnTo>
                  <a:pt x="878780" y="2203141"/>
                </a:lnTo>
                <a:lnTo>
                  <a:pt x="879719" y="2202083"/>
                </a:lnTo>
                <a:close/>
                <a:moveTo>
                  <a:pt x="1125121" y="2200321"/>
                </a:moveTo>
                <a:lnTo>
                  <a:pt x="1122857" y="2200821"/>
                </a:lnTo>
                <a:lnTo>
                  <a:pt x="1125822" y="2201557"/>
                </a:lnTo>
                <a:lnTo>
                  <a:pt x="1126397" y="2201174"/>
                </a:lnTo>
                <a:cubicBezTo>
                  <a:pt x="1125970" y="2200747"/>
                  <a:pt x="1125121" y="2200321"/>
                  <a:pt x="1125121" y="2200321"/>
                </a:cubicBezTo>
                <a:close/>
                <a:moveTo>
                  <a:pt x="4334663" y="2199876"/>
                </a:moveTo>
                <a:lnTo>
                  <a:pt x="4335212" y="2200553"/>
                </a:lnTo>
                <a:lnTo>
                  <a:pt x="4336694" y="2203032"/>
                </a:lnTo>
                <a:lnTo>
                  <a:pt x="4337356" y="2200816"/>
                </a:lnTo>
                <a:lnTo>
                  <a:pt x="4335201" y="2200143"/>
                </a:lnTo>
                <a:close/>
                <a:moveTo>
                  <a:pt x="3767220" y="2197446"/>
                </a:moveTo>
                <a:lnTo>
                  <a:pt x="3766498" y="2197926"/>
                </a:lnTo>
                <a:lnTo>
                  <a:pt x="3767220" y="2200087"/>
                </a:lnTo>
                <a:cubicBezTo>
                  <a:pt x="3765523" y="2200087"/>
                  <a:pt x="3765523" y="2200087"/>
                  <a:pt x="3767220" y="2198392"/>
                </a:cubicBezTo>
                <a:lnTo>
                  <a:pt x="3767980" y="2199876"/>
                </a:lnTo>
                <a:lnTo>
                  <a:pt x="3768563" y="2198708"/>
                </a:lnTo>
                <a:lnTo>
                  <a:pt x="3767220" y="2198392"/>
                </a:lnTo>
                <a:close/>
                <a:moveTo>
                  <a:pt x="3668523" y="2192800"/>
                </a:moveTo>
                <a:lnTo>
                  <a:pt x="3668422" y="2193103"/>
                </a:lnTo>
                <a:lnTo>
                  <a:pt x="3667274" y="2193818"/>
                </a:lnTo>
                <a:lnTo>
                  <a:pt x="3668302" y="2195158"/>
                </a:lnTo>
                <a:lnTo>
                  <a:pt x="3668422" y="2194799"/>
                </a:lnTo>
                <a:lnTo>
                  <a:pt x="3669058" y="2193531"/>
                </a:lnTo>
                <a:close/>
                <a:moveTo>
                  <a:pt x="2468534" y="2191819"/>
                </a:moveTo>
                <a:lnTo>
                  <a:pt x="2467555" y="2194453"/>
                </a:lnTo>
                <a:cubicBezTo>
                  <a:pt x="2467210" y="2197435"/>
                  <a:pt x="2467901" y="2199564"/>
                  <a:pt x="2469493" y="2200842"/>
                </a:cubicBezTo>
                <a:lnTo>
                  <a:pt x="2472824" y="2201421"/>
                </a:lnTo>
                <a:lnTo>
                  <a:pt x="2469794" y="2195431"/>
                </a:lnTo>
                <a:close/>
                <a:moveTo>
                  <a:pt x="2069923" y="2182737"/>
                </a:moveTo>
                <a:lnTo>
                  <a:pt x="2070023" y="2183036"/>
                </a:lnTo>
                <a:lnTo>
                  <a:pt x="2069525" y="2183555"/>
                </a:lnTo>
                <a:lnTo>
                  <a:pt x="2070422" y="2183245"/>
                </a:lnTo>
                <a:lnTo>
                  <a:pt x="2070763" y="2183716"/>
                </a:lnTo>
                <a:lnTo>
                  <a:pt x="2070512" y="2183141"/>
                </a:lnTo>
                <a:close/>
                <a:moveTo>
                  <a:pt x="3709038" y="2170888"/>
                </a:moveTo>
                <a:lnTo>
                  <a:pt x="3709249" y="2171053"/>
                </a:lnTo>
                <a:lnTo>
                  <a:pt x="3709525" y="2170921"/>
                </a:lnTo>
                <a:close/>
                <a:moveTo>
                  <a:pt x="771394" y="2141277"/>
                </a:moveTo>
                <a:lnTo>
                  <a:pt x="770912" y="2141666"/>
                </a:lnTo>
                <a:lnTo>
                  <a:pt x="770962" y="2142449"/>
                </a:lnTo>
                <a:close/>
                <a:moveTo>
                  <a:pt x="2320579" y="2134972"/>
                </a:moveTo>
                <a:lnTo>
                  <a:pt x="2321448" y="2137735"/>
                </a:lnTo>
                <a:lnTo>
                  <a:pt x="2327068" y="2137524"/>
                </a:lnTo>
                <a:close/>
                <a:moveTo>
                  <a:pt x="3794821" y="2120084"/>
                </a:moveTo>
                <a:lnTo>
                  <a:pt x="3796779" y="2122788"/>
                </a:lnTo>
                <a:lnTo>
                  <a:pt x="3800807" y="2125074"/>
                </a:lnTo>
                <a:lnTo>
                  <a:pt x="3799905" y="2124223"/>
                </a:lnTo>
                <a:close/>
                <a:moveTo>
                  <a:pt x="2321808" y="2118389"/>
                </a:moveTo>
                <a:lnTo>
                  <a:pt x="2321808" y="2118433"/>
                </a:lnTo>
                <a:lnTo>
                  <a:pt x="2319261" y="2118517"/>
                </a:lnTo>
                <a:lnTo>
                  <a:pt x="2321961" y="2118930"/>
                </a:lnTo>
                <a:lnTo>
                  <a:pt x="2322248" y="2118628"/>
                </a:lnTo>
                <a:lnTo>
                  <a:pt x="2321878" y="2118501"/>
                </a:lnTo>
                <a:close/>
                <a:moveTo>
                  <a:pt x="3411912" y="2106535"/>
                </a:moveTo>
                <a:lnTo>
                  <a:pt x="3411930" y="2106810"/>
                </a:lnTo>
                <a:lnTo>
                  <a:pt x="3412288" y="2106840"/>
                </a:lnTo>
                <a:close/>
                <a:moveTo>
                  <a:pt x="3593357" y="2106209"/>
                </a:moveTo>
                <a:lnTo>
                  <a:pt x="3586605" y="2109335"/>
                </a:lnTo>
                <a:lnTo>
                  <a:pt x="3591232" y="2108719"/>
                </a:lnTo>
                <a:close/>
                <a:moveTo>
                  <a:pt x="727110" y="2101685"/>
                </a:moveTo>
                <a:lnTo>
                  <a:pt x="727228" y="2101788"/>
                </a:lnTo>
                <a:lnTo>
                  <a:pt x="727251" y="2101716"/>
                </a:lnTo>
                <a:close/>
                <a:moveTo>
                  <a:pt x="2017492" y="2093373"/>
                </a:moveTo>
                <a:lnTo>
                  <a:pt x="2015457" y="2094228"/>
                </a:lnTo>
                <a:lnTo>
                  <a:pt x="2016073" y="2094538"/>
                </a:lnTo>
                <a:lnTo>
                  <a:pt x="2016516" y="2095268"/>
                </a:lnTo>
                <a:close/>
                <a:moveTo>
                  <a:pt x="706501" y="2088950"/>
                </a:moveTo>
                <a:lnTo>
                  <a:pt x="706081" y="2089328"/>
                </a:lnTo>
                <a:lnTo>
                  <a:pt x="706445" y="2089549"/>
                </a:lnTo>
                <a:close/>
                <a:moveTo>
                  <a:pt x="987413" y="2072656"/>
                </a:moveTo>
                <a:lnTo>
                  <a:pt x="987530" y="2072909"/>
                </a:lnTo>
                <a:lnTo>
                  <a:pt x="987650" y="2072890"/>
                </a:lnTo>
                <a:close/>
                <a:moveTo>
                  <a:pt x="1085995" y="2065844"/>
                </a:moveTo>
                <a:lnTo>
                  <a:pt x="1085995" y="2066312"/>
                </a:lnTo>
                <a:lnTo>
                  <a:pt x="1085866" y="2066386"/>
                </a:lnTo>
                <a:lnTo>
                  <a:pt x="1086122" y="2066346"/>
                </a:lnTo>
                <a:lnTo>
                  <a:pt x="1086277" y="2066268"/>
                </a:lnTo>
                <a:close/>
                <a:moveTo>
                  <a:pt x="3666883" y="2037942"/>
                </a:moveTo>
                <a:lnTo>
                  <a:pt x="3667084" y="2038531"/>
                </a:lnTo>
                <a:cubicBezTo>
                  <a:pt x="3667084" y="2040229"/>
                  <a:pt x="3673878" y="2043624"/>
                  <a:pt x="3675576" y="2043624"/>
                </a:cubicBezTo>
                <a:lnTo>
                  <a:pt x="3676096" y="2043629"/>
                </a:lnTo>
                <a:lnTo>
                  <a:pt x="3670073" y="2040370"/>
                </a:lnTo>
                <a:close/>
                <a:moveTo>
                  <a:pt x="788525" y="2025044"/>
                </a:moveTo>
                <a:lnTo>
                  <a:pt x="788527" y="2025046"/>
                </a:lnTo>
                <a:lnTo>
                  <a:pt x="788529" y="2025045"/>
                </a:lnTo>
                <a:close/>
                <a:moveTo>
                  <a:pt x="3274455" y="2020837"/>
                </a:moveTo>
                <a:lnTo>
                  <a:pt x="3274149" y="2021529"/>
                </a:lnTo>
                <a:lnTo>
                  <a:pt x="3275267" y="2022175"/>
                </a:lnTo>
                <a:close/>
                <a:moveTo>
                  <a:pt x="4227771" y="2015232"/>
                </a:moveTo>
                <a:lnTo>
                  <a:pt x="4239174" y="2037289"/>
                </a:lnTo>
                <a:cubicBezTo>
                  <a:pt x="4246812" y="2049170"/>
                  <a:pt x="4255301" y="2060627"/>
                  <a:pt x="4263789" y="2072508"/>
                </a:cubicBezTo>
                <a:lnTo>
                  <a:pt x="4267221" y="2076155"/>
                </a:lnTo>
                <a:lnTo>
                  <a:pt x="4278262" y="2077796"/>
                </a:lnTo>
                <a:lnTo>
                  <a:pt x="4291199" y="2081072"/>
                </a:lnTo>
                <a:lnTo>
                  <a:pt x="4284372" y="2074152"/>
                </a:lnTo>
                <a:cubicBezTo>
                  <a:pt x="4278430" y="2067098"/>
                  <a:pt x="4273125" y="2059354"/>
                  <a:pt x="4268881" y="2050443"/>
                </a:cubicBezTo>
                <a:lnTo>
                  <a:pt x="4268757" y="2046721"/>
                </a:lnTo>
                <a:lnTo>
                  <a:pt x="4252590" y="2041506"/>
                </a:lnTo>
                <a:cubicBezTo>
                  <a:pt x="4247448" y="2038643"/>
                  <a:pt x="4242995" y="2034931"/>
                  <a:pt x="4238967" y="2030688"/>
                </a:cubicBezTo>
                <a:close/>
                <a:moveTo>
                  <a:pt x="3086430" y="2012282"/>
                </a:moveTo>
                <a:lnTo>
                  <a:pt x="3090270" y="2016303"/>
                </a:lnTo>
                <a:cubicBezTo>
                  <a:pt x="3093465" y="2018845"/>
                  <a:pt x="3096980" y="2020433"/>
                  <a:pt x="3101187" y="2020009"/>
                </a:cubicBezTo>
                <a:lnTo>
                  <a:pt x="3105617" y="2018542"/>
                </a:lnTo>
                <a:close/>
                <a:moveTo>
                  <a:pt x="3330881" y="1985455"/>
                </a:moveTo>
                <a:lnTo>
                  <a:pt x="3330684" y="1988126"/>
                </a:lnTo>
                <a:lnTo>
                  <a:pt x="3332286" y="1986442"/>
                </a:lnTo>
                <a:close/>
                <a:moveTo>
                  <a:pt x="3022992" y="1981828"/>
                </a:moveTo>
                <a:lnTo>
                  <a:pt x="3024232" y="1982842"/>
                </a:lnTo>
                <a:cubicBezTo>
                  <a:pt x="3027640" y="1986231"/>
                  <a:pt x="3031049" y="1987925"/>
                  <a:pt x="3034670" y="1988772"/>
                </a:cubicBezTo>
                <a:lnTo>
                  <a:pt x="3035305" y="1988818"/>
                </a:lnTo>
                <a:close/>
                <a:moveTo>
                  <a:pt x="1009547" y="1960393"/>
                </a:moveTo>
                <a:lnTo>
                  <a:pt x="1009501" y="1960491"/>
                </a:lnTo>
                <a:lnTo>
                  <a:pt x="1009631" y="1960452"/>
                </a:lnTo>
                <a:close/>
                <a:moveTo>
                  <a:pt x="2289851" y="1955561"/>
                </a:moveTo>
                <a:lnTo>
                  <a:pt x="2284425" y="1957167"/>
                </a:lnTo>
                <a:cubicBezTo>
                  <a:pt x="2285702" y="1961413"/>
                  <a:pt x="2287511" y="1963642"/>
                  <a:pt x="2289639" y="1964676"/>
                </a:cubicBezTo>
                <a:lnTo>
                  <a:pt x="2292129" y="1964797"/>
                </a:lnTo>
                <a:lnTo>
                  <a:pt x="2290013" y="1959326"/>
                </a:lnTo>
                <a:close/>
                <a:moveTo>
                  <a:pt x="1325308" y="1953999"/>
                </a:moveTo>
                <a:lnTo>
                  <a:pt x="1325226" y="1954034"/>
                </a:lnTo>
                <a:lnTo>
                  <a:pt x="1325203" y="1954096"/>
                </a:lnTo>
                <a:close/>
                <a:moveTo>
                  <a:pt x="2678832" y="1923394"/>
                </a:moveTo>
                <a:lnTo>
                  <a:pt x="2675218" y="1925059"/>
                </a:lnTo>
                <a:lnTo>
                  <a:pt x="2683331" y="1928207"/>
                </a:lnTo>
                <a:lnTo>
                  <a:pt x="2682235" y="1926788"/>
                </a:lnTo>
                <a:cubicBezTo>
                  <a:pt x="2680533" y="1925091"/>
                  <a:pt x="2678832" y="1923394"/>
                  <a:pt x="2678832" y="1923394"/>
                </a:cubicBezTo>
                <a:close/>
                <a:moveTo>
                  <a:pt x="853431" y="1895513"/>
                </a:moveTo>
                <a:lnTo>
                  <a:pt x="852908" y="1896014"/>
                </a:lnTo>
                <a:lnTo>
                  <a:pt x="851990" y="1896014"/>
                </a:lnTo>
                <a:lnTo>
                  <a:pt x="852887" y="1899497"/>
                </a:lnTo>
                <a:lnTo>
                  <a:pt x="853358" y="1899044"/>
                </a:lnTo>
                <a:lnTo>
                  <a:pt x="853358" y="1896223"/>
                </a:lnTo>
                <a:close/>
                <a:moveTo>
                  <a:pt x="823530" y="1876816"/>
                </a:moveTo>
                <a:lnTo>
                  <a:pt x="822313" y="1877322"/>
                </a:lnTo>
                <a:lnTo>
                  <a:pt x="822189" y="1877362"/>
                </a:lnTo>
                <a:lnTo>
                  <a:pt x="822197" y="1877841"/>
                </a:lnTo>
                <a:lnTo>
                  <a:pt x="822846" y="1877910"/>
                </a:lnTo>
                <a:lnTo>
                  <a:pt x="822837" y="1877728"/>
                </a:lnTo>
                <a:close/>
                <a:moveTo>
                  <a:pt x="874603" y="1871978"/>
                </a:moveTo>
                <a:lnTo>
                  <a:pt x="874832" y="1872591"/>
                </a:lnTo>
                <a:lnTo>
                  <a:pt x="872329" y="1873055"/>
                </a:lnTo>
                <a:lnTo>
                  <a:pt x="874828" y="1873569"/>
                </a:lnTo>
                <a:lnTo>
                  <a:pt x="875298" y="1872328"/>
                </a:lnTo>
                <a:close/>
                <a:moveTo>
                  <a:pt x="2946491" y="1848697"/>
                </a:moveTo>
                <a:lnTo>
                  <a:pt x="2943622" y="1849970"/>
                </a:lnTo>
                <a:lnTo>
                  <a:pt x="2945369" y="1849620"/>
                </a:lnTo>
                <a:close/>
                <a:moveTo>
                  <a:pt x="1358382" y="1835008"/>
                </a:moveTo>
                <a:lnTo>
                  <a:pt x="1359139" y="1835834"/>
                </a:lnTo>
                <a:lnTo>
                  <a:pt x="1359143" y="1835737"/>
                </a:lnTo>
                <a:close/>
                <a:moveTo>
                  <a:pt x="2179990" y="1832106"/>
                </a:moveTo>
                <a:lnTo>
                  <a:pt x="2181345" y="1832930"/>
                </a:lnTo>
                <a:lnTo>
                  <a:pt x="2186612" y="1833452"/>
                </a:lnTo>
                <a:lnTo>
                  <a:pt x="2181926" y="1832302"/>
                </a:lnTo>
                <a:close/>
                <a:moveTo>
                  <a:pt x="2132990" y="1826299"/>
                </a:moveTo>
                <a:lnTo>
                  <a:pt x="2133069" y="1826615"/>
                </a:lnTo>
                <a:lnTo>
                  <a:pt x="2132715" y="1826931"/>
                </a:lnTo>
                <a:lnTo>
                  <a:pt x="2133003" y="1826993"/>
                </a:lnTo>
                <a:lnTo>
                  <a:pt x="2135801" y="1826993"/>
                </a:lnTo>
                <a:lnTo>
                  <a:pt x="2133267" y="1826360"/>
                </a:lnTo>
                <a:close/>
                <a:moveTo>
                  <a:pt x="2724402" y="1807727"/>
                </a:moveTo>
                <a:lnTo>
                  <a:pt x="2724326" y="1807965"/>
                </a:lnTo>
                <a:lnTo>
                  <a:pt x="2724715" y="1807986"/>
                </a:lnTo>
                <a:close/>
                <a:moveTo>
                  <a:pt x="2056421" y="1783848"/>
                </a:moveTo>
                <a:lnTo>
                  <a:pt x="2056397" y="1786060"/>
                </a:lnTo>
                <a:lnTo>
                  <a:pt x="2058420" y="1785655"/>
                </a:lnTo>
                <a:lnTo>
                  <a:pt x="2058263" y="1785589"/>
                </a:lnTo>
                <a:close/>
                <a:moveTo>
                  <a:pt x="3194482" y="1755016"/>
                </a:moveTo>
                <a:lnTo>
                  <a:pt x="3194482" y="1757917"/>
                </a:lnTo>
                <a:lnTo>
                  <a:pt x="3194645" y="1758019"/>
                </a:lnTo>
                <a:lnTo>
                  <a:pt x="3194645" y="1755574"/>
                </a:lnTo>
                <a:lnTo>
                  <a:pt x="3195329" y="1755636"/>
                </a:lnTo>
                <a:lnTo>
                  <a:pt x="3194506" y="1755035"/>
                </a:lnTo>
                <a:close/>
                <a:moveTo>
                  <a:pt x="1641317" y="1754907"/>
                </a:moveTo>
                <a:lnTo>
                  <a:pt x="1641232" y="1755201"/>
                </a:lnTo>
                <a:lnTo>
                  <a:pt x="1641502" y="1755201"/>
                </a:lnTo>
                <a:close/>
                <a:moveTo>
                  <a:pt x="740378" y="1750007"/>
                </a:moveTo>
                <a:lnTo>
                  <a:pt x="740676" y="1750260"/>
                </a:lnTo>
                <a:lnTo>
                  <a:pt x="740626" y="1750339"/>
                </a:lnTo>
                <a:lnTo>
                  <a:pt x="741035" y="1750165"/>
                </a:lnTo>
                <a:lnTo>
                  <a:pt x="740833" y="1750165"/>
                </a:lnTo>
                <a:lnTo>
                  <a:pt x="740821" y="1750188"/>
                </a:lnTo>
                <a:lnTo>
                  <a:pt x="740765" y="1750165"/>
                </a:lnTo>
                <a:lnTo>
                  <a:pt x="740720" y="1750165"/>
                </a:lnTo>
                <a:lnTo>
                  <a:pt x="740709" y="1750142"/>
                </a:lnTo>
                <a:close/>
                <a:moveTo>
                  <a:pt x="747755" y="1749954"/>
                </a:moveTo>
                <a:lnTo>
                  <a:pt x="747592" y="1750114"/>
                </a:lnTo>
                <a:lnTo>
                  <a:pt x="747701" y="1750114"/>
                </a:lnTo>
                <a:close/>
                <a:moveTo>
                  <a:pt x="3954084" y="1743705"/>
                </a:moveTo>
                <a:lnTo>
                  <a:pt x="3950928" y="1744390"/>
                </a:lnTo>
                <a:lnTo>
                  <a:pt x="3954385" y="1748310"/>
                </a:lnTo>
                <a:close/>
                <a:moveTo>
                  <a:pt x="4185502" y="1740288"/>
                </a:moveTo>
                <a:lnTo>
                  <a:pt x="4186310" y="1743768"/>
                </a:lnTo>
                <a:lnTo>
                  <a:pt x="4188923" y="1743768"/>
                </a:lnTo>
                <a:lnTo>
                  <a:pt x="4189488" y="1743918"/>
                </a:lnTo>
                <a:lnTo>
                  <a:pt x="4188725" y="1743403"/>
                </a:lnTo>
                <a:close/>
                <a:moveTo>
                  <a:pt x="1638128" y="1727283"/>
                </a:moveTo>
                <a:lnTo>
                  <a:pt x="1638144" y="1727343"/>
                </a:lnTo>
                <a:lnTo>
                  <a:pt x="1638238" y="1727375"/>
                </a:lnTo>
                <a:close/>
                <a:moveTo>
                  <a:pt x="4083336" y="1725493"/>
                </a:moveTo>
                <a:lnTo>
                  <a:pt x="4082673" y="1726037"/>
                </a:lnTo>
                <a:lnTo>
                  <a:pt x="4083692" y="1726449"/>
                </a:lnTo>
                <a:lnTo>
                  <a:pt x="4083643" y="1726213"/>
                </a:lnTo>
                <a:close/>
                <a:moveTo>
                  <a:pt x="1728937" y="1682895"/>
                </a:moveTo>
                <a:lnTo>
                  <a:pt x="1727298" y="1683723"/>
                </a:lnTo>
                <a:lnTo>
                  <a:pt x="1729202" y="1683983"/>
                </a:lnTo>
                <a:close/>
                <a:moveTo>
                  <a:pt x="2538945" y="1681289"/>
                </a:moveTo>
                <a:lnTo>
                  <a:pt x="2538697" y="1681562"/>
                </a:lnTo>
                <a:lnTo>
                  <a:pt x="2541087" y="1683068"/>
                </a:lnTo>
                <a:close/>
                <a:moveTo>
                  <a:pt x="4192743" y="1677313"/>
                </a:moveTo>
                <a:lnTo>
                  <a:pt x="4192660" y="1677773"/>
                </a:lnTo>
                <a:lnTo>
                  <a:pt x="4193714" y="1678165"/>
                </a:lnTo>
                <a:close/>
                <a:moveTo>
                  <a:pt x="3995464" y="1667380"/>
                </a:moveTo>
                <a:lnTo>
                  <a:pt x="3994706" y="1668388"/>
                </a:lnTo>
                <a:lnTo>
                  <a:pt x="3995323" y="1668742"/>
                </a:lnTo>
                <a:lnTo>
                  <a:pt x="3996415" y="1669145"/>
                </a:lnTo>
                <a:lnTo>
                  <a:pt x="3995464" y="1668437"/>
                </a:lnTo>
                <a:close/>
                <a:moveTo>
                  <a:pt x="3767602" y="1654911"/>
                </a:moveTo>
                <a:lnTo>
                  <a:pt x="3768464" y="1656120"/>
                </a:lnTo>
                <a:lnTo>
                  <a:pt x="3769221" y="1655679"/>
                </a:lnTo>
                <a:close/>
                <a:moveTo>
                  <a:pt x="1583242" y="1650367"/>
                </a:moveTo>
                <a:lnTo>
                  <a:pt x="1581229" y="1652377"/>
                </a:lnTo>
                <a:cubicBezTo>
                  <a:pt x="1579104" y="1654500"/>
                  <a:pt x="1578254" y="1655774"/>
                  <a:pt x="1585905" y="1651529"/>
                </a:cubicBezTo>
                <a:lnTo>
                  <a:pt x="1587574" y="1650888"/>
                </a:lnTo>
                <a:lnTo>
                  <a:pt x="1586891" y="1650580"/>
                </a:lnTo>
                <a:close/>
                <a:moveTo>
                  <a:pt x="3978784" y="1645366"/>
                </a:moveTo>
                <a:lnTo>
                  <a:pt x="3978571" y="1645522"/>
                </a:lnTo>
                <a:lnTo>
                  <a:pt x="3979053" y="1645755"/>
                </a:lnTo>
                <a:close/>
                <a:moveTo>
                  <a:pt x="4209794" y="1644722"/>
                </a:moveTo>
                <a:lnTo>
                  <a:pt x="4205602" y="1644836"/>
                </a:lnTo>
                <a:lnTo>
                  <a:pt x="4205566" y="1644765"/>
                </a:lnTo>
                <a:lnTo>
                  <a:pt x="4205248" y="1644755"/>
                </a:lnTo>
                <a:lnTo>
                  <a:pt x="4205429" y="1644872"/>
                </a:lnTo>
                <a:lnTo>
                  <a:pt x="4208075" y="1649871"/>
                </a:lnTo>
                <a:close/>
                <a:moveTo>
                  <a:pt x="3701927" y="1644264"/>
                </a:moveTo>
                <a:lnTo>
                  <a:pt x="3702643" y="1645065"/>
                </a:lnTo>
                <a:lnTo>
                  <a:pt x="3703255" y="1646563"/>
                </a:lnTo>
                <a:lnTo>
                  <a:pt x="3703740" y="1644986"/>
                </a:lnTo>
                <a:lnTo>
                  <a:pt x="3702976" y="1644744"/>
                </a:lnTo>
                <a:close/>
                <a:moveTo>
                  <a:pt x="3188446" y="1637030"/>
                </a:moveTo>
                <a:lnTo>
                  <a:pt x="3180864" y="1641520"/>
                </a:lnTo>
                <a:lnTo>
                  <a:pt x="3188089" y="1645016"/>
                </a:lnTo>
                <a:close/>
                <a:moveTo>
                  <a:pt x="1086155" y="1632418"/>
                </a:moveTo>
                <a:lnTo>
                  <a:pt x="1088641" y="1634284"/>
                </a:lnTo>
                <a:lnTo>
                  <a:pt x="1088071" y="1633855"/>
                </a:lnTo>
                <a:close/>
                <a:moveTo>
                  <a:pt x="1476892" y="1624303"/>
                </a:moveTo>
                <a:lnTo>
                  <a:pt x="1480255" y="1626227"/>
                </a:lnTo>
                <a:lnTo>
                  <a:pt x="1480490" y="1624354"/>
                </a:lnTo>
                <a:close/>
                <a:moveTo>
                  <a:pt x="3693764" y="1602020"/>
                </a:moveTo>
                <a:lnTo>
                  <a:pt x="3696173" y="1604074"/>
                </a:lnTo>
                <a:lnTo>
                  <a:pt x="3696565" y="1602361"/>
                </a:lnTo>
                <a:close/>
                <a:moveTo>
                  <a:pt x="1054499" y="1598883"/>
                </a:moveTo>
                <a:lnTo>
                  <a:pt x="1058852" y="1600759"/>
                </a:lnTo>
                <a:lnTo>
                  <a:pt x="1057913" y="1598883"/>
                </a:lnTo>
                <a:close/>
                <a:moveTo>
                  <a:pt x="3280990" y="1592125"/>
                </a:moveTo>
                <a:lnTo>
                  <a:pt x="3281042" y="1592177"/>
                </a:lnTo>
                <a:lnTo>
                  <a:pt x="3281219" y="1592429"/>
                </a:lnTo>
                <a:lnTo>
                  <a:pt x="3282024" y="1592273"/>
                </a:lnTo>
                <a:close/>
                <a:moveTo>
                  <a:pt x="545236" y="1591079"/>
                </a:moveTo>
                <a:lnTo>
                  <a:pt x="545714" y="1592203"/>
                </a:lnTo>
                <a:lnTo>
                  <a:pt x="546294" y="1591465"/>
                </a:lnTo>
                <a:close/>
                <a:moveTo>
                  <a:pt x="1601559" y="1586287"/>
                </a:moveTo>
                <a:lnTo>
                  <a:pt x="1601647" y="1587350"/>
                </a:lnTo>
                <a:lnTo>
                  <a:pt x="1602603" y="1586594"/>
                </a:lnTo>
                <a:close/>
                <a:moveTo>
                  <a:pt x="3170325" y="1580280"/>
                </a:moveTo>
                <a:lnTo>
                  <a:pt x="3170633" y="1580526"/>
                </a:lnTo>
                <a:lnTo>
                  <a:pt x="3170547" y="1580889"/>
                </a:lnTo>
                <a:lnTo>
                  <a:pt x="3174276" y="1580889"/>
                </a:lnTo>
                <a:lnTo>
                  <a:pt x="3173904" y="1580288"/>
                </a:lnTo>
                <a:lnTo>
                  <a:pt x="3170621" y="1580288"/>
                </a:lnTo>
                <a:close/>
                <a:moveTo>
                  <a:pt x="2516108" y="1574036"/>
                </a:moveTo>
                <a:lnTo>
                  <a:pt x="2516604" y="1576849"/>
                </a:lnTo>
                <a:lnTo>
                  <a:pt x="2517984" y="1575871"/>
                </a:lnTo>
                <a:close/>
                <a:moveTo>
                  <a:pt x="525122" y="1574009"/>
                </a:moveTo>
                <a:lnTo>
                  <a:pt x="524839" y="1574951"/>
                </a:lnTo>
                <a:lnTo>
                  <a:pt x="525039" y="1575079"/>
                </a:lnTo>
                <a:close/>
                <a:moveTo>
                  <a:pt x="599695" y="1573743"/>
                </a:moveTo>
                <a:lnTo>
                  <a:pt x="599923" y="1574794"/>
                </a:lnTo>
                <a:lnTo>
                  <a:pt x="601616" y="1574563"/>
                </a:lnTo>
                <a:close/>
                <a:moveTo>
                  <a:pt x="4138097" y="1568010"/>
                </a:moveTo>
                <a:lnTo>
                  <a:pt x="4136067" y="1568882"/>
                </a:lnTo>
                <a:lnTo>
                  <a:pt x="4136333" y="1569313"/>
                </a:lnTo>
                <a:close/>
                <a:moveTo>
                  <a:pt x="4005445" y="1566356"/>
                </a:moveTo>
                <a:lnTo>
                  <a:pt x="4005074" y="1566454"/>
                </a:lnTo>
                <a:lnTo>
                  <a:pt x="4007001" y="1567737"/>
                </a:lnTo>
                <a:close/>
                <a:moveTo>
                  <a:pt x="2519065" y="1558558"/>
                </a:moveTo>
                <a:lnTo>
                  <a:pt x="2519929" y="1562070"/>
                </a:lnTo>
                <a:lnTo>
                  <a:pt x="2526310" y="1562149"/>
                </a:lnTo>
                <a:close/>
                <a:moveTo>
                  <a:pt x="1849139" y="1554442"/>
                </a:moveTo>
                <a:lnTo>
                  <a:pt x="1848495" y="1555147"/>
                </a:lnTo>
                <a:lnTo>
                  <a:pt x="1850817" y="1556066"/>
                </a:lnTo>
                <a:lnTo>
                  <a:pt x="1857257" y="1557221"/>
                </a:lnTo>
                <a:lnTo>
                  <a:pt x="1855751" y="1555563"/>
                </a:lnTo>
                <a:cubicBezTo>
                  <a:pt x="1853733" y="1554068"/>
                  <a:pt x="1851556" y="1553429"/>
                  <a:pt x="1849139" y="1554442"/>
                </a:cubicBezTo>
                <a:close/>
                <a:moveTo>
                  <a:pt x="790119" y="1541070"/>
                </a:moveTo>
                <a:lnTo>
                  <a:pt x="785027" y="1543136"/>
                </a:lnTo>
                <a:lnTo>
                  <a:pt x="794791" y="1546509"/>
                </a:lnTo>
                <a:lnTo>
                  <a:pt x="793519" y="1544682"/>
                </a:lnTo>
                <a:cubicBezTo>
                  <a:pt x="792244" y="1542768"/>
                  <a:pt x="790970" y="1541070"/>
                  <a:pt x="790119" y="1541070"/>
                </a:cubicBezTo>
                <a:close/>
                <a:moveTo>
                  <a:pt x="4164956" y="1539482"/>
                </a:moveTo>
                <a:lnTo>
                  <a:pt x="4164951" y="1539543"/>
                </a:lnTo>
                <a:lnTo>
                  <a:pt x="4165002" y="1539495"/>
                </a:lnTo>
                <a:close/>
                <a:moveTo>
                  <a:pt x="1658735" y="1538530"/>
                </a:moveTo>
                <a:lnTo>
                  <a:pt x="1657023" y="1539281"/>
                </a:lnTo>
                <a:lnTo>
                  <a:pt x="1659821" y="1539541"/>
                </a:lnTo>
                <a:close/>
                <a:moveTo>
                  <a:pt x="3321862" y="1527655"/>
                </a:moveTo>
                <a:lnTo>
                  <a:pt x="3321928" y="1527898"/>
                </a:lnTo>
                <a:lnTo>
                  <a:pt x="3322626" y="1529121"/>
                </a:lnTo>
                <a:lnTo>
                  <a:pt x="3322778" y="1528157"/>
                </a:lnTo>
                <a:close/>
                <a:moveTo>
                  <a:pt x="4235407" y="1497433"/>
                </a:moveTo>
                <a:lnTo>
                  <a:pt x="4234697" y="1499490"/>
                </a:lnTo>
                <a:lnTo>
                  <a:pt x="4236304" y="1499154"/>
                </a:lnTo>
                <a:close/>
                <a:moveTo>
                  <a:pt x="4270383" y="1491538"/>
                </a:moveTo>
                <a:lnTo>
                  <a:pt x="4270384" y="1491911"/>
                </a:lnTo>
                <a:lnTo>
                  <a:pt x="4270625" y="1491851"/>
                </a:lnTo>
                <a:close/>
                <a:moveTo>
                  <a:pt x="2894637" y="1487249"/>
                </a:moveTo>
                <a:lnTo>
                  <a:pt x="2890976" y="1487612"/>
                </a:lnTo>
                <a:lnTo>
                  <a:pt x="2894800" y="1488627"/>
                </a:lnTo>
                <a:close/>
                <a:moveTo>
                  <a:pt x="3592468" y="1463314"/>
                </a:moveTo>
                <a:lnTo>
                  <a:pt x="3592462" y="1463321"/>
                </a:lnTo>
                <a:lnTo>
                  <a:pt x="3592340" y="1463370"/>
                </a:lnTo>
                <a:lnTo>
                  <a:pt x="3593381" y="1463889"/>
                </a:lnTo>
                <a:lnTo>
                  <a:pt x="3593661" y="1463923"/>
                </a:lnTo>
                <a:close/>
                <a:moveTo>
                  <a:pt x="500719" y="1457039"/>
                </a:moveTo>
                <a:lnTo>
                  <a:pt x="500719" y="1457933"/>
                </a:lnTo>
                <a:lnTo>
                  <a:pt x="500032" y="1459314"/>
                </a:lnTo>
                <a:lnTo>
                  <a:pt x="501262" y="1458392"/>
                </a:lnTo>
                <a:lnTo>
                  <a:pt x="501487" y="1458663"/>
                </a:lnTo>
                <a:lnTo>
                  <a:pt x="501417" y="1458218"/>
                </a:lnTo>
                <a:lnTo>
                  <a:pt x="501688" y="1458198"/>
                </a:lnTo>
                <a:lnTo>
                  <a:pt x="501523" y="1458057"/>
                </a:lnTo>
                <a:lnTo>
                  <a:pt x="501523" y="1457247"/>
                </a:lnTo>
                <a:close/>
                <a:moveTo>
                  <a:pt x="2434124" y="1456329"/>
                </a:moveTo>
                <a:lnTo>
                  <a:pt x="2433132" y="1456382"/>
                </a:lnTo>
                <a:lnTo>
                  <a:pt x="2436149" y="1457509"/>
                </a:lnTo>
                <a:close/>
                <a:moveTo>
                  <a:pt x="2047418" y="1437960"/>
                </a:moveTo>
                <a:lnTo>
                  <a:pt x="2050976" y="1439624"/>
                </a:lnTo>
                <a:lnTo>
                  <a:pt x="2051750" y="1439208"/>
                </a:lnTo>
                <a:close/>
                <a:moveTo>
                  <a:pt x="2356907" y="1427997"/>
                </a:moveTo>
                <a:lnTo>
                  <a:pt x="2356933" y="1428074"/>
                </a:lnTo>
                <a:lnTo>
                  <a:pt x="2357088" y="1428098"/>
                </a:lnTo>
                <a:close/>
                <a:moveTo>
                  <a:pt x="962357" y="1415449"/>
                </a:moveTo>
                <a:lnTo>
                  <a:pt x="963723" y="1415969"/>
                </a:lnTo>
                <a:lnTo>
                  <a:pt x="963637" y="1415461"/>
                </a:lnTo>
                <a:close/>
                <a:moveTo>
                  <a:pt x="412479" y="1410825"/>
                </a:moveTo>
                <a:lnTo>
                  <a:pt x="412465" y="1410999"/>
                </a:lnTo>
                <a:lnTo>
                  <a:pt x="412620" y="1410999"/>
                </a:lnTo>
                <a:lnTo>
                  <a:pt x="412521" y="1410845"/>
                </a:lnTo>
                <a:close/>
                <a:moveTo>
                  <a:pt x="1863929" y="1410423"/>
                </a:moveTo>
                <a:lnTo>
                  <a:pt x="1864300" y="1411985"/>
                </a:lnTo>
                <a:lnTo>
                  <a:pt x="1864958" y="1410918"/>
                </a:lnTo>
                <a:lnTo>
                  <a:pt x="1865545" y="1410842"/>
                </a:lnTo>
                <a:lnTo>
                  <a:pt x="1864751" y="1410588"/>
                </a:lnTo>
                <a:close/>
                <a:moveTo>
                  <a:pt x="283170" y="1393791"/>
                </a:moveTo>
                <a:lnTo>
                  <a:pt x="283499" y="1394005"/>
                </a:lnTo>
                <a:lnTo>
                  <a:pt x="283499" y="1394027"/>
                </a:lnTo>
                <a:lnTo>
                  <a:pt x="283603" y="1394027"/>
                </a:lnTo>
                <a:lnTo>
                  <a:pt x="283377" y="1393791"/>
                </a:lnTo>
                <a:close/>
                <a:moveTo>
                  <a:pt x="2670195" y="1393359"/>
                </a:moveTo>
                <a:lnTo>
                  <a:pt x="2673051" y="1404647"/>
                </a:lnTo>
                <a:lnTo>
                  <a:pt x="2675740" y="1415740"/>
                </a:lnTo>
                <a:lnTo>
                  <a:pt x="2680058" y="1408889"/>
                </a:lnTo>
                <a:close/>
                <a:moveTo>
                  <a:pt x="272755" y="1385427"/>
                </a:moveTo>
                <a:lnTo>
                  <a:pt x="271559" y="1386257"/>
                </a:lnTo>
                <a:lnTo>
                  <a:pt x="276656" y="1389562"/>
                </a:lnTo>
                <a:lnTo>
                  <a:pt x="275632" y="1387449"/>
                </a:lnTo>
                <a:cubicBezTo>
                  <a:pt x="274646" y="1386124"/>
                  <a:pt x="273695" y="1385520"/>
                  <a:pt x="272755" y="1385427"/>
                </a:cubicBezTo>
                <a:close/>
                <a:moveTo>
                  <a:pt x="2390664" y="1370372"/>
                </a:moveTo>
                <a:lnTo>
                  <a:pt x="2392503" y="1371168"/>
                </a:lnTo>
                <a:lnTo>
                  <a:pt x="2392919" y="1371242"/>
                </a:lnTo>
                <a:cubicBezTo>
                  <a:pt x="2395709" y="1371877"/>
                  <a:pt x="2398285" y="1372301"/>
                  <a:pt x="2400001" y="1371453"/>
                </a:cubicBezTo>
                <a:lnTo>
                  <a:pt x="2400725" y="1370985"/>
                </a:lnTo>
                <a:close/>
                <a:moveTo>
                  <a:pt x="2386629" y="1370126"/>
                </a:moveTo>
                <a:lnTo>
                  <a:pt x="2386947" y="1370182"/>
                </a:lnTo>
                <a:lnTo>
                  <a:pt x="2387555" y="1370182"/>
                </a:lnTo>
                <a:close/>
                <a:moveTo>
                  <a:pt x="2384465" y="1369948"/>
                </a:moveTo>
                <a:lnTo>
                  <a:pt x="2384551" y="1370042"/>
                </a:lnTo>
                <a:lnTo>
                  <a:pt x="2384441" y="1370052"/>
                </a:lnTo>
                <a:lnTo>
                  <a:pt x="2385134" y="1370182"/>
                </a:lnTo>
                <a:lnTo>
                  <a:pt x="2384914" y="1370022"/>
                </a:lnTo>
                <a:lnTo>
                  <a:pt x="2384550" y="1370000"/>
                </a:lnTo>
                <a:close/>
                <a:moveTo>
                  <a:pt x="3256721" y="1369244"/>
                </a:moveTo>
                <a:lnTo>
                  <a:pt x="3256918" y="1369608"/>
                </a:lnTo>
                <a:lnTo>
                  <a:pt x="3257486" y="1369608"/>
                </a:lnTo>
                <a:lnTo>
                  <a:pt x="3257919" y="1370628"/>
                </a:lnTo>
                <a:lnTo>
                  <a:pt x="3258878" y="1369862"/>
                </a:lnTo>
                <a:lnTo>
                  <a:pt x="3257273" y="1369519"/>
                </a:lnTo>
                <a:close/>
                <a:moveTo>
                  <a:pt x="2578753" y="1364937"/>
                </a:moveTo>
                <a:lnTo>
                  <a:pt x="2578468" y="1365052"/>
                </a:lnTo>
                <a:lnTo>
                  <a:pt x="2578702" y="1365085"/>
                </a:lnTo>
                <a:lnTo>
                  <a:pt x="2578911" y="1365254"/>
                </a:lnTo>
                <a:close/>
                <a:moveTo>
                  <a:pt x="1801728" y="1339000"/>
                </a:moveTo>
                <a:cubicBezTo>
                  <a:pt x="1798326" y="1337299"/>
                  <a:pt x="1800027" y="1344094"/>
                  <a:pt x="1800027" y="1340700"/>
                </a:cubicBezTo>
                <a:cubicBezTo>
                  <a:pt x="1800027" y="1339000"/>
                  <a:pt x="1800027" y="1339000"/>
                  <a:pt x="1801728" y="1339000"/>
                </a:cubicBezTo>
                <a:lnTo>
                  <a:pt x="1807094" y="1340943"/>
                </a:lnTo>
                <a:lnTo>
                  <a:pt x="1806373" y="1340592"/>
                </a:lnTo>
                <a:close/>
                <a:moveTo>
                  <a:pt x="646909" y="1317189"/>
                </a:moveTo>
                <a:lnTo>
                  <a:pt x="646779" y="1317660"/>
                </a:lnTo>
                <a:lnTo>
                  <a:pt x="647161" y="1317626"/>
                </a:lnTo>
                <a:close/>
                <a:moveTo>
                  <a:pt x="733823" y="1304686"/>
                </a:moveTo>
                <a:lnTo>
                  <a:pt x="733819" y="1305064"/>
                </a:lnTo>
                <a:lnTo>
                  <a:pt x="734083" y="1305039"/>
                </a:lnTo>
                <a:close/>
                <a:moveTo>
                  <a:pt x="669304" y="1299963"/>
                </a:moveTo>
                <a:lnTo>
                  <a:pt x="669914" y="1300206"/>
                </a:lnTo>
                <a:lnTo>
                  <a:pt x="669832" y="1299963"/>
                </a:lnTo>
                <a:close/>
                <a:moveTo>
                  <a:pt x="635852" y="1294630"/>
                </a:moveTo>
                <a:lnTo>
                  <a:pt x="635153" y="1294986"/>
                </a:lnTo>
                <a:lnTo>
                  <a:pt x="635161" y="1294991"/>
                </a:lnTo>
                <a:lnTo>
                  <a:pt x="635161" y="1297679"/>
                </a:lnTo>
                <a:lnTo>
                  <a:pt x="635852" y="1297889"/>
                </a:lnTo>
                <a:lnTo>
                  <a:pt x="635852" y="1295198"/>
                </a:lnTo>
                <a:close/>
                <a:moveTo>
                  <a:pt x="927590" y="1293655"/>
                </a:moveTo>
                <a:lnTo>
                  <a:pt x="927619" y="1293680"/>
                </a:lnTo>
                <a:lnTo>
                  <a:pt x="927619" y="1294374"/>
                </a:lnTo>
                <a:lnTo>
                  <a:pt x="928305" y="1293773"/>
                </a:lnTo>
                <a:lnTo>
                  <a:pt x="927952" y="1293773"/>
                </a:lnTo>
                <a:close/>
                <a:moveTo>
                  <a:pt x="1291525" y="1280732"/>
                </a:moveTo>
                <a:lnTo>
                  <a:pt x="1291801" y="1281693"/>
                </a:lnTo>
                <a:lnTo>
                  <a:pt x="1291860" y="1281655"/>
                </a:lnTo>
                <a:lnTo>
                  <a:pt x="1292001" y="1281514"/>
                </a:lnTo>
                <a:lnTo>
                  <a:pt x="1292307" y="1281105"/>
                </a:lnTo>
                <a:lnTo>
                  <a:pt x="1292124" y="1281206"/>
                </a:lnTo>
                <a:close/>
                <a:moveTo>
                  <a:pt x="1701720" y="1274635"/>
                </a:moveTo>
                <a:lnTo>
                  <a:pt x="1704327" y="1275916"/>
                </a:lnTo>
                <a:lnTo>
                  <a:pt x="1705154" y="1275737"/>
                </a:lnTo>
                <a:close/>
                <a:moveTo>
                  <a:pt x="1984831" y="1269534"/>
                </a:moveTo>
                <a:lnTo>
                  <a:pt x="1986660" y="1271742"/>
                </a:lnTo>
                <a:lnTo>
                  <a:pt x="1986693" y="1271825"/>
                </a:lnTo>
                <a:lnTo>
                  <a:pt x="1986795" y="1270804"/>
                </a:lnTo>
                <a:close/>
                <a:moveTo>
                  <a:pt x="4141082" y="1263066"/>
                </a:moveTo>
                <a:lnTo>
                  <a:pt x="4139905" y="1264241"/>
                </a:lnTo>
                <a:lnTo>
                  <a:pt x="4141123" y="1264939"/>
                </a:lnTo>
                <a:lnTo>
                  <a:pt x="4141661" y="1265380"/>
                </a:lnTo>
                <a:lnTo>
                  <a:pt x="4141570" y="1265018"/>
                </a:lnTo>
                <a:lnTo>
                  <a:pt x="4141340" y="1265113"/>
                </a:lnTo>
                <a:lnTo>
                  <a:pt x="4141469" y="1264614"/>
                </a:lnTo>
                <a:close/>
                <a:moveTo>
                  <a:pt x="2215741" y="1257946"/>
                </a:moveTo>
                <a:lnTo>
                  <a:pt x="2216300" y="1259359"/>
                </a:lnTo>
                <a:lnTo>
                  <a:pt x="2215185" y="1259966"/>
                </a:lnTo>
                <a:lnTo>
                  <a:pt x="2216210" y="1259687"/>
                </a:lnTo>
                <a:lnTo>
                  <a:pt x="2217637" y="1260115"/>
                </a:lnTo>
                <a:lnTo>
                  <a:pt x="2216924" y="1259404"/>
                </a:lnTo>
                <a:close/>
                <a:moveTo>
                  <a:pt x="1558691" y="1240581"/>
                </a:moveTo>
                <a:lnTo>
                  <a:pt x="1558702" y="1240931"/>
                </a:lnTo>
                <a:lnTo>
                  <a:pt x="1559516" y="1240931"/>
                </a:lnTo>
                <a:close/>
                <a:moveTo>
                  <a:pt x="2960404" y="1239802"/>
                </a:moveTo>
                <a:lnTo>
                  <a:pt x="2953086" y="1240467"/>
                </a:lnTo>
                <a:lnTo>
                  <a:pt x="2952968" y="1241021"/>
                </a:lnTo>
                <a:lnTo>
                  <a:pt x="2953969" y="1242169"/>
                </a:lnTo>
                <a:close/>
                <a:moveTo>
                  <a:pt x="1446086" y="1234579"/>
                </a:moveTo>
                <a:lnTo>
                  <a:pt x="1443213" y="1235565"/>
                </a:lnTo>
                <a:lnTo>
                  <a:pt x="1442578" y="1235373"/>
                </a:lnTo>
                <a:lnTo>
                  <a:pt x="1442842" y="1235508"/>
                </a:lnTo>
                <a:lnTo>
                  <a:pt x="1443666" y="1235824"/>
                </a:lnTo>
                <a:close/>
                <a:moveTo>
                  <a:pt x="360439" y="1224188"/>
                </a:moveTo>
                <a:lnTo>
                  <a:pt x="360639" y="1224275"/>
                </a:lnTo>
                <a:lnTo>
                  <a:pt x="360525" y="1224195"/>
                </a:lnTo>
                <a:close/>
                <a:moveTo>
                  <a:pt x="331216" y="1222774"/>
                </a:moveTo>
                <a:lnTo>
                  <a:pt x="328075" y="1224215"/>
                </a:lnTo>
                <a:lnTo>
                  <a:pt x="330479" y="1225092"/>
                </a:lnTo>
                <a:close/>
                <a:moveTo>
                  <a:pt x="566588" y="1218210"/>
                </a:moveTo>
                <a:lnTo>
                  <a:pt x="566565" y="1218219"/>
                </a:lnTo>
                <a:lnTo>
                  <a:pt x="566569" y="1218234"/>
                </a:lnTo>
                <a:close/>
                <a:moveTo>
                  <a:pt x="1529524" y="1211415"/>
                </a:moveTo>
                <a:lnTo>
                  <a:pt x="1531168" y="1212266"/>
                </a:lnTo>
                <a:lnTo>
                  <a:pt x="1531720" y="1212533"/>
                </a:lnTo>
                <a:lnTo>
                  <a:pt x="1531635" y="1211859"/>
                </a:lnTo>
                <a:lnTo>
                  <a:pt x="1531536" y="1211862"/>
                </a:lnTo>
                <a:close/>
                <a:moveTo>
                  <a:pt x="1657810" y="1206326"/>
                </a:moveTo>
                <a:lnTo>
                  <a:pt x="1658702" y="1207123"/>
                </a:lnTo>
                <a:lnTo>
                  <a:pt x="1659270" y="1206560"/>
                </a:lnTo>
                <a:close/>
                <a:moveTo>
                  <a:pt x="962195" y="1183746"/>
                </a:moveTo>
                <a:lnTo>
                  <a:pt x="960198" y="1183973"/>
                </a:lnTo>
                <a:lnTo>
                  <a:pt x="960198" y="1184744"/>
                </a:lnTo>
                <a:close/>
                <a:moveTo>
                  <a:pt x="3880862" y="1177743"/>
                </a:moveTo>
                <a:lnTo>
                  <a:pt x="3882521" y="1179986"/>
                </a:lnTo>
                <a:lnTo>
                  <a:pt x="3885363" y="1180470"/>
                </a:lnTo>
                <a:lnTo>
                  <a:pt x="3883087" y="1179061"/>
                </a:lnTo>
                <a:close/>
                <a:moveTo>
                  <a:pt x="1607945" y="1173342"/>
                </a:moveTo>
                <a:lnTo>
                  <a:pt x="1607012" y="1173475"/>
                </a:lnTo>
                <a:lnTo>
                  <a:pt x="1607043" y="1173490"/>
                </a:lnTo>
                <a:close/>
                <a:moveTo>
                  <a:pt x="4157375" y="1164166"/>
                </a:moveTo>
                <a:lnTo>
                  <a:pt x="4157091" y="1164554"/>
                </a:lnTo>
                <a:lnTo>
                  <a:pt x="4159780" y="1166281"/>
                </a:lnTo>
                <a:lnTo>
                  <a:pt x="4160198" y="1166501"/>
                </a:lnTo>
                <a:lnTo>
                  <a:pt x="4160135" y="1166403"/>
                </a:lnTo>
                <a:lnTo>
                  <a:pt x="4160509" y="1166187"/>
                </a:lnTo>
                <a:lnTo>
                  <a:pt x="4159780" y="1166281"/>
                </a:lnTo>
                <a:cubicBezTo>
                  <a:pt x="4158930" y="1165432"/>
                  <a:pt x="4158080" y="1165008"/>
                  <a:pt x="4157443" y="1164371"/>
                </a:cubicBezTo>
                <a:close/>
                <a:moveTo>
                  <a:pt x="570214" y="1146590"/>
                </a:moveTo>
                <a:lnTo>
                  <a:pt x="570856" y="1147857"/>
                </a:lnTo>
                <a:lnTo>
                  <a:pt x="572279" y="1148001"/>
                </a:lnTo>
                <a:lnTo>
                  <a:pt x="571044" y="1147371"/>
                </a:lnTo>
                <a:lnTo>
                  <a:pt x="570265" y="1146597"/>
                </a:lnTo>
                <a:close/>
                <a:moveTo>
                  <a:pt x="3404401" y="1142190"/>
                </a:moveTo>
                <a:lnTo>
                  <a:pt x="3403288" y="1142411"/>
                </a:lnTo>
                <a:lnTo>
                  <a:pt x="3402783" y="1143637"/>
                </a:lnTo>
                <a:lnTo>
                  <a:pt x="3403840" y="1143124"/>
                </a:lnTo>
                <a:close/>
                <a:moveTo>
                  <a:pt x="1724350" y="1133764"/>
                </a:moveTo>
                <a:lnTo>
                  <a:pt x="1723733" y="1134804"/>
                </a:lnTo>
                <a:lnTo>
                  <a:pt x="1725183" y="1135305"/>
                </a:lnTo>
                <a:close/>
                <a:moveTo>
                  <a:pt x="1092969" y="1132421"/>
                </a:moveTo>
                <a:lnTo>
                  <a:pt x="1092965" y="1132465"/>
                </a:lnTo>
                <a:lnTo>
                  <a:pt x="1093022" y="1132434"/>
                </a:lnTo>
                <a:close/>
                <a:moveTo>
                  <a:pt x="2531229" y="1132267"/>
                </a:moveTo>
                <a:lnTo>
                  <a:pt x="2535437" y="1134683"/>
                </a:lnTo>
                <a:lnTo>
                  <a:pt x="2534674" y="1133575"/>
                </a:lnTo>
                <a:close/>
                <a:moveTo>
                  <a:pt x="2650774" y="1090007"/>
                </a:moveTo>
                <a:lnTo>
                  <a:pt x="2649971" y="1090601"/>
                </a:lnTo>
                <a:lnTo>
                  <a:pt x="2651542" y="1091545"/>
                </a:lnTo>
                <a:close/>
                <a:moveTo>
                  <a:pt x="2403695" y="1089916"/>
                </a:moveTo>
                <a:lnTo>
                  <a:pt x="2403847" y="1090006"/>
                </a:lnTo>
                <a:lnTo>
                  <a:pt x="2405211" y="1091148"/>
                </a:lnTo>
                <a:lnTo>
                  <a:pt x="2405151" y="1089916"/>
                </a:lnTo>
                <a:close/>
                <a:moveTo>
                  <a:pt x="409526" y="1083902"/>
                </a:moveTo>
                <a:lnTo>
                  <a:pt x="409526" y="1084099"/>
                </a:lnTo>
                <a:lnTo>
                  <a:pt x="410108" y="1084274"/>
                </a:lnTo>
                <a:close/>
                <a:moveTo>
                  <a:pt x="1548726" y="1082988"/>
                </a:moveTo>
                <a:lnTo>
                  <a:pt x="1548755" y="1083116"/>
                </a:lnTo>
                <a:lnTo>
                  <a:pt x="1548025" y="1083273"/>
                </a:lnTo>
                <a:lnTo>
                  <a:pt x="1548277" y="1083305"/>
                </a:lnTo>
                <a:lnTo>
                  <a:pt x="1548827" y="1083580"/>
                </a:lnTo>
                <a:lnTo>
                  <a:pt x="1548665" y="1083400"/>
                </a:lnTo>
                <a:lnTo>
                  <a:pt x="1549789" y="1083574"/>
                </a:lnTo>
                <a:close/>
                <a:moveTo>
                  <a:pt x="407744" y="1059155"/>
                </a:moveTo>
                <a:lnTo>
                  <a:pt x="407437" y="1059689"/>
                </a:lnTo>
                <a:lnTo>
                  <a:pt x="408523" y="1060064"/>
                </a:lnTo>
                <a:close/>
                <a:moveTo>
                  <a:pt x="927998" y="1048975"/>
                </a:moveTo>
                <a:lnTo>
                  <a:pt x="928101" y="1049349"/>
                </a:lnTo>
                <a:lnTo>
                  <a:pt x="928449" y="1049004"/>
                </a:lnTo>
                <a:close/>
                <a:moveTo>
                  <a:pt x="1126699" y="1033315"/>
                </a:moveTo>
                <a:lnTo>
                  <a:pt x="1125853" y="1034218"/>
                </a:lnTo>
                <a:lnTo>
                  <a:pt x="1127029" y="1034086"/>
                </a:lnTo>
                <a:close/>
                <a:moveTo>
                  <a:pt x="412344" y="1031326"/>
                </a:moveTo>
                <a:lnTo>
                  <a:pt x="411660" y="1031718"/>
                </a:lnTo>
                <a:lnTo>
                  <a:pt x="412396" y="1031891"/>
                </a:lnTo>
                <a:lnTo>
                  <a:pt x="412412" y="1031986"/>
                </a:lnTo>
                <a:lnTo>
                  <a:pt x="412444" y="1031791"/>
                </a:lnTo>
                <a:close/>
                <a:moveTo>
                  <a:pt x="3374970" y="996444"/>
                </a:moveTo>
                <a:lnTo>
                  <a:pt x="3374828" y="996486"/>
                </a:lnTo>
                <a:lnTo>
                  <a:pt x="3374937" y="996637"/>
                </a:lnTo>
                <a:close/>
                <a:moveTo>
                  <a:pt x="1047120" y="972740"/>
                </a:moveTo>
                <a:lnTo>
                  <a:pt x="1048664" y="976010"/>
                </a:lnTo>
                <a:lnTo>
                  <a:pt x="1049907" y="972847"/>
                </a:lnTo>
                <a:close/>
                <a:moveTo>
                  <a:pt x="1431416" y="972403"/>
                </a:moveTo>
                <a:lnTo>
                  <a:pt x="1431427" y="972426"/>
                </a:lnTo>
                <a:lnTo>
                  <a:pt x="1432092" y="973022"/>
                </a:lnTo>
                <a:lnTo>
                  <a:pt x="1432180" y="972611"/>
                </a:lnTo>
                <a:close/>
                <a:moveTo>
                  <a:pt x="3942169" y="966664"/>
                </a:moveTo>
                <a:lnTo>
                  <a:pt x="3941995" y="967009"/>
                </a:lnTo>
                <a:lnTo>
                  <a:pt x="3942569" y="967322"/>
                </a:lnTo>
                <a:lnTo>
                  <a:pt x="3942569" y="966923"/>
                </a:lnTo>
                <a:close/>
                <a:moveTo>
                  <a:pt x="1463404" y="938372"/>
                </a:moveTo>
                <a:lnTo>
                  <a:pt x="1466253" y="940881"/>
                </a:lnTo>
                <a:lnTo>
                  <a:pt x="1468849" y="938719"/>
                </a:lnTo>
                <a:close/>
                <a:moveTo>
                  <a:pt x="214082" y="936714"/>
                </a:moveTo>
                <a:lnTo>
                  <a:pt x="213743" y="936781"/>
                </a:lnTo>
                <a:lnTo>
                  <a:pt x="212963" y="936719"/>
                </a:lnTo>
                <a:lnTo>
                  <a:pt x="214019" y="937260"/>
                </a:lnTo>
                <a:lnTo>
                  <a:pt x="214038" y="936902"/>
                </a:lnTo>
                <a:close/>
                <a:moveTo>
                  <a:pt x="1401476" y="933414"/>
                </a:moveTo>
                <a:lnTo>
                  <a:pt x="1397303" y="933420"/>
                </a:lnTo>
                <a:lnTo>
                  <a:pt x="1400120" y="936616"/>
                </a:lnTo>
                <a:lnTo>
                  <a:pt x="1399774" y="934815"/>
                </a:lnTo>
                <a:close/>
                <a:moveTo>
                  <a:pt x="313332" y="920954"/>
                </a:moveTo>
                <a:lnTo>
                  <a:pt x="314243" y="921968"/>
                </a:lnTo>
                <a:lnTo>
                  <a:pt x="314849" y="921301"/>
                </a:lnTo>
                <a:close/>
                <a:moveTo>
                  <a:pt x="1811857" y="920222"/>
                </a:moveTo>
                <a:lnTo>
                  <a:pt x="1813210" y="920971"/>
                </a:lnTo>
                <a:lnTo>
                  <a:pt x="1813254" y="920409"/>
                </a:lnTo>
                <a:lnTo>
                  <a:pt x="1811945" y="920264"/>
                </a:lnTo>
                <a:close/>
                <a:moveTo>
                  <a:pt x="3503153" y="912666"/>
                </a:moveTo>
                <a:lnTo>
                  <a:pt x="3503740" y="913205"/>
                </a:lnTo>
                <a:lnTo>
                  <a:pt x="3504285" y="913101"/>
                </a:lnTo>
                <a:close/>
                <a:moveTo>
                  <a:pt x="2063489" y="896006"/>
                </a:moveTo>
                <a:lnTo>
                  <a:pt x="2062800" y="896691"/>
                </a:lnTo>
                <a:lnTo>
                  <a:pt x="2063614" y="896331"/>
                </a:lnTo>
                <a:lnTo>
                  <a:pt x="2063836" y="896459"/>
                </a:lnTo>
                <a:lnTo>
                  <a:pt x="2063754" y="896328"/>
                </a:lnTo>
                <a:close/>
                <a:moveTo>
                  <a:pt x="3792848" y="879629"/>
                </a:moveTo>
                <a:lnTo>
                  <a:pt x="3793230" y="880101"/>
                </a:lnTo>
                <a:lnTo>
                  <a:pt x="3793148" y="879869"/>
                </a:lnTo>
                <a:close/>
                <a:moveTo>
                  <a:pt x="2076050" y="863426"/>
                </a:moveTo>
                <a:lnTo>
                  <a:pt x="2079631" y="867048"/>
                </a:lnTo>
                <a:lnTo>
                  <a:pt x="2081132" y="867856"/>
                </a:lnTo>
                <a:lnTo>
                  <a:pt x="2083871" y="868375"/>
                </a:lnTo>
                <a:lnTo>
                  <a:pt x="2082423" y="867507"/>
                </a:lnTo>
                <a:close/>
                <a:moveTo>
                  <a:pt x="324330" y="849913"/>
                </a:moveTo>
                <a:lnTo>
                  <a:pt x="323954" y="850872"/>
                </a:lnTo>
                <a:lnTo>
                  <a:pt x="324433" y="850741"/>
                </a:lnTo>
                <a:lnTo>
                  <a:pt x="324941" y="851082"/>
                </a:lnTo>
                <a:lnTo>
                  <a:pt x="324432" y="850492"/>
                </a:lnTo>
                <a:lnTo>
                  <a:pt x="324963" y="850258"/>
                </a:lnTo>
                <a:lnTo>
                  <a:pt x="324429" y="850004"/>
                </a:lnTo>
                <a:close/>
                <a:moveTo>
                  <a:pt x="1220424" y="814461"/>
                </a:moveTo>
                <a:lnTo>
                  <a:pt x="1219994" y="815284"/>
                </a:lnTo>
                <a:lnTo>
                  <a:pt x="1220753" y="815028"/>
                </a:lnTo>
                <a:lnTo>
                  <a:pt x="1221502" y="814615"/>
                </a:lnTo>
                <a:close/>
                <a:moveTo>
                  <a:pt x="3281668" y="808817"/>
                </a:moveTo>
                <a:lnTo>
                  <a:pt x="3281745" y="810085"/>
                </a:lnTo>
                <a:lnTo>
                  <a:pt x="3283139" y="810275"/>
                </a:lnTo>
                <a:lnTo>
                  <a:pt x="3282890" y="810059"/>
                </a:lnTo>
                <a:close/>
                <a:moveTo>
                  <a:pt x="1814425" y="784069"/>
                </a:moveTo>
                <a:lnTo>
                  <a:pt x="1817009" y="785993"/>
                </a:lnTo>
                <a:lnTo>
                  <a:pt x="1817464" y="786336"/>
                </a:lnTo>
                <a:lnTo>
                  <a:pt x="1816983" y="785708"/>
                </a:lnTo>
                <a:lnTo>
                  <a:pt x="1817025" y="784878"/>
                </a:lnTo>
                <a:close/>
                <a:moveTo>
                  <a:pt x="2421380" y="779448"/>
                </a:moveTo>
                <a:lnTo>
                  <a:pt x="2421212" y="779515"/>
                </a:lnTo>
                <a:lnTo>
                  <a:pt x="2421757" y="779738"/>
                </a:lnTo>
                <a:close/>
                <a:moveTo>
                  <a:pt x="3639899" y="761860"/>
                </a:moveTo>
                <a:lnTo>
                  <a:pt x="3635511" y="763700"/>
                </a:lnTo>
                <a:lnTo>
                  <a:pt x="3639246" y="765739"/>
                </a:lnTo>
                <a:close/>
                <a:moveTo>
                  <a:pt x="1092776" y="755581"/>
                </a:moveTo>
                <a:lnTo>
                  <a:pt x="1093394" y="756612"/>
                </a:lnTo>
                <a:lnTo>
                  <a:pt x="1094394" y="756149"/>
                </a:lnTo>
                <a:close/>
                <a:moveTo>
                  <a:pt x="1378748" y="745203"/>
                </a:moveTo>
                <a:lnTo>
                  <a:pt x="1378159" y="747213"/>
                </a:lnTo>
                <a:lnTo>
                  <a:pt x="1379273" y="746218"/>
                </a:lnTo>
                <a:lnTo>
                  <a:pt x="1378758" y="745229"/>
                </a:lnTo>
                <a:close/>
                <a:moveTo>
                  <a:pt x="2366999" y="744564"/>
                </a:moveTo>
                <a:lnTo>
                  <a:pt x="2366470" y="745245"/>
                </a:lnTo>
                <a:lnTo>
                  <a:pt x="2367433" y="745002"/>
                </a:lnTo>
                <a:close/>
                <a:moveTo>
                  <a:pt x="482346" y="744247"/>
                </a:moveTo>
                <a:lnTo>
                  <a:pt x="481646" y="744844"/>
                </a:lnTo>
                <a:lnTo>
                  <a:pt x="482611" y="744878"/>
                </a:lnTo>
                <a:lnTo>
                  <a:pt x="482601" y="744875"/>
                </a:lnTo>
                <a:close/>
                <a:moveTo>
                  <a:pt x="1259981" y="738266"/>
                </a:moveTo>
                <a:lnTo>
                  <a:pt x="1260287" y="738856"/>
                </a:lnTo>
                <a:lnTo>
                  <a:pt x="1260880" y="738266"/>
                </a:lnTo>
                <a:close/>
                <a:moveTo>
                  <a:pt x="2057806" y="737661"/>
                </a:moveTo>
                <a:lnTo>
                  <a:pt x="2056974" y="738831"/>
                </a:lnTo>
                <a:lnTo>
                  <a:pt x="2058526" y="738506"/>
                </a:lnTo>
                <a:lnTo>
                  <a:pt x="2058915" y="738506"/>
                </a:lnTo>
                <a:lnTo>
                  <a:pt x="2058437" y="738349"/>
                </a:lnTo>
                <a:close/>
                <a:moveTo>
                  <a:pt x="3022326" y="721387"/>
                </a:moveTo>
                <a:lnTo>
                  <a:pt x="3016074" y="723128"/>
                </a:lnTo>
                <a:lnTo>
                  <a:pt x="3020005" y="725251"/>
                </a:lnTo>
                <a:close/>
                <a:moveTo>
                  <a:pt x="905212" y="720285"/>
                </a:moveTo>
                <a:lnTo>
                  <a:pt x="905657" y="721954"/>
                </a:lnTo>
                <a:lnTo>
                  <a:pt x="905966" y="722013"/>
                </a:lnTo>
                <a:lnTo>
                  <a:pt x="906122" y="720623"/>
                </a:lnTo>
                <a:close/>
                <a:moveTo>
                  <a:pt x="554149" y="709482"/>
                </a:moveTo>
                <a:lnTo>
                  <a:pt x="553810" y="709616"/>
                </a:lnTo>
                <a:lnTo>
                  <a:pt x="553972" y="709616"/>
                </a:lnTo>
                <a:lnTo>
                  <a:pt x="556141" y="712218"/>
                </a:lnTo>
                <a:lnTo>
                  <a:pt x="555820" y="709763"/>
                </a:lnTo>
                <a:close/>
                <a:moveTo>
                  <a:pt x="863396" y="699997"/>
                </a:moveTo>
                <a:lnTo>
                  <a:pt x="863396" y="702232"/>
                </a:lnTo>
                <a:lnTo>
                  <a:pt x="866631" y="702735"/>
                </a:lnTo>
                <a:close/>
                <a:moveTo>
                  <a:pt x="448848" y="697947"/>
                </a:moveTo>
                <a:lnTo>
                  <a:pt x="448046" y="698180"/>
                </a:lnTo>
                <a:lnTo>
                  <a:pt x="448046" y="700014"/>
                </a:lnTo>
                <a:lnTo>
                  <a:pt x="448848" y="699850"/>
                </a:lnTo>
                <a:close/>
                <a:moveTo>
                  <a:pt x="1652908" y="679595"/>
                </a:moveTo>
                <a:lnTo>
                  <a:pt x="1652700" y="680140"/>
                </a:lnTo>
                <a:lnTo>
                  <a:pt x="1653574" y="680355"/>
                </a:lnTo>
                <a:lnTo>
                  <a:pt x="1653586" y="680355"/>
                </a:lnTo>
                <a:close/>
                <a:moveTo>
                  <a:pt x="610440" y="668530"/>
                </a:moveTo>
                <a:lnTo>
                  <a:pt x="609790" y="668998"/>
                </a:lnTo>
                <a:lnTo>
                  <a:pt x="611050" y="668853"/>
                </a:lnTo>
                <a:close/>
                <a:moveTo>
                  <a:pt x="472854" y="666970"/>
                </a:moveTo>
                <a:lnTo>
                  <a:pt x="472777" y="667070"/>
                </a:lnTo>
                <a:lnTo>
                  <a:pt x="473004" y="667093"/>
                </a:lnTo>
                <a:close/>
                <a:moveTo>
                  <a:pt x="1337250" y="662051"/>
                </a:moveTo>
                <a:lnTo>
                  <a:pt x="1337227" y="662073"/>
                </a:lnTo>
                <a:lnTo>
                  <a:pt x="1337348" y="663838"/>
                </a:lnTo>
                <a:lnTo>
                  <a:pt x="1340117" y="664313"/>
                </a:lnTo>
                <a:close/>
                <a:moveTo>
                  <a:pt x="1835475" y="660973"/>
                </a:moveTo>
                <a:lnTo>
                  <a:pt x="1835430" y="661403"/>
                </a:lnTo>
                <a:lnTo>
                  <a:pt x="1835923" y="661907"/>
                </a:lnTo>
                <a:close/>
                <a:moveTo>
                  <a:pt x="586757" y="655952"/>
                </a:moveTo>
                <a:lnTo>
                  <a:pt x="586662" y="656095"/>
                </a:lnTo>
                <a:lnTo>
                  <a:pt x="586895" y="656025"/>
                </a:lnTo>
                <a:close/>
                <a:moveTo>
                  <a:pt x="1823033" y="639815"/>
                </a:moveTo>
                <a:lnTo>
                  <a:pt x="1823399" y="640309"/>
                </a:lnTo>
                <a:lnTo>
                  <a:pt x="1823504" y="639829"/>
                </a:lnTo>
                <a:close/>
                <a:moveTo>
                  <a:pt x="2618231" y="638730"/>
                </a:moveTo>
                <a:lnTo>
                  <a:pt x="2618236" y="638738"/>
                </a:lnTo>
                <a:lnTo>
                  <a:pt x="2618238" y="638737"/>
                </a:lnTo>
                <a:close/>
                <a:moveTo>
                  <a:pt x="558071" y="632529"/>
                </a:moveTo>
                <a:lnTo>
                  <a:pt x="558730" y="633526"/>
                </a:lnTo>
                <a:lnTo>
                  <a:pt x="559213" y="633289"/>
                </a:lnTo>
                <a:lnTo>
                  <a:pt x="559791" y="633289"/>
                </a:lnTo>
                <a:lnTo>
                  <a:pt x="558925" y="632794"/>
                </a:lnTo>
                <a:close/>
                <a:moveTo>
                  <a:pt x="1859162" y="632148"/>
                </a:moveTo>
                <a:lnTo>
                  <a:pt x="1858647" y="633168"/>
                </a:lnTo>
                <a:lnTo>
                  <a:pt x="1859657" y="633168"/>
                </a:lnTo>
                <a:lnTo>
                  <a:pt x="1859647" y="633160"/>
                </a:lnTo>
                <a:close/>
                <a:moveTo>
                  <a:pt x="1864289" y="609233"/>
                </a:moveTo>
                <a:lnTo>
                  <a:pt x="1864478" y="609850"/>
                </a:lnTo>
                <a:lnTo>
                  <a:pt x="1864718" y="609466"/>
                </a:lnTo>
                <a:lnTo>
                  <a:pt x="1864519" y="609321"/>
                </a:lnTo>
                <a:close/>
                <a:moveTo>
                  <a:pt x="3402300" y="602882"/>
                </a:moveTo>
                <a:lnTo>
                  <a:pt x="3403547" y="603559"/>
                </a:lnTo>
                <a:lnTo>
                  <a:pt x="3403621" y="603300"/>
                </a:lnTo>
                <a:close/>
                <a:moveTo>
                  <a:pt x="1186844" y="599392"/>
                </a:moveTo>
                <a:lnTo>
                  <a:pt x="1186629" y="599404"/>
                </a:lnTo>
                <a:lnTo>
                  <a:pt x="1186882" y="599619"/>
                </a:lnTo>
                <a:close/>
                <a:moveTo>
                  <a:pt x="2555112" y="586860"/>
                </a:moveTo>
                <a:lnTo>
                  <a:pt x="2555088" y="586876"/>
                </a:lnTo>
                <a:lnTo>
                  <a:pt x="2555095" y="586896"/>
                </a:lnTo>
                <a:close/>
                <a:moveTo>
                  <a:pt x="2555450" y="586648"/>
                </a:moveTo>
                <a:lnTo>
                  <a:pt x="2555347" y="586713"/>
                </a:lnTo>
                <a:lnTo>
                  <a:pt x="2555514" y="586730"/>
                </a:lnTo>
                <a:close/>
                <a:moveTo>
                  <a:pt x="1028866" y="568231"/>
                </a:moveTo>
                <a:lnTo>
                  <a:pt x="1028346" y="568258"/>
                </a:lnTo>
                <a:lnTo>
                  <a:pt x="1028008" y="568729"/>
                </a:lnTo>
                <a:lnTo>
                  <a:pt x="1028319" y="569107"/>
                </a:lnTo>
                <a:lnTo>
                  <a:pt x="1028241" y="568762"/>
                </a:lnTo>
                <a:close/>
                <a:moveTo>
                  <a:pt x="2432468" y="551198"/>
                </a:moveTo>
                <a:lnTo>
                  <a:pt x="2433241" y="552875"/>
                </a:lnTo>
                <a:lnTo>
                  <a:pt x="2433430" y="551313"/>
                </a:lnTo>
                <a:lnTo>
                  <a:pt x="2432596" y="551225"/>
                </a:lnTo>
                <a:close/>
                <a:moveTo>
                  <a:pt x="1463891" y="538786"/>
                </a:moveTo>
                <a:lnTo>
                  <a:pt x="1464956" y="539215"/>
                </a:lnTo>
                <a:lnTo>
                  <a:pt x="1464956" y="538946"/>
                </a:lnTo>
                <a:close/>
                <a:moveTo>
                  <a:pt x="1162686" y="536233"/>
                </a:moveTo>
                <a:lnTo>
                  <a:pt x="1162549" y="536267"/>
                </a:lnTo>
                <a:lnTo>
                  <a:pt x="1162549" y="537319"/>
                </a:lnTo>
                <a:close/>
                <a:moveTo>
                  <a:pt x="1168173" y="533193"/>
                </a:moveTo>
                <a:lnTo>
                  <a:pt x="1167931" y="534833"/>
                </a:lnTo>
                <a:lnTo>
                  <a:pt x="1167966" y="534833"/>
                </a:lnTo>
                <a:lnTo>
                  <a:pt x="1169819" y="534833"/>
                </a:lnTo>
                <a:close/>
                <a:moveTo>
                  <a:pt x="1250678" y="503937"/>
                </a:moveTo>
                <a:lnTo>
                  <a:pt x="1249003" y="505636"/>
                </a:lnTo>
                <a:lnTo>
                  <a:pt x="1249355" y="505697"/>
                </a:lnTo>
                <a:lnTo>
                  <a:pt x="1250751" y="506393"/>
                </a:lnTo>
                <a:lnTo>
                  <a:pt x="1250751" y="504405"/>
                </a:lnTo>
                <a:lnTo>
                  <a:pt x="1251332" y="504405"/>
                </a:lnTo>
                <a:close/>
                <a:moveTo>
                  <a:pt x="1297280" y="503466"/>
                </a:moveTo>
                <a:lnTo>
                  <a:pt x="1297242" y="503516"/>
                </a:lnTo>
                <a:lnTo>
                  <a:pt x="1297280" y="503511"/>
                </a:lnTo>
                <a:close/>
                <a:moveTo>
                  <a:pt x="3228972" y="503188"/>
                </a:moveTo>
                <a:lnTo>
                  <a:pt x="3228165" y="504245"/>
                </a:lnTo>
                <a:lnTo>
                  <a:pt x="3228165" y="505360"/>
                </a:lnTo>
                <a:lnTo>
                  <a:pt x="3228266" y="505298"/>
                </a:lnTo>
                <a:lnTo>
                  <a:pt x="3228490" y="505431"/>
                </a:lnTo>
                <a:lnTo>
                  <a:pt x="3228490" y="504242"/>
                </a:lnTo>
                <a:lnTo>
                  <a:pt x="3229437" y="504277"/>
                </a:lnTo>
                <a:close/>
                <a:moveTo>
                  <a:pt x="1953183" y="498280"/>
                </a:moveTo>
                <a:lnTo>
                  <a:pt x="1952888" y="498673"/>
                </a:lnTo>
                <a:lnTo>
                  <a:pt x="1953104" y="498713"/>
                </a:lnTo>
                <a:lnTo>
                  <a:pt x="1953739" y="498918"/>
                </a:lnTo>
                <a:lnTo>
                  <a:pt x="1953183" y="498568"/>
                </a:lnTo>
                <a:close/>
                <a:moveTo>
                  <a:pt x="1349091" y="481625"/>
                </a:moveTo>
                <a:lnTo>
                  <a:pt x="1349091" y="481984"/>
                </a:lnTo>
                <a:lnTo>
                  <a:pt x="1348884" y="482154"/>
                </a:lnTo>
                <a:lnTo>
                  <a:pt x="1349461" y="482057"/>
                </a:lnTo>
                <a:close/>
                <a:moveTo>
                  <a:pt x="2355650" y="481599"/>
                </a:moveTo>
                <a:lnTo>
                  <a:pt x="2355620" y="481636"/>
                </a:lnTo>
                <a:lnTo>
                  <a:pt x="2355720" y="481664"/>
                </a:lnTo>
                <a:close/>
                <a:moveTo>
                  <a:pt x="1349602" y="475265"/>
                </a:moveTo>
                <a:lnTo>
                  <a:pt x="1349091" y="475464"/>
                </a:lnTo>
                <a:lnTo>
                  <a:pt x="1349091" y="476657"/>
                </a:lnTo>
                <a:lnTo>
                  <a:pt x="1349760" y="475318"/>
                </a:lnTo>
                <a:close/>
                <a:moveTo>
                  <a:pt x="1325473" y="429180"/>
                </a:moveTo>
                <a:lnTo>
                  <a:pt x="1325445" y="429234"/>
                </a:lnTo>
                <a:lnTo>
                  <a:pt x="1325496" y="429239"/>
                </a:lnTo>
                <a:close/>
                <a:moveTo>
                  <a:pt x="2885519" y="357637"/>
                </a:moveTo>
                <a:lnTo>
                  <a:pt x="2885383" y="357989"/>
                </a:lnTo>
                <a:lnTo>
                  <a:pt x="2886472" y="357989"/>
                </a:lnTo>
                <a:lnTo>
                  <a:pt x="2886246" y="357637"/>
                </a:lnTo>
                <a:close/>
                <a:moveTo>
                  <a:pt x="1760220" y="305348"/>
                </a:moveTo>
                <a:lnTo>
                  <a:pt x="1759382" y="305745"/>
                </a:lnTo>
                <a:lnTo>
                  <a:pt x="1762002" y="306282"/>
                </a:lnTo>
                <a:close/>
                <a:moveTo>
                  <a:pt x="1753401" y="304796"/>
                </a:moveTo>
                <a:lnTo>
                  <a:pt x="1753976" y="305297"/>
                </a:lnTo>
                <a:lnTo>
                  <a:pt x="1754204" y="306155"/>
                </a:lnTo>
                <a:lnTo>
                  <a:pt x="1754274" y="305736"/>
                </a:lnTo>
                <a:lnTo>
                  <a:pt x="1755083" y="305736"/>
                </a:lnTo>
                <a:lnTo>
                  <a:pt x="1754082" y="305042"/>
                </a:lnTo>
                <a:close/>
                <a:moveTo>
                  <a:pt x="1811400" y="124836"/>
                </a:moveTo>
                <a:lnTo>
                  <a:pt x="1811907" y="125337"/>
                </a:lnTo>
                <a:lnTo>
                  <a:pt x="1812368" y="125528"/>
                </a:lnTo>
                <a:lnTo>
                  <a:pt x="1812284" y="125207"/>
                </a:lnTo>
                <a:lnTo>
                  <a:pt x="1812021" y="125286"/>
                </a:lnTo>
                <a:lnTo>
                  <a:pt x="1811736" y="124925"/>
                </a:lnTo>
                <a:close/>
                <a:moveTo>
                  <a:pt x="1594707" y="96948"/>
                </a:moveTo>
                <a:lnTo>
                  <a:pt x="1591153" y="99959"/>
                </a:lnTo>
                <a:lnTo>
                  <a:pt x="1595114" y="97215"/>
                </a:lnTo>
                <a:close/>
                <a:moveTo>
                  <a:pt x="1729767" y="84729"/>
                </a:moveTo>
                <a:lnTo>
                  <a:pt x="1730028" y="85068"/>
                </a:lnTo>
                <a:lnTo>
                  <a:pt x="1730060" y="84729"/>
                </a:lnTo>
                <a:close/>
                <a:moveTo>
                  <a:pt x="1969229" y="72933"/>
                </a:moveTo>
                <a:lnTo>
                  <a:pt x="1968994" y="73054"/>
                </a:lnTo>
                <a:lnTo>
                  <a:pt x="1969161" y="73054"/>
                </a:lnTo>
                <a:close/>
                <a:moveTo>
                  <a:pt x="1477043" y="37145"/>
                </a:moveTo>
                <a:lnTo>
                  <a:pt x="1478957" y="38063"/>
                </a:lnTo>
                <a:lnTo>
                  <a:pt x="1478749" y="37145"/>
                </a:lnTo>
                <a:close/>
                <a:moveTo>
                  <a:pt x="1773797" y="418"/>
                </a:moveTo>
                <a:cubicBezTo>
                  <a:pt x="1777167" y="-191"/>
                  <a:pt x="1780691" y="-146"/>
                  <a:pt x="1784380" y="631"/>
                </a:cubicBezTo>
                <a:cubicBezTo>
                  <a:pt x="1789298" y="1667"/>
                  <a:pt x="1794509" y="4005"/>
                  <a:pt x="1800038" y="7831"/>
                </a:cubicBezTo>
                <a:cubicBezTo>
                  <a:pt x="1811948" y="16333"/>
                  <a:pt x="1823857" y="23134"/>
                  <a:pt x="1837469" y="9531"/>
                </a:cubicBezTo>
                <a:cubicBezTo>
                  <a:pt x="1840871" y="7831"/>
                  <a:pt x="1845976" y="7831"/>
                  <a:pt x="1849378" y="9531"/>
                </a:cubicBezTo>
                <a:cubicBezTo>
                  <a:pt x="1891913" y="36737"/>
                  <a:pt x="1942955" y="33336"/>
                  <a:pt x="1987192" y="53741"/>
                </a:cubicBezTo>
                <a:lnTo>
                  <a:pt x="1986970" y="54098"/>
                </a:lnTo>
                <a:lnTo>
                  <a:pt x="1987096" y="54010"/>
                </a:lnTo>
                <a:cubicBezTo>
                  <a:pt x="1993895" y="52310"/>
                  <a:pt x="1998994" y="50610"/>
                  <a:pt x="2005793" y="48909"/>
                </a:cubicBezTo>
                <a:lnTo>
                  <a:pt x="2006255" y="49148"/>
                </a:lnTo>
                <a:lnTo>
                  <a:pt x="2005986" y="48900"/>
                </a:lnTo>
                <a:cubicBezTo>
                  <a:pt x="2024581" y="48900"/>
                  <a:pt x="2043176" y="52269"/>
                  <a:pt x="2051629" y="72484"/>
                </a:cubicBezTo>
                <a:lnTo>
                  <a:pt x="2051250" y="72487"/>
                </a:lnTo>
                <a:lnTo>
                  <a:pt x="2051688" y="72714"/>
                </a:lnTo>
                <a:lnTo>
                  <a:pt x="2052551" y="72844"/>
                </a:lnTo>
                <a:lnTo>
                  <a:pt x="2051628" y="72439"/>
                </a:lnTo>
                <a:cubicBezTo>
                  <a:pt x="2084090" y="60537"/>
                  <a:pt x="2125095" y="72439"/>
                  <a:pt x="2145598" y="94544"/>
                </a:cubicBezTo>
                <a:lnTo>
                  <a:pt x="2144053" y="94330"/>
                </a:lnTo>
                <a:lnTo>
                  <a:pt x="2145178" y="94819"/>
                </a:lnTo>
                <a:cubicBezTo>
                  <a:pt x="2146878" y="94819"/>
                  <a:pt x="2150277" y="94819"/>
                  <a:pt x="2151977" y="94819"/>
                </a:cubicBezTo>
                <a:lnTo>
                  <a:pt x="2152770" y="95032"/>
                </a:lnTo>
                <a:lnTo>
                  <a:pt x="2151863" y="94711"/>
                </a:lnTo>
                <a:cubicBezTo>
                  <a:pt x="2185828" y="81123"/>
                  <a:pt x="2209605" y="109998"/>
                  <a:pt x="2240174" y="115094"/>
                </a:cubicBezTo>
                <a:cubicBezTo>
                  <a:pt x="2272442" y="118491"/>
                  <a:pt x="2303011" y="130381"/>
                  <a:pt x="2333580" y="138874"/>
                </a:cubicBezTo>
                <a:cubicBezTo>
                  <a:pt x="2347167" y="142270"/>
                  <a:pt x="2360753" y="147366"/>
                  <a:pt x="2367546" y="159256"/>
                </a:cubicBezTo>
                <a:lnTo>
                  <a:pt x="2367360" y="159255"/>
                </a:lnTo>
                <a:lnTo>
                  <a:pt x="2367852" y="159432"/>
                </a:lnTo>
                <a:cubicBezTo>
                  <a:pt x="2444344" y="173036"/>
                  <a:pt x="2512336" y="205342"/>
                  <a:pt x="2585428" y="230848"/>
                </a:cubicBezTo>
                <a:lnTo>
                  <a:pt x="2589599" y="232238"/>
                </a:lnTo>
                <a:lnTo>
                  <a:pt x="2585915" y="230331"/>
                </a:lnTo>
                <a:cubicBezTo>
                  <a:pt x="2606319" y="223411"/>
                  <a:pt x="2619923" y="240713"/>
                  <a:pt x="2636927" y="247634"/>
                </a:cubicBezTo>
                <a:lnTo>
                  <a:pt x="2635539" y="247557"/>
                </a:lnTo>
                <a:lnTo>
                  <a:pt x="2636422" y="247851"/>
                </a:lnTo>
                <a:lnTo>
                  <a:pt x="2637726" y="248362"/>
                </a:lnTo>
                <a:lnTo>
                  <a:pt x="2636927" y="247492"/>
                </a:lnTo>
                <a:cubicBezTo>
                  <a:pt x="2653547" y="245784"/>
                  <a:pt x="2665182" y="249201"/>
                  <a:pt x="2671830" y="264578"/>
                </a:cubicBezTo>
                <a:lnTo>
                  <a:pt x="2671471" y="264488"/>
                </a:lnTo>
                <a:lnTo>
                  <a:pt x="2672119" y="264855"/>
                </a:lnTo>
                <a:cubicBezTo>
                  <a:pt x="2678918" y="269957"/>
                  <a:pt x="2687417" y="271657"/>
                  <a:pt x="2695915" y="271657"/>
                </a:cubicBezTo>
                <a:lnTo>
                  <a:pt x="2696366" y="271825"/>
                </a:lnTo>
                <a:lnTo>
                  <a:pt x="2695994" y="271537"/>
                </a:lnTo>
                <a:cubicBezTo>
                  <a:pt x="2708075" y="268156"/>
                  <a:pt x="2716705" y="268156"/>
                  <a:pt x="2720157" y="283370"/>
                </a:cubicBezTo>
                <a:lnTo>
                  <a:pt x="2718823" y="282988"/>
                </a:lnTo>
                <a:lnTo>
                  <a:pt x="2719713" y="283559"/>
                </a:lnTo>
                <a:lnTo>
                  <a:pt x="2720691" y="284387"/>
                </a:lnTo>
                <a:lnTo>
                  <a:pt x="2720157" y="283290"/>
                </a:lnTo>
                <a:cubicBezTo>
                  <a:pt x="2728883" y="282008"/>
                  <a:pt x="2737609" y="281688"/>
                  <a:pt x="2740725" y="289536"/>
                </a:cubicBezTo>
                <a:lnTo>
                  <a:pt x="2741725" y="299968"/>
                </a:lnTo>
                <a:lnTo>
                  <a:pt x="2742141" y="300382"/>
                </a:lnTo>
                <a:cubicBezTo>
                  <a:pt x="2747235" y="302072"/>
                  <a:pt x="2750631" y="303762"/>
                  <a:pt x="2754028" y="305453"/>
                </a:cubicBezTo>
                <a:lnTo>
                  <a:pt x="2755837" y="305805"/>
                </a:lnTo>
                <a:lnTo>
                  <a:pt x="2754165" y="305037"/>
                </a:lnTo>
                <a:lnTo>
                  <a:pt x="2772468" y="293261"/>
                </a:lnTo>
                <a:lnTo>
                  <a:pt x="2765800" y="288243"/>
                </a:lnTo>
                <a:lnTo>
                  <a:pt x="2765920" y="288179"/>
                </a:lnTo>
                <a:lnTo>
                  <a:pt x="2765595" y="288170"/>
                </a:lnTo>
                <a:cubicBezTo>
                  <a:pt x="2748628" y="278075"/>
                  <a:pt x="2731661" y="269663"/>
                  <a:pt x="2712998" y="259568"/>
                </a:cubicBezTo>
                <a:lnTo>
                  <a:pt x="2713190" y="259462"/>
                </a:lnTo>
                <a:lnTo>
                  <a:pt x="2712829" y="259395"/>
                </a:lnTo>
                <a:cubicBezTo>
                  <a:pt x="2690693" y="242392"/>
                  <a:pt x="2661747" y="235590"/>
                  <a:pt x="2639612" y="213486"/>
                </a:cubicBezTo>
                <a:cubicBezTo>
                  <a:pt x="2643017" y="213486"/>
                  <a:pt x="2645571" y="213061"/>
                  <a:pt x="2647699" y="212848"/>
                </a:cubicBezTo>
                <a:cubicBezTo>
                  <a:pt x="2649828" y="212636"/>
                  <a:pt x="2651531" y="212636"/>
                  <a:pt x="2653233" y="213486"/>
                </a:cubicBezTo>
                <a:cubicBezTo>
                  <a:pt x="2707721" y="233890"/>
                  <a:pt x="2763911" y="250894"/>
                  <a:pt x="2816696" y="276399"/>
                </a:cubicBezTo>
                <a:cubicBezTo>
                  <a:pt x="2881400" y="305305"/>
                  <a:pt x="2946103" y="335912"/>
                  <a:pt x="3015916" y="354616"/>
                </a:cubicBezTo>
                <a:cubicBezTo>
                  <a:pt x="3019321" y="356316"/>
                  <a:pt x="3024430" y="356316"/>
                  <a:pt x="3027835" y="359717"/>
                </a:cubicBezTo>
                <a:cubicBezTo>
                  <a:pt x="3070403" y="390323"/>
                  <a:pt x="3124891" y="397125"/>
                  <a:pt x="3164053" y="434533"/>
                </a:cubicBezTo>
                <a:lnTo>
                  <a:pt x="3163853" y="434677"/>
                </a:lnTo>
                <a:lnTo>
                  <a:pt x="3194181" y="446558"/>
                </a:lnTo>
                <a:cubicBezTo>
                  <a:pt x="3222417" y="462042"/>
                  <a:pt x="3245388" y="485864"/>
                  <a:pt x="3276017" y="497298"/>
                </a:cubicBezTo>
                <a:cubicBezTo>
                  <a:pt x="3313451" y="510850"/>
                  <a:pt x="3342379" y="536260"/>
                  <a:pt x="3378112" y="553199"/>
                </a:cubicBezTo>
                <a:cubicBezTo>
                  <a:pt x="3386620" y="558282"/>
                  <a:pt x="3398531" y="561669"/>
                  <a:pt x="3398531" y="575221"/>
                </a:cubicBezTo>
                <a:lnTo>
                  <a:pt x="3397155" y="575162"/>
                </a:lnTo>
                <a:lnTo>
                  <a:pt x="3398366" y="575593"/>
                </a:lnTo>
                <a:cubicBezTo>
                  <a:pt x="3400064" y="578141"/>
                  <a:pt x="3403462" y="580265"/>
                  <a:pt x="3406222" y="582814"/>
                </a:cubicBezTo>
                <a:lnTo>
                  <a:pt x="3409957" y="591858"/>
                </a:lnTo>
                <a:lnTo>
                  <a:pt x="3410165" y="591910"/>
                </a:lnTo>
                <a:lnTo>
                  <a:pt x="3410070" y="592131"/>
                </a:lnTo>
                <a:lnTo>
                  <a:pt x="3410153" y="592332"/>
                </a:lnTo>
                <a:lnTo>
                  <a:pt x="3468030" y="620540"/>
                </a:lnTo>
                <a:cubicBezTo>
                  <a:pt x="3524482" y="652064"/>
                  <a:pt x="3576150" y="691692"/>
                  <a:pt x="3629705" y="728198"/>
                </a:cubicBezTo>
                <a:lnTo>
                  <a:pt x="3702385" y="773827"/>
                </a:lnTo>
                <a:lnTo>
                  <a:pt x="3702968" y="773827"/>
                </a:lnTo>
                <a:cubicBezTo>
                  <a:pt x="3765770" y="816229"/>
                  <a:pt x="3825176" y="862022"/>
                  <a:pt x="3884582" y="907825"/>
                </a:cubicBezTo>
                <a:lnTo>
                  <a:pt x="3884582" y="908084"/>
                </a:lnTo>
                <a:lnTo>
                  <a:pt x="3894983" y="910807"/>
                </a:lnTo>
                <a:lnTo>
                  <a:pt x="3901541" y="919785"/>
                </a:lnTo>
                <a:lnTo>
                  <a:pt x="3923619" y="927873"/>
                </a:lnTo>
                <a:cubicBezTo>
                  <a:pt x="3944273" y="938696"/>
                  <a:pt x="3960861" y="956205"/>
                  <a:pt x="3981276" y="968938"/>
                </a:cubicBezTo>
                <a:cubicBezTo>
                  <a:pt x="4051028" y="1009684"/>
                  <a:pt x="4107170" y="1069106"/>
                  <a:pt x="4173519" y="1114935"/>
                </a:cubicBezTo>
                <a:cubicBezTo>
                  <a:pt x="4200740" y="1133605"/>
                  <a:pt x="4226259" y="1157368"/>
                  <a:pt x="4250076" y="1181131"/>
                </a:cubicBezTo>
                <a:cubicBezTo>
                  <a:pt x="4263687" y="1194721"/>
                  <a:pt x="4289206" y="1187924"/>
                  <a:pt x="4294309" y="1211662"/>
                </a:cubicBezTo>
                <a:lnTo>
                  <a:pt x="4295601" y="1213053"/>
                </a:lnTo>
                <a:lnTo>
                  <a:pt x="4305430" y="1218934"/>
                </a:lnTo>
                <a:lnTo>
                  <a:pt x="4310620" y="1228033"/>
                </a:lnTo>
                <a:lnTo>
                  <a:pt x="4311322" y="1228674"/>
                </a:lnTo>
                <a:cubicBezTo>
                  <a:pt x="4313024" y="1232065"/>
                  <a:pt x="4316426" y="1233764"/>
                  <a:pt x="4318127" y="1235464"/>
                </a:cubicBezTo>
                <a:lnTo>
                  <a:pt x="4318965" y="1236052"/>
                </a:lnTo>
                <a:lnTo>
                  <a:pt x="4336973" y="1241870"/>
                </a:lnTo>
                <a:cubicBezTo>
                  <a:pt x="4339688" y="1243485"/>
                  <a:pt x="4342022" y="1245583"/>
                  <a:pt x="4343787" y="1248464"/>
                </a:cubicBezTo>
                <a:lnTo>
                  <a:pt x="4346997" y="1259166"/>
                </a:lnTo>
                <a:lnTo>
                  <a:pt x="4347049" y="1259217"/>
                </a:lnTo>
                <a:cubicBezTo>
                  <a:pt x="4353854" y="1271073"/>
                  <a:pt x="4364062" y="1279572"/>
                  <a:pt x="4375970" y="1288101"/>
                </a:cubicBezTo>
                <a:lnTo>
                  <a:pt x="4376665" y="1288499"/>
                </a:lnTo>
                <a:lnTo>
                  <a:pt x="4385905" y="1289867"/>
                </a:lnTo>
                <a:cubicBezTo>
                  <a:pt x="4388440" y="1291264"/>
                  <a:pt x="4390274" y="1293392"/>
                  <a:pt x="4391784" y="1295885"/>
                </a:cubicBezTo>
                <a:lnTo>
                  <a:pt x="4399415" y="1311392"/>
                </a:lnTo>
                <a:lnTo>
                  <a:pt x="4399788" y="1311803"/>
                </a:lnTo>
                <a:cubicBezTo>
                  <a:pt x="4403191" y="1315204"/>
                  <a:pt x="4406593" y="1318609"/>
                  <a:pt x="4411697" y="1322008"/>
                </a:cubicBezTo>
                <a:lnTo>
                  <a:pt x="4412369" y="1322736"/>
                </a:lnTo>
                <a:lnTo>
                  <a:pt x="4423945" y="1327973"/>
                </a:lnTo>
                <a:lnTo>
                  <a:pt x="4428266" y="1340169"/>
                </a:lnTo>
                <a:lnTo>
                  <a:pt x="4428709" y="1340655"/>
                </a:lnTo>
                <a:lnTo>
                  <a:pt x="4429216" y="1341666"/>
                </a:lnTo>
                <a:lnTo>
                  <a:pt x="4457576" y="1365047"/>
                </a:lnTo>
                <a:cubicBezTo>
                  <a:pt x="4462260" y="1369096"/>
                  <a:pt x="4466732" y="1373360"/>
                  <a:pt x="4470777" y="1378101"/>
                </a:cubicBezTo>
                <a:lnTo>
                  <a:pt x="4481217" y="1393726"/>
                </a:lnTo>
                <a:lnTo>
                  <a:pt x="4481308" y="1393767"/>
                </a:lnTo>
                <a:cubicBezTo>
                  <a:pt x="4483006" y="1395469"/>
                  <a:pt x="4484704" y="1397170"/>
                  <a:pt x="4486402" y="1398871"/>
                </a:cubicBezTo>
                <a:lnTo>
                  <a:pt x="4488667" y="1400954"/>
                </a:lnTo>
                <a:lnTo>
                  <a:pt x="4486793" y="1398518"/>
                </a:lnTo>
                <a:cubicBezTo>
                  <a:pt x="4517192" y="1418924"/>
                  <a:pt x="4546642" y="1441224"/>
                  <a:pt x="4570154" y="1468980"/>
                </a:cubicBezTo>
                <a:lnTo>
                  <a:pt x="4591167" y="1498229"/>
                </a:lnTo>
                <a:lnTo>
                  <a:pt x="4592041" y="1498883"/>
                </a:lnTo>
                <a:cubicBezTo>
                  <a:pt x="4595428" y="1500582"/>
                  <a:pt x="4597122" y="1502281"/>
                  <a:pt x="4598815" y="1503981"/>
                </a:cubicBezTo>
                <a:lnTo>
                  <a:pt x="4599230" y="1504397"/>
                </a:lnTo>
                <a:lnTo>
                  <a:pt x="4624391" y="1519511"/>
                </a:lnTo>
                <a:cubicBezTo>
                  <a:pt x="4631252" y="1526380"/>
                  <a:pt x="4636399" y="1534966"/>
                  <a:pt x="4639829" y="1545261"/>
                </a:cubicBezTo>
                <a:lnTo>
                  <a:pt x="4639741" y="1545187"/>
                </a:lnTo>
                <a:lnTo>
                  <a:pt x="4667409" y="1578658"/>
                </a:lnTo>
                <a:cubicBezTo>
                  <a:pt x="4677571" y="1588654"/>
                  <a:pt x="4688580" y="1597594"/>
                  <a:pt x="4700435" y="1606096"/>
                </a:cubicBezTo>
                <a:cubicBezTo>
                  <a:pt x="4708904" y="1612901"/>
                  <a:pt x="4727534" y="1623112"/>
                  <a:pt x="4710598" y="1640131"/>
                </a:cubicBezTo>
                <a:lnTo>
                  <a:pt x="4710144" y="1639698"/>
                </a:lnTo>
                <a:lnTo>
                  <a:pt x="4710531" y="1640283"/>
                </a:lnTo>
                <a:lnTo>
                  <a:pt x="4708949" y="1645246"/>
                </a:lnTo>
                <a:lnTo>
                  <a:pt x="4708996" y="1645292"/>
                </a:lnTo>
                <a:cubicBezTo>
                  <a:pt x="4717626" y="1667199"/>
                  <a:pt x="4740064" y="1687434"/>
                  <a:pt x="4727982" y="1714410"/>
                </a:cubicBezTo>
                <a:lnTo>
                  <a:pt x="4726783" y="1713627"/>
                </a:lnTo>
                <a:lnTo>
                  <a:pt x="4727603" y="1714620"/>
                </a:lnTo>
                <a:lnTo>
                  <a:pt x="4727534" y="1714408"/>
                </a:lnTo>
                <a:cubicBezTo>
                  <a:pt x="4760125" y="1721185"/>
                  <a:pt x="4768702" y="1736449"/>
                  <a:pt x="4761841" y="1778834"/>
                </a:cubicBezTo>
                <a:lnTo>
                  <a:pt x="4760968" y="1777731"/>
                </a:lnTo>
                <a:lnTo>
                  <a:pt x="4761806" y="1779416"/>
                </a:lnTo>
                <a:lnTo>
                  <a:pt x="4761812" y="1779424"/>
                </a:lnTo>
                <a:lnTo>
                  <a:pt x="4761543" y="1778831"/>
                </a:lnTo>
                <a:cubicBezTo>
                  <a:pt x="4770172" y="1785731"/>
                  <a:pt x="4783980" y="1789181"/>
                  <a:pt x="4785706" y="1802985"/>
                </a:cubicBezTo>
                <a:lnTo>
                  <a:pt x="4784875" y="1802608"/>
                </a:lnTo>
                <a:lnTo>
                  <a:pt x="4785425" y="1803050"/>
                </a:lnTo>
                <a:lnTo>
                  <a:pt x="4785420" y="1802986"/>
                </a:lnTo>
                <a:cubicBezTo>
                  <a:pt x="4794012" y="1811397"/>
                  <a:pt x="4804321" y="1818098"/>
                  <a:pt x="4812913" y="1826463"/>
                </a:cubicBezTo>
                <a:cubicBezTo>
                  <a:pt x="4821505" y="1834877"/>
                  <a:pt x="4818068" y="1839900"/>
                  <a:pt x="4809476" y="1843254"/>
                </a:cubicBezTo>
                <a:lnTo>
                  <a:pt x="4809294" y="1842830"/>
                </a:lnTo>
                <a:lnTo>
                  <a:pt x="4809344" y="1843914"/>
                </a:lnTo>
                <a:cubicBezTo>
                  <a:pt x="4805948" y="1847306"/>
                  <a:pt x="4800855" y="1852395"/>
                  <a:pt x="4797460" y="1855786"/>
                </a:cubicBezTo>
                <a:lnTo>
                  <a:pt x="4797256" y="1855557"/>
                </a:lnTo>
                <a:lnTo>
                  <a:pt x="4790568" y="1866959"/>
                </a:lnTo>
                <a:cubicBezTo>
                  <a:pt x="4788028" y="1869687"/>
                  <a:pt x="4784642" y="1869687"/>
                  <a:pt x="4778716" y="1862130"/>
                </a:cubicBezTo>
                <a:cubicBezTo>
                  <a:pt x="4775330" y="1857932"/>
                  <a:pt x="4770250" y="1854993"/>
                  <a:pt x="4765594" y="1851634"/>
                </a:cubicBezTo>
                <a:lnTo>
                  <a:pt x="4755145" y="1838769"/>
                </a:lnTo>
                <a:lnTo>
                  <a:pt x="4755138" y="1838779"/>
                </a:lnTo>
                <a:cubicBezTo>
                  <a:pt x="4746608" y="1833651"/>
                  <a:pt x="4738931" y="1828068"/>
                  <a:pt x="4732321" y="1821228"/>
                </a:cubicBezTo>
                <a:lnTo>
                  <a:pt x="4716485" y="1796858"/>
                </a:lnTo>
                <a:lnTo>
                  <a:pt x="4715856" y="1796402"/>
                </a:lnTo>
                <a:cubicBezTo>
                  <a:pt x="4700730" y="1787862"/>
                  <a:pt x="4690645" y="1775909"/>
                  <a:pt x="4680560" y="1762242"/>
                </a:cubicBezTo>
                <a:lnTo>
                  <a:pt x="4680916" y="1761091"/>
                </a:lnTo>
                <a:lnTo>
                  <a:pt x="4680083" y="1761841"/>
                </a:lnTo>
                <a:cubicBezTo>
                  <a:pt x="4629012" y="1717861"/>
                  <a:pt x="4584751" y="1665390"/>
                  <a:pt x="4540490" y="1616305"/>
                </a:cubicBezTo>
                <a:lnTo>
                  <a:pt x="4541783" y="1616516"/>
                </a:lnTo>
                <a:lnTo>
                  <a:pt x="4541069" y="1616182"/>
                </a:lnTo>
                <a:lnTo>
                  <a:pt x="4540921" y="1615897"/>
                </a:lnTo>
                <a:lnTo>
                  <a:pt x="4540888" y="1615957"/>
                </a:lnTo>
                <a:cubicBezTo>
                  <a:pt x="4530745" y="1608291"/>
                  <a:pt x="4521447" y="1599772"/>
                  <a:pt x="4512572" y="1590830"/>
                </a:cubicBezTo>
                <a:lnTo>
                  <a:pt x="4487967" y="1564419"/>
                </a:lnTo>
                <a:lnTo>
                  <a:pt x="4486612" y="1563518"/>
                </a:lnTo>
                <a:cubicBezTo>
                  <a:pt x="4454277" y="1538027"/>
                  <a:pt x="4430452" y="1502308"/>
                  <a:pt x="4394714" y="1480249"/>
                </a:cubicBezTo>
                <a:lnTo>
                  <a:pt x="4393871" y="1480023"/>
                </a:lnTo>
                <a:lnTo>
                  <a:pt x="4394331" y="1480440"/>
                </a:lnTo>
                <a:cubicBezTo>
                  <a:pt x="4390928" y="1485527"/>
                  <a:pt x="4385821" y="1492311"/>
                  <a:pt x="4382417" y="1495703"/>
                </a:cubicBezTo>
                <a:cubicBezTo>
                  <a:pt x="4375608" y="1507584"/>
                  <a:pt x="4360288" y="1519487"/>
                  <a:pt x="4382417" y="1536489"/>
                </a:cubicBezTo>
                <a:cubicBezTo>
                  <a:pt x="4406247" y="1553452"/>
                  <a:pt x="4404545" y="1575536"/>
                  <a:pt x="4382417" y="1601020"/>
                </a:cubicBezTo>
                <a:cubicBezTo>
                  <a:pt x="4375608" y="1607813"/>
                  <a:pt x="4356884" y="1616307"/>
                  <a:pt x="4380715" y="1624801"/>
                </a:cubicBezTo>
                <a:cubicBezTo>
                  <a:pt x="4387523" y="1628198"/>
                  <a:pt x="4384119" y="1633296"/>
                  <a:pt x="4380715" y="1636693"/>
                </a:cubicBezTo>
                <a:cubicBezTo>
                  <a:pt x="4370501" y="1646887"/>
                  <a:pt x="4360288" y="1657079"/>
                  <a:pt x="4351777" y="1665567"/>
                </a:cubicBezTo>
                <a:cubicBezTo>
                  <a:pt x="4344969" y="1672356"/>
                  <a:pt x="4339863" y="1674056"/>
                  <a:pt x="4338160" y="1663870"/>
                </a:cubicBezTo>
                <a:cubicBezTo>
                  <a:pt x="4336458" y="1653678"/>
                  <a:pt x="4326245" y="1653678"/>
                  <a:pt x="4321139" y="1655376"/>
                </a:cubicBezTo>
                <a:cubicBezTo>
                  <a:pt x="4314330" y="1657079"/>
                  <a:pt x="4316032" y="1663870"/>
                  <a:pt x="4316032" y="1672356"/>
                </a:cubicBezTo>
                <a:cubicBezTo>
                  <a:pt x="4314330" y="1691039"/>
                  <a:pt x="4321139" y="1713115"/>
                  <a:pt x="4300713" y="1730097"/>
                </a:cubicBezTo>
                <a:cubicBezTo>
                  <a:pt x="4292202" y="1736890"/>
                  <a:pt x="4297309" y="1747071"/>
                  <a:pt x="4300713" y="1753870"/>
                </a:cubicBezTo>
                <a:cubicBezTo>
                  <a:pt x="4312628" y="1777643"/>
                  <a:pt x="4326245" y="1801416"/>
                  <a:pt x="4339863" y="1823481"/>
                </a:cubicBezTo>
                <a:cubicBezTo>
                  <a:pt x="4348373" y="1835387"/>
                  <a:pt x="4351777" y="1843870"/>
                  <a:pt x="4341565" y="1859143"/>
                </a:cubicBezTo>
                <a:cubicBezTo>
                  <a:pt x="4333054" y="1874414"/>
                  <a:pt x="4336458" y="1898186"/>
                  <a:pt x="4350075" y="1908362"/>
                </a:cubicBezTo>
                <a:cubicBezTo>
                  <a:pt x="4361991" y="1915994"/>
                  <a:pt x="4371778" y="1925322"/>
                  <a:pt x="4380502" y="1935499"/>
                </a:cubicBezTo>
                <a:lnTo>
                  <a:pt x="4404332" y="1967480"/>
                </a:lnTo>
                <a:lnTo>
                  <a:pt x="4404598" y="1967519"/>
                </a:lnTo>
                <a:lnTo>
                  <a:pt x="4422996" y="1989651"/>
                </a:lnTo>
                <a:lnTo>
                  <a:pt x="4423212" y="1989757"/>
                </a:lnTo>
                <a:cubicBezTo>
                  <a:pt x="4440333" y="2003281"/>
                  <a:pt x="4457454" y="2016805"/>
                  <a:pt x="4474574" y="2030329"/>
                </a:cubicBezTo>
                <a:lnTo>
                  <a:pt x="4474580" y="2030374"/>
                </a:lnTo>
                <a:lnTo>
                  <a:pt x="4474756" y="2030374"/>
                </a:lnTo>
                <a:cubicBezTo>
                  <a:pt x="4495146" y="2049110"/>
                  <a:pt x="4515535" y="2066143"/>
                  <a:pt x="4534225" y="2083176"/>
                </a:cubicBezTo>
                <a:lnTo>
                  <a:pt x="4534148" y="2083242"/>
                </a:lnTo>
                <a:lnTo>
                  <a:pt x="4559283" y="2103218"/>
                </a:lnTo>
                <a:cubicBezTo>
                  <a:pt x="4533758" y="2103218"/>
                  <a:pt x="4504830" y="2108289"/>
                  <a:pt x="4486112" y="2082932"/>
                </a:cubicBezTo>
                <a:cubicBezTo>
                  <a:pt x="4477603" y="2074480"/>
                  <a:pt x="4460587" y="2077861"/>
                  <a:pt x="4450377" y="2069408"/>
                </a:cubicBezTo>
                <a:cubicBezTo>
                  <a:pt x="4446973" y="2066028"/>
                  <a:pt x="4441868" y="2071099"/>
                  <a:pt x="4440167" y="2076171"/>
                </a:cubicBezTo>
                <a:cubicBezTo>
                  <a:pt x="4435062" y="2082932"/>
                  <a:pt x="4441868" y="2084623"/>
                  <a:pt x="4445271" y="2089694"/>
                </a:cubicBezTo>
                <a:cubicBezTo>
                  <a:pt x="4465691" y="2111670"/>
                  <a:pt x="4494620" y="2121813"/>
                  <a:pt x="4509935" y="2147170"/>
                </a:cubicBezTo>
                <a:lnTo>
                  <a:pt x="4509055" y="2147735"/>
                </a:lnTo>
                <a:lnTo>
                  <a:pt x="4510061" y="2147754"/>
                </a:lnTo>
                <a:cubicBezTo>
                  <a:pt x="4510061" y="2151152"/>
                  <a:pt x="4510061" y="2156249"/>
                  <a:pt x="4510061" y="2159647"/>
                </a:cubicBezTo>
                <a:lnTo>
                  <a:pt x="4509978" y="2159695"/>
                </a:lnTo>
                <a:lnTo>
                  <a:pt x="4514905" y="2174458"/>
                </a:lnTo>
                <a:lnTo>
                  <a:pt x="4514796" y="2175521"/>
                </a:lnTo>
                <a:lnTo>
                  <a:pt x="4515073" y="2174316"/>
                </a:lnTo>
                <a:cubicBezTo>
                  <a:pt x="4520174" y="2193048"/>
                  <a:pt x="4532077" y="2206672"/>
                  <a:pt x="4545680" y="2216889"/>
                </a:cubicBezTo>
                <a:lnTo>
                  <a:pt x="4546134" y="2217785"/>
                </a:lnTo>
                <a:lnTo>
                  <a:pt x="4546267" y="2217274"/>
                </a:lnTo>
                <a:cubicBezTo>
                  <a:pt x="4583500" y="2242731"/>
                  <a:pt x="4612272" y="2274976"/>
                  <a:pt x="4639351" y="2308917"/>
                </a:cubicBezTo>
                <a:cubicBezTo>
                  <a:pt x="4649505" y="2322494"/>
                  <a:pt x="4669814" y="2324191"/>
                  <a:pt x="4676584" y="2341162"/>
                </a:cubicBezTo>
                <a:cubicBezTo>
                  <a:pt x="4683354" y="2354739"/>
                  <a:pt x="4700278" y="2368316"/>
                  <a:pt x="4678277" y="2383590"/>
                </a:cubicBezTo>
                <a:cubicBezTo>
                  <a:pt x="4674892" y="2385287"/>
                  <a:pt x="4676584" y="2393772"/>
                  <a:pt x="4676584" y="2402258"/>
                </a:cubicBezTo>
                <a:cubicBezTo>
                  <a:pt x="4681661" y="2400560"/>
                  <a:pt x="4685046" y="2398863"/>
                  <a:pt x="4688432" y="2397166"/>
                </a:cubicBezTo>
                <a:cubicBezTo>
                  <a:pt x="4695201" y="2393772"/>
                  <a:pt x="4700278" y="2392075"/>
                  <a:pt x="4703664" y="2402258"/>
                </a:cubicBezTo>
                <a:cubicBezTo>
                  <a:pt x="4708741" y="2410743"/>
                  <a:pt x="4700278" y="2410743"/>
                  <a:pt x="4696893" y="2414137"/>
                </a:cubicBezTo>
                <a:lnTo>
                  <a:pt x="4651358" y="2446269"/>
                </a:lnTo>
                <a:lnTo>
                  <a:pt x="4651438" y="2446420"/>
                </a:lnTo>
                <a:cubicBezTo>
                  <a:pt x="4648872" y="2450661"/>
                  <a:pt x="4645877" y="2454903"/>
                  <a:pt x="4642027" y="2458084"/>
                </a:cubicBezTo>
                <a:lnTo>
                  <a:pt x="4627574" y="2463354"/>
                </a:lnTo>
                <a:lnTo>
                  <a:pt x="4624879" y="2471601"/>
                </a:lnTo>
                <a:lnTo>
                  <a:pt x="4615740" y="2474983"/>
                </a:lnTo>
                <a:lnTo>
                  <a:pt x="4615752" y="2475379"/>
                </a:lnTo>
                <a:cubicBezTo>
                  <a:pt x="4612344" y="2482181"/>
                  <a:pt x="4607232" y="2488982"/>
                  <a:pt x="4598713" y="2492383"/>
                </a:cubicBezTo>
                <a:lnTo>
                  <a:pt x="4598362" y="2492632"/>
                </a:lnTo>
                <a:lnTo>
                  <a:pt x="4592462" y="2507470"/>
                </a:lnTo>
                <a:cubicBezTo>
                  <a:pt x="4585944" y="2522685"/>
                  <a:pt x="4577041" y="2535243"/>
                  <a:pt x="4552877" y="2531379"/>
                </a:cubicBezTo>
                <a:cubicBezTo>
                  <a:pt x="4542703" y="2529661"/>
                  <a:pt x="4534225" y="2539965"/>
                  <a:pt x="4534225" y="2551987"/>
                </a:cubicBezTo>
                <a:lnTo>
                  <a:pt x="4534225" y="2561831"/>
                </a:lnTo>
                <a:lnTo>
                  <a:pt x="4533330" y="2561016"/>
                </a:lnTo>
                <a:lnTo>
                  <a:pt x="4534385" y="2562213"/>
                </a:lnTo>
                <a:cubicBezTo>
                  <a:pt x="4539491" y="2569012"/>
                  <a:pt x="4542895" y="2574111"/>
                  <a:pt x="4546299" y="2579210"/>
                </a:cubicBezTo>
                <a:lnTo>
                  <a:pt x="4546425" y="2579631"/>
                </a:lnTo>
                <a:lnTo>
                  <a:pt x="4585109" y="2638499"/>
                </a:lnTo>
                <a:cubicBezTo>
                  <a:pt x="4600451" y="2658954"/>
                  <a:pt x="4600451" y="2672592"/>
                  <a:pt x="4574881" y="2681115"/>
                </a:cubicBezTo>
                <a:lnTo>
                  <a:pt x="4572977" y="2681425"/>
                </a:lnTo>
                <a:lnTo>
                  <a:pt x="4567812" y="2684598"/>
                </a:lnTo>
                <a:cubicBezTo>
                  <a:pt x="4565495" y="2685334"/>
                  <a:pt x="4563098" y="2685545"/>
                  <a:pt x="4560647" y="2685545"/>
                </a:cubicBezTo>
                <a:lnTo>
                  <a:pt x="4546244" y="2685545"/>
                </a:lnTo>
                <a:lnTo>
                  <a:pt x="4546217" y="2685657"/>
                </a:lnTo>
                <a:cubicBezTo>
                  <a:pt x="4537715" y="2690748"/>
                  <a:pt x="4537715" y="2682263"/>
                  <a:pt x="4532614" y="2677172"/>
                </a:cubicBezTo>
                <a:cubicBezTo>
                  <a:pt x="4519011" y="2663596"/>
                  <a:pt x="4520711" y="2626262"/>
                  <a:pt x="4483302" y="2639839"/>
                </a:cubicBezTo>
                <a:cubicBezTo>
                  <a:pt x="4483302" y="2641536"/>
                  <a:pt x="4479901" y="2638142"/>
                  <a:pt x="4479901" y="2638142"/>
                </a:cubicBezTo>
                <a:cubicBezTo>
                  <a:pt x="4433990" y="2577050"/>
                  <a:pt x="4365974" y="2570262"/>
                  <a:pt x="4297957" y="2566868"/>
                </a:cubicBezTo>
                <a:cubicBezTo>
                  <a:pt x="4292857" y="2566868"/>
                  <a:pt x="4289455" y="2565171"/>
                  <a:pt x="4286055" y="2563474"/>
                </a:cubicBezTo>
                <a:cubicBezTo>
                  <a:pt x="4282654" y="2563474"/>
                  <a:pt x="4279253" y="2561777"/>
                  <a:pt x="4272452" y="2568565"/>
                </a:cubicBezTo>
                <a:cubicBezTo>
                  <a:pt x="4313262" y="2580444"/>
                  <a:pt x="4304760" y="2619475"/>
                  <a:pt x="4318363" y="2646627"/>
                </a:cubicBezTo>
                <a:cubicBezTo>
                  <a:pt x="4330265" y="2668687"/>
                  <a:pt x="4345569" y="2683960"/>
                  <a:pt x="4360873" y="2702627"/>
                </a:cubicBezTo>
                <a:cubicBezTo>
                  <a:pt x="4374476" y="2717900"/>
                  <a:pt x="4389780" y="2736567"/>
                  <a:pt x="4362573" y="2755234"/>
                </a:cubicBezTo>
                <a:lnTo>
                  <a:pt x="4362367" y="2755191"/>
                </a:lnTo>
                <a:lnTo>
                  <a:pt x="4375819" y="2790939"/>
                </a:lnTo>
                <a:lnTo>
                  <a:pt x="4375182" y="2790400"/>
                </a:lnTo>
                <a:lnTo>
                  <a:pt x="4375659" y="2791106"/>
                </a:lnTo>
                <a:cubicBezTo>
                  <a:pt x="4389211" y="2803049"/>
                  <a:pt x="4395987" y="2816696"/>
                  <a:pt x="4404457" y="2832051"/>
                </a:cubicBezTo>
                <a:lnTo>
                  <a:pt x="4404310" y="2832437"/>
                </a:lnTo>
                <a:lnTo>
                  <a:pt x="4404834" y="2832107"/>
                </a:lnTo>
                <a:cubicBezTo>
                  <a:pt x="4411805" y="2838925"/>
                  <a:pt x="4418776" y="2845744"/>
                  <a:pt x="4417034" y="2855972"/>
                </a:cubicBezTo>
                <a:lnTo>
                  <a:pt x="4417005" y="2855991"/>
                </a:lnTo>
                <a:lnTo>
                  <a:pt x="4417009" y="2855993"/>
                </a:lnTo>
                <a:cubicBezTo>
                  <a:pt x="4425494" y="2872965"/>
                  <a:pt x="4433979" y="2891636"/>
                  <a:pt x="4454342" y="2901820"/>
                </a:cubicBezTo>
                <a:cubicBezTo>
                  <a:pt x="4474705" y="2910306"/>
                  <a:pt x="4466220" y="2937464"/>
                  <a:pt x="4483190" y="2954437"/>
                </a:cubicBezTo>
                <a:cubicBezTo>
                  <a:pt x="4520522" y="2988383"/>
                  <a:pt x="4559551" y="3025725"/>
                  <a:pt x="4576520" y="3073250"/>
                </a:cubicBezTo>
                <a:cubicBezTo>
                  <a:pt x="4586702" y="3098710"/>
                  <a:pt x="4600277" y="3115683"/>
                  <a:pt x="4617246" y="3134353"/>
                </a:cubicBezTo>
                <a:cubicBezTo>
                  <a:pt x="4627428" y="3147932"/>
                  <a:pt x="4622337" y="3161510"/>
                  <a:pt x="4608762" y="3169997"/>
                </a:cubicBezTo>
                <a:cubicBezTo>
                  <a:pt x="4595186" y="3178484"/>
                  <a:pt x="4593489" y="3192062"/>
                  <a:pt x="4603671" y="3197154"/>
                </a:cubicBezTo>
                <a:cubicBezTo>
                  <a:pt x="4620640" y="3207338"/>
                  <a:pt x="4620640" y="3222614"/>
                  <a:pt x="4625731" y="3236192"/>
                </a:cubicBezTo>
                <a:cubicBezTo>
                  <a:pt x="4634216" y="3256561"/>
                  <a:pt x="4629125" y="3278626"/>
                  <a:pt x="4639306" y="3298994"/>
                </a:cubicBezTo>
                <a:cubicBezTo>
                  <a:pt x="4646094" y="3310875"/>
                  <a:pt x="4635913" y="3327848"/>
                  <a:pt x="4620640" y="3334637"/>
                </a:cubicBezTo>
                <a:cubicBezTo>
                  <a:pt x="4607065" y="3341426"/>
                  <a:pt x="4593489" y="3343124"/>
                  <a:pt x="4578217" y="3332940"/>
                </a:cubicBezTo>
                <a:cubicBezTo>
                  <a:pt x="4551066" y="3314269"/>
                  <a:pt x="4523915" y="3297296"/>
                  <a:pt x="4495068" y="3282020"/>
                </a:cubicBezTo>
                <a:cubicBezTo>
                  <a:pt x="4489977" y="3280323"/>
                  <a:pt x="4484887" y="3268442"/>
                  <a:pt x="4476402" y="3276928"/>
                </a:cubicBezTo>
                <a:cubicBezTo>
                  <a:pt x="4473008" y="3280323"/>
                  <a:pt x="4473008" y="3284142"/>
                  <a:pt x="4473857" y="3287961"/>
                </a:cubicBezTo>
                <a:lnTo>
                  <a:pt x="4476338" y="3298718"/>
                </a:lnTo>
                <a:lnTo>
                  <a:pt x="4505147" y="3319668"/>
                </a:lnTo>
                <a:cubicBezTo>
                  <a:pt x="4509602" y="3323500"/>
                  <a:pt x="4513527" y="3327758"/>
                  <a:pt x="4516445" y="3332868"/>
                </a:cubicBezTo>
                <a:lnTo>
                  <a:pt x="4521425" y="3350235"/>
                </a:lnTo>
                <a:lnTo>
                  <a:pt x="4522255" y="3351268"/>
                </a:lnTo>
                <a:cubicBezTo>
                  <a:pt x="4523961" y="3352969"/>
                  <a:pt x="4525667" y="3356369"/>
                  <a:pt x="4529079" y="3358070"/>
                </a:cubicBezTo>
                <a:lnTo>
                  <a:pt x="4529229" y="3358367"/>
                </a:lnTo>
                <a:lnTo>
                  <a:pt x="4529245" y="3358338"/>
                </a:lnTo>
                <a:cubicBezTo>
                  <a:pt x="4564711" y="3375243"/>
                  <a:pt x="4579911" y="3410743"/>
                  <a:pt x="4601866" y="3441171"/>
                </a:cubicBezTo>
                <a:cubicBezTo>
                  <a:pt x="4606933" y="3448778"/>
                  <a:pt x="4617699" y="3456386"/>
                  <a:pt x="4618491" y="3467559"/>
                </a:cubicBezTo>
                <a:lnTo>
                  <a:pt x="4615410" y="3479920"/>
                </a:lnTo>
                <a:lnTo>
                  <a:pt x="4615666" y="3480393"/>
                </a:lnTo>
                <a:lnTo>
                  <a:pt x="4605713" y="3487107"/>
                </a:lnTo>
                <a:lnTo>
                  <a:pt x="4596387" y="3495253"/>
                </a:lnTo>
                <a:cubicBezTo>
                  <a:pt x="4593385" y="3495465"/>
                  <a:pt x="4590383" y="3492929"/>
                  <a:pt x="4586953" y="3487012"/>
                </a:cubicBezTo>
                <a:lnTo>
                  <a:pt x="4586953" y="3486971"/>
                </a:lnTo>
                <a:lnTo>
                  <a:pt x="4586759" y="3487211"/>
                </a:lnTo>
                <a:cubicBezTo>
                  <a:pt x="4583358" y="3482116"/>
                  <a:pt x="4578257" y="3478719"/>
                  <a:pt x="4574856" y="3473623"/>
                </a:cubicBezTo>
                <a:lnTo>
                  <a:pt x="4574776" y="3473341"/>
                </a:lnTo>
                <a:lnTo>
                  <a:pt x="4574754" y="3473787"/>
                </a:lnTo>
                <a:lnTo>
                  <a:pt x="4544204" y="3434506"/>
                </a:lnTo>
                <a:lnTo>
                  <a:pt x="4543877" y="3434506"/>
                </a:lnTo>
                <a:cubicBezTo>
                  <a:pt x="4540472" y="3431122"/>
                  <a:pt x="4537068" y="3426045"/>
                  <a:pt x="4533664" y="3422661"/>
                </a:cubicBezTo>
                <a:lnTo>
                  <a:pt x="4533272" y="3422088"/>
                </a:lnTo>
                <a:lnTo>
                  <a:pt x="4523811" y="3415270"/>
                </a:lnTo>
                <a:lnTo>
                  <a:pt x="4517902" y="3405080"/>
                </a:lnTo>
                <a:lnTo>
                  <a:pt x="4516642" y="3404046"/>
                </a:lnTo>
                <a:cubicBezTo>
                  <a:pt x="4501323" y="3392200"/>
                  <a:pt x="4486003" y="3380354"/>
                  <a:pt x="4474088" y="3365124"/>
                </a:cubicBezTo>
                <a:lnTo>
                  <a:pt x="4474189" y="3364549"/>
                </a:lnTo>
                <a:lnTo>
                  <a:pt x="4474136" y="3364603"/>
                </a:lnTo>
                <a:cubicBezTo>
                  <a:pt x="4463971" y="3354508"/>
                  <a:pt x="4452114" y="3344413"/>
                  <a:pt x="4440255" y="3334318"/>
                </a:cubicBezTo>
                <a:lnTo>
                  <a:pt x="4440570" y="3334006"/>
                </a:lnTo>
                <a:lnTo>
                  <a:pt x="4342330" y="3246377"/>
                </a:lnTo>
                <a:lnTo>
                  <a:pt x="4342023" y="3246470"/>
                </a:lnTo>
                <a:cubicBezTo>
                  <a:pt x="4336909" y="3243018"/>
                  <a:pt x="4333500" y="3239566"/>
                  <a:pt x="4328386" y="3236114"/>
                </a:cubicBezTo>
                <a:lnTo>
                  <a:pt x="4329571" y="3235350"/>
                </a:lnTo>
                <a:lnTo>
                  <a:pt x="4328425" y="3235730"/>
                </a:lnTo>
                <a:lnTo>
                  <a:pt x="4270852" y="3188579"/>
                </a:lnTo>
                <a:lnTo>
                  <a:pt x="4270035" y="3188496"/>
                </a:lnTo>
                <a:cubicBezTo>
                  <a:pt x="4246229" y="3171592"/>
                  <a:pt x="4222424" y="3154687"/>
                  <a:pt x="4198618" y="3136092"/>
                </a:cubicBezTo>
                <a:lnTo>
                  <a:pt x="4199185" y="3135709"/>
                </a:lnTo>
                <a:lnTo>
                  <a:pt x="4198717" y="3135678"/>
                </a:lnTo>
                <a:cubicBezTo>
                  <a:pt x="4164908" y="3115295"/>
                  <a:pt x="4131098" y="3093214"/>
                  <a:pt x="4095599" y="3071132"/>
                </a:cubicBezTo>
                <a:lnTo>
                  <a:pt x="4094894" y="3069006"/>
                </a:lnTo>
                <a:lnTo>
                  <a:pt x="4094894" y="3071256"/>
                </a:lnTo>
                <a:cubicBezTo>
                  <a:pt x="4093194" y="3074654"/>
                  <a:pt x="4089795" y="3078052"/>
                  <a:pt x="4086395" y="3081449"/>
                </a:cubicBezTo>
                <a:cubicBezTo>
                  <a:pt x="4079596" y="3089944"/>
                  <a:pt x="4060900" y="3078052"/>
                  <a:pt x="4060900" y="3095040"/>
                </a:cubicBezTo>
                <a:cubicBezTo>
                  <a:pt x="4060900" y="3113729"/>
                  <a:pt x="4064299" y="3130717"/>
                  <a:pt x="4071098" y="3147706"/>
                </a:cubicBezTo>
                <a:cubicBezTo>
                  <a:pt x="4076197" y="3157899"/>
                  <a:pt x="4088095" y="3166394"/>
                  <a:pt x="4081296" y="3176587"/>
                </a:cubicBezTo>
                <a:cubicBezTo>
                  <a:pt x="4072798" y="3186781"/>
                  <a:pt x="4055800" y="3191877"/>
                  <a:pt x="4043902" y="3186781"/>
                </a:cubicBezTo>
                <a:cubicBezTo>
                  <a:pt x="3989511" y="3164695"/>
                  <a:pt x="3930021" y="3159599"/>
                  <a:pt x="3877330" y="3129019"/>
                </a:cubicBezTo>
                <a:lnTo>
                  <a:pt x="3877668" y="3128854"/>
                </a:lnTo>
                <a:lnTo>
                  <a:pt x="3862047" y="3123205"/>
                </a:lnTo>
                <a:cubicBezTo>
                  <a:pt x="3845381" y="3118763"/>
                  <a:pt x="3827519" y="3117176"/>
                  <a:pt x="3813484" y="3107024"/>
                </a:cubicBezTo>
                <a:cubicBezTo>
                  <a:pt x="3799875" y="3096873"/>
                  <a:pt x="3787967" y="3118869"/>
                  <a:pt x="3770954" y="3108717"/>
                </a:cubicBezTo>
                <a:cubicBezTo>
                  <a:pt x="3759046" y="3101949"/>
                  <a:pt x="3747138" y="3117177"/>
                  <a:pt x="3747138" y="3135789"/>
                </a:cubicBezTo>
                <a:cubicBezTo>
                  <a:pt x="3747138" y="3144249"/>
                  <a:pt x="3736931" y="3144249"/>
                  <a:pt x="3728425" y="3142557"/>
                </a:cubicBezTo>
                <a:cubicBezTo>
                  <a:pt x="3699505" y="3140865"/>
                  <a:pt x="3673987" y="3129021"/>
                  <a:pt x="3650170" y="3113793"/>
                </a:cubicBezTo>
                <a:cubicBezTo>
                  <a:pt x="3638262" y="3107024"/>
                  <a:pt x="3626354" y="3100257"/>
                  <a:pt x="3617848" y="3107024"/>
                </a:cubicBezTo>
                <a:cubicBezTo>
                  <a:pt x="3605940" y="3115485"/>
                  <a:pt x="3619549" y="3130713"/>
                  <a:pt x="3616147" y="3144249"/>
                </a:cubicBezTo>
                <a:cubicBezTo>
                  <a:pt x="3614446" y="3156093"/>
                  <a:pt x="3624653" y="3156093"/>
                  <a:pt x="3634860" y="3154401"/>
                </a:cubicBezTo>
                <a:cubicBezTo>
                  <a:pt x="3638262" y="3152709"/>
                  <a:pt x="3643366" y="3156093"/>
                  <a:pt x="3643366" y="3159477"/>
                </a:cubicBezTo>
                <a:cubicBezTo>
                  <a:pt x="3633159" y="3188242"/>
                  <a:pt x="3648470" y="3220390"/>
                  <a:pt x="3626354" y="3245770"/>
                </a:cubicBezTo>
                <a:lnTo>
                  <a:pt x="3625429" y="3245658"/>
                </a:lnTo>
                <a:lnTo>
                  <a:pt x="3625849" y="3246078"/>
                </a:lnTo>
                <a:lnTo>
                  <a:pt x="3615763" y="3271291"/>
                </a:lnTo>
                <a:lnTo>
                  <a:pt x="3616004" y="3271621"/>
                </a:lnTo>
                <a:cubicBezTo>
                  <a:pt x="3607490" y="3278429"/>
                  <a:pt x="3597272" y="3281833"/>
                  <a:pt x="3585352" y="3281833"/>
                </a:cubicBezTo>
                <a:lnTo>
                  <a:pt x="3585258" y="3281803"/>
                </a:lnTo>
                <a:lnTo>
                  <a:pt x="3585576" y="3282138"/>
                </a:lnTo>
                <a:cubicBezTo>
                  <a:pt x="3566884" y="3295731"/>
                  <a:pt x="3546492" y="3309324"/>
                  <a:pt x="3527800" y="3322917"/>
                </a:cubicBezTo>
                <a:lnTo>
                  <a:pt x="3527424" y="3323010"/>
                </a:lnTo>
                <a:lnTo>
                  <a:pt x="3531172" y="3330305"/>
                </a:lnTo>
                <a:cubicBezTo>
                  <a:pt x="3532444" y="3332639"/>
                  <a:pt x="3533292" y="3334761"/>
                  <a:pt x="3532444" y="3336458"/>
                </a:cubicBezTo>
                <a:cubicBezTo>
                  <a:pt x="3512095" y="3368707"/>
                  <a:pt x="3539226" y="3377194"/>
                  <a:pt x="3557879" y="3392470"/>
                </a:cubicBezTo>
                <a:cubicBezTo>
                  <a:pt x="3559575" y="3394167"/>
                  <a:pt x="3561271" y="3395864"/>
                  <a:pt x="3562966" y="3397562"/>
                </a:cubicBezTo>
                <a:cubicBezTo>
                  <a:pt x="3568054" y="3402654"/>
                  <a:pt x="3574836" y="3407746"/>
                  <a:pt x="3571445" y="3414535"/>
                </a:cubicBezTo>
                <a:cubicBezTo>
                  <a:pt x="3564662" y="3423022"/>
                  <a:pt x="3559575" y="3417929"/>
                  <a:pt x="3552792" y="3414535"/>
                </a:cubicBezTo>
                <a:cubicBezTo>
                  <a:pt x="3549401" y="3412838"/>
                  <a:pt x="3546009" y="3407746"/>
                  <a:pt x="3539226" y="3411140"/>
                </a:cubicBezTo>
                <a:cubicBezTo>
                  <a:pt x="3544314" y="3426416"/>
                  <a:pt x="3539226" y="3439995"/>
                  <a:pt x="3529052" y="3453574"/>
                </a:cubicBezTo>
                <a:cubicBezTo>
                  <a:pt x="3520574" y="3463757"/>
                  <a:pt x="3517183" y="3473941"/>
                  <a:pt x="3535835" y="3485822"/>
                </a:cubicBezTo>
                <a:cubicBezTo>
                  <a:pt x="3551097" y="3496006"/>
                  <a:pt x="3557879" y="3521467"/>
                  <a:pt x="3573140" y="3535045"/>
                </a:cubicBezTo>
                <a:cubicBezTo>
                  <a:pt x="3585011" y="3546926"/>
                  <a:pt x="3596880" y="3557110"/>
                  <a:pt x="3601968" y="3572386"/>
                </a:cubicBezTo>
                <a:cubicBezTo>
                  <a:pt x="3607054" y="3582570"/>
                  <a:pt x="3605359" y="3592754"/>
                  <a:pt x="3600272" y="3599543"/>
                </a:cubicBezTo>
                <a:cubicBezTo>
                  <a:pt x="3593489" y="3608030"/>
                  <a:pt x="3585011" y="3601240"/>
                  <a:pt x="3578228" y="3596149"/>
                </a:cubicBezTo>
                <a:cubicBezTo>
                  <a:pt x="3559575" y="3584267"/>
                  <a:pt x="3540922" y="3572386"/>
                  <a:pt x="3517183" y="3582570"/>
                </a:cubicBezTo>
                <a:cubicBezTo>
                  <a:pt x="3500226" y="3555413"/>
                  <a:pt x="3461224" y="3555413"/>
                  <a:pt x="3445963" y="3528256"/>
                </a:cubicBezTo>
                <a:lnTo>
                  <a:pt x="3446632" y="3527418"/>
                </a:lnTo>
                <a:lnTo>
                  <a:pt x="3445595" y="3527986"/>
                </a:lnTo>
                <a:cubicBezTo>
                  <a:pt x="3440462" y="3527986"/>
                  <a:pt x="3436613" y="3525864"/>
                  <a:pt x="3432977" y="3523320"/>
                </a:cubicBezTo>
                <a:lnTo>
                  <a:pt x="3421917" y="3516283"/>
                </a:lnTo>
                <a:lnTo>
                  <a:pt x="3421881" y="3516321"/>
                </a:lnTo>
                <a:cubicBezTo>
                  <a:pt x="3397961" y="3524799"/>
                  <a:pt x="3392836" y="3506147"/>
                  <a:pt x="3386002" y="3492581"/>
                </a:cubicBezTo>
                <a:lnTo>
                  <a:pt x="3386112" y="3492418"/>
                </a:lnTo>
                <a:lnTo>
                  <a:pt x="3357044" y="3464871"/>
                </a:lnTo>
                <a:cubicBezTo>
                  <a:pt x="3352028" y="3460394"/>
                  <a:pt x="3346745" y="3456238"/>
                  <a:pt x="3340903" y="3452774"/>
                </a:cubicBezTo>
                <a:lnTo>
                  <a:pt x="3321943" y="3445055"/>
                </a:lnTo>
                <a:lnTo>
                  <a:pt x="3321912" y="3445110"/>
                </a:lnTo>
                <a:cubicBezTo>
                  <a:pt x="3316802" y="3451958"/>
                  <a:pt x="3311691" y="3457094"/>
                  <a:pt x="3304879" y="3463943"/>
                </a:cubicBezTo>
                <a:lnTo>
                  <a:pt x="3304371" y="3463753"/>
                </a:lnTo>
                <a:lnTo>
                  <a:pt x="3294625" y="3475432"/>
                </a:lnTo>
                <a:lnTo>
                  <a:pt x="3294716" y="3475705"/>
                </a:lnTo>
                <a:lnTo>
                  <a:pt x="3283079" y="3492172"/>
                </a:lnTo>
                <a:lnTo>
                  <a:pt x="3283082" y="3492175"/>
                </a:lnTo>
                <a:lnTo>
                  <a:pt x="3283048" y="3492216"/>
                </a:lnTo>
                <a:lnTo>
                  <a:pt x="3282669" y="3492752"/>
                </a:lnTo>
                <a:lnTo>
                  <a:pt x="3282594" y="3492762"/>
                </a:lnTo>
                <a:lnTo>
                  <a:pt x="3274540" y="3502426"/>
                </a:lnTo>
                <a:lnTo>
                  <a:pt x="3274166" y="3502052"/>
                </a:lnTo>
                <a:lnTo>
                  <a:pt x="3274221" y="3502751"/>
                </a:lnTo>
                <a:cubicBezTo>
                  <a:pt x="3265710" y="3507877"/>
                  <a:pt x="3264008" y="3528379"/>
                  <a:pt x="3246986" y="3516419"/>
                </a:cubicBezTo>
                <a:lnTo>
                  <a:pt x="3246936" y="3516391"/>
                </a:lnTo>
                <a:lnTo>
                  <a:pt x="3241758" y="3521474"/>
                </a:lnTo>
                <a:cubicBezTo>
                  <a:pt x="3239207" y="3527166"/>
                  <a:pt x="3244309" y="3533580"/>
                  <a:pt x="3245584" y="3539994"/>
                </a:cubicBezTo>
                <a:lnTo>
                  <a:pt x="3245494" y="3540029"/>
                </a:lnTo>
                <a:lnTo>
                  <a:pt x="3245494" y="3556754"/>
                </a:lnTo>
                <a:lnTo>
                  <a:pt x="3245227" y="3556981"/>
                </a:lnTo>
                <a:lnTo>
                  <a:pt x="3248577" y="3573766"/>
                </a:lnTo>
                <a:cubicBezTo>
                  <a:pt x="3255339" y="3590707"/>
                  <a:pt x="3250267" y="3599177"/>
                  <a:pt x="3231672" y="3597482"/>
                </a:cubicBezTo>
                <a:cubicBezTo>
                  <a:pt x="3214768" y="3595788"/>
                  <a:pt x="3197863" y="3600871"/>
                  <a:pt x="3182649" y="3595788"/>
                </a:cubicBezTo>
                <a:lnTo>
                  <a:pt x="3181756" y="3595501"/>
                </a:lnTo>
                <a:lnTo>
                  <a:pt x="3124634" y="3595501"/>
                </a:lnTo>
                <a:lnTo>
                  <a:pt x="3124452" y="3595134"/>
                </a:lnTo>
                <a:lnTo>
                  <a:pt x="3124761" y="3596365"/>
                </a:lnTo>
                <a:cubicBezTo>
                  <a:pt x="3094071" y="3606549"/>
                  <a:pt x="3107711" y="3637101"/>
                  <a:pt x="3095776" y="3655771"/>
                </a:cubicBezTo>
                <a:cubicBezTo>
                  <a:pt x="3082136" y="3684626"/>
                  <a:pt x="3073611" y="3716874"/>
                  <a:pt x="3065086" y="3747426"/>
                </a:cubicBezTo>
                <a:cubicBezTo>
                  <a:pt x="3063381" y="3757610"/>
                  <a:pt x="3059971" y="3757610"/>
                  <a:pt x="3051446" y="3755913"/>
                </a:cubicBezTo>
                <a:cubicBezTo>
                  <a:pt x="3036102" y="3754216"/>
                  <a:pt x="3025872" y="3747426"/>
                  <a:pt x="3022462" y="3730453"/>
                </a:cubicBezTo>
                <a:cubicBezTo>
                  <a:pt x="3015642" y="3710085"/>
                  <a:pt x="2991772" y="3716874"/>
                  <a:pt x="2978132" y="3710085"/>
                </a:cubicBezTo>
                <a:cubicBezTo>
                  <a:pt x="2966197" y="3704993"/>
                  <a:pt x="2966197" y="3720269"/>
                  <a:pt x="2964492" y="3727059"/>
                </a:cubicBezTo>
                <a:cubicBezTo>
                  <a:pt x="2961083" y="3737243"/>
                  <a:pt x="2966197" y="3740637"/>
                  <a:pt x="2973017" y="3745729"/>
                </a:cubicBezTo>
                <a:cubicBezTo>
                  <a:pt x="2994756" y="3755913"/>
                  <a:pt x="3008822" y="3771825"/>
                  <a:pt x="3014496" y="3792034"/>
                </a:cubicBezTo>
                <a:lnTo>
                  <a:pt x="3017294" y="3813224"/>
                </a:lnTo>
                <a:lnTo>
                  <a:pt x="3034777" y="3826500"/>
                </a:lnTo>
                <a:cubicBezTo>
                  <a:pt x="3037215" y="3828939"/>
                  <a:pt x="3038964" y="3831750"/>
                  <a:pt x="3039362" y="3835329"/>
                </a:cubicBezTo>
                <a:lnTo>
                  <a:pt x="3035872" y="3848637"/>
                </a:lnTo>
                <a:lnTo>
                  <a:pt x="3036076" y="3848743"/>
                </a:lnTo>
                <a:cubicBezTo>
                  <a:pt x="3034375" y="3850447"/>
                  <a:pt x="3032675" y="3852150"/>
                  <a:pt x="3030974" y="3855557"/>
                </a:cubicBezTo>
                <a:lnTo>
                  <a:pt x="3030692" y="3855821"/>
                </a:lnTo>
                <a:lnTo>
                  <a:pt x="3030705" y="3855820"/>
                </a:lnTo>
                <a:cubicBezTo>
                  <a:pt x="3023099" y="3874698"/>
                  <a:pt x="3015491" y="3867146"/>
                  <a:pt x="3007884" y="3860775"/>
                </a:cubicBezTo>
                <a:lnTo>
                  <a:pt x="3000522" y="3855980"/>
                </a:lnTo>
                <a:lnTo>
                  <a:pt x="2990485" y="3854261"/>
                </a:lnTo>
                <a:lnTo>
                  <a:pt x="2990380" y="3854167"/>
                </a:lnTo>
                <a:lnTo>
                  <a:pt x="2964263" y="3862091"/>
                </a:lnTo>
                <a:cubicBezTo>
                  <a:pt x="2937826" y="3865197"/>
                  <a:pt x="2911630" y="3853726"/>
                  <a:pt x="2895017" y="3826958"/>
                </a:cubicBezTo>
                <a:cubicBezTo>
                  <a:pt x="2881386" y="3806565"/>
                  <a:pt x="2860940" y="3806565"/>
                  <a:pt x="2849013" y="3813362"/>
                </a:cubicBezTo>
                <a:cubicBezTo>
                  <a:pt x="2814936" y="3826958"/>
                  <a:pt x="2789378" y="3816762"/>
                  <a:pt x="2763820" y="3798067"/>
                </a:cubicBezTo>
                <a:cubicBezTo>
                  <a:pt x="2751893" y="3791269"/>
                  <a:pt x="2738263" y="3786170"/>
                  <a:pt x="2724632" y="3779372"/>
                </a:cubicBezTo>
                <a:lnTo>
                  <a:pt x="2725001" y="3778948"/>
                </a:lnTo>
                <a:lnTo>
                  <a:pt x="2684386" y="3755257"/>
                </a:lnTo>
                <a:lnTo>
                  <a:pt x="2684158" y="3755016"/>
                </a:lnTo>
                <a:lnTo>
                  <a:pt x="2684419" y="3755697"/>
                </a:lnTo>
                <a:cubicBezTo>
                  <a:pt x="2680094" y="3753124"/>
                  <a:pt x="2675335" y="3751409"/>
                  <a:pt x="2671009" y="3749050"/>
                </a:cubicBezTo>
                <a:lnTo>
                  <a:pt x="2660363" y="3738707"/>
                </a:lnTo>
                <a:lnTo>
                  <a:pt x="2643278" y="3732000"/>
                </a:lnTo>
                <a:cubicBezTo>
                  <a:pt x="2627493" y="3722825"/>
                  <a:pt x="2615056" y="3708145"/>
                  <a:pt x="2595922" y="3703039"/>
                </a:cubicBezTo>
                <a:lnTo>
                  <a:pt x="2595647" y="3702878"/>
                </a:lnTo>
                <a:lnTo>
                  <a:pt x="2581337" y="3700633"/>
                </a:lnTo>
                <a:cubicBezTo>
                  <a:pt x="2567657" y="3696401"/>
                  <a:pt x="2555887" y="3687140"/>
                  <a:pt x="2543162" y="3680752"/>
                </a:cubicBezTo>
                <a:cubicBezTo>
                  <a:pt x="2538072" y="3678197"/>
                  <a:pt x="2533830" y="3675217"/>
                  <a:pt x="2529376" y="3672662"/>
                </a:cubicBezTo>
                <a:lnTo>
                  <a:pt x="2514572" y="3667219"/>
                </a:lnTo>
                <a:lnTo>
                  <a:pt x="2514283" y="3667297"/>
                </a:lnTo>
                <a:cubicBezTo>
                  <a:pt x="2495575" y="3667297"/>
                  <a:pt x="2473465" y="3657085"/>
                  <a:pt x="2456456" y="3674105"/>
                </a:cubicBezTo>
                <a:lnTo>
                  <a:pt x="2456115" y="3673714"/>
                </a:lnTo>
                <a:lnTo>
                  <a:pt x="2456147" y="3674369"/>
                </a:lnTo>
                <a:cubicBezTo>
                  <a:pt x="2451049" y="3681166"/>
                  <a:pt x="2444253" y="3681166"/>
                  <a:pt x="2439155" y="3674369"/>
                </a:cubicBezTo>
                <a:cubicBezTo>
                  <a:pt x="2410270" y="3642081"/>
                  <a:pt x="2371189" y="3621689"/>
                  <a:pt x="2335507" y="3601297"/>
                </a:cubicBezTo>
                <a:cubicBezTo>
                  <a:pt x="2323612" y="3592800"/>
                  <a:pt x="2304922" y="3579205"/>
                  <a:pt x="2279434" y="3586003"/>
                </a:cubicBezTo>
                <a:cubicBezTo>
                  <a:pt x="2262442" y="3589401"/>
                  <a:pt x="2236956" y="3572408"/>
                  <a:pt x="2221663" y="3558813"/>
                </a:cubicBezTo>
                <a:cubicBezTo>
                  <a:pt x="2199574" y="3540120"/>
                  <a:pt x="2174087" y="3536722"/>
                  <a:pt x="2141803" y="3526526"/>
                </a:cubicBezTo>
                <a:cubicBezTo>
                  <a:pt x="2196175" y="3601297"/>
                  <a:pt x="2276036" y="3640382"/>
                  <a:pt x="2325311" y="3710055"/>
                </a:cubicBezTo>
                <a:cubicBezTo>
                  <a:pt x="2306196" y="3707506"/>
                  <a:pt x="2276567" y="3689663"/>
                  <a:pt x="2258646" y="3672298"/>
                </a:cubicBezTo>
                <a:lnTo>
                  <a:pt x="2245509" y="3655749"/>
                </a:lnTo>
                <a:lnTo>
                  <a:pt x="2233179" y="3656422"/>
                </a:lnTo>
                <a:cubicBezTo>
                  <a:pt x="2221806" y="3654350"/>
                  <a:pt x="2213797" y="3645104"/>
                  <a:pt x="2204828" y="3638727"/>
                </a:cubicBezTo>
                <a:lnTo>
                  <a:pt x="2204819" y="3638329"/>
                </a:lnTo>
                <a:lnTo>
                  <a:pt x="2204329" y="3638552"/>
                </a:lnTo>
                <a:cubicBezTo>
                  <a:pt x="2177182" y="3619900"/>
                  <a:pt x="2144945" y="3609725"/>
                  <a:pt x="2122888" y="3585986"/>
                </a:cubicBezTo>
                <a:lnTo>
                  <a:pt x="2121237" y="3584685"/>
                </a:lnTo>
                <a:lnTo>
                  <a:pt x="2080115" y="3564592"/>
                </a:lnTo>
                <a:lnTo>
                  <a:pt x="2039942" y="3539928"/>
                </a:lnTo>
                <a:lnTo>
                  <a:pt x="2039776" y="3540014"/>
                </a:lnTo>
                <a:cubicBezTo>
                  <a:pt x="2024538" y="3529778"/>
                  <a:pt x="2009299" y="3519542"/>
                  <a:pt x="1994061" y="3509306"/>
                </a:cubicBezTo>
                <a:lnTo>
                  <a:pt x="1993738" y="3508438"/>
                </a:lnTo>
                <a:lnTo>
                  <a:pt x="1993650" y="3509585"/>
                </a:lnTo>
                <a:cubicBezTo>
                  <a:pt x="1976718" y="3501099"/>
                  <a:pt x="1959786" y="3494310"/>
                  <a:pt x="1942855" y="3485823"/>
                </a:cubicBezTo>
                <a:lnTo>
                  <a:pt x="1942408" y="3485285"/>
                </a:lnTo>
                <a:lnTo>
                  <a:pt x="1942444" y="3485422"/>
                </a:lnTo>
                <a:cubicBezTo>
                  <a:pt x="1900007" y="3476955"/>
                  <a:pt x="1869452" y="3448167"/>
                  <a:pt x="1828712" y="3436313"/>
                </a:cubicBezTo>
                <a:cubicBezTo>
                  <a:pt x="1772695" y="3419379"/>
                  <a:pt x="1735350" y="3366884"/>
                  <a:pt x="1679333" y="3349950"/>
                </a:cubicBezTo>
                <a:cubicBezTo>
                  <a:pt x="1662358" y="3344870"/>
                  <a:pt x="1643685" y="3343177"/>
                  <a:pt x="1630106" y="3329629"/>
                </a:cubicBezTo>
                <a:lnTo>
                  <a:pt x="1630530" y="3329128"/>
                </a:lnTo>
                <a:lnTo>
                  <a:pt x="1630134" y="3329137"/>
                </a:lnTo>
                <a:cubicBezTo>
                  <a:pt x="1601132" y="3329137"/>
                  <a:pt x="1594308" y="3320700"/>
                  <a:pt x="1606250" y="3295385"/>
                </a:cubicBezTo>
                <a:lnTo>
                  <a:pt x="1609558" y="3292112"/>
                </a:lnTo>
                <a:lnTo>
                  <a:pt x="1607810" y="3292112"/>
                </a:lnTo>
                <a:lnTo>
                  <a:pt x="1607474" y="3291929"/>
                </a:lnTo>
                <a:lnTo>
                  <a:pt x="1607732" y="3292356"/>
                </a:lnTo>
                <a:cubicBezTo>
                  <a:pt x="1607732" y="3292356"/>
                  <a:pt x="1606024" y="3295773"/>
                  <a:pt x="1606024" y="3295773"/>
                </a:cubicBezTo>
                <a:cubicBezTo>
                  <a:pt x="1600898" y="3297482"/>
                  <a:pt x="1594064" y="3297482"/>
                  <a:pt x="1588938" y="3294065"/>
                </a:cubicBezTo>
                <a:lnTo>
                  <a:pt x="1588938" y="3293810"/>
                </a:lnTo>
                <a:lnTo>
                  <a:pt x="1578074" y="3296850"/>
                </a:lnTo>
                <a:cubicBezTo>
                  <a:pt x="1553273" y="3299748"/>
                  <a:pt x="1534661" y="3274896"/>
                  <a:pt x="1510837" y="3273412"/>
                </a:cubicBezTo>
                <a:cubicBezTo>
                  <a:pt x="1498926" y="3271716"/>
                  <a:pt x="1478506" y="3271716"/>
                  <a:pt x="1471699" y="3253064"/>
                </a:cubicBezTo>
                <a:lnTo>
                  <a:pt x="1472130" y="3252468"/>
                </a:lnTo>
                <a:lnTo>
                  <a:pt x="1471953" y="3252202"/>
                </a:lnTo>
                <a:lnTo>
                  <a:pt x="1471789" y="3252692"/>
                </a:lnTo>
                <a:cubicBezTo>
                  <a:pt x="1463291" y="3250997"/>
                  <a:pt x="1453094" y="3249302"/>
                  <a:pt x="1444596" y="3254387"/>
                </a:cubicBezTo>
                <a:cubicBezTo>
                  <a:pt x="1417403" y="3267948"/>
                  <a:pt x="1388509" y="3266253"/>
                  <a:pt x="1363016" y="3256083"/>
                </a:cubicBezTo>
                <a:cubicBezTo>
                  <a:pt x="1288371" y="3222179"/>
                  <a:pt x="1210189" y="3198448"/>
                  <a:pt x="1133708" y="3173020"/>
                </a:cubicBezTo>
                <a:cubicBezTo>
                  <a:pt x="1103115" y="3161154"/>
                  <a:pt x="1103115" y="3147593"/>
                  <a:pt x="1115011" y="3123861"/>
                </a:cubicBezTo>
                <a:lnTo>
                  <a:pt x="1115427" y="3123973"/>
                </a:lnTo>
                <a:lnTo>
                  <a:pt x="1114655" y="3123617"/>
                </a:lnTo>
                <a:cubicBezTo>
                  <a:pt x="1119760" y="3119345"/>
                  <a:pt x="1119336" y="3115501"/>
                  <a:pt x="1117846" y="3111657"/>
                </a:cubicBezTo>
                <a:lnTo>
                  <a:pt x="1114697" y="3099851"/>
                </a:lnTo>
                <a:lnTo>
                  <a:pt x="1109958" y="3099851"/>
                </a:lnTo>
                <a:lnTo>
                  <a:pt x="1109054" y="3099612"/>
                </a:lnTo>
                <a:lnTo>
                  <a:pt x="1110260" y="3100164"/>
                </a:lnTo>
                <a:cubicBezTo>
                  <a:pt x="1086412" y="3110436"/>
                  <a:pt x="1071079" y="3086467"/>
                  <a:pt x="1048932" y="3084755"/>
                </a:cubicBezTo>
                <a:cubicBezTo>
                  <a:pt x="1042115" y="3083043"/>
                  <a:pt x="1028482" y="3079619"/>
                  <a:pt x="1021666" y="3071058"/>
                </a:cubicBezTo>
                <a:lnTo>
                  <a:pt x="1022021" y="3071098"/>
                </a:lnTo>
                <a:lnTo>
                  <a:pt x="1021638" y="3070997"/>
                </a:lnTo>
                <a:cubicBezTo>
                  <a:pt x="1016539" y="3052326"/>
                  <a:pt x="989359" y="3062510"/>
                  <a:pt x="987661" y="3040445"/>
                </a:cubicBezTo>
                <a:lnTo>
                  <a:pt x="987692" y="3040434"/>
                </a:lnTo>
                <a:lnTo>
                  <a:pt x="987653" y="3040428"/>
                </a:lnTo>
                <a:cubicBezTo>
                  <a:pt x="990192" y="3032763"/>
                  <a:pt x="994850" y="3025950"/>
                  <a:pt x="1000144" y="3019563"/>
                </a:cubicBezTo>
                <a:lnTo>
                  <a:pt x="1016297" y="3001426"/>
                </a:lnTo>
                <a:lnTo>
                  <a:pt x="1016297" y="2994988"/>
                </a:lnTo>
                <a:lnTo>
                  <a:pt x="1016021" y="2994988"/>
                </a:lnTo>
                <a:cubicBezTo>
                  <a:pt x="1017723" y="2983055"/>
                  <a:pt x="1010919" y="2971123"/>
                  <a:pt x="1021127" y="2959190"/>
                </a:cubicBezTo>
                <a:cubicBezTo>
                  <a:pt x="1022824" y="2960894"/>
                  <a:pt x="1022824" y="2960894"/>
                  <a:pt x="1022824" y="2960894"/>
                </a:cubicBezTo>
                <a:lnTo>
                  <a:pt x="1023428" y="2962304"/>
                </a:lnTo>
                <a:lnTo>
                  <a:pt x="1023428" y="2960920"/>
                </a:lnTo>
                <a:lnTo>
                  <a:pt x="1023985" y="2960440"/>
                </a:lnTo>
                <a:lnTo>
                  <a:pt x="1021670" y="2959282"/>
                </a:lnTo>
                <a:cubicBezTo>
                  <a:pt x="1023367" y="2928731"/>
                  <a:pt x="1033543" y="2898179"/>
                  <a:pt x="1021670" y="2867627"/>
                </a:cubicBezTo>
                <a:lnTo>
                  <a:pt x="1021825" y="2867591"/>
                </a:lnTo>
                <a:lnTo>
                  <a:pt x="1021288" y="2867417"/>
                </a:lnTo>
                <a:cubicBezTo>
                  <a:pt x="999750" y="2857166"/>
                  <a:pt x="976319" y="2850758"/>
                  <a:pt x="957403" y="2836663"/>
                </a:cubicBezTo>
                <a:lnTo>
                  <a:pt x="941797" y="2821145"/>
                </a:lnTo>
                <a:lnTo>
                  <a:pt x="940005" y="2820013"/>
                </a:lnTo>
                <a:cubicBezTo>
                  <a:pt x="931568" y="2820013"/>
                  <a:pt x="926504" y="2814933"/>
                  <a:pt x="921432" y="2808161"/>
                </a:cubicBezTo>
                <a:lnTo>
                  <a:pt x="921516" y="2807906"/>
                </a:lnTo>
                <a:lnTo>
                  <a:pt x="891284" y="2796024"/>
                </a:lnTo>
                <a:cubicBezTo>
                  <a:pt x="862295" y="2781610"/>
                  <a:pt x="836421" y="2761223"/>
                  <a:pt x="805750" y="2748482"/>
                </a:cubicBezTo>
                <a:cubicBezTo>
                  <a:pt x="793826" y="2745084"/>
                  <a:pt x="783606" y="2734890"/>
                  <a:pt x="769977" y="2731492"/>
                </a:cubicBezTo>
                <a:cubicBezTo>
                  <a:pt x="756347" y="2729794"/>
                  <a:pt x="747833" y="2722998"/>
                  <a:pt x="758052" y="2707708"/>
                </a:cubicBezTo>
                <a:lnTo>
                  <a:pt x="758366" y="2707795"/>
                </a:lnTo>
                <a:lnTo>
                  <a:pt x="758571" y="2696369"/>
                </a:lnTo>
                <a:cubicBezTo>
                  <a:pt x="758675" y="2694340"/>
                  <a:pt x="759046" y="2692364"/>
                  <a:pt x="760021" y="2690576"/>
                </a:cubicBezTo>
                <a:lnTo>
                  <a:pt x="764949" y="2686051"/>
                </a:lnTo>
                <a:lnTo>
                  <a:pt x="764826" y="2686031"/>
                </a:lnTo>
                <a:lnTo>
                  <a:pt x="776658" y="2667654"/>
                </a:lnTo>
                <a:lnTo>
                  <a:pt x="776463" y="2667054"/>
                </a:lnTo>
                <a:lnTo>
                  <a:pt x="798392" y="2591529"/>
                </a:lnTo>
                <a:lnTo>
                  <a:pt x="798408" y="2590827"/>
                </a:lnTo>
                <a:cubicBezTo>
                  <a:pt x="800115" y="2584026"/>
                  <a:pt x="801819" y="2575523"/>
                  <a:pt x="805230" y="2568722"/>
                </a:cubicBezTo>
                <a:lnTo>
                  <a:pt x="806900" y="2566511"/>
                </a:lnTo>
                <a:lnTo>
                  <a:pt x="829698" y="2504554"/>
                </a:lnTo>
                <a:lnTo>
                  <a:pt x="829250" y="2504554"/>
                </a:lnTo>
                <a:cubicBezTo>
                  <a:pt x="832692" y="2488445"/>
                  <a:pt x="844739" y="2499184"/>
                  <a:pt x="851622" y="2499184"/>
                </a:cubicBezTo>
                <a:lnTo>
                  <a:pt x="851622" y="2502322"/>
                </a:lnTo>
                <a:lnTo>
                  <a:pt x="851825" y="2502349"/>
                </a:lnTo>
                <a:lnTo>
                  <a:pt x="851825" y="2499092"/>
                </a:lnTo>
                <a:lnTo>
                  <a:pt x="840422" y="2482438"/>
                </a:lnTo>
                <a:lnTo>
                  <a:pt x="839724" y="2482351"/>
                </a:lnTo>
                <a:cubicBezTo>
                  <a:pt x="838024" y="2478941"/>
                  <a:pt x="836324" y="2477236"/>
                  <a:pt x="834623" y="2475532"/>
                </a:cubicBezTo>
                <a:lnTo>
                  <a:pt x="835187" y="2474740"/>
                </a:lnTo>
                <a:lnTo>
                  <a:pt x="834705" y="2475021"/>
                </a:lnTo>
                <a:cubicBezTo>
                  <a:pt x="819324" y="2463275"/>
                  <a:pt x="810787" y="2448172"/>
                  <a:pt x="798825" y="2434748"/>
                </a:cubicBezTo>
                <a:lnTo>
                  <a:pt x="798970" y="2434793"/>
                </a:lnTo>
                <a:lnTo>
                  <a:pt x="798750" y="2434672"/>
                </a:lnTo>
                <a:cubicBezTo>
                  <a:pt x="795339" y="2432977"/>
                  <a:pt x="791933" y="2431282"/>
                  <a:pt x="786820" y="2427893"/>
                </a:cubicBezTo>
                <a:lnTo>
                  <a:pt x="786137" y="2427294"/>
                </a:lnTo>
                <a:lnTo>
                  <a:pt x="747438" y="2416566"/>
                </a:lnTo>
                <a:lnTo>
                  <a:pt x="710617" y="2400623"/>
                </a:lnTo>
                <a:lnTo>
                  <a:pt x="710347" y="2400740"/>
                </a:lnTo>
                <a:cubicBezTo>
                  <a:pt x="661057" y="2387072"/>
                  <a:pt x="618600" y="2358026"/>
                  <a:pt x="576142" y="2332397"/>
                </a:cubicBezTo>
                <a:cubicBezTo>
                  <a:pt x="562556" y="2323855"/>
                  <a:pt x="569348" y="2317021"/>
                  <a:pt x="577842" y="2310187"/>
                </a:cubicBezTo>
                <a:lnTo>
                  <a:pt x="578149" y="2310037"/>
                </a:lnTo>
                <a:lnTo>
                  <a:pt x="586885" y="2294678"/>
                </a:lnTo>
                <a:cubicBezTo>
                  <a:pt x="590066" y="2289331"/>
                  <a:pt x="593883" y="2284199"/>
                  <a:pt x="599821" y="2279921"/>
                </a:cubicBezTo>
                <a:lnTo>
                  <a:pt x="599883" y="2279957"/>
                </a:lnTo>
                <a:lnTo>
                  <a:pt x="599799" y="2279652"/>
                </a:lnTo>
                <a:cubicBezTo>
                  <a:pt x="599799" y="2277102"/>
                  <a:pt x="599799" y="2274977"/>
                  <a:pt x="599159" y="2273276"/>
                </a:cubicBezTo>
                <a:lnTo>
                  <a:pt x="594763" y="2269518"/>
                </a:lnTo>
                <a:lnTo>
                  <a:pt x="594763" y="2270077"/>
                </a:lnTo>
                <a:cubicBezTo>
                  <a:pt x="575944" y="2266685"/>
                  <a:pt x="558838" y="2261598"/>
                  <a:pt x="541726" y="2258207"/>
                </a:cubicBezTo>
                <a:lnTo>
                  <a:pt x="541576" y="2257688"/>
                </a:lnTo>
                <a:lnTo>
                  <a:pt x="532184" y="2257482"/>
                </a:lnTo>
                <a:lnTo>
                  <a:pt x="525187" y="2251048"/>
                </a:lnTo>
                <a:lnTo>
                  <a:pt x="524804" y="2251282"/>
                </a:lnTo>
                <a:cubicBezTo>
                  <a:pt x="512918" y="2247852"/>
                  <a:pt x="501033" y="2244421"/>
                  <a:pt x="489149" y="2239275"/>
                </a:cubicBezTo>
                <a:lnTo>
                  <a:pt x="488918" y="2239156"/>
                </a:lnTo>
                <a:lnTo>
                  <a:pt x="489164" y="2239648"/>
                </a:lnTo>
                <a:cubicBezTo>
                  <a:pt x="480854" y="2237858"/>
                  <a:pt x="474207" y="2236068"/>
                  <a:pt x="465894" y="2234279"/>
                </a:cubicBezTo>
                <a:lnTo>
                  <a:pt x="466720" y="2233763"/>
                </a:lnTo>
                <a:lnTo>
                  <a:pt x="465374" y="2234129"/>
                </a:lnTo>
                <a:cubicBezTo>
                  <a:pt x="446690" y="2230699"/>
                  <a:pt x="426313" y="2227268"/>
                  <a:pt x="407639" y="2223837"/>
                </a:cubicBezTo>
                <a:lnTo>
                  <a:pt x="407685" y="2223431"/>
                </a:lnTo>
                <a:lnTo>
                  <a:pt x="343407" y="2205287"/>
                </a:lnTo>
                <a:lnTo>
                  <a:pt x="343220" y="2205310"/>
                </a:lnTo>
                <a:cubicBezTo>
                  <a:pt x="290494" y="2196831"/>
                  <a:pt x="239482" y="2181570"/>
                  <a:pt x="188476" y="2166309"/>
                </a:cubicBezTo>
                <a:cubicBezTo>
                  <a:pt x="188476" y="2164613"/>
                  <a:pt x="190175" y="2161222"/>
                  <a:pt x="190175" y="2159526"/>
                </a:cubicBezTo>
                <a:cubicBezTo>
                  <a:pt x="227581" y="2162917"/>
                  <a:pt x="264990" y="2164613"/>
                  <a:pt x="300704" y="2171396"/>
                </a:cubicBezTo>
                <a:cubicBezTo>
                  <a:pt x="339822" y="2176484"/>
                  <a:pt x="377219" y="2183266"/>
                  <a:pt x="414626" y="2193441"/>
                </a:cubicBezTo>
                <a:cubicBezTo>
                  <a:pt x="424827" y="2196831"/>
                  <a:pt x="436729" y="2195136"/>
                  <a:pt x="448629" y="2191745"/>
                </a:cubicBezTo>
                <a:cubicBezTo>
                  <a:pt x="463937" y="2186657"/>
                  <a:pt x="477545" y="2183266"/>
                  <a:pt x="491147" y="2196831"/>
                </a:cubicBezTo>
                <a:cubicBezTo>
                  <a:pt x="501349" y="2208702"/>
                  <a:pt x="508148" y="2200223"/>
                  <a:pt x="508148" y="2188353"/>
                </a:cubicBezTo>
                <a:cubicBezTo>
                  <a:pt x="509848" y="2162917"/>
                  <a:pt x="486048" y="2137482"/>
                  <a:pt x="458837" y="2130699"/>
                </a:cubicBezTo>
                <a:cubicBezTo>
                  <a:pt x="453730" y="2129004"/>
                  <a:pt x="443532" y="2130699"/>
                  <a:pt x="443532" y="2120525"/>
                </a:cubicBezTo>
                <a:cubicBezTo>
                  <a:pt x="443532" y="2113742"/>
                  <a:pt x="450331" y="2112047"/>
                  <a:pt x="453730" y="2108655"/>
                </a:cubicBezTo>
                <a:cubicBezTo>
                  <a:pt x="462238" y="2101872"/>
                  <a:pt x="475844" y="2098481"/>
                  <a:pt x="480945" y="2103568"/>
                </a:cubicBezTo>
                <a:cubicBezTo>
                  <a:pt x="503047" y="2123917"/>
                  <a:pt x="520050" y="2105264"/>
                  <a:pt x="542153" y="2103568"/>
                </a:cubicBezTo>
                <a:cubicBezTo>
                  <a:pt x="526849" y="2086611"/>
                  <a:pt x="514949" y="2074741"/>
                  <a:pt x="494547" y="2074741"/>
                </a:cubicBezTo>
                <a:cubicBezTo>
                  <a:pt x="482646" y="2074741"/>
                  <a:pt x="474142" y="2067958"/>
                  <a:pt x="474142" y="2056089"/>
                </a:cubicBezTo>
                <a:cubicBezTo>
                  <a:pt x="475844" y="2044219"/>
                  <a:pt x="480945" y="2032349"/>
                  <a:pt x="496248" y="2032349"/>
                </a:cubicBezTo>
                <a:cubicBezTo>
                  <a:pt x="521749" y="2034044"/>
                  <a:pt x="547251" y="2054393"/>
                  <a:pt x="572757" y="2032349"/>
                </a:cubicBezTo>
                <a:cubicBezTo>
                  <a:pt x="574460" y="2030653"/>
                  <a:pt x="577859" y="2032349"/>
                  <a:pt x="579562" y="2034044"/>
                </a:cubicBezTo>
                <a:cubicBezTo>
                  <a:pt x="598261" y="2066263"/>
                  <a:pt x="608462" y="2056089"/>
                  <a:pt x="615264" y="2025566"/>
                </a:cubicBezTo>
                <a:cubicBezTo>
                  <a:pt x="616965" y="2017087"/>
                  <a:pt x="627163" y="2015392"/>
                  <a:pt x="637362" y="2017087"/>
                </a:cubicBezTo>
                <a:cubicBezTo>
                  <a:pt x="669231" y="2025990"/>
                  <a:pt x="695400" y="2014862"/>
                  <a:pt x="721575" y="2002303"/>
                </a:cubicBezTo>
                <a:lnTo>
                  <a:pt x="747697" y="1990064"/>
                </a:lnTo>
                <a:lnTo>
                  <a:pt x="747733" y="1989956"/>
                </a:lnTo>
                <a:cubicBezTo>
                  <a:pt x="749433" y="1989956"/>
                  <a:pt x="749433" y="1989956"/>
                  <a:pt x="751132" y="1989956"/>
                </a:cubicBezTo>
                <a:lnTo>
                  <a:pt x="751762" y="1990462"/>
                </a:lnTo>
                <a:lnTo>
                  <a:pt x="751411" y="1989595"/>
                </a:lnTo>
                <a:cubicBezTo>
                  <a:pt x="756509" y="1975964"/>
                  <a:pt x="761612" y="1962333"/>
                  <a:pt x="765010" y="1950407"/>
                </a:cubicBezTo>
                <a:lnTo>
                  <a:pt x="765097" y="1950314"/>
                </a:lnTo>
                <a:lnTo>
                  <a:pt x="759020" y="1931391"/>
                </a:lnTo>
                <a:cubicBezTo>
                  <a:pt x="758807" y="1925428"/>
                  <a:pt x="760932" y="1919890"/>
                  <a:pt x="766883" y="1914779"/>
                </a:cubicBezTo>
                <a:cubicBezTo>
                  <a:pt x="773683" y="1909668"/>
                  <a:pt x="778783" y="1896035"/>
                  <a:pt x="788982" y="1909668"/>
                </a:cubicBezTo>
                <a:lnTo>
                  <a:pt x="788720" y="1910196"/>
                </a:lnTo>
                <a:lnTo>
                  <a:pt x="793562" y="1908597"/>
                </a:lnTo>
                <a:lnTo>
                  <a:pt x="793461" y="1908417"/>
                </a:lnTo>
                <a:cubicBezTo>
                  <a:pt x="796861" y="1903358"/>
                  <a:pt x="801960" y="1896613"/>
                  <a:pt x="805363" y="1891545"/>
                </a:cubicBezTo>
                <a:lnTo>
                  <a:pt x="805401" y="1891508"/>
                </a:lnTo>
                <a:lnTo>
                  <a:pt x="805230" y="1891564"/>
                </a:lnTo>
                <a:cubicBezTo>
                  <a:pt x="764514" y="1850845"/>
                  <a:pt x="706814" y="1835580"/>
                  <a:pt x="659276" y="1805012"/>
                </a:cubicBezTo>
                <a:cubicBezTo>
                  <a:pt x="624921" y="1783376"/>
                  <a:pt x="615379" y="1775104"/>
                  <a:pt x="627780" y="1753700"/>
                </a:cubicBezTo>
                <a:lnTo>
                  <a:pt x="647395" y="1726946"/>
                </a:lnTo>
                <a:lnTo>
                  <a:pt x="647374" y="1726617"/>
                </a:lnTo>
                <a:cubicBezTo>
                  <a:pt x="647374" y="1724927"/>
                  <a:pt x="647374" y="1723239"/>
                  <a:pt x="647374" y="1721548"/>
                </a:cubicBezTo>
                <a:lnTo>
                  <a:pt x="647432" y="1721381"/>
                </a:lnTo>
                <a:lnTo>
                  <a:pt x="647255" y="1721559"/>
                </a:lnTo>
                <a:lnTo>
                  <a:pt x="640441" y="1702764"/>
                </a:lnTo>
                <a:lnTo>
                  <a:pt x="640402" y="1702764"/>
                </a:lnTo>
                <a:lnTo>
                  <a:pt x="628437" y="1707761"/>
                </a:lnTo>
                <a:cubicBezTo>
                  <a:pt x="618082" y="1707281"/>
                  <a:pt x="612027" y="1692982"/>
                  <a:pt x="603100" y="1689155"/>
                </a:cubicBezTo>
                <a:cubicBezTo>
                  <a:pt x="584403" y="1680674"/>
                  <a:pt x="562308" y="1673889"/>
                  <a:pt x="543606" y="1662012"/>
                </a:cubicBezTo>
                <a:cubicBezTo>
                  <a:pt x="514708" y="1639962"/>
                  <a:pt x="484110" y="1622993"/>
                  <a:pt x="453503" y="1604328"/>
                </a:cubicBezTo>
                <a:cubicBezTo>
                  <a:pt x="438206" y="1595843"/>
                  <a:pt x="422902" y="1578883"/>
                  <a:pt x="411007" y="1567015"/>
                </a:cubicBezTo>
                <a:cubicBezTo>
                  <a:pt x="392306" y="1548351"/>
                  <a:pt x="370209" y="1539875"/>
                  <a:pt x="351511" y="1533083"/>
                </a:cubicBezTo>
                <a:cubicBezTo>
                  <a:pt x="324317" y="1522893"/>
                  <a:pt x="302207" y="1497433"/>
                  <a:pt x="268200" y="1507607"/>
                </a:cubicBezTo>
                <a:cubicBezTo>
                  <a:pt x="258000" y="1509305"/>
                  <a:pt x="244399" y="1505908"/>
                  <a:pt x="259701" y="1492351"/>
                </a:cubicBezTo>
                <a:cubicBezTo>
                  <a:pt x="268200" y="1482186"/>
                  <a:pt x="256300" y="1470329"/>
                  <a:pt x="264799" y="1461859"/>
                </a:cubicBezTo>
                <a:cubicBezTo>
                  <a:pt x="264799" y="1461859"/>
                  <a:pt x="263100" y="1456777"/>
                  <a:pt x="263100" y="1456777"/>
                </a:cubicBezTo>
                <a:cubicBezTo>
                  <a:pt x="218901" y="1463553"/>
                  <a:pt x="244399" y="1414384"/>
                  <a:pt x="218901" y="1405894"/>
                </a:cubicBezTo>
                <a:lnTo>
                  <a:pt x="219924" y="1404961"/>
                </a:lnTo>
                <a:lnTo>
                  <a:pt x="218671" y="1405685"/>
                </a:lnTo>
                <a:cubicBezTo>
                  <a:pt x="216957" y="1395491"/>
                  <a:pt x="215242" y="1385295"/>
                  <a:pt x="213526" y="1375099"/>
                </a:cubicBezTo>
                <a:lnTo>
                  <a:pt x="213962" y="1374901"/>
                </a:lnTo>
                <a:lnTo>
                  <a:pt x="213528" y="1374762"/>
                </a:lnTo>
                <a:cubicBezTo>
                  <a:pt x="213528" y="1369711"/>
                  <a:pt x="213528" y="1362978"/>
                  <a:pt x="213528" y="1357928"/>
                </a:cubicBezTo>
                <a:lnTo>
                  <a:pt x="213674" y="1357835"/>
                </a:lnTo>
                <a:lnTo>
                  <a:pt x="209734" y="1337157"/>
                </a:lnTo>
                <a:lnTo>
                  <a:pt x="202043" y="1317729"/>
                </a:lnTo>
                <a:lnTo>
                  <a:pt x="201894" y="1317676"/>
                </a:lnTo>
                <a:cubicBezTo>
                  <a:pt x="201894" y="1314271"/>
                  <a:pt x="201894" y="1310867"/>
                  <a:pt x="201894" y="1305783"/>
                </a:cubicBezTo>
                <a:lnTo>
                  <a:pt x="202214" y="1305272"/>
                </a:lnTo>
                <a:lnTo>
                  <a:pt x="201947" y="1305388"/>
                </a:lnTo>
                <a:cubicBezTo>
                  <a:pt x="190254" y="1298645"/>
                  <a:pt x="190254" y="1288585"/>
                  <a:pt x="191924" y="1276761"/>
                </a:cubicBezTo>
                <a:lnTo>
                  <a:pt x="192709" y="1277126"/>
                </a:lnTo>
                <a:lnTo>
                  <a:pt x="192044" y="1276429"/>
                </a:lnTo>
                <a:lnTo>
                  <a:pt x="192044" y="1271864"/>
                </a:lnTo>
                <a:lnTo>
                  <a:pt x="191733" y="1271609"/>
                </a:lnTo>
                <a:cubicBezTo>
                  <a:pt x="190022" y="1263230"/>
                  <a:pt x="186597" y="1254840"/>
                  <a:pt x="184885" y="1248131"/>
                </a:cubicBezTo>
                <a:lnTo>
                  <a:pt x="186778" y="1248866"/>
                </a:lnTo>
                <a:lnTo>
                  <a:pt x="185379" y="1247687"/>
                </a:lnTo>
                <a:lnTo>
                  <a:pt x="178780" y="1236233"/>
                </a:lnTo>
                <a:lnTo>
                  <a:pt x="178160" y="1236136"/>
                </a:lnTo>
                <a:cubicBezTo>
                  <a:pt x="169681" y="1219068"/>
                  <a:pt x="169681" y="1208792"/>
                  <a:pt x="193424" y="1205395"/>
                </a:cubicBezTo>
                <a:cubicBezTo>
                  <a:pt x="237520" y="1198572"/>
                  <a:pt x="283315" y="1196879"/>
                  <a:pt x="329126" y="1195187"/>
                </a:cubicBezTo>
                <a:cubicBezTo>
                  <a:pt x="332946" y="1195187"/>
                  <a:pt x="341528" y="1193281"/>
                  <a:pt x="345580" y="1198762"/>
                </a:cubicBezTo>
                <a:lnTo>
                  <a:pt x="347705" y="1206805"/>
                </a:lnTo>
                <a:lnTo>
                  <a:pt x="348406" y="1206803"/>
                </a:lnTo>
                <a:lnTo>
                  <a:pt x="348680" y="1207037"/>
                </a:lnTo>
                <a:lnTo>
                  <a:pt x="359703" y="1199902"/>
                </a:lnTo>
                <a:cubicBezTo>
                  <a:pt x="363275" y="1197791"/>
                  <a:pt x="367061" y="1196948"/>
                  <a:pt x="372108" y="1200323"/>
                </a:cubicBezTo>
                <a:lnTo>
                  <a:pt x="372477" y="1200582"/>
                </a:lnTo>
                <a:lnTo>
                  <a:pt x="371931" y="1199790"/>
                </a:lnTo>
                <a:cubicBezTo>
                  <a:pt x="375309" y="1184603"/>
                  <a:pt x="380381" y="1169389"/>
                  <a:pt x="383761" y="1154178"/>
                </a:cubicBezTo>
                <a:lnTo>
                  <a:pt x="384063" y="1154450"/>
                </a:lnTo>
                <a:lnTo>
                  <a:pt x="384063" y="1154374"/>
                </a:lnTo>
                <a:lnTo>
                  <a:pt x="384063" y="1147884"/>
                </a:lnTo>
                <a:lnTo>
                  <a:pt x="383961" y="1147923"/>
                </a:lnTo>
                <a:cubicBezTo>
                  <a:pt x="378850" y="1147923"/>
                  <a:pt x="370328" y="1146223"/>
                  <a:pt x="370328" y="1144523"/>
                </a:cubicBezTo>
                <a:cubicBezTo>
                  <a:pt x="368623" y="1117320"/>
                  <a:pt x="343069" y="1119020"/>
                  <a:pt x="326030" y="1110519"/>
                </a:cubicBezTo>
                <a:cubicBezTo>
                  <a:pt x="314096" y="1103719"/>
                  <a:pt x="281699" y="1107119"/>
                  <a:pt x="303865" y="1076516"/>
                </a:cubicBezTo>
                <a:cubicBezTo>
                  <a:pt x="307273" y="1073116"/>
                  <a:pt x="303865" y="1069715"/>
                  <a:pt x="300454" y="1066313"/>
                </a:cubicBezTo>
                <a:cubicBezTo>
                  <a:pt x="291927" y="1059511"/>
                  <a:pt x="286813" y="1068014"/>
                  <a:pt x="281699" y="1071415"/>
                </a:cubicBezTo>
                <a:cubicBezTo>
                  <a:pt x="254431" y="1090117"/>
                  <a:pt x="225460" y="1083317"/>
                  <a:pt x="213532" y="1054409"/>
                </a:cubicBezTo>
                <a:lnTo>
                  <a:pt x="214013" y="1053883"/>
                </a:lnTo>
                <a:lnTo>
                  <a:pt x="207266" y="1038682"/>
                </a:lnTo>
                <a:lnTo>
                  <a:pt x="207281" y="1038669"/>
                </a:lnTo>
                <a:lnTo>
                  <a:pt x="206982" y="1038745"/>
                </a:lnTo>
                <a:cubicBezTo>
                  <a:pt x="198062" y="1029794"/>
                  <a:pt x="190099" y="1020844"/>
                  <a:pt x="189541" y="1009016"/>
                </a:cubicBezTo>
                <a:lnTo>
                  <a:pt x="191637" y="996447"/>
                </a:lnTo>
                <a:lnTo>
                  <a:pt x="175827" y="993915"/>
                </a:lnTo>
                <a:cubicBezTo>
                  <a:pt x="161367" y="995743"/>
                  <a:pt x="151187" y="1008781"/>
                  <a:pt x="141019" y="1015140"/>
                </a:cubicBezTo>
                <a:cubicBezTo>
                  <a:pt x="130848" y="1021500"/>
                  <a:pt x="123539" y="1024043"/>
                  <a:pt x="116229" y="1019910"/>
                </a:cubicBezTo>
                <a:lnTo>
                  <a:pt x="108925" y="1013542"/>
                </a:lnTo>
                <a:lnTo>
                  <a:pt x="108626" y="1013684"/>
                </a:lnTo>
                <a:cubicBezTo>
                  <a:pt x="91647" y="974612"/>
                  <a:pt x="62785" y="944034"/>
                  <a:pt x="39010" y="908360"/>
                </a:cubicBezTo>
                <a:lnTo>
                  <a:pt x="39523" y="907900"/>
                </a:lnTo>
                <a:lnTo>
                  <a:pt x="38915" y="908063"/>
                </a:lnTo>
                <a:cubicBezTo>
                  <a:pt x="38915" y="906356"/>
                  <a:pt x="38915" y="904649"/>
                  <a:pt x="37216" y="902943"/>
                </a:cubicBezTo>
                <a:lnTo>
                  <a:pt x="37485" y="902403"/>
                </a:lnTo>
                <a:lnTo>
                  <a:pt x="37096" y="902687"/>
                </a:lnTo>
                <a:cubicBezTo>
                  <a:pt x="32063" y="896178"/>
                  <a:pt x="27028" y="891296"/>
                  <a:pt x="21996" y="884786"/>
                </a:cubicBezTo>
                <a:lnTo>
                  <a:pt x="23571" y="884895"/>
                </a:lnTo>
                <a:lnTo>
                  <a:pt x="22130" y="884174"/>
                </a:lnTo>
                <a:cubicBezTo>
                  <a:pt x="-8422" y="856993"/>
                  <a:pt x="-8422" y="851898"/>
                  <a:pt x="28920" y="833219"/>
                </a:cubicBezTo>
                <a:cubicBezTo>
                  <a:pt x="49289" y="824725"/>
                  <a:pt x="67959" y="811132"/>
                  <a:pt x="91720" y="809435"/>
                </a:cubicBezTo>
                <a:lnTo>
                  <a:pt x="92010" y="809413"/>
                </a:lnTo>
                <a:lnTo>
                  <a:pt x="91811" y="809375"/>
                </a:lnTo>
                <a:cubicBezTo>
                  <a:pt x="130722" y="790758"/>
                  <a:pt x="171334" y="780589"/>
                  <a:pt x="213625" y="773827"/>
                </a:cubicBezTo>
                <a:lnTo>
                  <a:pt x="213547" y="774464"/>
                </a:lnTo>
                <a:lnTo>
                  <a:pt x="213929" y="774075"/>
                </a:lnTo>
                <a:cubicBezTo>
                  <a:pt x="229078" y="774075"/>
                  <a:pt x="242544" y="772393"/>
                  <a:pt x="254327" y="763976"/>
                </a:cubicBezTo>
                <a:cubicBezTo>
                  <a:pt x="254327" y="765659"/>
                  <a:pt x="254327" y="767342"/>
                  <a:pt x="254327" y="767342"/>
                </a:cubicBezTo>
                <a:lnTo>
                  <a:pt x="254607" y="768022"/>
                </a:lnTo>
                <a:lnTo>
                  <a:pt x="254607" y="763788"/>
                </a:lnTo>
                <a:cubicBezTo>
                  <a:pt x="256308" y="762089"/>
                  <a:pt x="259712" y="762089"/>
                  <a:pt x="261412" y="760388"/>
                </a:cubicBezTo>
                <a:lnTo>
                  <a:pt x="262012" y="760191"/>
                </a:lnTo>
                <a:lnTo>
                  <a:pt x="269522" y="750130"/>
                </a:lnTo>
                <a:cubicBezTo>
                  <a:pt x="276657" y="739751"/>
                  <a:pt x="280461" y="728902"/>
                  <a:pt x="265240" y="716122"/>
                </a:cubicBezTo>
                <a:cubicBezTo>
                  <a:pt x="261857" y="712721"/>
                  <a:pt x="265240" y="707622"/>
                  <a:pt x="266931" y="702523"/>
                </a:cubicBezTo>
                <a:lnTo>
                  <a:pt x="267714" y="702326"/>
                </a:lnTo>
                <a:lnTo>
                  <a:pt x="266563" y="702326"/>
                </a:lnTo>
                <a:cubicBezTo>
                  <a:pt x="263172" y="703166"/>
                  <a:pt x="260201" y="702746"/>
                  <a:pt x="258081" y="701066"/>
                </a:cubicBezTo>
                <a:lnTo>
                  <a:pt x="254721" y="692330"/>
                </a:lnTo>
                <a:lnTo>
                  <a:pt x="254458" y="692384"/>
                </a:lnTo>
                <a:lnTo>
                  <a:pt x="249743" y="686101"/>
                </a:lnTo>
                <a:lnTo>
                  <a:pt x="249694" y="686126"/>
                </a:lnTo>
                <a:lnTo>
                  <a:pt x="249659" y="685987"/>
                </a:lnTo>
                <a:lnTo>
                  <a:pt x="249313" y="685527"/>
                </a:lnTo>
                <a:lnTo>
                  <a:pt x="249313" y="684659"/>
                </a:lnTo>
                <a:lnTo>
                  <a:pt x="245952" y="671728"/>
                </a:lnTo>
                <a:cubicBezTo>
                  <a:pt x="245162" y="660812"/>
                  <a:pt x="254332" y="659185"/>
                  <a:pt x="283427" y="656576"/>
                </a:cubicBezTo>
                <a:lnTo>
                  <a:pt x="283796" y="656954"/>
                </a:lnTo>
                <a:lnTo>
                  <a:pt x="295260" y="650446"/>
                </a:lnTo>
                <a:lnTo>
                  <a:pt x="296273" y="650327"/>
                </a:lnTo>
                <a:lnTo>
                  <a:pt x="295340" y="650077"/>
                </a:lnTo>
                <a:cubicBezTo>
                  <a:pt x="305562" y="638116"/>
                  <a:pt x="285119" y="621023"/>
                  <a:pt x="300454" y="614194"/>
                </a:cubicBezTo>
                <a:cubicBezTo>
                  <a:pt x="314079" y="607361"/>
                  <a:pt x="326003" y="624453"/>
                  <a:pt x="337925" y="627865"/>
                </a:cubicBezTo>
                <a:cubicBezTo>
                  <a:pt x="344732" y="631282"/>
                  <a:pt x="344732" y="610779"/>
                  <a:pt x="363457" y="612486"/>
                </a:cubicBezTo>
                <a:cubicBezTo>
                  <a:pt x="385589" y="615903"/>
                  <a:pt x="411129" y="610779"/>
                  <a:pt x="433264" y="619318"/>
                </a:cubicBezTo>
                <a:cubicBezTo>
                  <a:pt x="443480" y="622738"/>
                  <a:pt x="450288" y="617611"/>
                  <a:pt x="458806" y="614194"/>
                </a:cubicBezTo>
                <a:cubicBezTo>
                  <a:pt x="463065" y="611632"/>
                  <a:pt x="467323" y="609926"/>
                  <a:pt x="470728" y="610565"/>
                </a:cubicBezTo>
                <a:cubicBezTo>
                  <a:pt x="474136" y="611205"/>
                  <a:pt x="476690" y="614194"/>
                  <a:pt x="477542" y="621023"/>
                </a:cubicBezTo>
                <a:lnTo>
                  <a:pt x="477048" y="621481"/>
                </a:lnTo>
                <a:lnTo>
                  <a:pt x="477682" y="621375"/>
                </a:lnTo>
                <a:cubicBezTo>
                  <a:pt x="479379" y="621375"/>
                  <a:pt x="481072" y="621375"/>
                  <a:pt x="482767" y="621375"/>
                </a:cubicBezTo>
                <a:lnTo>
                  <a:pt x="483407" y="621079"/>
                </a:lnTo>
                <a:lnTo>
                  <a:pt x="482899" y="621015"/>
                </a:lnTo>
                <a:cubicBezTo>
                  <a:pt x="491353" y="607353"/>
                  <a:pt x="504874" y="619309"/>
                  <a:pt x="513325" y="615896"/>
                </a:cubicBezTo>
                <a:lnTo>
                  <a:pt x="513141" y="616454"/>
                </a:lnTo>
                <a:lnTo>
                  <a:pt x="513285" y="616309"/>
                </a:lnTo>
                <a:cubicBezTo>
                  <a:pt x="523459" y="616309"/>
                  <a:pt x="531936" y="616309"/>
                  <a:pt x="542111" y="617997"/>
                </a:cubicBezTo>
                <a:lnTo>
                  <a:pt x="542173" y="618039"/>
                </a:lnTo>
                <a:lnTo>
                  <a:pt x="541967" y="617529"/>
                </a:lnTo>
                <a:cubicBezTo>
                  <a:pt x="557227" y="614139"/>
                  <a:pt x="572487" y="610749"/>
                  <a:pt x="587748" y="609055"/>
                </a:cubicBezTo>
                <a:lnTo>
                  <a:pt x="587883" y="609055"/>
                </a:lnTo>
                <a:lnTo>
                  <a:pt x="582713" y="587720"/>
                </a:lnTo>
                <a:cubicBezTo>
                  <a:pt x="580322" y="570882"/>
                  <a:pt x="587970" y="567690"/>
                  <a:pt x="618569" y="570243"/>
                </a:cubicBezTo>
                <a:cubicBezTo>
                  <a:pt x="654263" y="573648"/>
                  <a:pt x="688270" y="558327"/>
                  <a:pt x="724017" y="571946"/>
                </a:cubicBezTo>
                <a:cubicBezTo>
                  <a:pt x="729116" y="573648"/>
                  <a:pt x="735912" y="568541"/>
                  <a:pt x="742711" y="565137"/>
                </a:cubicBezTo>
                <a:cubicBezTo>
                  <a:pt x="747809" y="563434"/>
                  <a:pt x="756307" y="556625"/>
                  <a:pt x="761407" y="558327"/>
                </a:cubicBezTo>
                <a:cubicBezTo>
                  <a:pt x="805602" y="577053"/>
                  <a:pt x="815800" y="543007"/>
                  <a:pt x="831106" y="514067"/>
                </a:cubicBezTo>
                <a:cubicBezTo>
                  <a:pt x="837905" y="500449"/>
                  <a:pt x="854904" y="498746"/>
                  <a:pt x="863403" y="503853"/>
                </a:cubicBezTo>
                <a:cubicBezTo>
                  <a:pt x="883803" y="515770"/>
                  <a:pt x="890603" y="502151"/>
                  <a:pt x="904205" y="493639"/>
                </a:cubicBezTo>
                <a:cubicBezTo>
                  <a:pt x="923332" y="483426"/>
                  <a:pt x="943414" y="468424"/>
                  <a:pt x="967318" y="467307"/>
                </a:cubicBezTo>
                <a:cubicBezTo>
                  <a:pt x="975289" y="466935"/>
                  <a:pt x="983686" y="468105"/>
                  <a:pt x="992612" y="471509"/>
                </a:cubicBezTo>
                <a:cubicBezTo>
                  <a:pt x="1011311" y="478319"/>
                  <a:pt x="1031719" y="481723"/>
                  <a:pt x="1050424" y="474914"/>
                </a:cubicBezTo>
                <a:cubicBezTo>
                  <a:pt x="1057225" y="471509"/>
                  <a:pt x="1060625" y="473212"/>
                  <a:pt x="1065724" y="476616"/>
                </a:cubicBezTo>
                <a:cubicBezTo>
                  <a:pt x="1084424" y="483426"/>
                  <a:pt x="1099722" y="502151"/>
                  <a:pt x="1121826" y="480021"/>
                </a:cubicBezTo>
                <a:cubicBezTo>
                  <a:pt x="1128626" y="473212"/>
                  <a:pt x="1140524" y="488533"/>
                  <a:pt x="1150725" y="486830"/>
                </a:cubicBezTo>
                <a:lnTo>
                  <a:pt x="1150696" y="487291"/>
                </a:lnTo>
                <a:lnTo>
                  <a:pt x="1150759" y="487166"/>
                </a:lnTo>
                <a:cubicBezTo>
                  <a:pt x="1152474" y="485460"/>
                  <a:pt x="1154189" y="483754"/>
                  <a:pt x="1155905" y="482048"/>
                </a:cubicBezTo>
                <a:lnTo>
                  <a:pt x="1155967" y="482108"/>
                </a:lnTo>
                <a:lnTo>
                  <a:pt x="1155913" y="481958"/>
                </a:lnTo>
                <a:cubicBezTo>
                  <a:pt x="1155913" y="480262"/>
                  <a:pt x="1155913" y="478566"/>
                  <a:pt x="1157609" y="478566"/>
                </a:cubicBezTo>
                <a:cubicBezTo>
                  <a:pt x="1164410" y="470088"/>
                  <a:pt x="1157609" y="448044"/>
                  <a:pt x="1174606" y="451436"/>
                </a:cubicBezTo>
                <a:cubicBezTo>
                  <a:pt x="1189893" y="454827"/>
                  <a:pt x="1189893" y="470088"/>
                  <a:pt x="1183102" y="483653"/>
                </a:cubicBezTo>
                <a:cubicBezTo>
                  <a:pt x="1178004" y="492131"/>
                  <a:pt x="1181401" y="498914"/>
                  <a:pt x="1193293" y="497219"/>
                </a:cubicBezTo>
                <a:cubicBezTo>
                  <a:pt x="1202633" y="496371"/>
                  <a:pt x="1211978" y="498490"/>
                  <a:pt x="1221323" y="500822"/>
                </a:cubicBezTo>
                <a:lnTo>
                  <a:pt x="1248987" y="505633"/>
                </a:lnTo>
                <a:lnTo>
                  <a:pt x="1250678" y="498774"/>
                </a:lnTo>
                <a:lnTo>
                  <a:pt x="1250773" y="498755"/>
                </a:lnTo>
                <a:lnTo>
                  <a:pt x="1250773" y="477146"/>
                </a:lnTo>
                <a:lnTo>
                  <a:pt x="1251385" y="476942"/>
                </a:lnTo>
                <a:lnTo>
                  <a:pt x="1250694" y="476771"/>
                </a:lnTo>
                <a:cubicBezTo>
                  <a:pt x="1248985" y="459799"/>
                  <a:pt x="1259236" y="446220"/>
                  <a:pt x="1260945" y="429247"/>
                </a:cubicBezTo>
                <a:lnTo>
                  <a:pt x="1261478" y="429512"/>
                </a:lnTo>
                <a:lnTo>
                  <a:pt x="1261380" y="429398"/>
                </a:lnTo>
                <a:cubicBezTo>
                  <a:pt x="1198363" y="393799"/>
                  <a:pt x="1140459" y="354809"/>
                  <a:pt x="1087666" y="305648"/>
                </a:cubicBezTo>
                <a:cubicBezTo>
                  <a:pt x="1079152" y="297172"/>
                  <a:pt x="1065531" y="287001"/>
                  <a:pt x="1085963" y="276830"/>
                </a:cubicBezTo>
                <a:lnTo>
                  <a:pt x="1087251" y="276534"/>
                </a:lnTo>
                <a:lnTo>
                  <a:pt x="1086104" y="276295"/>
                </a:lnTo>
                <a:cubicBezTo>
                  <a:pt x="1094581" y="271170"/>
                  <a:pt x="1101364" y="264336"/>
                  <a:pt x="1109839" y="259210"/>
                </a:cubicBezTo>
                <a:lnTo>
                  <a:pt x="1110275" y="259740"/>
                </a:lnTo>
                <a:lnTo>
                  <a:pt x="1110179" y="259267"/>
                </a:lnTo>
                <a:cubicBezTo>
                  <a:pt x="1120381" y="244001"/>
                  <a:pt x="1128878" y="255874"/>
                  <a:pt x="1137373" y="262659"/>
                </a:cubicBezTo>
                <a:cubicBezTo>
                  <a:pt x="1171366" y="289798"/>
                  <a:pt x="1200254" y="323723"/>
                  <a:pt x="1237642" y="347469"/>
                </a:cubicBezTo>
                <a:cubicBezTo>
                  <a:pt x="1242742" y="350862"/>
                  <a:pt x="1248267" y="354679"/>
                  <a:pt x="1254216" y="357859"/>
                </a:cubicBezTo>
                <a:lnTo>
                  <a:pt x="1273119" y="364358"/>
                </a:lnTo>
                <a:lnTo>
                  <a:pt x="1279863" y="347407"/>
                </a:lnTo>
                <a:lnTo>
                  <a:pt x="1280467" y="347186"/>
                </a:lnTo>
                <a:lnTo>
                  <a:pt x="1283710" y="331305"/>
                </a:lnTo>
                <a:lnTo>
                  <a:pt x="1292168" y="317293"/>
                </a:lnTo>
                <a:lnTo>
                  <a:pt x="1291950" y="317188"/>
                </a:lnTo>
                <a:cubicBezTo>
                  <a:pt x="1297047" y="303665"/>
                  <a:pt x="1305543" y="293522"/>
                  <a:pt x="1322532" y="305356"/>
                </a:cubicBezTo>
                <a:cubicBezTo>
                  <a:pt x="1331026" y="310426"/>
                  <a:pt x="1336122" y="307046"/>
                  <a:pt x="1342783" y="303665"/>
                </a:cubicBezTo>
                <a:cubicBezTo>
                  <a:pt x="1347879" y="300284"/>
                  <a:pt x="1351277" y="295212"/>
                  <a:pt x="1354676" y="295212"/>
                </a:cubicBezTo>
                <a:cubicBezTo>
                  <a:pt x="1388654" y="305356"/>
                  <a:pt x="1414139" y="278309"/>
                  <a:pt x="1446419" y="276618"/>
                </a:cubicBezTo>
                <a:cubicBezTo>
                  <a:pt x="1465107" y="274928"/>
                  <a:pt x="1446419" y="298594"/>
                  <a:pt x="1465107" y="295212"/>
                </a:cubicBezTo>
                <a:cubicBezTo>
                  <a:pt x="1461710" y="279999"/>
                  <a:pt x="1460010" y="264785"/>
                  <a:pt x="1485495" y="268166"/>
                </a:cubicBezTo>
                <a:cubicBezTo>
                  <a:pt x="1499087" y="271547"/>
                  <a:pt x="1512678" y="252952"/>
                  <a:pt x="1527969" y="266475"/>
                </a:cubicBezTo>
                <a:cubicBezTo>
                  <a:pt x="1534765" y="269856"/>
                  <a:pt x="1538162" y="261405"/>
                  <a:pt x="1536463" y="254643"/>
                </a:cubicBezTo>
                <a:cubicBezTo>
                  <a:pt x="1551754" y="256333"/>
                  <a:pt x="1567044" y="242810"/>
                  <a:pt x="1582335" y="252952"/>
                </a:cubicBezTo>
                <a:cubicBezTo>
                  <a:pt x="1602723" y="268166"/>
                  <a:pt x="1618013" y="264785"/>
                  <a:pt x="1629906" y="242810"/>
                </a:cubicBezTo>
                <a:lnTo>
                  <a:pt x="1630718" y="242426"/>
                </a:lnTo>
                <a:lnTo>
                  <a:pt x="1630329" y="242277"/>
                </a:lnTo>
                <a:cubicBezTo>
                  <a:pt x="1622912" y="228918"/>
                  <a:pt x="1594729" y="223352"/>
                  <a:pt x="1605970" y="203986"/>
                </a:cubicBezTo>
                <a:lnTo>
                  <a:pt x="1613247" y="194940"/>
                </a:lnTo>
                <a:lnTo>
                  <a:pt x="1613101" y="194748"/>
                </a:lnTo>
                <a:lnTo>
                  <a:pt x="1622980" y="183141"/>
                </a:lnTo>
                <a:lnTo>
                  <a:pt x="1622946" y="183138"/>
                </a:lnTo>
                <a:cubicBezTo>
                  <a:pt x="1622946" y="181476"/>
                  <a:pt x="1624642" y="179814"/>
                  <a:pt x="1624642" y="178152"/>
                </a:cubicBezTo>
                <a:lnTo>
                  <a:pt x="1625235" y="178033"/>
                </a:lnTo>
                <a:lnTo>
                  <a:pt x="1624736" y="177794"/>
                </a:lnTo>
                <a:cubicBezTo>
                  <a:pt x="1628135" y="169243"/>
                  <a:pt x="1634931" y="164112"/>
                  <a:pt x="1641727" y="158981"/>
                </a:cubicBezTo>
                <a:lnTo>
                  <a:pt x="1641825" y="159032"/>
                </a:lnTo>
                <a:lnTo>
                  <a:pt x="1644742" y="149485"/>
                </a:lnTo>
                <a:cubicBezTo>
                  <a:pt x="1650242" y="142117"/>
                  <a:pt x="1661720" y="140515"/>
                  <a:pt x="1665545" y="130265"/>
                </a:cubicBezTo>
                <a:lnTo>
                  <a:pt x="1665784" y="130205"/>
                </a:lnTo>
                <a:lnTo>
                  <a:pt x="1613272" y="108239"/>
                </a:lnTo>
                <a:cubicBezTo>
                  <a:pt x="1612419" y="106539"/>
                  <a:pt x="1611141" y="105263"/>
                  <a:pt x="1609863" y="104626"/>
                </a:cubicBezTo>
                <a:lnTo>
                  <a:pt x="1609823" y="104628"/>
                </a:lnTo>
                <a:lnTo>
                  <a:pt x="1613102" y="108101"/>
                </a:lnTo>
                <a:cubicBezTo>
                  <a:pt x="1606630" y="106862"/>
                  <a:pt x="1600157" y="108411"/>
                  <a:pt x="1594413" y="105778"/>
                </a:cubicBezTo>
                <a:lnTo>
                  <a:pt x="1589245" y="101733"/>
                </a:lnTo>
                <a:lnTo>
                  <a:pt x="1495718" y="67619"/>
                </a:lnTo>
                <a:lnTo>
                  <a:pt x="1495686" y="67570"/>
                </a:lnTo>
                <a:lnTo>
                  <a:pt x="1495607" y="67696"/>
                </a:lnTo>
                <a:cubicBezTo>
                  <a:pt x="1461855" y="54118"/>
                  <a:pt x="1461855" y="54118"/>
                  <a:pt x="1478731" y="20172"/>
                </a:cubicBezTo>
                <a:lnTo>
                  <a:pt x="1478889" y="20182"/>
                </a:lnTo>
                <a:lnTo>
                  <a:pt x="1483316" y="10331"/>
                </a:lnTo>
                <a:cubicBezTo>
                  <a:pt x="1485227" y="7587"/>
                  <a:pt x="1488198" y="5899"/>
                  <a:pt x="1494141" y="6743"/>
                </a:cubicBezTo>
                <a:cubicBezTo>
                  <a:pt x="1523009" y="8432"/>
                  <a:pt x="1551877" y="11808"/>
                  <a:pt x="1579047" y="27002"/>
                </a:cubicBezTo>
                <a:cubicBezTo>
                  <a:pt x="1604519" y="42195"/>
                  <a:pt x="1636783" y="37130"/>
                  <a:pt x="1665651" y="25313"/>
                </a:cubicBezTo>
                <a:lnTo>
                  <a:pt x="1665832" y="25673"/>
                </a:lnTo>
                <a:lnTo>
                  <a:pt x="1665822" y="25210"/>
                </a:lnTo>
                <a:cubicBezTo>
                  <a:pt x="1669667" y="26473"/>
                  <a:pt x="1674472" y="22051"/>
                  <a:pt x="1678797" y="22604"/>
                </a:cubicBezTo>
                <a:lnTo>
                  <a:pt x="1682592" y="25009"/>
                </a:lnTo>
                <a:lnTo>
                  <a:pt x="1682642" y="24834"/>
                </a:lnTo>
                <a:cubicBezTo>
                  <a:pt x="1699656" y="24834"/>
                  <a:pt x="1716670" y="14632"/>
                  <a:pt x="1731983" y="31636"/>
                </a:cubicBezTo>
                <a:cubicBezTo>
                  <a:pt x="1740490" y="40138"/>
                  <a:pt x="1743892" y="26535"/>
                  <a:pt x="1747295" y="21434"/>
                </a:cubicBezTo>
                <a:cubicBezTo>
                  <a:pt x="1754951" y="9956"/>
                  <a:pt x="1763684" y="2245"/>
                  <a:pt x="1773797" y="4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39214" y="643284"/>
            <a:ext cx="9713575" cy="2727713"/>
          </a:xfrm>
          <a:custGeom>
            <a:avLst/>
            <a:gdLst>
              <a:gd name="connsiteX0" fmla="*/ 442746 w 9713575"/>
              <a:gd name="connsiteY0" fmla="*/ 2477990 h 2727713"/>
              <a:gd name="connsiteX1" fmla="*/ 442746 w 9713575"/>
              <a:gd name="connsiteY1" fmla="*/ 2501142 h 2727713"/>
              <a:gd name="connsiteX2" fmla="*/ 442746 w 9713575"/>
              <a:gd name="connsiteY2" fmla="*/ 2524814 h 2727713"/>
              <a:gd name="connsiteX3" fmla="*/ 429330 w 9713575"/>
              <a:gd name="connsiteY3" fmla="*/ 2538341 h 2727713"/>
              <a:gd name="connsiteX4" fmla="*/ 402496 w 9713575"/>
              <a:gd name="connsiteY4" fmla="*/ 2524814 h 2727713"/>
              <a:gd name="connsiteX5" fmla="*/ 430168 w 9713575"/>
              <a:gd name="connsiteY5" fmla="*/ 2486770 h 2727713"/>
              <a:gd name="connsiteX6" fmla="*/ 442746 w 9713575"/>
              <a:gd name="connsiteY6" fmla="*/ 2477470 h 2727713"/>
              <a:gd name="connsiteX7" fmla="*/ 443314 w 9713575"/>
              <a:gd name="connsiteY7" fmla="*/ 2477594 h 2727713"/>
              <a:gd name="connsiteX8" fmla="*/ 442746 w 9713575"/>
              <a:gd name="connsiteY8" fmla="*/ 2477990 h 2727713"/>
              <a:gd name="connsiteX9" fmla="*/ 588579 w 9713575"/>
              <a:gd name="connsiteY9" fmla="*/ 2447403 h 2727713"/>
              <a:gd name="connsiteX10" fmla="*/ 585297 w 9713575"/>
              <a:gd name="connsiteY10" fmla="*/ 2463944 h 2727713"/>
              <a:gd name="connsiteX11" fmla="*/ 570203 w 9713575"/>
              <a:gd name="connsiteY11" fmla="*/ 2463944 h 2727713"/>
              <a:gd name="connsiteX12" fmla="*/ 585297 w 9713575"/>
              <a:gd name="connsiteY12" fmla="*/ 2454433 h 2727713"/>
              <a:gd name="connsiteX13" fmla="*/ 589339 w 9713575"/>
              <a:gd name="connsiteY13" fmla="*/ 2440327 h 2727713"/>
              <a:gd name="connsiteX14" fmla="*/ 590328 w 9713575"/>
              <a:gd name="connsiteY14" fmla="*/ 2443654 h 2727713"/>
              <a:gd name="connsiteX15" fmla="*/ 588579 w 9713575"/>
              <a:gd name="connsiteY15" fmla="*/ 2447403 h 2727713"/>
              <a:gd name="connsiteX16" fmla="*/ 589070 w 9713575"/>
              <a:gd name="connsiteY16" fmla="*/ 2444922 h 2727713"/>
              <a:gd name="connsiteX17" fmla="*/ 9452210 w 9713575"/>
              <a:gd name="connsiteY17" fmla="*/ 2382518 h 2727713"/>
              <a:gd name="connsiteX18" fmla="*/ 9453257 w 9713575"/>
              <a:gd name="connsiteY18" fmla="*/ 2384662 h 2727713"/>
              <a:gd name="connsiteX19" fmla="*/ 9451953 w 9713575"/>
              <a:gd name="connsiteY19" fmla="*/ 2382784 h 2727713"/>
              <a:gd name="connsiteX20" fmla="*/ 9451953 w 9713575"/>
              <a:gd name="connsiteY20" fmla="*/ 2342204 h 2727713"/>
              <a:gd name="connsiteX21" fmla="*/ 9472077 w 9713575"/>
              <a:gd name="connsiteY21" fmla="*/ 2342204 h 2727713"/>
              <a:gd name="connsiteX22" fmla="*/ 9485494 w 9713575"/>
              <a:gd name="connsiteY22" fmla="*/ 2389548 h 2727713"/>
              <a:gd name="connsiteX23" fmla="*/ 9464740 w 9713575"/>
              <a:gd name="connsiteY23" fmla="*/ 2369574 h 2727713"/>
              <a:gd name="connsiteX24" fmla="*/ 9452210 w 9713575"/>
              <a:gd name="connsiteY24" fmla="*/ 2382518 h 2727713"/>
              <a:gd name="connsiteX25" fmla="*/ 9450275 w 9713575"/>
              <a:gd name="connsiteY25" fmla="*/ 2378556 h 2727713"/>
              <a:gd name="connsiteX26" fmla="*/ 9438536 w 9713575"/>
              <a:gd name="connsiteY26" fmla="*/ 2369257 h 2727713"/>
              <a:gd name="connsiteX27" fmla="*/ 9451953 w 9713575"/>
              <a:gd name="connsiteY27" fmla="*/ 2342204 h 2727713"/>
              <a:gd name="connsiteX28" fmla="*/ 5572657 w 9713575"/>
              <a:gd name="connsiteY28" fmla="*/ 2315391 h 2727713"/>
              <a:gd name="connsiteX29" fmla="*/ 5572896 w 9713575"/>
              <a:gd name="connsiteY29" fmla="*/ 2318532 h 2727713"/>
              <a:gd name="connsiteX30" fmla="*/ 5567865 w 9713575"/>
              <a:gd name="connsiteY30" fmla="*/ 2328678 h 2727713"/>
              <a:gd name="connsiteX31" fmla="*/ 5571638 w 9713575"/>
              <a:gd name="connsiteY31" fmla="*/ 2323605 h 2727713"/>
              <a:gd name="connsiteX32" fmla="*/ 5572177 w 9713575"/>
              <a:gd name="connsiteY32" fmla="*/ 2309111 h 2727713"/>
              <a:gd name="connsiteX33" fmla="*/ 5572896 w 9713575"/>
              <a:gd name="connsiteY33" fmla="*/ 2313459 h 2727713"/>
              <a:gd name="connsiteX34" fmla="*/ 5572657 w 9713575"/>
              <a:gd name="connsiteY34" fmla="*/ 2315391 h 2727713"/>
              <a:gd name="connsiteX35" fmla="*/ 9170205 w 9713575"/>
              <a:gd name="connsiteY35" fmla="*/ 2078434 h 2727713"/>
              <a:gd name="connsiteX36" fmla="*/ 9170214 w 9713575"/>
              <a:gd name="connsiteY36" fmla="*/ 2078624 h 2727713"/>
              <a:gd name="connsiteX37" fmla="*/ 9170066 w 9713575"/>
              <a:gd name="connsiteY37" fmla="*/ 2078600 h 2727713"/>
              <a:gd name="connsiteX38" fmla="*/ 9158465 w 9713575"/>
              <a:gd name="connsiteY38" fmla="*/ 2076743 h 2727713"/>
              <a:gd name="connsiteX39" fmla="*/ 9170066 w 9713575"/>
              <a:gd name="connsiteY39" fmla="*/ 2078600 h 2727713"/>
              <a:gd name="connsiteX40" fmla="*/ 9156788 w 9713575"/>
              <a:gd name="connsiteY40" fmla="*/ 2094497 h 2727713"/>
              <a:gd name="connsiteX41" fmla="*/ 9143372 w 9713575"/>
              <a:gd name="connsiteY41" fmla="*/ 2105487 h 2727713"/>
              <a:gd name="connsiteX42" fmla="*/ 9158465 w 9713575"/>
              <a:gd name="connsiteY42" fmla="*/ 2076743 h 2727713"/>
              <a:gd name="connsiteX43" fmla="*/ 8356827 w 9713575"/>
              <a:gd name="connsiteY43" fmla="*/ 1667774 h 2727713"/>
              <a:gd name="connsiteX44" fmla="*/ 8361859 w 9713575"/>
              <a:gd name="connsiteY44" fmla="*/ 1669253 h 2727713"/>
              <a:gd name="connsiteX45" fmla="*/ 8362149 w 9713575"/>
              <a:gd name="connsiteY45" fmla="*/ 1669338 h 2727713"/>
              <a:gd name="connsiteX46" fmla="*/ 8351908 w 9713575"/>
              <a:gd name="connsiteY46" fmla="*/ 1672971 h 2727713"/>
              <a:gd name="connsiteX47" fmla="*/ 8351797 w 9713575"/>
              <a:gd name="connsiteY47" fmla="*/ 1672635 h 2727713"/>
              <a:gd name="connsiteX48" fmla="*/ 8356827 w 9713575"/>
              <a:gd name="connsiteY48" fmla="*/ 1667774 h 2727713"/>
              <a:gd name="connsiteX49" fmla="*/ 8371921 w 9713575"/>
              <a:gd name="connsiteY49" fmla="*/ 1665872 h 2727713"/>
              <a:gd name="connsiteX50" fmla="*/ 8366890 w 9713575"/>
              <a:gd name="connsiteY50" fmla="*/ 1670733 h 2727713"/>
              <a:gd name="connsiteX51" fmla="*/ 8362149 w 9713575"/>
              <a:gd name="connsiteY51" fmla="*/ 1669338 h 2727713"/>
              <a:gd name="connsiteX52" fmla="*/ 9492202 w 9713575"/>
              <a:gd name="connsiteY52" fmla="*/ 1192438 h 2727713"/>
              <a:gd name="connsiteX53" fmla="*/ 9498104 w 9713575"/>
              <a:gd name="connsiteY53" fmla="*/ 1197567 h 2727713"/>
              <a:gd name="connsiteX54" fmla="*/ 9497233 w 9713575"/>
              <a:gd name="connsiteY54" fmla="*/ 1197933 h 2727713"/>
              <a:gd name="connsiteX55" fmla="*/ 9492202 w 9713575"/>
              <a:gd name="connsiteY55" fmla="*/ 1192438 h 2727713"/>
              <a:gd name="connsiteX56" fmla="*/ 8921431 w 9713575"/>
              <a:gd name="connsiteY56" fmla="*/ 387411 h 2727713"/>
              <a:gd name="connsiteX57" fmla="*/ 8921999 w 9713575"/>
              <a:gd name="connsiteY57" fmla="*/ 387603 h 2727713"/>
              <a:gd name="connsiteX58" fmla="*/ 8921792 w 9713575"/>
              <a:gd name="connsiteY58" fmla="*/ 388070 h 2727713"/>
              <a:gd name="connsiteX59" fmla="*/ 8908556 w 9713575"/>
              <a:gd name="connsiteY59" fmla="*/ 373112 h 2727713"/>
              <a:gd name="connsiteX60" fmla="*/ 8913824 w 9713575"/>
              <a:gd name="connsiteY60" fmla="*/ 373547 h 2727713"/>
              <a:gd name="connsiteX61" fmla="*/ 8921431 w 9713575"/>
              <a:gd name="connsiteY61" fmla="*/ 387411 h 2727713"/>
              <a:gd name="connsiteX62" fmla="*/ 8911936 w 9713575"/>
              <a:gd name="connsiteY62" fmla="*/ 384221 h 2727713"/>
              <a:gd name="connsiteX63" fmla="*/ 8901874 w 9713575"/>
              <a:gd name="connsiteY63" fmla="*/ 380840 h 2727713"/>
              <a:gd name="connsiteX64" fmla="*/ 8908556 w 9713575"/>
              <a:gd name="connsiteY64" fmla="*/ 373112 h 2727713"/>
              <a:gd name="connsiteX65" fmla="*/ 2665176 w 9713575"/>
              <a:gd name="connsiteY65" fmla="*/ 249905 h 2727713"/>
              <a:gd name="connsiteX66" fmla="*/ 2664023 w 9713575"/>
              <a:gd name="connsiteY66" fmla="*/ 256563 h 2727713"/>
              <a:gd name="connsiteX67" fmla="*/ 2664052 w 9713575"/>
              <a:gd name="connsiteY67" fmla="*/ 260266 h 2727713"/>
              <a:gd name="connsiteX68" fmla="*/ 2663184 w 9713575"/>
              <a:gd name="connsiteY68" fmla="*/ 259100 h 2727713"/>
              <a:gd name="connsiteX69" fmla="*/ 2665176 w 9713575"/>
              <a:gd name="connsiteY69" fmla="*/ 249905 h 2727713"/>
              <a:gd name="connsiteX70" fmla="*/ 5963653 w 9713575"/>
              <a:gd name="connsiteY70" fmla="*/ 402 h 2727713"/>
              <a:gd name="connsiteX71" fmla="*/ 6050860 w 9713575"/>
              <a:gd name="connsiteY71" fmla="*/ 15619 h 2727713"/>
              <a:gd name="connsiteX72" fmla="*/ 6111234 w 9713575"/>
              <a:gd name="connsiteY72" fmla="*/ 2093 h 2727713"/>
              <a:gd name="connsiteX73" fmla="*/ 6211858 w 9713575"/>
              <a:gd name="connsiteY73" fmla="*/ 22383 h 2727713"/>
              <a:gd name="connsiteX74" fmla="*/ 6446648 w 9713575"/>
              <a:gd name="connsiteY74" fmla="*/ 2093 h 2727713"/>
              <a:gd name="connsiteX75" fmla="*/ 6460064 w 9713575"/>
              <a:gd name="connsiteY75" fmla="*/ 29146 h 2727713"/>
              <a:gd name="connsiteX76" fmla="*/ 6641187 w 9713575"/>
              <a:gd name="connsiteY76" fmla="*/ 15619 h 2727713"/>
              <a:gd name="connsiteX77" fmla="*/ 6701562 w 9713575"/>
              <a:gd name="connsiteY77" fmla="*/ 42673 h 2727713"/>
              <a:gd name="connsiteX78" fmla="*/ 6714979 w 9713575"/>
              <a:gd name="connsiteY78" fmla="*/ 22383 h 2727713"/>
              <a:gd name="connsiteX79" fmla="*/ 6775353 w 9713575"/>
              <a:gd name="connsiteY79" fmla="*/ 35909 h 2727713"/>
              <a:gd name="connsiteX80" fmla="*/ 6916227 w 9713575"/>
              <a:gd name="connsiteY80" fmla="*/ 42673 h 2727713"/>
              <a:gd name="connsiteX81" fmla="*/ 7231515 w 9713575"/>
              <a:gd name="connsiteY81" fmla="*/ 76489 h 2727713"/>
              <a:gd name="connsiteX82" fmla="*/ 7238223 w 9713575"/>
              <a:gd name="connsiteY82" fmla="*/ 62963 h 2727713"/>
              <a:gd name="connsiteX83" fmla="*/ 7419347 w 9713575"/>
              <a:gd name="connsiteY83" fmla="*/ 83253 h 2727713"/>
              <a:gd name="connsiteX84" fmla="*/ 7439471 w 9713575"/>
              <a:gd name="connsiteY84" fmla="*/ 123832 h 2727713"/>
              <a:gd name="connsiteX85" fmla="*/ 7506554 w 9713575"/>
              <a:gd name="connsiteY85" fmla="*/ 123832 h 2727713"/>
              <a:gd name="connsiteX86" fmla="*/ 7506554 w 9713575"/>
              <a:gd name="connsiteY86" fmla="*/ 103542 h 2727713"/>
              <a:gd name="connsiteX87" fmla="*/ 7546803 w 9713575"/>
              <a:gd name="connsiteY87" fmla="*/ 130596 h 2727713"/>
              <a:gd name="connsiteX88" fmla="*/ 7714511 w 9713575"/>
              <a:gd name="connsiteY88" fmla="*/ 157649 h 2727713"/>
              <a:gd name="connsiteX89" fmla="*/ 7721219 w 9713575"/>
              <a:gd name="connsiteY89" fmla="*/ 130596 h 2727713"/>
              <a:gd name="connsiteX90" fmla="*/ 7929175 w 9713575"/>
              <a:gd name="connsiteY90" fmla="*/ 171176 h 2727713"/>
              <a:gd name="connsiteX91" fmla="*/ 7942591 w 9713575"/>
              <a:gd name="connsiteY91" fmla="*/ 204992 h 2727713"/>
              <a:gd name="connsiteX92" fmla="*/ 7982841 w 9713575"/>
              <a:gd name="connsiteY92" fmla="*/ 171176 h 2727713"/>
              <a:gd name="connsiteX93" fmla="*/ 8036507 w 9713575"/>
              <a:gd name="connsiteY93" fmla="*/ 211756 h 2727713"/>
              <a:gd name="connsiteX94" fmla="*/ 8157256 w 9713575"/>
              <a:gd name="connsiteY94" fmla="*/ 218519 h 2727713"/>
              <a:gd name="connsiteX95" fmla="*/ 8237755 w 9713575"/>
              <a:gd name="connsiteY95" fmla="*/ 252337 h 2727713"/>
              <a:gd name="connsiteX96" fmla="*/ 8244463 w 9713575"/>
              <a:gd name="connsiteY96" fmla="*/ 218519 h 2727713"/>
              <a:gd name="connsiteX97" fmla="*/ 8278005 w 9713575"/>
              <a:gd name="connsiteY97" fmla="*/ 225282 h 2727713"/>
              <a:gd name="connsiteX98" fmla="*/ 8371921 w 9713575"/>
              <a:gd name="connsiteY98" fmla="*/ 252337 h 2727713"/>
              <a:gd name="connsiteX99" fmla="*/ 8378629 w 9713575"/>
              <a:gd name="connsiteY99" fmla="*/ 306443 h 2727713"/>
              <a:gd name="connsiteX100" fmla="*/ 8472545 w 9713575"/>
              <a:gd name="connsiteY100" fmla="*/ 265863 h 2727713"/>
              <a:gd name="connsiteX101" fmla="*/ 8452420 w 9713575"/>
              <a:gd name="connsiteY101" fmla="*/ 292916 h 2727713"/>
              <a:gd name="connsiteX102" fmla="*/ 8459128 w 9713575"/>
              <a:gd name="connsiteY102" fmla="*/ 333496 h 2727713"/>
              <a:gd name="connsiteX103" fmla="*/ 8512794 w 9713575"/>
              <a:gd name="connsiteY103" fmla="*/ 319970 h 2727713"/>
              <a:gd name="connsiteX104" fmla="*/ 8492670 w 9713575"/>
              <a:gd name="connsiteY104" fmla="*/ 340260 h 2727713"/>
              <a:gd name="connsiteX105" fmla="*/ 8546336 w 9713575"/>
              <a:gd name="connsiteY105" fmla="*/ 326733 h 2727713"/>
              <a:gd name="connsiteX106" fmla="*/ 8559752 w 9713575"/>
              <a:gd name="connsiteY106" fmla="*/ 360550 h 2727713"/>
              <a:gd name="connsiteX107" fmla="*/ 8593294 w 9713575"/>
              <a:gd name="connsiteY107" fmla="*/ 326733 h 2727713"/>
              <a:gd name="connsiteX108" fmla="*/ 8673793 w 9713575"/>
              <a:gd name="connsiteY108" fmla="*/ 340260 h 2727713"/>
              <a:gd name="connsiteX109" fmla="*/ 8667085 w 9713575"/>
              <a:gd name="connsiteY109" fmla="*/ 299680 h 2727713"/>
              <a:gd name="connsiteX110" fmla="*/ 8687209 w 9713575"/>
              <a:gd name="connsiteY110" fmla="*/ 347023 h 2727713"/>
              <a:gd name="connsiteX111" fmla="*/ 8707335 w 9713575"/>
              <a:gd name="connsiteY111" fmla="*/ 319970 h 2727713"/>
              <a:gd name="connsiteX112" fmla="*/ 8700627 w 9713575"/>
              <a:gd name="connsiteY112" fmla="*/ 347023 h 2727713"/>
              <a:gd name="connsiteX113" fmla="*/ 8801250 w 9713575"/>
              <a:gd name="connsiteY113" fmla="*/ 367313 h 2727713"/>
              <a:gd name="connsiteX114" fmla="*/ 8801250 w 9713575"/>
              <a:gd name="connsiteY114" fmla="*/ 374076 h 2727713"/>
              <a:gd name="connsiteX115" fmla="*/ 8881750 w 9713575"/>
              <a:gd name="connsiteY115" fmla="*/ 374076 h 2727713"/>
              <a:gd name="connsiteX116" fmla="*/ 8901874 w 9713575"/>
              <a:gd name="connsiteY116" fmla="*/ 380840 h 2727713"/>
              <a:gd name="connsiteX117" fmla="*/ 8895166 w 9713575"/>
              <a:gd name="connsiteY117" fmla="*/ 414656 h 2727713"/>
              <a:gd name="connsiteX118" fmla="*/ 8915920 w 9713575"/>
              <a:gd name="connsiteY118" fmla="*/ 401341 h 2727713"/>
              <a:gd name="connsiteX119" fmla="*/ 8921792 w 9713575"/>
              <a:gd name="connsiteY119" fmla="*/ 388070 h 2727713"/>
              <a:gd name="connsiteX120" fmla="*/ 8921999 w 9713575"/>
              <a:gd name="connsiteY120" fmla="*/ 388448 h 2727713"/>
              <a:gd name="connsiteX121" fmla="*/ 8942124 w 9713575"/>
              <a:gd name="connsiteY121" fmla="*/ 401129 h 2727713"/>
              <a:gd name="connsiteX122" fmla="*/ 8968957 w 9713575"/>
              <a:gd name="connsiteY122" fmla="*/ 414656 h 2727713"/>
              <a:gd name="connsiteX123" fmla="*/ 8955541 w 9713575"/>
              <a:gd name="connsiteY123" fmla="*/ 441709 h 2727713"/>
              <a:gd name="connsiteX124" fmla="*/ 9036039 w 9713575"/>
              <a:gd name="connsiteY124" fmla="*/ 434946 h 2727713"/>
              <a:gd name="connsiteX125" fmla="*/ 9029331 w 9713575"/>
              <a:gd name="connsiteY125" fmla="*/ 461999 h 2727713"/>
              <a:gd name="connsiteX126" fmla="*/ 9049457 w 9713575"/>
              <a:gd name="connsiteY126" fmla="*/ 455236 h 2727713"/>
              <a:gd name="connsiteX127" fmla="*/ 9056165 w 9713575"/>
              <a:gd name="connsiteY127" fmla="*/ 428183 h 2727713"/>
              <a:gd name="connsiteX128" fmla="*/ 9089706 w 9713575"/>
              <a:gd name="connsiteY128" fmla="*/ 448473 h 2727713"/>
              <a:gd name="connsiteX129" fmla="*/ 9096414 w 9713575"/>
              <a:gd name="connsiteY129" fmla="*/ 428183 h 2727713"/>
              <a:gd name="connsiteX130" fmla="*/ 9129956 w 9713575"/>
              <a:gd name="connsiteY130" fmla="*/ 455236 h 2727713"/>
              <a:gd name="connsiteX131" fmla="*/ 9116539 w 9713575"/>
              <a:gd name="connsiteY131" fmla="*/ 495816 h 2727713"/>
              <a:gd name="connsiteX132" fmla="*/ 9156788 w 9713575"/>
              <a:gd name="connsiteY132" fmla="*/ 482289 h 2727713"/>
              <a:gd name="connsiteX133" fmla="*/ 9183622 w 9713575"/>
              <a:gd name="connsiteY133" fmla="*/ 461999 h 2727713"/>
              <a:gd name="connsiteX134" fmla="*/ 9170205 w 9713575"/>
              <a:gd name="connsiteY134" fmla="*/ 516106 h 2727713"/>
              <a:gd name="connsiteX135" fmla="*/ 9190330 w 9713575"/>
              <a:gd name="connsiteY135" fmla="*/ 489053 h 2727713"/>
              <a:gd name="connsiteX136" fmla="*/ 9257412 w 9713575"/>
              <a:gd name="connsiteY136" fmla="*/ 543159 h 2727713"/>
              <a:gd name="connsiteX137" fmla="*/ 9257412 w 9713575"/>
              <a:gd name="connsiteY137" fmla="*/ 522869 h 2727713"/>
              <a:gd name="connsiteX138" fmla="*/ 9270829 w 9713575"/>
              <a:gd name="connsiteY138" fmla="*/ 522869 h 2727713"/>
              <a:gd name="connsiteX139" fmla="*/ 9290954 w 9713575"/>
              <a:gd name="connsiteY139" fmla="*/ 549922 h 2727713"/>
              <a:gd name="connsiteX140" fmla="*/ 9284246 w 9713575"/>
              <a:gd name="connsiteY140" fmla="*/ 597266 h 2727713"/>
              <a:gd name="connsiteX141" fmla="*/ 9237288 w 9713575"/>
              <a:gd name="connsiteY141" fmla="*/ 590502 h 2727713"/>
              <a:gd name="connsiteX142" fmla="*/ 9203746 w 9713575"/>
              <a:gd name="connsiteY142" fmla="*/ 543159 h 2727713"/>
              <a:gd name="connsiteX143" fmla="*/ 9183622 w 9713575"/>
              <a:gd name="connsiteY143" fmla="*/ 570212 h 2727713"/>
              <a:gd name="connsiteX144" fmla="*/ 9190330 w 9713575"/>
              <a:gd name="connsiteY144" fmla="*/ 543159 h 2727713"/>
              <a:gd name="connsiteX145" fmla="*/ 9176914 w 9713575"/>
              <a:gd name="connsiteY145" fmla="*/ 529632 h 2727713"/>
              <a:gd name="connsiteX146" fmla="*/ 9163497 w 9713575"/>
              <a:gd name="connsiteY146" fmla="*/ 590502 h 2727713"/>
              <a:gd name="connsiteX147" fmla="*/ 9163497 w 9713575"/>
              <a:gd name="connsiteY147" fmla="*/ 529632 h 2727713"/>
              <a:gd name="connsiteX148" fmla="*/ 9116539 w 9713575"/>
              <a:gd name="connsiteY148" fmla="*/ 536396 h 2727713"/>
              <a:gd name="connsiteX149" fmla="*/ 9123247 w 9713575"/>
              <a:gd name="connsiteY149" fmla="*/ 590502 h 2727713"/>
              <a:gd name="connsiteX150" fmla="*/ 9109831 w 9713575"/>
              <a:gd name="connsiteY150" fmla="*/ 529632 h 2727713"/>
              <a:gd name="connsiteX151" fmla="*/ 9022623 w 9713575"/>
              <a:gd name="connsiteY151" fmla="*/ 536396 h 2727713"/>
              <a:gd name="connsiteX152" fmla="*/ 9015915 w 9713575"/>
              <a:gd name="connsiteY152" fmla="*/ 549922 h 2727713"/>
              <a:gd name="connsiteX153" fmla="*/ 9036039 w 9713575"/>
              <a:gd name="connsiteY153" fmla="*/ 563449 h 2727713"/>
              <a:gd name="connsiteX154" fmla="*/ 9002499 w 9713575"/>
              <a:gd name="connsiteY154" fmla="*/ 536396 h 2727713"/>
              <a:gd name="connsiteX155" fmla="*/ 8989082 w 9713575"/>
              <a:gd name="connsiteY155" fmla="*/ 563449 h 2727713"/>
              <a:gd name="connsiteX156" fmla="*/ 8975665 w 9713575"/>
              <a:gd name="connsiteY156" fmla="*/ 516106 h 2727713"/>
              <a:gd name="connsiteX157" fmla="*/ 8881750 w 9713575"/>
              <a:gd name="connsiteY157" fmla="*/ 549922 h 2727713"/>
              <a:gd name="connsiteX158" fmla="*/ 8875042 w 9713575"/>
              <a:gd name="connsiteY158" fmla="*/ 516106 h 2727713"/>
              <a:gd name="connsiteX159" fmla="*/ 8807958 w 9713575"/>
              <a:gd name="connsiteY159" fmla="*/ 516106 h 2727713"/>
              <a:gd name="connsiteX160" fmla="*/ 8814667 w 9713575"/>
              <a:gd name="connsiteY160" fmla="*/ 482289 h 2727713"/>
              <a:gd name="connsiteX161" fmla="*/ 8794542 w 9713575"/>
              <a:gd name="connsiteY161" fmla="*/ 502579 h 2727713"/>
              <a:gd name="connsiteX162" fmla="*/ 8801250 w 9713575"/>
              <a:gd name="connsiteY162" fmla="*/ 536396 h 2727713"/>
              <a:gd name="connsiteX163" fmla="*/ 8774417 w 9713575"/>
              <a:gd name="connsiteY163" fmla="*/ 522869 h 2727713"/>
              <a:gd name="connsiteX164" fmla="*/ 8774417 w 9713575"/>
              <a:gd name="connsiteY164" fmla="*/ 475526 h 2727713"/>
              <a:gd name="connsiteX165" fmla="*/ 8707335 w 9713575"/>
              <a:gd name="connsiteY165" fmla="*/ 489053 h 2727713"/>
              <a:gd name="connsiteX166" fmla="*/ 8693918 w 9713575"/>
              <a:gd name="connsiteY166" fmla="*/ 468763 h 2727713"/>
              <a:gd name="connsiteX167" fmla="*/ 8673793 w 9713575"/>
              <a:gd name="connsiteY167" fmla="*/ 489053 h 2727713"/>
              <a:gd name="connsiteX168" fmla="*/ 8680501 w 9713575"/>
              <a:gd name="connsiteY168" fmla="*/ 509343 h 2727713"/>
              <a:gd name="connsiteX169" fmla="*/ 8626835 w 9713575"/>
              <a:gd name="connsiteY169" fmla="*/ 468763 h 2727713"/>
              <a:gd name="connsiteX170" fmla="*/ 8626835 w 9713575"/>
              <a:gd name="connsiteY170" fmla="*/ 489053 h 2727713"/>
              <a:gd name="connsiteX171" fmla="*/ 8646960 w 9713575"/>
              <a:gd name="connsiteY171" fmla="*/ 509343 h 2727713"/>
              <a:gd name="connsiteX172" fmla="*/ 8526212 w 9713575"/>
              <a:gd name="connsiteY172" fmla="*/ 509343 h 2727713"/>
              <a:gd name="connsiteX173" fmla="*/ 8526212 w 9713575"/>
              <a:gd name="connsiteY173" fmla="*/ 489053 h 2727713"/>
              <a:gd name="connsiteX174" fmla="*/ 8445712 w 9713575"/>
              <a:gd name="connsiteY174" fmla="*/ 461999 h 2727713"/>
              <a:gd name="connsiteX175" fmla="*/ 8365213 w 9713575"/>
              <a:gd name="connsiteY175" fmla="*/ 475526 h 2727713"/>
              <a:gd name="connsiteX176" fmla="*/ 8318255 w 9713575"/>
              <a:gd name="connsiteY176" fmla="*/ 434946 h 2727713"/>
              <a:gd name="connsiteX177" fmla="*/ 8278005 w 9713575"/>
              <a:gd name="connsiteY177" fmla="*/ 448473 h 2727713"/>
              <a:gd name="connsiteX178" fmla="*/ 8217631 w 9713575"/>
              <a:gd name="connsiteY178" fmla="*/ 455236 h 2727713"/>
              <a:gd name="connsiteX179" fmla="*/ 8210922 w 9713575"/>
              <a:gd name="connsiteY179" fmla="*/ 421419 h 2727713"/>
              <a:gd name="connsiteX180" fmla="*/ 8184089 w 9713575"/>
              <a:gd name="connsiteY180" fmla="*/ 414656 h 2727713"/>
              <a:gd name="connsiteX181" fmla="*/ 8170673 w 9713575"/>
              <a:gd name="connsiteY181" fmla="*/ 441709 h 2727713"/>
              <a:gd name="connsiteX182" fmla="*/ 8184089 w 9713575"/>
              <a:gd name="connsiteY182" fmla="*/ 407893 h 2727713"/>
              <a:gd name="connsiteX183" fmla="*/ 8143840 w 9713575"/>
              <a:gd name="connsiteY183" fmla="*/ 434946 h 2727713"/>
              <a:gd name="connsiteX184" fmla="*/ 8130423 w 9713575"/>
              <a:gd name="connsiteY184" fmla="*/ 401129 h 2727713"/>
              <a:gd name="connsiteX185" fmla="*/ 8083465 w 9713575"/>
              <a:gd name="connsiteY185" fmla="*/ 448473 h 2727713"/>
              <a:gd name="connsiteX186" fmla="*/ 8090174 w 9713575"/>
              <a:gd name="connsiteY186" fmla="*/ 468763 h 2727713"/>
              <a:gd name="connsiteX187" fmla="*/ 8083465 w 9713575"/>
              <a:gd name="connsiteY187" fmla="*/ 461999 h 2727713"/>
              <a:gd name="connsiteX188" fmla="*/ 8090174 w 9713575"/>
              <a:gd name="connsiteY188" fmla="*/ 495816 h 2727713"/>
              <a:gd name="connsiteX189" fmla="*/ 8036507 w 9713575"/>
              <a:gd name="connsiteY189" fmla="*/ 468763 h 2727713"/>
              <a:gd name="connsiteX190" fmla="*/ 8049925 w 9713575"/>
              <a:gd name="connsiteY190" fmla="*/ 441709 h 2727713"/>
              <a:gd name="connsiteX191" fmla="*/ 8076757 w 9713575"/>
              <a:gd name="connsiteY191" fmla="*/ 428183 h 2727713"/>
              <a:gd name="connsiteX192" fmla="*/ 8049925 w 9713575"/>
              <a:gd name="connsiteY192" fmla="*/ 401129 h 2727713"/>
              <a:gd name="connsiteX193" fmla="*/ 8016383 w 9713575"/>
              <a:gd name="connsiteY193" fmla="*/ 421419 h 2727713"/>
              <a:gd name="connsiteX194" fmla="*/ 8036507 w 9713575"/>
              <a:gd name="connsiteY194" fmla="*/ 434946 h 2727713"/>
              <a:gd name="connsiteX195" fmla="*/ 8036507 w 9713575"/>
              <a:gd name="connsiteY195" fmla="*/ 468763 h 2727713"/>
              <a:gd name="connsiteX196" fmla="*/ 8009675 w 9713575"/>
              <a:gd name="connsiteY196" fmla="*/ 475526 h 2727713"/>
              <a:gd name="connsiteX197" fmla="*/ 8016383 w 9713575"/>
              <a:gd name="connsiteY197" fmla="*/ 448473 h 2727713"/>
              <a:gd name="connsiteX198" fmla="*/ 8002967 w 9713575"/>
              <a:gd name="connsiteY198" fmla="*/ 441709 h 2727713"/>
              <a:gd name="connsiteX199" fmla="*/ 7996257 w 9713575"/>
              <a:gd name="connsiteY199" fmla="*/ 482289 h 2727713"/>
              <a:gd name="connsiteX200" fmla="*/ 7902342 w 9713575"/>
              <a:gd name="connsiteY200" fmla="*/ 421419 h 2727713"/>
              <a:gd name="connsiteX201" fmla="*/ 7888925 w 9713575"/>
              <a:gd name="connsiteY201" fmla="*/ 441709 h 2727713"/>
              <a:gd name="connsiteX202" fmla="*/ 7902342 w 9713575"/>
              <a:gd name="connsiteY202" fmla="*/ 461999 h 2727713"/>
              <a:gd name="connsiteX203" fmla="*/ 7848676 w 9713575"/>
              <a:gd name="connsiteY203" fmla="*/ 414656 h 2727713"/>
              <a:gd name="connsiteX204" fmla="*/ 7841968 w 9713575"/>
              <a:gd name="connsiteY204" fmla="*/ 414656 h 2727713"/>
              <a:gd name="connsiteX205" fmla="*/ 7828551 w 9713575"/>
              <a:gd name="connsiteY205" fmla="*/ 455236 h 2727713"/>
              <a:gd name="connsiteX206" fmla="*/ 7680969 w 9713575"/>
              <a:gd name="connsiteY206" fmla="*/ 441709 h 2727713"/>
              <a:gd name="connsiteX207" fmla="*/ 7513262 w 9713575"/>
              <a:gd name="connsiteY207" fmla="*/ 401129 h 2727713"/>
              <a:gd name="connsiteX208" fmla="*/ 7519971 w 9713575"/>
              <a:gd name="connsiteY208" fmla="*/ 421419 h 2727713"/>
              <a:gd name="connsiteX209" fmla="*/ 7365681 w 9713575"/>
              <a:gd name="connsiteY209" fmla="*/ 374076 h 2727713"/>
              <a:gd name="connsiteX210" fmla="*/ 7358973 w 9713575"/>
              <a:gd name="connsiteY210" fmla="*/ 407893 h 2727713"/>
              <a:gd name="connsiteX211" fmla="*/ 7258349 w 9713575"/>
              <a:gd name="connsiteY211" fmla="*/ 374076 h 2727713"/>
              <a:gd name="connsiteX212" fmla="*/ 7258349 w 9713575"/>
              <a:gd name="connsiteY212" fmla="*/ 394366 h 2727713"/>
              <a:gd name="connsiteX213" fmla="*/ 7204682 w 9713575"/>
              <a:gd name="connsiteY213" fmla="*/ 387603 h 2727713"/>
              <a:gd name="connsiteX214" fmla="*/ 7090642 w 9713575"/>
              <a:gd name="connsiteY214" fmla="*/ 353786 h 2727713"/>
              <a:gd name="connsiteX215" fmla="*/ 7077225 w 9713575"/>
              <a:gd name="connsiteY215" fmla="*/ 340260 h 2727713"/>
              <a:gd name="connsiteX216" fmla="*/ 7097350 w 9713575"/>
              <a:gd name="connsiteY216" fmla="*/ 326733 h 2727713"/>
              <a:gd name="connsiteX217" fmla="*/ 7077225 w 9713575"/>
              <a:gd name="connsiteY217" fmla="*/ 279390 h 2727713"/>
              <a:gd name="connsiteX218" fmla="*/ 7057101 w 9713575"/>
              <a:gd name="connsiteY218" fmla="*/ 353786 h 2727713"/>
              <a:gd name="connsiteX219" fmla="*/ 6976601 w 9713575"/>
              <a:gd name="connsiteY219" fmla="*/ 360550 h 2727713"/>
              <a:gd name="connsiteX220" fmla="*/ 6969893 w 9713575"/>
              <a:gd name="connsiteY220" fmla="*/ 326733 h 2727713"/>
              <a:gd name="connsiteX221" fmla="*/ 6741812 w 9713575"/>
              <a:gd name="connsiteY221" fmla="*/ 347023 h 2727713"/>
              <a:gd name="connsiteX222" fmla="*/ 6714979 w 9713575"/>
              <a:gd name="connsiteY222" fmla="*/ 313206 h 2727713"/>
              <a:gd name="connsiteX223" fmla="*/ 6708271 w 9713575"/>
              <a:gd name="connsiteY223" fmla="*/ 333496 h 2727713"/>
              <a:gd name="connsiteX224" fmla="*/ 6372857 w 9713575"/>
              <a:gd name="connsiteY224" fmla="*/ 313206 h 2727713"/>
              <a:gd name="connsiteX225" fmla="*/ 6319191 w 9713575"/>
              <a:gd name="connsiteY225" fmla="*/ 292916 h 2727713"/>
              <a:gd name="connsiteX226" fmla="*/ 6265525 w 9713575"/>
              <a:gd name="connsiteY226" fmla="*/ 299680 h 2727713"/>
              <a:gd name="connsiteX227" fmla="*/ 6138068 w 9713575"/>
              <a:gd name="connsiteY227" fmla="*/ 319970 h 2727713"/>
              <a:gd name="connsiteX228" fmla="*/ 6138068 w 9713575"/>
              <a:gd name="connsiteY228" fmla="*/ 292916 h 2727713"/>
              <a:gd name="connsiteX229" fmla="*/ 6064277 w 9713575"/>
              <a:gd name="connsiteY229" fmla="*/ 319970 h 2727713"/>
              <a:gd name="connsiteX230" fmla="*/ 6050860 w 9713575"/>
              <a:gd name="connsiteY230" fmla="*/ 292916 h 2727713"/>
              <a:gd name="connsiteX231" fmla="*/ 6037443 w 9713575"/>
              <a:gd name="connsiteY231" fmla="*/ 319970 h 2727713"/>
              <a:gd name="connsiteX232" fmla="*/ 6017319 w 9713575"/>
              <a:gd name="connsiteY232" fmla="*/ 292916 h 2727713"/>
              <a:gd name="connsiteX233" fmla="*/ 5956944 w 9713575"/>
              <a:gd name="connsiteY233" fmla="*/ 319970 h 2727713"/>
              <a:gd name="connsiteX234" fmla="*/ 5956944 w 9713575"/>
              <a:gd name="connsiteY234" fmla="*/ 292916 h 2727713"/>
              <a:gd name="connsiteX235" fmla="*/ 5909986 w 9713575"/>
              <a:gd name="connsiteY235" fmla="*/ 313206 h 2727713"/>
              <a:gd name="connsiteX236" fmla="*/ 5896570 w 9713575"/>
              <a:gd name="connsiteY236" fmla="*/ 286153 h 2727713"/>
              <a:gd name="connsiteX237" fmla="*/ 5889862 w 9713575"/>
              <a:gd name="connsiteY237" fmla="*/ 319970 h 2727713"/>
              <a:gd name="connsiteX238" fmla="*/ 5816070 w 9713575"/>
              <a:gd name="connsiteY238" fmla="*/ 313206 h 2727713"/>
              <a:gd name="connsiteX239" fmla="*/ 5755696 w 9713575"/>
              <a:gd name="connsiteY239" fmla="*/ 319970 h 2727713"/>
              <a:gd name="connsiteX240" fmla="*/ 5695321 w 9713575"/>
              <a:gd name="connsiteY240" fmla="*/ 319970 h 2727713"/>
              <a:gd name="connsiteX241" fmla="*/ 5507490 w 9713575"/>
              <a:gd name="connsiteY241" fmla="*/ 306443 h 2727713"/>
              <a:gd name="connsiteX242" fmla="*/ 5507490 w 9713575"/>
              <a:gd name="connsiteY242" fmla="*/ 326733 h 2727713"/>
              <a:gd name="connsiteX243" fmla="*/ 5500782 w 9713575"/>
              <a:gd name="connsiteY243" fmla="*/ 306443 h 2727713"/>
              <a:gd name="connsiteX244" fmla="*/ 5333075 w 9713575"/>
              <a:gd name="connsiteY244" fmla="*/ 333496 h 2727713"/>
              <a:gd name="connsiteX245" fmla="*/ 5333075 w 9713575"/>
              <a:gd name="connsiteY245" fmla="*/ 313206 h 2727713"/>
              <a:gd name="connsiteX246" fmla="*/ 5225743 w 9713575"/>
              <a:gd name="connsiteY246" fmla="*/ 319970 h 2727713"/>
              <a:gd name="connsiteX247" fmla="*/ 5098286 w 9713575"/>
              <a:gd name="connsiteY247" fmla="*/ 306443 h 2727713"/>
              <a:gd name="connsiteX248" fmla="*/ 5091578 w 9713575"/>
              <a:gd name="connsiteY248" fmla="*/ 353786 h 2727713"/>
              <a:gd name="connsiteX249" fmla="*/ 5058036 w 9713575"/>
              <a:gd name="connsiteY249" fmla="*/ 347023 h 2727713"/>
              <a:gd name="connsiteX250" fmla="*/ 5064744 w 9713575"/>
              <a:gd name="connsiteY250" fmla="*/ 333496 h 2727713"/>
              <a:gd name="connsiteX251" fmla="*/ 5044620 w 9713575"/>
              <a:gd name="connsiteY251" fmla="*/ 360550 h 2727713"/>
              <a:gd name="connsiteX252" fmla="*/ 4816538 w 9713575"/>
              <a:gd name="connsiteY252" fmla="*/ 347023 h 2727713"/>
              <a:gd name="connsiteX253" fmla="*/ 4809830 w 9713575"/>
              <a:gd name="connsiteY253" fmla="*/ 387603 h 2727713"/>
              <a:gd name="connsiteX254" fmla="*/ 7875509 w 9713575"/>
              <a:gd name="connsiteY254" fmla="*/ 543159 h 2727713"/>
              <a:gd name="connsiteX255" fmla="*/ 7989549 w 9713575"/>
              <a:gd name="connsiteY255" fmla="*/ 570212 h 2727713"/>
              <a:gd name="connsiteX256" fmla="*/ 8056633 w 9713575"/>
              <a:gd name="connsiteY256" fmla="*/ 543159 h 2727713"/>
              <a:gd name="connsiteX257" fmla="*/ 8070049 w 9713575"/>
              <a:gd name="connsiteY257" fmla="*/ 570212 h 2727713"/>
              <a:gd name="connsiteX258" fmla="*/ 8117007 w 9713575"/>
              <a:gd name="connsiteY258" fmla="*/ 576976 h 2727713"/>
              <a:gd name="connsiteX259" fmla="*/ 8177381 w 9713575"/>
              <a:gd name="connsiteY259" fmla="*/ 583739 h 2727713"/>
              <a:gd name="connsiteX260" fmla="*/ 8150548 w 9713575"/>
              <a:gd name="connsiteY260" fmla="*/ 590502 h 2727713"/>
              <a:gd name="connsiteX261" fmla="*/ 8244463 w 9713575"/>
              <a:gd name="connsiteY261" fmla="*/ 617556 h 2727713"/>
              <a:gd name="connsiteX262" fmla="*/ 8358505 w 9713575"/>
              <a:gd name="connsiteY262" fmla="*/ 597266 h 2727713"/>
              <a:gd name="connsiteX263" fmla="*/ 8378629 w 9713575"/>
              <a:gd name="connsiteY263" fmla="*/ 624319 h 2727713"/>
              <a:gd name="connsiteX264" fmla="*/ 8412171 w 9713575"/>
              <a:gd name="connsiteY264" fmla="*/ 644609 h 2727713"/>
              <a:gd name="connsiteX265" fmla="*/ 8499378 w 9713575"/>
              <a:gd name="connsiteY265" fmla="*/ 637846 h 2727713"/>
              <a:gd name="connsiteX266" fmla="*/ 8492670 w 9713575"/>
              <a:gd name="connsiteY266" fmla="*/ 678425 h 2727713"/>
              <a:gd name="connsiteX267" fmla="*/ 8499378 w 9713575"/>
              <a:gd name="connsiteY267" fmla="*/ 644609 h 2727713"/>
              <a:gd name="connsiteX268" fmla="*/ 8600002 w 9713575"/>
              <a:gd name="connsiteY268" fmla="*/ 651372 h 2727713"/>
              <a:gd name="connsiteX269" fmla="*/ 8620127 w 9713575"/>
              <a:gd name="connsiteY269" fmla="*/ 644609 h 2727713"/>
              <a:gd name="connsiteX270" fmla="*/ 8626835 w 9713575"/>
              <a:gd name="connsiteY270" fmla="*/ 671662 h 2727713"/>
              <a:gd name="connsiteX271" fmla="*/ 8667085 w 9713575"/>
              <a:gd name="connsiteY271" fmla="*/ 658135 h 2727713"/>
              <a:gd name="connsiteX272" fmla="*/ 8707335 w 9713575"/>
              <a:gd name="connsiteY272" fmla="*/ 671662 h 2727713"/>
              <a:gd name="connsiteX273" fmla="*/ 8828084 w 9713575"/>
              <a:gd name="connsiteY273" fmla="*/ 739295 h 2727713"/>
              <a:gd name="connsiteX274" fmla="*/ 8948832 w 9713575"/>
              <a:gd name="connsiteY274" fmla="*/ 732532 h 2727713"/>
              <a:gd name="connsiteX275" fmla="*/ 8968957 w 9713575"/>
              <a:gd name="connsiteY275" fmla="*/ 746059 h 2727713"/>
              <a:gd name="connsiteX276" fmla="*/ 8881750 w 9713575"/>
              <a:gd name="connsiteY276" fmla="*/ 766349 h 2727713"/>
              <a:gd name="connsiteX277" fmla="*/ 8881750 w 9713575"/>
              <a:gd name="connsiteY277" fmla="*/ 806928 h 2727713"/>
              <a:gd name="connsiteX278" fmla="*/ 8908582 w 9713575"/>
              <a:gd name="connsiteY278" fmla="*/ 786638 h 2727713"/>
              <a:gd name="connsiteX279" fmla="*/ 8908582 w 9713575"/>
              <a:gd name="connsiteY279" fmla="*/ 840745 h 2727713"/>
              <a:gd name="connsiteX280" fmla="*/ 8935416 w 9713575"/>
              <a:gd name="connsiteY280" fmla="*/ 800165 h 2727713"/>
              <a:gd name="connsiteX281" fmla="*/ 8968957 w 9713575"/>
              <a:gd name="connsiteY281" fmla="*/ 813692 h 2727713"/>
              <a:gd name="connsiteX282" fmla="*/ 8975665 w 9713575"/>
              <a:gd name="connsiteY282" fmla="*/ 752822 h 2727713"/>
              <a:gd name="connsiteX283" fmla="*/ 9022623 w 9713575"/>
              <a:gd name="connsiteY283" fmla="*/ 752822 h 2727713"/>
              <a:gd name="connsiteX284" fmla="*/ 9029331 w 9713575"/>
              <a:gd name="connsiteY284" fmla="*/ 786638 h 2727713"/>
              <a:gd name="connsiteX285" fmla="*/ 9089706 w 9713575"/>
              <a:gd name="connsiteY285" fmla="*/ 806928 h 2727713"/>
              <a:gd name="connsiteX286" fmla="*/ 9049457 w 9713575"/>
              <a:gd name="connsiteY286" fmla="*/ 813692 h 2727713"/>
              <a:gd name="connsiteX287" fmla="*/ 9062873 w 9713575"/>
              <a:gd name="connsiteY287" fmla="*/ 861035 h 2727713"/>
              <a:gd name="connsiteX288" fmla="*/ 9076289 w 9713575"/>
              <a:gd name="connsiteY288" fmla="*/ 833982 h 2727713"/>
              <a:gd name="connsiteX289" fmla="*/ 9156788 w 9713575"/>
              <a:gd name="connsiteY289" fmla="*/ 874562 h 2727713"/>
              <a:gd name="connsiteX290" fmla="*/ 9163497 w 9713575"/>
              <a:gd name="connsiteY290" fmla="*/ 908379 h 2727713"/>
              <a:gd name="connsiteX291" fmla="*/ 9170205 w 9713575"/>
              <a:gd name="connsiteY291" fmla="*/ 901615 h 2727713"/>
              <a:gd name="connsiteX292" fmla="*/ 9170205 w 9713575"/>
              <a:gd name="connsiteY292" fmla="*/ 840745 h 2727713"/>
              <a:gd name="connsiteX293" fmla="*/ 9197038 w 9713575"/>
              <a:gd name="connsiteY293" fmla="*/ 847508 h 2727713"/>
              <a:gd name="connsiteX294" fmla="*/ 9176914 w 9713575"/>
              <a:gd name="connsiteY294" fmla="*/ 813692 h 2727713"/>
              <a:gd name="connsiteX295" fmla="*/ 9210454 w 9713575"/>
              <a:gd name="connsiteY295" fmla="*/ 827218 h 2727713"/>
              <a:gd name="connsiteX296" fmla="*/ 9190330 w 9713575"/>
              <a:gd name="connsiteY296" fmla="*/ 874562 h 2727713"/>
              <a:gd name="connsiteX297" fmla="*/ 9223872 w 9713575"/>
              <a:gd name="connsiteY297" fmla="*/ 881325 h 2727713"/>
              <a:gd name="connsiteX298" fmla="*/ 9223872 w 9713575"/>
              <a:gd name="connsiteY298" fmla="*/ 928669 h 2727713"/>
              <a:gd name="connsiteX299" fmla="*/ 9203746 w 9713575"/>
              <a:gd name="connsiteY299" fmla="*/ 969249 h 2727713"/>
              <a:gd name="connsiteX300" fmla="*/ 9230580 w 9713575"/>
              <a:gd name="connsiteY300" fmla="*/ 942196 h 2727713"/>
              <a:gd name="connsiteX301" fmla="*/ 9237288 w 9713575"/>
              <a:gd name="connsiteY301" fmla="*/ 989539 h 2727713"/>
              <a:gd name="connsiteX302" fmla="*/ 9250704 w 9713575"/>
              <a:gd name="connsiteY302" fmla="*/ 955722 h 2727713"/>
              <a:gd name="connsiteX303" fmla="*/ 9237288 w 9713575"/>
              <a:gd name="connsiteY303" fmla="*/ 928669 h 2727713"/>
              <a:gd name="connsiteX304" fmla="*/ 9230580 w 9713575"/>
              <a:gd name="connsiteY304" fmla="*/ 935432 h 2727713"/>
              <a:gd name="connsiteX305" fmla="*/ 9237288 w 9713575"/>
              <a:gd name="connsiteY305" fmla="*/ 908379 h 2727713"/>
              <a:gd name="connsiteX306" fmla="*/ 9257412 w 9713575"/>
              <a:gd name="connsiteY306" fmla="*/ 955722 h 2727713"/>
              <a:gd name="connsiteX307" fmla="*/ 9270829 w 9713575"/>
              <a:gd name="connsiteY307" fmla="*/ 935432 h 2727713"/>
              <a:gd name="connsiteX308" fmla="*/ 9257412 w 9713575"/>
              <a:gd name="connsiteY308" fmla="*/ 915142 h 2727713"/>
              <a:gd name="connsiteX309" fmla="*/ 9324495 w 9713575"/>
              <a:gd name="connsiteY309" fmla="*/ 935432 h 2727713"/>
              <a:gd name="connsiteX310" fmla="*/ 9264121 w 9713575"/>
              <a:gd name="connsiteY310" fmla="*/ 976011 h 2727713"/>
              <a:gd name="connsiteX311" fmla="*/ 9264121 w 9713575"/>
              <a:gd name="connsiteY311" fmla="*/ 996302 h 2727713"/>
              <a:gd name="connsiteX312" fmla="*/ 9337912 w 9713575"/>
              <a:gd name="connsiteY312" fmla="*/ 969249 h 2727713"/>
              <a:gd name="connsiteX313" fmla="*/ 9344620 w 9713575"/>
              <a:gd name="connsiteY313" fmla="*/ 1003066 h 2727713"/>
              <a:gd name="connsiteX314" fmla="*/ 9351329 w 9713575"/>
              <a:gd name="connsiteY314" fmla="*/ 996302 h 2727713"/>
              <a:gd name="connsiteX315" fmla="*/ 9351329 w 9713575"/>
              <a:gd name="connsiteY315" fmla="*/ 969249 h 2727713"/>
              <a:gd name="connsiteX316" fmla="*/ 9384869 w 9713575"/>
              <a:gd name="connsiteY316" fmla="*/ 989539 h 2727713"/>
              <a:gd name="connsiteX317" fmla="*/ 9451953 w 9713575"/>
              <a:gd name="connsiteY317" fmla="*/ 969249 h 2727713"/>
              <a:gd name="connsiteX318" fmla="*/ 9398287 w 9713575"/>
              <a:gd name="connsiteY318" fmla="*/ 1016592 h 2727713"/>
              <a:gd name="connsiteX319" fmla="*/ 9458661 w 9713575"/>
              <a:gd name="connsiteY319" fmla="*/ 1016592 h 2727713"/>
              <a:gd name="connsiteX320" fmla="*/ 9458661 w 9713575"/>
              <a:gd name="connsiteY320" fmla="*/ 955722 h 2727713"/>
              <a:gd name="connsiteX321" fmla="*/ 9478786 w 9713575"/>
              <a:gd name="connsiteY321" fmla="*/ 962486 h 2727713"/>
              <a:gd name="connsiteX322" fmla="*/ 9465369 w 9713575"/>
              <a:gd name="connsiteY322" fmla="*/ 1023356 h 2727713"/>
              <a:gd name="connsiteX323" fmla="*/ 9498910 w 9713575"/>
              <a:gd name="connsiteY323" fmla="*/ 1043645 h 2727713"/>
              <a:gd name="connsiteX324" fmla="*/ 9586118 w 9713575"/>
              <a:gd name="connsiteY324" fmla="*/ 1023356 h 2727713"/>
              <a:gd name="connsiteX325" fmla="*/ 9552576 w 9713575"/>
              <a:gd name="connsiteY325" fmla="*/ 1077462 h 2727713"/>
              <a:gd name="connsiteX326" fmla="*/ 9619659 w 9713575"/>
              <a:gd name="connsiteY326" fmla="*/ 1104515 h 2727713"/>
              <a:gd name="connsiteX327" fmla="*/ 9673325 w 9713575"/>
              <a:gd name="connsiteY327" fmla="*/ 1097752 h 2727713"/>
              <a:gd name="connsiteX328" fmla="*/ 9686742 w 9713575"/>
              <a:gd name="connsiteY328" fmla="*/ 1057172 h 2727713"/>
              <a:gd name="connsiteX329" fmla="*/ 9700159 w 9713575"/>
              <a:gd name="connsiteY329" fmla="*/ 1070699 h 2727713"/>
              <a:gd name="connsiteX330" fmla="*/ 9700159 w 9713575"/>
              <a:gd name="connsiteY330" fmla="*/ 1043645 h 2727713"/>
              <a:gd name="connsiteX331" fmla="*/ 9686742 w 9713575"/>
              <a:gd name="connsiteY331" fmla="*/ 1090989 h 2727713"/>
              <a:gd name="connsiteX332" fmla="*/ 9693451 w 9713575"/>
              <a:gd name="connsiteY332" fmla="*/ 1131569 h 2727713"/>
              <a:gd name="connsiteX333" fmla="*/ 9713575 w 9713575"/>
              <a:gd name="connsiteY333" fmla="*/ 1124805 h 2727713"/>
              <a:gd name="connsiteX334" fmla="*/ 9673325 w 9713575"/>
              <a:gd name="connsiteY334" fmla="*/ 1145095 h 2727713"/>
              <a:gd name="connsiteX335" fmla="*/ 9680033 w 9713575"/>
              <a:gd name="connsiteY335" fmla="*/ 1158622 h 2727713"/>
              <a:gd name="connsiteX336" fmla="*/ 9700159 w 9713575"/>
              <a:gd name="connsiteY336" fmla="*/ 1172149 h 2727713"/>
              <a:gd name="connsiteX337" fmla="*/ 9639784 w 9713575"/>
              <a:gd name="connsiteY337" fmla="*/ 1178912 h 2727713"/>
              <a:gd name="connsiteX338" fmla="*/ 9646492 w 9713575"/>
              <a:gd name="connsiteY338" fmla="*/ 1212728 h 2727713"/>
              <a:gd name="connsiteX339" fmla="*/ 9619659 w 9713575"/>
              <a:gd name="connsiteY339" fmla="*/ 1185675 h 2727713"/>
              <a:gd name="connsiteX340" fmla="*/ 9626368 w 9713575"/>
              <a:gd name="connsiteY340" fmla="*/ 1165385 h 2727713"/>
              <a:gd name="connsiteX341" fmla="*/ 9592826 w 9713575"/>
              <a:gd name="connsiteY341" fmla="*/ 1199202 h 2727713"/>
              <a:gd name="connsiteX342" fmla="*/ 9572702 w 9713575"/>
              <a:gd name="connsiteY342" fmla="*/ 1172149 h 2727713"/>
              <a:gd name="connsiteX343" fmla="*/ 9606243 w 9713575"/>
              <a:gd name="connsiteY343" fmla="*/ 1165385 h 2727713"/>
              <a:gd name="connsiteX344" fmla="*/ 9565993 w 9713575"/>
              <a:gd name="connsiteY344" fmla="*/ 1111279 h 2727713"/>
              <a:gd name="connsiteX345" fmla="*/ 9552576 w 9713575"/>
              <a:gd name="connsiteY345" fmla="*/ 1118042 h 2727713"/>
              <a:gd name="connsiteX346" fmla="*/ 9565993 w 9713575"/>
              <a:gd name="connsiteY346" fmla="*/ 1145095 h 2727713"/>
              <a:gd name="connsiteX347" fmla="*/ 9559284 w 9713575"/>
              <a:gd name="connsiteY347" fmla="*/ 1172149 h 2727713"/>
              <a:gd name="connsiteX348" fmla="*/ 9532452 w 9713575"/>
              <a:gd name="connsiteY348" fmla="*/ 1192438 h 2727713"/>
              <a:gd name="connsiteX349" fmla="*/ 9545868 w 9713575"/>
              <a:gd name="connsiteY349" fmla="*/ 1219492 h 2727713"/>
              <a:gd name="connsiteX350" fmla="*/ 9516519 w 9713575"/>
              <a:gd name="connsiteY350" fmla="*/ 1213573 h 2727713"/>
              <a:gd name="connsiteX351" fmla="*/ 9498104 w 9713575"/>
              <a:gd name="connsiteY351" fmla="*/ 1197567 h 2727713"/>
              <a:gd name="connsiteX352" fmla="*/ 9502264 w 9713575"/>
              <a:gd name="connsiteY352" fmla="*/ 1195820 h 2727713"/>
              <a:gd name="connsiteX353" fmla="*/ 9512327 w 9713575"/>
              <a:gd name="connsiteY353" fmla="*/ 1178912 h 2727713"/>
              <a:gd name="connsiteX354" fmla="*/ 9445244 w 9713575"/>
              <a:gd name="connsiteY354" fmla="*/ 1151858 h 2727713"/>
              <a:gd name="connsiteX355" fmla="*/ 9451953 w 9713575"/>
              <a:gd name="connsiteY355" fmla="*/ 1178912 h 2727713"/>
              <a:gd name="connsiteX356" fmla="*/ 9418411 w 9713575"/>
              <a:gd name="connsiteY356" fmla="*/ 1199202 h 2727713"/>
              <a:gd name="connsiteX357" fmla="*/ 9331203 w 9713575"/>
              <a:gd name="connsiteY357" fmla="*/ 1185675 h 2727713"/>
              <a:gd name="connsiteX358" fmla="*/ 9344620 w 9713575"/>
              <a:gd name="connsiteY358" fmla="*/ 1158622 h 2727713"/>
              <a:gd name="connsiteX359" fmla="*/ 9311079 w 9713575"/>
              <a:gd name="connsiteY359" fmla="*/ 1165385 h 2727713"/>
              <a:gd name="connsiteX360" fmla="*/ 9311079 w 9713575"/>
              <a:gd name="connsiteY360" fmla="*/ 1131569 h 2727713"/>
              <a:gd name="connsiteX361" fmla="*/ 9297662 w 9713575"/>
              <a:gd name="connsiteY361" fmla="*/ 1158622 h 2727713"/>
              <a:gd name="connsiteX362" fmla="*/ 9237288 w 9713575"/>
              <a:gd name="connsiteY362" fmla="*/ 1185675 h 2727713"/>
              <a:gd name="connsiteX363" fmla="*/ 9190330 w 9713575"/>
              <a:gd name="connsiteY363" fmla="*/ 1205965 h 2727713"/>
              <a:gd name="connsiteX364" fmla="*/ 9203746 w 9713575"/>
              <a:gd name="connsiteY364" fmla="*/ 1205965 h 2727713"/>
              <a:gd name="connsiteX365" fmla="*/ 9203746 w 9713575"/>
              <a:gd name="connsiteY365" fmla="*/ 1233018 h 2727713"/>
              <a:gd name="connsiteX366" fmla="*/ 9170205 w 9713575"/>
              <a:gd name="connsiteY366" fmla="*/ 1199202 h 2727713"/>
              <a:gd name="connsiteX367" fmla="*/ 9203746 w 9713575"/>
              <a:gd name="connsiteY367" fmla="*/ 1158622 h 2727713"/>
              <a:gd name="connsiteX368" fmla="*/ 9129956 w 9713575"/>
              <a:gd name="connsiteY368" fmla="*/ 1165385 h 2727713"/>
              <a:gd name="connsiteX369" fmla="*/ 9109831 w 9713575"/>
              <a:gd name="connsiteY369" fmla="*/ 1138332 h 2727713"/>
              <a:gd name="connsiteX370" fmla="*/ 9069581 w 9713575"/>
              <a:gd name="connsiteY370" fmla="*/ 1138332 h 2727713"/>
              <a:gd name="connsiteX371" fmla="*/ 9049457 w 9713575"/>
              <a:gd name="connsiteY371" fmla="*/ 1178912 h 2727713"/>
              <a:gd name="connsiteX372" fmla="*/ 9042748 w 9713575"/>
              <a:gd name="connsiteY372" fmla="*/ 1124805 h 2727713"/>
              <a:gd name="connsiteX373" fmla="*/ 9002499 w 9713575"/>
              <a:gd name="connsiteY373" fmla="*/ 1131569 h 2727713"/>
              <a:gd name="connsiteX374" fmla="*/ 9002499 w 9713575"/>
              <a:gd name="connsiteY374" fmla="*/ 1158622 h 2727713"/>
              <a:gd name="connsiteX375" fmla="*/ 8975665 w 9713575"/>
              <a:gd name="connsiteY375" fmla="*/ 1131569 h 2727713"/>
              <a:gd name="connsiteX376" fmla="*/ 8901874 w 9713575"/>
              <a:gd name="connsiteY376" fmla="*/ 1145095 h 2727713"/>
              <a:gd name="connsiteX377" fmla="*/ 8888458 w 9713575"/>
              <a:gd name="connsiteY377" fmla="*/ 1165385 h 2727713"/>
              <a:gd name="connsiteX378" fmla="*/ 8895166 w 9713575"/>
              <a:gd name="connsiteY378" fmla="*/ 1124805 h 2727713"/>
              <a:gd name="connsiteX379" fmla="*/ 8828084 w 9713575"/>
              <a:gd name="connsiteY379" fmla="*/ 1145095 h 2727713"/>
              <a:gd name="connsiteX380" fmla="*/ 8848208 w 9713575"/>
              <a:gd name="connsiteY380" fmla="*/ 1165385 h 2727713"/>
              <a:gd name="connsiteX381" fmla="*/ 8801250 w 9713575"/>
              <a:gd name="connsiteY381" fmla="*/ 1158622 h 2727713"/>
              <a:gd name="connsiteX382" fmla="*/ 8814667 w 9713575"/>
              <a:gd name="connsiteY382" fmla="*/ 1145095 h 2727713"/>
              <a:gd name="connsiteX383" fmla="*/ 8774417 w 9713575"/>
              <a:gd name="connsiteY383" fmla="*/ 1151858 h 2727713"/>
              <a:gd name="connsiteX384" fmla="*/ 8787834 w 9713575"/>
              <a:gd name="connsiteY384" fmla="*/ 1178912 h 2727713"/>
              <a:gd name="connsiteX385" fmla="*/ 8767709 w 9713575"/>
              <a:gd name="connsiteY385" fmla="*/ 1151858 h 2727713"/>
              <a:gd name="connsiteX386" fmla="*/ 8740876 w 9713575"/>
              <a:gd name="connsiteY386" fmla="*/ 1178912 h 2727713"/>
              <a:gd name="connsiteX387" fmla="*/ 8761001 w 9713575"/>
              <a:gd name="connsiteY387" fmla="*/ 1219492 h 2727713"/>
              <a:gd name="connsiteX388" fmla="*/ 8781126 w 9713575"/>
              <a:gd name="connsiteY388" fmla="*/ 1192438 h 2727713"/>
              <a:gd name="connsiteX389" fmla="*/ 8881750 w 9713575"/>
              <a:gd name="connsiteY389" fmla="*/ 1239782 h 2727713"/>
              <a:gd name="connsiteX390" fmla="*/ 8935416 w 9713575"/>
              <a:gd name="connsiteY390" fmla="*/ 1233018 h 2727713"/>
              <a:gd name="connsiteX391" fmla="*/ 9036039 w 9713575"/>
              <a:gd name="connsiteY391" fmla="*/ 1253308 h 2727713"/>
              <a:gd name="connsiteX392" fmla="*/ 9036039 w 9713575"/>
              <a:gd name="connsiteY392" fmla="*/ 1293888 h 2727713"/>
              <a:gd name="connsiteX393" fmla="*/ 9062873 w 9713575"/>
              <a:gd name="connsiteY393" fmla="*/ 1293888 h 2727713"/>
              <a:gd name="connsiteX394" fmla="*/ 9069581 w 9713575"/>
              <a:gd name="connsiteY394" fmla="*/ 1354758 h 2727713"/>
              <a:gd name="connsiteX395" fmla="*/ 9089706 w 9713575"/>
              <a:gd name="connsiteY395" fmla="*/ 1314178 h 2727713"/>
              <a:gd name="connsiteX396" fmla="*/ 9116539 w 9713575"/>
              <a:gd name="connsiteY396" fmla="*/ 1347995 h 2727713"/>
              <a:gd name="connsiteX397" fmla="*/ 9136664 w 9713575"/>
              <a:gd name="connsiteY397" fmla="*/ 1327705 h 2727713"/>
              <a:gd name="connsiteX398" fmla="*/ 9123247 w 9713575"/>
              <a:gd name="connsiteY398" fmla="*/ 1375048 h 2727713"/>
              <a:gd name="connsiteX399" fmla="*/ 9150080 w 9713575"/>
              <a:gd name="connsiteY399" fmla="*/ 1388575 h 2727713"/>
              <a:gd name="connsiteX400" fmla="*/ 9176914 w 9713575"/>
              <a:gd name="connsiteY400" fmla="*/ 1375048 h 2727713"/>
              <a:gd name="connsiteX401" fmla="*/ 9183622 w 9713575"/>
              <a:gd name="connsiteY401" fmla="*/ 1320941 h 2727713"/>
              <a:gd name="connsiteX402" fmla="*/ 9183622 w 9713575"/>
              <a:gd name="connsiteY402" fmla="*/ 1361521 h 2727713"/>
              <a:gd name="connsiteX403" fmla="*/ 9237288 w 9713575"/>
              <a:gd name="connsiteY403" fmla="*/ 1375048 h 2727713"/>
              <a:gd name="connsiteX404" fmla="*/ 9223872 w 9713575"/>
              <a:gd name="connsiteY404" fmla="*/ 1422391 h 2727713"/>
              <a:gd name="connsiteX405" fmla="*/ 9203746 w 9713575"/>
              <a:gd name="connsiteY405" fmla="*/ 1442681 h 2727713"/>
              <a:gd name="connsiteX406" fmla="*/ 9170205 w 9713575"/>
              <a:gd name="connsiteY406" fmla="*/ 1435918 h 2727713"/>
              <a:gd name="connsiteX407" fmla="*/ 9183622 w 9713575"/>
              <a:gd name="connsiteY407" fmla="*/ 1408864 h 2727713"/>
              <a:gd name="connsiteX408" fmla="*/ 9150080 w 9713575"/>
              <a:gd name="connsiteY408" fmla="*/ 1422391 h 2727713"/>
              <a:gd name="connsiteX409" fmla="*/ 9089706 w 9713575"/>
              <a:gd name="connsiteY409" fmla="*/ 1375048 h 2727713"/>
              <a:gd name="connsiteX410" fmla="*/ 9082997 w 9713575"/>
              <a:gd name="connsiteY410" fmla="*/ 1402101 h 2727713"/>
              <a:gd name="connsiteX411" fmla="*/ 9069581 w 9713575"/>
              <a:gd name="connsiteY411" fmla="*/ 1402101 h 2727713"/>
              <a:gd name="connsiteX412" fmla="*/ 9069581 w 9713575"/>
              <a:gd name="connsiteY412" fmla="*/ 1368285 h 2727713"/>
              <a:gd name="connsiteX413" fmla="*/ 9049457 w 9713575"/>
              <a:gd name="connsiteY413" fmla="*/ 1395338 h 2727713"/>
              <a:gd name="connsiteX414" fmla="*/ 9036039 w 9713575"/>
              <a:gd name="connsiteY414" fmla="*/ 1361521 h 2727713"/>
              <a:gd name="connsiteX415" fmla="*/ 8989082 w 9713575"/>
              <a:gd name="connsiteY415" fmla="*/ 1341231 h 2727713"/>
              <a:gd name="connsiteX416" fmla="*/ 8982373 w 9713575"/>
              <a:gd name="connsiteY416" fmla="*/ 1375048 h 2727713"/>
              <a:gd name="connsiteX417" fmla="*/ 8968957 w 9713575"/>
              <a:gd name="connsiteY417" fmla="*/ 1388575 h 2727713"/>
              <a:gd name="connsiteX418" fmla="*/ 8942124 w 9713575"/>
              <a:gd name="connsiteY418" fmla="*/ 1368285 h 2727713"/>
              <a:gd name="connsiteX419" fmla="*/ 8854916 w 9713575"/>
              <a:gd name="connsiteY419" fmla="*/ 1341231 h 2727713"/>
              <a:gd name="connsiteX420" fmla="*/ 8834792 w 9713575"/>
              <a:gd name="connsiteY420" fmla="*/ 1408864 h 2727713"/>
              <a:gd name="connsiteX421" fmla="*/ 8854916 w 9713575"/>
              <a:gd name="connsiteY421" fmla="*/ 1381811 h 2727713"/>
              <a:gd name="connsiteX422" fmla="*/ 8854916 w 9713575"/>
              <a:gd name="connsiteY422" fmla="*/ 1415628 h 2727713"/>
              <a:gd name="connsiteX423" fmla="*/ 8995790 w 9713575"/>
              <a:gd name="connsiteY423" fmla="*/ 1462971 h 2727713"/>
              <a:gd name="connsiteX424" fmla="*/ 8968957 w 9713575"/>
              <a:gd name="connsiteY424" fmla="*/ 1476498 h 2727713"/>
              <a:gd name="connsiteX425" fmla="*/ 8968957 w 9713575"/>
              <a:gd name="connsiteY425" fmla="*/ 1517078 h 2727713"/>
              <a:gd name="connsiteX426" fmla="*/ 8962249 w 9713575"/>
              <a:gd name="connsiteY426" fmla="*/ 1496788 h 2727713"/>
              <a:gd name="connsiteX427" fmla="*/ 8928708 w 9713575"/>
              <a:gd name="connsiteY427" fmla="*/ 1523841 h 2727713"/>
              <a:gd name="connsiteX428" fmla="*/ 8942124 w 9713575"/>
              <a:gd name="connsiteY428" fmla="*/ 1483261 h 2727713"/>
              <a:gd name="connsiteX429" fmla="*/ 8955541 w 9713575"/>
              <a:gd name="connsiteY429" fmla="*/ 1503551 h 2727713"/>
              <a:gd name="connsiteX430" fmla="*/ 8955541 w 9713575"/>
              <a:gd name="connsiteY430" fmla="*/ 1456208 h 2727713"/>
              <a:gd name="connsiteX431" fmla="*/ 8928708 w 9713575"/>
              <a:gd name="connsiteY431" fmla="*/ 1476498 h 2727713"/>
              <a:gd name="connsiteX432" fmla="*/ 8908582 w 9713575"/>
              <a:gd name="connsiteY432" fmla="*/ 1510314 h 2727713"/>
              <a:gd name="connsiteX433" fmla="*/ 8794542 w 9713575"/>
              <a:gd name="connsiteY433" fmla="*/ 1490024 h 2727713"/>
              <a:gd name="connsiteX434" fmla="*/ 8794542 w 9713575"/>
              <a:gd name="connsiteY434" fmla="*/ 1530604 h 2727713"/>
              <a:gd name="connsiteX435" fmla="*/ 8747584 w 9713575"/>
              <a:gd name="connsiteY435" fmla="*/ 1483261 h 2727713"/>
              <a:gd name="connsiteX436" fmla="*/ 8774417 w 9713575"/>
              <a:gd name="connsiteY436" fmla="*/ 1462971 h 2727713"/>
              <a:gd name="connsiteX437" fmla="*/ 8774417 w 9713575"/>
              <a:gd name="connsiteY437" fmla="*/ 1483261 h 2727713"/>
              <a:gd name="connsiteX438" fmla="*/ 8794542 w 9713575"/>
              <a:gd name="connsiteY438" fmla="*/ 1449444 h 2727713"/>
              <a:gd name="connsiteX439" fmla="*/ 8740876 w 9713575"/>
              <a:gd name="connsiteY439" fmla="*/ 1496788 h 2727713"/>
              <a:gd name="connsiteX440" fmla="*/ 8707335 w 9713575"/>
              <a:gd name="connsiteY440" fmla="*/ 1483261 h 2727713"/>
              <a:gd name="connsiteX441" fmla="*/ 8720751 w 9713575"/>
              <a:gd name="connsiteY441" fmla="*/ 1442681 h 2727713"/>
              <a:gd name="connsiteX442" fmla="*/ 8687209 w 9713575"/>
              <a:gd name="connsiteY442" fmla="*/ 1456208 h 2727713"/>
              <a:gd name="connsiteX443" fmla="*/ 8640252 w 9713575"/>
              <a:gd name="connsiteY443" fmla="*/ 1503551 h 2727713"/>
              <a:gd name="connsiteX444" fmla="*/ 8646960 w 9713575"/>
              <a:gd name="connsiteY444" fmla="*/ 1476498 h 2727713"/>
              <a:gd name="connsiteX445" fmla="*/ 8620127 w 9713575"/>
              <a:gd name="connsiteY445" fmla="*/ 1483261 h 2727713"/>
              <a:gd name="connsiteX446" fmla="*/ 8600002 w 9713575"/>
              <a:gd name="connsiteY446" fmla="*/ 1456208 h 2727713"/>
              <a:gd name="connsiteX447" fmla="*/ 8579878 w 9713575"/>
              <a:gd name="connsiteY447" fmla="*/ 1496788 h 2727713"/>
              <a:gd name="connsiteX448" fmla="*/ 8559752 w 9713575"/>
              <a:gd name="connsiteY448" fmla="*/ 1469734 h 2727713"/>
              <a:gd name="connsiteX449" fmla="*/ 8539628 w 9713575"/>
              <a:gd name="connsiteY449" fmla="*/ 1490024 h 2727713"/>
              <a:gd name="connsiteX450" fmla="*/ 8539628 w 9713575"/>
              <a:gd name="connsiteY450" fmla="*/ 1462971 h 2727713"/>
              <a:gd name="connsiteX451" fmla="*/ 8532920 w 9713575"/>
              <a:gd name="connsiteY451" fmla="*/ 1490024 h 2727713"/>
              <a:gd name="connsiteX452" fmla="*/ 8519503 w 9713575"/>
              <a:gd name="connsiteY452" fmla="*/ 1469734 h 2727713"/>
              <a:gd name="connsiteX453" fmla="*/ 8532920 w 9713575"/>
              <a:gd name="connsiteY453" fmla="*/ 1442681 h 2727713"/>
              <a:gd name="connsiteX454" fmla="*/ 8499378 w 9713575"/>
              <a:gd name="connsiteY454" fmla="*/ 1483261 h 2727713"/>
              <a:gd name="connsiteX455" fmla="*/ 8472545 w 9713575"/>
              <a:gd name="connsiteY455" fmla="*/ 1469734 h 2727713"/>
              <a:gd name="connsiteX456" fmla="*/ 8465837 w 9713575"/>
              <a:gd name="connsiteY456" fmla="*/ 1442681 h 2727713"/>
              <a:gd name="connsiteX457" fmla="*/ 8365213 w 9713575"/>
              <a:gd name="connsiteY457" fmla="*/ 1456208 h 2727713"/>
              <a:gd name="connsiteX458" fmla="*/ 8358505 w 9713575"/>
              <a:gd name="connsiteY458" fmla="*/ 1415628 h 2727713"/>
              <a:gd name="connsiteX459" fmla="*/ 8311547 w 9713575"/>
              <a:gd name="connsiteY459" fmla="*/ 1422391 h 2727713"/>
              <a:gd name="connsiteX460" fmla="*/ 8284713 w 9713575"/>
              <a:gd name="connsiteY460" fmla="*/ 1442681 h 2727713"/>
              <a:gd name="connsiteX461" fmla="*/ 8278005 w 9713575"/>
              <a:gd name="connsiteY461" fmla="*/ 1422391 h 2727713"/>
              <a:gd name="connsiteX462" fmla="*/ 8224339 w 9713575"/>
              <a:gd name="connsiteY462" fmla="*/ 1429155 h 2727713"/>
              <a:gd name="connsiteX463" fmla="*/ 8177381 w 9713575"/>
              <a:gd name="connsiteY463" fmla="*/ 1483261 h 2727713"/>
              <a:gd name="connsiteX464" fmla="*/ 8110299 w 9713575"/>
              <a:gd name="connsiteY464" fmla="*/ 1435918 h 2727713"/>
              <a:gd name="connsiteX465" fmla="*/ 8083465 w 9713575"/>
              <a:gd name="connsiteY465" fmla="*/ 1435918 h 2727713"/>
              <a:gd name="connsiteX466" fmla="*/ 8096882 w 9713575"/>
              <a:gd name="connsiteY466" fmla="*/ 1415628 h 2727713"/>
              <a:gd name="connsiteX467" fmla="*/ 8056633 w 9713575"/>
              <a:gd name="connsiteY467" fmla="*/ 1442681 h 2727713"/>
              <a:gd name="connsiteX468" fmla="*/ 8076757 w 9713575"/>
              <a:gd name="connsiteY468" fmla="*/ 1456208 h 2727713"/>
              <a:gd name="connsiteX469" fmla="*/ 8016383 w 9713575"/>
              <a:gd name="connsiteY469" fmla="*/ 1422391 h 2727713"/>
              <a:gd name="connsiteX470" fmla="*/ 8009675 w 9713575"/>
              <a:gd name="connsiteY470" fmla="*/ 1456208 h 2727713"/>
              <a:gd name="connsiteX471" fmla="*/ 7982841 w 9713575"/>
              <a:gd name="connsiteY471" fmla="*/ 1449444 h 2727713"/>
              <a:gd name="connsiteX472" fmla="*/ 7996257 w 9713575"/>
              <a:gd name="connsiteY472" fmla="*/ 1490024 h 2727713"/>
              <a:gd name="connsiteX473" fmla="*/ 8036507 w 9713575"/>
              <a:gd name="connsiteY473" fmla="*/ 1503551 h 2727713"/>
              <a:gd name="connsiteX474" fmla="*/ 8002967 w 9713575"/>
              <a:gd name="connsiteY474" fmla="*/ 1503551 h 2727713"/>
              <a:gd name="connsiteX475" fmla="*/ 7969425 w 9713575"/>
              <a:gd name="connsiteY475" fmla="*/ 1456208 h 2727713"/>
              <a:gd name="connsiteX476" fmla="*/ 7956008 w 9713575"/>
              <a:gd name="connsiteY476" fmla="*/ 1503551 h 2727713"/>
              <a:gd name="connsiteX477" fmla="*/ 7949299 w 9713575"/>
              <a:gd name="connsiteY477" fmla="*/ 1490024 h 2727713"/>
              <a:gd name="connsiteX478" fmla="*/ 7942591 w 9713575"/>
              <a:gd name="connsiteY478" fmla="*/ 1490024 h 2727713"/>
              <a:gd name="connsiteX479" fmla="*/ 7962717 w 9713575"/>
              <a:gd name="connsiteY479" fmla="*/ 1442681 h 2727713"/>
              <a:gd name="connsiteX480" fmla="*/ 7956008 w 9713575"/>
              <a:gd name="connsiteY480" fmla="*/ 1402101 h 2727713"/>
              <a:gd name="connsiteX481" fmla="*/ 7922467 w 9713575"/>
              <a:gd name="connsiteY481" fmla="*/ 1435918 h 2727713"/>
              <a:gd name="connsiteX482" fmla="*/ 7868801 w 9713575"/>
              <a:gd name="connsiteY482" fmla="*/ 1462971 h 2727713"/>
              <a:gd name="connsiteX483" fmla="*/ 7868801 w 9713575"/>
              <a:gd name="connsiteY483" fmla="*/ 1388575 h 2727713"/>
              <a:gd name="connsiteX484" fmla="*/ 7848676 w 9713575"/>
              <a:gd name="connsiteY484" fmla="*/ 1449444 h 2727713"/>
              <a:gd name="connsiteX485" fmla="*/ 7808426 w 9713575"/>
              <a:gd name="connsiteY485" fmla="*/ 1449444 h 2727713"/>
              <a:gd name="connsiteX486" fmla="*/ 7808426 w 9713575"/>
              <a:gd name="connsiteY486" fmla="*/ 1388575 h 2727713"/>
              <a:gd name="connsiteX487" fmla="*/ 7781593 w 9713575"/>
              <a:gd name="connsiteY487" fmla="*/ 1429155 h 2727713"/>
              <a:gd name="connsiteX488" fmla="*/ 7748052 w 9713575"/>
              <a:gd name="connsiteY488" fmla="*/ 1388575 h 2727713"/>
              <a:gd name="connsiteX489" fmla="*/ 7741344 w 9713575"/>
              <a:gd name="connsiteY489" fmla="*/ 1408864 h 2727713"/>
              <a:gd name="connsiteX490" fmla="*/ 7687677 w 9713575"/>
              <a:gd name="connsiteY490" fmla="*/ 1429155 h 2727713"/>
              <a:gd name="connsiteX491" fmla="*/ 7654137 w 9713575"/>
              <a:gd name="connsiteY491" fmla="*/ 1429155 h 2727713"/>
              <a:gd name="connsiteX492" fmla="*/ 7607178 w 9713575"/>
              <a:gd name="connsiteY492" fmla="*/ 1408864 h 2727713"/>
              <a:gd name="connsiteX493" fmla="*/ 7593761 w 9713575"/>
              <a:gd name="connsiteY493" fmla="*/ 1415628 h 2727713"/>
              <a:gd name="connsiteX494" fmla="*/ 7600469 w 9713575"/>
              <a:gd name="connsiteY494" fmla="*/ 1442681 h 2727713"/>
              <a:gd name="connsiteX495" fmla="*/ 7566929 w 9713575"/>
              <a:gd name="connsiteY495" fmla="*/ 1449444 h 2727713"/>
              <a:gd name="connsiteX496" fmla="*/ 7587053 w 9713575"/>
              <a:gd name="connsiteY496" fmla="*/ 1415628 h 2727713"/>
              <a:gd name="connsiteX497" fmla="*/ 7519971 w 9713575"/>
              <a:gd name="connsiteY497" fmla="*/ 1381811 h 2727713"/>
              <a:gd name="connsiteX498" fmla="*/ 7506554 w 9713575"/>
              <a:gd name="connsiteY498" fmla="*/ 1429155 h 2727713"/>
              <a:gd name="connsiteX499" fmla="*/ 7533387 w 9713575"/>
              <a:gd name="connsiteY499" fmla="*/ 1408864 h 2727713"/>
              <a:gd name="connsiteX500" fmla="*/ 7526679 w 9713575"/>
              <a:gd name="connsiteY500" fmla="*/ 1476498 h 2727713"/>
              <a:gd name="connsiteX501" fmla="*/ 7493138 w 9713575"/>
              <a:gd name="connsiteY501" fmla="*/ 1435918 h 2727713"/>
              <a:gd name="connsiteX502" fmla="*/ 7493138 w 9713575"/>
              <a:gd name="connsiteY502" fmla="*/ 1381811 h 2727713"/>
              <a:gd name="connsiteX503" fmla="*/ 7479721 w 9713575"/>
              <a:gd name="connsiteY503" fmla="*/ 1408864 h 2727713"/>
              <a:gd name="connsiteX504" fmla="*/ 7479721 w 9713575"/>
              <a:gd name="connsiteY504" fmla="*/ 1381811 h 2727713"/>
              <a:gd name="connsiteX505" fmla="*/ 7439471 w 9713575"/>
              <a:gd name="connsiteY505" fmla="*/ 1395338 h 2727713"/>
              <a:gd name="connsiteX506" fmla="*/ 7365681 w 9713575"/>
              <a:gd name="connsiteY506" fmla="*/ 1361521 h 2727713"/>
              <a:gd name="connsiteX507" fmla="*/ 7365681 w 9713575"/>
              <a:gd name="connsiteY507" fmla="*/ 1395338 h 2727713"/>
              <a:gd name="connsiteX508" fmla="*/ 7345557 w 9713575"/>
              <a:gd name="connsiteY508" fmla="*/ 1395338 h 2727713"/>
              <a:gd name="connsiteX509" fmla="*/ 7298597 w 9713575"/>
              <a:gd name="connsiteY509" fmla="*/ 1395338 h 2727713"/>
              <a:gd name="connsiteX510" fmla="*/ 7285181 w 9713575"/>
              <a:gd name="connsiteY510" fmla="*/ 1361521 h 2727713"/>
              <a:gd name="connsiteX511" fmla="*/ 7312015 w 9713575"/>
              <a:gd name="connsiteY511" fmla="*/ 1341231 h 2727713"/>
              <a:gd name="connsiteX512" fmla="*/ 7258349 w 9713575"/>
              <a:gd name="connsiteY512" fmla="*/ 1327705 h 2727713"/>
              <a:gd name="connsiteX513" fmla="*/ 7285181 w 9713575"/>
              <a:gd name="connsiteY513" fmla="*/ 1347995 h 2727713"/>
              <a:gd name="connsiteX514" fmla="*/ 7197974 w 9713575"/>
              <a:gd name="connsiteY514" fmla="*/ 1375048 h 2727713"/>
              <a:gd name="connsiteX515" fmla="*/ 7204682 w 9713575"/>
              <a:gd name="connsiteY515" fmla="*/ 1395338 h 2727713"/>
              <a:gd name="connsiteX516" fmla="*/ 7191265 w 9713575"/>
              <a:gd name="connsiteY516" fmla="*/ 1422391 h 2727713"/>
              <a:gd name="connsiteX517" fmla="*/ 7177849 w 9713575"/>
              <a:gd name="connsiteY517" fmla="*/ 1368285 h 2727713"/>
              <a:gd name="connsiteX518" fmla="*/ 7144308 w 9713575"/>
              <a:gd name="connsiteY518" fmla="*/ 1361521 h 2727713"/>
              <a:gd name="connsiteX519" fmla="*/ 7171141 w 9713575"/>
              <a:gd name="connsiteY519" fmla="*/ 1402101 h 2727713"/>
              <a:gd name="connsiteX520" fmla="*/ 7137600 w 9713575"/>
              <a:gd name="connsiteY520" fmla="*/ 1422391 h 2727713"/>
              <a:gd name="connsiteX521" fmla="*/ 7124183 w 9713575"/>
              <a:gd name="connsiteY521" fmla="*/ 1334468 h 2727713"/>
              <a:gd name="connsiteX522" fmla="*/ 7063809 w 9713575"/>
              <a:gd name="connsiteY522" fmla="*/ 1408864 h 2727713"/>
              <a:gd name="connsiteX523" fmla="*/ 7110767 w 9713575"/>
              <a:gd name="connsiteY523" fmla="*/ 1388575 h 2727713"/>
              <a:gd name="connsiteX524" fmla="*/ 7097350 w 9713575"/>
              <a:gd name="connsiteY524" fmla="*/ 1422391 h 2727713"/>
              <a:gd name="connsiteX525" fmla="*/ 7016851 w 9713575"/>
              <a:gd name="connsiteY525" fmla="*/ 1408864 h 2727713"/>
              <a:gd name="connsiteX526" fmla="*/ 7030267 w 9713575"/>
              <a:gd name="connsiteY526" fmla="*/ 1408864 h 2727713"/>
              <a:gd name="connsiteX527" fmla="*/ 7023559 w 9713575"/>
              <a:gd name="connsiteY527" fmla="*/ 1375048 h 2727713"/>
              <a:gd name="connsiteX528" fmla="*/ 7036975 w 9713575"/>
              <a:gd name="connsiteY528" fmla="*/ 1388575 h 2727713"/>
              <a:gd name="connsiteX529" fmla="*/ 7036975 w 9713575"/>
              <a:gd name="connsiteY529" fmla="*/ 1354758 h 2727713"/>
              <a:gd name="connsiteX530" fmla="*/ 7070517 w 9713575"/>
              <a:gd name="connsiteY530" fmla="*/ 1334468 h 2727713"/>
              <a:gd name="connsiteX531" fmla="*/ 7036975 w 9713575"/>
              <a:gd name="connsiteY531" fmla="*/ 1320941 h 2727713"/>
              <a:gd name="connsiteX532" fmla="*/ 7016851 w 9713575"/>
              <a:gd name="connsiteY532" fmla="*/ 1347995 h 2727713"/>
              <a:gd name="connsiteX533" fmla="*/ 7023559 w 9713575"/>
              <a:gd name="connsiteY533" fmla="*/ 1307415 h 2727713"/>
              <a:gd name="connsiteX534" fmla="*/ 7003435 w 9713575"/>
              <a:gd name="connsiteY534" fmla="*/ 1334468 h 2727713"/>
              <a:gd name="connsiteX535" fmla="*/ 7023559 w 9713575"/>
              <a:gd name="connsiteY535" fmla="*/ 1368285 h 2727713"/>
              <a:gd name="connsiteX536" fmla="*/ 6990017 w 9713575"/>
              <a:gd name="connsiteY536" fmla="*/ 1361521 h 2727713"/>
              <a:gd name="connsiteX537" fmla="*/ 6983309 w 9713575"/>
              <a:gd name="connsiteY537" fmla="*/ 1388575 h 2727713"/>
              <a:gd name="connsiteX538" fmla="*/ 7010143 w 9713575"/>
              <a:gd name="connsiteY538" fmla="*/ 1395338 h 2727713"/>
              <a:gd name="connsiteX539" fmla="*/ 6983309 w 9713575"/>
              <a:gd name="connsiteY539" fmla="*/ 1422391 h 2727713"/>
              <a:gd name="connsiteX540" fmla="*/ 7030267 w 9713575"/>
              <a:gd name="connsiteY540" fmla="*/ 1429155 h 2727713"/>
              <a:gd name="connsiteX541" fmla="*/ 7023559 w 9713575"/>
              <a:gd name="connsiteY541" fmla="*/ 1456208 h 2727713"/>
              <a:gd name="connsiteX542" fmla="*/ 7036975 w 9713575"/>
              <a:gd name="connsiteY542" fmla="*/ 1429155 h 2727713"/>
              <a:gd name="connsiteX543" fmla="*/ 7083933 w 9713575"/>
              <a:gd name="connsiteY543" fmla="*/ 1429155 h 2727713"/>
              <a:gd name="connsiteX544" fmla="*/ 7097350 w 9713575"/>
              <a:gd name="connsiteY544" fmla="*/ 1429155 h 2727713"/>
              <a:gd name="connsiteX545" fmla="*/ 7097350 w 9713575"/>
              <a:gd name="connsiteY545" fmla="*/ 1456208 h 2727713"/>
              <a:gd name="connsiteX546" fmla="*/ 7117475 w 9713575"/>
              <a:gd name="connsiteY546" fmla="*/ 1435918 h 2727713"/>
              <a:gd name="connsiteX547" fmla="*/ 7164432 w 9713575"/>
              <a:gd name="connsiteY547" fmla="*/ 1442681 h 2727713"/>
              <a:gd name="connsiteX548" fmla="*/ 7171141 w 9713575"/>
              <a:gd name="connsiteY548" fmla="*/ 1476498 h 2727713"/>
              <a:gd name="connsiteX549" fmla="*/ 7244931 w 9713575"/>
              <a:gd name="connsiteY549" fmla="*/ 1456208 h 2727713"/>
              <a:gd name="connsiteX550" fmla="*/ 7271765 w 9713575"/>
              <a:gd name="connsiteY550" fmla="*/ 1456208 h 2727713"/>
              <a:gd name="connsiteX551" fmla="*/ 7285181 w 9713575"/>
              <a:gd name="connsiteY551" fmla="*/ 1496788 h 2727713"/>
              <a:gd name="connsiteX552" fmla="*/ 7352265 w 9713575"/>
              <a:gd name="connsiteY552" fmla="*/ 1503551 h 2727713"/>
              <a:gd name="connsiteX553" fmla="*/ 7352265 w 9713575"/>
              <a:gd name="connsiteY553" fmla="*/ 1476498 h 2727713"/>
              <a:gd name="connsiteX554" fmla="*/ 7392514 w 9713575"/>
              <a:gd name="connsiteY554" fmla="*/ 1490024 h 2727713"/>
              <a:gd name="connsiteX555" fmla="*/ 7385805 w 9713575"/>
              <a:gd name="connsiteY555" fmla="*/ 1523841 h 2727713"/>
              <a:gd name="connsiteX556" fmla="*/ 7486429 w 9713575"/>
              <a:gd name="connsiteY556" fmla="*/ 1510314 h 2727713"/>
              <a:gd name="connsiteX557" fmla="*/ 7493138 w 9713575"/>
              <a:gd name="connsiteY557" fmla="*/ 1469734 h 2727713"/>
              <a:gd name="connsiteX558" fmla="*/ 7526679 w 9713575"/>
              <a:gd name="connsiteY558" fmla="*/ 1483261 h 2727713"/>
              <a:gd name="connsiteX559" fmla="*/ 7513262 w 9713575"/>
              <a:gd name="connsiteY559" fmla="*/ 1523841 h 2727713"/>
              <a:gd name="connsiteX560" fmla="*/ 7680969 w 9713575"/>
              <a:gd name="connsiteY560" fmla="*/ 1557658 h 2727713"/>
              <a:gd name="connsiteX561" fmla="*/ 7660845 w 9713575"/>
              <a:gd name="connsiteY561" fmla="*/ 1564421 h 2727713"/>
              <a:gd name="connsiteX562" fmla="*/ 7674261 w 9713575"/>
              <a:gd name="connsiteY562" fmla="*/ 1598238 h 2727713"/>
              <a:gd name="connsiteX563" fmla="*/ 7707803 w 9713575"/>
              <a:gd name="connsiteY563" fmla="*/ 1605002 h 2727713"/>
              <a:gd name="connsiteX564" fmla="*/ 7721219 w 9713575"/>
              <a:gd name="connsiteY564" fmla="*/ 1564421 h 2727713"/>
              <a:gd name="connsiteX565" fmla="*/ 7748052 w 9713575"/>
              <a:gd name="connsiteY565" fmla="*/ 1605002 h 2727713"/>
              <a:gd name="connsiteX566" fmla="*/ 7748052 w 9713575"/>
              <a:gd name="connsiteY566" fmla="*/ 1577947 h 2727713"/>
              <a:gd name="connsiteX567" fmla="*/ 7788302 w 9713575"/>
              <a:gd name="connsiteY567" fmla="*/ 1584711 h 2727713"/>
              <a:gd name="connsiteX568" fmla="*/ 7761469 w 9713575"/>
              <a:gd name="connsiteY568" fmla="*/ 1591475 h 2727713"/>
              <a:gd name="connsiteX569" fmla="*/ 7781593 w 9713575"/>
              <a:gd name="connsiteY569" fmla="*/ 1652345 h 2727713"/>
              <a:gd name="connsiteX570" fmla="*/ 7788302 w 9713575"/>
              <a:gd name="connsiteY570" fmla="*/ 1611765 h 2727713"/>
              <a:gd name="connsiteX571" fmla="*/ 7862092 w 9713575"/>
              <a:gd name="connsiteY571" fmla="*/ 1632055 h 2727713"/>
              <a:gd name="connsiteX572" fmla="*/ 7888925 w 9713575"/>
              <a:gd name="connsiteY572" fmla="*/ 1584711 h 2727713"/>
              <a:gd name="connsiteX573" fmla="*/ 7895633 w 9713575"/>
              <a:gd name="connsiteY573" fmla="*/ 1632055 h 2727713"/>
              <a:gd name="connsiteX574" fmla="*/ 7929175 w 9713575"/>
              <a:gd name="connsiteY574" fmla="*/ 1591475 h 2727713"/>
              <a:gd name="connsiteX575" fmla="*/ 7922467 w 9713575"/>
              <a:gd name="connsiteY575" fmla="*/ 1571184 h 2727713"/>
              <a:gd name="connsiteX576" fmla="*/ 7935883 w 9713575"/>
              <a:gd name="connsiteY576" fmla="*/ 1544131 h 2727713"/>
              <a:gd name="connsiteX577" fmla="*/ 7969425 w 9713575"/>
              <a:gd name="connsiteY577" fmla="*/ 1557658 h 2727713"/>
              <a:gd name="connsiteX578" fmla="*/ 7949299 w 9713575"/>
              <a:gd name="connsiteY578" fmla="*/ 1571184 h 2727713"/>
              <a:gd name="connsiteX579" fmla="*/ 7942591 w 9713575"/>
              <a:gd name="connsiteY579" fmla="*/ 1591475 h 2727713"/>
              <a:gd name="connsiteX580" fmla="*/ 7969425 w 9713575"/>
              <a:gd name="connsiteY580" fmla="*/ 1618529 h 2727713"/>
              <a:gd name="connsiteX581" fmla="*/ 7962717 w 9713575"/>
              <a:gd name="connsiteY581" fmla="*/ 1638818 h 2727713"/>
              <a:gd name="connsiteX582" fmla="*/ 8023091 w 9713575"/>
              <a:gd name="connsiteY582" fmla="*/ 1618529 h 2727713"/>
              <a:gd name="connsiteX583" fmla="*/ 8016383 w 9713575"/>
              <a:gd name="connsiteY583" fmla="*/ 1659108 h 2727713"/>
              <a:gd name="connsiteX584" fmla="*/ 8063341 w 9713575"/>
              <a:gd name="connsiteY584" fmla="*/ 1625292 h 2727713"/>
              <a:gd name="connsiteX585" fmla="*/ 8049925 w 9713575"/>
              <a:gd name="connsiteY585" fmla="*/ 1638818 h 2727713"/>
              <a:gd name="connsiteX586" fmla="*/ 8096882 w 9713575"/>
              <a:gd name="connsiteY586" fmla="*/ 1632055 h 2727713"/>
              <a:gd name="connsiteX587" fmla="*/ 8110299 w 9713575"/>
              <a:gd name="connsiteY587" fmla="*/ 1665872 h 2727713"/>
              <a:gd name="connsiteX588" fmla="*/ 8130423 w 9713575"/>
              <a:gd name="connsiteY588" fmla="*/ 1638818 h 2727713"/>
              <a:gd name="connsiteX589" fmla="*/ 8143840 w 9713575"/>
              <a:gd name="connsiteY589" fmla="*/ 1652345 h 2727713"/>
              <a:gd name="connsiteX590" fmla="*/ 8143840 w 9713575"/>
              <a:gd name="connsiteY590" fmla="*/ 1679398 h 2727713"/>
              <a:gd name="connsiteX591" fmla="*/ 8231047 w 9713575"/>
              <a:gd name="connsiteY591" fmla="*/ 1659108 h 2727713"/>
              <a:gd name="connsiteX592" fmla="*/ 8224339 w 9713575"/>
              <a:gd name="connsiteY592" fmla="*/ 1713215 h 2727713"/>
              <a:gd name="connsiteX593" fmla="*/ 8257880 w 9713575"/>
              <a:gd name="connsiteY593" fmla="*/ 1699688 h 2727713"/>
              <a:gd name="connsiteX594" fmla="*/ 8237755 w 9713575"/>
              <a:gd name="connsiteY594" fmla="*/ 1679398 h 2727713"/>
              <a:gd name="connsiteX595" fmla="*/ 8278005 w 9713575"/>
              <a:gd name="connsiteY595" fmla="*/ 1719978 h 2727713"/>
              <a:gd name="connsiteX596" fmla="*/ 8271297 w 9713575"/>
              <a:gd name="connsiteY596" fmla="*/ 1672635 h 2727713"/>
              <a:gd name="connsiteX597" fmla="*/ 8326640 w 9713575"/>
              <a:gd name="connsiteY597" fmla="*/ 1681935 h 2727713"/>
              <a:gd name="connsiteX598" fmla="*/ 8351908 w 9713575"/>
              <a:gd name="connsiteY598" fmla="*/ 1672971 h 2727713"/>
              <a:gd name="connsiteX599" fmla="*/ 8358505 w 9713575"/>
              <a:gd name="connsiteY599" fmla="*/ 1692925 h 2727713"/>
              <a:gd name="connsiteX600" fmla="*/ 8365213 w 9713575"/>
              <a:gd name="connsiteY600" fmla="*/ 1713215 h 2727713"/>
              <a:gd name="connsiteX601" fmla="*/ 8472545 w 9713575"/>
              <a:gd name="connsiteY601" fmla="*/ 1713215 h 2727713"/>
              <a:gd name="connsiteX602" fmla="*/ 8472545 w 9713575"/>
              <a:gd name="connsiteY602" fmla="*/ 1747031 h 2727713"/>
              <a:gd name="connsiteX603" fmla="*/ 8506086 w 9713575"/>
              <a:gd name="connsiteY603" fmla="*/ 1706451 h 2727713"/>
              <a:gd name="connsiteX604" fmla="*/ 8506086 w 9713575"/>
              <a:gd name="connsiteY604" fmla="*/ 1733505 h 2727713"/>
              <a:gd name="connsiteX605" fmla="*/ 8593294 w 9713575"/>
              <a:gd name="connsiteY605" fmla="*/ 1713215 h 2727713"/>
              <a:gd name="connsiteX606" fmla="*/ 8586586 w 9713575"/>
              <a:gd name="connsiteY606" fmla="*/ 1740268 h 2727713"/>
              <a:gd name="connsiteX607" fmla="*/ 8660377 w 9713575"/>
              <a:gd name="connsiteY607" fmla="*/ 1767321 h 2727713"/>
              <a:gd name="connsiteX608" fmla="*/ 8653669 w 9713575"/>
              <a:gd name="connsiteY608" fmla="*/ 1801138 h 2727713"/>
              <a:gd name="connsiteX609" fmla="*/ 8680501 w 9713575"/>
              <a:gd name="connsiteY609" fmla="*/ 1801138 h 2727713"/>
              <a:gd name="connsiteX610" fmla="*/ 8693918 w 9713575"/>
              <a:gd name="connsiteY610" fmla="*/ 1767321 h 2727713"/>
              <a:gd name="connsiteX611" fmla="*/ 8714043 w 9713575"/>
              <a:gd name="connsiteY611" fmla="*/ 1780848 h 2727713"/>
              <a:gd name="connsiteX612" fmla="*/ 8707335 w 9713575"/>
              <a:gd name="connsiteY612" fmla="*/ 1753795 h 2727713"/>
              <a:gd name="connsiteX613" fmla="*/ 8747584 w 9713575"/>
              <a:gd name="connsiteY613" fmla="*/ 1780848 h 2727713"/>
              <a:gd name="connsiteX614" fmla="*/ 8740876 w 9713575"/>
              <a:gd name="connsiteY614" fmla="*/ 1747031 h 2727713"/>
              <a:gd name="connsiteX615" fmla="*/ 8801250 w 9713575"/>
              <a:gd name="connsiteY615" fmla="*/ 1828191 h 2727713"/>
              <a:gd name="connsiteX616" fmla="*/ 8841500 w 9713575"/>
              <a:gd name="connsiteY616" fmla="*/ 1828191 h 2727713"/>
              <a:gd name="connsiteX617" fmla="*/ 8834792 w 9713575"/>
              <a:gd name="connsiteY617" fmla="*/ 1848481 h 2727713"/>
              <a:gd name="connsiteX618" fmla="*/ 8868333 w 9713575"/>
              <a:gd name="connsiteY618" fmla="*/ 1868771 h 2727713"/>
              <a:gd name="connsiteX619" fmla="*/ 8875042 w 9713575"/>
              <a:gd name="connsiteY619" fmla="*/ 1794375 h 2727713"/>
              <a:gd name="connsiteX620" fmla="*/ 8915291 w 9713575"/>
              <a:gd name="connsiteY620" fmla="*/ 1807901 h 2727713"/>
              <a:gd name="connsiteX621" fmla="*/ 9197038 w 9713575"/>
              <a:gd name="connsiteY621" fmla="*/ 1895824 h 2727713"/>
              <a:gd name="connsiteX622" fmla="*/ 9170205 w 9713575"/>
              <a:gd name="connsiteY622" fmla="*/ 1895824 h 2727713"/>
              <a:gd name="connsiteX623" fmla="*/ 9163497 w 9713575"/>
              <a:gd name="connsiteY623" fmla="*/ 1929641 h 2727713"/>
              <a:gd name="connsiteX624" fmla="*/ 9176914 w 9713575"/>
              <a:gd name="connsiteY624" fmla="*/ 1936404 h 2727713"/>
              <a:gd name="connsiteX625" fmla="*/ 9183622 w 9713575"/>
              <a:gd name="connsiteY625" fmla="*/ 1909351 h 2727713"/>
              <a:gd name="connsiteX626" fmla="*/ 9190330 w 9713575"/>
              <a:gd name="connsiteY626" fmla="*/ 1943168 h 2727713"/>
              <a:gd name="connsiteX627" fmla="*/ 9210454 w 9713575"/>
              <a:gd name="connsiteY627" fmla="*/ 1949931 h 2727713"/>
              <a:gd name="connsiteX628" fmla="*/ 9217163 w 9713575"/>
              <a:gd name="connsiteY628" fmla="*/ 1922878 h 2727713"/>
              <a:gd name="connsiteX629" fmla="*/ 9197038 w 9713575"/>
              <a:gd name="connsiteY629" fmla="*/ 1855244 h 2727713"/>
              <a:gd name="connsiteX630" fmla="*/ 9223872 w 9713575"/>
              <a:gd name="connsiteY630" fmla="*/ 1868771 h 2727713"/>
              <a:gd name="connsiteX631" fmla="*/ 9217163 w 9713575"/>
              <a:gd name="connsiteY631" fmla="*/ 1902588 h 2727713"/>
              <a:gd name="connsiteX632" fmla="*/ 9284246 w 9713575"/>
              <a:gd name="connsiteY632" fmla="*/ 1916114 h 2727713"/>
              <a:gd name="connsiteX633" fmla="*/ 9297662 w 9713575"/>
              <a:gd name="connsiteY633" fmla="*/ 1916114 h 2727713"/>
              <a:gd name="connsiteX634" fmla="*/ 9317787 w 9713575"/>
              <a:gd name="connsiteY634" fmla="*/ 1936404 h 2727713"/>
              <a:gd name="connsiteX635" fmla="*/ 9284246 w 9713575"/>
              <a:gd name="connsiteY635" fmla="*/ 1956694 h 2727713"/>
              <a:gd name="connsiteX636" fmla="*/ 9344620 w 9713575"/>
              <a:gd name="connsiteY636" fmla="*/ 1976984 h 2727713"/>
              <a:gd name="connsiteX637" fmla="*/ 9371453 w 9713575"/>
              <a:gd name="connsiteY637" fmla="*/ 2004037 h 2727713"/>
              <a:gd name="connsiteX638" fmla="*/ 9358037 w 9713575"/>
              <a:gd name="connsiteY638" fmla="*/ 2064907 h 2727713"/>
              <a:gd name="connsiteX639" fmla="*/ 9398287 w 9713575"/>
              <a:gd name="connsiteY639" fmla="*/ 2051381 h 2727713"/>
              <a:gd name="connsiteX640" fmla="*/ 9404995 w 9713575"/>
              <a:gd name="connsiteY640" fmla="*/ 2010801 h 2727713"/>
              <a:gd name="connsiteX641" fmla="*/ 9431827 w 9713575"/>
              <a:gd name="connsiteY641" fmla="*/ 2058144 h 2727713"/>
              <a:gd name="connsiteX642" fmla="*/ 9425119 w 9713575"/>
              <a:gd name="connsiteY642" fmla="*/ 2105487 h 2727713"/>
              <a:gd name="connsiteX643" fmla="*/ 9391578 w 9713575"/>
              <a:gd name="connsiteY643" fmla="*/ 2119014 h 2727713"/>
              <a:gd name="connsiteX644" fmla="*/ 9304371 w 9713575"/>
              <a:gd name="connsiteY644" fmla="*/ 2078434 h 2727713"/>
              <a:gd name="connsiteX645" fmla="*/ 9250704 w 9713575"/>
              <a:gd name="connsiteY645" fmla="*/ 2085197 h 2727713"/>
              <a:gd name="connsiteX646" fmla="*/ 9250704 w 9713575"/>
              <a:gd name="connsiteY646" fmla="*/ 2105487 h 2727713"/>
              <a:gd name="connsiteX647" fmla="*/ 9223872 w 9713575"/>
              <a:gd name="connsiteY647" fmla="*/ 2078434 h 2727713"/>
              <a:gd name="connsiteX648" fmla="*/ 9230580 w 9713575"/>
              <a:gd name="connsiteY648" fmla="*/ 2037854 h 2727713"/>
              <a:gd name="connsiteX649" fmla="*/ 9217163 w 9713575"/>
              <a:gd name="connsiteY649" fmla="*/ 2037854 h 2727713"/>
              <a:gd name="connsiteX650" fmla="*/ 9203746 w 9713575"/>
              <a:gd name="connsiteY650" fmla="*/ 2098724 h 2727713"/>
              <a:gd name="connsiteX651" fmla="*/ 9176914 w 9713575"/>
              <a:gd name="connsiteY651" fmla="*/ 2105487 h 2727713"/>
              <a:gd name="connsiteX652" fmla="*/ 9171043 w 9713575"/>
              <a:gd name="connsiteY652" fmla="*/ 2094497 h 2727713"/>
              <a:gd name="connsiteX653" fmla="*/ 9170214 w 9713575"/>
              <a:gd name="connsiteY653" fmla="*/ 2078624 h 2727713"/>
              <a:gd name="connsiteX654" fmla="*/ 9171672 w 9713575"/>
              <a:gd name="connsiteY654" fmla="*/ 2078857 h 2727713"/>
              <a:gd name="connsiteX655" fmla="*/ 9183622 w 9713575"/>
              <a:gd name="connsiteY655" fmla="*/ 2078434 h 2727713"/>
              <a:gd name="connsiteX656" fmla="*/ 9183622 w 9713575"/>
              <a:gd name="connsiteY656" fmla="*/ 2037854 h 2727713"/>
              <a:gd name="connsiteX657" fmla="*/ 9136664 w 9713575"/>
              <a:gd name="connsiteY657" fmla="*/ 2058144 h 2727713"/>
              <a:gd name="connsiteX658" fmla="*/ 9116539 w 9713575"/>
              <a:gd name="connsiteY658" fmla="*/ 2051381 h 2727713"/>
              <a:gd name="connsiteX659" fmla="*/ 9103123 w 9713575"/>
              <a:gd name="connsiteY659" fmla="*/ 2010801 h 2727713"/>
              <a:gd name="connsiteX660" fmla="*/ 9082997 w 9713575"/>
              <a:gd name="connsiteY660" fmla="*/ 2037854 h 2727713"/>
              <a:gd name="connsiteX661" fmla="*/ 9069581 w 9713575"/>
              <a:gd name="connsiteY661" fmla="*/ 2004037 h 2727713"/>
              <a:gd name="connsiteX662" fmla="*/ 9062873 w 9713575"/>
              <a:gd name="connsiteY662" fmla="*/ 2064907 h 2727713"/>
              <a:gd name="connsiteX663" fmla="*/ 9036039 w 9713575"/>
              <a:gd name="connsiteY663" fmla="*/ 2010801 h 2727713"/>
              <a:gd name="connsiteX664" fmla="*/ 9015915 w 9713575"/>
              <a:gd name="connsiteY664" fmla="*/ 2037854 h 2727713"/>
              <a:gd name="connsiteX665" fmla="*/ 9042748 w 9713575"/>
              <a:gd name="connsiteY665" fmla="*/ 2064907 h 2727713"/>
              <a:gd name="connsiteX666" fmla="*/ 8989082 w 9713575"/>
              <a:gd name="connsiteY666" fmla="*/ 2051381 h 2727713"/>
              <a:gd name="connsiteX667" fmla="*/ 8928708 w 9713575"/>
              <a:gd name="connsiteY667" fmla="*/ 2071671 h 2727713"/>
              <a:gd name="connsiteX668" fmla="*/ 8975665 w 9713575"/>
              <a:gd name="connsiteY668" fmla="*/ 2159594 h 2727713"/>
              <a:gd name="connsiteX669" fmla="*/ 8995790 w 9713575"/>
              <a:gd name="connsiteY669" fmla="*/ 2146067 h 2727713"/>
              <a:gd name="connsiteX670" fmla="*/ 8995790 w 9713575"/>
              <a:gd name="connsiteY670" fmla="*/ 2119014 h 2727713"/>
              <a:gd name="connsiteX671" fmla="*/ 9029331 w 9713575"/>
              <a:gd name="connsiteY671" fmla="*/ 2085197 h 2727713"/>
              <a:gd name="connsiteX672" fmla="*/ 9022623 w 9713575"/>
              <a:gd name="connsiteY672" fmla="*/ 2125777 h 2727713"/>
              <a:gd name="connsiteX673" fmla="*/ 9036039 w 9713575"/>
              <a:gd name="connsiteY673" fmla="*/ 2132541 h 2727713"/>
              <a:gd name="connsiteX674" fmla="*/ 9049457 w 9713575"/>
              <a:gd name="connsiteY674" fmla="*/ 2112250 h 2727713"/>
              <a:gd name="connsiteX675" fmla="*/ 9076289 w 9713575"/>
              <a:gd name="connsiteY675" fmla="*/ 2146067 h 2727713"/>
              <a:gd name="connsiteX676" fmla="*/ 9049457 w 9713575"/>
              <a:gd name="connsiteY676" fmla="*/ 2166357 h 2727713"/>
              <a:gd name="connsiteX677" fmla="*/ 9069581 w 9713575"/>
              <a:gd name="connsiteY677" fmla="*/ 2179884 h 2727713"/>
              <a:gd name="connsiteX678" fmla="*/ 9082997 w 9713575"/>
              <a:gd name="connsiteY678" fmla="*/ 2146067 h 2727713"/>
              <a:gd name="connsiteX679" fmla="*/ 9082997 w 9713575"/>
              <a:gd name="connsiteY679" fmla="*/ 2125777 h 2727713"/>
              <a:gd name="connsiteX680" fmla="*/ 9136664 w 9713575"/>
              <a:gd name="connsiteY680" fmla="*/ 2146067 h 2727713"/>
              <a:gd name="connsiteX681" fmla="*/ 9250704 w 9713575"/>
              <a:gd name="connsiteY681" fmla="*/ 2132541 h 2727713"/>
              <a:gd name="connsiteX682" fmla="*/ 9237288 w 9713575"/>
              <a:gd name="connsiteY682" fmla="*/ 2186647 h 2727713"/>
              <a:gd name="connsiteX683" fmla="*/ 9176914 w 9713575"/>
              <a:gd name="connsiteY683" fmla="*/ 2159594 h 2727713"/>
              <a:gd name="connsiteX684" fmla="*/ 9143372 w 9713575"/>
              <a:gd name="connsiteY684" fmla="*/ 2139304 h 2727713"/>
              <a:gd name="connsiteX685" fmla="*/ 9163497 w 9713575"/>
              <a:gd name="connsiteY685" fmla="*/ 2186647 h 2727713"/>
              <a:gd name="connsiteX686" fmla="*/ 9197038 w 9713575"/>
              <a:gd name="connsiteY686" fmla="*/ 2166357 h 2727713"/>
              <a:gd name="connsiteX687" fmla="*/ 9243996 w 9713575"/>
              <a:gd name="connsiteY687" fmla="*/ 2200174 h 2727713"/>
              <a:gd name="connsiteX688" fmla="*/ 9237288 w 9713575"/>
              <a:gd name="connsiteY688" fmla="*/ 2227227 h 2727713"/>
              <a:gd name="connsiteX689" fmla="*/ 9250704 w 9713575"/>
              <a:gd name="connsiteY689" fmla="*/ 2254280 h 2727713"/>
              <a:gd name="connsiteX690" fmla="*/ 9270829 w 9713575"/>
              <a:gd name="connsiteY690" fmla="*/ 2227227 h 2727713"/>
              <a:gd name="connsiteX691" fmla="*/ 9264121 w 9713575"/>
              <a:gd name="connsiteY691" fmla="*/ 2200174 h 2727713"/>
              <a:gd name="connsiteX692" fmla="*/ 9304371 w 9713575"/>
              <a:gd name="connsiteY692" fmla="*/ 2233990 h 2727713"/>
              <a:gd name="connsiteX693" fmla="*/ 9297662 w 9713575"/>
              <a:gd name="connsiteY693" fmla="*/ 2261043 h 2727713"/>
              <a:gd name="connsiteX694" fmla="*/ 9324495 w 9713575"/>
              <a:gd name="connsiteY694" fmla="*/ 2227227 h 2727713"/>
              <a:gd name="connsiteX695" fmla="*/ 9364745 w 9713575"/>
              <a:gd name="connsiteY695" fmla="*/ 2294860 h 2727713"/>
              <a:gd name="connsiteX696" fmla="*/ 9404995 w 9713575"/>
              <a:gd name="connsiteY696" fmla="*/ 2321913 h 2727713"/>
              <a:gd name="connsiteX697" fmla="*/ 9398287 w 9713575"/>
              <a:gd name="connsiteY697" fmla="*/ 2348967 h 2727713"/>
              <a:gd name="connsiteX698" fmla="*/ 9425119 w 9713575"/>
              <a:gd name="connsiteY698" fmla="*/ 2348967 h 2727713"/>
              <a:gd name="connsiteX699" fmla="*/ 9431827 w 9713575"/>
              <a:gd name="connsiteY699" fmla="*/ 2389548 h 2727713"/>
              <a:gd name="connsiteX700" fmla="*/ 9451953 w 9713575"/>
              <a:gd name="connsiteY700" fmla="*/ 2403074 h 2727713"/>
              <a:gd name="connsiteX701" fmla="*/ 9453630 w 9713575"/>
              <a:gd name="connsiteY701" fmla="*/ 2385426 h 2727713"/>
              <a:gd name="connsiteX702" fmla="*/ 9453257 w 9713575"/>
              <a:gd name="connsiteY702" fmla="*/ 2384662 h 2727713"/>
              <a:gd name="connsiteX703" fmla="*/ 9469561 w 9713575"/>
              <a:gd name="connsiteY703" fmla="*/ 2408146 h 2727713"/>
              <a:gd name="connsiteX704" fmla="*/ 9472077 w 9713575"/>
              <a:gd name="connsiteY704" fmla="*/ 2443654 h 2727713"/>
              <a:gd name="connsiteX705" fmla="*/ 9512327 w 9713575"/>
              <a:gd name="connsiteY705" fmla="*/ 2450417 h 2727713"/>
              <a:gd name="connsiteX706" fmla="*/ 9492202 w 9713575"/>
              <a:gd name="connsiteY706" fmla="*/ 2477470 h 2727713"/>
              <a:gd name="connsiteX707" fmla="*/ 9458661 w 9713575"/>
              <a:gd name="connsiteY707" fmla="*/ 2457181 h 2727713"/>
              <a:gd name="connsiteX708" fmla="*/ 9451953 w 9713575"/>
              <a:gd name="connsiteY708" fmla="*/ 2477470 h 2727713"/>
              <a:gd name="connsiteX709" fmla="*/ 9404995 w 9713575"/>
              <a:gd name="connsiteY709" fmla="*/ 2484234 h 2727713"/>
              <a:gd name="connsiteX710" fmla="*/ 9391578 w 9713575"/>
              <a:gd name="connsiteY710" fmla="*/ 2450417 h 2727713"/>
              <a:gd name="connsiteX711" fmla="*/ 9351329 w 9713575"/>
              <a:gd name="connsiteY711" fmla="*/ 2443654 h 2727713"/>
              <a:gd name="connsiteX712" fmla="*/ 9371453 w 9713575"/>
              <a:gd name="connsiteY712" fmla="*/ 2450417 h 2727713"/>
              <a:gd name="connsiteX713" fmla="*/ 9384869 w 9713575"/>
              <a:gd name="connsiteY713" fmla="*/ 2396311 h 2727713"/>
              <a:gd name="connsiteX714" fmla="*/ 9371453 w 9713575"/>
              <a:gd name="connsiteY714" fmla="*/ 2423364 h 2727713"/>
              <a:gd name="connsiteX715" fmla="*/ 9344620 w 9713575"/>
              <a:gd name="connsiteY715" fmla="*/ 2416601 h 2727713"/>
              <a:gd name="connsiteX716" fmla="*/ 9337912 w 9713575"/>
              <a:gd name="connsiteY716" fmla="*/ 2382784 h 2727713"/>
              <a:gd name="connsiteX717" fmla="*/ 9304371 w 9713575"/>
              <a:gd name="connsiteY717" fmla="*/ 2409837 h 2727713"/>
              <a:gd name="connsiteX718" fmla="*/ 9297662 w 9713575"/>
              <a:gd name="connsiteY718" fmla="*/ 2463944 h 2727713"/>
              <a:gd name="connsiteX719" fmla="*/ 9243996 w 9713575"/>
              <a:gd name="connsiteY719" fmla="*/ 2443654 h 2727713"/>
              <a:gd name="connsiteX720" fmla="*/ 9257412 w 9713575"/>
              <a:gd name="connsiteY720" fmla="*/ 2416601 h 2727713"/>
              <a:gd name="connsiteX721" fmla="*/ 9217163 w 9713575"/>
              <a:gd name="connsiteY721" fmla="*/ 2416601 h 2727713"/>
              <a:gd name="connsiteX722" fmla="*/ 9176914 w 9713575"/>
              <a:gd name="connsiteY722" fmla="*/ 2389548 h 2727713"/>
              <a:gd name="connsiteX723" fmla="*/ 9163497 w 9713575"/>
              <a:gd name="connsiteY723" fmla="*/ 2335441 h 2727713"/>
              <a:gd name="connsiteX724" fmla="*/ 9136664 w 9713575"/>
              <a:gd name="connsiteY724" fmla="*/ 2376021 h 2727713"/>
              <a:gd name="connsiteX725" fmla="*/ 9123247 w 9713575"/>
              <a:gd name="connsiteY725" fmla="*/ 2362494 h 2727713"/>
              <a:gd name="connsiteX726" fmla="*/ 9123247 w 9713575"/>
              <a:gd name="connsiteY726" fmla="*/ 2335441 h 2727713"/>
              <a:gd name="connsiteX727" fmla="*/ 9109831 w 9713575"/>
              <a:gd name="connsiteY727" fmla="*/ 2348967 h 2727713"/>
              <a:gd name="connsiteX728" fmla="*/ 9103123 w 9713575"/>
              <a:gd name="connsiteY728" fmla="*/ 2301623 h 2727713"/>
              <a:gd name="connsiteX729" fmla="*/ 9069581 w 9713575"/>
              <a:gd name="connsiteY729" fmla="*/ 2321913 h 2727713"/>
              <a:gd name="connsiteX730" fmla="*/ 9103123 w 9713575"/>
              <a:gd name="connsiteY730" fmla="*/ 2355731 h 2727713"/>
              <a:gd name="connsiteX731" fmla="*/ 9036039 w 9713575"/>
              <a:gd name="connsiteY731" fmla="*/ 2342204 h 2727713"/>
              <a:gd name="connsiteX732" fmla="*/ 9109831 w 9713575"/>
              <a:gd name="connsiteY732" fmla="*/ 2389548 h 2727713"/>
              <a:gd name="connsiteX733" fmla="*/ 9109831 w 9713575"/>
              <a:gd name="connsiteY733" fmla="*/ 2362494 h 2727713"/>
              <a:gd name="connsiteX734" fmla="*/ 9129956 w 9713575"/>
              <a:gd name="connsiteY734" fmla="*/ 2396311 h 2727713"/>
              <a:gd name="connsiteX735" fmla="*/ 9116539 w 9713575"/>
              <a:gd name="connsiteY735" fmla="*/ 2436891 h 2727713"/>
              <a:gd name="connsiteX736" fmla="*/ 9042748 w 9713575"/>
              <a:gd name="connsiteY736" fmla="*/ 2416601 h 2727713"/>
              <a:gd name="connsiteX737" fmla="*/ 9029331 w 9713575"/>
              <a:gd name="connsiteY737" fmla="*/ 2409837 h 2727713"/>
              <a:gd name="connsiteX738" fmla="*/ 9029331 w 9713575"/>
              <a:gd name="connsiteY738" fmla="*/ 2362494 h 2727713"/>
              <a:gd name="connsiteX739" fmla="*/ 9002499 w 9713575"/>
              <a:gd name="connsiteY739" fmla="*/ 2362494 h 2727713"/>
              <a:gd name="connsiteX740" fmla="*/ 9015915 w 9713575"/>
              <a:gd name="connsiteY740" fmla="*/ 2396311 h 2727713"/>
              <a:gd name="connsiteX741" fmla="*/ 8995790 w 9713575"/>
              <a:gd name="connsiteY741" fmla="*/ 2382784 h 2727713"/>
              <a:gd name="connsiteX742" fmla="*/ 8975665 w 9713575"/>
              <a:gd name="connsiteY742" fmla="*/ 2423364 h 2727713"/>
              <a:gd name="connsiteX743" fmla="*/ 8975665 w 9713575"/>
              <a:gd name="connsiteY743" fmla="*/ 2457181 h 2727713"/>
              <a:gd name="connsiteX744" fmla="*/ 8955541 w 9713575"/>
              <a:gd name="connsiteY744" fmla="*/ 2484234 h 2727713"/>
              <a:gd name="connsiteX745" fmla="*/ 8955541 w 9713575"/>
              <a:gd name="connsiteY745" fmla="*/ 2430127 h 2727713"/>
              <a:gd name="connsiteX746" fmla="*/ 8915291 w 9713575"/>
              <a:gd name="connsiteY746" fmla="*/ 2430127 h 2727713"/>
              <a:gd name="connsiteX747" fmla="*/ 8921999 w 9713575"/>
              <a:gd name="connsiteY747" fmla="*/ 2403074 h 2727713"/>
              <a:gd name="connsiteX748" fmla="*/ 8908582 w 9713575"/>
              <a:gd name="connsiteY748" fmla="*/ 2369257 h 2727713"/>
              <a:gd name="connsiteX749" fmla="*/ 8881750 w 9713575"/>
              <a:gd name="connsiteY749" fmla="*/ 2348967 h 2727713"/>
              <a:gd name="connsiteX750" fmla="*/ 8861624 w 9713575"/>
              <a:gd name="connsiteY750" fmla="*/ 2396311 h 2727713"/>
              <a:gd name="connsiteX751" fmla="*/ 8848208 w 9713575"/>
              <a:gd name="connsiteY751" fmla="*/ 2342204 h 2727713"/>
              <a:gd name="connsiteX752" fmla="*/ 8807958 w 9713575"/>
              <a:gd name="connsiteY752" fmla="*/ 2369257 h 2727713"/>
              <a:gd name="connsiteX753" fmla="*/ 8794542 w 9713575"/>
              <a:gd name="connsiteY753" fmla="*/ 2348967 h 2727713"/>
              <a:gd name="connsiteX754" fmla="*/ 8848208 w 9713575"/>
              <a:gd name="connsiteY754" fmla="*/ 2430127 h 2727713"/>
              <a:gd name="connsiteX755" fmla="*/ 8801250 w 9713575"/>
              <a:gd name="connsiteY755" fmla="*/ 2403074 h 2727713"/>
              <a:gd name="connsiteX756" fmla="*/ 8787834 w 9713575"/>
              <a:gd name="connsiteY756" fmla="*/ 2524814 h 2727713"/>
              <a:gd name="connsiteX757" fmla="*/ 8707335 w 9713575"/>
              <a:gd name="connsiteY757" fmla="*/ 2524814 h 2727713"/>
              <a:gd name="connsiteX758" fmla="*/ 8740876 w 9713575"/>
              <a:gd name="connsiteY758" fmla="*/ 2484234 h 2727713"/>
              <a:gd name="connsiteX759" fmla="*/ 8660377 w 9713575"/>
              <a:gd name="connsiteY759" fmla="*/ 2443654 h 2727713"/>
              <a:gd name="connsiteX760" fmla="*/ 8579878 w 9713575"/>
              <a:gd name="connsiteY760" fmla="*/ 2382784 h 2727713"/>
              <a:gd name="connsiteX761" fmla="*/ 8559752 w 9713575"/>
              <a:gd name="connsiteY761" fmla="*/ 2389548 h 2727713"/>
              <a:gd name="connsiteX762" fmla="*/ 8546336 w 9713575"/>
              <a:gd name="connsiteY762" fmla="*/ 2362494 h 2727713"/>
              <a:gd name="connsiteX763" fmla="*/ 8452420 w 9713575"/>
              <a:gd name="connsiteY763" fmla="*/ 2321913 h 2727713"/>
              <a:gd name="connsiteX764" fmla="*/ 8459128 w 9713575"/>
              <a:gd name="connsiteY764" fmla="*/ 2342204 h 2727713"/>
              <a:gd name="connsiteX765" fmla="*/ 8439004 w 9713575"/>
              <a:gd name="connsiteY765" fmla="*/ 2342204 h 2727713"/>
              <a:gd name="connsiteX766" fmla="*/ 8439004 w 9713575"/>
              <a:gd name="connsiteY766" fmla="*/ 2321913 h 2727713"/>
              <a:gd name="connsiteX767" fmla="*/ 8385337 w 9713575"/>
              <a:gd name="connsiteY767" fmla="*/ 2301623 h 2727713"/>
              <a:gd name="connsiteX768" fmla="*/ 8405463 w 9713575"/>
              <a:gd name="connsiteY768" fmla="*/ 2274570 h 2727713"/>
              <a:gd name="connsiteX769" fmla="*/ 8365213 w 9713575"/>
              <a:gd name="connsiteY769" fmla="*/ 2254280 h 2727713"/>
              <a:gd name="connsiteX770" fmla="*/ 8358505 w 9713575"/>
              <a:gd name="connsiteY770" fmla="*/ 2321913 h 2727713"/>
              <a:gd name="connsiteX771" fmla="*/ 8318255 w 9713575"/>
              <a:gd name="connsiteY771" fmla="*/ 2247517 h 2727713"/>
              <a:gd name="connsiteX772" fmla="*/ 8324963 w 9713575"/>
              <a:gd name="connsiteY772" fmla="*/ 2267807 h 2727713"/>
              <a:gd name="connsiteX773" fmla="*/ 8257880 w 9713575"/>
              <a:gd name="connsiteY773" fmla="*/ 2301623 h 2727713"/>
              <a:gd name="connsiteX774" fmla="*/ 8190798 w 9713575"/>
              <a:gd name="connsiteY774" fmla="*/ 2247517 h 2727713"/>
              <a:gd name="connsiteX775" fmla="*/ 8170673 w 9713575"/>
              <a:gd name="connsiteY775" fmla="*/ 2267807 h 2727713"/>
              <a:gd name="connsiteX776" fmla="*/ 8177381 w 9713575"/>
              <a:gd name="connsiteY776" fmla="*/ 2288097 h 2727713"/>
              <a:gd name="connsiteX777" fmla="*/ 8110299 w 9713575"/>
              <a:gd name="connsiteY777" fmla="*/ 2281334 h 2727713"/>
              <a:gd name="connsiteX778" fmla="*/ 8150548 w 9713575"/>
              <a:gd name="connsiteY778" fmla="*/ 2254280 h 2727713"/>
              <a:gd name="connsiteX779" fmla="*/ 8083465 w 9713575"/>
              <a:gd name="connsiteY779" fmla="*/ 2206937 h 2727713"/>
              <a:gd name="connsiteX780" fmla="*/ 8002967 w 9713575"/>
              <a:gd name="connsiteY780" fmla="*/ 2213700 h 2727713"/>
              <a:gd name="connsiteX781" fmla="*/ 7976133 w 9713575"/>
              <a:gd name="connsiteY781" fmla="*/ 2173120 h 2727713"/>
              <a:gd name="connsiteX782" fmla="*/ 7989549 w 9713575"/>
              <a:gd name="connsiteY782" fmla="*/ 2125777 h 2727713"/>
              <a:gd name="connsiteX783" fmla="*/ 7976133 w 9713575"/>
              <a:gd name="connsiteY783" fmla="*/ 2125777 h 2727713"/>
              <a:gd name="connsiteX784" fmla="*/ 7962717 w 9713575"/>
              <a:gd name="connsiteY784" fmla="*/ 2166357 h 2727713"/>
              <a:gd name="connsiteX785" fmla="*/ 7962717 w 9713575"/>
              <a:gd name="connsiteY785" fmla="*/ 2112250 h 2727713"/>
              <a:gd name="connsiteX786" fmla="*/ 7935883 w 9713575"/>
              <a:gd name="connsiteY786" fmla="*/ 2132541 h 2727713"/>
              <a:gd name="connsiteX787" fmla="*/ 7935883 w 9713575"/>
              <a:gd name="connsiteY787" fmla="*/ 2098724 h 2727713"/>
              <a:gd name="connsiteX788" fmla="*/ 7922467 w 9713575"/>
              <a:gd name="connsiteY788" fmla="*/ 2139304 h 2727713"/>
              <a:gd name="connsiteX789" fmla="*/ 7902342 w 9713575"/>
              <a:gd name="connsiteY789" fmla="*/ 2125777 h 2727713"/>
              <a:gd name="connsiteX790" fmla="*/ 7909050 w 9713575"/>
              <a:gd name="connsiteY790" fmla="*/ 2098724 h 2727713"/>
              <a:gd name="connsiteX791" fmla="*/ 7875509 w 9713575"/>
              <a:gd name="connsiteY791" fmla="*/ 2132541 h 2727713"/>
              <a:gd name="connsiteX792" fmla="*/ 7895633 w 9713575"/>
              <a:gd name="connsiteY792" fmla="*/ 2179884 h 2727713"/>
              <a:gd name="connsiteX793" fmla="*/ 7821843 w 9713575"/>
              <a:gd name="connsiteY793" fmla="*/ 2166357 h 2727713"/>
              <a:gd name="connsiteX794" fmla="*/ 7828551 w 9713575"/>
              <a:gd name="connsiteY794" fmla="*/ 2186647 h 2727713"/>
              <a:gd name="connsiteX795" fmla="*/ 7821843 w 9713575"/>
              <a:gd name="connsiteY795" fmla="*/ 2119014 h 2727713"/>
              <a:gd name="connsiteX796" fmla="*/ 7788302 w 9713575"/>
              <a:gd name="connsiteY796" fmla="*/ 2112250 h 2727713"/>
              <a:gd name="connsiteX797" fmla="*/ 7801718 w 9713575"/>
              <a:gd name="connsiteY797" fmla="*/ 2166357 h 2727713"/>
              <a:gd name="connsiteX798" fmla="*/ 7781593 w 9713575"/>
              <a:gd name="connsiteY798" fmla="*/ 2119014 h 2727713"/>
              <a:gd name="connsiteX799" fmla="*/ 7761469 w 9713575"/>
              <a:gd name="connsiteY799" fmla="*/ 2159594 h 2727713"/>
              <a:gd name="connsiteX800" fmla="*/ 7707803 w 9713575"/>
              <a:gd name="connsiteY800" fmla="*/ 2132541 h 2727713"/>
              <a:gd name="connsiteX801" fmla="*/ 7721219 w 9713575"/>
              <a:gd name="connsiteY801" fmla="*/ 2132541 h 2727713"/>
              <a:gd name="connsiteX802" fmla="*/ 7714511 w 9713575"/>
              <a:gd name="connsiteY802" fmla="*/ 2105487 h 2727713"/>
              <a:gd name="connsiteX803" fmla="*/ 7654137 w 9713575"/>
              <a:gd name="connsiteY803" fmla="*/ 2132541 h 2727713"/>
              <a:gd name="connsiteX804" fmla="*/ 7647427 w 9713575"/>
              <a:gd name="connsiteY804" fmla="*/ 2091961 h 2727713"/>
              <a:gd name="connsiteX805" fmla="*/ 7620595 w 9713575"/>
              <a:gd name="connsiteY805" fmla="*/ 2105487 h 2727713"/>
              <a:gd name="connsiteX806" fmla="*/ 7613887 w 9713575"/>
              <a:gd name="connsiteY806" fmla="*/ 2058144 h 2727713"/>
              <a:gd name="connsiteX807" fmla="*/ 7580345 w 9713575"/>
              <a:gd name="connsiteY807" fmla="*/ 2071671 h 2727713"/>
              <a:gd name="connsiteX808" fmla="*/ 7573637 w 9713575"/>
              <a:gd name="connsiteY808" fmla="*/ 2031091 h 2727713"/>
              <a:gd name="connsiteX809" fmla="*/ 7560220 w 9713575"/>
              <a:gd name="connsiteY809" fmla="*/ 2024327 h 2727713"/>
              <a:gd name="connsiteX810" fmla="*/ 7667553 w 9713575"/>
              <a:gd name="connsiteY810" fmla="*/ 2058144 h 2727713"/>
              <a:gd name="connsiteX811" fmla="*/ 7674261 w 9713575"/>
              <a:gd name="connsiteY811" fmla="*/ 2010801 h 2727713"/>
              <a:gd name="connsiteX812" fmla="*/ 7546803 w 9713575"/>
              <a:gd name="connsiteY812" fmla="*/ 2031091 h 2727713"/>
              <a:gd name="connsiteX813" fmla="*/ 7533387 w 9713575"/>
              <a:gd name="connsiteY813" fmla="*/ 1997274 h 2727713"/>
              <a:gd name="connsiteX814" fmla="*/ 7499846 w 9713575"/>
              <a:gd name="connsiteY814" fmla="*/ 2004037 h 2727713"/>
              <a:gd name="connsiteX815" fmla="*/ 7486429 w 9713575"/>
              <a:gd name="connsiteY815" fmla="*/ 2037854 h 2727713"/>
              <a:gd name="connsiteX816" fmla="*/ 7519971 w 9713575"/>
              <a:gd name="connsiteY816" fmla="*/ 2037854 h 2727713"/>
              <a:gd name="connsiteX817" fmla="*/ 7513262 w 9713575"/>
              <a:gd name="connsiteY817" fmla="*/ 2017564 h 2727713"/>
              <a:gd name="connsiteX818" fmla="*/ 7533387 w 9713575"/>
              <a:gd name="connsiteY818" fmla="*/ 2031091 h 2727713"/>
              <a:gd name="connsiteX819" fmla="*/ 7526679 w 9713575"/>
              <a:gd name="connsiteY819" fmla="*/ 2098724 h 2727713"/>
              <a:gd name="connsiteX820" fmla="*/ 7513262 w 9713575"/>
              <a:gd name="connsiteY820" fmla="*/ 2064907 h 2727713"/>
              <a:gd name="connsiteX821" fmla="*/ 7473013 w 9713575"/>
              <a:gd name="connsiteY821" fmla="*/ 2085197 h 2727713"/>
              <a:gd name="connsiteX822" fmla="*/ 7452888 w 9713575"/>
              <a:gd name="connsiteY822" fmla="*/ 2091961 h 2727713"/>
              <a:gd name="connsiteX823" fmla="*/ 7439471 w 9713575"/>
              <a:gd name="connsiteY823" fmla="*/ 2064907 h 2727713"/>
              <a:gd name="connsiteX824" fmla="*/ 7439471 w 9713575"/>
              <a:gd name="connsiteY824" fmla="*/ 2085197 h 2727713"/>
              <a:gd name="connsiteX825" fmla="*/ 7399222 w 9713575"/>
              <a:gd name="connsiteY825" fmla="*/ 2071671 h 2727713"/>
              <a:gd name="connsiteX826" fmla="*/ 7392514 w 9713575"/>
              <a:gd name="connsiteY826" fmla="*/ 2091961 h 2727713"/>
              <a:gd name="connsiteX827" fmla="*/ 7432763 w 9713575"/>
              <a:gd name="connsiteY827" fmla="*/ 2112250 h 2727713"/>
              <a:gd name="connsiteX828" fmla="*/ 7385805 w 9713575"/>
              <a:gd name="connsiteY828" fmla="*/ 2125777 h 2727713"/>
              <a:gd name="connsiteX829" fmla="*/ 7385805 w 9713575"/>
              <a:gd name="connsiteY829" fmla="*/ 2091961 h 2727713"/>
              <a:gd name="connsiteX830" fmla="*/ 7372389 w 9713575"/>
              <a:gd name="connsiteY830" fmla="*/ 2098724 h 2727713"/>
              <a:gd name="connsiteX831" fmla="*/ 7372389 w 9713575"/>
              <a:gd name="connsiteY831" fmla="*/ 2146067 h 2727713"/>
              <a:gd name="connsiteX832" fmla="*/ 7412639 w 9713575"/>
              <a:gd name="connsiteY832" fmla="*/ 2132541 h 2727713"/>
              <a:gd name="connsiteX833" fmla="*/ 7426055 w 9713575"/>
              <a:gd name="connsiteY833" fmla="*/ 2173120 h 2727713"/>
              <a:gd name="connsiteX834" fmla="*/ 7486429 w 9713575"/>
              <a:gd name="connsiteY834" fmla="*/ 2159594 h 2727713"/>
              <a:gd name="connsiteX835" fmla="*/ 7479721 w 9713575"/>
              <a:gd name="connsiteY835" fmla="*/ 2193410 h 2727713"/>
              <a:gd name="connsiteX836" fmla="*/ 7506554 w 9713575"/>
              <a:gd name="connsiteY836" fmla="*/ 2166357 h 2727713"/>
              <a:gd name="connsiteX837" fmla="*/ 7493138 w 9713575"/>
              <a:gd name="connsiteY837" fmla="*/ 2206937 h 2727713"/>
              <a:gd name="connsiteX838" fmla="*/ 7519971 w 9713575"/>
              <a:gd name="connsiteY838" fmla="*/ 2152830 h 2727713"/>
              <a:gd name="connsiteX839" fmla="*/ 7519971 w 9713575"/>
              <a:gd name="connsiteY839" fmla="*/ 2213700 h 2727713"/>
              <a:gd name="connsiteX840" fmla="*/ 7540095 w 9713575"/>
              <a:gd name="connsiteY840" fmla="*/ 2166357 h 2727713"/>
              <a:gd name="connsiteX841" fmla="*/ 7566929 w 9713575"/>
              <a:gd name="connsiteY841" fmla="*/ 2173120 h 2727713"/>
              <a:gd name="connsiteX842" fmla="*/ 7580345 w 9713575"/>
              <a:gd name="connsiteY842" fmla="*/ 2173120 h 2727713"/>
              <a:gd name="connsiteX843" fmla="*/ 7593761 w 9713575"/>
              <a:gd name="connsiteY843" fmla="*/ 2213700 h 2727713"/>
              <a:gd name="connsiteX844" fmla="*/ 7600469 w 9713575"/>
              <a:gd name="connsiteY844" fmla="*/ 2166357 h 2727713"/>
              <a:gd name="connsiteX845" fmla="*/ 7634011 w 9713575"/>
              <a:gd name="connsiteY845" fmla="*/ 2186647 h 2727713"/>
              <a:gd name="connsiteX846" fmla="*/ 7607178 w 9713575"/>
              <a:gd name="connsiteY846" fmla="*/ 2179884 h 2727713"/>
              <a:gd name="connsiteX847" fmla="*/ 7667553 w 9713575"/>
              <a:gd name="connsiteY847" fmla="*/ 2247517 h 2727713"/>
              <a:gd name="connsiteX848" fmla="*/ 7707803 w 9713575"/>
              <a:gd name="connsiteY848" fmla="*/ 2240754 h 2727713"/>
              <a:gd name="connsiteX849" fmla="*/ 7674261 w 9713575"/>
              <a:gd name="connsiteY849" fmla="*/ 2233990 h 2727713"/>
              <a:gd name="connsiteX850" fmla="*/ 7660845 w 9713575"/>
              <a:gd name="connsiteY850" fmla="*/ 2206937 h 2727713"/>
              <a:gd name="connsiteX851" fmla="*/ 7674261 w 9713575"/>
              <a:gd name="connsiteY851" fmla="*/ 2186647 h 2727713"/>
              <a:gd name="connsiteX852" fmla="*/ 7714511 w 9713575"/>
              <a:gd name="connsiteY852" fmla="*/ 2220463 h 2727713"/>
              <a:gd name="connsiteX853" fmla="*/ 7714511 w 9713575"/>
              <a:gd name="connsiteY853" fmla="*/ 2267807 h 2727713"/>
              <a:gd name="connsiteX854" fmla="*/ 7768177 w 9713575"/>
              <a:gd name="connsiteY854" fmla="*/ 2281334 h 2727713"/>
              <a:gd name="connsiteX855" fmla="*/ 7788302 w 9713575"/>
              <a:gd name="connsiteY855" fmla="*/ 2220463 h 2727713"/>
              <a:gd name="connsiteX856" fmla="*/ 7795010 w 9713575"/>
              <a:gd name="connsiteY856" fmla="*/ 2220463 h 2727713"/>
              <a:gd name="connsiteX857" fmla="*/ 7801718 w 9713575"/>
              <a:gd name="connsiteY857" fmla="*/ 2281334 h 2727713"/>
              <a:gd name="connsiteX858" fmla="*/ 7821843 w 9713575"/>
              <a:gd name="connsiteY858" fmla="*/ 2233990 h 2727713"/>
              <a:gd name="connsiteX859" fmla="*/ 7855384 w 9713575"/>
              <a:gd name="connsiteY859" fmla="*/ 2261043 h 2727713"/>
              <a:gd name="connsiteX860" fmla="*/ 7882217 w 9713575"/>
              <a:gd name="connsiteY860" fmla="*/ 2288097 h 2727713"/>
              <a:gd name="connsiteX861" fmla="*/ 7862092 w 9713575"/>
              <a:gd name="connsiteY861" fmla="*/ 2294860 h 2727713"/>
              <a:gd name="connsiteX862" fmla="*/ 7895633 w 9713575"/>
              <a:gd name="connsiteY862" fmla="*/ 2315151 h 2727713"/>
              <a:gd name="connsiteX863" fmla="*/ 7888925 w 9713575"/>
              <a:gd name="connsiteY863" fmla="*/ 2321914 h 2727713"/>
              <a:gd name="connsiteX864" fmla="*/ 7882217 w 9713575"/>
              <a:gd name="connsiteY864" fmla="*/ 2342204 h 2727713"/>
              <a:gd name="connsiteX865" fmla="*/ 7868801 w 9713575"/>
              <a:gd name="connsiteY865" fmla="*/ 2321914 h 2727713"/>
              <a:gd name="connsiteX866" fmla="*/ 7862092 w 9713575"/>
              <a:gd name="connsiteY866" fmla="*/ 2342204 h 2727713"/>
              <a:gd name="connsiteX867" fmla="*/ 7909050 w 9713575"/>
              <a:gd name="connsiteY867" fmla="*/ 2321914 h 2727713"/>
              <a:gd name="connsiteX868" fmla="*/ 7969425 w 9713575"/>
              <a:gd name="connsiteY868" fmla="*/ 2335441 h 2727713"/>
              <a:gd name="connsiteX869" fmla="*/ 7969425 w 9713575"/>
              <a:gd name="connsiteY869" fmla="*/ 2281334 h 2727713"/>
              <a:gd name="connsiteX870" fmla="*/ 7996257 w 9713575"/>
              <a:gd name="connsiteY870" fmla="*/ 2301623 h 2727713"/>
              <a:gd name="connsiteX871" fmla="*/ 7976133 w 9713575"/>
              <a:gd name="connsiteY871" fmla="*/ 2355731 h 2727713"/>
              <a:gd name="connsiteX872" fmla="*/ 8049925 w 9713575"/>
              <a:gd name="connsiteY872" fmla="*/ 2348967 h 2727713"/>
              <a:gd name="connsiteX873" fmla="*/ 8130423 w 9713575"/>
              <a:gd name="connsiteY873" fmla="*/ 2409837 h 2727713"/>
              <a:gd name="connsiteX874" fmla="*/ 8117007 w 9713575"/>
              <a:gd name="connsiteY874" fmla="*/ 2430127 h 2727713"/>
              <a:gd name="connsiteX875" fmla="*/ 8137132 w 9713575"/>
              <a:gd name="connsiteY875" fmla="*/ 2470707 h 2727713"/>
              <a:gd name="connsiteX876" fmla="*/ 8137132 w 9713575"/>
              <a:gd name="connsiteY876" fmla="*/ 2423364 h 2727713"/>
              <a:gd name="connsiteX877" fmla="*/ 8184089 w 9713575"/>
              <a:gd name="connsiteY877" fmla="*/ 2409837 h 2727713"/>
              <a:gd name="connsiteX878" fmla="*/ 8177381 w 9713575"/>
              <a:gd name="connsiteY878" fmla="*/ 2362494 h 2727713"/>
              <a:gd name="connsiteX879" fmla="*/ 8210922 w 9713575"/>
              <a:gd name="connsiteY879" fmla="*/ 2376021 h 2727713"/>
              <a:gd name="connsiteX880" fmla="*/ 8210922 w 9713575"/>
              <a:gd name="connsiteY880" fmla="*/ 2409837 h 2727713"/>
              <a:gd name="connsiteX881" fmla="*/ 8177381 w 9713575"/>
              <a:gd name="connsiteY881" fmla="*/ 2382784 h 2727713"/>
              <a:gd name="connsiteX882" fmla="*/ 8190798 w 9713575"/>
              <a:gd name="connsiteY882" fmla="*/ 2416601 h 2727713"/>
              <a:gd name="connsiteX883" fmla="*/ 8244463 w 9713575"/>
              <a:gd name="connsiteY883" fmla="*/ 2436891 h 2727713"/>
              <a:gd name="connsiteX884" fmla="*/ 8257880 w 9713575"/>
              <a:gd name="connsiteY884" fmla="*/ 2490997 h 2727713"/>
              <a:gd name="connsiteX885" fmla="*/ 8231047 w 9713575"/>
              <a:gd name="connsiteY885" fmla="*/ 2490997 h 2727713"/>
              <a:gd name="connsiteX886" fmla="*/ 8271297 w 9713575"/>
              <a:gd name="connsiteY886" fmla="*/ 2504524 h 2727713"/>
              <a:gd name="connsiteX887" fmla="*/ 8271297 w 9713575"/>
              <a:gd name="connsiteY887" fmla="*/ 2463944 h 2727713"/>
              <a:gd name="connsiteX888" fmla="*/ 8244463 w 9713575"/>
              <a:gd name="connsiteY888" fmla="*/ 2470707 h 2727713"/>
              <a:gd name="connsiteX889" fmla="*/ 8264589 w 9713575"/>
              <a:gd name="connsiteY889" fmla="*/ 2443654 h 2727713"/>
              <a:gd name="connsiteX890" fmla="*/ 8351797 w 9713575"/>
              <a:gd name="connsiteY890" fmla="*/ 2457181 h 2727713"/>
              <a:gd name="connsiteX891" fmla="*/ 8365213 w 9713575"/>
              <a:gd name="connsiteY891" fmla="*/ 2497760 h 2727713"/>
              <a:gd name="connsiteX892" fmla="*/ 8378629 w 9713575"/>
              <a:gd name="connsiteY892" fmla="*/ 2490997 h 2727713"/>
              <a:gd name="connsiteX893" fmla="*/ 8392045 w 9713575"/>
              <a:gd name="connsiteY893" fmla="*/ 2470707 h 2727713"/>
              <a:gd name="connsiteX894" fmla="*/ 8465837 w 9713575"/>
              <a:gd name="connsiteY894" fmla="*/ 2484234 h 2727713"/>
              <a:gd name="connsiteX895" fmla="*/ 8465837 w 9713575"/>
              <a:gd name="connsiteY895" fmla="*/ 2518050 h 2727713"/>
              <a:gd name="connsiteX896" fmla="*/ 8479253 w 9713575"/>
              <a:gd name="connsiteY896" fmla="*/ 2531577 h 2727713"/>
              <a:gd name="connsiteX897" fmla="*/ 8499378 w 9713575"/>
              <a:gd name="connsiteY897" fmla="*/ 2538341 h 2727713"/>
              <a:gd name="connsiteX898" fmla="*/ 8506086 w 9713575"/>
              <a:gd name="connsiteY898" fmla="*/ 2518050 h 2727713"/>
              <a:gd name="connsiteX899" fmla="*/ 8532920 w 9713575"/>
              <a:gd name="connsiteY899" fmla="*/ 2545104 h 2727713"/>
              <a:gd name="connsiteX900" fmla="*/ 8526212 w 9713575"/>
              <a:gd name="connsiteY900" fmla="*/ 2572157 h 2727713"/>
              <a:gd name="connsiteX901" fmla="*/ 8546336 w 9713575"/>
              <a:gd name="connsiteY901" fmla="*/ 2558630 h 2727713"/>
              <a:gd name="connsiteX902" fmla="*/ 8532920 w 9713575"/>
              <a:gd name="connsiteY902" fmla="*/ 2545104 h 2727713"/>
              <a:gd name="connsiteX903" fmla="*/ 8559752 w 9713575"/>
              <a:gd name="connsiteY903" fmla="*/ 2531577 h 2727713"/>
              <a:gd name="connsiteX904" fmla="*/ 8586586 w 9713575"/>
              <a:gd name="connsiteY904" fmla="*/ 2578920 h 2727713"/>
              <a:gd name="connsiteX905" fmla="*/ 8680501 w 9713575"/>
              <a:gd name="connsiteY905" fmla="*/ 2612737 h 2727713"/>
              <a:gd name="connsiteX906" fmla="*/ 8693918 w 9713575"/>
              <a:gd name="connsiteY906" fmla="*/ 2619500 h 2727713"/>
              <a:gd name="connsiteX907" fmla="*/ 8754293 w 9713575"/>
              <a:gd name="connsiteY907" fmla="*/ 2639790 h 2727713"/>
              <a:gd name="connsiteX908" fmla="*/ 8801250 w 9713575"/>
              <a:gd name="connsiteY908" fmla="*/ 2680370 h 2727713"/>
              <a:gd name="connsiteX909" fmla="*/ 8794542 w 9713575"/>
              <a:gd name="connsiteY909" fmla="*/ 2687133 h 2727713"/>
              <a:gd name="connsiteX910" fmla="*/ 8814667 w 9713575"/>
              <a:gd name="connsiteY910" fmla="*/ 2693897 h 2727713"/>
              <a:gd name="connsiteX911" fmla="*/ 8814667 w 9713575"/>
              <a:gd name="connsiteY911" fmla="*/ 2666843 h 2727713"/>
              <a:gd name="connsiteX912" fmla="*/ 8854916 w 9713575"/>
              <a:gd name="connsiteY912" fmla="*/ 2666843 h 2727713"/>
              <a:gd name="connsiteX913" fmla="*/ 8801250 w 9713575"/>
              <a:gd name="connsiteY913" fmla="*/ 2707423 h 2727713"/>
              <a:gd name="connsiteX914" fmla="*/ 8754293 w 9713575"/>
              <a:gd name="connsiteY914" fmla="*/ 2727713 h 2727713"/>
              <a:gd name="connsiteX915" fmla="*/ 8734167 w 9713575"/>
              <a:gd name="connsiteY915" fmla="*/ 2693897 h 2727713"/>
              <a:gd name="connsiteX916" fmla="*/ 8747584 w 9713575"/>
              <a:gd name="connsiteY916" fmla="*/ 2666843 h 2727713"/>
              <a:gd name="connsiteX917" fmla="*/ 8667085 w 9713575"/>
              <a:gd name="connsiteY917" fmla="*/ 2700660 h 2727713"/>
              <a:gd name="connsiteX918" fmla="*/ 8660377 w 9713575"/>
              <a:gd name="connsiteY918" fmla="*/ 2653317 h 2727713"/>
              <a:gd name="connsiteX919" fmla="*/ 8613419 w 9713575"/>
              <a:gd name="connsiteY919" fmla="*/ 2646554 h 2727713"/>
              <a:gd name="connsiteX920" fmla="*/ 8640252 w 9713575"/>
              <a:gd name="connsiteY920" fmla="*/ 2626263 h 2727713"/>
              <a:gd name="connsiteX921" fmla="*/ 8673793 w 9713575"/>
              <a:gd name="connsiteY921" fmla="*/ 2626263 h 2727713"/>
              <a:gd name="connsiteX922" fmla="*/ 8613419 w 9713575"/>
              <a:gd name="connsiteY922" fmla="*/ 2599210 h 2727713"/>
              <a:gd name="connsiteX923" fmla="*/ 8606711 w 9713575"/>
              <a:gd name="connsiteY923" fmla="*/ 2612737 h 2727713"/>
              <a:gd name="connsiteX924" fmla="*/ 8620127 w 9713575"/>
              <a:gd name="connsiteY924" fmla="*/ 2633027 h 2727713"/>
              <a:gd name="connsiteX925" fmla="*/ 8600002 w 9713575"/>
              <a:gd name="connsiteY925" fmla="*/ 2660080 h 2727713"/>
              <a:gd name="connsiteX926" fmla="*/ 8546336 w 9713575"/>
              <a:gd name="connsiteY926" fmla="*/ 2673607 h 2727713"/>
              <a:gd name="connsiteX927" fmla="*/ 8566460 w 9713575"/>
              <a:gd name="connsiteY927" fmla="*/ 2639790 h 2727713"/>
              <a:gd name="connsiteX928" fmla="*/ 8506086 w 9713575"/>
              <a:gd name="connsiteY928" fmla="*/ 2639790 h 2727713"/>
              <a:gd name="connsiteX929" fmla="*/ 8499378 w 9713575"/>
              <a:gd name="connsiteY929" fmla="*/ 2605973 h 2727713"/>
              <a:gd name="connsiteX930" fmla="*/ 8472545 w 9713575"/>
              <a:gd name="connsiteY930" fmla="*/ 2633027 h 2727713"/>
              <a:gd name="connsiteX931" fmla="*/ 8485962 w 9713575"/>
              <a:gd name="connsiteY931" fmla="*/ 2565394 h 2727713"/>
              <a:gd name="connsiteX932" fmla="*/ 8465837 w 9713575"/>
              <a:gd name="connsiteY932" fmla="*/ 2558630 h 2727713"/>
              <a:gd name="connsiteX933" fmla="*/ 8445712 w 9713575"/>
              <a:gd name="connsiteY933" fmla="*/ 2578920 h 2727713"/>
              <a:gd name="connsiteX934" fmla="*/ 8432296 w 9713575"/>
              <a:gd name="connsiteY934" fmla="*/ 2612737 h 2727713"/>
              <a:gd name="connsiteX935" fmla="*/ 8432296 w 9713575"/>
              <a:gd name="connsiteY935" fmla="*/ 2619500 h 2727713"/>
              <a:gd name="connsiteX936" fmla="*/ 8425587 w 9713575"/>
              <a:gd name="connsiteY936" fmla="*/ 2572157 h 2727713"/>
              <a:gd name="connsiteX937" fmla="*/ 8378629 w 9713575"/>
              <a:gd name="connsiteY937" fmla="*/ 2605973 h 2727713"/>
              <a:gd name="connsiteX938" fmla="*/ 8385337 w 9713575"/>
              <a:gd name="connsiteY938" fmla="*/ 2572157 h 2727713"/>
              <a:gd name="connsiteX939" fmla="*/ 8338379 w 9713575"/>
              <a:gd name="connsiteY939" fmla="*/ 2619500 h 2727713"/>
              <a:gd name="connsiteX940" fmla="*/ 8338379 w 9713575"/>
              <a:gd name="connsiteY940" fmla="*/ 2578920 h 2727713"/>
              <a:gd name="connsiteX941" fmla="*/ 8365213 w 9713575"/>
              <a:gd name="connsiteY941" fmla="*/ 2538341 h 2727713"/>
              <a:gd name="connsiteX942" fmla="*/ 8311547 w 9713575"/>
              <a:gd name="connsiteY942" fmla="*/ 2585683 h 2727713"/>
              <a:gd name="connsiteX943" fmla="*/ 8304838 w 9713575"/>
              <a:gd name="connsiteY943" fmla="*/ 2551867 h 2727713"/>
              <a:gd name="connsiteX944" fmla="*/ 8284713 w 9713575"/>
              <a:gd name="connsiteY944" fmla="*/ 2585683 h 2727713"/>
              <a:gd name="connsiteX945" fmla="*/ 8304838 w 9713575"/>
              <a:gd name="connsiteY945" fmla="*/ 2605973 h 2727713"/>
              <a:gd name="connsiteX946" fmla="*/ 8271297 w 9713575"/>
              <a:gd name="connsiteY946" fmla="*/ 2599210 h 2727713"/>
              <a:gd name="connsiteX947" fmla="*/ 8371921 w 9713575"/>
              <a:gd name="connsiteY947" fmla="*/ 2639790 h 2727713"/>
              <a:gd name="connsiteX948" fmla="*/ 8271297 w 9713575"/>
              <a:gd name="connsiteY948" fmla="*/ 2646554 h 2727713"/>
              <a:gd name="connsiteX949" fmla="*/ 8244463 w 9713575"/>
              <a:gd name="connsiteY949" fmla="*/ 2653317 h 2727713"/>
              <a:gd name="connsiteX950" fmla="*/ 8251172 w 9713575"/>
              <a:gd name="connsiteY950" fmla="*/ 2626263 h 2727713"/>
              <a:gd name="connsiteX951" fmla="*/ 8197506 w 9713575"/>
              <a:gd name="connsiteY951" fmla="*/ 2592447 h 2727713"/>
              <a:gd name="connsiteX952" fmla="*/ 8204214 w 9713575"/>
              <a:gd name="connsiteY952" fmla="*/ 2572157 h 2727713"/>
              <a:gd name="connsiteX953" fmla="*/ 8177381 w 9713575"/>
              <a:gd name="connsiteY953" fmla="*/ 2578920 h 2727713"/>
              <a:gd name="connsiteX954" fmla="*/ 8197506 w 9713575"/>
              <a:gd name="connsiteY954" fmla="*/ 2592447 h 2727713"/>
              <a:gd name="connsiteX955" fmla="*/ 8150548 w 9713575"/>
              <a:gd name="connsiteY955" fmla="*/ 2653317 h 2727713"/>
              <a:gd name="connsiteX956" fmla="*/ 8110299 w 9713575"/>
              <a:gd name="connsiteY956" fmla="*/ 2639790 h 2727713"/>
              <a:gd name="connsiteX957" fmla="*/ 8023091 w 9713575"/>
              <a:gd name="connsiteY957" fmla="*/ 2633027 h 2727713"/>
              <a:gd name="connsiteX958" fmla="*/ 8029799 w 9713575"/>
              <a:gd name="connsiteY958" fmla="*/ 2612737 h 2727713"/>
              <a:gd name="connsiteX959" fmla="*/ 8016383 w 9713575"/>
              <a:gd name="connsiteY959" fmla="*/ 2605973 h 2727713"/>
              <a:gd name="connsiteX960" fmla="*/ 7996257 w 9713575"/>
              <a:gd name="connsiteY960" fmla="*/ 2626263 h 2727713"/>
              <a:gd name="connsiteX961" fmla="*/ 7996257 w 9713575"/>
              <a:gd name="connsiteY961" fmla="*/ 2599210 h 2727713"/>
              <a:gd name="connsiteX962" fmla="*/ 7982841 w 9713575"/>
              <a:gd name="connsiteY962" fmla="*/ 2619500 h 2727713"/>
              <a:gd name="connsiteX963" fmla="*/ 7976133 w 9713575"/>
              <a:gd name="connsiteY963" fmla="*/ 2592447 h 2727713"/>
              <a:gd name="connsiteX964" fmla="*/ 7969425 w 9713575"/>
              <a:gd name="connsiteY964" fmla="*/ 2619500 h 2727713"/>
              <a:gd name="connsiteX965" fmla="*/ 7909050 w 9713575"/>
              <a:gd name="connsiteY965" fmla="*/ 2619500 h 2727713"/>
              <a:gd name="connsiteX966" fmla="*/ 7909050 w 9713575"/>
              <a:gd name="connsiteY966" fmla="*/ 2572157 h 2727713"/>
              <a:gd name="connsiteX967" fmla="*/ 7828551 w 9713575"/>
              <a:gd name="connsiteY967" fmla="*/ 2558630 h 2727713"/>
              <a:gd name="connsiteX968" fmla="*/ 7828551 w 9713575"/>
              <a:gd name="connsiteY968" fmla="*/ 2545104 h 2727713"/>
              <a:gd name="connsiteX969" fmla="*/ 7855384 w 9713575"/>
              <a:gd name="connsiteY969" fmla="*/ 2477470 h 2727713"/>
              <a:gd name="connsiteX970" fmla="*/ 7828551 w 9713575"/>
              <a:gd name="connsiteY970" fmla="*/ 2497760 h 2727713"/>
              <a:gd name="connsiteX971" fmla="*/ 7821843 w 9713575"/>
              <a:gd name="connsiteY971" fmla="*/ 2545104 h 2727713"/>
              <a:gd name="connsiteX972" fmla="*/ 7821843 w 9713575"/>
              <a:gd name="connsiteY972" fmla="*/ 2490997 h 2727713"/>
              <a:gd name="connsiteX973" fmla="*/ 7795010 w 9713575"/>
              <a:gd name="connsiteY973" fmla="*/ 2484234 h 2727713"/>
              <a:gd name="connsiteX974" fmla="*/ 7701095 w 9713575"/>
              <a:gd name="connsiteY974" fmla="*/ 2545104 h 2727713"/>
              <a:gd name="connsiteX975" fmla="*/ 7707803 w 9713575"/>
              <a:gd name="connsiteY975" fmla="*/ 2504524 h 2727713"/>
              <a:gd name="connsiteX976" fmla="*/ 7680969 w 9713575"/>
              <a:gd name="connsiteY976" fmla="*/ 2531577 h 2727713"/>
              <a:gd name="connsiteX977" fmla="*/ 7660845 w 9713575"/>
              <a:gd name="connsiteY977" fmla="*/ 2545104 h 2727713"/>
              <a:gd name="connsiteX978" fmla="*/ 7667553 w 9713575"/>
              <a:gd name="connsiteY978" fmla="*/ 2490997 h 2727713"/>
              <a:gd name="connsiteX979" fmla="*/ 7654137 w 9713575"/>
              <a:gd name="connsiteY979" fmla="*/ 2490997 h 2727713"/>
              <a:gd name="connsiteX980" fmla="*/ 7647427 w 9713575"/>
              <a:gd name="connsiteY980" fmla="*/ 2531577 h 2727713"/>
              <a:gd name="connsiteX981" fmla="*/ 7627303 w 9713575"/>
              <a:gd name="connsiteY981" fmla="*/ 2538341 h 2727713"/>
              <a:gd name="connsiteX982" fmla="*/ 7479721 w 9713575"/>
              <a:gd name="connsiteY982" fmla="*/ 2470707 h 2727713"/>
              <a:gd name="connsiteX983" fmla="*/ 7452888 w 9713575"/>
              <a:gd name="connsiteY983" fmla="*/ 2504524 h 2727713"/>
              <a:gd name="connsiteX984" fmla="*/ 7412639 w 9713575"/>
              <a:gd name="connsiteY984" fmla="*/ 2511287 h 2727713"/>
              <a:gd name="connsiteX985" fmla="*/ 7372389 w 9713575"/>
              <a:gd name="connsiteY985" fmla="*/ 2511287 h 2727713"/>
              <a:gd name="connsiteX986" fmla="*/ 7379097 w 9713575"/>
              <a:gd name="connsiteY986" fmla="*/ 2470707 h 2727713"/>
              <a:gd name="connsiteX987" fmla="*/ 7352265 w 9713575"/>
              <a:gd name="connsiteY987" fmla="*/ 2450417 h 2727713"/>
              <a:gd name="connsiteX988" fmla="*/ 7332139 w 9713575"/>
              <a:gd name="connsiteY988" fmla="*/ 2457181 h 2727713"/>
              <a:gd name="connsiteX989" fmla="*/ 7338847 w 9713575"/>
              <a:gd name="connsiteY989" fmla="*/ 2436891 h 2727713"/>
              <a:gd name="connsiteX990" fmla="*/ 7157724 w 9713575"/>
              <a:gd name="connsiteY990" fmla="*/ 2450417 h 2727713"/>
              <a:gd name="connsiteX991" fmla="*/ 7204682 w 9713575"/>
              <a:gd name="connsiteY991" fmla="*/ 2477470 h 2727713"/>
              <a:gd name="connsiteX992" fmla="*/ 7197974 w 9713575"/>
              <a:gd name="connsiteY992" fmla="*/ 2477470 h 2727713"/>
              <a:gd name="connsiteX993" fmla="*/ 7218099 w 9713575"/>
              <a:gd name="connsiteY993" fmla="*/ 2470707 h 2727713"/>
              <a:gd name="connsiteX994" fmla="*/ 7218099 w 9713575"/>
              <a:gd name="connsiteY994" fmla="*/ 2531577 h 2727713"/>
              <a:gd name="connsiteX995" fmla="*/ 7157724 w 9713575"/>
              <a:gd name="connsiteY995" fmla="*/ 2518050 h 2727713"/>
              <a:gd name="connsiteX996" fmla="*/ 7130892 w 9713575"/>
              <a:gd name="connsiteY996" fmla="*/ 2504524 h 2727713"/>
              <a:gd name="connsiteX997" fmla="*/ 7144308 w 9713575"/>
              <a:gd name="connsiteY997" fmla="*/ 2477470 h 2727713"/>
              <a:gd name="connsiteX998" fmla="*/ 7117475 w 9713575"/>
              <a:gd name="connsiteY998" fmla="*/ 2484234 h 2727713"/>
              <a:gd name="connsiteX999" fmla="*/ 7117475 w 9713575"/>
              <a:gd name="connsiteY999" fmla="*/ 2504524 h 2727713"/>
              <a:gd name="connsiteX1000" fmla="*/ 7124183 w 9713575"/>
              <a:gd name="connsiteY1000" fmla="*/ 2443654 h 2727713"/>
              <a:gd name="connsiteX1001" fmla="*/ 7151016 w 9713575"/>
              <a:gd name="connsiteY1001" fmla="*/ 2443654 h 2727713"/>
              <a:gd name="connsiteX1002" fmla="*/ 7144308 w 9713575"/>
              <a:gd name="connsiteY1002" fmla="*/ 2389548 h 2727713"/>
              <a:gd name="connsiteX1003" fmla="*/ 7124183 w 9713575"/>
              <a:gd name="connsiteY1003" fmla="*/ 2396311 h 2727713"/>
              <a:gd name="connsiteX1004" fmla="*/ 7050392 w 9713575"/>
              <a:gd name="connsiteY1004" fmla="*/ 2497760 h 2727713"/>
              <a:gd name="connsiteX1005" fmla="*/ 7043684 w 9713575"/>
              <a:gd name="connsiteY1005" fmla="*/ 2470707 h 2727713"/>
              <a:gd name="connsiteX1006" fmla="*/ 6990017 w 9713575"/>
              <a:gd name="connsiteY1006" fmla="*/ 2463944 h 2727713"/>
              <a:gd name="connsiteX1007" fmla="*/ 7003435 w 9713575"/>
              <a:gd name="connsiteY1007" fmla="*/ 2436891 h 2727713"/>
              <a:gd name="connsiteX1008" fmla="*/ 6969893 w 9713575"/>
              <a:gd name="connsiteY1008" fmla="*/ 2470707 h 2727713"/>
              <a:gd name="connsiteX1009" fmla="*/ 6949768 w 9713575"/>
              <a:gd name="connsiteY1009" fmla="*/ 2463944 h 2727713"/>
              <a:gd name="connsiteX1010" fmla="*/ 6936352 w 9713575"/>
              <a:gd name="connsiteY1010" fmla="*/ 2423364 h 2727713"/>
              <a:gd name="connsiteX1011" fmla="*/ 6922935 w 9713575"/>
              <a:gd name="connsiteY1011" fmla="*/ 2436891 h 2727713"/>
              <a:gd name="connsiteX1012" fmla="*/ 6929643 w 9713575"/>
              <a:gd name="connsiteY1012" fmla="*/ 2463944 h 2727713"/>
              <a:gd name="connsiteX1013" fmla="*/ 6902810 w 9713575"/>
              <a:gd name="connsiteY1013" fmla="*/ 2477470 h 2727713"/>
              <a:gd name="connsiteX1014" fmla="*/ 6896102 w 9713575"/>
              <a:gd name="connsiteY1014" fmla="*/ 2443654 h 2727713"/>
              <a:gd name="connsiteX1015" fmla="*/ 6875977 w 9713575"/>
              <a:gd name="connsiteY1015" fmla="*/ 2443654 h 2727713"/>
              <a:gd name="connsiteX1016" fmla="*/ 6875977 w 9713575"/>
              <a:gd name="connsiteY1016" fmla="*/ 2484234 h 2727713"/>
              <a:gd name="connsiteX1017" fmla="*/ 6909518 w 9713575"/>
              <a:gd name="connsiteY1017" fmla="*/ 2490997 h 2727713"/>
              <a:gd name="connsiteX1018" fmla="*/ 6902810 w 9713575"/>
              <a:gd name="connsiteY1018" fmla="*/ 2524814 h 2727713"/>
              <a:gd name="connsiteX1019" fmla="*/ 6875977 w 9713575"/>
              <a:gd name="connsiteY1019" fmla="*/ 2524814 h 2727713"/>
              <a:gd name="connsiteX1020" fmla="*/ 6896102 w 9713575"/>
              <a:gd name="connsiteY1020" fmla="*/ 2558630 h 2727713"/>
              <a:gd name="connsiteX1021" fmla="*/ 6849144 w 9713575"/>
              <a:gd name="connsiteY1021" fmla="*/ 2497760 h 2727713"/>
              <a:gd name="connsiteX1022" fmla="*/ 6808894 w 9713575"/>
              <a:gd name="connsiteY1022" fmla="*/ 2463944 h 2727713"/>
              <a:gd name="connsiteX1023" fmla="*/ 6822311 w 9713575"/>
              <a:gd name="connsiteY1023" fmla="*/ 2409837 h 2727713"/>
              <a:gd name="connsiteX1024" fmla="*/ 6775353 w 9713575"/>
              <a:gd name="connsiteY1024" fmla="*/ 2409837 h 2727713"/>
              <a:gd name="connsiteX1025" fmla="*/ 6761937 w 9713575"/>
              <a:gd name="connsiteY1025" fmla="*/ 2436891 h 2727713"/>
              <a:gd name="connsiteX1026" fmla="*/ 6768645 w 9713575"/>
              <a:gd name="connsiteY1026" fmla="*/ 2396311 h 2727713"/>
              <a:gd name="connsiteX1027" fmla="*/ 6748520 w 9713575"/>
              <a:gd name="connsiteY1027" fmla="*/ 2403074 h 2727713"/>
              <a:gd name="connsiteX1028" fmla="*/ 6741812 w 9713575"/>
              <a:gd name="connsiteY1028" fmla="*/ 2443654 h 2727713"/>
              <a:gd name="connsiteX1029" fmla="*/ 6761937 w 9713575"/>
              <a:gd name="connsiteY1029" fmla="*/ 2463944 h 2727713"/>
              <a:gd name="connsiteX1030" fmla="*/ 6735103 w 9713575"/>
              <a:gd name="connsiteY1030" fmla="*/ 2463944 h 2727713"/>
              <a:gd name="connsiteX1031" fmla="*/ 6748520 w 9713575"/>
              <a:gd name="connsiteY1031" fmla="*/ 2484234 h 2727713"/>
              <a:gd name="connsiteX1032" fmla="*/ 6735103 w 9713575"/>
              <a:gd name="connsiteY1032" fmla="*/ 2504524 h 2727713"/>
              <a:gd name="connsiteX1033" fmla="*/ 6728395 w 9713575"/>
              <a:gd name="connsiteY1033" fmla="*/ 2457181 h 2727713"/>
              <a:gd name="connsiteX1034" fmla="*/ 6701562 w 9713575"/>
              <a:gd name="connsiteY1034" fmla="*/ 2450417 h 2727713"/>
              <a:gd name="connsiteX1035" fmla="*/ 6681437 w 9713575"/>
              <a:gd name="connsiteY1035" fmla="*/ 2403074 h 2727713"/>
              <a:gd name="connsiteX1036" fmla="*/ 6668021 w 9713575"/>
              <a:gd name="connsiteY1036" fmla="*/ 2457181 h 2727713"/>
              <a:gd name="connsiteX1037" fmla="*/ 6668021 w 9713575"/>
              <a:gd name="connsiteY1037" fmla="*/ 2403074 h 2727713"/>
              <a:gd name="connsiteX1038" fmla="*/ 6594230 w 9713575"/>
              <a:gd name="connsiteY1038" fmla="*/ 2416601 h 2727713"/>
              <a:gd name="connsiteX1039" fmla="*/ 6567397 w 9713575"/>
              <a:gd name="connsiteY1039" fmla="*/ 2403074 h 2727713"/>
              <a:gd name="connsiteX1040" fmla="*/ 6547272 w 9713575"/>
              <a:gd name="connsiteY1040" fmla="*/ 2362494 h 2727713"/>
              <a:gd name="connsiteX1041" fmla="*/ 6513730 w 9713575"/>
              <a:gd name="connsiteY1041" fmla="*/ 2430127 h 2727713"/>
              <a:gd name="connsiteX1042" fmla="*/ 6500314 w 9713575"/>
              <a:gd name="connsiteY1042" fmla="*/ 2396311 h 2727713"/>
              <a:gd name="connsiteX1043" fmla="*/ 6513730 w 9713575"/>
              <a:gd name="connsiteY1043" fmla="*/ 2369257 h 2727713"/>
              <a:gd name="connsiteX1044" fmla="*/ 6466772 w 9713575"/>
              <a:gd name="connsiteY1044" fmla="*/ 2382784 h 2727713"/>
              <a:gd name="connsiteX1045" fmla="*/ 6486898 w 9713575"/>
              <a:gd name="connsiteY1045" fmla="*/ 2403074 h 2727713"/>
              <a:gd name="connsiteX1046" fmla="*/ 6399690 w 9713575"/>
              <a:gd name="connsiteY1046" fmla="*/ 2409837 h 2727713"/>
              <a:gd name="connsiteX1047" fmla="*/ 6332607 w 9713575"/>
              <a:gd name="connsiteY1047" fmla="*/ 2382784 h 2727713"/>
              <a:gd name="connsiteX1048" fmla="*/ 6312483 w 9713575"/>
              <a:gd name="connsiteY1048" fmla="*/ 2362494 h 2727713"/>
              <a:gd name="connsiteX1049" fmla="*/ 6325899 w 9713575"/>
              <a:gd name="connsiteY1049" fmla="*/ 2389548 h 2727713"/>
              <a:gd name="connsiteX1050" fmla="*/ 6305775 w 9713575"/>
              <a:gd name="connsiteY1050" fmla="*/ 2423364 h 2727713"/>
              <a:gd name="connsiteX1051" fmla="*/ 6258816 w 9713575"/>
              <a:gd name="connsiteY1051" fmla="*/ 2396311 h 2727713"/>
              <a:gd name="connsiteX1052" fmla="*/ 6272233 w 9713575"/>
              <a:gd name="connsiteY1052" fmla="*/ 2376021 h 2727713"/>
              <a:gd name="connsiteX1053" fmla="*/ 6245400 w 9713575"/>
              <a:gd name="connsiteY1053" fmla="*/ 2369257 h 2727713"/>
              <a:gd name="connsiteX1054" fmla="*/ 6225275 w 9713575"/>
              <a:gd name="connsiteY1054" fmla="*/ 2396311 h 2727713"/>
              <a:gd name="connsiteX1055" fmla="*/ 6218567 w 9713575"/>
              <a:gd name="connsiteY1055" fmla="*/ 2362494 h 2727713"/>
              <a:gd name="connsiteX1056" fmla="*/ 6205150 w 9713575"/>
              <a:gd name="connsiteY1056" fmla="*/ 2369257 h 2727713"/>
              <a:gd name="connsiteX1057" fmla="*/ 6231983 w 9713575"/>
              <a:gd name="connsiteY1057" fmla="*/ 2315151 h 2727713"/>
              <a:gd name="connsiteX1058" fmla="*/ 6178317 w 9713575"/>
              <a:gd name="connsiteY1058" fmla="*/ 2335441 h 2727713"/>
              <a:gd name="connsiteX1059" fmla="*/ 6171608 w 9713575"/>
              <a:gd name="connsiteY1059" fmla="*/ 2308387 h 2727713"/>
              <a:gd name="connsiteX1060" fmla="*/ 6144776 w 9713575"/>
              <a:gd name="connsiteY1060" fmla="*/ 2335441 h 2727713"/>
              <a:gd name="connsiteX1061" fmla="*/ 6164900 w 9713575"/>
              <a:gd name="connsiteY1061" fmla="*/ 2342204 h 2727713"/>
              <a:gd name="connsiteX1062" fmla="*/ 6111234 w 9713575"/>
              <a:gd name="connsiteY1062" fmla="*/ 2389548 h 2727713"/>
              <a:gd name="connsiteX1063" fmla="*/ 6111234 w 9713575"/>
              <a:gd name="connsiteY1063" fmla="*/ 2335441 h 2727713"/>
              <a:gd name="connsiteX1064" fmla="*/ 6138068 w 9713575"/>
              <a:gd name="connsiteY1064" fmla="*/ 2301623 h 2727713"/>
              <a:gd name="connsiteX1065" fmla="*/ 6091110 w 9713575"/>
              <a:gd name="connsiteY1065" fmla="*/ 2321914 h 2727713"/>
              <a:gd name="connsiteX1066" fmla="*/ 6104526 w 9713575"/>
              <a:gd name="connsiteY1066" fmla="*/ 2355731 h 2727713"/>
              <a:gd name="connsiteX1067" fmla="*/ 6070985 w 9713575"/>
              <a:gd name="connsiteY1067" fmla="*/ 2382784 h 2727713"/>
              <a:gd name="connsiteX1068" fmla="*/ 6064277 w 9713575"/>
              <a:gd name="connsiteY1068" fmla="*/ 2342204 h 2727713"/>
              <a:gd name="connsiteX1069" fmla="*/ 5977069 w 9713575"/>
              <a:gd name="connsiteY1069" fmla="*/ 2382784 h 2727713"/>
              <a:gd name="connsiteX1070" fmla="*/ 5983777 w 9713575"/>
              <a:gd name="connsiteY1070" fmla="*/ 2328678 h 2727713"/>
              <a:gd name="connsiteX1071" fmla="*/ 5956944 w 9713575"/>
              <a:gd name="connsiteY1071" fmla="*/ 2348967 h 2727713"/>
              <a:gd name="connsiteX1072" fmla="*/ 5956944 w 9713575"/>
              <a:gd name="connsiteY1072" fmla="*/ 2328678 h 2727713"/>
              <a:gd name="connsiteX1073" fmla="*/ 5936819 w 9713575"/>
              <a:gd name="connsiteY1073" fmla="*/ 2362494 h 2727713"/>
              <a:gd name="connsiteX1074" fmla="*/ 5963653 w 9713575"/>
              <a:gd name="connsiteY1074" fmla="*/ 2369257 h 2727713"/>
              <a:gd name="connsiteX1075" fmla="*/ 5970361 w 9713575"/>
              <a:gd name="connsiteY1075" fmla="*/ 2403074 h 2727713"/>
              <a:gd name="connsiteX1076" fmla="*/ 5909986 w 9713575"/>
              <a:gd name="connsiteY1076" fmla="*/ 2396311 h 2727713"/>
              <a:gd name="connsiteX1077" fmla="*/ 5903278 w 9713575"/>
              <a:gd name="connsiteY1077" fmla="*/ 2450417 h 2727713"/>
              <a:gd name="connsiteX1078" fmla="*/ 5883153 w 9713575"/>
              <a:gd name="connsiteY1078" fmla="*/ 2403074 h 2727713"/>
              <a:gd name="connsiteX1079" fmla="*/ 5943527 w 9713575"/>
              <a:gd name="connsiteY1079" fmla="*/ 2376021 h 2727713"/>
              <a:gd name="connsiteX1080" fmla="*/ 5923403 w 9713575"/>
              <a:gd name="connsiteY1080" fmla="*/ 2342204 h 2727713"/>
              <a:gd name="connsiteX1081" fmla="*/ 5936819 w 9713575"/>
              <a:gd name="connsiteY1081" fmla="*/ 2281334 h 2727713"/>
              <a:gd name="connsiteX1082" fmla="*/ 5956944 w 9713575"/>
              <a:gd name="connsiteY1082" fmla="*/ 2267807 h 2727713"/>
              <a:gd name="connsiteX1083" fmla="*/ 5930111 w 9713575"/>
              <a:gd name="connsiteY1083" fmla="*/ 2301623 h 2727713"/>
              <a:gd name="connsiteX1084" fmla="*/ 5896570 w 9713575"/>
              <a:gd name="connsiteY1084" fmla="*/ 2308387 h 2727713"/>
              <a:gd name="connsiteX1085" fmla="*/ 5916695 w 9713575"/>
              <a:gd name="connsiteY1085" fmla="*/ 2315151 h 2727713"/>
              <a:gd name="connsiteX1086" fmla="*/ 5923403 w 9713575"/>
              <a:gd name="connsiteY1086" fmla="*/ 2342204 h 2727713"/>
              <a:gd name="connsiteX1087" fmla="*/ 5789238 w 9713575"/>
              <a:gd name="connsiteY1087" fmla="*/ 2376021 h 2727713"/>
              <a:gd name="connsiteX1088" fmla="*/ 5802654 w 9713575"/>
              <a:gd name="connsiteY1088" fmla="*/ 2389548 h 2727713"/>
              <a:gd name="connsiteX1089" fmla="*/ 5782529 w 9713575"/>
              <a:gd name="connsiteY1089" fmla="*/ 2396311 h 2727713"/>
              <a:gd name="connsiteX1090" fmla="*/ 5829487 w 9713575"/>
              <a:gd name="connsiteY1090" fmla="*/ 2362494 h 2727713"/>
              <a:gd name="connsiteX1091" fmla="*/ 5869736 w 9713575"/>
              <a:gd name="connsiteY1091" fmla="*/ 2382784 h 2727713"/>
              <a:gd name="connsiteX1092" fmla="*/ 5842904 w 9713575"/>
              <a:gd name="connsiteY1092" fmla="*/ 2382784 h 2727713"/>
              <a:gd name="connsiteX1093" fmla="*/ 5849612 w 9713575"/>
              <a:gd name="connsiteY1093" fmla="*/ 2423364 h 2727713"/>
              <a:gd name="connsiteX1094" fmla="*/ 5822778 w 9713575"/>
              <a:gd name="connsiteY1094" fmla="*/ 2443654 h 2727713"/>
              <a:gd name="connsiteX1095" fmla="*/ 5836196 w 9713575"/>
              <a:gd name="connsiteY1095" fmla="*/ 2382784 h 2727713"/>
              <a:gd name="connsiteX1096" fmla="*/ 5802654 w 9713575"/>
              <a:gd name="connsiteY1096" fmla="*/ 2457181 h 2727713"/>
              <a:gd name="connsiteX1097" fmla="*/ 5822778 w 9713575"/>
              <a:gd name="connsiteY1097" fmla="*/ 2477470 h 2727713"/>
              <a:gd name="connsiteX1098" fmla="*/ 5809362 w 9713575"/>
              <a:gd name="connsiteY1098" fmla="*/ 2484234 h 2727713"/>
              <a:gd name="connsiteX1099" fmla="*/ 5775821 w 9713575"/>
              <a:gd name="connsiteY1099" fmla="*/ 2416601 h 2727713"/>
              <a:gd name="connsiteX1100" fmla="*/ 5702030 w 9713575"/>
              <a:gd name="connsiteY1100" fmla="*/ 2443654 h 2727713"/>
              <a:gd name="connsiteX1101" fmla="*/ 5702030 w 9713575"/>
              <a:gd name="connsiteY1101" fmla="*/ 2463944 h 2727713"/>
              <a:gd name="connsiteX1102" fmla="*/ 5688613 w 9713575"/>
              <a:gd name="connsiteY1102" fmla="*/ 2463944 h 2727713"/>
              <a:gd name="connsiteX1103" fmla="*/ 5695321 w 9713575"/>
              <a:gd name="connsiteY1103" fmla="*/ 2416601 h 2727713"/>
              <a:gd name="connsiteX1104" fmla="*/ 5742280 w 9713575"/>
              <a:gd name="connsiteY1104" fmla="*/ 2423364 h 2727713"/>
              <a:gd name="connsiteX1105" fmla="*/ 5742280 w 9713575"/>
              <a:gd name="connsiteY1105" fmla="*/ 2382784 h 2727713"/>
              <a:gd name="connsiteX1106" fmla="*/ 5675197 w 9713575"/>
              <a:gd name="connsiteY1106" fmla="*/ 2416601 h 2727713"/>
              <a:gd name="connsiteX1107" fmla="*/ 5681905 w 9713575"/>
              <a:gd name="connsiteY1107" fmla="*/ 2443654 h 2727713"/>
              <a:gd name="connsiteX1108" fmla="*/ 5628239 w 9713575"/>
              <a:gd name="connsiteY1108" fmla="*/ 2470707 h 2727713"/>
              <a:gd name="connsiteX1109" fmla="*/ 5601406 w 9713575"/>
              <a:gd name="connsiteY1109" fmla="*/ 2450417 h 2727713"/>
              <a:gd name="connsiteX1110" fmla="*/ 5587989 w 9713575"/>
              <a:gd name="connsiteY1110" fmla="*/ 2416601 h 2727713"/>
              <a:gd name="connsiteX1111" fmla="*/ 5608114 w 9713575"/>
              <a:gd name="connsiteY1111" fmla="*/ 2409837 h 2727713"/>
              <a:gd name="connsiteX1112" fmla="*/ 5614823 w 9713575"/>
              <a:gd name="connsiteY1112" fmla="*/ 2382784 h 2727713"/>
              <a:gd name="connsiteX1113" fmla="*/ 5587989 w 9713575"/>
              <a:gd name="connsiteY1113" fmla="*/ 2376021 h 2727713"/>
              <a:gd name="connsiteX1114" fmla="*/ 5581281 w 9713575"/>
              <a:gd name="connsiteY1114" fmla="*/ 2443654 h 2727713"/>
              <a:gd name="connsiteX1115" fmla="*/ 5547740 w 9713575"/>
              <a:gd name="connsiteY1115" fmla="*/ 2423364 h 2727713"/>
              <a:gd name="connsiteX1116" fmla="*/ 5534323 w 9713575"/>
              <a:gd name="connsiteY1116" fmla="*/ 2409837 h 2727713"/>
              <a:gd name="connsiteX1117" fmla="*/ 5554448 w 9713575"/>
              <a:gd name="connsiteY1117" fmla="*/ 2348967 h 2727713"/>
              <a:gd name="connsiteX1118" fmla="*/ 5661781 w 9713575"/>
              <a:gd name="connsiteY1118" fmla="*/ 2342204 h 2727713"/>
              <a:gd name="connsiteX1119" fmla="*/ 5628239 w 9713575"/>
              <a:gd name="connsiteY1119" fmla="*/ 2315151 h 2727713"/>
              <a:gd name="connsiteX1120" fmla="*/ 5608114 w 9713575"/>
              <a:gd name="connsiteY1120" fmla="*/ 2348967 h 2727713"/>
              <a:gd name="connsiteX1121" fmla="*/ 5601406 w 9713575"/>
              <a:gd name="connsiteY1121" fmla="*/ 2315151 h 2727713"/>
              <a:gd name="connsiteX1122" fmla="*/ 5581281 w 9713575"/>
              <a:gd name="connsiteY1122" fmla="*/ 2342204 h 2727713"/>
              <a:gd name="connsiteX1123" fmla="*/ 5581281 w 9713575"/>
              <a:gd name="connsiteY1123" fmla="*/ 2274570 h 2727713"/>
              <a:gd name="connsiteX1124" fmla="*/ 5541032 w 9713575"/>
              <a:gd name="connsiteY1124" fmla="*/ 2274570 h 2727713"/>
              <a:gd name="connsiteX1125" fmla="*/ 5547740 w 9713575"/>
              <a:gd name="connsiteY1125" fmla="*/ 2308387 h 2727713"/>
              <a:gd name="connsiteX1126" fmla="*/ 5567865 w 9713575"/>
              <a:gd name="connsiteY1126" fmla="*/ 2288097 h 2727713"/>
              <a:gd name="connsiteX1127" fmla="*/ 5571638 w 9713575"/>
              <a:gd name="connsiteY1127" fmla="*/ 2302046 h 2727713"/>
              <a:gd name="connsiteX1128" fmla="*/ 5572177 w 9713575"/>
              <a:gd name="connsiteY1128" fmla="*/ 2309111 h 2727713"/>
              <a:gd name="connsiteX1129" fmla="*/ 5571638 w 9713575"/>
              <a:gd name="connsiteY1129" fmla="*/ 2305851 h 2727713"/>
              <a:gd name="connsiteX1130" fmla="*/ 5567865 w 9713575"/>
              <a:gd name="connsiteY1130" fmla="*/ 2308387 h 2727713"/>
              <a:gd name="connsiteX1131" fmla="*/ 5554448 w 9713575"/>
              <a:gd name="connsiteY1131" fmla="*/ 2342204 h 2727713"/>
              <a:gd name="connsiteX1132" fmla="*/ 5514198 w 9713575"/>
              <a:gd name="connsiteY1132" fmla="*/ 2335441 h 2727713"/>
              <a:gd name="connsiteX1133" fmla="*/ 5547740 w 9713575"/>
              <a:gd name="connsiteY1133" fmla="*/ 2348967 h 2727713"/>
              <a:gd name="connsiteX1134" fmla="*/ 5520906 w 9713575"/>
              <a:gd name="connsiteY1134" fmla="*/ 2376021 h 2727713"/>
              <a:gd name="connsiteX1135" fmla="*/ 5467240 w 9713575"/>
              <a:gd name="connsiteY1135" fmla="*/ 2376021 h 2727713"/>
              <a:gd name="connsiteX1136" fmla="*/ 5447116 w 9713575"/>
              <a:gd name="connsiteY1136" fmla="*/ 2348967 h 2727713"/>
              <a:gd name="connsiteX1137" fmla="*/ 5440408 w 9713575"/>
              <a:gd name="connsiteY1137" fmla="*/ 2376021 h 2727713"/>
              <a:gd name="connsiteX1138" fmla="*/ 5426991 w 9713575"/>
              <a:gd name="connsiteY1138" fmla="*/ 2389548 h 2727713"/>
              <a:gd name="connsiteX1139" fmla="*/ 5393450 w 9713575"/>
              <a:gd name="connsiteY1139" fmla="*/ 2369257 h 2727713"/>
              <a:gd name="connsiteX1140" fmla="*/ 5428668 w 9713575"/>
              <a:gd name="connsiteY1140" fmla="*/ 2326986 h 2727713"/>
              <a:gd name="connsiteX1141" fmla="*/ 5438610 w 9713575"/>
              <a:gd name="connsiteY1141" fmla="*/ 2306270 h 2727713"/>
              <a:gd name="connsiteX1142" fmla="*/ 5440408 w 9713575"/>
              <a:gd name="connsiteY1142" fmla="*/ 2308387 h 2727713"/>
              <a:gd name="connsiteX1143" fmla="*/ 5440939 w 9713575"/>
              <a:gd name="connsiteY1143" fmla="*/ 2301418 h 2727713"/>
              <a:gd name="connsiteX1144" fmla="*/ 5453824 w 9713575"/>
              <a:gd name="connsiteY1144" fmla="*/ 2274570 h 2727713"/>
              <a:gd name="connsiteX1145" fmla="*/ 5442085 w 9713575"/>
              <a:gd name="connsiteY1145" fmla="*/ 2286406 h 2727713"/>
              <a:gd name="connsiteX1146" fmla="*/ 5440939 w 9713575"/>
              <a:gd name="connsiteY1146" fmla="*/ 2301418 h 2727713"/>
              <a:gd name="connsiteX1147" fmla="*/ 5438610 w 9713575"/>
              <a:gd name="connsiteY1147" fmla="*/ 2306270 h 2727713"/>
              <a:gd name="connsiteX1148" fmla="*/ 5430450 w 9713575"/>
              <a:gd name="connsiteY1148" fmla="*/ 2296657 h 2727713"/>
              <a:gd name="connsiteX1149" fmla="*/ 5406866 w 9713575"/>
              <a:gd name="connsiteY1149" fmla="*/ 2288097 h 2727713"/>
              <a:gd name="connsiteX1150" fmla="*/ 5400158 w 9713575"/>
              <a:gd name="connsiteY1150" fmla="*/ 2247517 h 2727713"/>
              <a:gd name="connsiteX1151" fmla="*/ 5366617 w 9713575"/>
              <a:gd name="connsiteY1151" fmla="*/ 2240754 h 2727713"/>
              <a:gd name="connsiteX1152" fmla="*/ 5359908 w 9713575"/>
              <a:gd name="connsiteY1152" fmla="*/ 2274570 h 2727713"/>
              <a:gd name="connsiteX1153" fmla="*/ 5373325 w 9713575"/>
              <a:gd name="connsiteY1153" fmla="*/ 2281334 h 2727713"/>
              <a:gd name="connsiteX1154" fmla="*/ 5353200 w 9713575"/>
              <a:gd name="connsiteY1154" fmla="*/ 2308387 h 2727713"/>
              <a:gd name="connsiteX1155" fmla="*/ 5373325 w 9713575"/>
              <a:gd name="connsiteY1155" fmla="*/ 2321914 h 2727713"/>
              <a:gd name="connsiteX1156" fmla="*/ 5333075 w 9713575"/>
              <a:gd name="connsiteY1156" fmla="*/ 2362494 h 2727713"/>
              <a:gd name="connsiteX1157" fmla="*/ 5333075 w 9713575"/>
              <a:gd name="connsiteY1157" fmla="*/ 2335441 h 2727713"/>
              <a:gd name="connsiteX1158" fmla="*/ 5292825 w 9713575"/>
              <a:gd name="connsiteY1158" fmla="*/ 2348967 h 2727713"/>
              <a:gd name="connsiteX1159" fmla="*/ 5239159 w 9713575"/>
              <a:gd name="connsiteY1159" fmla="*/ 2362494 h 2727713"/>
              <a:gd name="connsiteX1160" fmla="*/ 5225743 w 9713575"/>
              <a:gd name="connsiteY1160" fmla="*/ 2369257 h 2727713"/>
              <a:gd name="connsiteX1161" fmla="*/ 5212326 w 9713575"/>
              <a:gd name="connsiteY1161" fmla="*/ 2335441 h 2727713"/>
              <a:gd name="connsiteX1162" fmla="*/ 5165368 w 9713575"/>
              <a:gd name="connsiteY1162" fmla="*/ 2348967 h 2727713"/>
              <a:gd name="connsiteX1163" fmla="*/ 5158660 w 9713575"/>
              <a:gd name="connsiteY1163" fmla="*/ 2315151 h 2727713"/>
              <a:gd name="connsiteX1164" fmla="*/ 5145244 w 9713575"/>
              <a:gd name="connsiteY1164" fmla="*/ 2328678 h 2727713"/>
              <a:gd name="connsiteX1165" fmla="*/ 5138536 w 9713575"/>
              <a:gd name="connsiteY1165" fmla="*/ 2301623 h 2727713"/>
              <a:gd name="connsiteX1166" fmla="*/ 5125118 w 9713575"/>
              <a:gd name="connsiteY1166" fmla="*/ 2301623 h 2727713"/>
              <a:gd name="connsiteX1167" fmla="*/ 5118410 w 9713575"/>
              <a:gd name="connsiteY1167" fmla="*/ 2335441 h 2727713"/>
              <a:gd name="connsiteX1168" fmla="*/ 5058036 w 9713575"/>
              <a:gd name="connsiteY1168" fmla="*/ 2342204 h 2727713"/>
              <a:gd name="connsiteX1169" fmla="*/ 5064744 w 9713575"/>
              <a:gd name="connsiteY1169" fmla="*/ 2315151 h 2727713"/>
              <a:gd name="connsiteX1170" fmla="*/ 5037911 w 9713575"/>
              <a:gd name="connsiteY1170" fmla="*/ 2301623 h 2727713"/>
              <a:gd name="connsiteX1171" fmla="*/ 4977537 w 9713575"/>
              <a:gd name="connsiteY1171" fmla="*/ 2301623 h 2727713"/>
              <a:gd name="connsiteX1172" fmla="*/ 4943995 w 9713575"/>
              <a:gd name="connsiteY1172" fmla="*/ 2308387 h 2727713"/>
              <a:gd name="connsiteX1173" fmla="*/ 4930579 w 9713575"/>
              <a:gd name="connsiteY1173" fmla="*/ 2348967 h 2727713"/>
              <a:gd name="connsiteX1174" fmla="*/ 4910454 w 9713575"/>
              <a:gd name="connsiteY1174" fmla="*/ 2321914 h 2727713"/>
              <a:gd name="connsiteX1175" fmla="*/ 4937287 w 9713575"/>
              <a:gd name="connsiteY1175" fmla="*/ 2301623 h 2727713"/>
              <a:gd name="connsiteX1176" fmla="*/ 4943995 w 9713575"/>
              <a:gd name="connsiteY1176" fmla="*/ 2233990 h 2727713"/>
              <a:gd name="connsiteX1177" fmla="*/ 4917163 w 9713575"/>
              <a:gd name="connsiteY1177" fmla="*/ 2254280 h 2727713"/>
              <a:gd name="connsiteX1178" fmla="*/ 4856788 w 9713575"/>
              <a:gd name="connsiteY1178" fmla="*/ 2261043 h 2727713"/>
              <a:gd name="connsiteX1179" fmla="*/ 4850080 w 9713575"/>
              <a:gd name="connsiteY1179" fmla="*/ 2227227 h 2727713"/>
              <a:gd name="connsiteX1180" fmla="*/ 4850080 w 9713575"/>
              <a:gd name="connsiteY1180" fmla="*/ 2247517 h 2727713"/>
              <a:gd name="connsiteX1181" fmla="*/ 4736039 w 9713575"/>
              <a:gd name="connsiteY1181" fmla="*/ 2227227 h 2727713"/>
              <a:gd name="connsiteX1182" fmla="*/ 4762872 w 9713575"/>
              <a:gd name="connsiteY1182" fmla="*/ 2274570 h 2727713"/>
              <a:gd name="connsiteX1183" fmla="*/ 4782998 w 9713575"/>
              <a:gd name="connsiteY1183" fmla="*/ 2261043 h 2727713"/>
              <a:gd name="connsiteX1184" fmla="*/ 4776288 w 9713575"/>
              <a:gd name="connsiteY1184" fmla="*/ 2254280 h 2727713"/>
              <a:gd name="connsiteX1185" fmla="*/ 4843372 w 9713575"/>
              <a:gd name="connsiteY1185" fmla="*/ 2261043 h 2727713"/>
              <a:gd name="connsiteX1186" fmla="*/ 4836663 w 9713575"/>
              <a:gd name="connsiteY1186" fmla="*/ 2294860 h 2727713"/>
              <a:gd name="connsiteX1187" fmla="*/ 4809830 w 9713575"/>
              <a:gd name="connsiteY1187" fmla="*/ 2281334 h 2727713"/>
              <a:gd name="connsiteX1188" fmla="*/ 4756164 w 9713575"/>
              <a:gd name="connsiteY1188" fmla="*/ 2308387 h 2727713"/>
              <a:gd name="connsiteX1189" fmla="*/ 4756164 w 9713575"/>
              <a:gd name="connsiteY1189" fmla="*/ 2281334 h 2727713"/>
              <a:gd name="connsiteX1190" fmla="*/ 4736039 w 9713575"/>
              <a:gd name="connsiteY1190" fmla="*/ 2288097 h 2727713"/>
              <a:gd name="connsiteX1191" fmla="*/ 4742748 w 9713575"/>
              <a:gd name="connsiteY1191" fmla="*/ 2308387 h 2727713"/>
              <a:gd name="connsiteX1192" fmla="*/ 4655540 w 9713575"/>
              <a:gd name="connsiteY1192" fmla="*/ 2315151 h 2727713"/>
              <a:gd name="connsiteX1193" fmla="*/ 4642123 w 9713575"/>
              <a:gd name="connsiteY1193" fmla="*/ 2281334 h 2727713"/>
              <a:gd name="connsiteX1194" fmla="*/ 4628707 w 9713575"/>
              <a:gd name="connsiteY1194" fmla="*/ 2301623 h 2727713"/>
              <a:gd name="connsiteX1195" fmla="*/ 4628707 w 9713575"/>
              <a:gd name="connsiteY1195" fmla="*/ 2274570 h 2727713"/>
              <a:gd name="connsiteX1196" fmla="*/ 4608583 w 9713575"/>
              <a:gd name="connsiteY1196" fmla="*/ 2281334 h 2727713"/>
              <a:gd name="connsiteX1197" fmla="*/ 4615291 w 9713575"/>
              <a:gd name="connsiteY1197" fmla="*/ 2301623 h 2727713"/>
              <a:gd name="connsiteX1198" fmla="*/ 4588457 w 9713575"/>
              <a:gd name="connsiteY1198" fmla="*/ 2294860 h 2727713"/>
              <a:gd name="connsiteX1199" fmla="*/ 4588457 w 9713575"/>
              <a:gd name="connsiteY1199" fmla="*/ 2267807 h 2727713"/>
              <a:gd name="connsiteX1200" fmla="*/ 4575041 w 9713575"/>
              <a:gd name="connsiteY1200" fmla="*/ 2288097 h 2727713"/>
              <a:gd name="connsiteX1201" fmla="*/ 4575041 w 9713575"/>
              <a:gd name="connsiteY1201" fmla="*/ 2315151 h 2727713"/>
              <a:gd name="connsiteX1202" fmla="*/ 4521375 w 9713575"/>
              <a:gd name="connsiteY1202" fmla="*/ 2308387 h 2727713"/>
              <a:gd name="connsiteX1203" fmla="*/ 4528083 w 9713575"/>
              <a:gd name="connsiteY1203" fmla="*/ 2274570 h 2727713"/>
              <a:gd name="connsiteX1204" fmla="*/ 4387209 w 9713575"/>
              <a:gd name="connsiteY1204" fmla="*/ 2233990 h 2727713"/>
              <a:gd name="connsiteX1205" fmla="*/ 4387209 w 9713575"/>
              <a:gd name="connsiteY1205" fmla="*/ 2261043 h 2727713"/>
              <a:gd name="connsiteX1206" fmla="*/ 4373792 w 9713575"/>
              <a:gd name="connsiteY1206" fmla="*/ 2233990 h 2727713"/>
              <a:gd name="connsiteX1207" fmla="*/ 4367084 w 9713575"/>
              <a:gd name="connsiteY1207" fmla="*/ 2261043 h 2727713"/>
              <a:gd name="connsiteX1208" fmla="*/ 4353668 w 9713575"/>
              <a:gd name="connsiteY1208" fmla="*/ 2220463 h 2727713"/>
              <a:gd name="connsiteX1209" fmla="*/ 4313418 w 9713575"/>
              <a:gd name="connsiteY1209" fmla="*/ 2233990 h 2727713"/>
              <a:gd name="connsiteX1210" fmla="*/ 4320127 w 9713575"/>
              <a:gd name="connsiteY1210" fmla="*/ 2267807 h 2727713"/>
              <a:gd name="connsiteX1211" fmla="*/ 4306710 w 9713575"/>
              <a:gd name="connsiteY1211" fmla="*/ 2274570 h 2727713"/>
              <a:gd name="connsiteX1212" fmla="*/ 4253043 w 9713575"/>
              <a:gd name="connsiteY1212" fmla="*/ 2267807 h 2727713"/>
              <a:gd name="connsiteX1213" fmla="*/ 4286585 w 9713575"/>
              <a:gd name="connsiteY1213" fmla="*/ 2247517 h 2727713"/>
              <a:gd name="connsiteX1214" fmla="*/ 4279877 w 9713575"/>
              <a:gd name="connsiteY1214" fmla="*/ 2227227 h 2727713"/>
              <a:gd name="connsiteX1215" fmla="*/ 4212794 w 9713575"/>
              <a:gd name="connsiteY1215" fmla="*/ 2220463 h 2727713"/>
              <a:gd name="connsiteX1216" fmla="*/ 4253043 w 9713575"/>
              <a:gd name="connsiteY1216" fmla="*/ 2240754 h 2727713"/>
              <a:gd name="connsiteX1217" fmla="*/ 4253043 w 9713575"/>
              <a:gd name="connsiteY1217" fmla="*/ 2267807 h 2727713"/>
              <a:gd name="connsiteX1218" fmla="*/ 4219503 w 9713575"/>
              <a:gd name="connsiteY1218" fmla="*/ 2267807 h 2727713"/>
              <a:gd name="connsiteX1219" fmla="*/ 4192669 w 9713575"/>
              <a:gd name="connsiteY1219" fmla="*/ 2227227 h 2727713"/>
              <a:gd name="connsiteX1220" fmla="*/ 4199377 w 9713575"/>
              <a:gd name="connsiteY1220" fmla="*/ 2274570 h 2727713"/>
              <a:gd name="connsiteX1221" fmla="*/ 4179253 w 9713575"/>
              <a:gd name="connsiteY1221" fmla="*/ 2247517 h 2727713"/>
              <a:gd name="connsiteX1222" fmla="*/ 4152420 w 9713575"/>
              <a:gd name="connsiteY1222" fmla="*/ 2240754 h 2727713"/>
              <a:gd name="connsiteX1223" fmla="*/ 4078628 w 9713575"/>
              <a:gd name="connsiteY1223" fmla="*/ 2254280 h 2727713"/>
              <a:gd name="connsiteX1224" fmla="*/ 4058504 w 9713575"/>
              <a:gd name="connsiteY1224" fmla="*/ 2294860 h 2727713"/>
              <a:gd name="connsiteX1225" fmla="*/ 4045088 w 9713575"/>
              <a:gd name="connsiteY1225" fmla="*/ 2247517 h 2727713"/>
              <a:gd name="connsiteX1226" fmla="*/ 3971296 w 9713575"/>
              <a:gd name="connsiteY1226" fmla="*/ 2308387 h 2727713"/>
              <a:gd name="connsiteX1227" fmla="*/ 3944463 w 9713575"/>
              <a:gd name="connsiteY1227" fmla="*/ 2308387 h 2727713"/>
              <a:gd name="connsiteX1228" fmla="*/ 3870673 w 9713575"/>
              <a:gd name="connsiteY1228" fmla="*/ 2308387 h 2727713"/>
              <a:gd name="connsiteX1229" fmla="*/ 3890797 w 9713575"/>
              <a:gd name="connsiteY1229" fmla="*/ 2267807 h 2727713"/>
              <a:gd name="connsiteX1230" fmla="*/ 3863964 w 9713575"/>
              <a:gd name="connsiteY1230" fmla="*/ 2240754 h 2727713"/>
              <a:gd name="connsiteX1231" fmla="*/ 3857255 w 9713575"/>
              <a:gd name="connsiteY1231" fmla="*/ 2247517 h 2727713"/>
              <a:gd name="connsiteX1232" fmla="*/ 3843839 w 9713575"/>
              <a:gd name="connsiteY1232" fmla="*/ 2294860 h 2727713"/>
              <a:gd name="connsiteX1233" fmla="*/ 3850547 w 9713575"/>
              <a:gd name="connsiteY1233" fmla="*/ 2247517 h 2727713"/>
              <a:gd name="connsiteX1234" fmla="*/ 3823714 w 9713575"/>
              <a:gd name="connsiteY1234" fmla="*/ 2186647 h 2727713"/>
              <a:gd name="connsiteX1235" fmla="*/ 3810298 w 9713575"/>
              <a:gd name="connsiteY1235" fmla="*/ 2261043 h 2727713"/>
              <a:gd name="connsiteX1236" fmla="*/ 3770048 w 9713575"/>
              <a:gd name="connsiteY1236" fmla="*/ 2213700 h 2727713"/>
              <a:gd name="connsiteX1237" fmla="*/ 3790173 w 9713575"/>
              <a:gd name="connsiteY1237" fmla="*/ 2288097 h 2727713"/>
              <a:gd name="connsiteX1238" fmla="*/ 3736506 w 9713575"/>
              <a:gd name="connsiteY1238" fmla="*/ 2261043 h 2727713"/>
              <a:gd name="connsiteX1239" fmla="*/ 3796881 w 9713575"/>
              <a:gd name="connsiteY1239" fmla="*/ 2328678 h 2727713"/>
              <a:gd name="connsiteX1240" fmla="*/ 3749924 w 9713575"/>
              <a:gd name="connsiteY1240" fmla="*/ 2315151 h 2727713"/>
              <a:gd name="connsiteX1241" fmla="*/ 3763340 w 9713575"/>
              <a:gd name="connsiteY1241" fmla="*/ 2308387 h 2727713"/>
              <a:gd name="connsiteX1242" fmla="*/ 3723090 w 9713575"/>
              <a:gd name="connsiteY1242" fmla="*/ 2267807 h 2727713"/>
              <a:gd name="connsiteX1243" fmla="*/ 3723090 w 9713575"/>
              <a:gd name="connsiteY1243" fmla="*/ 2220463 h 2727713"/>
              <a:gd name="connsiteX1244" fmla="*/ 3702966 w 9713575"/>
              <a:gd name="connsiteY1244" fmla="*/ 2220463 h 2727713"/>
              <a:gd name="connsiteX1245" fmla="*/ 3709674 w 9713575"/>
              <a:gd name="connsiteY1245" fmla="*/ 2247517 h 2727713"/>
              <a:gd name="connsiteX1246" fmla="*/ 3676132 w 9713575"/>
              <a:gd name="connsiteY1246" fmla="*/ 2261043 h 2727713"/>
              <a:gd name="connsiteX1247" fmla="*/ 3635883 w 9713575"/>
              <a:gd name="connsiteY1247" fmla="*/ 2261043 h 2727713"/>
              <a:gd name="connsiteX1248" fmla="*/ 3622466 w 9713575"/>
              <a:gd name="connsiteY1248" fmla="*/ 2240754 h 2727713"/>
              <a:gd name="connsiteX1249" fmla="*/ 3595633 w 9713575"/>
              <a:gd name="connsiteY1249" fmla="*/ 2261043 h 2727713"/>
              <a:gd name="connsiteX1250" fmla="*/ 3582217 w 9713575"/>
              <a:gd name="connsiteY1250" fmla="*/ 2213700 h 2727713"/>
              <a:gd name="connsiteX1251" fmla="*/ 3535259 w 9713575"/>
              <a:gd name="connsiteY1251" fmla="*/ 2233990 h 2727713"/>
              <a:gd name="connsiteX1252" fmla="*/ 3562091 w 9713575"/>
              <a:gd name="connsiteY1252" fmla="*/ 2206937 h 2727713"/>
              <a:gd name="connsiteX1253" fmla="*/ 3541967 w 9713575"/>
              <a:gd name="connsiteY1253" fmla="*/ 2186647 h 2727713"/>
              <a:gd name="connsiteX1254" fmla="*/ 3501717 w 9713575"/>
              <a:gd name="connsiteY1254" fmla="*/ 2240754 h 2727713"/>
              <a:gd name="connsiteX1255" fmla="*/ 3407802 w 9713575"/>
              <a:gd name="connsiteY1255" fmla="*/ 2227227 h 2727713"/>
              <a:gd name="connsiteX1256" fmla="*/ 3401094 w 9713575"/>
              <a:gd name="connsiteY1256" fmla="*/ 2254280 h 2727713"/>
              <a:gd name="connsiteX1257" fmla="*/ 3380968 w 9713575"/>
              <a:gd name="connsiteY1257" fmla="*/ 2206937 h 2727713"/>
              <a:gd name="connsiteX1258" fmla="*/ 3374260 w 9713575"/>
              <a:gd name="connsiteY1258" fmla="*/ 2240754 h 2727713"/>
              <a:gd name="connsiteX1259" fmla="*/ 3327302 w 9713575"/>
              <a:gd name="connsiteY1259" fmla="*/ 2261043 h 2727713"/>
              <a:gd name="connsiteX1260" fmla="*/ 3327302 w 9713575"/>
              <a:gd name="connsiteY1260" fmla="*/ 2227227 h 2727713"/>
              <a:gd name="connsiteX1261" fmla="*/ 3280345 w 9713575"/>
              <a:gd name="connsiteY1261" fmla="*/ 2254280 h 2727713"/>
              <a:gd name="connsiteX1262" fmla="*/ 3240095 w 9713575"/>
              <a:gd name="connsiteY1262" fmla="*/ 2254280 h 2727713"/>
              <a:gd name="connsiteX1263" fmla="*/ 3226679 w 9713575"/>
              <a:gd name="connsiteY1263" fmla="*/ 2213700 h 2727713"/>
              <a:gd name="connsiteX1264" fmla="*/ 3199845 w 9713575"/>
              <a:gd name="connsiteY1264" fmla="*/ 2220463 h 2727713"/>
              <a:gd name="connsiteX1265" fmla="*/ 3193137 w 9713575"/>
              <a:gd name="connsiteY1265" fmla="*/ 2267807 h 2727713"/>
              <a:gd name="connsiteX1266" fmla="*/ 3193137 w 9713575"/>
              <a:gd name="connsiteY1266" fmla="*/ 2193410 h 2727713"/>
              <a:gd name="connsiteX1267" fmla="*/ 3173012 w 9713575"/>
              <a:gd name="connsiteY1267" fmla="*/ 2193410 h 2727713"/>
              <a:gd name="connsiteX1268" fmla="*/ 3173012 w 9713575"/>
              <a:gd name="connsiteY1268" fmla="*/ 2233990 h 2727713"/>
              <a:gd name="connsiteX1269" fmla="*/ 3159595 w 9713575"/>
              <a:gd name="connsiteY1269" fmla="*/ 2200174 h 2727713"/>
              <a:gd name="connsiteX1270" fmla="*/ 3159595 w 9713575"/>
              <a:gd name="connsiteY1270" fmla="*/ 2254280 h 2727713"/>
              <a:gd name="connsiteX1271" fmla="*/ 3146179 w 9713575"/>
              <a:gd name="connsiteY1271" fmla="*/ 2261043 h 2727713"/>
              <a:gd name="connsiteX1272" fmla="*/ 3132762 w 9713575"/>
              <a:gd name="connsiteY1272" fmla="*/ 2240754 h 2727713"/>
              <a:gd name="connsiteX1273" fmla="*/ 3146179 w 9713575"/>
              <a:gd name="connsiteY1273" fmla="*/ 2227227 h 2727713"/>
              <a:gd name="connsiteX1274" fmla="*/ 3112638 w 9713575"/>
              <a:gd name="connsiteY1274" fmla="*/ 2227227 h 2727713"/>
              <a:gd name="connsiteX1275" fmla="*/ 3132762 w 9713575"/>
              <a:gd name="connsiteY1275" fmla="*/ 2240754 h 2727713"/>
              <a:gd name="connsiteX1276" fmla="*/ 3099221 w 9713575"/>
              <a:gd name="connsiteY1276" fmla="*/ 2294860 h 2727713"/>
              <a:gd name="connsiteX1277" fmla="*/ 3085804 w 9713575"/>
              <a:gd name="connsiteY1277" fmla="*/ 2247517 h 2727713"/>
              <a:gd name="connsiteX1278" fmla="*/ 3099221 w 9713575"/>
              <a:gd name="connsiteY1278" fmla="*/ 2206937 h 2727713"/>
              <a:gd name="connsiteX1279" fmla="*/ 3058972 w 9713575"/>
              <a:gd name="connsiteY1279" fmla="*/ 2220463 h 2727713"/>
              <a:gd name="connsiteX1280" fmla="*/ 3085804 w 9713575"/>
              <a:gd name="connsiteY1280" fmla="*/ 2247517 h 2727713"/>
              <a:gd name="connsiteX1281" fmla="*/ 3025430 w 9713575"/>
              <a:gd name="connsiteY1281" fmla="*/ 2281334 h 2727713"/>
              <a:gd name="connsiteX1282" fmla="*/ 2991889 w 9713575"/>
              <a:gd name="connsiteY1282" fmla="*/ 2254280 h 2727713"/>
              <a:gd name="connsiteX1283" fmla="*/ 2958348 w 9713575"/>
              <a:gd name="connsiteY1283" fmla="*/ 2281334 h 2727713"/>
              <a:gd name="connsiteX1284" fmla="*/ 2924807 w 9713575"/>
              <a:gd name="connsiteY1284" fmla="*/ 2261043 h 2727713"/>
              <a:gd name="connsiteX1285" fmla="*/ 2951639 w 9713575"/>
              <a:gd name="connsiteY1285" fmla="*/ 2247517 h 2727713"/>
              <a:gd name="connsiteX1286" fmla="*/ 2965056 w 9713575"/>
              <a:gd name="connsiteY1286" fmla="*/ 2206937 h 2727713"/>
              <a:gd name="connsiteX1287" fmla="*/ 2938223 w 9713575"/>
              <a:gd name="connsiteY1287" fmla="*/ 2193410 h 2727713"/>
              <a:gd name="connsiteX1288" fmla="*/ 2884557 w 9713575"/>
              <a:gd name="connsiteY1288" fmla="*/ 2267807 h 2727713"/>
              <a:gd name="connsiteX1289" fmla="*/ 2891265 w 9713575"/>
              <a:gd name="connsiteY1289" fmla="*/ 2213700 h 2727713"/>
              <a:gd name="connsiteX1290" fmla="*/ 2911389 w 9713575"/>
              <a:gd name="connsiteY1290" fmla="*/ 2186647 h 2727713"/>
              <a:gd name="connsiteX1291" fmla="*/ 2857724 w 9713575"/>
              <a:gd name="connsiteY1291" fmla="*/ 2179884 h 2727713"/>
              <a:gd name="connsiteX1292" fmla="*/ 2817474 w 9713575"/>
              <a:gd name="connsiteY1292" fmla="*/ 2186647 h 2727713"/>
              <a:gd name="connsiteX1293" fmla="*/ 2770516 w 9713575"/>
              <a:gd name="connsiteY1293" fmla="*/ 2233990 h 2727713"/>
              <a:gd name="connsiteX1294" fmla="*/ 2783932 w 9713575"/>
              <a:gd name="connsiteY1294" fmla="*/ 2179884 h 2727713"/>
              <a:gd name="connsiteX1295" fmla="*/ 2710142 w 9713575"/>
              <a:gd name="connsiteY1295" fmla="*/ 2220463 h 2727713"/>
              <a:gd name="connsiteX1296" fmla="*/ 2723558 w 9713575"/>
              <a:gd name="connsiteY1296" fmla="*/ 2227227 h 2727713"/>
              <a:gd name="connsiteX1297" fmla="*/ 2703434 w 9713575"/>
              <a:gd name="connsiteY1297" fmla="*/ 2254280 h 2727713"/>
              <a:gd name="connsiteX1298" fmla="*/ 2676600 w 9713575"/>
              <a:gd name="connsiteY1298" fmla="*/ 2220463 h 2727713"/>
              <a:gd name="connsiteX1299" fmla="*/ 2636351 w 9713575"/>
              <a:gd name="connsiteY1299" fmla="*/ 2261043 h 2727713"/>
              <a:gd name="connsiteX1300" fmla="*/ 2616226 w 9713575"/>
              <a:gd name="connsiteY1300" fmla="*/ 2233990 h 2727713"/>
              <a:gd name="connsiteX1301" fmla="*/ 2616226 w 9713575"/>
              <a:gd name="connsiteY1301" fmla="*/ 2301623 h 2727713"/>
              <a:gd name="connsiteX1302" fmla="*/ 2562559 w 9713575"/>
              <a:gd name="connsiteY1302" fmla="*/ 2240754 h 2727713"/>
              <a:gd name="connsiteX1303" fmla="*/ 2562559 w 9713575"/>
              <a:gd name="connsiteY1303" fmla="*/ 2267807 h 2727713"/>
              <a:gd name="connsiteX1304" fmla="*/ 2549143 w 9713575"/>
              <a:gd name="connsiteY1304" fmla="*/ 2233990 h 2727713"/>
              <a:gd name="connsiteX1305" fmla="*/ 2515602 w 9713575"/>
              <a:gd name="connsiteY1305" fmla="*/ 2240754 h 2727713"/>
              <a:gd name="connsiteX1306" fmla="*/ 2508894 w 9713575"/>
              <a:gd name="connsiteY1306" fmla="*/ 2281334 h 2727713"/>
              <a:gd name="connsiteX1307" fmla="*/ 2502185 w 9713575"/>
              <a:gd name="connsiteY1307" fmla="*/ 2247517 h 2727713"/>
              <a:gd name="connsiteX1308" fmla="*/ 2455228 w 9713575"/>
              <a:gd name="connsiteY1308" fmla="*/ 2254280 h 2727713"/>
              <a:gd name="connsiteX1309" fmla="*/ 2448519 w 9713575"/>
              <a:gd name="connsiteY1309" fmla="*/ 2294860 h 2727713"/>
              <a:gd name="connsiteX1310" fmla="*/ 2421686 w 9713575"/>
              <a:gd name="connsiteY1310" fmla="*/ 2301623 h 2727713"/>
              <a:gd name="connsiteX1311" fmla="*/ 2428394 w 9713575"/>
              <a:gd name="connsiteY1311" fmla="*/ 2267807 h 2727713"/>
              <a:gd name="connsiteX1312" fmla="*/ 2280813 w 9713575"/>
              <a:gd name="connsiteY1312" fmla="*/ 2281334 h 2727713"/>
              <a:gd name="connsiteX1313" fmla="*/ 2280813 w 9713575"/>
              <a:gd name="connsiteY1313" fmla="*/ 2301623 h 2727713"/>
              <a:gd name="connsiteX1314" fmla="*/ 2260687 w 9713575"/>
              <a:gd name="connsiteY1314" fmla="*/ 2294860 h 2727713"/>
              <a:gd name="connsiteX1315" fmla="*/ 2253979 w 9713575"/>
              <a:gd name="connsiteY1315" fmla="*/ 2267807 h 2727713"/>
              <a:gd name="connsiteX1316" fmla="*/ 2213729 w 9713575"/>
              <a:gd name="connsiteY1316" fmla="*/ 2288097 h 2727713"/>
              <a:gd name="connsiteX1317" fmla="*/ 2207021 w 9713575"/>
              <a:gd name="connsiteY1317" fmla="*/ 2254280 h 2727713"/>
              <a:gd name="connsiteX1318" fmla="*/ 2146647 w 9713575"/>
              <a:gd name="connsiteY1318" fmla="*/ 2274570 h 2727713"/>
              <a:gd name="connsiteX1319" fmla="*/ 2153355 w 9713575"/>
              <a:gd name="connsiteY1319" fmla="*/ 2288097 h 2727713"/>
              <a:gd name="connsiteX1320" fmla="*/ 2180189 w 9713575"/>
              <a:gd name="connsiteY1320" fmla="*/ 2301623 h 2727713"/>
              <a:gd name="connsiteX1321" fmla="*/ 2146647 w 9713575"/>
              <a:gd name="connsiteY1321" fmla="*/ 2348967 h 2727713"/>
              <a:gd name="connsiteX1322" fmla="*/ 2153355 w 9713575"/>
              <a:gd name="connsiteY1322" fmla="*/ 2301623 h 2727713"/>
              <a:gd name="connsiteX1323" fmla="*/ 1999065 w 9713575"/>
              <a:gd name="connsiteY1323" fmla="*/ 2369257 h 2727713"/>
              <a:gd name="connsiteX1324" fmla="*/ 1978940 w 9713575"/>
              <a:gd name="connsiteY1324" fmla="*/ 2382784 h 2727713"/>
              <a:gd name="connsiteX1325" fmla="*/ 2005774 w 9713575"/>
              <a:gd name="connsiteY1325" fmla="*/ 2315151 h 2727713"/>
              <a:gd name="connsiteX1326" fmla="*/ 1918565 w 9713575"/>
              <a:gd name="connsiteY1326" fmla="*/ 2355731 h 2727713"/>
              <a:gd name="connsiteX1327" fmla="*/ 1918565 w 9713575"/>
              <a:gd name="connsiteY1327" fmla="*/ 2348967 h 2727713"/>
              <a:gd name="connsiteX1328" fmla="*/ 1945399 w 9713575"/>
              <a:gd name="connsiteY1328" fmla="*/ 2288097 h 2727713"/>
              <a:gd name="connsiteX1329" fmla="*/ 1891733 w 9713575"/>
              <a:gd name="connsiteY1329" fmla="*/ 2342204 h 2727713"/>
              <a:gd name="connsiteX1330" fmla="*/ 1885025 w 9713575"/>
              <a:gd name="connsiteY1330" fmla="*/ 2315151 h 2727713"/>
              <a:gd name="connsiteX1331" fmla="*/ 1764276 w 9713575"/>
              <a:gd name="connsiteY1331" fmla="*/ 2443654 h 2727713"/>
              <a:gd name="connsiteX1332" fmla="*/ 1757568 w 9713575"/>
              <a:gd name="connsiteY1332" fmla="*/ 2389548 h 2727713"/>
              <a:gd name="connsiteX1333" fmla="*/ 1770984 w 9713575"/>
              <a:gd name="connsiteY1333" fmla="*/ 2409837 h 2727713"/>
              <a:gd name="connsiteX1334" fmla="*/ 1777692 w 9713575"/>
              <a:gd name="connsiteY1334" fmla="*/ 2382784 h 2727713"/>
              <a:gd name="connsiteX1335" fmla="*/ 1744150 w 9713575"/>
              <a:gd name="connsiteY1335" fmla="*/ 2382784 h 2727713"/>
              <a:gd name="connsiteX1336" fmla="*/ 1744150 w 9713575"/>
              <a:gd name="connsiteY1336" fmla="*/ 2409837 h 2727713"/>
              <a:gd name="connsiteX1337" fmla="*/ 1717318 w 9713575"/>
              <a:gd name="connsiteY1337" fmla="*/ 2382784 h 2727713"/>
              <a:gd name="connsiteX1338" fmla="*/ 1710610 w 9713575"/>
              <a:gd name="connsiteY1338" fmla="*/ 2409837 h 2727713"/>
              <a:gd name="connsiteX1339" fmla="*/ 1730734 w 9713575"/>
              <a:gd name="connsiteY1339" fmla="*/ 2430127 h 2727713"/>
              <a:gd name="connsiteX1340" fmla="*/ 1757568 w 9713575"/>
              <a:gd name="connsiteY1340" fmla="*/ 2430127 h 2727713"/>
              <a:gd name="connsiteX1341" fmla="*/ 1764276 w 9713575"/>
              <a:gd name="connsiteY1341" fmla="*/ 2457181 h 2727713"/>
              <a:gd name="connsiteX1342" fmla="*/ 1744150 w 9713575"/>
              <a:gd name="connsiteY1342" fmla="*/ 2436891 h 2727713"/>
              <a:gd name="connsiteX1343" fmla="*/ 1683776 w 9713575"/>
              <a:gd name="connsiteY1343" fmla="*/ 2477470 h 2727713"/>
              <a:gd name="connsiteX1344" fmla="*/ 1703902 w 9713575"/>
              <a:gd name="connsiteY1344" fmla="*/ 2376021 h 2727713"/>
              <a:gd name="connsiteX1345" fmla="*/ 1650235 w 9713575"/>
              <a:gd name="connsiteY1345" fmla="*/ 2416601 h 2727713"/>
              <a:gd name="connsiteX1346" fmla="*/ 1616694 w 9713575"/>
              <a:gd name="connsiteY1346" fmla="*/ 2396311 h 2727713"/>
              <a:gd name="connsiteX1347" fmla="*/ 1576444 w 9713575"/>
              <a:gd name="connsiteY1347" fmla="*/ 2430127 h 2727713"/>
              <a:gd name="connsiteX1348" fmla="*/ 1589861 w 9713575"/>
              <a:gd name="connsiteY1348" fmla="*/ 2396311 h 2727713"/>
              <a:gd name="connsiteX1349" fmla="*/ 1563027 w 9713575"/>
              <a:gd name="connsiteY1349" fmla="*/ 2416601 h 2727713"/>
              <a:gd name="connsiteX1350" fmla="*/ 1569735 w 9713575"/>
              <a:gd name="connsiteY1350" fmla="*/ 2443654 h 2727713"/>
              <a:gd name="connsiteX1351" fmla="*/ 1522777 w 9713575"/>
              <a:gd name="connsiteY1351" fmla="*/ 2477470 h 2727713"/>
              <a:gd name="connsiteX1352" fmla="*/ 1455695 w 9713575"/>
              <a:gd name="connsiteY1352" fmla="*/ 2457181 h 2727713"/>
              <a:gd name="connsiteX1353" fmla="*/ 1428862 w 9713575"/>
              <a:gd name="connsiteY1353" fmla="*/ 2490997 h 2727713"/>
              <a:gd name="connsiteX1354" fmla="*/ 1455695 w 9713575"/>
              <a:gd name="connsiteY1354" fmla="*/ 2389548 h 2727713"/>
              <a:gd name="connsiteX1355" fmla="*/ 1348362 w 9713575"/>
              <a:gd name="connsiteY1355" fmla="*/ 2463944 h 2727713"/>
              <a:gd name="connsiteX1356" fmla="*/ 1254447 w 9713575"/>
              <a:gd name="connsiteY1356" fmla="*/ 2524814 h 2727713"/>
              <a:gd name="connsiteX1357" fmla="*/ 1361780 w 9713575"/>
              <a:gd name="connsiteY1357" fmla="*/ 2497760 h 2727713"/>
              <a:gd name="connsiteX1358" fmla="*/ 1375196 w 9713575"/>
              <a:gd name="connsiteY1358" fmla="*/ 2463944 h 2727713"/>
              <a:gd name="connsiteX1359" fmla="*/ 1375196 w 9713575"/>
              <a:gd name="connsiteY1359" fmla="*/ 2497760 h 2727713"/>
              <a:gd name="connsiteX1360" fmla="*/ 1435570 w 9713575"/>
              <a:gd name="connsiteY1360" fmla="*/ 2423364 h 2727713"/>
              <a:gd name="connsiteX1361" fmla="*/ 1361780 w 9713575"/>
              <a:gd name="connsiteY1361" fmla="*/ 2538341 h 2727713"/>
              <a:gd name="connsiteX1362" fmla="*/ 1368488 w 9713575"/>
              <a:gd name="connsiteY1362" fmla="*/ 2497760 h 2727713"/>
              <a:gd name="connsiteX1363" fmla="*/ 1314822 w 9713575"/>
              <a:gd name="connsiteY1363" fmla="*/ 2585683 h 2727713"/>
              <a:gd name="connsiteX1364" fmla="*/ 1261155 w 9713575"/>
              <a:gd name="connsiteY1364" fmla="*/ 2558630 h 2727713"/>
              <a:gd name="connsiteX1365" fmla="*/ 1220905 w 9713575"/>
              <a:gd name="connsiteY1365" fmla="*/ 2639790 h 2727713"/>
              <a:gd name="connsiteX1366" fmla="*/ 1214197 w 9713575"/>
              <a:gd name="connsiteY1366" fmla="*/ 2592447 h 2727713"/>
              <a:gd name="connsiteX1367" fmla="*/ 1200781 w 9713575"/>
              <a:gd name="connsiteY1367" fmla="*/ 2565394 h 2727713"/>
              <a:gd name="connsiteX1368" fmla="*/ 1173947 w 9713575"/>
              <a:gd name="connsiteY1368" fmla="*/ 2612737 h 2727713"/>
              <a:gd name="connsiteX1369" fmla="*/ 1140407 w 9713575"/>
              <a:gd name="connsiteY1369" fmla="*/ 2612737 h 2727713"/>
              <a:gd name="connsiteX1370" fmla="*/ 1160531 w 9713575"/>
              <a:gd name="connsiteY1370" fmla="*/ 2619500 h 2727713"/>
              <a:gd name="connsiteX1371" fmla="*/ 1147115 w 9713575"/>
              <a:gd name="connsiteY1371" fmla="*/ 2666843 h 2727713"/>
              <a:gd name="connsiteX1372" fmla="*/ 1120282 w 9713575"/>
              <a:gd name="connsiteY1372" fmla="*/ 2653317 h 2727713"/>
              <a:gd name="connsiteX1373" fmla="*/ 1120282 w 9713575"/>
              <a:gd name="connsiteY1373" fmla="*/ 2605973 h 2727713"/>
              <a:gd name="connsiteX1374" fmla="*/ 1073324 w 9713575"/>
              <a:gd name="connsiteY1374" fmla="*/ 2700660 h 2727713"/>
              <a:gd name="connsiteX1375" fmla="*/ 1033074 w 9713575"/>
              <a:gd name="connsiteY1375" fmla="*/ 2707423 h 2727713"/>
              <a:gd name="connsiteX1376" fmla="*/ 1046490 w 9713575"/>
              <a:gd name="connsiteY1376" fmla="*/ 2666843 h 2727713"/>
              <a:gd name="connsiteX1377" fmla="*/ 1066616 w 9713575"/>
              <a:gd name="connsiteY1377" fmla="*/ 2660080 h 2727713"/>
              <a:gd name="connsiteX1378" fmla="*/ 1059908 w 9713575"/>
              <a:gd name="connsiteY1378" fmla="*/ 2633027 h 2727713"/>
              <a:gd name="connsiteX1379" fmla="*/ 1039782 w 9713575"/>
              <a:gd name="connsiteY1379" fmla="*/ 2660080 h 2727713"/>
              <a:gd name="connsiteX1380" fmla="*/ 1006240 w 9713575"/>
              <a:gd name="connsiteY1380" fmla="*/ 2639790 h 2727713"/>
              <a:gd name="connsiteX1381" fmla="*/ 1073324 w 9713575"/>
              <a:gd name="connsiteY1381" fmla="*/ 2551867 h 2727713"/>
              <a:gd name="connsiteX1382" fmla="*/ 992824 w 9713575"/>
              <a:gd name="connsiteY1382" fmla="*/ 2551867 h 2727713"/>
              <a:gd name="connsiteX1383" fmla="*/ 965991 w 9713575"/>
              <a:gd name="connsiteY1383" fmla="*/ 2578920 h 2727713"/>
              <a:gd name="connsiteX1384" fmla="*/ 972699 w 9713575"/>
              <a:gd name="connsiteY1384" fmla="*/ 2605973 h 2727713"/>
              <a:gd name="connsiteX1385" fmla="*/ 838534 w 9713575"/>
              <a:gd name="connsiteY1385" fmla="*/ 2612737 h 2727713"/>
              <a:gd name="connsiteX1386" fmla="*/ 831826 w 9713575"/>
              <a:gd name="connsiteY1386" fmla="*/ 2639790 h 2727713"/>
              <a:gd name="connsiteX1387" fmla="*/ 804993 w 9713575"/>
              <a:gd name="connsiteY1387" fmla="*/ 2633027 h 2727713"/>
              <a:gd name="connsiteX1388" fmla="*/ 825118 w 9713575"/>
              <a:gd name="connsiteY1388" fmla="*/ 2592447 h 2727713"/>
              <a:gd name="connsiteX1389" fmla="*/ 771452 w 9713575"/>
              <a:gd name="connsiteY1389" fmla="*/ 2599210 h 2727713"/>
              <a:gd name="connsiteX1390" fmla="*/ 758034 w 9713575"/>
              <a:gd name="connsiteY1390" fmla="*/ 2565394 h 2727713"/>
              <a:gd name="connsiteX1391" fmla="*/ 751326 w 9713575"/>
              <a:gd name="connsiteY1391" fmla="*/ 2592447 h 2727713"/>
              <a:gd name="connsiteX1392" fmla="*/ 731202 w 9713575"/>
              <a:gd name="connsiteY1392" fmla="*/ 2551867 h 2727713"/>
              <a:gd name="connsiteX1393" fmla="*/ 717786 w 9713575"/>
              <a:gd name="connsiteY1393" fmla="*/ 2585683 h 2727713"/>
              <a:gd name="connsiteX1394" fmla="*/ 711077 w 9713575"/>
              <a:gd name="connsiteY1394" fmla="*/ 2518050 h 2727713"/>
              <a:gd name="connsiteX1395" fmla="*/ 677536 w 9713575"/>
              <a:gd name="connsiteY1395" fmla="*/ 2524814 h 2727713"/>
              <a:gd name="connsiteX1396" fmla="*/ 684244 w 9713575"/>
              <a:gd name="connsiteY1396" fmla="*/ 2511287 h 2727713"/>
              <a:gd name="connsiteX1397" fmla="*/ 684244 w 9713575"/>
              <a:gd name="connsiteY1397" fmla="*/ 2504524 h 2727713"/>
              <a:gd name="connsiteX1398" fmla="*/ 704368 w 9713575"/>
              <a:gd name="connsiteY1398" fmla="*/ 2497760 h 2727713"/>
              <a:gd name="connsiteX1399" fmla="*/ 643994 w 9713575"/>
              <a:gd name="connsiteY1399" fmla="*/ 2524814 h 2727713"/>
              <a:gd name="connsiteX1400" fmla="*/ 630578 w 9713575"/>
              <a:gd name="connsiteY1400" fmla="*/ 2490997 h 2727713"/>
              <a:gd name="connsiteX1401" fmla="*/ 617161 w 9713575"/>
              <a:gd name="connsiteY1401" fmla="*/ 2504524 h 2727713"/>
              <a:gd name="connsiteX1402" fmla="*/ 617161 w 9713575"/>
              <a:gd name="connsiteY1402" fmla="*/ 2436891 h 2727713"/>
              <a:gd name="connsiteX1403" fmla="*/ 650703 w 9713575"/>
              <a:gd name="connsiteY1403" fmla="*/ 2416601 h 2727713"/>
              <a:gd name="connsiteX1404" fmla="*/ 650703 w 9713575"/>
              <a:gd name="connsiteY1404" fmla="*/ 2369257 h 2727713"/>
              <a:gd name="connsiteX1405" fmla="*/ 590328 w 9713575"/>
              <a:gd name="connsiteY1405" fmla="*/ 2423364 h 2727713"/>
              <a:gd name="connsiteX1406" fmla="*/ 589339 w 9713575"/>
              <a:gd name="connsiteY1406" fmla="*/ 2440327 h 2727713"/>
              <a:gd name="connsiteX1407" fmla="*/ 582782 w 9713575"/>
              <a:gd name="connsiteY1407" fmla="*/ 2418291 h 2727713"/>
              <a:gd name="connsiteX1408" fmla="*/ 570203 w 9713575"/>
              <a:gd name="connsiteY1408" fmla="*/ 2403074 h 2727713"/>
              <a:gd name="connsiteX1409" fmla="*/ 556787 w 9713575"/>
              <a:gd name="connsiteY1409" fmla="*/ 2436891 h 2727713"/>
              <a:gd name="connsiteX1410" fmla="*/ 556787 w 9713575"/>
              <a:gd name="connsiteY1410" fmla="*/ 2416601 h 2727713"/>
              <a:gd name="connsiteX1411" fmla="*/ 536661 w 9713575"/>
              <a:gd name="connsiteY1411" fmla="*/ 2463944 h 2727713"/>
              <a:gd name="connsiteX1412" fmla="*/ 523245 w 9713575"/>
              <a:gd name="connsiteY1412" fmla="*/ 2423364 h 2727713"/>
              <a:gd name="connsiteX1413" fmla="*/ 503121 w 9713575"/>
              <a:gd name="connsiteY1413" fmla="*/ 2477470 h 2727713"/>
              <a:gd name="connsiteX1414" fmla="*/ 509829 w 9713575"/>
              <a:gd name="connsiteY1414" fmla="*/ 2443654 h 2727713"/>
              <a:gd name="connsiteX1415" fmla="*/ 496412 w 9713575"/>
              <a:gd name="connsiteY1415" fmla="*/ 2423364 h 2727713"/>
              <a:gd name="connsiteX1416" fmla="*/ 460565 w 9713575"/>
              <a:gd name="connsiteY1416" fmla="*/ 2481381 h 2727713"/>
              <a:gd name="connsiteX1417" fmla="*/ 443314 w 9713575"/>
              <a:gd name="connsiteY1417" fmla="*/ 2477594 h 2727713"/>
              <a:gd name="connsiteX1418" fmla="*/ 462871 w 9713575"/>
              <a:gd name="connsiteY1418" fmla="*/ 2463944 h 2727713"/>
              <a:gd name="connsiteX1419" fmla="*/ 456163 w 9713575"/>
              <a:gd name="connsiteY1419" fmla="*/ 2443654 h 2727713"/>
              <a:gd name="connsiteX1420" fmla="*/ 321997 w 9713575"/>
              <a:gd name="connsiteY1420" fmla="*/ 2524814 h 2727713"/>
              <a:gd name="connsiteX1421" fmla="*/ 301873 w 9713575"/>
              <a:gd name="connsiteY1421" fmla="*/ 2497760 h 2727713"/>
              <a:gd name="connsiteX1422" fmla="*/ 368956 w 9713575"/>
              <a:gd name="connsiteY1422" fmla="*/ 2396311 h 2727713"/>
              <a:gd name="connsiteX1423" fmla="*/ 368956 w 9713575"/>
              <a:gd name="connsiteY1423" fmla="*/ 2382784 h 2727713"/>
              <a:gd name="connsiteX1424" fmla="*/ 261623 w 9713575"/>
              <a:gd name="connsiteY1424" fmla="*/ 2443654 h 2727713"/>
              <a:gd name="connsiteX1425" fmla="*/ 167707 w 9713575"/>
              <a:gd name="connsiteY1425" fmla="*/ 2457181 h 2727713"/>
              <a:gd name="connsiteX1426" fmla="*/ 154291 w 9713575"/>
              <a:gd name="connsiteY1426" fmla="*/ 2470707 h 2727713"/>
              <a:gd name="connsiteX1427" fmla="*/ 160999 w 9713575"/>
              <a:gd name="connsiteY1427" fmla="*/ 2430127 h 2727713"/>
              <a:gd name="connsiteX1428" fmla="*/ 134166 w 9713575"/>
              <a:gd name="connsiteY1428" fmla="*/ 2409837 h 2727713"/>
              <a:gd name="connsiteX1429" fmla="*/ 127457 w 9713575"/>
              <a:gd name="connsiteY1429" fmla="*/ 2436891 h 2727713"/>
              <a:gd name="connsiteX1430" fmla="*/ 134166 w 9713575"/>
              <a:gd name="connsiteY1430" fmla="*/ 2423364 h 2727713"/>
              <a:gd name="connsiteX1431" fmla="*/ 100624 w 9713575"/>
              <a:gd name="connsiteY1431" fmla="*/ 2477470 h 2727713"/>
              <a:gd name="connsiteX1432" fmla="*/ 26834 w 9713575"/>
              <a:gd name="connsiteY1432" fmla="*/ 2382784 h 2727713"/>
              <a:gd name="connsiteX1433" fmla="*/ 0 w 9713575"/>
              <a:gd name="connsiteY1433" fmla="*/ 2321914 h 2727713"/>
              <a:gd name="connsiteX1434" fmla="*/ 100624 w 9713575"/>
              <a:gd name="connsiteY1434" fmla="*/ 2146067 h 2727713"/>
              <a:gd name="connsiteX1435" fmla="*/ 93916 w 9713575"/>
              <a:gd name="connsiteY1435" fmla="*/ 2186647 h 2727713"/>
              <a:gd name="connsiteX1436" fmla="*/ 140874 w 9713575"/>
              <a:gd name="connsiteY1436" fmla="*/ 2166357 h 2727713"/>
              <a:gd name="connsiteX1437" fmla="*/ 261623 w 9713575"/>
              <a:gd name="connsiteY1437" fmla="*/ 2071671 h 2727713"/>
              <a:gd name="connsiteX1438" fmla="*/ 375664 w 9713575"/>
              <a:gd name="connsiteY1438" fmla="*/ 2051381 h 2727713"/>
              <a:gd name="connsiteX1439" fmla="*/ 342122 w 9713575"/>
              <a:gd name="connsiteY1439" fmla="*/ 2031091 h 2727713"/>
              <a:gd name="connsiteX1440" fmla="*/ 409204 w 9713575"/>
              <a:gd name="connsiteY1440" fmla="*/ 1997274 h 2727713"/>
              <a:gd name="connsiteX1441" fmla="*/ 476287 w 9713575"/>
              <a:gd name="connsiteY1441" fmla="*/ 1970221 h 2727713"/>
              <a:gd name="connsiteX1442" fmla="*/ 482996 w 9713575"/>
              <a:gd name="connsiteY1442" fmla="*/ 2004037 h 2727713"/>
              <a:gd name="connsiteX1443" fmla="*/ 536661 w 9713575"/>
              <a:gd name="connsiteY1443" fmla="*/ 1970221 h 2727713"/>
              <a:gd name="connsiteX1444" fmla="*/ 509829 w 9713575"/>
              <a:gd name="connsiteY1444" fmla="*/ 1990511 h 2727713"/>
              <a:gd name="connsiteX1445" fmla="*/ 550079 w 9713575"/>
              <a:gd name="connsiteY1445" fmla="*/ 1963457 h 2727713"/>
              <a:gd name="connsiteX1446" fmla="*/ 657410 w 9713575"/>
              <a:gd name="connsiteY1446" fmla="*/ 1956694 h 2727713"/>
              <a:gd name="connsiteX1447" fmla="*/ 731202 w 9713575"/>
              <a:gd name="connsiteY1447" fmla="*/ 1862008 h 2727713"/>
              <a:gd name="connsiteX1448" fmla="*/ 717786 w 9713575"/>
              <a:gd name="connsiteY1448" fmla="*/ 1787611 h 2727713"/>
              <a:gd name="connsiteX1449" fmla="*/ 697660 w 9713575"/>
              <a:gd name="connsiteY1449" fmla="*/ 1814665 h 2727713"/>
              <a:gd name="connsiteX1450" fmla="*/ 697660 w 9713575"/>
              <a:gd name="connsiteY1450" fmla="*/ 1855244 h 2727713"/>
              <a:gd name="connsiteX1451" fmla="*/ 637286 w 9713575"/>
              <a:gd name="connsiteY1451" fmla="*/ 1862008 h 2727713"/>
              <a:gd name="connsiteX1452" fmla="*/ 630578 w 9713575"/>
              <a:gd name="connsiteY1452" fmla="*/ 1834955 h 2727713"/>
              <a:gd name="connsiteX1453" fmla="*/ 603745 w 9713575"/>
              <a:gd name="connsiteY1453" fmla="*/ 1855244 h 2727713"/>
              <a:gd name="connsiteX1454" fmla="*/ 610453 w 9713575"/>
              <a:gd name="connsiteY1454" fmla="*/ 1868771 h 2727713"/>
              <a:gd name="connsiteX1455" fmla="*/ 590328 w 9713575"/>
              <a:gd name="connsiteY1455" fmla="*/ 1855244 h 2727713"/>
              <a:gd name="connsiteX1456" fmla="*/ 630578 w 9713575"/>
              <a:gd name="connsiteY1456" fmla="*/ 1780848 h 2727713"/>
              <a:gd name="connsiteX1457" fmla="*/ 563495 w 9713575"/>
              <a:gd name="connsiteY1457" fmla="*/ 1814665 h 2727713"/>
              <a:gd name="connsiteX1458" fmla="*/ 563495 w 9713575"/>
              <a:gd name="connsiteY1458" fmla="*/ 1774085 h 2727713"/>
              <a:gd name="connsiteX1459" fmla="*/ 516537 w 9713575"/>
              <a:gd name="connsiteY1459" fmla="*/ 1767321 h 2727713"/>
              <a:gd name="connsiteX1460" fmla="*/ 523245 w 9713575"/>
              <a:gd name="connsiteY1460" fmla="*/ 1733505 h 2727713"/>
              <a:gd name="connsiteX1461" fmla="*/ 482996 w 9713575"/>
              <a:gd name="connsiteY1461" fmla="*/ 1713215 h 2727713"/>
              <a:gd name="connsiteX1462" fmla="*/ 476287 w 9713575"/>
              <a:gd name="connsiteY1462" fmla="*/ 1733505 h 2727713"/>
              <a:gd name="connsiteX1463" fmla="*/ 429330 w 9713575"/>
              <a:gd name="connsiteY1463" fmla="*/ 1713215 h 2727713"/>
              <a:gd name="connsiteX1464" fmla="*/ 382372 w 9713575"/>
              <a:gd name="connsiteY1464" fmla="*/ 1659108 h 2727713"/>
              <a:gd name="connsiteX1465" fmla="*/ 597036 w 9713575"/>
              <a:gd name="connsiteY1465" fmla="*/ 1550894 h 2727713"/>
              <a:gd name="connsiteX1466" fmla="*/ 670827 w 9713575"/>
              <a:gd name="connsiteY1466" fmla="*/ 1517078 h 2727713"/>
              <a:gd name="connsiteX1467" fmla="*/ 737910 w 9713575"/>
              <a:gd name="connsiteY1467" fmla="*/ 1476498 h 2727713"/>
              <a:gd name="connsiteX1468" fmla="*/ 684244 w 9713575"/>
              <a:gd name="connsiteY1468" fmla="*/ 1517078 h 2727713"/>
              <a:gd name="connsiteX1469" fmla="*/ 771452 w 9713575"/>
              <a:gd name="connsiteY1469" fmla="*/ 1462971 h 2727713"/>
              <a:gd name="connsiteX1470" fmla="*/ 798284 w 9713575"/>
              <a:gd name="connsiteY1470" fmla="*/ 1429155 h 2727713"/>
              <a:gd name="connsiteX1471" fmla="*/ 771452 w 9713575"/>
              <a:gd name="connsiteY1471" fmla="*/ 1490024 h 2727713"/>
              <a:gd name="connsiteX1472" fmla="*/ 831826 w 9713575"/>
              <a:gd name="connsiteY1472" fmla="*/ 1402101 h 2727713"/>
              <a:gd name="connsiteX1473" fmla="*/ 838534 w 9713575"/>
              <a:gd name="connsiteY1473" fmla="*/ 1429155 h 2727713"/>
              <a:gd name="connsiteX1474" fmla="*/ 865367 w 9713575"/>
              <a:gd name="connsiteY1474" fmla="*/ 1435918 h 2727713"/>
              <a:gd name="connsiteX1475" fmla="*/ 878783 w 9713575"/>
              <a:gd name="connsiteY1475" fmla="*/ 1429155 h 2727713"/>
              <a:gd name="connsiteX1476" fmla="*/ 892201 w 9713575"/>
              <a:gd name="connsiteY1476" fmla="*/ 1375048 h 2727713"/>
              <a:gd name="connsiteX1477" fmla="*/ 878783 w 9713575"/>
              <a:gd name="connsiteY1477" fmla="*/ 1375048 h 2727713"/>
              <a:gd name="connsiteX1478" fmla="*/ 865367 w 9713575"/>
              <a:gd name="connsiteY1478" fmla="*/ 1402101 h 2727713"/>
              <a:gd name="connsiteX1479" fmla="*/ 845242 w 9713575"/>
              <a:gd name="connsiteY1479" fmla="*/ 1408864 h 2727713"/>
              <a:gd name="connsiteX1480" fmla="*/ 872075 w 9713575"/>
              <a:gd name="connsiteY1480" fmla="*/ 1375048 h 2727713"/>
              <a:gd name="connsiteX1481" fmla="*/ 851951 w 9713575"/>
              <a:gd name="connsiteY1481" fmla="*/ 1341231 h 2727713"/>
              <a:gd name="connsiteX1482" fmla="*/ 865367 w 9713575"/>
              <a:gd name="connsiteY1482" fmla="*/ 1287125 h 2727713"/>
              <a:gd name="connsiteX1483" fmla="*/ 798284 w 9713575"/>
              <a:gd name="connsiteY1483" fmla="*/ 1354758 h 2727713"/>
              <a:gd name="connsiteX1484" fmla="*/ 771452 w 9713575"/>
              <a:gd name="connsiteY1484" fmla="*/ 1368285 h 2727713"/>
              <a:gd name="connsiteX1485" fmla="*/ 771452 w 9713575"/>
              <a:gd name="connsiteY1485" fmla="*/ 1395338 h 2727713"/>
              <a:gd name="connsiteX1486" fmla="*/ 751326 w 9713575"/>
              <a:gd name="connsiteY1486" fmla="*/ 1381811 h 2727713"/>
              <a:gd name="connsiteX1487" fmla="*/ 496412 w 9713575"/>
              <a:gd name="connsiteY1487" fmla="*/ 1476498 h 2727713"/>
              <a:gd name="connsiteX1488" fmla="*/ 543371 w 9713575"/>
              <a:gd name="connsiteY1488" fmla="*/ 1402101 h 2727713"/>
              <a:gd name="connsiteX1489" fmla="*/ 489704 w 9713575"/>
              <a:gd name="connsiteY1489" fmla="*/ 1415628 h 2727713"/>
              <a:gd name="connsiteX1490" fmla="*/ 469579 w 9713575"/>
              <a:gd name="connsiteY1490" fmla="*/ 1381811 h 2727713"/>
              <a:gd name="connsiteX1491" fmla="*/ 422622 w 9713575"/>
              <a:gd name="connsiteY1491" fmla="*/ 1408864 h 2727713"/>
              <a:gd name="connsiteX1492" fmla="*/ 389080 w 9713575"/>
              <a:gd name="connsiteY1492" fmla="*/ 1395338 h 2727713"/>
              <a:gd name="connsiteX1493" fmla="*/ 415913 w 9713575"/>
              <a:gd name="connsiteY1493" fmla="*/ 1375048 h 2727713"/>
              <a:gd name="connsiteX1494" fmla="*/ 402496 w 9713575"/>
              <a:gd name="connsiteY1494" fmla="*/ 1334468 h 2727713"/>
              <a:gd name="connsiteX1495" fmla="*/ 516537 w 9713575"/>
              <a:gd name="connsiteY1495" fmla="*/ 1199202 h 2727713"/>
              <a:gd name="connsiteX1496" fmla="*/ 630578 w 9713575"/>
              <a:gd name="connsiteY1496" fmla="*/ 1111279 h 2727713"/>
              <a:gd name="connsiteX1497" fmla="*/ 771452 w 9713575"/>
              <a:gd name="connsiteY1497" fmla="*/ 1016592 h 2727713"/>
              <a:gd name="connsiteX1498" fmla="*/ 892201 w 9713575"/>
              <a:gd name="connsiteY1498" fmla="*/ 948958 h 2727713"/>
              <a:gd name="connsiteX1499" fmla="*/ 892201 w 9713575"/>
              <a:gd name="connsiteY1499" fmla="*/ 969249 h 2727713"/>
              <a:gd name="connsiteX1500" fmla="*/ 932450 w 9713575"/>
              <a:gd name="connsiteY1500" fmla="*/ 921905 h 2727713"/>
              <a:gd name="connsiteX1501" fmla="*/ 952575 w 9713575"/>
              <a:gd name="connsiteY1501" fmla="*/ 955722 h 2727713"/>
              <a:gd name="connsiteX1502" fmla="*/ 1093448 w 9713575"/>
              <a:gd name="connsiteY1502" fmla="*/ 800165 h 2727713"/>
              <a:gd name="connsiteX1503" fmla="*/ 1133698 w 9713575"/>
              <a:gd name="connsiteY1503" fmla="*/ 759585 h 2727713"/>
              <a:gd name="connsiteX1504" fmla="*/ 1287988 w 9713575"/>
              <a:gd name="connsiteY1504" fmla="*/ 779875 h 2727713"/>
              <a:gd name="connsiteX1505" fmla="*/ 1267863 w 9713575"/>
              <a:gd name="connsiteY1505" fmla="*/ 779875 h 2727713"/>
              <a:gd name="connsiteX1506" fmla="*/ 1287988 w 9713575"/>
              <a:gd name="connsiteY1506" fmla="*/ 719005 h 2727713"/>
              <a:gd name="connsiteX1507" fmla="*/ 1314822 w 9713575"/>
              <a:gd name="connsiteY1507" fmla="*/ 705479 h 2727713"/>
              <a:gd name="connsiteX1508" fmla="*/ 1348362 w 9713575"/>
              <a:gd name="connsiteY1508" fmla="*/ 732532 h 2727713"/>
              <a:gd name="connsiteX1509" fmla="*/ 1361780 w 9713575"/>
              <a:gd name="connsiteY1509" fmla="*/ 678425 h 2727713"/>
              <a:gd name="connsiteX1510" fmla="*/ 1549611 w 9713575"/>
              <a:gd name="connsiteY1510" fmla="*/ 664899 h 2727713"/>
              <a:gd name="connsiteX1511" fmla="*/ 1603277 w 9713575"/>
              <a:gd name="connsiteY1511" fmla="*/ 651372 h 2727713"/>
              <a:gd name="connsiteX1512" fmla="*/ 1643527 w 9713575"/>
              <a:gd name="connsiteY1512" fmla="*/ 543159 h 2727713"/>
              <a:gd name="connsiteX1513" fmla="*/ 1885025 w 9713575"/>
              <a:gd name="connsiteY1513" fmla="*/ 509343 h 2727713"/>
              <a:gd name="connsiteX1514" fmla="*/ 1972232 w 9713575"/>
              <a:gd name="connsiteY1514" fmla="*/ 455236 h 2727713"/>
              <a:gd name="connsiteX1515" fmla="*/ 2113106 w 9713575"/>
              <a:gd name="connsiteY1515" fmla="*/ 401129 h 2727713"/>
              <a:gd name="connsiteX1516" fmla="*/ 2207021 w 9713575"/>
              <a:gd name="connsiteY1516" fmla="*/ 326733 h 2727713"/>
              <a:gd name="connsiteX1517" fmla="*/ 2220438 w 9713575"/>
              <a:gd name="connsiteY1517" fmla="*/ 353786 h 2727713"/>
              <a:gd name="connsiteX1518" fmla="*/ 2280813 w 9713575"/>
              <a:gd name="connsiteY1518" fmla="*/ 299680 h 2727713"/>
              <a:gd name="connsiteX1519" fmla="*/ 2274104 w 9713575"/>
              <a:gd name="connsiteY1519" fmla="*/ 326733 h 2727713"/>
              <a:gd name="connsiteX1520" fmla="*/ 2401562 w 9713575"/>
              <a:gd name="connsiteY1520" fmla="*/ 286153 h 2727713"/>
              <a:gd name="connsiteX1521" fmla="*/ 2341187 w 9713575"/>
              <a:gd name="connsiteY1521" fmla="*/ 292916 h 2727713"/>
              <a:gd name="connsiteX1522" fmla="*/ 2287521 w 9713575"/>
              <a:gd name="connsiteY1522" fmla="*/ 353786 h 2727713"/>
              <a:gd name="connsiteX1523" fmla="*/ 2307645 w 9713575"/>
              <a:gd name="connsiteY1523" fmla="*/ 367313 h 2727713"/>
              <a:gd name="connsiteX1524" fmla="*/ 2267396 w 9713575"/>
              <a:gd name="connsiteY1524" fmla="*/ 401129 h 2727713"/>
              <a:gd name="connsiteX1525" fmla="*/ 2327770 w 9713575"/>
              <a:gd name="connsiteY1525" fmla="*/ 347023 h 2727713"/>
              <a:gd name="connsiteX1526" fmla="*/ 2488769 w 9713575"/>
              <a:gd name="connsiteY1526" fmla="*/ 340260 h 2727713"/>
              <a:gd name="connsiteX1527" fmla="*/ 2508894 w 9713575"/>
              <a:gd name="connsiteY1527" fmla="*/ 306443 h 2727713"/>
              <a:gd name="connsiteX1528" fmla="*/ 2529019 w 9713575"/>
              <a:gd name="connsiteY1528" fmla="*/ 319970 h 2727713"/>
              <a:gd name="connsiteX1529" fmla="*/ 2522310 w 9713575"/>
              <a:gd name="connsiteY1529" fmla="*/ 340260 h 2727713"/>
              <a:gd name="connsiteX1530" fmla="*/ 2582685 w 9713575"/>
              <a:gd name="connsiteY1530" fmla="*/ 306443 h 2727713"/>
              <a:gd name="connsiteX1531" fmla="*/ 2575977 w 9713575"/>
              <a:gd name="connsiteY1531" fmla="*/ 279390 h 2727713"/>
              <a:gd name="connsiteX1532" fmla="*/ 2602809 w 9713575"/>
              <a:gd name="connsiteY1532" fmla="*/ 286153 h 2727713"/>
              <a:gd name="connsiteX1533" fmla="*/ 2616226 w 9713575"/>
              <a:gd name="connsiteY1533" fmla="*/ 319970 h 2727713"/>
              <a:gd name="connsiteX1534" fmla="*/ 2669892 w 9713575"/>
              <a:gd name="connsiteY1534" fmla="*/ 279390 h 2727713"/>
              <a:gd name="connsiteX1535" fmla="*/ 2664127 w 9713575"/>
              <a:gd name="connsiteY1535" fmla="*/ 269561 h 2727713"/>
              <a:gd name="connsiteX1536" fmla="*/ 2664052 w 9713575"/>
              <a:gd name="connsiteY1536" fmla="*/ 260266 h 2727713"/>
              <a:gd name="connsiteX1537" fmla="*/ 2665699 w 9713575"/>
              <a:gd name="connsiteY1537" fmla="*/ 262481 h 2727713"/>
              <a:gd name="connsiteX1538" fmla="*/ 2683309 w 9713575"/>
              <a:gd name="connsiteY1538" fmla="*/ 286153 h 2727713"/>
              <a:gd name="connsiteX1539" fmla="*/ 2790641 w 9713575"/>
              <a:gd name="connsiteY1539" fmla="*/ 225282 h 2727713"/>
              <a:gd name="connsiteX1540" fmla="*/ 2770516 w 9713575"/>
              <a:gd name="connsiteY1540" fmla="*/ 259100 h 2727713"/>
              <a:gd name="connsiteX1541" fmla="*/ 2824182 w 9713575"/>
              <a:gd name="connsiteY1541" fmla="*/ 232046 h 2727713"/>
              <a:gd name="connsiteX1542" fmla="*/ 2817474 w 9713575"/>
              <a:gd name="connsiteY1542" fmla="*/ 252337 h 2727713"/>
              <a:gd name="connsiteX1543" fmla="*/ 2851015 w 9713575"/>
              <a:gd name="connsiteY1543" fmla="*/ 238809 h 2727713"/>
              <a:gd name="connsiteX1544" fmla="*/ 2844307 w 9713575"/>
              <a:gd name="connsiteY1544" fmla="*/ 225282 h 2727713"/>
              <a:gd name="connsiteX1545" fmla="*/ 2871140 w 9713575"/>
              <a:gd name="connsiteY1545" fmla="*/ 204992 h 2727713"/>
              <a:gd name="connsiteX1546" fmla="*/ 2877849 w 9713575"/>
              <a:gd name="connsiteY1546" fmla="*/ 238809 h 2727713"/>
              <a:gd name="connsiteX1547" fmla="*/ 2978473 w 9713575"/>
              <a:gd name="connsiteY1547" fmla="*/ 211756 h 2727713"/>
              <a:gd name="connsiteX1548" fmla="*/ 3005306 w 9713575"/>
              <a:gd name="connsiteY1548" fmla="*/ 211756 h 2727713"/>
              <a:gd name="connsiteX1549" fmla="*/ 3012014 w 9713575"/>
              <a:gd name="connsiteY1549" fmla="*/ 238809 h 2727713"/>
              <a:gd name="connsiteX1550" fmla="*/ 3079096 w 9713575"/>
              <a:gd name="connsiteY1550" fmla="*/ 232046 h 2727713"/>
              <a:gd name="connsiteX1551" fmla="*/ 3085804 w 9713575"/>
              <a:gd name="connsiteY1551" fmla="*/ 211756 h 2727713"/>
              <a:gd name="connsiteX1552" fmla="*/ 3427926 w 9713575"/>
              <a:gd name="connsiteY1552" fmla="*/ 225282 h 2727713"/>
              <a:gd name="connsiteX1553" fmla="*/ 3495009 w 9713575"/>
              <a:gd name="connsiteY1553" fmla="*/ 218519 h 2727713"/>
              <a:gd name="connsiteX1554" fmla="*/ 3508425 w 9713575"/>
              <a:gd name="connsiteY1554" fmla="*/ 191466 h 2727713"/>
              <a:gd name="connsiteX1555" fmla="*/ 3562091 w 9713575"/>
              <a:gd name="connsiteY1555" fmla="*/ 191466 h 2727713"/>
              <a:gd name="connsiteX1556" fmla="*/ 3588925 w 9713575"/>
              <a:gd name="connsiteY1556" fmla="*/ 177939 h 2727713"/>
              <a:gd name="connsiteX1557" fmla="*/ 3790173 w 9713575"/>
              <a:gd name="connsiteY1557" fmla="*/ 177939 h 2727713"/>
              <a:gd name="connsiteX1558" fmla="*/ 3796881 w 9713575"/>
              <a:gd name="connsiteY1558" fmla="*/ 157649 h 2727713"/>
              <a:gd name="connsiteX1559" fmla="*/ 5259285 w 9713575"/>
              <a:gd name="connsiteY1559" fmla="*/ 42673 h 2727713"/>
              <a:gd name="connsiteX1560" fmla="*/ 5279409 w 9713575"/>
              <a:gd name="connsiteY1560" fmla="*/ 29146 h 2727713"/>
              <a:gd name="connsiteX1561" fmla="*/ 5272701 w 9713575"/>
              <a:gd name="connsiteY1561" fmla="*/ 42673 h 2727713"/>
              <a:gd name="connsiteX1562" fmla="*/ 5292825 w 9713575"/>
              <a:gd name="connsiteY1562" fmla="*/ 22383 h 2727713"/>
              <a:gd name="connsiteX1563" fmla="*/ 5306243 w 9713575"/>
              <a:gd name="connsiteY1563" fmla="*/ 42673 h 2727713"/>
              <a:gd name="connsiteX1564" fmla="*/ 5487366 w 9713575"/>
              <a:gd name="connsiteY1564" fmla="*/ 15619 h 2727713"/>
              <a:gd name="connsiteX1565" fmla="*/ 5494074 w 9713575"/>
              <a:gd name="connsiteY1565" fmla="*/ 35909 h 2727713"/>
              <a:gd name="connsiteX1566" fmla="*/ 5500782 w 9713575"/>
              <a:gd name="connsiteY1566" fmla="*/ 15619 h 2727713"/>
              <a:gd name="connsiteX1567" fmla="*/ 5876445 w 9713575"/>
              <a:gd name="connsiteY1567" fmla="*/ 15619 h 2727713"/>
              <a:gd name="connsiteX1568" fmla="*/ 5963653 w 9713575"/>
              <a:gd name="connsiteY1568" fmla="*/ 402 h 27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9713575" h="2727713">
                <a:moveTo>
                  <a:pt x="442746" y="2477990"/>
                </a:moveTo>
                <a:lnTo>
                  <a:pt x="442746" y="2501142"/>
                </a:lnTo>
                <a:cubicBezTo>
                  <a:pt x="442746" y="2509597"/>
                  <a:pt x="442746" y="2518050"/>
                  <a:pt x="442746" y="2524814"/>
                </a:cubicBezTo>
                <a:cubicBezTo>
                  <a:pt x="436038" y="2511287"/>
                  <a:pt x="422622" y="2511287"/>
                  <a:pt x="429330" y="2538341"/>
                </a:cubicBezTo>
                <a:cubicBezTo>
                  <a:pt x="422622" y="2524814"/>
                  <a:pt x="409204" y="2545104"/>
                  <a:pt x="402496" y="2524814"/>
                </a:cubicBezTo>
                <a:cubicBezTo>
                  <a:pt x="409205" y="2511287"/>
                  <a:pt x="419268" y="2497760"/>
                  <a:pt x="430168" y="2486770"/>
                </a:cubicBezTo>
                <a:close/>
                <a:moveTo>
                  <a:pt x="442746" y="2477470"/>
                </a:moveTo>
                <a:lnTo>
                  <a:pt x="443314" y="2477594"/>
                </a:lnTo>
                <a:lnTo>
                  <a:pt x="442746" y="2477990"/>
                </a:lnTo>
                <a:close/>
                <a:moveTo>
                  <a:pt x="588579" y="2447403"/>
                </a:moveTo>
                <a:lnTo>
                  <a:pt x="585297" y="2463944"/>
                </a:lnTo>
                <a:cubicBezTo>
                  <a:pt x="581942" y="2474088"/>
                  <a:pt x="576911" y="2477470"/>
                  <a:pt x="570203" y="2463944"/>
                </a:cubicBezTo>
                <a:cubicBezTo>
                  <a:pt x="575234" y="2458871"/>
                  <a:pt x="580265" y="2461408"/>
                  <a:pt x="585297" y="2454433"/>
                </a:cubicBezTo>
                <a:close/>
                <a:moveTo>
                  <a:pt x="589339" y="2440327"/>
                </a:moveTo>
                <a:lnTo>
                  <a:pt x="590328" y="2443654"/>
                </a:lnTo>
                <a:lnTo>
                  <a:pt x="588579" y="2447403"/>
                </a:lnTo>
                <a:lnTo>
                  <a:pt x="589070" y="2444922"/>
                </a:lnTo>
                <a:close/>
                <a:moveTo>
                  <a:pt x="9452210" y="2382518"/>
                </a:moveTo>
                <a:lnTo>
                  <a:pt x="9453257" y="2384662"/>
                </a:lnTo>
                <a:lnTo>
                  <a:pt x="9451953" y="2382784"/>
                </a:lnTo>
                <a:close/>
                <a:moveTo>
                  <a:pt x="9451953" y="2342204"/>
                </a:moveTo>
                <a:cubicBezTo>
                  <a:pt x="9458661" y="2362494"/>
                  <a:pt x="9465369" y="2362494"/>
                  <a:pt x="9472077" y="2342204"/>
                </a:cubicBezTo>
                <a:cubicBezTo>
                  <a:pt x="9472077" y="2369257"/>
                  <a:pt x="9492202" y="2362494"/>
                  <a:pt x="9485494" y="2389548"/>
                </a:cubicBezTo>
                <a:cubicBezTo>
                  <a:pt x="9480463" y="2389548"/>
                  <a:pt x="9475431" y="2366721"/>
                  <a:pt x="9464740" y="2369574"/>
                </a:cubicBezTo>
                <a:lnTo>
                  <a:pt x="9452210" y="2382518"/>
                </a:lnTo>
                <a:lnTo>
                  <a:pt x="9450275" y="2378556"/>
                </a:lnTo>
                <a:cubicBezTo>
                  <a:pt x="9446921" y="2376021"/>
                  <a:pt x="9441890" y="2376021"/>
                  <a:pt x="9438536" y="2369257"/>
                </a:cubicBezTo>
                <a:cubicBezTo>
                  <a:pt x="9438536" y="2348967"/>
                  <a:pt x="9445244" y="2362494"/>
                  <a:pt x="9451953" y="2342204"/>
                </a:cubicBezTo>
                <a:close/>
                <a:moveTo>
                  <a:pt x="5572657" y="2315391"/>
                </a:moveTo>
                <a:lnTo>
                  <a:pt x="5572896" y="2318532"/>
                </a:lnTo>
                <a:cubicBezTo>
                  <a:pt x="5572896" y="2328678"/>
                  <a:pt x="5571219" y="2335441"/>
                  <a:pt x="5567865" y="2328678"/>
                </a:cubicBezTo>
                <a:cubicBezTo>
                  <a:pt x="5569542" y="2328678"/>
                  <a:pt x="5570799" y="2326564"/>
                  <a:pt x="5571638" y="2323605"/>
                </a:cubicBezTo>
                <a:close/>
                <a:moveTo>
                  <a:pt x="5572177" y="2309111"/>
                </a:moveTo>
                <a:lnTo>
                  <a:pt x="5572896" y="2313459"/>
                </a:lnTo>
                <a:lnTo>
                  <a:pt x="5572657" y="2315391"/>
                </a:lnTo>
                <a:close/>
                <a:moveTo>
                  <a:pt x="9170205" y="2078434"/>
                </a:moveTo>
                <a:lnTo>
                  <a:pt x="9170214" y="2078624"/>
                </a:lnTo>
                <a:lnTo>
                  <a:pt x="9170066" y="2078600"/>
                </a:lnTo>
                <a:close/>
                <a:moveTo>
                  <a:pt x="9158465" y="2076743"/>
                </a:moveTo>
                <a:lnTo>
                  <a:pt x="9170066" y="2078600"/>
                </a:lnTo>
                <a:lnTo>
                  <a:pt x="9156788" y="2094497"/>
                </a:lnTo>
                <a:cubicBezTo>
                  <a:pt x="9151757" y="2100414"/>
                  <a:pt x="9146726" y="2105487"/>
                  <a:pt x="9143372" y="2105487"/>
                </a:cubicBezTo>
                <a:cubicBezTo>
                  <a:pt x="9143372" y="2081816"/>
                  <a:pt x="9150080" y="2076743"/>
                  <a:pt x="9158465" y="2076743"/>
                </a:cubicBezTo>
                <a:close/>
                <a:moveTo>
                  <a:pt x="8356827" y="1667774"/>
                </a:moveTo>
                <a:cubicBezTo>
                  <a:pt x="8358505" y="1667562"/>
                  <a:pt x="8360181" y="1668408"/>
                  <a:pt x="8361859" y="1669253"/>
                </a:cubicBezTo>
                <a:lnTo>
                  <a:pt x="8362149" y="1669338"/>
                </a:lnTo>
                <a:lnTo>
                  <a:pt x="8351908" y="1672971"/>
                </a:lnTo>
                <a:lnTo>
                  <a:pt x="8351797" y="1672635"/>
                </a:lnTo>
                <a:cubicBezTo>
                  <a:pt x="8353473" y="1669253"/>
                  <a:pt x="8355151" y="1667985"/>
                  <a:pt x="8356827" y="1667774"/>
                </a:cubicBezTo>
                <a:close/>
                <a:moveTo>
                  <a:pt x="8371921" y="1665872"/>
                </a:moveTo>
                <a:cubicBezTo>
                  <a:pt x="8370244" y="1669253"/>
                  <a:pt x="8368567" y="1670522"/>
                  <a:pt x="8366890" y="1670733"/>
                </a:cubicBezTo>
                <a:lnTo>
                  <a:pt x="8362149" y="1669338"/>
                </a:lnTo>
                <a:close/>
                <a:moveTo>
                  <a:pt x="9492202" y="1192438"/>
                </a:moveTo>
                <a:lnTo>
                  <a:pt x="9498104" y="1197567"/>
                </a:lnTo>
                <a:lnTo>
                  <a:pt x="9497233" y="1197933"/>
                </a:lnTo>
                <a:cubicBezTo>
                  <a:pt x="9495556" y="1197511"/>
                  <a:pt x="9493879" y="1195820"/>
                  <a:pt x="9492202" y="1192438"/>
                </a:cubicBezTo>
                <a:close/>
                <a:moveTo>
                  <a:pt x="8921431" y="387411"/>
                </a:moveTo>
                <a:lnTo>
                  <a:pt x="8921999" y="387603"/>
                </a:lnTo>
                <a:lnTo>
                  <a:pt x="8921792" y="388070"/>
                </a:lnTo>
                <a:close/>
                <a:moveTo>
                  <a:pt x="8908556" y="373112"/>
                </a:moveTo>
                <a:cubicBezTo>
                  <a:pt x="8910522" y="372042"/>
                  <a:pt x="8912251" y="372332"/>
                  <a:pt x="8913824" y="373547"/>
                </a:cubicBezTo>
                <a:lnTo>
                  <a:pt x="8921431" y="387411"/>
                </a:lnTo>
                <a:lnTo>
                  <a:pt x="8911936" y="384221"/>
                </a:lnTo>
                <a:cubicBezTo>
                  <a:pt x="8908582" y="382530"/>
                  <a:pt x="8905228" y="380840"/>
                  <a:pt x="8901874" y="380840"/>
                </a:cubicBezTo>
                <a:cubicBezTo>
                  <a:pt x="8904390" y="376612"/>
                  <a:pt x="8906591" y="374181"/>
                  <a:pt x="8908556" y="373112"/>
                </a:cubicBezTo>
                <a:close/>
                <a:moveTo>
                  <a:pt x="2665176" y="249905"/>
                </a:moveTo>
                <a:cubicBezTo>
                  <a:pt x="2665071" y="250012"/>
                  <a:pt x="2664441" y="252758"/>
                  <a:pt x="2664023" y="256563"/>
                </a:cubicBezTo>
                <a:lnTo>
                  <a:pt x="2664052" y="260266"/>
                </a:lnTo>
                <a:lnTo>
                  <a:pt x="2663184" y="259100"/>
                </a:lnTo>
                <a:cubicBezTo>
                  <a:pt x="2664861" y="252337"/>
                  <a:pt x="2665280" y="249800"/>
                  <a:pt x="2665176" y="249905"/>
                </a:cubicBezTo>
                <a:close/>
                <a:moveTo>
                  <a:pt x="5963653" y="402"/>
                </a:moveTo>
                <a:cubicBezTo>
                  <a:pt x="5992162" y="-1288"/>
                  <a:pt x="6020673" y="2093"/>
                  <a:pt x="6050860" y="15619"/>
                </a:cubicBezTo>
                <a:cubicBezTo>
                  <a:pt x="6070985" y="-11434"/>
                  <a:pt x="6091110" y="29146"/>
                  <a:pt x="6111234" y="2093"/>
                </a:cubicBezTo>
                <a:cubicBezTo>
                  <a:pt x="6144776" y="35909"/>
                  <a:pt x="6178317" y="-18197"/>
                  <a:pt x="6211858" y="22383"/>
                </a:cubicBezTo>
                <a:cubicBezTo>
                  <a:pt x="6292357" y="-18197"/>
                  <a:pt x="6366149" y="35909"/>
                  <a:pt x="6446648" y="2093"/>
                </a:cubicBezTo>
                <a:cubicBezTo>
                  <a:pt x="6446648" y="2093"/>
                  <a:pt x="6446648" y="2093"/>
                  <a:pt x="6460064" y="29146"/>
                </a:cubicBezTo>
                <a:cubicBezTo>
                  <a:pt x="6520438" y="-4671"/>
                  <a:pt x="6587522" y="49436"/>
                  <a:pt x="6641187" y="15619"/>
                </a:cubicBezTo>
                <a:cubicBezTo>
                  <a:pt x="6661313" y="56199"/>
                  <a:pt x="6688145" y="2093"/>
                  <a:pt x="6701562" y="42673"/>
                </a:cubicBezTo>
                <a:cubicBezTo>
                  <a:pt x="6701562" y="42673"/>
                  <a:pt x="6701562" y="42673"/>
                  <a:pt x="6714979" y="22383"/>
                </a:cubicBezTo>
                <a:cubicBezTo>
                  <a:pt x="6735103" y="49436"/>
                  <a:pt x="6755228" y="29146"/>
                  <a:pt x="6775353" y="35909"/>
                </a:cubicBezTo>
                <a:cubicBezTo>
                  <a:pt x="6822311" y="35909"/>
                  <a:pt x="6896102" y="76489"/>
                  <a:pt x="6916227" y="42673"/>
                </a:cubicBezTo>
                <a:cubicBezTo>
                  <a:pt x="7016851" y="62963"/>
                  <a:pt x="7124183" y="42673"/>
                  <a:pt x="7231515" y="76489"/>
                </a:cubicBezTo>
                <a:cubicBezTo>
                  <a:pt x="7238223" y="76489"/>
                  <a:pt x="7231515" y="69726"/>
                  <a:pt x="7238223" y="62963"/>
                </a:cubicBezTo>
                <a:cubicBezTo>
                  <a:pt x="7298597" y="83253"/>
                  <a:pt x="7358973" y="110306"/>
                  <a:pt x="7419347" y="83253"/>
                </a:cubicBezTo>
                <a:cubicBezTo>
                  <a:pt x="7419347" y="83253"/>
                  <a:pt x="7419347" y="83253"/>
                  <a:pt x="7439471" y="123832"/>
                </a:cubicBezTo>
                <a:cubicBezTo>
                  <a:pt x="7466305" y="96779"/>
                  <a:pt x="7486429" y="110306"/>
                  <a:pt x="7506554" y="123832"/>
                </a:cubicBezTo>
                <a:cubicBezTo>
                  <a:pt x="7506554" y="117069"/>
                  <a:pt x="7499846" y="110306"/>
                  <a:pt x="7506554" y="103542"/>
                </a:cubicBezTo>
                <a:cubicBezTo>
                  <a:pt x="7519971" y="103542"/>
                  <a:pt x="7533387" y="144122"/>
                  <a:pt x="7546803" y="130596"/>
                </a:cubicBezTo>
                <a:cubicBezTo>
                  <a:pt x="7600469" y="110306"/>
                  <a:pt x="7660845" y="130596"/>
                  <a:pt x="7714511" y="157649"/>
                </a:cubicBezTo>
                <a:cubicBezTo>
                  <a:pt x="7714511" y="150886"/>
                  <a:pt x="7714511" y="137359"/>
                  <a:pt x="7721219" y="130596"/>
                </a:cubicBezTo>
                <a:cubicBezTo>
                  <a:pt x="7788302" y="171176"/>
                  <a:pt x="7862092" y="164412"/>
                  <a:pt x="7929175" y="171176"/>
                </a:cubicBezTo>
                <a:cubicBezTo>
                  <a:pt x="7935883" y="184702"/>
                  <a:pt x="7929175" y="191466"/>
                  <a:pt x="7942591" y="204992"/>
                </a:cubicBezTo>
                <a:cubicBezTo>
                  <a:pt x="7956008" y="171176"/>
                  <a:pt x="7969425" y="198229"/>
                  <a:pt x="7982841" y="171176"/>
                </a:cubicBezTo>
                <a:cubicBezTo>
                  <a:pt x="7996257" y="211756"/>
                  <a:pt x="8016383" y="177939"/>
                  <a:pt x="8036507" y="211756"/>
                </a:cubicBezTo>
                <a:cubicBezTo>
                  <a:pt x="8063341" y="184702"/>
                  <a:pt x="8117007" y="218519"/>
                  <a:pt x="8157256" y="218519"/>
                </a:cubicBezTo>
                <a:cubicBezTo>
                  <a:pt x="8157256" y="272626"/>
                  <a:pt x="8210922" y="211756"/>
                  <a:pt x="8237755" y="252337"/>
                </a:cubicBezTo>
                <a:cubicBezTo>
                  <a:pt x="8244463" y="245573"/>
                  <a:pt x="8237755" y="232046"/>
                  <a:pt x="8244463" y="218519"/>
                </a:cubicBezTo>
                <a:cubicBezTo>
                  <a:pt x="8251172" y="225282"/>
                  <a:pt x="8264589" y="259100"/>
                  <a:pt x="8278005" y="225282"/>
                </a:cubicBezTo>
                <a:cubicBezTo>
                  <a:pt x="8311547" y="259100"/>
                  <a:pt x="8345089" y="252337"/>
                  <a:pt x="8371921" y="252337"/>
                </a:cubicBezTo>
                <a:cubicBezTo>
                  <a:pt x="8385337" y="272626"/>
                  <a:pt x="8358505" y="286153"/>
                  <a:pt x="8378629" y="306443"/>
                </a:cubicBezTo>
                <a:cubicBezTo>
                  <a:pt x="8412171" y="272626"/>
                  <a:pt x="8432296" y="265863"/>
                  <a:pt x="8472545" y="265863"/>
                </a:cubicBezTo>
                <a:cubicBezTo>
                  <a:pt x="8472545" y="292916"/>
                  <a:pt x="8459128" y="279390"/>
                  <a:pt x="8452420" y="292916"/>
                </a:cubicBezTo>
                <a:cubicBezTo>
                  <a:pt x="8465837" y="306443"/>
                  <a:pt x="8445712" y="319970"/>
                  <a:pt x="8459128" y="333496"/>
                </a:cubicBezTo>
                <a:cubicBezTo>
                  <a:pt x="8479253" y="313206"/>
                  <a:pt x="8499378" y="299680"/>
                  <a:pt x="8512794" y="319970"/>
                </a:cubicBezTo>
                <a:cubicBezTo>
                  <a:pt x="8506086" y="326733"/>
                  <a:pt x="8485962" y="313206"/>
                  <a:pt x="8492670" y="340260"/>
                </a:cubicBezTo>
                <a:cubicBezTo>
                  <a:pt x="8506086" y="340260"/>
                  <a:pt x="8526212" y="347023"/>
                  <a:pt x="8546336" y="326733"/>
                </a:cubicBezTo>
                <a:cubicBezTo>
                  <a:pt x="8553044" y="340260"/>
                  <a:pt x="8546336" y="347023"/>
                  <a:pt x="8559752" y="360550"/>
                </a:cubicBezTo>
                <a:cubicBezTo>
                  <a:pt x="8573169" y="347023"/>
                  <a:pt x="8586586" y="367313"/>
                  <a:pt x="8593294" y="326733"/>
                </a:cubicBezTo>
                <a:cubicBezTo>
                  <a:pt x="8620127" y="367313"/>
                  <a:pt x="8646960" y="340260"/>
                  <a:pt x="8673793" y="340260"/>
                </a:cubicBezTo>
                <a:cubicBezTo>
                  <a:pt x="8680501" y="326733"/>
                  <a:pt x="8653669" y="313206"/>
                  <a:pt x="8667085" y="299680"/>
                </a:cubicBezTo>
                <a:cubicBezTo>
                  <a:pt x="8687209" y="313206"/>
                  <a:pt x="8667085" y="353786"/>
                  <a:pt x="8687209" y="347023"/>
                </a:cubicBezTo>
                <a:cubicBezTo>
                  <a:pt x="8687209" y="333496"/>
                  <a:pt x="8693918" y="292916"/>
                  <a:pt x="8707335" y="319970"/>
                </a:cubicBezTo>
                <a:cubicBezTo>
                  <a:pt x="8700627" y="333496"/>
                  <a:pt x="8693918" y="340260"/>
                  <a:pt x="8700627" y="347023"/>
                </a:cubicBezTo>
                <a:cubicBezTo>
                  <a:pt x="8734167" y="367313"/>
                  <a:pt x="8767709" y="367313"/>
                  <a:pt x="8801250" y="367313"/>
                </a:cubicBezTo>
                <a:cubicBezTo>
                  <a:pt x="8801250" y="367313"/>
                  <a:pt x="8801250" y="374076"/>
                  <a:pt x="8801250" y="374076"/>
                </a:cubicBezTo>
                <a:cubicBezTo>
                  <a:pt x="8828084" y="387603"/>
                  <a:pt x="8881750" y="414656"/>
                  <a:pt x="8881750" y="374076"/>
                </a:cubicBezTo>
                <a:cubicBezTo>
                  <a:pt x="8888458" y="387603"/>
                  <a:pt x="8895166" y="380840"/>
                  <a:pt x="8901874" y="380840"/>
                </a:cubicBezTo>
                <a:cubicBezTo>
                  <a:pt x="8895166" y="394366"/>
                  <a:pt x="8888458" y="401129"/>
                  <a:pt x="8895166" y="414656"/>
                </a:cubicBezTo>
                <a:cubicBezTo>
                  <a:pt x="8900197" y="389293"/>
                  <a:pt x="8909002" y="405779"/>
                  <a:pt x="8915920" y="401341"/>
                </a:cubicBezTo>
                <a:lnTo>
                  <a:pt x="8921792" y="388070"/>
                </a:lnTo>
                <a:lnTo>
                  <a:pt x="8921999" y="388448"/>
                </a:lnTo>
                <a:cubicBezTo>
                  <a:pt x="8927030" y="401129"/>
                  <a:pt x="8932062" y="414656"/>
                  <a:pt x="8942124" y="401129"/>
                </a:cubicBezTo>
                <a:cubicBezTo>
                  <a:pt x="8948832" y="428183"/>
                  <a:pt x="8962249" y="401129"/>
                  <a:pt x="8968957" y="414656"/>
                </a:cubicBezTo>
                <a:cubicBezTo>
                  <a:pt x="8962249" y="434946"/>
                  <a:pt x="8948832" y="421419"/>
                  <a:pt x="8955541" y="441709"/>
                </a:cubicBezTo>
                <a:cubicBezTo>
                  <a:pt x="8982373" y="448473"/>
                  <a:pt x="9009207" y="455236"/>
                  <a:pt x="9036039" y="434946"/>
                </a:cubicBezTo>
                <a:cubicBezTo>
                  <a:pt x="9029331" y="441709"/>
                  <a:pt x="9029331" y="455236"/>
                  <a:pt x="9029331" y="461999"/>
                </a:cubicBezTo>
                <a:cubicBezTo>
                  <a:pt x="9036039" y="455236"/>
                  <a:pt x="9042748" y="468763"/>
                  <a:pt x="9049457" y="455236"/>
                </a:cubicBezTo>
                <a:cubicBezTo>
                  <a:pt x="9056165" y="448473"/>
                  <a:pt x="9049457" y="441709"/>
                  <a:pt x="9056165" y="428183"/>
                </a:cubicBezTo>
                <a:cubicBezTo>
                  <a:pt x="9069581" y="448473"/>
                  <a:pt x="9076289" y="448473"/>
                  <a:pt x="9089706" y="448473"/>
                </a:cubicBezTo>
                <a:cubicBezTo>
                  <a:pt x="9082997" y="441709"/>
                  <a:pt x="9089706" y="414656"/>
                  <a:pt x="9096414" y="428183"/>
                </a:cubicBezTo>
                <a:cubicBezTo>
                  <a:pt x="9082997" y="475526"/>
                  <a:pt x="9116539" y="434946"/>
                  <a:pt x="9129956" y="455236"/>
                </a:cubicBezTo>
                <a:cubicBezTo>
                  <a:pt x="9129956" y="468763"/>
                  <a:pt x="9109831" y="482289"/>
                  <a:pt x="9116539" y="495816"/>
                </a:cubicBezTo>
                <a:cubicBezTo>
                  <a:pt x="9129956" y="461999"/>
                  <a:pt x="9143372" y="489053"/>
                  <a:pt x="9156788" y="482289"/>
                </a:cubicBezTo>
                <a:cubicBezTo>
                  <a:pt x="9143372" y="455236"/>
                  <a:pt x="9176914" y="455236"/>
                  <a:pt x="9183622" y="461999"/>
                </a:cubicBezTo>
                <a:cubicBezTo>
                  <a:pt x="9170205" y="468763"/>
                  <a:pt x="9163497" y="489053"/>
                  <a:pt x="9170205" y="516106"/>
                </a:cubicBezTo>
                <a:cubicBezTo>
                  <a:pt x="9176914" y="509343"/>
                  <a:pt x="9183622" y="475526"/>
                  <a:pt x="9190330" y="489053"/>
                </a:cubicBezTo>
                <a:cubicBezTo>
                  <a:pt x="9176914" y="549922"/>
                  <a:pt x="9237288" y="536396"/>
                  <a:pt x="9257412" y="543159"/>
                </a:cubicBezTo>
                <a:cubicBezTo>
                  <a:pt x="9250704" y="536396"/>
                  <a:pt x="9250704" y="529632"/>
                  <a:pt x="9257412" y="522869"/>
                </a:cubicBezTo>
                <a:cubicBezTo>
                  <a:pt x="9270829" y="549922"/>
                  <a:pt x="9264121" y="516106"/>
                  <a:pt x="9270829" y="522869"/>
                </a:cubicBezTo>
                <a:cubicBezTo>
                  <a:pt x="9270829" y="522869"/>
                  <a:pt x="9270829" y="522869"/>
                  <a:pt x="9290954" y="549922"/>
                </a:cubicBezTo>
                <a:cubicBezTo>
                  <a:pt x="9270829" y="563449"/>
                  <a:pt x="9284246" y="583739"/>
                  <a:pt x="9284246" y="597266"/>
                </a:cubicBezTo>
                <a:cubicBezTo>
                  <a:pt x="9264121" y="583739"/>
                  <a:pt x="9257412" y="570212"/>
                  <a:pt x="9237288" y="590502"/>
                </a:cubicBezTo>
                <a:cubicBezTo>
                  <a:pt x="9223872" y="549922"/>
                  <a:pt x="9223872" y="583739"/>
                  <a:pt x="9203746" y="543159"/>
                </a:cubicBezTo>
                <a:cubicBezTo>
                  <a:pt x="9210454" y="563449"/>
                  <a:pt x="9190330" y="576976"/>
                  <a:pt x="9183622" y="570212"/>
                </a:cubicBezTo>
                <a:cubicBezTo>
                  <a:pt x="9183622" y="563449"/>
                  <a:pt x="9197038" y="549922"/>
                  <a:pt x="9190330" y="543159"/>
                </a:cubicBezTo>
                <a:cubicBezTo>
                  <a:pt x="9183622" y="549922"/>
                  <a:pt x="9183622" y="509343"/>
                  <a:pt x="9176914" y="529632"/>
                </a:cubicBezTo>
                <a:cubicBezTo>
                  <a:pt x="9170205" y="549922"/>
                  <a:pt x="9176914" y="570212"/>
                  <a:pt x="9163497" y="590502"/>
                </a:cubicBezTo>
                <a:cubicBezTo>
                  <a:pt x="9156788" y="570212"/>
                  <a:pt x="9183622" y="549922"/>
                  <a:pt x="9163497" y="529632"/>
                </a:cubicBezTo>
                <a:cubicBezTo>
                  <a:pt x="9143372" y="570212"/>
                  <a:pt x="9129956" y="489053"/>
                  <a:pt x="9116539" y="536396"/>
                </a:cubicBezTo>
                <a:cubicBezTo>
                  <a:pt x="9116539" y="556686"/>
                  <a:pt x="9129956" y="570212"/>
                  <a:pt x="9123247" y="590502"/>
                </a:cubicBezTo>
                <a:cubicBezTo>
                  <a:pt x="9109831" y="556686"/>
                  <a:pt x="9109831" y="563449"/>
                  <a:pt x="9109831" y="529632"/>
                </a:cubicBezTo>
                <a:cubicBezTo>
                  <a:pt x="9082997" y="576976"/>
                  <a:pt x="9049457" y="543159"/>
                  <a:pt x="9022623" y="536396"/>
                </a:cubicBezTo>
                <a:cubicBezTo>
                  <a:pt x="9022623" y="543159"/>
                  <a:pt x="9022623" y="549922"/>
                  <a:pt x="9015915" y="549922"/>
                </a:cubicBezTo>
                <a:cubicBezTo>
                  <a:pt x="9022623" y="563449"/>
                  <a:pt x="9029331" y="543159"/>
                  <a:pt x="9036039" y="563449"/>
                </a:cubicBezTo>
                <a:cubicBezTo>
                  <a:pt x="9015915" y="590502"/>
                  <a:pt x="9015915" y="529632"/>
                  <a:pt x="9002499" y="536396"/>
                </a:cubicBezTo>
                <a:cubicBezTo>
                  <a:pt x="9002499" y="549922"/>
                  <a:pt x="9002499" y="570212"/>
                  <a:pt x="8989082" y="563449"/>
                </a:cubicBezTo>
                <a:cubicBezTo>
                  <a:pt x="9009207" y="536396"/>
                  <a:pt x="8982373" y="543159"/>
                  <a:pt x="8975665" y="516106"/>
                </a:cubicBezTo>
                <a:cubicBezTo>
                  <a:pt x="8955541" y="543159"/>
                  <a:pt x="8888458" y="495816"/>
                  <a:pt x="8881750" y="549922"/>
                </a:cubicBezTo>
                <a:cubicBezTo>
                  <a:pt x="8868333" y="543159"/>
                  <a:pt x="8875042" y="529632"/>
                  <a:pt x="8875042" y="516106"/>
                </a:cubicBezTo>
                <a:cubicBezTo>
                  <a:pt x="8854916" y="516106"/>
                  <a:pt x="8828084" y="495816"/>
                  <a:pt x="8807958" y="516106"/>
                </a:cubicBezTo>
                <a:cubicBezTo>
                  <a:pt x="8814667" y="509343"/>
                  <a:pt x="8821375" y="495816"/>
                  <a:pt x="8814667" y="482289"/>
                </a:cubicBezTo>
                <a:cubicBezTo>
                  <a:pt x="8807958" y="489053"/>
                  <a:pt x="8801250" y="482289"/>
                  <a:pt x="8794542" y="502579"/>
                </a:cubicBezTo>
                <a:cubicBezTo>
                  <a:pt x="8794542" y="516106"/>
                  <a:pt x="8801250" y="522869"/>
                  <a:pt x="8801250" y="536396"/>
                </a:cubicBezTo>
                <a:cubicBezTo>
                  <a:pt x="8794542" y="522869"/>
                  <a:pt x="8781126" y="543159"/>
                  <a:pt x="8774417" y="522869"/>
                </a:cubicBezTo>
                <a:cubicBezTo>
                  <a:pt x="8787834" y="509343"/>
                  <a:pt x="8787834" y="489053"/>
                  <a:pt x="8774417" y="475526"/>
                </a:cubicBezTo>
                <a:cubicBezTo>
                  <a:pt x="8754293" y="516106"/>
                  <a:pt x="8720751" y="428183"/>
                  <a:pt x="8707335" y="489053"/>
                </a:cubicBezTo>
                <a:cubicBezTo>
                  <a:pt x="8693918" y="489053"/>
                  <a:pt x="8693918" y="482289"/>
                  <a:pt x="8693918" y="468763"/>
                </a:cubicBezTo>
                <a:cubicBezTo>
                  <a:pt x="8687209" y="495816"/>
                  <a:pt x="8667085" y="468763"/>
                  <a:pt x="8673793" y="489053"/>
                </a:cubicBezTo>
                <a:cubicBezTo>
                  <a:pt x="8680501" y="495816"/>
                  <a:pt x="8687209" y="495816"/>
                  <a:pt x="8680501" y="509343"/>
                </a:cubicBezTo>
                <a:cubicBezTo>
                  <a:pt x="8667085" y="502579"/>
                  <a:pt x="8646960" y="475526"/>
                  <a:pt x="8626835" y="468763"/>
                </a:cubicBezTo>
                <a:cubicBezTo>
                  <a:pt x="8633543" y="475526"/>
                  <a:pt x="8626835" y="482289"/>
                  <a:pt x="8626835" y="489053"/>
                </a:cubicBezTo>
                <a:cubicBezTo>
                  <a:pt x="8633543" y="502579"/>
                  <a:pt x="8640252" y="495816"/>
                  <a:pt x="8646960" y="509343"/>
                </a:cubicBezTo>
                <a:cubicBezTo>
                  <a:pt x="8600002" y="536396"/>
                  <a:pt x="8566460" y="461999"/>
                  <a:pt x="8526212" y="509343"/>
                </a:cubicBezTo>
                <a:cubicBezTo>
                  <a:pt x="8506086" y="489053"/>
                  <a:pt x="8532920" y="502579"/>
                  <a:pt x="8526212" y="489053"/>
                </a:cubicBezTo>
                <a:cubicBezTo>
                  <a:pt x="8499378" y="468763"/>
                  <a:pt x="8472545" y="482289"/>
                  <a:pt x="8445712" y="461999"/>
                </a:cubicBezTo>
                <a:cubicBezTo>
                  <a:pt x="8418879" y="516106"/>
                  <a:pt x="8385337" y="407893"/>
                  <a:pt x="8365213" y="475526"/>
                </a:cubicBezTo>
                <a:cubicBezTo>
                  <a:pt x="8358505" y="434946"/>
                  <a:pt x="8331671" y="482289"/>
                  <a:pt x="8318255" y="434946"/>
                </a:cubicBezTo>
                <a:cubicBezTo>
                  <a:pt x="8304838" y="468763"/>
                  <a:pt x="8291421" y="448473"/>
                  <a:pt x="8278005" y="448473"/>
                </a:cubicBezTo>
                <a:cubicBezTo>
                  <a:pt x="8278005" y="407893"/>
                  <a:pt x="8231047" y="414656"/>
                  <a:pt x="8217631" y="455236"/>
                </a:cubicBezTo>
                <a:cubicBezTo>
                  <a:pt x="8204214" y="441709"/>
                  <a:pt x="8217631" y="434946"/>
                  <a:pt x="8210922" y="421419"/>
                </a:cubicBezTo>
                <a:cubicBezTo>
                  <a:pt x="8204214" y="441709"/>
                  <a:pt x="8197506" y="401129"/>
                  <a:pt x="8184089" y="414656"/>
                </a:cubicBezTo>
                <a:cubicBezTo>
                  <a:pt x="8190798" y="428183"/>
                  <a:pt x="8184089" y="455236"/>
                  <a:pt x="8170673" y="441709"/>
                </a:cubicBezTo>
                <a:cubicBezTo>
                  <a:pt x="8177381" y="428183"/>
                  <a:pt x="8190798" y="421419"/>
                  <a:pt x="8184089" y="407893"/>
                </a:cubicBezTo>
                <a:cubicBezTo>
                  <a:pt x="8170673" y="387603"/>
                  <a:pt x="8157256" y="434946"/>
                  <a:pt x="8143840" y="434946"/>
                </a:cubicBezTo>
                <a:cubicBezTo>
                  <a:pt x="8143840" y="414656"/>
                  <a:pt x="8143840" y="407893"/>
                  <a:pt x="8130423" y="401129"/>
                </a:cubicBezTo>
                <a:cubicBezTo>
                  <a:pt x="8117007" y="428183"/>
                  <a:pt x="8103591" y="414656"/>
                  <a:pt x="8083465" y="448473"/>
                </a:cubicBezTo>
                <a:cubicBezTo>
                  <a:pt x="8096882" y="448473"/>
                  <a:pt x="8096882" y="455236"/>
                  <a:pt x="8090174" y="468763"/>
                </a:cubicBezTo>
                <a:cubicBezTo>
                  <a:pt x="8090174" y="468763"/>
                  <a:pt x="8083465" y="455236"/>
                  <a:pt x="8083465" y="461999"/>
                </a:cubicBezTo>
                <a:cubicBezTo>
                  <a:pt x="8083465" y="475526"/>
                  <a:pt x="8096882" y="489053"/>
                  <a:pt x="8090174" y="495816"/>
                </a:cubicBezTo>
                <a:cubicBezTo>
                  <a:pt x="8063341" y="468763"/>
                  <a:pt x="8063341" y="516106"/>
                  <a:pt x="8036507" y="468763"/>
                </a:cubicBezTo>
                <a:cubicBezTo>
                  <a:pt x="8043215" y="455236"/>
                  <a:pt x="8070049" y="482289"/>
                  <a:pt x="8049925" y="441709"/>
                </a:cubicBezTo>
                <a:cubicBezTo>
                  <a:pt x="8056633" y="421419"/>
                  <a:pt x="8076757" y="455236"/>
                  <a:pt x="8076757" y="428183"/>
                </a:cubicBezTo>
                <a:cubicBezTo>
                  <a:pt x="8070049" y="421419"/>
                  <a:pt x="8056633" y="434946"/>
                  <a:pt x="8049925" y="401129"/>
                </a:cubicBezTo>
                <a:cubicBezTo>
                  <a:pt x="8036507" y="434946"/>
                  <a:pt x="8029799" y="401129"/>
                  <a:pt x="8016383" y="421419"/>
                </a:cubicBezTo>
                <a:cubicBezTo>
                  <a:pt x="8023091" y="441709"/>
                  <a:pt x="8029799" y="421419"/>
                  <a:pt x="8036507" y="434946"/>
                </a:cubicBezTo>
                <a:cubicBezTo>
                  <a:pt x="8023091" y="448473"/>
                  <a:pt x="8036507" y="455236"/>
                  <a:pt x="8036507" y="468763"/>
                </a:cubicBezTo>
                <a:cubicBezTo>
                  <a:pt x="8023091" y="489053"/>
                  <a:pt x="8016383" y="489053"/>
                  <a:pt x="8009675" y="475526"/>
                </a:cubicBezTo>
                <a:cubicBezTo>
                  <a:pt x="8009675" y="461999"/>
                  <a:pt x="8023091" y="455236"/>
                  <a:pt x="8016383" y="448473"/>
                </a:cubicBezTo>
                <a:cubicBezTo>
                  <a:pt x="8009675" y="455236"/>
                  <a:pt x="8009675" y="441709"/>
                  <a:pt x="8002967" y="441709"/>
                </a:cubicBezTo>
                <a:cubicBezTo>
                  <a:pt x="7996257" y="455236"/>
                  <a:pt x="8009675" y="468763"/>
                  <a:pt x="7996257" y="482289"/>
                </a:cubicBezTo>
                <a:cubicBezTo>
                  <a:pt x="7962717" y="448473"/>
                  <a:pt x="7922467" y="495816"/>
                  <a:pt x="7902342" y="421419"/>
                </a:cubicBezTo>
                <a:cubicBezTo>
                  <a:pt x="7902342" y="421419"/>
                  <a:pt x="7882217" y="414656"/>
                  <a:pt x="7888925" y="441709"/>
                </a:cubicBezTo>
                <a:cubicBezTo>
                  <a:pt x="7888925" y="455236"/>
                  <a:pt x="7909050" y="434946"/>
                  <a:pt x="7902342" y="461999"/>
                </a:cubicBezTo>
                <a:cubicBezTo>
                  <a:pt x="7888925" y="448473"/>
                  <a:pt x="7835259" y="475526"/>
                  <a:pt x="7848676" y="414656"/>
                </a:cubicBezTo>
                <a:cubicBezTo>
                  <a:pt x="7848676" y="407893"/>
                  <a:pt x="7841968" y="407893"/>
                  <a:pt x="7841968" y="414656"/>
                </a:cubicBezTo>
                <a:cubicBezTo>
                  <a:pt x="7828551" y="428183"/>
                  <a:pt x="7841968" y="441709"/>
                  <a:pt x="7828551" y="455236"/>
                </a:cubicBezTo>
                <a:cubicBezTo>
                  <a:pt x="7781593" y="441709"/>
                  <a:pt x="7714511" y="414656"/>
                  <a:pt x="7680969" y="441709"/>
                </a:cubicBezTo>
                <a:cubicBezTo>
                  <a:pt x="7627303" y="401129"/>
                  <a:pt x="7566929" y="414656"/>
                  <a:pt x="7513262" y="401129"/>
                </a:cubicBezTo>
                <a:cubicBezTo>
                  <a:pt x="7519971" y="407893"/>
                  <a:pt x="7519971" y="414656"/>
                  <a:pt x="7519971" y="421419"/>
                </a:cubicBezTo>
                <a:cubicBezTo>
                  <a:pt x="7479721" y="360550"/>
                  <a:pt x="7412639" y="401129"/>
                  <a:pt x="7365681" y="374076"/>
                </a:cubicBezTo>
                <a:cubicBezTo>
                  <a:pt x="7358973" y="387603"/>
                  <a:pt x="7365681" y="394366"/>
                  <a:pt x="7358973" y="407893"/>
                </a:cubicBezTo>
                <a:cubicBezTo>
                  <a:pt x="7325431" y="380840"/>
                  <a:pt x="7291889" y="394366"/>
                  <a:pt x="7258349" y="374076"/>
                </a:cubicBezTo>
                <a:cubicBezTo>
                  <a:pt x="7265057" y="380840"/>
                  <a:pt x="7265057" y="387603"/>
                  <a:pt x="7258349" y="394366"/>
                </a:cubicBezTo>
                <a:cubicBezTo>
                  <a:pt x="7244931" y="360550"/>
                  <a:pt x="7218099" y="347023"/>
                  <a:pt x="7204682" y="387603"/>
                </a:cubicBezTo>
                <a:cubicBezTo>
                  <a:pt x="7171141" y="340260"/>
                  <a:pt x="7130892" y="401129"/>
                  <a:pt x="7090642" y="353786"/>
                </a:cubicBezTo>
                <a:cubicBezTo>
                  <a:pt x="7097350" y="380840"/>
                  <a:pt x="7063809" y="367313"/>
                  <a:pt x="7077225" y="340260"/>
                </a:cubicBezTo>
                <a:cubicBezTo>
                  <a:pt x="7077225" y="360550"/>
                  <a:pt x="7104058" y="340260"/>
                  <a:pt x="7097350" y="326733"/>
                </a:cubicBezTo>
                <a:cubicBezTo>
                  <a:pt x="7077225" y="313206"/>
                  <a:pt x="7090642" y="299680"/>
                  <a:pt x="7077225" y="279390"/>
                </a:cubicBezTo>
                <a:cubicBezTo>
                  <a:pt x="7050392" y="286153"/>
                  <a:pt x="7057101" y="340260"/>
                  <a:pt x="7057101" y="353786"/>
                </a:cubicBezTo>
                <a:cubicBezTo>
                  <a:pt x="7030267" y="340260"/>
                  <a:pt x="7003435" y="353786"/>
                  <a:pt x="6976601" y="360550"/>
                </a:cubicBezTo>
                <a:cubicBezTo>
                  <a:pt x="6969893" y="347023"/>
                  <a:pt x="6969893" y="340260"/>
                  <a:pt x="6969893" y="326733"/>
                </a:cubicBezTo>
                <a:cubicBezTo>
                  <a:pt x="6889394" y="380840"/>
                  <a:pt x="6808894" y="313206"/>
                  <a:pt x="6741812" y="347023"/>
                </a:cubicBezTo>
                <a:cubicBezTo>
                  <a:pt x="6728395" y="326733"/>
                  <a:pt x="6721687" y="326733"/>
                  <a:pt x="6714979" y="313206"/>
                </a:cubicBezTo>
                <a:cubicBezTo>
                  <a:pt x="6714979" y="319970"/>
                  <a:pt x="6714979" y="326733"/>
                  <a:pt x="6708271" y="333496"/>
                </a:cubicBezTo>
                <a:cubicBezTo>
                  <a:pt x="6594230" y="306443"/>
                  <a:pt x="6486898" y="333496"/>
                  <a:pt x="6372857" y="313206"/>
                </a:cubicBezTo>
                <a:cubicBezTo>
                  <a:pt x="6366149" y="340260"/>
                  <a:pt x="6339315" y="319970"/>
                  <a:pt x="6319191" y="292916"/>
                </a:cubicBezTo>
                <a:cubicBezTo>
                  <a:pt x="6299066" y="333496"/>
                  <a:pt x="6285649" y="292916"/>
                  <a:pt x="6265525" y="299680"/>
                </a:cubicBezTo>
                <a:cubicBezTo>
                  <a:pt x="6258816" y="326733"/>
                  <a:pt x="6171608" y="313206"/>
                  <a:pt x="6138068" y="319970"/>
                </a:cubicBezTo>
                <a:cubicBezTo>
                  <a:pt x="6138068" y="313206"/>
                  <a:pt x="6138068" y="306443"/>
                  <a:pt x="6138068" y="292916"/>
                </a:cubicBezTo>
                <a:cubicBezTo>
                  <a:pt x="6104526" y="340260"/>
                  <a:pt x="6077693" y="279390"/>
                  <a:pt x="6064277" y="319970"/>
                </a:cubicBezTo>
                <a:cubicBezTo>
                  <a:pt x="6057568" y="313206"/>
                  <a:pt x="6050860" y="299680"/>
                  <a:pt x="6050860" y="292916"/>
                </a:cubicBezTo>
                <a:cubicBezTo>
                  <a:pt x="6044152" y="292916"/>
                  <a:pt x="6037443" y="306443"/>
                  <a:pt x="6037443" y="319970"/>
                </a:cubicBezTo>
                <a:cubicBezTo>
                  <a:pt x="6024027" y="299680"/>
                  <a:pt x="6024027" y="340260"/>
                  <a:pt x="6017319" y="292916"/>
                </a:cubicBezTo>
                <a:cubicBezTo>
                  <a:pt x="5997193" y="306443"/>
                  <a:pt x="5977069" y="286153"/>
                  <a:pt x="5956944" y="319970"/>
                </a:cubicBezTo>
                <a:cubicBezTo>
                  <a:pt x="5956944" y="313206"/>
                  <a:pt x="5963653" y="299680"/>
                  <a:pt x="5956944" y="292916"/>
                </a:cubicBezTo>
                <a:cubicBezTo>
                  <a:pt x="5936819" y="313206"/>
                  <a:pt x="5923403" y="286153"/>
                  <a:pt x="5909986" y="313206"/>
                </a:cubicBezTo>
                <a:cubicBezTo>
                  <a:pt x="5916695" y="306443"/>
                  <a:pt x="5896570" y="272626"/>
                  <a:pt x="5896570" y="286153"/>
                </a:cubicBezTo>
                <a:cubicBezTo>
                  <a:pt x="5883153" y="299680"/>
                  <a:pt x="5903278" y="313206"/>
                  <a:pt x="5889862" y="319970"/>
                </a:cubicBezTo>
                <a:cubicBezTo>
                  <a:pt x="5863028" y="292916"/>
                  <a:pt x="5842904" y="292916"/>
                  <a:pt x="5816070" y="313206"/>
                </a:cubicBezTo>
                <a:cubicBezTo>
                  <a:pt x="5802654" y="286153"/>
                  <a:pt x="5782529" y="319970"/>
                  <a:pt x="5755696" y="319970"/>
                </a:cubicBezTo>
                <a:cubicBezTo>
                  <a:pt x="5742280" y="319970"/>
                  <a:pt x="5702030" y="286153"/>
                  <a:pt x="5695321" y="319970"/>
                </a:cubicBezTo>
                <a:cubicBezTo>
                  <a:pt x="5628239" y="272626"/>
                  <a:pt x="5574573" y="347023"/>
                  <a:pt x="5507490" y="306443"/>
                </a:cubicBezTo>
                <a:cubicBezTo>
                  <a:pt x="5507490" y="313206"/>
                  <a:pt x="5514198" y="319970"/>
                  <a:pt x="5507490" y="326733"/>
                </a:cubicBezTo>
                <a:cubicBezTo>
                  <a:pt x="5500782" y="326733"/>
                  <a:pt x="5507490" y="319970"/>
                  <a:pt x="5500782" y="306443"/>
                </a:cubicBezTo>
                <a:cubicBezTo>
                  <a:pt x="5460532" y="347023"/>
                  <a:pt x="5386741" y="299680"/>
                  <a:pt x="5333075" y="333496"/>
                </a:cubicBezTo>
                <a:cubicBezTo>
                  <a:pt x="5333075" y="326733"/>
                  <a:pt x="5333075" y="319970"/>
                  <a:pt x="5333075" y="313206"/>
                </a:cubicBezTo>
                <a:cubicBezTo>
                  <a:pt x="5299533" y="347023"/>
                  <a:pt x="5259285" y="326733"/>
                  <a:pt x="5225743" y="319970"/>
                </a:cubicBezTo>
                <a:cubicBezTo>
                  <a:pt x="5185493" y="347023"/>
                  <a:pt x="5131828" y="360550"/>
                  <a:pt x="5098286" y="306443"/>
                </a:cubicBezTo>
                <a:cubicBezTo>
                  <a:pt x="5091578" y="319970"/>
                  <a:pt x="5104994" y="340260"/>
                  <a:pt x="5091578" y="353786"/>
                </a:cubicBezTo>
                <a:cubicBezTo>
                  <a:pt x="5084870" y="319970"/>
                  <a:pt x="5071452" y="360550"/>
                  <a:pt x="5058036" y="347023"/>
                </a:cubicBezTo>
                <a:cubicBezTo>
                  <a:pt x="5064744" y="333496"/>
                  <a:pt x="5071452" y="340260"/>
                  <a:pt x="5064744" y="333496"/>
                </a:cubicBezTo>
                <a:cubicBezTo>
                  <a:pt x="5058036" y="340260"/>
                  <a:pt x="5051328" y="333496"/>
                  <a:pt x="5044620" y="360550"/>
                </a:cubicBezTo>
                <a:cubicBezTo>
                  <a:pt x="4970829" y="319970"/>
                  <a:pt x="4890329" y="387603"/>
                  <a:pt x="4816538" y="347023"/>
                </a:cubicBezTo>
                <a:cubicBezTo>
                  <a:pt x="4809830" y="360550"/>
                  <a:pt x="4803122" y="374076"/>
                  <a:pt x="4809830" y="387603"/>
                </a:cubicBezTo>
                <a:cubicBezTo>
                  <a:pt x="5836196" y="353786"/>
                  <a:pt x="6855852" y="326733"/>
                  <a:pt x="7875509" y="543159"/>
                </a:cubicBezTo>
                <a:cubicBezTo>
                  <a:pt x="7909050" y="549922"/>
                  <a:pt x="7962717" y="543159"/>
                  <a:pt x="7989549" y="570212"/>
                </a:cubicBezTo>
                <a:cubicBezTo>
                  <a:pt x="8009675" y="543159"/>
                  <a:pt x="8029799" y="563449"/>
                  <a:pt x="8056633" y="543159"/>
                </a:cubicBezTo>
                <a:cubicBezTo>
                  <a:pt x="8056633" y="549922"/>
                  <a:pt x="8063341" y="583739"/>
                  <a:pt x="8070049" y="570212"/>
                </a:cubicBezTo>
                <a:cubicBezTo>
                  <a:pt x="8076757" y="536396"/>
                  <a:pt x="8110299" y="570212"/>
                  <a:pt x="8117007" y="576976"/>
                </a:cubicBezTo>
                <a:cubicBezTo>
                  <a:pt x="8137132" y="597266"/>
                  <a:pt x="8170673" y="549922"/>
                  <a:pt x="8177381" y="583739"/>
                </a:cubicBezTo>
                <a:cubicBezTo>
                  <a:pt x="8170673" y="590502"/>
                  <a:pt x="8157256" y="597266"/>
                  <a:pt x="8150548" y="590502"/>
                </a:cubicBezTo>
                <a:cubicBezTo>
                  <a:pt x="8170673" y="651372"/>
                  <a:pt x="8217631" y="556686"/>
                  <a:pt x="8244463" y="617556"/>
                </a:cubicBezTo>
                <a:cubicBezTo>
                  <a:pt x="8284713" y="570212"/>
                  <a:pt x="8345089" y="664899"/>
                  <a:pt x="8358505" y="597266"/>
                </a:cubicBezTo>
                <a:cubicBezTo>
                  <a:pt x="8365213" y="617556"/>
                  <a:pt x="8371921" y="604029"/>
                  <a:pt x="8378629" y="624319"/>
                </a:cubicBezTo>
                <a:cubicBezTo>
                  <a:pt x="8385337" y="597266"/>
                  <a:pt x="8418879" y="604029"/>
                  <a:pt x="8412171" y="644609"/>
                </a:cubicBezTo>
                <a:cubicBezTo>
                  <a:pt x="8445712" y="644609"/>
                  <a:pt x="8472545" y="610792"/>
                  <a:pt x="8499378" y="637846"/>
                </a:cubicBezTo>
                <a:cubicBezTo>
                  <a:pt x="8499378" y="651372"/>
                  <a:pt x="8485962" y="664899"/>
                  <a:pt x="8492670" y="678425"/>
                </a:cubicBezTo>
                <a:cubicBezTo>
                  <a:pt x="8492670" y="671662"/>
                  <a:pt x="8512794" y="664899"/>
                  <a:pt x="8499378" y="644609"/>
                </a:cubicBezTo>
                <a:cubicBezTo>
                  <a:pt x="8532920" y="631082"/>
                  <a:pt x="8566460" y="678425"/>
                  <a:pt x="8600002" y="651372"/>
                </a:cubicBezTo>
                <a:cubicBezTo>
                  <a:pt x="8600002" y="671662"/>
                  <a:pt x="8620127" y="678425"/>
                  <a:pt x="8620127" y="644609"/>
                </a:cubicBezTo>
                <a:cubicBezTo>
                  <a:pt x="8626835" y="658135"/>
                  <a:pt x="8626835" y="664899"/>
                  <a:pt x="8626835" y="671662"/>
                </a:cubicBezTo>
                <a:cubicBezTo>
                  <a:pt x="8640252" y="664899"/>
                  <a:pt x="8660377" y="698715"/>
                  <a:pt x="8667085" y="658135"/>
                </a:cubicBezTo>
                <a:cubicBezTo>
                  <a:pt x="8680501" y="664899"/>
                  <a:pt x="8693918" y="664899"/>
                  <a:pt x="8707335" y="671662"/>
                </a:cubicBezTo>
                <a:cubicBezTo>
                  <a:pt x="8720751" y="732532"/>
                  <a:pt x="8794542" y="678425"/>
                  <a:pt x="8828084" y="739295"/>
                </a:cubicBezTo>
                <a:cubicBezTo>
                  <a:pt x="8868333" y="685189"/>
                  <a:pt x="8908582" y="793402"/>
                  <a:pt x="8948832" y="732532"/>
                </a:cubicBezTo>
                <a:cubicBezTo>
                  <a:pt x="8955541" y="759585"/>
                  <a:pt x="8962249" y="725769"/>
                  <a:pt x="8968957" y="746059"/>
                </a:cubicBezTo>
                <a:cubicBezTo>
                  <a:pt x="8942124" y="773112"/>
                  <a:pt x="8915291" y="752822"/>
                  <a:pt x="8881750" y="766349"/>
                </a:cubicBezTo>
                <a:cubicBezTo>
                  <a:pt x="8881750" y="779875"/>
                  <a:pt x="8881750" y="793402"/>
                  <a:pt x="8881750" y="806928"/>
                </a:cubicBezTo>
                <a:cubicBezTo>
                  <a:pt x="8888458" y="813692"/>
                  <a:pt x="8895166" y="813692"/>
                  <a:pt x="8908582" y="786638"/>
                </a:cubicBezTo>
                <a:cubicBezTo>
                  <a:pt x="8921999" y="806928"/>
                  <a:pt x="8888458" y="820455"/>
                  <a:pt x="8908582" y="840745"/>
                </a:cubicBezTo>
                <a:cubicBezTo>
                  <a:pt x="8908582" y="813692"/>
                  <a:pt x="8942124" y="840745"/>
                  <a:pt x="8935416" y="800165"/>
                </a:cubicBezTo>
                <a:cubicBezTo>
                  <a:pt x="8948832" y="820455"/>
                  <a:pt x="8962249" y="786638"/>
                  <a:pt x="8968957" y="813692"/>
                </a:cubicBezTo>
                <a:cubicBezTo>
                  <a:pt x="8962249" y="779875"/>
                  <a:pt x="8975665" y="786638"/>
                  <a:pt x="8975665" y="752822"/>
                </a:cubicBezTo>
                <a:cubicBezTo>
                  <a:pt x="8995790" y="786638"/>
                  <a:pt x="9009207" y="766349"/>
                  <a:pt x="9022623" y="752822"/>
                </a:cubicBezTo>
                <a:cubicBezTo>
                  <a:pt x="9036039" y="766349"/>
                  <a:pt x="9022623" y="773112"/>
                  <a:pt x="9029331" y="786638"/>
                </a:cubicBezTo>
                <a:cubicBezTo>
                  <a:pt x="9049457" y="779875"/>
                  <a:pt x="9082997" y="786638"/>
                  <a:pt x="9089706" y="806928"/>
                </a:cubicBezTo>
                <a:cubicBezTo>
                  <a:pt x="9076289" y="793402"/>
                  <a:pt x="9062873" y="820455"/>
                  <a:pt x="9049457" y="813692"/>
                </a:cubicBezTo>
                <a:cubicBezTo>
                  <a:pt x="9056165" y="827218"/>
                  <a:pt x="9042748" y="847508"/>
                  <a:pt x="9062873" y="861035"/>
                </a:cubicBezTo>
                <a:cubicBezTo>
                  <a:pt x="9062873" y="840745"/>
                  <a:pt x="9069581" y="854272"/>
                  <a:pt x="9076289" y="833982"/>
                </a:cubicBezTo>
                <a:cubicBezTo>
                  <a:pt x="9076289" y="874562"/>
                  <a:pt x="9143372" y="908379"/>
                  <a:pt x="9156788" y="874562"/>
                </a:cubicBezTo>
                <a:cubicBezTo>
                  <a:pt x="9170205" y="881325"/>
                  <a:pt x="9150080" y="894851"/>
                  <a:pt x="9163497" y="908379"/>
                </a:cubicBezTo>
                <a:cubicBezTo>
                  <a:pt x="9163497" y="901615"/>
                  <a:pt x="9170205" y="901615"/>
                  <a:pt x="9170205" y="901615"/>
                </a:cubicBezTo>
                <a:cubicBezTo>
                  <a:pt x="9176914" y="874562"/>
                  <a:pt x="9183622" y="861035"/>
                  <a:pt x="9170205" y="840745"/>
                </a:cubicBezTo>
                <a:cubicBezTo>
                  <a:pt x="9176914" y="847508"/>
                  <a:pt x="9190330" y="847508"/>
                  <a:pt x="9197038" y="847508"/>
                </a:cubicBezTo>
                <a:cubicBezTo>
                  <a:pt x="9190330" y="820455"/>
                  <a:pt x="9170205" y="833982"/>
                  <a:pt x="9176914" y="813692"/>
                </a:cubicBezTo>
                <a:cubicBezTo>
                  <a:pt x="9190330" y="840745"/>
                  <a:pt x="9203746" y="793402"/>
                  <a:pt x="9210454" y="827218"/>
                </a:cubicBezTo>
                <a:cubicBezTo>
                  <a:pt x="9203746" y="854272"/>
                  <a:pt x="9197038" y="847508"/>
                  <a:pt x="9190330" y="874562"/>
                </a:cubicBezTo>
                <a:cubicBezTo>
                  <a:pt x="9203746" y="894851"/>
                  <a:pt x="9217163" y="867798"/>
                  <a:pt x="9223872" y="881325"/>
                </a:cubicBezTo>
                <a:cubicBezTo>
                  <a:pt x="9217163" y="894851"/>
                  <a:pt x="9230580" y="915142"/>
                  <a:pt x="9223872" y="928669"/>
                </a:cubicBezTo>
                <a:cubicBezTo>
                  <a:pt x="9217163" y="928669"/>
                  <a:pt x="9197038" y="942196"/>
                  <a:pt x="9203746" y="969249"/>
                </a:cubicBezTo>
                <a:cubicBezTo>
                  <a:pt x="9210454" y="976011"/>
                  <a:pt x="9223872" y="935432"/>
                  <a:pt x="9230580" y="942196"/>
                </a:cubicBezTo>
                <a:cubicBezTo>
                  <a:pt x="9217163" y="969249"/>
                  <a:pt x="9250704" y="976011"/>
                  <a:pt x="9237288" y="989539"/>
                </a:cubicBezTo>
                <a:cubicBezTo>
                  <a:pt x="9243996" y="996302"/>
                  <a:pt x="9264121" y="982776"/>
                  <a:pt x="9250704" y="955722"/>
                </a:cubicBezTo>
                <a:cubicBezTo>
                  <a:pt x="9243996" y="989539"/>
                  <a:pt x="9243996" y="942196"/>
                  <a:pt x="9237288" y="928669"/>
                </a:cubicBezTo>
                <a:cubicBezTo>
                  <a:pt x="9237288" y="928669"/>
                  <a:pt x="9230580" y="942196"/>
                  <a:pt x="9230580" y="935432"/>
                </a:cubicBezTo>
                <a:cubicBezTo>
                  <a:pt x="9237288" y="921905"/>
                  <a:pt x="9230580" y="915142"/>
                  <a:pt x="9237288" y="908379"/>
                </a:cubicBezTo>
                <a:cubicBezTo>
                  <a:pt x="9250704" y="908379"/>
                  <a:pt x="9243996" y="935432"/>
                  <a:pt x="9257412" y="955722"/>
                </a:cubicBezTo>
                <a:cubicBezTo>
                  <a:pt x="9264121" y="948958"/>
                  <a:pt x="9264121" y="948958"/>
                  <a:pt x="9270829" y="935432"/>
                </a:cubicBezTo>
                <a:cubicBezTo>
                  <a:pt x="9270829" y="921905"/>
                  <a:pt x="9250704" y="935432"/>
                  <a:pt x="9257412" y="915142"/>
                </a:cubicBezTo>
                <a:cubicBezTo>
                  <a:pt x="9277538" y="928669"/>
                  <a:pt x="9304371" y="908379"/>
                  <a:pt x="9324495" y="935432"/>
                </a:cubicBezTo>
                <a:cubicBezTo>
                  <a:pt x="9297662" y="948958"/>
                  <a:pt x="9290954" y="969249"/>
                  <a:pt x="9264121" y="976011"/>
                </a:cubicBezTo>
                <a:cubicBezTo>
                  <a:pt x="9264121" y="982776"/>
                  <a:pt x="9264121" y="989539"/>
                  <a:pt x="9264121" y="996302"/>
                </a:cubicBezTo>
                <a:cubicBezTo>
                  <a:pt x="9290954" y="989539"/>
                  <a:pt x="9317787" y="969249"/>
                  <a:pt x="9337912" y="969249"/>
                </a:cubicBezTo>
                <a:cubicBezTo>
                  <a:pt x="9344620" y="982776"/>
                  <a:pt x="9344620" y="989539"/>
                  <a:pt x="9344620" y="1003066"/>
                </a:cubicBezTo>
                <a:cubicBezTo>
                  <a:pt x="9344620" y="996302"/>
                  <a:pt x="9351329" y="996302"/>
                  <a:pt x="9351329" y="996302"/>
                </a:cubicBezTo>
                <a:cubicBezTo>
                  <a:pt x="9358037" y="989539"/>
                  <a:pt x="9351329" y="982776"/>
                  <a:pt x="9351329" y="969249"/>
                </a:cubicBezTo>
                <a:cubicBezTo>
                  <a:pt x="9364745" y="969249"/>
                  <a:pt x="9384869" y="962486"/>
                  <a:pt x="9384869" y="989539"/>
                </a:cubicBezTo>
                <a:cubicBezTo>
                  <a:pt x="9404995" y="982776"/>
                  <a:pt x="9438536" y="928669"/>
                  <a:pt x="9451953" y="969249"/>
                </a:cubicBezTo>
                <a:cubicBezTo>
                  <a:pt x="9445244" y="969249"/>
                  <a:pt x="9425119" y="996302"/>
                  <a:pt x="9398287" y="1016592"/>
                </a:cubicBezTo>
                <a:cubicBezTo>
                  <a:pt x="9418411" y="1023356"/>
                  <a:pt x="9438536" y="982776"/>
                  <a:pt x="9458661" y="1016592"/>
                </a:cubicBezTo>
                <a:cubicBezTo>
                  <a:pt x="9445244" y="996302"/>
                  <a:pt x="9465369" y="976011"/>
                  <a:pt x="9458661" y="955722"/>
                </a:cubicBezTo>
                <a:cubicBezTo>
                  <a:pt x="9465369" y="969249"/>
                  <a:pt x="9472077" y="948958"/>
                  <a:pt x="9478786" y="962486"/>
                </a:cubicBezTo>
                <a:cubicBezTo>
                  <a:pt x="9465369" y="976011"/>
                  <a:pt x="9458661" y="1003066"/>
                  <a:pt x="9465369" y="1023356"/>
                </a:cubicBezTo>
                <a:cubicBezTo>
                  <a:pt x="9478786" y="989539"/>
                  <a:pt x="9485494" y="1016592"/>
                  <a:pt x="9498910" y="1043645"/>
                </a:cubicBezTo>
                <a:cubicBezTo>
                  <a:pt x="9532452" y="996302"/>
                  <a:pt x="9552576" y="1043645"/>
                  <a:pt x="9586118" y="1023356"/>
                </a:cubicBezTo>
                <a:cubicBezTo>
                  <a:pt x="9586118" y="1063935"/>
                  <a:pt x="9552576" y="1030119"/>
                  <a:pt x="9552576" y="1077462"/>
                </a:cubicBezTo>
                <a:cubicBezTo>
                  <a:pt x="9572702" y="1097752"/>
                  <a:pt x="9592826" y="1043645"/>
                  <a:pt x="9619659" y="1104515"/>
                </a:cubicBezTo>
                <a:cubicBezTo>
                  <a:pt x="9633076" y="1084225"/>
                  <a:pt x="9653201" y="1097752"/>
                  <a:pt x="9673325" y="1097752"/>
                </a:cubicBezTo>
                <a:cubicBezTo>
                  <a:pt x="9680033" y="1084225"/>
                  <a:pt x="9673325" y="1070699"/>
                  <a:pt x="9686742" y="1057172"/>
                </a:cubicBezTo>
                <a:cubicBezTo>
                  <a:pt x="9693451" y="1063935"/>
                  <a:pt x="9693451" y="1077462"/>
                  <a:pt x="9700159" y="1070699"/>
                </a:cubicBezTo>
                <a:cubicBezTo>
                  <a:pt x="9686742" y="1057172"/>
                  <a:pt x="9693451" y="1043645"/>
                  <a:pt x="9700159" y="1043645"/>
                </a:cubicBezTo>
                <a:cubicBezTo>
                  <a:pt x="9713575" y="1070699"/>
                  <a:pt x="9693451" y="1077462"/>
                  <a:pt x="9686742" y="1090989"/>
                </a:cubicBezTo>
                <a:cubicBezTo>
                  <a:pt x="9706867" y="1097752"/>
                  <a:pt x="9680033" y="1111279"/>
                  <a:pt x="9693451" y="1131569"/>
                </a:cubicBezTo>
                <a:cubicBezTo>
                  <a:pt x="9700159" y="1104515"/>
                  <a:pt x="9713575" y="1090989"/>
                  <a:pt x="9713575" y="1124805"/>
                </a:cubicBezTo>
                <a:cubicBezTo>
                  <a:pt x="9693451" y="1131569"/>
                  <a:pt x="9693451" y="1158622"/>
                  <a:pt x="9673325" y="1145095"/>
                </a:cubicBezTo>
                <a:cubicBezTo>
                  <a:pt x="9680033" y="1151858"/>
                  <a:pt x="9680033" y="1158622"/>
                  <a:pt x="9680033" y="1158622"/>
                </a:cubicBezTo>
                <a:cubicBezTo>
                  <a:pt x="9686742" y="1178912"/>
                  <a:pt x="9706867" y="1145095"/>
                  <a:pt x="9700159" y="1172149"/>
                </a:cubicBezTo>
                <a:cubicBezTo>
                  <a:pt x="9680033" y="1185675"/>
                  <a:pt x="9659909" y="1158622"/>
                  <a:pt x="9639784" y="1178912"/>
                </a:cubicBezTo>
                <a:cubicBezTo>
                  <a:pt x="9639784" y="1185675"/>
                  <a:pt x="9653201" y="1199202"/>
                  <a:pt x="9646492" y="1212728"/>
                </a:cubicBezTo>
                <a:cubicBezTo>
                  <a:pt x="9639784" y="1192438"/>
                  <a:pt x="9626368" y="1212728"/>
                  <a:pt x="9619659" y="1185675"/>
                </a:cubicBezTo>
                <a:cubicBezTo>
                  <a:pt x="9626368" y="1178912"/>
                  <a:pt x="9633076" y="1172149"/>
                  <a:pt x="9626368" y="1165385"/>
                </a:cubicBezTo>
                <a:cubicBezTo>
                  <a:pt x="9612951" y="1158622"/>
                  <a:pt x="9586118" y="1178912"/>
                  <a:pt x="9592826" y="1199202"/>
                </a:cubicBezTo>
                <a:cubicBezTo>
                  <a:pt x="9586118" y="1178912"/>
                  <a:pt x="9579410" y="1192438"/>
                  <a:pt x="9572702" y="1172149"/>
                </a:cubicBezTo>
                <a:cubicBezTo>
                  <a:pt x="9586118" y="1145095"/>
                  <a:pt x="9592826" y="1192438"/>
                  <a:pt x="9606243" y="1165385"/>
                </a:cubicBezTo>
                <a:cubicBezTo>
                  <a:pt x="9586118" y="1138332"/>
                  <a:pt x="9579410" y="1151858"/>
                  <a:pt x="9565993" y="1111279"/>
                </a:cubicBezTo>
                <a:cubicBezTo>
                  <a:pt x="9559284" y="1118042"/>
                  <a:pt x="9559284" y="1118042"/>
                  <a:pt x="9552576" y="1118042"/>
                </a:cubicBezTo>
                <a:cubicBezTo>
                  <a:pt x="9552576" y="1138332"/>
                  <a:pt x="9559284" y="1124805"/>
                  <a:pt x="9565993" y="1145095"/>
                </a:cubicBezTo>
                <a:cubicBezTo>
                  <a:pt x="9559284" y="1151858"/>
                  <a:pt x="9559284" y="1158622"/>
                  <a:pt x="9559284" y="1172149"/>
                </a:cubicBezTo>
                <a:cubicBezTo>
                  <a:pt x="9552576" y="1192438"/>
                  <a:pt x="9539160" y="1172149"/>
                  <a:pt x="9532452" y="1192438"/>
                </a:cubicBezTo>
                <a:cubicBezTo>
                  <a:pt x="9532452" y="1219492"/>
                  <a:pt x="9559284" y="1192438"/>
                  <a:pt x="9545868" y="1219492"/>
                </a:cubicBezTo>
                <a:cubicBezTo>
                  <a:pt x="9539160" y="1219492"/>
                  <a:pt x="9527421" y="1217801"/>
                  <a:pt x="9516519" y="1213573"/>
                </a:cubicBezTo>
                <a:lnTo>
                  <a:pt x="9498104" y="1197567"/>
                </a:lnTo>
                <a:lnTo>
                  <a:pt x="9502264" y="1195820"/>
                </a:lnTo>
                <a:cubicBezTo>
                  <a:pt x="9505618" y="1192438"/>
                  <a:pt x="9508972" y="1185675"/>
                  <a:pt x="9512327" y="1178912"/>
                </a:cubicBezTo>
                <a:cubicBezTo>
                  <a:pt x="9492202" y="1145095"/>
                  <a:pt x="9458661" y="1178912"/>
                  <a:pt x="9445244" y="1151858"/>
                </a:cubicBezTo>
                <a:cubicBezTo>
                  <a:pt x="9438536" y="1158622"/>
                  <a:pt x="9445244" y="1172149"/>
                  <a:pt x="9451953" y="1178912"/>
                </a:cubicBezTo>
                <a:cubicBezTo>
                  <a:pt x="9438536" y="1205965"/>
                  <a:pt x="9431827" y="1199202"/>
                  <a:pt x="9418411" y="1199202"/>
                </a:cubicBezTo>
                <a:cubicBezTo>
                  <a:pt x="9398287" y="1151858"/>
                  <a:pt x="9364745" y="1172149"/>
                  <a:pt x="9331203" y="1185675"/>
                </a:cubicBezTo>
                <a:cubicBezTo>
                  <a:pt x="9337912" y="1172149"/>
                  <a:pt x="9351329" y="1178912"/>
                  <a:pt x="9344620" y="1158622"/>
                </a:cubicBezTo>
                <a:cubicBezTo>
                  <a:pt x="9337912" y="1131569"/>
                  <a:pt x="9324495" y="1178912"/>
                  <a:pt x="9311079" y="1165385"/>
                </a:cubicBezTo>
                <a:cubicBezTo>
                  <a:pt x="9311079" y="1158622"/>
                  <a:pt x="9317787" y="1145095"/>
                  <a:pt x="9311079" y="1131569"/>
                </a:cubicBezTo>
                <a:cubicBezTo>
                  <a:pt x="9311079" y="1131569"/>
                  <a:pt x="9311079" y="1131569"/>
                  <a:pt x="9297662" y="1158622"/>
                </a:cubicBezTo>
                <a:cubicBezTo>
                  <a:pt x="9277538" y="1118042"/>
                  <a:pt x="9257412" y="1192438"/>
                  <a:pt x="9237288" y="1185675"/>
                </a:cubicBezTo>
                <a:cubicBezTo>
                  <a:pt x="9223872" y="1145095"/>
                  <a:pt x="9183622" y="1165385"/>
                  <a:pt x="9190330" y="1205965"/>
                </a:cubicBezTo>
                <a:cubicBezTo>
                  <a:pt x="9190330" y="1205965"/>
                  <a:pt x="9210454" y="1178912"/>
                  <a:pt x="9203746" y="1205965"/>
                </a:cubicBezTo>
                <a:cubicBezTo>
                  <a:pt x="9197038" y="1192438"/>
                  <a:pt x="9210454" y="1226255"/>
                  <a:pt x="9203746" y="1233018"/>
                </a:cubicBezTo>
                <a:cubicBezTo>
                  <a:pt x="9190330" y="1219492"/>
                  <a:pt x="9183622" y="1212728"/>
                  <a:pt x="9170205" y="1199202"/>
                </a:cubicBezTo>
                <a:cubicBezTo>
                  <a:pt x="9190330" y="1165385"/>
                  <a:pt x="9183622" y="1172149"/>
                  <a:pt x="9203746" y="1158622"/>
                </a:cubicBezTo>
                <a:cubicBezTo>
                  <a:pt x="9176914" y="1138332"/>
                  <a:pt x="9143372" y="1138332"/>
                  <a:pt x="9129956" y="1165385"/>
                </a:cubicBezTo>
                <a:cubicBezTo>
                  <a:pt x="9129956" y="1151858"/>
                  <a:pt x="9109831" y="1138332"/>
                  <a:pt x="9109831" y="1138332"/>
                </a:cubicBezTo>
                <a:cubicBezTo>
                  <a:pt x="9103123" y="1178912"/>
                  <a:pt x="9082997" y="1124805"/>
                  <a:pt x="9069581" y="1138332"/>
                </a:cubicBezTo>
                <a:cubicBezTo>
                  <a:pt x="9069581" y="1145095"/>
                  <a:pt x="9056165" y="1185675"/>
                  <a:pt x="9049457" y="1178912"/>
                </a:cubicBezTo>
                <a:cubicBezTo>
                  <a:pt x="9049457" y="1158622"/>
                  <a:pt x="9049457" y="1145095"/>
                  <a:pt x="9042748" y="1124805"/>
                </a:cubicBezTo>
                <a:cubicBezTo>
                  <a:pt x="9022623" y="1158622"/>
                  <a:pt x="9022623" y="1090989"/>
                  <a:pt x="9002499" y="1131569"/>
                </a:cubicBezTo>
                <a:cubicBezTo>
                  <a:pt x="9015915" y="1131569"/>
                  <a:pt x="9009207" y="1145095"/>
                  <a:pt x="9002499" y="1158622"/>
                </a:cubicBezTo>
                <a:cubicBezTo>
                  <a:pt x="8989082" y="1151858"/>
                  <a:pt x="8962249" y="1158622"/>
                  <a:pt x="8975665" y="1131569"/>
                </a:cubicBezTo>
                <a:cubicBezTo>
                  <a:pt x="8962249" y="1151858"/>
                  <a:pt x="8928708" y="1165385"/>
                  <a:pt x="8901874" y="1145095"/>
                </a:cubicBezTo>
                <a:cubicBezTo>
                  <a:pt x="8901874" y="1145095"/>
                  <a:pt x="8901874" y="1145095"/>
                  <a:pt x="8888458" y="1165385"/>
                </a:cubicBezTo>
                <a:cubicBezTo>
                  <a:pt x="8875042" y="1151858"/>
                  <a:pt x="8901874" y="1138332"/>
                  <a:pt x="8895166" y="1124805"/>
                </a:cubicBezTo>
                <a:cubicBezTo>
                  <a:pt x="8868333" y="1131569"/>
                  <a:pt x="8854916" y="1158622"/>
                  <a:pt x="8828084" y="1145095"/>
                </a:cubicBezTo>
                <a:cubicBezTo>
                  <a:pt x="8834792" y="1172149"/>
                  <a:pt x="8841500" y="1145095"/>
                  <a:pt x="8848208" y="1165385"/>
                </a:cubicBezTo>
                <a:cubicBezTo>
                  <a:pt x="8834792" y="1158622"/>
                  <a:pt x="8801250" y="1185675"/>
                  <a:pt x="8801250" y="1158622"/>
                </a:cubicBezTo>
                <a:cubicBezTo>
                  <a:pt x="8801250" y="1165385"/>
                  <a:pt x="8821375" y="1158622"/>
                  <a:pt x="8814667" y="1145095"/>
                </a:cubicBezTo>
                <a:cubicBezTo>
                  <a:pt x="8801250" y="1145095"/>
                  <a:pt x="8787834" y="1124805"/>
                  <a:pt x="8774417" y="1151858"/>
                </a:cubicBezTo>
                <a:cubicBezTo>
                  <a:pt x="8781126" y="1158622"/>
                  <a:pt x="8794542" y="1151858"/>
                  <a:pt x="8787834" y="1178912"/>
                </a:cubicBezTo>
                <a:cubicBezTo>
                  <a:pt x="8774417" y="1172149"/>
                  <a:pt x="8761001" y="1185675"/>
                  <a:pt x="8767709" y="1151858"/>
                </a:cubicBezTo>
                <a:cubicBezTo>
                  <a:pt x="8761001" y="1192438"/>
                  <a:pt x="8754293" y="1165385"/>
                  <a:pt x="8740876" y="1178912"/>
                </a:cubicBezTo>
                <a:cubicBezTo>
                  <a:pt x="8747584" y="1192438"/>
                  <a:pt x="8754293" y="1192438"/>
                  <a:pt x="8761001" y="1219492"/>
                </a:cubicBezTo>
                <a:cubicBezTo>
                  <a:pt x="8767709" y="1199202"/>
                  <a:pt x="8774417" y="1212728"/>
                  <a:pt x="8781126" y="1192438"/>
                </a:cubicBezTo>
                <a:cubicBezTo>
                  <a:pt x="8801250" y="1273598"/>
                  <a:pt x="8848208" y="1178912"/>
                  <a:pt x="8881750" y="1239782"/>
                </a:cubicBezTo>
                <a:cubicBezTo>
                  <a:pt x="8901874" y="1219492"/>
                  <a:pt x="8915291" y="1273598"/>
                  <a:pt x="8935416" y="1233018"/>
                </a:cubicBezTo>
                <a:cubicBezTo>
                  <a:pt x="8968957" y="1253308"/>
                  <a:pt x="9002499" y="1266835"/>
                  <a:pt x="9036039" y="1253308"/>
                </a:cubicBezTo>
                <a:cubicBezTo>
                  <a:pt x="9029331" y="1266835"/>
                  <a:pt x="9036039" y="1280362"/>
                  <a:pt x="9036039" y="1293888"/>
                </a:cubicBezTo>
                <a:cubicBezTo>
                  <a:pt x="9042748" y="1293888"/>
                  <a:pt x="9049457" y="1314178"/>
                  <a:pt x="9062873" y="1293888"/>
                </a:cubicBezTo>
                <a:cubicBezTo>
                  <a:pt x="9069581" y="1314178"/>
                  <a:pt x="9069581" y="1334468"/>
                  <a:pt x="9069581" y="1354758"/>
                </a:cubicBezTo>
                <a:cubicBezTo>
                  <a:pt x="9076289" y="1341231"/>
                  <a:pt x="9089706" y="1327705"/>
                  <a:pt x="9089706" y="1314178"/>
                </a:cubicBezTo>
                <a:cubicBezTo>
                  <a:pt x="9109831" y="1314178"/>
                  <a:pt x="9116539" y="1341231"/>
                  <a:pt x="9116539" y="1347995"/>
                </a:cubicBezTo>
                <a:cubicBezTo>
                  <a:pt x="9123247" y="1327705"/>
                  <a:pt x="9123247" y="1320941"/>
                  <a:pt x="9136664" y="1327705"/>
                </a:cubicBezTo>
                <a:cubicBezTo>
                  <a:pt x="9136664" y="1354758"/>
                  <a:pt x="9116539" y="1347995"/>
                  <a:pt x="9123247" y="1375048"/>
                </a:cubicBezTo>
                <a:cubicBezTo>
                  <a:pt x="9129956" y="1368285"/>
                  <a:pt x="9150080" y="1354758"/>
                  <a:pt x="9150080" y="1388575"/>
                </a:cubicBezTo>
                <a:cubicBezTo>
                  <a:pt x="9156788" y="1375048"/>
                  <a:pt x="9163497" y="1381811"/>
                  <a:pt x="9176914" y="1375048"/>
                </a:cubicBezTo>
                <a:cubicBezTo>
                  <a:pt x="9170205" y="1354758"/>
                  <a:pt x="9170205" y="1341231"/>
                  <a:pt x="9183622" y="1320941"/>
                </a:cubicBezTo>
                <a:cubicBezTo>
                  <a:pt x="9197038" y="1341231"/>
                  <a:pt x="9176914" y="1334468"/>
                  <a:pt x="9183622" y="1361521"/>
                </a:cubicBezTo>
                <a:cubicBezTo>
                  <a:pt x="9203746" y="1341231"/>
                  <a:pt x="9217163" y="1381811"/>
                  <a:pt x="9237288" y="1375048"/>
                </a:cubicBezTo>
                <a:cubicBezTo>
                  <a:pt x="9223872" y="1395338"/>
                  <a:pt x="9217163" y="1395338"/>
                  <a:pt x="9223872" y="1422391"/>
                </a:cubicBezTo>
                <a:cubicBezTo>
                  <a:pt x="9217163" y="1408864"/>
                  <a:pt x="9210454" y="1442681"/>
                  <a:pt x="9203746" y="1442681"/>
                </a:cubicBezTo>
                <a:cubicBezTo>
                  <a:pt x="9190330" y="1429155"/>
                  <a:pt x="9183622" y="1435918"/>
                  <a:pt x="9170205" y="1435918"/>
                </a:cubicBezTo>
                <a:cubicBezTo>
                  <a:pt x="9176914" y="1415628"/>
                  <a:pt x="9190330" y="1429155"/>
                  <a:pt x="9183622" y="1408864"/>
                </a:cubicBezTo>
                <a:cubicBezTo>
                  <a:pt x="9170205" y="1435918"/>
                  <a:pt x="9156788" y="1375048"/>
                  <a:pt x="9150080" y="1422391"/>
                </a:cubicBezTo>
                <a:cubicBezTo>
                  <a:pt x="9129956" y="1395338"/>
                  <a:pt x="9116539" y="1388575"/>
                  <a:pt x="9089706" y="1375048"/>
                </a:cubicBezTo>
                <a:cubicBezTo>
                  <a:pt x="9082997" y="1381811"/>
                  <a:pt x="9082997" y="1395338"/>
                  <a:pt x="9082997" y="1402101"/>
                </a:cubicBezTo>
                <a:cubicBezTo>
                  <a:pt x="9076289" y="1395338"/>
                  <a:pt x="9076289" y="1388575"/>
                  <a:pt x="9069581" y="1402101"/>
                </a:cubicBezTo>
                <a:cubicBezTo>
                  <a:pt x="9056165" y="1388575"/>
                  <a:pt x="9076289" y="1381811"/>
                  <a:pt x="9069581" y="1368285"/>
                </a:cubicBezTo>
                <a:cubicBezTo>
                  <a:pt x="9056165" y="1354758"/>
                  <a:pt x="9049457" y="1368285"/>
                  <a:pt x="9049457" y="1395338"/>
                </a:cubicBezTo>
                <a:cubicBezTo>
                  <a:pt x="9036039" y="1381811"/>
                  <a:pt x="9042748" y="1368285"/>
                  <a:pt x="9036039" y="1361521"/>
                </a:cubicBezTo>
                <a:cubicBezTo>
                  <a:pt x="9015915" y="1354758"/>
                  <a:pt x="9009207" y="1388575"/>
                  <a:pt x="8989082" y="1341231"/>
                </a:cubicBezTo>
                <a:cubicBezTo>
                  <a:pt x="8982373" y="1354758"/>
                  <a:pt x="8995790" y="1368285"/>
                  <a:pt x="8982373" y="1375048"/>
                </a:cubicBezTo>
                <a:cubicBezTo>
                  <a:pt x="8962249" y="1368285"/>
                  <a:pt x="8962249" y="1361521"/>
                  <a:pt x="8968957" y="1388575"/>
                </a:cubicBezTo>
                <a:cubicBezTo>
                  <a:pt x="8962249" y="1388575"/>
                  <a:pt x="8955541" y="1368285"/>
                  <a:pt x="8942124" y="1368285"/>
                </a:cubicBezTo>
                <a:cubicBezTo>
                  <a:pt x="8908582" y="1402101"/>
                  <a:pt x="8881750" y="1347995"/>
                  <a:pt x="8854916" y="1341231"/>
                </a:cubicBezTo>
                <a:cubicBezTo>
                  <a:pt x="8841500" y="1368285"/>
                  <a:pt x="8821375" y="1388575"/>
                  <a:pt x="8834792" y="1408864"/>
                </a:cubicBezTo>
                <a:cubicBezTo>
                  <a:pt x="8841500" y="1395338"/>
                  <a:pt x="8841500" y="1381811"/>
                  <a:pt x="8854916" y="1381811"/>
                </a:cubicBezTo>
                <a:cubicBezTo>
                  <a:pt x="8868333" y="1395338"/>
                  <a:pt x="8841500" y="1402101"/>
                  <a:pt x="8854916" y="1415628"/>
                </a:cubicBezTo>
                <a:cubicBezTo>
                  <a:pt x="8901874" y="1429155"/>
                  <a:pt x="8948832" y="1429155"/>
                  <a:pt x="8995790" y="1462971"/>
                </a:cubicBezTo>
                <a:cubicBezTo>
                  <a:pt x="8989082" y="1490024"/>
                  <a:pt x="8975665" y="1469734"/>
                  <a:pt x="8968957" y="1476498"/>
                </a:cubicBezTo>
                <a:cubicBezTo>
                  <a:pt x="8962249" y="1503551"/>
                  <a:pt x="8982373" y="1496788"/>
                  <a:pt x="8968957" y="1517078"/>
                </a:cubicBezTo>
                <a:cubicBezTo>
                  <a:pt x="8968957" y="1510314"/>
                  <a:pt x="8968957" y="1503551"/>
                  <a:pt x="8962249" y="1496788"/>
                </a:cubicBezTo>
                <a:cubicBezTo>
                  <a:pt x="8948832" y="1510314"/>
                  <a:pt x="8942124" y="1530604"/>
                  <a:pt x="8928708" y="1523841"/>
                </a:cubicBezTo>
                <a:cubicBezTo>
                  <a:pt x="8948832" y="1517078"/>
                  <a:pt x="8928708" y="1503551"/>
                  <a:pt x="8942124" y="1483261"/>
                </a:cubicBezTo>
                <a:cubicBezTo>
                  <a:pt x="8948832" y="1490024"/>
                  <a:pt x="8948832" y="1503551"/>
                  <a:pt x="8955541" y="1503551"/>
                </a:cubicBezTo>
                <a:cubicBezTo>
                  <a:pt x="8955541" y="1483261"/>
                  <a:pt x="8968957" y="1469734"/>
                  <a:pt x="8955541" y="1456208"/>
                </a:cubicBezTo>
                <a:cubicBezTo>
                  <a:pt x="8955541" y="1503551"/>
                  <a:pt x="8942124" y="1449444"/>
                  <a:pt x="8928708" y="1476498"/>
                </a:cubicBezTo>
                <a:cubicBezTo>
                  <a:pt x="8935416" y="1490024"/>
                  <a:pt x="8915291" y="1510314"/>
                  <a:pt x="8908582" y="1510314"/>
                </a:cubicBezTo>
                <a:cubicBezTo>
                  <a:pt x="8881750" y="1496788"/>
                  <a:pt x="8814667" y="1537368"/>
                  <a:pt x="8794542" y="1490024"/>
                </a:cubicBezTo>
                <a:cubicBezTo>
                  <a:pt x="8787834" y="1503551"/>
                  <a:pt x="8801250" y="1517078"/>
                  <a:pt x="8794542" y="1530604"/>
                </a:cubicBezTo>
                <a:cubicBezTo>
                  <a:pt x="8774417" y="1483261"/>
                  <a:pt x="8767709" y="1490024"/>
                  <a:pt x="8747584" y="1483261"/>
                </a:cubicBezTo>
                <a:cubicBezTo>
                  <a:pt x="8767709" y="1476498"/>
                  <a:pt x="8761001" y="1449444"/>
                  <a:pt x="8774417" y="1462971"/>
                </a:cubicBezTo>
                <a:cubicBezTo>
                  <a:pt x="8774417" y="1469734"/>
                  <a:pt x="8767709" y="1476498"/>
                  <a:pt x="8774417" y="1483261"/>
                </a:cubicBezTo>
                <a:cubicBezTo>
                  <a:pt x="8781126" y="1476498"/>
                  <a:pt x="8794542" y="1469734"/>
                  <a:pt x="8794542" y="1449444"/>
                </a:cubicBezTo>
                <a:cubicBezTo>
                  <a:pt x="8787834" y="1456208"/>
                  <a:pt x="8740876" y="1422391"/>
                  <a:pt x="8740876" y="1496788"/>
                </a:cubicBezTo>
                <a:cubicBezTo>
                  <a:pt x="8727459" y="1483261"/>
                  <a:pt x="8714043" y="1496788"/>
                  <a:pt x="8707335" y="1483261"/>
                </a:cubicBezTo>
                <a:cubicBezTo>
                  <a:pt x="8714043" y="1456208"/>
                  <a:pt x="8734167" y="1469734"/>
                  <a:pt x="8720751" y="1442681"/>
                </a:cubicBezTo>
                <a:cubicBezTo>
                  <a:pt x="8714043" y="1422391"/>
                  <a:pt x="8700627" y="1469734"/>
                  <a:pt x="8687209" y="1456208"/>
                </a:cubicBezTo>
                <a:cubicBezTo>
                  <a:pt x="8693918" y="1510314"/>
                  <a:pt x="8646960" y="1469734"/>
                  <a:pt x="8640252" y="1503551"/>
                </a:cubicBezTo>
                <a:cubicBezTo>
                  <a:pt x="8640252" y="1483261"/>
                  <a:pt x="8646960" y="1490024"/>
                  <a:pt x="8646960" y="1476498"/>
                </a:cubicBezTo>
                <a:cubicBezTo>
                  <a:pt x="8640252" y="1462971"/>
                  <a:pt x="8620127" y="1456208"/>
                  <a:pt x="8620127" y="1483261"/>
                </a:cubicBezTo>
                <a:cubicBezTo>
                  <a:pt x="8613419" y="1456208"/>
                  <a:pt x="8606711" y="1490024"/>
                  <a:pt x="8600002" y="1456208"/>
                </a:cubicBezTo>
                <a:cubicBezTo>
                  <a:pt x="8586586" y="1462971"/>
                  <a:pt x="8573169" y="1469734"/>
                  <a:pt x="8579878" y="1496788"/>
                </a:cubicBezTo>
                <a:cubicBezTo>
                  <a:pt x="8559752" y="1503551"/>
                  <a:pt x="8579878" y="1456208"/>
                  <a:pt x="8559752" y="1469734"/>
                </a:cubicBezTo>
                <a:cubicBezTo>
                  <a:pt x="8559752" y="1490024"/>
                  <a:pt x="8559752" y="1503551"/>
                  <a:pt x="8539628" y="1490024"/>
                </a:cubicBezTo>
                <a:cubicBezTo>
                  <a:pt x="8532920" y="1476498"/>
                  <a:pt x="8546336" y="1469734"/>
                  <a:pt x="8539628" y="1462971"/>
                </a:cubicBezTo>
                <a:cubicBezTo>
                  <a:pt x="8526212" y="1456208"/>
                  <a:pt x="8532920" y="1476498"/>
                  <a:pt x="8532920" y="1490024"/>
                </a:cubicBezTo>
                <a:cubicBezTo>
                  <a:pt x="8526212" y="1476498"/>
                  <a:pt x="8519503" y="1483261"/>
                  <a:pt x="8519503" y="1469734"/>
                </a:cubicBezTo>
                <a:cubicBezTo>
                  <a:pt x="8512794" y="1442681"/>
                  <a:pt x="8539628" y="1469734"/>
                  <a:pt x="8532920" y="1442681"/>
                </a:cubicBezTo>
                <a:cubicBezTo>
                  <a:pt x="8512794" y="1429155"/>
                  <a:pt x="8492670" y="1449444"/>
                  <a:pt x="8499378" y="1483261"/>
                </a:cubicBezTo>
                <a:cubicBezTo>
                  <a:pt x="8492670" y="1456208"/>
                  <a:pt x="8472545" y="1422391"/>
                  <a:pt x="8472545" y="1469734"/>
                </a:cubicBezTo>
                <a:cubicBezTo>
                  <a:pt x="8459128" y="1469734"/>
                  <a:pt x="8465837" y="1456208"/>
                  <a:pt x="8465837" y="1442681"/>
                </a:cubicBezTo>
                <a:cubicBezTo>
                  <a:pt x="8425587" y="1456208"/>
                  <a:pt x="8405463" y="1429155"/>
                  <a:pt x="8365213" y="1456208"/>
                </a:cubicBezTo>
                <a:cubicBezTo>
                  <a:pt x="8351797" y="1442681"/>
                  <a:pt x="8358505" y="1429155"/>
                  <a:pt x="8358505" y="1415628"/>
                </a:cubicBezTo>
                <a:cubicBezTo>
                  <a:pt x="8338379" y="1429155"/>
                  <a:pt x="8324963" y="1469734"/>
                  <a:pt x="8311547" y="1422391"/>
                </a:cubicBezTo>
                <a:cubicBezTo>
                  <a:pt x="8298129" y="1449444"/>
                  <a:pt x="8291421" y="1429155"/>
                  <a:pt x="8284713" y="1442681"/>
                </a:cubicBezTo>
                <a:cubicBezTo>
                  <a:pt x="8284713" y="1435918"/>
                  <a:pt x="8284713" y="1429155"/>
                  <a:pt x="8278005" y="1422391"/>
                </a:cubicBezTo>
                <a:cubicBezTo>
                  <a:pt x="8271297" y="1435918"/>
                  <a:pt x="8217631" y="1476498"/>
                  <a:pt x="8224339" y="1429155"/>
                </a:cubicBezTo>
                <a:cubicBezTo>
                  <a:pt x="8204214" y="1449444"/>
                  <a:pt x="8184089" y="1462971"/>
                  <a:pt x="8177381" y="1483261"/>
                </a:cubicBezTo>
                <a:cubicBezTo>
                  <a:pt x="8157256" y="1429155"/>
                  <a:pt x="8090174" y="1490024"/>
                  <a:pt x="8110299" y="1435918"/>
                </a:cubicBezTo>
                <a:cubicBezTo>
                  <a:pt x="8096882" y="1422391"/>
                  <a:pt x="8096882" y="1469734"/>
                  <a:pt x="8083465" y="1435918"/>
                </a:cubicBezTo>
                <a:cubicBezTo>
                  <a:pt x="8076757" y="1415628"/>
                  <a:pt x="8103591" y="1442681"/>
                  <a:pt x="8096882" y="1415628"/>
                </a:cubicBezTo>
                <a:cubicBezTo>
                  <a:pt x="8083465" y="1402101"/>
                  <a:pt x="8049925" y="1395338"/>
                  <a:pt x="8056633" y="1442681"/>
                </a:cubicBezTo>
                <a:cubicBezTo>
                  <a:pt x="8063341" y="1435918"/>
                  <a:pt x="8083465" y="1442681"/>
                  <a:pt x="8076757" y="1456208"/>
                </a:cubicBezTo>
                <a:cubicBezTo>
                  <a:pt x="8056633" y="1442681"/>
                  <a:pt x="8029799" y="1449444"/>
                  <a:pt x="8016383" y="1422391"/>
                </a:cubicBezTo>
                <a:cubicBezTo>
                  <a:pt x="8002967" y="1429155"/>
                  <a:pt x="8023091" y="1442681"/>
                  <a:pt x="8009675" y="1456208"/>
                </a:cubicBezTo>
                <a:cubicBezTo>
                  <a:pt x="7996257" y="1429155"/>
                  <a:pt x="7996257" y="1456208"/>
                  <a:pt x="7982841" y="1449444"/>
                </a:cubicBezTo>
                <a:cubicBezTo>
                  <a:pt x="7989549" y="1462971"/>
                  <a:pt x="7996257" y="1476498"/>
                  <a:pt x="7996257" y="1490024"/>
                </a:cubicBezTo>
                <a:cubicBezTo>
                  <a:pt x="8009675" y="1476498"/>
                  <a:pt x="8023091" y="1469734"/>
                  <a:pt x="8036507" y="1503551"/>
                </a:cubicBezTo>
                <a:cubicBezTo>
                  <a:pt x="8023091" y="1517078"/>
                  <a:pt x="8009675" y="1483261"/>
                  <a:pt x="8002967" y="1503551"/>
                </a:cubicBezTo>
                <a:cubicBezTo>
                  <a:pt x="7982841" y="1490024"/>
                  <a:pt x="7989549" y="1442681"/>
                  <a:pt x="7969425" y="1456208"/>
                </a:cubicBezTo>
                <a:cubicBezTo>
                  <a:pt x="7962717" y="1469734"/>
                  <a:pt x="7969425" y="1490024"/>
                  <a:pt x="7956008" y="1503551"/>
                </a:cubicBezTo>
                <a:cubicBezTo>
                  <a:pt x="7956008" y="1503551"/>
                  <a:pt x="7956008" y="1503551"/>
                  <a:pt x="7949299" y="1490024"/>
                </a:cubicBezTo>
                <a:cubicBezTo>
                  <a:pt x="7949299" y="1490024"/>
                  <a:pt x="7949299" y="1496788"/>
                  <a:pt x="7942591" y="1490024"/>
                </a:cubicBezTo>
                <a:cubicBezTo>
                  <a:pt x="7956008" y="1469734"/>
                  <a:pt x="7962717" y="1456208"/>
                  <a:pt x="7962717" y="1442681"/>
                </a:cubicBezTo>
                <a:cubicBezTo>
                  <a:pt x="7942591" y="1449444"/>
                  <a:pt x="7956008" y="1422391"/>
                  <a:pt x="7956008" y="1402101"/>
                </a:cubicBezTo>
                <a:cubicBezTo>
                  <a:pt x="7942591" y="1388575"/>
                  <a:pt x="7942591" y="1429155"/>
                  <a:pt x="7922467" y="1435918"/>
                </a:cubicBezTo>
                <a:cubicBezTo>
                  <a:pt x="7909050" y="1408864"/>
                  <a:pt x="7868801" y="1402101"/>
                  <a:pt x="7868801" y="1462971"/>
                </a:cubicBezTo>
                <a:cubicBezTo>
                  <a:pt x="7855384" y="1435918"/>
                  <a:pt x="7875509" y="1415628"/>
                  <a:pt x="7868801" y="1388575"/>
                </a:cubicBezTo>
                <a:cubicBezTo>
                  <a:pt x="7862092" y="1408864"/>
                  <a:pt x="7848676" y="1429155"/>
                  <a:pt x="7848676" y="1449444"/>
                </a:cubicBezTo>
                <a:cubicBezTo>
                  <a:pt x="7835259" y="1435918"/>
                  <a:pt x="7821843" y="1429155"/>
                  <a:pt x="7808426" y="1449444"/>
                </a:cubicBezTo>
                <a:cubicBezTo>
                  <a:pt x="7795010" y="1429155"/>
                  <a:pt x="7828551" y="1415628"/>
                  <a:pt x="7808426" y="1388575"/>
                </a:cubicBezTo>
                <a:cubicBezTo>
                  <a:pt x="7795010" y="1402101"/>
                  <a:pt x="7788302" y="1415628"/>
                  <a:pt x="7781593" y="1429155"/>
                </a:cubicBezTo>
                <a:cubicBezTo>
                  <a:pt x="7781593" y="1388575"/>
                  <a:pt x="7768177" y="1408864"/>
                  <a:pt x="7748052" y="1388575"/>
                </a:cubicBezTo>
                <a:cubicBezTo>
                  <a:pt x="7748052" y="1395338"/>
                  <a:pt x="7748052" y="1402101"/>
                  <a:pt x="7741344" y="1408864"/>
                </a:cubicBezTo>
                <a:cubicBezTo>
                  <a:pt x="7727927" y="1388575"/>
                  <a:pt x="7694385" y="1381811"/>
                  <a:pt x="7687677" y="1429155"/>
                </a:cubicBezTo>
                <a:cubicBezTo>
                  <a:pt x="7680969" y="1402101"/>
                  <a:pt x="7660845" y="1402101"/>
                  <a:pt x="7654137" y="1429155"/>
                </a:cubicBezTo>
                <a:cubicBezTo>
                  <a:pt x="7640719" y="1375048"/>
                  <a:pt x="7620595" y="1435918"/>
                  <a:pt x="7607178" y="1408864"/>
                </a:cubicBezTo>
                <a:cubicBezTo>
                  <a:pt x="7600469" y="1435918"/>
                  <a:pt x="7600469" y="1415628"/>
                  <a:pt x="7593761" y="1415628"/>
                </a:cubicBezTo>
                <a:cubicBezTo>
                  <a:pt x="7593761" y="1429155"/>
                  <a:pt x="7593761" y="1435918"/>
                  <a:pt x="7600469" y="1442681"/>
                </a:cubicBezTo>
                <a:cubicBezTo>
                  <a:pt x="7587053" y="1449444"/>
                  <a:pt x="7573637" y="1469734"/>
                  <a:pt x="7566929" y="1449444"/>
                </a:cubicBezTo>
                <a:cubicBezTo>
                  <a:pt x="7573637" y="1435918"/>
                  <a:pt x="7593761" y="1449444"/>
                  <a:pt x="7587053" y="1415628"/>
                </a:cubicBezTo>
                <a:cubicBezTo>
                  <a:pt x="7560220" y="1429155"/>
                  <a:pt x="7540095" y="1375048"/>
                  <a:pt x="7519971" y="1381811"/>
                </a:cubicBezTo>
                <a:cubicBezTo>
                  <a:pt x="7506554" y="1395338"/>
                  <a:pt x="7499846" y="1402101"/>
                  <a:pt x="7506554" y="1429155"/>
                </a:cubicBezTo>
                <a:cubicBezTo>
                  <a:pt x="7526679" y="1456208"/>
                  <a:pt x="7513262" y="1388575"/>
                  <a:pt x="7533387" y="1408864"/>
                </a:cubicBezTo>
                <a:cubicBezTo>
                  <a:pt x="7519971" y="1429155"/>
                  <a:pt x="7533387" y="1456208"/>
                  <a:pt x="7526679" y="1476498"/>
                </a:cubicBezTo>
                <a:cubicBezTo>
                  <a:pt x="7519971" y="1435918"/>
                  <a:pt x="7506554" y="1449444"/>
                  <a:pt x="7493138" y="1435918"/>
                </a:cubicBezTo>
                <a:cubicBezTo>
                  <a:pt x="7499846" y="1422391"/>
                  <a:pt x="7506554" y="1402101"/>
                  <a:pt x="7493138" y="1381811"/>
                </a:cubicBezTo>
                <a:cubicBezTo>
                  <a:pt x="7486429" y="1388575"/>
                  <a:pt x="7486429" y="1422391"/>
                  <a:pt x="7479721" y="1408864"/>
                </a:cubicBezTo>
                <a:cubicBezTo>
                  <a:pt x="7479721" y="1402101"/>
                  <a:pt x="7479721" y="1388575"/>
                  <a:pt x="7479721" y="1381811"/>
                </a:cubicBezTo>
                <a:cubicBezTo>
                  <a:pt x="7466305" y="1381811"/>
                  <a:pt x="7452888" y="1395338"/>
                  <a:pt x="7439471" y="1395338"/>
                </a:cubicBezTo>
                <a:cubicBezTo>
                  <a:pt x="7432763" y="1347995"/>
                  <a:pt x="7392514" y="1388575"/>
                  <a:pt x="7365681" y="1361521"/>
                </a:cubicBezTo>
                <a:cubicBezTo>
                  <a:pt x="7372389" y="1375048"/>
                  <a:pt x="7365681" y="1381811"/>
                  <a:pt x="7365681" y="1395338"/>
                </a:cubicBezTo>
                <a:cubicBezTo>
                  <a:pt x="7358973" y="1388575"/>
                  <a:pt x="7352265" y="1375048"/>
                  <a:pt x="7345557" y="1395338"/>
                </a:cubicBezTo>
                <a:cubicBezTo>
                  <a:pt x="7332139" y="1341231"/>
                  <a:pt x="7312015" y="1388575"/>
                  <a:pt x="7298597" y="1395338"/>
                </a:cubicBezTo>
                <a:cubicBezTo>
                  <a:pt x="7298597" y="1368285"/>
                  <a:pt x="7285181" y="1381811"/>
                  <a:pt x="7285181" y="1361521"/>
                </a:cubicBezTo>
                <a:cubicBezTo>
                  <a:pt x="7298597" y="1341231"/>
                  <a:pt x="7305307" y="1334468"/>
                  <a:pt x="7312015" y="1341231"/>
                </a:cubicBezTo>
                <a:cubicBezTo>
                  <a:pt x="7305307" y="1293888"/>
                  <a:pt x="7271765" y="1307415"/>
                  <a:pt x="7258349" y="1327705"/>
                </a:cubicBezTo>
                <a:cubicBezTo>
                  <a:pt x="7265057" y="1334468"/>
                  <a:pt x="7278473" y="1320941"/>
                  <a:pt x="7285181" y="1347995"/>
                </a:cubicBezTo>
                <a:cubicBezTo>
                  <a:pt x="7258349" y="1361521"/>
                  <a:pt x="7224807" y="1347995"/>
                  <a:pt x="7197974" y="1375048"/>
                </a:cubicBezTo>
                <a:cubicBezTo>
                  <a:pt x="7197974" y="1381811"/>
                  <a:pt x="7197974" y="1388575"/>
                  <a:pt x="7204682" y="1395338"/>
                </a:cubicBezTo>
                <a:cubicBezTo>
                  <a:pt x="7204682" y="1395338"/>
                  <a:pt x="7204682" y="1395338"/>
                  <a:pt x="7191265" y="1422391"/>
                </a:cubicBezTo>
                <a:cubicBezTo>
                  <a:pt x="7177849" y="1402101"/>
                  <a:pt x="7191265" y="1388575"/>
                  <a:pt x="7177849" y="1368285"/>
                </a:cubicBezTo>
                <a:cubicBezTo>
                  <a:pt x="7157724" y="1341231"/>
                  <a:pt x="7157724" y="1402101"/>
                  <a:pt x="7144308" y="1361521"/>
                </a:cubicBezTo>
                <a:cubicBezTo>
                  <a:pt x="7130892" y="1395338"/>
                  <a:pt x="7157724" y="1408864"/>
                  <a:pt x="7171141" y="1402101"/>
                </a:cubicBezTo>
                <a:cubicBezTo>
                  <a:pt x="7157724" y="1435918"/>
                  <a:pt x="7137600" y="1388575"/>
                  <a:pt x="7137600" y="1422391"/>
                </a:cubicBezTo>
                <a:cubicBezTo>
                  <a:pt x="7124183" y="1395338"/>
                  <a:pt x="7144308" y="1368285"/>
                  <a:pt x="7124183" y="1334468"/>
                </a:cubicBezTo>
                <a:cubicBezTo>
                  <a:pt x="7110767" y="1354758"/>
                  <a:pt x="7057101" y="1327705"/>
                  <a:pt x="7063809" y="1408864"/>
                </a:cubicBezTo>
                <a:cubicBezTo>
                  <a:pt x="7077225" y="1388575"/>
                  <a:pt x="7090642" y="1388575"/>
                  <a:pt x="7110767" y="1388575"/>
                </a:cubicBezTo>
                <a:cubicBezTo>
                  <a:pt x="7104058" y="1415628"/>
                  <a:pt x="7090642" y="1388575"/>
                  <a:pt x="7097350" y="1422391"/>
                </a:cubicBezTo>
                <a:cubicBezTo>
                  <a:pt x="7070517" y="1402101"/>
                  <a:pt x="7030267" y="1429155"/>
                  <a:pt x="7016851" y="1408864"/>
                </a:cubicBezTo>
                <a:cubicBezTo>
                  <a:pt x="7023559" y="1415628"/>
                  <a:pt x="7030267" y="1408864"/>
                  <a:pt x="7030267" y="1408864"/>
                </a:cubicBezTo>
                <a:cubicBezTo>
                  <a:pt x="7023559" y="1388575"/>
                  <a:pt x="7010143" y="1395338"/>
                  <a:pt x="7023559" y="1375048"/>
                </a:cubicBezTo>
                <a:cubicBezTo>
                  <a:pt x="7036975" y="1354758"/>
                  <a:pt x="7023559" y="1408864"/>
                  <a:pt x="7036975" y="1388575"/>
                </a:cubicBezTo>
                <a:cubicBezTo>
                  <a:pt x="7057101" y="1368285"/>
                  <a:pt x="7030267" y="1375048"/>
                  <a:pt x="7036975" y="1354758"/>
                </a:cubicBezTo>
                <a:cubicBezTo>
                  <a:pt x="7050392" y="1368285"/>
                  <a:pt x="7050392" y="1327705"/>
                  <a:pt x="7070517" y="1334468"/>
                </a:cubicBezTo>
                <a:cubicBezTo>
                  <a:pt x="7057101" y="1307415"/>
                  <a:pt x="7050392" y="1320941"/>
                  <a:pt x="7036975" y="1320941"/>
                </a:cubicBezTo>
                <a:cubicBezTo>
                  <a:pt x="7036975" y="1334468"/>
                  <a:pt x="7030267" y="1361521"/>
                  <a:pt x="7016851" y="1347995"/>
                </a:cubicBezTo>
                <a:cubicBezTo>
                  <a:pt x="7016851" y="1334468"/>
                  <a:pt x="7023559" y="1320941"/>
                  <a:pt x="7023559" y="1307415"/>
                </a:cubicBezTo>
                <a:cubicBezTo>
                  <a:pt x="7010143" y="1307415"/>
                  <a:pt x="6996726" y="1314178"/>
                  <a:pt x="7003435" y="1334468"/>
                </a:cubicBezTo>
                <a:cubicBezTo>
                  <a:pt x="7016851" y="1327705"/>
                  <a:pt x="7010143" y="1375048"/>
                  <a:pt x="7023559" y="1368285"/>
                </a:cubicBezTo>
                <a:cubicBezTo>
                  <a:pt x="7010143" y="1402101"/>
                  <a:pt x="7003435" y="1361521"/>
                  <a:pt x="6990017" y="1361521"/>
                </a:cubicBezTo>
                <a:cubicBezTo>
                  <a:pt x="6983309" y="1368285"/>
                  <a:pt x="6976601" y="1375048"/>
                  <a:pt x="6983309" y="1388575"/>
                </a:cubicBezTo>
                <a:cubicBezTo>
                  <a:pt x="6990017" y="1381811"/>
                  <a:pt x="6996726" y="1388575"/>
                  <a:pt x="7010143" y="1395338"/>
                </a:cubicBezTo>
                <a:cubicBezTo>
                  <a:pt x="7003435" y="1429155"/>
                  <a:pt x="6996726" y="1395338"/>
                  <a:pt x="6983309" y="1422391"/>
                </a:cubicBezTo>
                <a:cubicBezTo>
                  <a:pt x="7003435" y="1429155"/>
                  <a:pt x="7016851" y="1422391"/>
                  <a:pt x="7030267" y="1429155"/>
                </a:cubicBezTo>
                <a:cubicBezTo>
                  <a:pt x="7030267" y="1435918"/>
                  <a:pt x="7023559" y="1442681"/>
                  <a:pt x="7023559" y="1456208"/>
                </a:cubicBezTo>
                <a:cubicBezTo>
                  <a:pt x="7036975" y="1449444"/>
                  <a:pt x="7043684" y="1449444"/>
                  <a:pt x="7036975" y="1429155"/>
                </a:cubicBezTo>
                <a:cubicBezTo>
                  <a:pt x="7057101" y="1442681"/>
                  <a:pt x="7070517" y="1442681"/>
                  <a:pt x="7083933" y="1429155"/>
                </a:cubicBezTo>
                <a:cubicBezTo>
                  <a:pt x="7077225" y="1449444"/>
                  <a:pt x="7090642" y="1449444"/>
                  <a:pt x="7097350" y="1429155"/>
                </a:cubicBezTo>
                <a:cubicBezTo>
                  <a:pt x="7097350" y="1442681"/>
                  <a:pt x="7097350" y="1449444"/>
                  <a:pt x="7097350" y="1456208"/>
                </a:cubicBezTo>
                <a:cubicBezTo>
                  <a:pt x="7104058" y="1456208"/>
                  <a:pt x="7110767" y="1449444"/>
                  <a:pt x="7117475" y="1435918"/>
                </a:cubicBezTo>
                <a:cubicBezTo>
                  <a:pt x="7130892" y="1476498"/>
                  <a:pt x="7151016" y="1456208"/>
                  <a:pt x="7164432" y="1442681"/>
                </a:cubicBezTo>
                <a:cubicBezTo>
                  <a:pt x="7157724" y="1456208"/>
                  <a:pt x="7171141" y="1469734"/>
                  <a:pt x="7171141" y="1476498"/>
                </a:cubicBezTo>
                <a:cubicBezTo>
                  <a:pt x="7191265" y="1435918"/>
                  <a:pt x="7231515" y="1517078"/>
                  <a:pt x="7244931" y="1456208"/>
                </a:cubicBezTo>
                <a:cubicBezTo>
                  <a:pt x="7251639" y="1483261"/>
                  <a:pt x="7265057" y="1456208"/>
                  <a:pt x="7271765" y="1456208"/>
                </a:cubicBezTo>
                <a:cubicBezTo>
                  <a:pt x="7285181" y="1469734"/>
                  <a:pt x="7278473" y="1483261"/>
                  <a:pt x="7285181" y="1496788"/>
                </a:cubicBezTo>
                <a:cubicBezTo>
                  <a:pt x="7298597" y="1449444"/>
                  <a:pt x="7332139" y="1517078"/>
                  <a:pt x="7352265" y="1503551"/>
                </a:cubicBezTo>
                <a:cubicBezTo>
                  <a:pt x="7352265" y="1496788"/>
                  <a:pt x="7352265" y="1490024"/>
                  <a:pt x="7352265" y="1476498"/>
                </a:cubicBezTo>
                <a:cubicBezTo>
                  <a:pt x="7372389" y="1483261"/>
                  <a:pt x="7372389" y="1483261"/>
                  <a:pt x="7392514" y="1490024"/>
                </a:cubicBezTo>
                <a:cubicBezTo>
                  <a:pt x="7392514" y="1503551"/>
                  <a:pt x="7372389" y="1496788"/>
                  <a:pt x="7385805" y="1523841"/>
                </a:cubicBezTo>
                <a:cubicBezTo>
                  <a:pt x="7412639" y="1449444"/>
                  <a:pt x="7459596" y="1510314"/>
                  <a:pt x="7486429" y="1510314"/>
                </a:cubicBezTo>
                <a:cubicBezTo>
                  <a:pt x="7486429" y="1496788"/>
                  <a:pt x="7479721" y="1483261"/>
                  <a:pt x="7493138" y="1469734"/>
                </a:cubicBezTo>
                <a:cubicBezTo>
                  <a:pt x="7499846" y="1490024"/>
                  <a:pt x="7513262" y="1476498"/>
                  <a:pt x="7526679" y="1483261"/>
                </a:cubicBezTo>
                <a:cubicBezTo>
                  <a:pt x="7513262" y="1496788"/>
                  <a:pt x="7513262" y="1510314"/>
                  <a:pt x="7513262" y="1523841"/>
                </a:cubicBezTo>
                <a:cubicBezTo>
                  <a:pt x="7566929" y="1544131"/>
                  <a:pt x="7640719" y="1496788"/>
                  <a:pt x="7680969" y="1557658"/>
                </a:cubicBezTo>
                <a:cubicBezTo>
                  <a:pt x="7674261" y="1550894"/>
                  <a:pt x="7667553" y="1544131"/>
                  <a:pt x="7660845" y="1564421"/>
                </a:cubicBezTo>
                <a:cubicBezTo>
                  <a:pt x="7674261" y="1571184"/>
                  <a:pt x="7667553" y="1584711"/>
                  <a:pt x="7674261" y="1598238"/>
                </a:cubicBezTo>
                <a:cubicBezTo>
                  <a:pt x="7687677" y="1550894"/>
                  <a:pt x="7694385" y="1611765"/>
                  <a:pt x="7707803" y="1605002"/>
                </a:cubicBezTo>
                <a:cubicBezTo>
                  <a:pt x="7721219" y="1591475"/>
                  <a:pt x="7707803" y="1577947"/>
                  <a:pt x="7721219" y="1564421"/>
                </a:cubicBezTo>
                <a:cubicBezTo>
                  <a:pt x="7727927" y="1598238"/>
                  <a:pt x="7734635" y="1591475"/>
                  <a:pt x="7748052" y="1605002"/>
                </a:cubicBezTo>
                <a:cubicBezTo>
                  <a:pt x="7754761" y="1591475"/>
                  <a:pt x="7748052" y="1584711"/>
                  <a:pt x="7748052" y="1577947"/>
                </a:cubicBezTo>
                <a:cubicBezTo>
                  <a:pt x="7761469" y="1584711"/>
                  <a:pt x="7788302" y="1557658"/>
                  <a:pt x="7788302" y="1584711"/>
                </a:cubicBezTo>
                <a:cubicBezTo>
                  <a:pt x="7781593" y="1584711"/>
                  <a:pt x="7774885" y="1571184"/>
                  <a:pt x="7761469" y="1591475"/>
                </a:cubicBezTo>
                <a:cubicBezTo>
                  <a:pt x="7788302" y="1605002"/>
                  <a:pt x="7774885" y="1618529"/>
                  <a:pt x="7781593" y="1652345"/>
                </a:cubicBezTo>
                <a:cubicBezTo>
                  <a:pt x="7795010" y="1638818"/>
                  <a:pt x="7788302" y="1625292"/>
                  <a:pt x="7788302" y="1611765"/>
                </a:cubicBezTo>
                <a:cubicBezTo>
                  <a:pt x="7808426" y="1605002"/>
                  <a:pt x="7835259" y="1618529"/>
                  <a:pt x="7862092" y="1632055"/>
                </a:cubicBezTo>
                <a:cubicBezTo>
                  <a:pt x="7862092" y="1605002"/>
                  <a:pt x="7882217" y="1605002"/>
                  <a:pt x="7888925" y="1584711"/>
                </a:cubicBezTo>
                <a:cubicBezTo>
                  <a:pt x="7902342" y="1605002"/>
                  <a:pt x="7882217" y="1618529"/>
                  <a:pt x="7895633" y="1632055"/>
                </a:cubicBezTo>
                <a:cubicBezTo>
                  <a:pt x="7909050" y="1605002"/>
                  <a:pt x="7915759" y="1598238"/>
                  <a:pt x="7929175" y="1591475"/>
                </a:cubicBezTo>
                <a:cubicBezTo>
                  <a:pt x="7929175" y="1577947"/>
                  <a:pt x="7922467" y="1584711"/>
                  <a:pt x="7922467" y="1571184"/>
                </a:cubicBezTo>
                <a:cubicBezTo>
                  <a:pt x="7935883" y="1591475"/>
                  <a:pt x="7942591" y="1564421"/>
                  <a:pt x="7935883" y="1544131"/>
                </a:cubicBezTo>
                <a:cubicBezTo>
                  <a:pt x="7949299" y="1557658"/>
                  <a:pt x="7956008" y="1537368"/>
                  <a:pt x="7969425" y="1557658"/>
                </a:cubicBezTo>
                <a:cubicBezTo>
                  <a:pt x="7962717" y="1584711"/>
                  <a:pt x="7956008" y="1564421"/>
                  <a:pt x="7949299" y="1571184"/>
                </a:cubicBezTo>
                <a:cubicBezTo>
                  <a:pt x="7962717" y="1584711"/>
                  <a:pt x="7949299" y="1591475"/>
                  <a:pt x="7942591" y="1591475"/>
                </a:cubicBezTo>
                <a:cubicBezTo>
                  <a:pt x="7956008" y="1591475"/>
                  <a:pt x="7969425" y="1605002"/>
                  <a:pt x="7969425" y="1618529"/>
                </a:cubicBezTo>
                <a:cubicBezTo>
                  <a:pt x="7969425" y="1611765"/>
                  <a:pt x="7956008" y="1632055"/>
                  <a:pt x="7962717" y="1638818"/>
                </a:cubicBezTo>
                <a:cubicBezTo>
                  <a:pt x="7982841" y="1659108"/>
                  <a:pt x="8002967" y="1611765"/>
                  <a:pt x="8023091" y="1618529"/>
                </a:cubicBezTo>
                <a:cubicBezTo>
                  <a:pt x="8016383" y="1632055"/>
                  <a:pt x="8002967" y="1645582"/>
                  <a:pt x="8016383" y="1659108"/>
                </a:cubicBezTo>
                <a:cubicBezTo>
                  <a:pt x="8029799" y="1625292"/>
                  <a:pt x="8049925" y="1591475"/>
                  <a:pt x="8063341" y="1625292"/>
                </a:cubicBezTo>
                <a:cubicBezTo>
                  <a:pt x="8063341" y="1618529"/>
                  <a:pt x="8043215" y="1618529"/>
                  <a:pt x="8049925" y="1638818"/>
                </a:cubicBezTo>
                <a:cubicBezTo>
                  <a:pt x="8070049" y="1638818"/>
                  <a:pt x="8083465" y="1645582"/>
                  <a:pt x="8096882" y="1632055"/>
                </a:cubicBezTo>
                <a:cubicBezTo>
                  <a:pt x="8103591" y="1645582"/>
                  <a:pt x="8110299" y="1659108"/>
                  <a:pt x="8110299" y="1665872"/>
                </a:cubicBezTo>
                <a:cubicBezTo>
                  <a:pt x="8123715" y="1659108"/>
                  <a:pt x="8117007" y="1659108"/>
                  <a:pt x="8130423" y="1638818"/>
                </a:cubicBezTo>
                <a:cubicBezTo>
                  <a:pt x="8130423" y="1645582"/>
                  <a:pt x="8137132" y="1645582"/>
                  <a:pt x="8143840" y="1652345"/>
                </a:cubicBezTo>
                <a:cubicBezTo>
                  <a:pt x="8143840" y="1665872"/>
                  <a:pt x="8137132" y="1672635"/>
                  <a:pt x="8143840" y="1679398"/>
                </a:cubicBezTo>
                <a:cubicBezTo>
                  <a:pt x="8177381" y="1699688"/>
                  <a:pt x="8197506" y="1665872"/>
                  <a:pt x="8231047" y="1659108"/>
                </a:cubicBezTo>
                <a:cubicBezTo>
                  <a:pt x="8224339" y="1672635"/>
                  <a:pt x="8224339" y="1692925"/>
                  <a:pt x="8224339" y="1713215"/>
                </a:cubicBezTo>
                <a:cubicBezTo>
                  <a:pt x="8237755" y="1706451"/>
                  <a:pt x="8244463" y="1719978"/>
                  <a:pt x="8257880" y="1699688"/>
                </a:cubicBezTo>
                <a:cubicBezTo>
                  <a:pt x="8251172" y="1686162"/>
                  <a:pt x="8224339" y="1713215"/>
                  <a:pt x="8237755" y="1679398"/>
                </a:cubicBezTo>
                <a:cubicBezTo>
                  <a:pt x="8251172" y="1672635"/>
                  <a:pt x="8264589" y="1692925"/>
                  <a:pt x="8278005" y="1719978"/>
                </a:cubicBezTo>
                <a:cubicBezTo>
                  <a:pt x="8298129" y="1692925"/>
                  <a:pt x="8264589" y="1699688"/>
                  <a:pt x="8271297" y="1672635"/>
                </a:cubicBezTo>
                <a:cubicBezTo>
                  <a:pt x="8291423" y="1686162"/>
                  <a:pt x="8309870" y="1686162"/>
                  <a:pt x="8326640" y="1681935"/>
                </a:cubicBezTo>
                <a:lnTo>
                  <a:pt x="8351908" y="1672971"/>
                </a:lnTo>
                <a:lnTo>
                  <a:pt x="8358505" y="1692925"/>
                </a:lnTo>
                <a:cubicBezTo>
                  <a:pt x="8358505" y="1699688"/>
                  <a:pt x="8358505" y="1706451"/>
                  <a:pt x="8365213" y="1713215"/>
                </a:cubicBezTo>
                <a:cubicBezTo>
                  <a:pt x="8398754" y="1652345"/>
                  <a:pt x="8439004" y="1719978"/>
                  <a:pt x="8472545" y="1713215"/>
                </a:cubicBezTo>
                <a:cubicBezTo>
                  <a:pt x="8465837" y="1719978"/>
                  <a:pt x="8459128" y="1733505"/>
                  <a:pt x="8472545" y="1747031"/>
                </a:cubicBezTo>
                <a:cubicBezTo>
                  <a:pt x="8485962" y="1726742"/>
                  <a:pt x="8492670" y="1706451"/>
                  <a:pt x="8506086" y="1706451"/>
                </a:cubicBezTo>
                <a:cubicBezTo>
                  <a:pt x="8506086" y="1713215"/>
                  <a:pt x="8506086" y="1726742"/>
                  <a:pt x="8506086" y="1733505"/>
                </a:cubicBezTo>
                <a:cubicBezTo>
                  <a:pt x="8532920" y="1713215"/>
                  <a:pt x="8559752" y="1747031"/>
                  <a:pt x="8593294" y="1713215"/>
                </a:cubicBezTo>
                <a:cubicBezTo>
                  <a:pt x="8586586" y="1726742"/>
                  <a:pt x="8586586" y="1733505"/>
                  <a:pt x="8586586" y="1740268"/>
                </a:cubicBezTo>
                <a:cubicBezTo>
                  <a:pt x="8633543" y="1733505"/>
                  <a:pt x="8626835" y="1747031"/>
                  <a:pt x="8660377" y="1767321"/>
                </a:cubicBezTo>
                <a:cubicBezTo>
                  <a:pt x="8653669" y="1780848"/>
                  <a:pt x="8653669" y="1787611"/>
                  <a:pt x="8653669" y="1801138"/>
                </a:cubicBezTo>
                <a:cubicBezTo>
                  <a:pt x="8673793" y="1774085"/>
                  <a:pt x="8667085" y="1821428"/>
                  <a:pt x="8680501" y="1801138"/>
                </a:cubicBezTo>
                <a:cubicBezTo>
                  <a:pt x="8687209" y="1794375"/>
                  <a:pt x="8693918" y="1780848"/>
                  <a:pt x="8693918" y="1767321"/>
                </a:cubicBezTo>
                <a:cubicBezTo>
                  <a:pt x="8700627" y="1780848"/>
                  <a:pt x="8707335" y="1787611"/>
                  <a:pt x="8714043" y="1780848"/>
                </a:cubicBezTo>
                <a:cubicBezTo>
                  <a:pt x="8714043" y="1774085"/>
                  <a:pt x="8707335" y="1760558"/>
                  <a:pt x="8707335" y="1753795"/>
                </a:cubicBezTo>
                <a:cubicBezTo>
                  <a:pt x="8734167" y="1767321"/>
                  <a:pt x="8720751" y="1774085"/>
                  <a:pt x="8747584" y="1780848"/>
                </a:cubicBezTo>
                <a:cubicBezTo>
                  <a:pt x="8740876" y="1767321"/>
                  <a:pt x="8727459" y="1753795"/>
                  <a:pt x="8740876" y="1747031"/>
                </a:cubicBezTo>
                <a:cubicBezTo>
                  <a:pt x="8761001" y="1794375"/>
                  <a:pt x="8814667" y="1767321"/>
                  <a:pt x="8801250" y="1828191"/>
                </a:cubicBezTo>
                <a:cubicBezTo>
                  <a:pt x="8814667" y="1841718"/>
                  <a:pt x="8828084" y="1821428"/>
                  <a:pt x="8841500" y="1828191"/>
                </a:cubicBezTo>
                <a:cubicBezTo>
                  <a:pt x="8841500" y="1834955"/>
                  <a:pt x="8834792" y="1841718"/>
                  <a:pt x="8834792" y="1848481"/>
                </a:cubicBezTo>
                <a:cubicBezTo>
                  <a:pt x="8854916" y="1834955"/>
                  <a:pt x="8854916" y="1882298"/>
                  <a:pt x="8868333" y="1868771"/>
                </a:cubicBezTo>
                <a:cubicBezTo>
                  <a:pt x="8875042" y="1848481"/>
                  <a:pt x="8868333" y="1821428"/>
                  <a:pt x="8875042" y="1794375"/>
                </a:cubicBezTo>
                <a:cubicBezTo>
                  <a:pt x="8881750" y="1828191"/>
                  <a:pt x="8908582" y="1855244"/>
                  <a:pt x="8915291" y="1807901"/>
                </a:cubicBezTo>
                <a:cubicBezTo>
                  <a:pt x="9009207" y="1855244"/>
                  <a:pt x="9103123" y="1862008"/>
                  <a:pt x="9197038" y="1895824"/>
                </a:cubicBezTo>
                <a:cubicBezTo>
                  <a:pt x="9190330" y="1922878"/>
                  <a:pt x="9183622" y="1882298"/>
                  <a:pt x="9170205" y="1895824"/>
                </a:cubicBezTo>
                <a:cubicBezTo>
                  <a:pt x="9170205" y="1922878"/>
                  <a:pt x="9156788" y="1909351"/>
                  <a:pt x="9163497" y="1929641"/>
                </a:cubicBezTo>
                <a:cubicBezTo>
                  <a:pt x="9170205" y="1922878"/>
                  <a:pt x="9170205" y="1936404"/>
                  <a:pt x="9176914" y="1936404"/>
                </a:cubicBezTo>
                <a:cubicBezTo>
                  <a:pt x="9183622" y="1922878"/>
                  <a:pt x="9176914" y="1916114"/>
                  <a:pt x="9183622" y="1909351"/>
                </a:cubicBezTo>
                <a:cubicBezTo>
                  <a:pt x="9197038" y="1916114"/>
                  <a:pt x="9190330" y="1929641"/>
                  <a:pt x="9190330" y="1943168"/>
                </a:cubicBezTo>
                <a:cubicBezTo>
                  <a:pt x="9197038" y="1943168"/>
                  <a:pt x="9203746" y="1949931"/>
                  <a:pt x="9210454" y="1949931"/>
                </a:cubicBezTo>
                <a:cubicBezTo>
                  <a:pt x="9217163" y="1936404"/>
                  <a:pt x="9217163" y="1929641"/>
                  <a:pt x="9217163" y="1922878"/>
                </a:cubicBezTo>
                <a:cubicBezTo>
                  <a:pt x="9203746" y="1895824"/>
                  <a:pt x="9203746" y="1875535"/>
                  <a:pt x="9197038" y="1855244"/>
                </a:cubicBezTo>
                <a:cubicBezTo>
                  <a:pt x="9203746" y="1868771"/>
                  <a:pt x="9210454" y="1848481"/>
                  <a:pt x="9223872" y="1868771"/>
                </a:cubicBezTo>
                <a:cubicBezTo>
                  <a:pt x="9217163" y="1882298"/>
                  <a:pt x="9203746" y="1889061"/>
                  <a:pt x="9217163" y="1902588"/>
                </a:cubicBezTo>
                <a:cubicBezTo>
                  <a:pt x="9237288" y="1889061"/>
                  <a:pt x="9257412" y="1949931"/>
                  <a:pt x="9284246" y="1916114"/>
                </a:cubicBezTo>
                <a:cubicBezTo>
                  <a:pt x="9290954" y="1936404"/>
                  <a:pt x="9290954" y="1936404"/>
                  <a:pt x="9297662" y="1916114"/>
                </a:cubicBezTo>
                <a:cubicBezTo>
                  <a:pt x="9304371" y="1936404"/>
                  <a:pt x="9311079" y="1936404"/>
                  <a:pt x="9317787" y="1936404"/>
                </a:cubicBezTo>
                <a:cubicBezTo>
                  <a:pt x="9311079" y="1956694"/>
                  <a:pt x="9297662" y="1943168"/>
                  <a:pt x="9284246" y="1956694"/>
                </a:cubicBezTo>
                <a:cubicBezTo>
                  <a:pt x="9304371" y="2004037"/>
                  <a:pt x="9324495" y="1963457"/>
                  <a:pt x="9344620" y="1976984"/>
                </a:cubicBezTo>
                <a:cubicBezTo>
                  <a:pt x="9344620" y="2010801"/>
                  <a:pt x="9364745" y="1990511"/>
                  <a:pt x="9371453" y="2004037"/>
                </a:cubicBezTo>
                <a:cubicBezTo>
                  <a:pt x="9371453" y="2024327"/>
                  <a:pt x="9344620" y="2044617"/>
                  <a:pt x="9358037" y="2064907"/>
                </a:cubicBezTo>
                <a:cubicBezTo>
                  <a:pt x="9371453" y="2037854"/>
                  <a:pt x="9384869" y="2058144"/>
                  <a:pt x="9398287" y="2051381"/>
                </a:cubicBezTo>
                <a:cubicBezTo>
                  <a:pt x="9404995" y="2031091"/>
                  <a:pt x="9398287" y="2037854"/>
                  <a:pt x="9404995" y="2010801"/>
                </a:cubicBezTo>
                <a:cubicBezTo>
                  <a:pt x="9418411" y="2037854"/>
                  <a:pt x="9418411" y="2031091"/>
                  <a:pt x="9431827" y="2058144"/>
                </a:cubicBezTo>
                <a:cubicBezTo>
                  <a:pt x="9418411" y="2071671"/>
                  <a:pt x="9425119" y="2078434"/>
                  <a:pt x="9425119" y="2105487"/>
                </a:cubicBezTo>
                <a:cubicBezTo>
                  <a:pt x="9411703" y="2112250"/>
                  <a:pt x="9404995" y="2085197"/>
                  <a:pt x="9391578" y="2119014"/>
                </a:cubicBezTo>
                <a:cubicBezTo>
                  <a:pt x="9364745" y="2071671"/>
                  <a:pt x="9337912" y="2098724"/>
                  <a:pt x="9304371" y="2078434"/>
                </a:cubicBezTo>
                <a:cubicBezTo>
                  <a:pt x="9284246" y="2125777"/>
                  <a:pt x="9270829" y="2071671"/>
                  <a:pt x="9250704" y="2085197"/>
                </a:cubicBezTo>
                <a:cubicBezTo>
                  <a:pt x="9257412" y="2091961"/>
                  <a:pt x="9257412" y="2098724"/>
                  <a:pt x="9250704" y="2105487"/>
                </a:cubicBezTo>
                <a:cubicBezTo>
                  <a:pt x="9243996" y="2085197"/>
                  <a:pt x="9237288" y="2105487"/>
                  <a:pt x="9223872" y="2078434"/>
                </a:cubicBezTo>
                <a:cubicBezTo>
                  <a:pt x="9230580" y="2064907"/>
                  <a:pt x="9237288" y="2051381"/>
                  <a:pt x="9230580" y="2037854"/>
                </a:cubicBezTo>
                <a:cubicBezTo>
                  <a:pt x="9223872" y="2037854"/>
                  <a:pt x="9223872" y="2037854"/>
                  <a:pt x="9217163" y="2037854"/>
                </a:cubicBezTo>
                <a:cubicBezTo>
                  <a:pt x="9203746" y="2058144"/>
                  <a:pt x="9217163" y="2078434"/>
                  <a:pt x="9203746" y="2098724"/>
                </a:cubicBezTo>
                <a:cubicBezTo>
                  <a:pt x="9190330" y="2078434"/>
                  <a:pt x="9190330" y="2078434"/>
                  <a:pt x="9176914" y="2105487"/>
                </a:cubicBezTo>
                <a:cubicBezTo>
                  <a:pt x="9173559" y="2102106"/>
                  <a:pt x="9171882" y="2098724"/>
                  <a:pt x="9171043" y="2094497"/>
                </a:cubicBezTo>
                <a:lnTo>
                  <a:pt x="9170214" y="2078624"/>
                </a:lnTo>
                <a:lnTo>
                  <a:pt x="9171672" y="2078857"/>
                </a:lnTo>
                <a:cubicBezTo>
                  <a:pt x="9176075" y="2079703"/>
                  <a:pt x="9180268" y="2080125"/>
                  <a:pt x="9183622" y="2078434"/>
                </a:cubicBezTo>
                <a:cubicBezTo>
                  <a:pt x="9176914" y="2064907"/>
                  <a:pt x="9197038" y="2051381"/>
                  <a:pt x="9183622" y="2037854"/>
                </a:cubicBezTo>
                <a:cubicBezTo>
                  <a:pt x="9170205" y="2058144"/>
                  <a:pt x="9150080" y="2037854"/>
                  <a:pt x="9136664" y="2058144"/>
                </a:cubicBezTo>
                <a:cubicBezTo>
                  <a:pt x="9123247" y="2051381"/>
                  <a:pt x="9129956" y="2024327"/>
                  <a:pt x="9116539" y="2051381"/>
                </a:cubicBezTo>
                <a:cubicBezTo>
                  <a:pt x="9109831" y="2037854"/>
                  <a:pt x="9116539" y="2024327"/>
                  <a:pt x="9103123" y="2010801"/>
                </a:cubicBezTo>
                <a:cubicBezTo>
                  <a:pt x="9096414" y="2037854"/>
                  <a:pt x="9089706" y="2031091"/>
                  <a:pt x="9082997" y="2037854"/>
                </a:cubicBezTo>
                <a:cubicBezTo>
                  <a:pt x="9076289" y="2031091"/>
                  <a:pt x="9076289" y="1997274"/>
                  <a:pt x="9069581" y="2004037"/>
                </a:cubicBezTo>
                <a:cubicBezTo>
                  <a:pt x="9069581" y="2024327"/>
                  <a:pt x="9076289" y="2044617"/>
                  <a:pt x="9062873" y="2064907"/>
                </a:cubicBezTo>
                <a:cubicBezTo>
                  <a:pt x="9056165" y="2017564"/>
                  <a:pt x="9042748" y="2058144"/>
                  <a:pt x="9036039" y="2010801"/>
                </a:cubicBezTo>
                <a:cubicBezTo>
                  <a:pt x="9029331" y="2037854"/>
                  <a:pt x="9029331" y="2024327"/>
                  <a:pt x="9015915" y="2037854"/>
                </a:cubicBezTo>
                <a:cubicBezTo>
                  <a:pt x="9022623" y="2058144"/>
                  <a:pt x="9049457" y="2031091"/>
                  <a:pt x="9042748" y="2064907"/>
                </a:cubicBezTo>
                <a:cubicBezTo>
                  <a:pt x="9022623" y="2071671"/>
                  <a:pt x="9009207" y="2051381"/>
                  <a:pt x="8989082" y="2051381"/>
                </a:cubicBezTo>
                <a:cubicBezTo>
                  <a:pt x="8989082" y="2091961"/>
                  <a:pt x="8948832" y="2058144"/>
                  <a:pt x="8928708" y="2071671"/>
                </a:cubicBezTo>
                <a:cubicBezTo>
                  <a:pt x="8942124" y="2091961"/>
                  <a:pt x="8989082" y="2112250"/>
                  <a:pt x="8975665" y="2159594"/>
                </a:cubicBezTo>
                <a:cubicBezTo>
                  <a:pt x="8982373" y="2159594"/>
                  <a:pt x="8989082" y="2159594"/>
                  <a:pt x="8995790" y="2146067"/>
                </a:cubicBezTo>
                <a:cubicBezTo>
                  <a:pt x="8989082" y="2139304"/>
                  <a:pt x="8989082" y="2125777"/>
                  <a:pt x="8995790" y="2119014"/>
                </a:cubicBezTo>
                <a:cubicBezTo>
                  <a:pt x="9015915" y="2139304"/>
                  <a:pt x="9009207" y="2078434"/>
                  <a:pt x="9029331" y="2085197"/>
                </a:cubicBezTo>
                <a:cubicBezTo>
                  <a:pt x="9022623" y="2098724"/>
                  <a:pt x="9015915" y="2112250"/>
                  <a:pt x="9022623" y="2125777"/>
                </a:cubicBezTo>
                <a:cubicBezTo>
                  <a:pt x="9029331" y="2132541"/>
                  <a:pt x="9029331" y="2132541"/>
                  <a:pt x="9036039" y="2132541"/>
                </a:cubicBezTo>
                <a:cubicBezTo>
                  <a:pt x="9036039" y="2132541"/>
                  <a:pt x="9036039" y="2132541"/>
                  <a:pt x="9049457" y="2112250"/>
                </a:cubicBezTo>
                <a:cubicBezTo>
                  <a:pt x="9056165" y="2125777"/>
                  <a:pt x="9069581" y="2125777"/>
                  <a:pt x="9076289" y="2146067"/>
                </a:cubicBezTo>
                <a:cubicBezTo>
                  <a:pt x="9069581" y="2173120"/>
                  <a:pt x="9056165" y="2152830"/>
                  <a:pt x="9049457" y="2166357"/>
                </a:cubicBezTo>
                <a:cubicBezTo>
                  <a:pt x="9056165" y="2179884"/>
                  <a:pt x="9062873" y="2186647"/>
                  <a:pt x="9069581" y="2179884"/>
                </a:cubicBezTo>
                <a:cubicBezTo>
                  <a:pt x="9069581" y="2173120"/>
                  <a:pt x="9076289" y="2159594"/>
                  <a:pt x="9082997" y="2146067"/>
                </a:cubicBezTo>
                <a:cubicBezTo>
                  <a:pt x="9076289" y="2146067"/>
                  <a:pt x="9076289" y="2139304"/>
                  <a:pt x="9082997" y="2125777"/>
                </a:cubicBezTo>
                <a:cubicBezTo>
                  <a:pt x="9096414" y="2146067"/>
                  <a:pt x="9116539" y="2139304"/>
                  <a:pt x="9136664" y="2146067"/>
                </a:cubicBezTo>
                <a:cubicBezTo>
                  <a:pt x="9170205" y="2044617"/>
                  <a:pt x="9223872" y="2186647"/>
                  <a:pt x="9250704" y="2132541"/>
                </a:cubicBezTo>
                <a:cubicBezTo>
                  <a:pt x="9237288" y="2152830"/>
                  <a:pt x="9237288" y="2166357"/>
                  <a:pt x="9237288" y="2186647"/>
                </a:cubicBezTo>
                <a:cubicBezTo>
                  <a:pt x="9217163" y="2152830"/>
                  <a:pt x="9190330" y="2112250"/>
                  <a:pt x="9176914" y="2159594"/>
                </a:cubicBezTo>
                <a:cubicBezTo>
                  <a:pt x="9170205" y="2132541"/>
                  <a:pt x="9156788" y="2139304"/>
                  <a:pt x="9143372" y="2139304"/>
                </a:cubicBezTo>
                <a:cubicBezTo>
                  <a:pt x="9150080" y="2166357"/>
                  <a:pt x="9163497" y="2146067"/>
                  <a:pt x="9163497" y="2186647"/>
                </a:cubicBezTo>
                <a:cubicBezTo>
                  <a:pt x="9176914" y="2132541"/>
                  <a:pt x="9190330" y="2220463"/>
                  <a:pt x="9197038" y="2166357"/>
                </a:cubicBezTo>
                <a:cubicBezTo>
                  <a:pt x="9217163" y="2206937"/>
                  <a:pt x="9230580" y="2179884"/>
                  <a:pt x="9243996" y="2200174"/>
                </a:cubicBezTo>
                <a:cubicBezTo>
                  <a:pt x="9237288" y="2213700"/>
                  <a:pt x="9230580" y="2206937"/>
                  <a:pt x="9237288" y="2227227"/>
                </a:cubicBezTo>
                <a:cubicBezTo>
                  <a:pt x="9243996" y="2213700"/>
                  <a:pt x="9250704" y="2247517"/>
                  <a:pt x="9250704" y="2254280"/>
                </a:cubicBezTo>
                <a:cubicBezTo>
                  <a:pt x="9250704" y="2227227"/>
                  <a:pt x="9264121" y="2254280"/>
                  <a:pt x="9270829" y="2227227"/>
                </a:cubicBezTo>
                <a:cubicBezTo>
                  <a:pt x="9264121" y="2220463"/>
                  <a:pt x="9257412" y="2220463"/>
                  <a:pt x="9264121" y="2200174"/>
                </a:cubicBezTo>
                <a:cubicBezTo>
                  <a:pt x="9277538" y="2220463"/>
                  <a:pt x="9290954" y="2200174"/>
                  <a:pt x="9304371" y="2233990"/>
                </a:cubicBezTo>
                <a:cubicBezTo>
                  <a:pt x="9297662" y="2240754"/>
                  <a:pt x="9290954" y="2254280"/>
                  <a:pt x="9297662" y="2261043"/>
                </a:cubicBezTo>
                <a:cubicBezTo>
                  <a:pt x="9311079" y="2261043"/>
                  <a:pt x="9311079" y="2240754"/>
                  <a:pt x="9324495" y="2227227"/>
                </a:cubicBezTo>
                <a:cubicBezTo>
                  <a:pt x="9331203" y="2274570"/>
                  <a:pt x="9351329" y="2247517"/>
                  <a:pt x="9364745" y="2294860"/>
                </a:cubicBezTo>
                <a:cubicBezTo>
                  <a:pt x="9378161" y="2288097"/>
                  <a:pt x="9391578" y="2315150"/>
                  <a:pt x="9404995" y="2321913"/>
                </a:cubicBezTo>
                <a:cubicBezTo>
                  <a:pt x="9398287" y="2321913"/>
                  <a:pt x="9398287" y="2342204"/>
                  <a:pt x="9398287" y="2348967"/>
                </a:cubicBezTo>
                <a:cubicBezTo>
                  <a:pt x="9404995" y="2348967"/>
                  <a:pt x="9425119" y="2389548"/>
                  <a:pt x="9425119" y="2348967"/>
                </a:cubicBezTo>
                <a:cubicBezTo>
                  <a:pt x="9438536" y="2362494"/>
                  <a:pt x="9425119" y="2369257"/>
                  <a:pt x="9431827" y="2389548"/>
                </a:cubicBezTo>
                <a:cubicBezTo>
                  <a:pt x="9438536" y="2376021"/>
                  <a:pt x="9445244" y="2409837"/>
                  <a:pt x="9451953" y="2403074"/>
                </a:cubicBezTo>
                <a:cubicBezTo>
                  <a:pt x="9453630" y="2394619"/>
                  <a:pt x="9454049" y="2389124"/>
                  <a:pt x="9453630" y="2385426"/>
                </a:cubicBezTo>
                <a:lnTo>
                  <a:pt x="9453257" y="2384662"/>
                </a:lnTo>
                <a:lnTo>
                  <a:pt x="9469561" y="2408146"/>
                </a:lnTo>
                <a:cubicBezTo>
                  <a:pt x="9470400" y="2416601"/>
                  <a:pt x="9468723" y="2426745"/>
                  <a:pt x="9472077" y="2443654"/>
                </a:cubicBezTo>
                <a:cubicBezTo>
                  <a:pt x="9485494" y="2409837"/>
                  <a:pt x="9498910" y="2470707"/>
                  <a:pt x="9512327" y="2450417"/>
                </a:cubicBezTo>
                <a:cubicBezTo>
                  <a:pt x="9505618" y="2470707"/>
                  <a:pt x="9498910" y="2457181"/>
                  <a:pt x="9492202" y="2477470"/>
                </a:cubicBezTo>
                <a:cubicBezTo>
                  <a:pt x="9478786" y="2450417"/>
                  <a:pt x="9465369" y="2457181"/>
                  <a:pt x="9458661" y="2457181"/>
                </a:cubicBezTo>
                <a:cubicBezTo>
                  <a:pt x="9458661" y="2463944"/>
                  <a:pt x="9458661" y="2477470"/>
                  <a:pt x="9451953" y="2477470"/>
                </a:cubicBezTo>
                <a:cubicBezTo>
                  <a:pt x="9451953" y="2450417"/>
                  <a:pt x="9418411" y="2470707"/>
                  <a:pt x="9404995" y="2484234"/>
                </a:cubicBezTo>
                <a:cubicBezTo>
                  <a:pt x="9391578" y="2477470"/>
                  <a:pt x="9398287" y="2463944"/>
                  <a:pt x="9391578" y="2450417"/>
                </a:cubicBezTo>
                <a:cubicBezTo>
                  <a:pt x="9378161" y="2470707"/>
                  <a:pt x="9351329" y="2470707"/>
                  <a:pt x="9351329" y="2443654"/>
                </a:cubicBezTo>
                <a:cubicBezTo>
                  <a:pt x="9358037" y="2409837"/>
                  <a:pt x="9364745" y="2463944"/>
                  <a:pt x="9371453" y="2450417"/>
                </a:cubicBezTo>
                <a:cubicBezTo>
                  <a:pt x="9371453" y="2430127"/>
                  <a:pt x="9391578" y="2416601"/>
                  <a:pt x="9384869" y="2396311"/>
                </a:cubicBezTo>
                <a:cubicBezTo>
                  <a:pt x="9371453" y="2396311"/>
                  <a:pt x="9378161" y="2409837"/>
                  <a:pt x="9371453" y="2423364"/>
                </a:cubicBezTo>
                <a:cubicBezTo>
                  <a:pt x="9358037" y="2403074"/>
                  <a:pt x="9351329" y="2423364"/>
                  <a:pt x="9344620" y="2416601"/>
                </a:cubicBezTo>
                <a:cubicBezTo>
                  <a:pt x="9331203" y="2403074"/>
                  <a:pt x="9351329" y="2389548"/>
                  <a:pt x="9337912" y="2382784"/>
                </a:cubicBezTo>
                <a:cubicBezTo>
                  <a:pt x="9331203" y="2409837"/>
                  <a:pt x="9317787" y="2416601"/>
                  <a:pt x="9304371" y="2409837"/>
                </a:cubicBezTo>
                <a:cubicBezTo>
                  <a:pt x="9304371" y="2436891"/>
                  <a:pt x="9304371" y="2443654"/>
                  <a:pt x="9297662" y="2463944"/>
                </a:cubicBezTo>
                <a:cubicBezTo>
                  <a:pt x="9277538" y="2443654"/>
                  <a:pt x="9257412" y="2463944"/>
                  <a:pt x="9243996" y="2443654"/>
                </a:cubicBezTo>
                <a:cubicBezTo>
                  <a:pt x="9243996" y="2423364"/>
                  <a:pt x="9264121" y="2443654"/>
                  <a:pt x="9257412" y="2416601"/>
                </a:cubicBezTo>
                <a:cubicBezTo>
                  <a:pt x="9237288" y="2430127"/>
                  <a:pt x="9237288" y="2396311"/>
                  <a:pt x="9217163" y="2416601"/>
                </a:cubicBezTo>
                <a:cubicBezTo>
                  <a:pt x="9217163" y="2396311"/>
                  <a:pt x="9190330" y="2376021"/>
                  <a:pt x="9176914" y="2389548"/>
                </a:cubicBezTo>
                <a:cubicBezTo>
                  <a:pt x="9163497" y="2369257"/>
                  <a:pt x="9183622" y="2355731"/>
                  <a:pt x="9163497" y="2335441"/>
                </a:cubicBezTo>
                <a:cubicBezTo>
                  <a:pt x="9163497" y="2362494"/>
                  <a:pt x="9143372" y="2342204"/>
                  <a:pt x="9136664" y="2376021"/>
                </a:cubicBezTo>
                <a:cubicBezTo>
                  <a:pt x="9136664" y="2355731"/>
                  <a:pt x="9129956" y="2376021"/>
                  <a:pt x="9123247" y="2362494"/>
                </a:cubicBezTo>
                <a:cubicBezTo>
                  <a:pt x="9123247" y="2355731"/>
                  <a:pt x="9129956" y="2342204"/>
                  <a:pt x="9123247" y="2335441"/>
                </a:cubicBezTo>
                <a:cubicBezTo>
                  <a:pt x="9123247" y="2348967"/>
                  <a:pt x="9116539" y="2342204"/>
                  <a:pt x="9109831" y="2348967"/>
                </a:cubicBezTo>
                <a:cubicBezTo>
                  <a:pt x="9096414" y="2335441"/>
                  <a:pt x="9109831" y="2321913"/>
                  <a:pt x="9103123" y="2301623"/>
                </a:cubicBezTo>
                <a:cubicBezTo>
                  <a:pt x="9089706" y="2342204"/>
                  <a:pt x="9082997" y="2315150"/>
                  <a:pt x="9069581" y="2321913"/>
                </a:cubicBezTo>
                <a:cubicBezTo>
                  <a:pt x="9076289" y="2342204"/>
                  <a:pt x="9089706" y="2348967"/>
                  <a:pt x="9103123" y="2355731"/>
                </a:cubicBezTo>
                <a:cubicBezTo>
                  <a:pt x="9076289" y="2376021"/>
                  <a:pt x="9056165" y="2328676"/>
                  <a:pt x="9036039" y="2342204"/>
                </a:cubicBezTo>
                <a:cubicBezTo>
                  <a:pt x="9062873" y="2362494"/>
                  <a:pt x="9089706" y="2396311"/>
                  <a:pt x="9109831" y="2389548"/>
                </a:cubicBezTo>
                <a:cubicBezTo>
                  <a:pt x="9109831" y="2382784"/>
                  <a:pt x="9103123" y="2369257"/>
                  <a:pt x="9109831" y="2362494"/>
                </a:cubicBezTo>
                <a:cubicBezTo>
                  <a:pt x="9123247" y="2382784"/>
                  <a:pt x="9116539" y="2382784"/>
                  <a:pt x="9129956" y="2396311"/>
                </a:cubicBezTo>
                <a:cubicBezTo>
                  <a:pt x="9123247" y="2409837"/>
                  <a:pt x="9116539" y="2423364"/>
                  <a:pt x="9116539" y="2436891"/>
                </a:cubicBezTo>
                <a:cubicBezTo>
                  <a:pt x="9089706" y="2396311"/>
                  <a:pt x="9062873" y="2369257"/>
                  <a:pt x="9042748" y="2416601"/>
                </a:cubicBezTo>
                <a:cubicBezTo>
                  <a:pt x="9049457" y="2396311"/>
                  <a:pt x="9029331" y="2382784"/>
                  <a:pt x="9029331" y="2409837"/>
                </a:cubicBezTo>
                <a:cubicBezTo>
                  <a:pt x="9015915" y="2389548"/>
                  <a:pt x="9036039" y="2376021"/>
                  <a:pt x="9029331" y="2362494"/>
                </a:cubicBezTo>
                <a:cubicBezTo>
                  <a:pt x="9015915" y="2369257"/>
                  <a:pt x="9009207" y="2355731"/>
                  <a:pt x="9002499" y="2362494"/>
                </a:cubicBezTo>
                <a:cubicBezTo>
                  <a:pt x="9009207" y="2369257"/>
                  <a:pt x="9029331" y="2376021"/>
                  <a:pt x="9015915" y="2396311"/>
                </a:cubicBezTo>
                <a:cubicBezTo>
                  <a:pt x="9009207" y="2416601"/>
                  <a:pt x="9002499" y="2362494"/>
                  <a:pt x="8995790" y="2382784"/>
                </a:cubicBezTo>
                <a:cubicBezTo>
                  <a:pt x="8989082" y="2416601"/>
                  <a:pt x="8989082" y="2409837"/>
                  <a:pt x="8975665" y="2423364"/>
                </a:cubicBezTo>
                <a:cubicBezTo>
                  <a:pt x="8989082" y="2436891"/>
                  <a:pt x="8975665" y="2450417"/>
                  <a:pt x="8975665" y="2457181"/>
                </a:cubicBezTo>
                <a:cubicBezTo>
                  <a:pt x="8962249" y="2430127"/>
                  <a:pt x="8962249" y="2477470"/>
                  <a:pt x="8955541" y="2484234"/>
                </a:cubicBezTo>
                <a:cubicBezTo>
                  <a:pt x="8942124" y="2463944"/>
                  <a:pt x="8962249" y="2450417"/>
                  <a:pt x="8955541" y="2430127"/>
                </a:cubicBezTo>
                <a:cubicBezTo>
                  <a:pt x="8942124" y="2443654"/>
                  <a:pt x="8928708" y="2436891"/>
                  <a:pt x="8915291" y="2430127"/>
                </a:cubicBezTo>
                <a:cubicBezTo>
                  <a:pt x="8921999" y="2416601"/>
                  <a:pt x="8928708" y="2430127"/>
                  <a:pt x="8921999" y="2403074"/>
                </a:cubicBezTo>
                <a:cubicBezTo>
                  <a:pt x="8915291" y="2403074"/>
                  <a:pt x="8915291" y="2382784"/>
                  <a:pt x="8908582" y="2369257"/>
                </a:cubicBezTo>
                <a:cubicBezTo>
                  <a:pt x="8908582" y="2403074"/>
                  <a:pt x="8888458" y="2369257"/>
                  <a:pt x="8881750" y="2348967"/>
                </a:cubicBezTo>
                <a:cubicBezTo>
                  <a:pt x="8868333" y="2369257"/>
                  <a:pt x="8854916" y="2369257"/>
                  <a:pt x="8861624" y="2396311"/>
                </a:cubicBezTo>
                <a:cubicBezTo>
                  <a:pt x="8841500" y="2376021"/>
                  <a:pt x="8848208" y="2362494"/>
                  <a:pt x="8848208" y="2342204"/>
                </a:cubicBezTo>
                <a:cubicBezTo>
                  <a:pt x="8834792" y="2369257"/>
                  <a:pt x="8814667" y="2335441"/>
                  <a:pt x="8807958" y="2369257"/>
                </a:cubicBezTo>
                <a:cubicBezTo>
                  <a:pt x="8801250" y="2369257"/>
                  <a:pt x="8801250" y="2335441"/>
                  <a:pt x="8794542" y="2348967"/>
                </a:cubicBezTo>
                <a:cubicBezTo>
                  <a:pt x="8787834" y="2409837"/>
                  <a:pt x="8841500" y="2382784"/>
                  <a:pt x="8848208" y="2430127"/>
                </a:cubicBezTo>
                <a:cubicBezTo>
                  <a:pt x="8828084" y="2423364"/>
                  <a:pt x="8814667" y="2409837"/>
                  <a:pt x="8801250" y="2403074"/>
                </a:cubicBezTo>
                <a:cubicBezTo>
                  <a:pt x="8807958" y="2457181"/>
                  <a:pt x="8787834" y="2477470"/>
                  <a:pt x="8787834" y="2524814"/>
                </a:cubicBezTo>
                <a:cubicBezTo>
                  <a:pt x="8774417" y="2484234"/>
                  <a:pt x="8740876" y="2524814"/>
                  <a:pt x="8707335" y="2524814"/>
                </a:cubicBezTo>
                <a:cubicBezTo>
                  <a:pt x="8720751" y="2511287"/>
                  <a:pt x="8720751" y="2497760"/>
                  <a:pt x="8740876" y="2484234"/>
                </a:cubicBezTo>
                <a:cubicBezTo>
                  <a:pt x="8714043" y="2443654"/>
                  <a:pt x="8687209" y="2416601"/>
                  <a:pt x="8660377" y="2443654"/>
                </a:cubicBezTo>
                <a:cubicBezTo>
                  <a:pt x="8633543" y="2389548"/>
                  <a:pt x="8606711" y="2443654"/>
                  <a:pt x="8579878" y="2382784"/>
                </a:cubicBezTo>
                <a:cubicBezTo>
                  <a:pt x="8573169" y="2403074"/>
                  <a:pt x="8566460" y="2382784"/>
                  <a:pt x="8559752" y="2389548"/>
                </a:cubicBezTo>
                <a:cubicBezTo>
                  <a:pt x="8559752" y="2389548"/>
                  <a:pt x="8559752" y="2389548"/>
                  <a:pt x="8546336" y="2362494"/>
                </a:cubicBezTo>
                <a:cubicBezTo>
                  <a:pt x="8512794" y="2389548"/>
                  <a:pt x="8479253" y="2321913"/>
                  <a:pt x="8452420" y="2321913"/>
                </a:cubicBezTo>
                <a:cubicBezTo>
                  <a:pt x="8452420" y="2328676"/>
                  <a:pt x="8459128" y="2335441"/>
                  <a:pt x="8459128" y="2342204"/>
                </a:cubicBezTo>
                <a:cubicBezTo>
                  <a:pt x="8452420" y="2342204"/>
                  <a:pt x="8439004" y="2369257"/>
                  <a:pt x="8439004" y="2342204"/>
                </a:cubicBezTo>
                <a:cubicBezTo>
                  <a:pt x="8445712" y="2355731"/>
                  <a:pt x="8445712" y="2321913"/>
                  <a:pt x="8439004" y="2321913"/>
                </a:cubicBezTo>
                <a:cubicBezTo>
                  <a:pt x="8432296" y="2328676"/>
                  <a:pt x="8392045" y="2301623"/>
                  <a:pt x="8385337" y="2301623"/>
                </a:cubicBezTo>
                <a:cubicBezTo>
                  <a:pt x="8392045" y="2288097"/>
                  <a:pt x="8412171" y="2288097"/>
                  <a:pt x="8405463" y="2274570"/>
                </a:cubicBezTo>
                <a:cubicBezTo>
                  <a:pt x="8392045" y="2261043"/>
                  <a:pt x="8378629" y="2261043"/>
                  <a:pt x="8365213" y="2254280"/>
                </a:cubicBezTo>
                <a:cubicBezTo>
                  <a:pt x="8358505" y="2281334"/>
                  <a:pt x="8365213" y="2301623"/>
                  <a:pt x="8358505" y="2321913"/>
                </a:cubicBezTo>
                <a:cubicBezTo>
                  <a:pt x="8358505" y="2274570"/>
                  <a:pt x="8351797" y="2213700"/>
                  <a:pt x="8318255" y="2247517"/>
                </a:cubicBezTo>
                <a:cubicBezTo>
                  <a:pt x="8324963" y="2261043"/>
                  <a:pt x="8318255" y="2267807"/>
                  <a:pt x="8324963" y="2267807"/>
                </a:cubicBezTo>
                <a:cubicBezTo>
                  <a:pt x="8304838" y="2308387"/>
                  <a:pt x="8284713" y="2274570"/>
                  <a:pt x="8257880" y="2301623"/>
                </a:cubicBezTo>
                <a:cubicBezTo>
                  <a:pt x="8244463" y="2254280"/>
                  <a:pt x="8217631" y="2308387"/>
                  <a:pt x="8190798" y="2247517"/>
                </a:cubicBezTo>
                <a:cubicBezTo>
                  <a:pt x="8184089" y="2267807"/>
                  <a:pt x="8177381" y="2240754"/>
                  <a:pt x="8170673" y="2267807"/>
                </a:cubicBezTo>
                <a:cubicBezTo>
                  <a:pt x="8170673" y="2274570"/>
                  <a:pt x="8177381" y="2281334"/>
                  <a:pt x="8177381" y="2288097"/>
                </a:cubicBezTo>
                <a:cubicBezTo>
                  <a:pt x="8157256" y="2254280"/>
                  <a:pt x="8137132" y="2308387"/>
                  <a:pt x="8110299" y="2281334"/>
                </a:cubicBezTo>
                <a:cubicBezTo>
                  <a:pt x="8123715" y="2247517"/>
                  <a:pt x="8150548" y="2288097"/>
                  <a:pt x="8150548" y="2254280"/>
                </a:cubicBezTo>
                <a:cubicBezTo>
                  <a:pt x="8130423" y="2233990"/>
                  <a:pt x="8063341" y="2247517"/>
                  <a:pt x="8083465" y="2206937"/>
                </a:cubicBezTo>
                <a:cubicBezTo>
                  <a:pt x="8063341" y="2206937"/>
                  <a:pt x="8029799" y="2233990"/>
                  <a:pt x="8002967" y="2213700"/>
                </a:cubicBezTo>
                <a:cubicBezTo>
                  <a:pt x="7989549" y="2186647"/>
                  <a:pt x="7989549" y="2173120"/>
                  <a:pt x="7976133" y="2173120"/>
                </a:cubicBezTo>
                <a:cubicBezTo>
                  <a:pt x="7976133" y="2146067"/>
                  <a:pt x="7989549" y="2146067"/>
                  <a:pt x="7989549" y="2125777"/>
                </a:cubicBezTo>
                <a:cubicBezTo>
                  <a:pt x="7982841" y="2119014"/>
                  <a:pt x="7982841" y="2125777"/>
                  <a:pt x="7976133" y="2125777"/>
                </a:cubicBezTo>
                <a:cubicBezTo>
                  <a:pt x="7969425" y="2139304"/>
                  <a:pt x="7976133" y="2152830"/>
                  <a:pt x="7962717" y="2166357"/>
                </a:cubicBezTo>
                <a:cubicBezTo>
                  <a:pt x="7949299" y="2146067"/>
                  <a:pt x="7969425" y="2132541"/>
                  <a:pt x="7962717" y="2112250"/>
                </a:cubicBezTo>
                <a:cubicBezTo>
                  <a:pt x="7949299" y="2091961"/>
                  <a:pt x="7949299" y="2159594"/>
                  <a:pt x="7935883" y="2132541"/>
                </a:cubicBezTo>
                <a:cubicBezTo>
                  <a:pt x="7942591" y="2125777"/>
                  <a:pt x="7942591" y="2112250"/>
                  <a:pt x="7935883" y="2098724"/>
                </a:cubicBezTo>
                <a:cubicBezTo>
                  <a:pt x="7915759" y="2105487"/>
                  <a:pt x="7929175" y="2119014"/>
                  <a:pt x="7922467" y="2139304"/>
                </a:cubicBezTo>
                <a:cubicBezTo>
                  <a:pt x="7915759" y="2112250"/>
                  <a:pt x="7909050" y="2152830"/>
                  <a:pt x="7902342" y="2125777"/>
                </a:cubicBezTo>
                <a:cubicBezTo>
                  <a:pt x="7895633" y="2105487"/>
                  <a:pt x="7915759" y="2119014"/>
                  <a:pt x="7909050" y="2098724"/>
                </a:cubicBezTo>
                <a:cubicBezTo>
                  <a:pt x="7902342" y="2071671"/>
                  <a:pt x="7888925" y="2125777"/>
                  <a:pt x="7875509" y="2132541"/>
                </a:cubicBezTo>
                <a:cubicBezTo>
                  <a:pt x="7888925" y="2132541"/>
                  <a:pt x="7909050" y="2159594"/>
                  <a:pt x="7895633" y="2179884"/>
                </a:cubicBezTo>
                <a:cubicBezTo>
                  <a:pt x="7868801" y="2173120"/>
                  <a:pt x="7848676" y="2152830"/>
                  <a:pt x="7821843" y="2166357"/>
                </a:cubicBezTo>
                <a:cubicBezTo>
                  <a:pt x="7828551" y="2173120"/>
                  <a:pt x="7828551" y="2179884"/>
                  <a:pt x="7828551" y="2186647"/>
                </a:cubicBezTo>
                <a:cubicBezTo>
                  <a:pt x="7808426" y="2159594"/>
                  <a:pt x="7835259" y="2139304"/>
                  <a:pt x="7821843" y="2119014"/>
                </a:cubicBezTo>
                <a:cubicBezTo>
                  <a:pt x="7808426" y="2152830"/>
                  <a:pt x="7801718" y="2091961"/>
                  <a:pt x="7788302" y="2112250"/>
                </a:cubicBezTo>
                <a:cubicBezTo>
                  <a:pt x="7795010" y="2132541"/>
                  <a:pt x="7815135" y="2132541"/>
                  <a:pt x="7801718" y="2166357"/>
                </a:cubicBezTo>
                <a:cubicBezTo>
                  <a:pt x="7788302" y="2152830"/>
                  <a:pt x="7788302" y="2132541"/>
                  <a:pt x="7781593" y="2119014"/>
                </a:cubicBezTo>
                <a:cubicBezTo>
                  <a:pt x="7781593" y="2119014"/>
                  <a:pt x="7781593" y="2119014"/>
                  <a:pt x="7761469" y="2159594"/>
                </a:cubicBezTo>
                <a:cubicBezTo>
                  <a:pt x="7741344" y="2139304"/>
                  <a:pt x="7721219" y="2152830"/>
                  <a:pt x="7707803" y="2132541"/>
                </a:cubicBezTo>
                <a:cubicBezTo>
                  <a:pt x="7721219" y="2105487"/>
                  <a:pt x="7707803" y="2146067"/>
                  <a:pt x="7721219" y="2132541"/>
                </a:cubicBezTo>
                <a:cubicBezTo>
                  <a:pt x="7721219" y="2125777"/>
                  <a:pt x="7714511" y="2112250"/>
                  <a:pt x="7714511" y="2105487"/>
                </a:cubicBezTo>
                <a:cubicBezTo>
                  <a:pt x="7701095" y="2125777"/>
                  <a:pt x="7674261" y="2146067"/>
                  <a:pt x="7654137" y="2132541"/>
                </a:cubicBezTo>
                <a:cubicBezTo>
                  <a:pt x="7640719" y="2119014"/>
                  <a:pt x="7660845" y="2105487"/>
                  <a:pt x="7647427" y="2091961"/>
                </a:cubicBezTo>
                <a:cubicBezTo>
                  <a:pt x="7634011" y="2085197"/>
                  <a:pt x="7627303" y="2071671"/>
                  <a:pt x="7620595" y="2105487"/>
                </a:cubicBezTo>
                <a:cubicBezTo>
                  <a:pt x="7607178" y="2091961"/>
                  <a:pt x="7613887" y="2078434"/>
                  <a:pt x="7613887" y="2058144"/>
                </a:cubicBezTo>
                <a:cubicBezTo>
                  <a:pt x="7600469" y="2058144"/>
                  <a:pt x="7593761" y="2064907"/>
                  <a:pt x="7580345" y="2071671"/>
                </a:cubicBezTo>
                <a:cubicBezTo>
                  <a:pt x="7593761" y="2044617"/>
                  <a:pt x="7587053" y="2051381"/>
                  <a:pt x="7573637" y="2031091"/>
                </a:cubicBezTo>
                <a:cubicBezTo>
                  <a:pt x="7566929" y="2051381"/>
                  <a:pt x="7553512" y="2044617"/>
                  <a:pt x="7560220" y="2024327"/>
                </a:cubicBezTo>
                <a:cubicBezTo>
                  <a:pt x="7593761" y="2024327"/>
                  <a:pt x="7627303" y="2044617"/>
                  <a:pt x="7667553" y="2058144"/>
                </a:cubicBezTo>
                <a:cubicBezTo>
                  <a:pt x="7660845" y="2044617"/>
                  <a:pt x="7674261" y="2031091"/>
                  <a:pt x="7674261" y="2010801"/>
                </a:cubicBezTo>
                <a:cubicBezTo>
                  <a:pt x="7634011" y="2017564"/>
                  <a:pt x="7566929" y="1949931"/>
                  <a:pt x="7546803" y="2031091"/>
                </a:cubicBezTo>
                <a:cubicBezTo>
                  <a:pt x="7533387" y="2031091"/>
                  <a:pt x="7546803" y="2010801"/>
                  <a:pt x="7533387" y="1997274"/>
                </a:cubicBezTo>
                <a:cubicBezTo>
                  <a:pt x="7526679" y="2010801"/>
                  <a:pt x="7513262" y="2004037"/>
                  <a:pt x="7499846" y="2004037"/>
                </a:cubicBezTo>
                <a:cubicBezTo>
                  <a:pt x="7499846" y="2031091"/>
                  <a:pt x="7486429" y="2017564"/>
                  <a:pt x="7486429" y="2037854"/>
                </a:cubicBezTo>
                <a:cubicBezTo>
                  <a:pt x="7499846" y="2044617"/>
                  <a:pt x="7506554" y="2058144"/>
                  <a:pt x="7519971" y="2037854"/>
                </a:cubicBezTo>
                <a:cubicBezTo>
                  <a:pt x="7513262" y="2031091"/>
                  <a:pt x="7506554" y="2024327"/>
                  <a:pt x="7513262" y="2017564"/>
                </a:cubicBezTo>
                <a:cubicBezTo>
                  <a:pt x="7519971" y="2031091"/>
                  <a:pt x="7526679" y="2010801"/>
                  <a:pt x="7533387" y="2031091"/>
                </a:cubicBezTo>
                <a:cubicBezTo>
                  <a:pt x="7526679" y="2051381"/>
                  <a:pt x="7540095" y="2078434"/>
                  <a:pt x="7526679" y="2098724"/>
                </a:cubicBezTo>
                <a:cubicBezTo>
                  <a:pt x="7513262" y="2098724"/>
                  <a:pt x="7526679" y="2078434"/>
                  <a:pt x="7513262" y="2064907"/>
                </a:cubicBezTo>
                <a:cubicBezTo>
                  <a:pt x="7499846" y="2105487"/>
                  <a:pt x="7473013" y="2017564"/>
                  <a:pt x="7473013" y="2085197"/>
                </a:cubicBezTo>
                <a:cubicBezTo>
                  <a:pt x="7466305" y="2085197"/>
                  <a:pt x="7459596" y="2085197"/>
                  <a:pt x="7452888" y="2091961"/>
                </a:cubicBezTo>
                <a:cubicBezTo>
                  <a:pt x="7446180" y="2085197"/>
                  <a:pt x="7452888" y="2051381"/>
                  <a:pt x="7439471" y="2064907"/>
                </a:cubicBezTo>
                <a:cubicBezTo>
                  <a:pt x="7439471" y="2071671"/>
                  <a:pt x="7439471" y="2078434"/>
                  <a:pt x="7439471" y="2085197"/>
                </a:cubicBezTo>
                <a:cubicBezTo>
                  <a:pt x="7426055" y="2078434"/>
                  <a:pt x="7412639" y="2078434"/>
                  <a:pt x="7399222" y="2071671"/>
                </a:cubicBezTo>
                <a:cubicBezTo>
                  <a:pt x="7405931" y="2091961"/>
                  <a:pt x="7379097" y="2071671"/>
                  <a:pt x="7392514" y="2091961"/>
                </a:cubicBezTo>
                <a:cubicBezTo>
                  <a:pt x="7405931" y="2078434"/>
                  <a:pt x="7419347" y="2098724"/>
                  <a:pt x="7432763" y="2112250"/>
                </a:cubicBezTo>
                <a:cubicBezTo>
                  <a:pt x="7405931" y="2098724"/>
                  <a:pt x="7405931" y="2119014"/>
                  <a:pt x="7385805" y="2125777"/>
                </a:cubicBezTo>
                <a:cubicBezTo>
                  <a:pt x="7385805" y="2112250"/>
                  <a:pt x="7392514" y="2105487"/>
                  <a:pt x="7385805" y="2091961"/>
                </a:cubicBezTo>
                <a:cubicBezTo>
                  <a:pt x="7379097" y="2098724"/>
                  <a:pt x="7379097" y="2091961"/>
                  <a:pt x="7372389" y="2098724"/>
                </a:cubicBezTo>
                <a:cubicBezTo>
                  <a:pt x="7372389" y="2119014"/>
                  <a:pt x="7365681" y="2132541"/>
                  <a:pt x="7372389" y="2146067"/>
                </a:cubicBezTo>
                <a:cubicBezTo>
                  <a:pt x="7385805" y="2132541"/>
                  <a:pt x="7399222" y="2159594"/>
                  <a:pt x="7412639" y="2132541"/>
                </a:cubicBezTo>
                <a:cubicBezTo>
                  <a:pt x="7419347" y="2146067"/>
                  <a:pt x="7419347" y="2159594"/>
                  <a:pt x="7426055" y="2173120"/>
                </a:cubicBezTo>
                <a:cubicBezTo>
                  <a:pt x="7452888" y="2159594"/>
                  <a:pt x="7459596" y="2112250"/>
                  <a:pt x="7486429" y="2159594"/>
                </a:cubicBezTo>
                <a:cubicBezTo>
                  <a:pt x="7493138" y="2179884"/>
                  <a:pt x="7466305" y="2166357"/>
                  <a:pt x="7479721" y="2193410"/>
                </a:cubicBezTo>
                <a:cubicBezTo>
                  <a:pt x="7493138" y="2166357"/>
                  <a:pt x="7493138" y="2166357"/>
                  <a:pt x="7506554" y="2166357"/>
                </a:cubicBezTo>
                <a:cubicBezTo>
                  <a:pt x="7513262" y="2186647"/>
                  <a:pt x="7479721" y="2179884"/>
                  <a:pt x="7493138" y="2206937"/>
                </a:cubicBezTo>
                <a:cubicBezTo>
                  <a:pt x="7499846" y="2186647"/>
                  <a:pt x="7513262" y="2193410"/>
                  <a:pt x="7519971" y="2152830"/>
                </a:cubicBezTo>
                <a:cubicBezTo>
                  <a:pt x="7540095" y="2186647"/>
                  <a:pt x="7499846" y="2179884"/>
                  <a:pt x="7519971" y="2213700"/>
                </a:cubicBezTo>
                <a:cubicBezTo>
                  <a:pt x="7533387" y="2179884"/>
                  <a:pt x="7546803" y="2206937"/>
                  <a:pt x="7540095" y="2166357"/>
                </a:cubicBezTo>
                <a:cubicBezTo>
                  <a:pt x="7553512" y="2206937"/>
                  <a:pt x="7566929" y="2206937"/>
                  <a:pt x="7566929" y="2173120"/>
                </a:cubicBezTo>
                <a:cubicBezTo>
                  <a:pt x="7573637" y="2179884"/>
                  <a:pt x="7573637" y="2179884"/>
                  <a:pt x="7580345" y="2173120"/>
                </a:cubicBezTo>
                <a:cubicBezTo>
                  <a:pt x="7587053" y="2179884"/>
                  <a:pt x="7580345" y="2220463"/>
                  <a:pt x="7593761" y="2213700"/>
                </a:cubicBezTo>
                <a:cubicBezTo>
                  <a:pt x="7600469" y="2200174"/>
                  <a:pt x="7600469" y="2179884"/>
                  <a:pt x="7600469" y="2166357"/>
                </a:cubicBezTo>
                <a:cubicBezTo>
                  <a:pt x="7613887" y="2166357"/>
                  <a:pt x="7634011" y="2159594"/>
                  <a:pt x="7634011" y="2186647"/>
                </a:cubicBezTo>
                <a:cubicBezTo>
                  <a:pt x="7627303" y="2173120"/>
                  <a:pt x="7613887" y="2186647"/>
                  <a:pt x="7607178" y="2179884"/>
                </a:cubicBezTo>
                <a:cubicBezTo>
                  <a:pt x="7634011" y="2213700"/>
                  <a:pt x="7667553" y="2179884"/>
                  <a:pt x="7667553" y="2247517"/>
                </a:cubicBezTo>
                <a:cubicBezTo>
                  <a:pt x="7680969" y="2227227"/>
                  <a:pt x="7694385" y="2261043"/>
                  <a:pt x="7707803" y="2240754"/>
                </a:cubicBezTo>
                <a:cubicBezTo>
                  <a:pt x="7694385" y="2240754"/>
                  <a:pt x="7687677" y="2200174"/>
                  <a:pt x="7674261" y="2233990"/>
                </a:cubicBezTo>
                <a:cubicBezTo>
                  <a:pt x="7674261" y="2233990"/>
                  <a:pt x="7674261" y="2233990"/>
                  <a:pt x="7660845" y="2206937"/>
                </a:cubicBezTo>
                <a:cubicBezTo>
                  <a:pt x="7667553" y="2200174"/>
                  <a:pt x="7667553" y="2193410"/>
                  <a:pt x="7674261" y="2186647"/>
                </a:cubicBezTo>
                <a:cubicBezTo>
                  <a:pt x="7680969" y="2206937"/>
                  <a:pt x="7701095" y="2206937"/>
                  <a:pt x="7714511" y="2220463"/>
                </a:cubicBezTo>
                <a:cubicBezTo>
                  <a:pt x="7714511" y="2240754"/>
                  <a:pt x="7707803" y="2254280"/>
                  <a:pt x="7714511" y="2267807"/>
                </a:cubicBezTo>
                <a:cubicBezTo>
                  <a:pt x="7734635" y="2240754"/>
                  <a:pt x="7761469" y="2274570"/>
                  <a:pt x="7768177" y="2281334"/>
                </a:cubicBezTo>
                <a:cubicBezTo>
                  <a:pt x="7768177" y="2247517"/>
                  <a:pt x="7788302" y="2254280"/>
                  <a:pt x="7788302" y="2220463"/>
                </a:cubicBezTo>
                <a:cubicBezTo>
                  <a:pt x="7788302" y="2227227"/>
                  <a:pt x="7795010" y="2227227"/>
                  <a:pt x="7795010" y="2220463"/>
                </a:cubicBezTo>
                <a:cubicBezTo>
                  <a:pt x="7795010" y="2254280"/>
                  <a:pt x="7815135" y="2254280"/>
                  <a:pt x="7801718" y="2281334"/>
                </a:cubicBezTo>
                <a:cubicBezTo>
                  <a:pt x="7815135" y="2281334"/>
                  <a:pt x="7821843" y="2247517"/>
                  <a:pt x="7821843" y="2233990"/>
                </a:cubicBezTo>
                <a:cubicBezTo>
                  <a:pt x="7835259" y="2254280"/>
                  <a:pt x="7882217" y="2220463"/>
                  <a:pt x="7855384" y="2261043"/>
                </a:cubicBezTo>
                <a:cubicBezTo>
                  <a:pt x="7862092" y="2274570"/>
                  <a:pt x="7888925" y="2261043"/>
                  <a:pt x="7882217" y="2288097"/>
                </a:cubicBezTo>
                <a:cubicBezTo>
                  <a:pt x="7875509" y="2294860"/>
                  <a:pt x="7868801" y="2274570"/>
                  <a:pt x="7862092" y="2294860"/>
                </a:cubicBezTo>
                <a:cubicBezTo>
                  <a:pt x="7868801" y="2328678"/>
                  <a:pt x="7882217" y="2294860"/>
                  <a:pt x="7895633" y="2315151"/>
                </a:cubicBezTo>
                <a:cubicBezTo>
                  <a:pt x="7895633" y="2315151"/>
                  <a:pt x="7895633" y="2315151"/>
                  <a:pt x="7888925" y="2321914"/>
                </a:cubicBezTo>
                <a:cubicBezTo>
                  <a:pt x="7888925" y="2328678"/>
                  <a:pt x="7888925" y="2335441"/>
                  <a:pt x="7882217" y="2342204"/>
                </a:cubicBezTo>
                <a:cubicBezTo>
                  <a:pt x="7882217" y="2335441"/>
                  <a:pt x="7875509" y="2315151"/>
                  <a:pt x="7868801" y="2321914"/>
                </a:cubicBezTo>
                <a:cubicBezTo>
                  <a:pt x="7868801" y="2328678"/>
                  <a:pt x="7862092" y="2335441"/>
                  <a:pt x="7862092" y="2342204"/>
                </a:cubicBezTo>
                <a:cubicBezTo>
                  <a:pt x="7875509" y="2348967"/>
                  <a:pt x="7895633" y="2369257"/>
                  <a:pt x="7909050" y="2321914"/>
                </a:cubicBezTo>
                <a:cubicBezTo>
                  <a:pt x="7929175" y="2342204"/>
                  <a:pt x="7949299" y="2348967"/>
                  <a:pt x="7969425" y="2335441"/>
                </a:cubicBezTo>
                <a:cubicBezTo>
                  <a:pt x="7962717" y="2315151"/>
                  <a:pt x="7962717" y="2294860"/>
                  <a:pt x="7969425" y="2281334"/>
                </a:cubicBezTo>
                <a:cubicBezTo>
                  <a:pt x="7976133" y="2335441"/>
                  <a:pt x="7982841" y="2274570"/>
                  <a:pt x="7996257" y="2301623"/>
                </a:cubicBezTo>
                <a:cubicBezTo>
                  <a:pt x="7996257" y="2328676"/>
                  <a:pt x="7969425" y="2321914"/>
                  <a:pt x="7976133" y="2355731"/>
                </a:cubicBezTo>
                <a:cubicBezTo>
                  <a:pt x="8002967" y="2355731"/>
                  <a:pt x="8029799" y="2382784"/>
                  <a:pt x="8049925" y="2348967"/>
                </a:cubicBezTo>
                <a:cubicBezTo>
                  <a:pt x="8070049" y="2396311"/>
                  <a:pt x="8110299" y="2369257"/>
                  <a:pt x="8130423" y="2409837"/>
                </a:cubicBezTo>
                <a:cubicBezTo>
                  <a:pt x="8123715" y="2423364"/>
                  <a:pt x="8117007" y="2416601"/>
                  <a:pt x="8117007" y="2430127"/>
                </a:cubicBezTo>
                <a:cubicBezTo>
                  <a:pt x="8137132" y="2443654"/>
                  <a:pt x="8117007" y="2477470"/>
                  <a:pt x="8137132" y="2470707"/>
                </a:cubicBezTo>
                <a:cubicBezTo>
                  <a:pt x="8137132" y="2457181"/>
                  <a:pt x="8130423" y="2436891"/>
                  <a:pt x="8137132" y="2423364"/>
                </a:cubicBezTo>
                <a:cubicBezTo>
                  <a:pt x="8150548" y="2396311"/>
                  <a:pt x="8170673" y="2416601"/>
                  <a:pt x="8184089" y="2409837"/>
                </a:cubicBezTo>
                <a:cubicBezTo>
                  <a:pt x="8177381" y="2396311"/>
                  <a:pt x="8170673" y="2382784"/>
                  <a:pt x="8177381" y="2362494"/>
                </a:cubicBezTo>
                <a:cubicBezTo>
                  <a:pt x="8184089" y="2362494"/>
                  <a:pt x="8197506" y="2382784"/>
                  <a:pt x="8210922" y="2376021"/>
                </a:cubicBezTo>
                <a:cubicBezTo>
                  <a:pt x="8204214" y="2382784"/>
                  <a:pt x="8210922" y="2396311"/>
                  <a:pt x="8210922" y="2409837"/>
                </a:cubicBezTo>
                <a:cubicBezTo>
                  <a:pt x="8197506" y="2382784"/>
                  <a:pt x="8190798" y="2376021"/>
                  <a:pt x="8177381" y="2382784"/>
                </a:cubicBezTo>
                <a:cubicBezTo>
                  <a:pt x="8190798" y="2396311"/>
                  <a:pt x="8197506" y="2389548"/>
                  <a:pt x="8190798" y="2416601"/>
                </a:cubicBezTo>
                <a:cubicBezTo>
                  <a:pt x="8210922" y="2423364"/>
                  <a:pt x="8231047" y="2436891"/>
                  <a:pt x="8244463" y="2436891"/>
                </a:cubicBezTo>
                <a:cubicBezTo>
                  <a:pt x="8237755" y="2457181"/>
                  <a:pt x="8244463" y="2490997"/>
                  <a:pt x="8257880" y="2490997"/>
                </a:cubicBezTo>
                <a:cubicBezTo>
                  <a:pt x="8244463" y="2518050"/>
                  <a:pt x="8237755" y="2470707"/>
                  <a:pt x="8231047" y="2490997"/>
                </a:cubicBezTo>
                <a:cubicBezTo>
                  <a:pt x="8237755" y="2518050"/>
                  <a:pt x="8251172" y="2538341"/>
                  <a:pt x="8271297" y="2504524"/>
                </a:cubicBezTo>
                <a:cubicBezTo>
                  <a:pt x="8264589" y="2477470"/>
                  <a:pt x="8264589" y="2484234"/>
                  <a:pt x="8271297" y="2463944"/>
                </a:cubicBezTo>
                <a:cubicBezTo>
                  <a:pt x="8257880" y="2450417"/>
                  <a:pt x="8257880" y="2497760"/>
                  <a:pt x="8244463" y="2470707"/>
                </a:cubicBezTo>
                <a:cubicBezTo>
                  <a:pt x="8251172" y="2457181"/>
                  <a:pt x="8257880" y="2463944"/>
                  <a:pt x="8264589" y="2443654"/>
                </a:cubicBezTo>
                <a:cubicBezTo>
                  <a:pt x="8291421" y="2457181"/>
                  <a:pt x="8331671" y="2490997"/>
                  <a:pt x="8351797" y="2457181"/>
                </a:cubicBezTo>
                <a:cubicBezTo>
                  <a:pt x="8365213" y="2470707"/>
                  <a:pt x="8358505" y="2484234"/>
                  <a:pt x="8365213" y="2497760"/>
                </a:cubicBezTo>
                <a:cubicBezTo>
                  <a:pt x="8371921" y="2490997"/>
                  <a:pt x="8371921" y="2490997"/>
                  <a:pt x="8378629" y="2490997"/>
                </a:cubicBezTo>
                <a:cubicBezTo>
                  <a:pt x="8385337" y="2484234"/>
                  <a:pt x="8378629" y="2457181"/>
                  <a:pt x="8392045" y="2470707"/>
                </a:cubicBezTo>
                <a:cubicBezTo>
                  <a:pt x="8398754" y="2497760"/>
                  <a:pt x="8452420" y="2524814"/>
                  <a:pt x="8465837" y="2484234"/>
                </a:cubicBezTo>
                <a:cubicBezTo>
                  <a:pt x="8479253" y="2490997"/>
                  <a:pt x="8459128" y="2504524"/>
                  <a:pt x="8465837" y="2518050"/>
                </a:cubicBezTo>
                <a:cubicBezTo>
                  <a:pt x="8472545" y="2511287"/>
                  <a:pt x="8472545" y="2524814"/>
                  <a:pt x="8479253" y="2531577"/>
                </a:cubicBezTo>
                <a:cubicBezTo>
                  <a:pt x="8485962" y="2511287"/>
                  <a:pt x="8492670" y="2524814"/>
                  <a:pt x="8499378" y="2538341"/>
                </a:cubicBezTo>
                <a:cubicBezTo>
                  <a:pt x="8506086" y="2531577"/>
                  <a:pt x="8499378" y="2524814"/>
                  <a:pt x="8506086" y="2518050"/>
                </a:cubicBezTo>
                <a:cubicBezTo>
                  <a:pt x="8512794" y="2538341"/>
                  <a:pt x="8526212" y="2524814"/>
                  <a:pt x="8532920" y="2545104"/>
                </a:cubicBezTo>
                <a:cubicBezTo>
                  <a:pt x="8526212" y="2551867"/>
                  <a:pt x="8526212" y="2565394"/>
                  <a:pt x="8526212" y="2572157"/>
                </a:cubicBezTo>
                <a:cubicBezTo>
                  <a:pt x="8532920" y="2565394"/>
                  <a:pt x="8539628" y="2565394"/>
                  <a:pt x="8546336" y="2558630"/>
                </a:cubicBezTo>
                <a:cubicBezTo>
                  <a:pt x="8539628" y="2551867"/>
                  <a:pt x="8539628" y="2551867"/>
                  <a:pt x="8532920" y="2545104"/>
                </a:cubicBezTo>
                <a:cubicBezTo>
                  <a:pt x="8546336" y="2538341"/>
                  <a:pt x="8553044" y="2538341"/>
                  <a:pt x="8559752" y="2531577"/>
                </a:cubicBezTo>
                <a:cubicBezTo>
                  <a:pt x="8553044" y="2565394"/>
                  <a:pt x="8579878" y="2538341"/>
                  <a:pt x="8586586" y="2578920"/>
                </a:cubicBezTo>
                <a:cubicBezTo>
                  <a:pt x="8613419" y="2558630"/>
                  <a:pt x="8646960" y="2572157"/>
                  <a:pt x="8680501" y="2612737"/>
                </a:cubicBezTo>
                <a:cubicBezTo>
                  <a:pt x="8687209" y="2585683"/>
                  <a:pt x="8687209" y="2599210"/>
                  <a:pt x="8693918" y="2619500"/>
                </a:cubicBezTo>
                <a:cubicBezTo>
                  <a:pt x="8714043" y="2605973"/>
                  <a:pt x="8747584" y="2605973"/>
                  <a:pt x="8754293" y="2639790"/>
                </a:cubicBezTo>
                <a:cubicBezTo>
                  <a:pt x="8774417" y="2605973"/>
                  <a:pt x="8801250" y="2660080"/>
                  <a:pt x="8801250" y="2680370"/>
                </a:cubicBezTo>
                <a:cubicBezTo>
                  <a:pt x="8801250" y="2673607"/>
                  <a:pt x="8787834" y="2680370"/>
                  <a:pt x="8794542" y="2687133"/>
                </a:cubicBezTo>
                <a:cubicBezTo>
                  <a:pt x="8801250" y="2700660"/>
                  <a:pt x="8807958" y="2700660"/>
                  <a:pt x="8814667" y="2693897"/>
                </a:cubicBezTo>
                <a:cubicBezTo>
                  <a:pt x="8814667" y="2687133"/>
                  <a:pt x="8807958" y="2673607"/>
                  <a:pt x="8814667" y="2666843"/>
                </a:cubicBezTo>
                <a:cubicBezTo>
                  <a:pt x="8828084" y="2680370"/>
                  <a:pt x="8841500" y="2666843"/>
                  <a:pt x="8854916" y="2666843"/>
                </a:cubicBezTo>
                <a:cubicBezTo>
                  <a:pt x="8821375" y="2700660"/>
                  <a:pt x="8821375" y="2748003"/>
                  <a:pt x="8801250" y="2707423"/>
                </a:cubicBezTo>
                <a:cubicBezTo>
                  <a:pt x="8781126" y="2727713"/>
                  <a:pt x="8767709" y="2714186"/>
                  <a:pt x="8754293" y="2727713"/>
                </a:cubicBezTo>
                <a:cubicBezTo>
                  <a:pt x="8740876" y="2714186"/>
                  <a:pt x="8747584" y="2693897"/>
                  <a:pt x="8734167" y="2693897"/>
                </a:cubicBezTo>
                <a:cubicBezTo>
                  <a:pt x="8734167" y="2673607"/>
                  <a:pt x="8754293" y="2693897"/>
                  <a:pt x="8747584" y="2666843"/>
                </a:cubicBezTo>
                <a:cubicBezTo>
                  <a:pt x="8720751" y="2666843"/>
                  <a:pt x="8680501" y="2666843"/>
                  <a:pt x="8667085" y="2700660"/>
                </a:cubicBezTo>
                <a:cubicBezTo>
                  <a:pt x="8660377" y="2687133"/>
                  <a:pt x="8673793" y="2666843"/>
                  <a:pt x="8660377" y="2653317"/>
                </a:cubicBezTo>
                <a:cubicBezTo>
                  <a:pt x="8646960" y="2687133"/>
                  <a:pt x="8620127" y="2646554"/>
                  <a:pt x="8613419" y="2646554"/>
                </a:cubicBezTo>
                <a:cubicBezTo>
                  <a:pt x="8620127" y="2646554"/>
                  <a:pt x="8626835" y="2639790"/>
                  <a:pt x="8640252" y="2626263"/>
                </a:cubicBezTo>
                <a:cubicBezTo>
                  <a:pt x="8646960" y="2653317"/>
                  <a:pt x="8673793" y="2653317"/>
                  <a:pt x="8673793" y="2626263"/>
                </a:cubicBezTo>
                <a:cubicBezTo>
                  <a:pt x="8653669" y="2599210"/>
                  <a:pt x="8633543" y="2619500"/>
                  <a:pt x="8613419" y="2599210"/>
                </a:cubicBezTo>
                <a:cubicBezTo>
                  <a:pt x="8613419" y="2599210"/>
                  <a:pt x="8613419" y="2605973"/>
                  <a:pt x="8606711" y="2612737"/>
                </a:cubicBezTo>
                <a:cubicBezTo>
                  <a:pt x="8606711" y="2633027"/>
                  <a:pt x="8626835" y="2619500"/>
                  <a:pt x="8620127" y="2633027"/>
                </a:cubicBezTo>
                <a:cubicBezTo>
                  <a:pt x="8613419" y="2619500"/>
                  <a:pt x="8606711" y="2653317"/>
                  <a:pt x="8600002" y="2660080"/>
                </a:cubicBezTo>
                <a:cubicBezTo>
                  <a:pt x="8579878" y="2612737"/>
                  <a:pt x="8573169" y="2687133"/>
                  <a:pt x="8546336" y="2673607"/>
                </a:cubicBezTo>
                <a:cubicBezTo>
                  <a:pt x="8553044" y="2646554"/>
                  <a:pt x="8573169" y="2660080"/>
                  <a:pt x="8566460" y="2639790"/>
                </a:cubicBezTo>
                <a:cubicBezTo>
                  <a:pt x="8546336" y="2639790"/>
                  <a:pt x="8526212" y="2633027"/>
                  <a:pt x="8506086" y="2639790"/>
                </a:cubicBezTo>
                <a:cubicBezTo>
                  <a:pt x="8499378" y="2626263"/>
                  <a:pt x="8506086" y="2612737"/>
                  <a:pt x="8499378" y="2605973"/>
                </a:cubicBezTo>
                <a:cubicBezTo>
                  <a:pt x="8485962" y="2612737"/>
                  <a:pt x="8479253" y="2626263"/>
                  <a:pt x="8472545" y="2633027"/>
                </a:cubicBezTo>
                <a:cubicBezTo>
                  <a:pt x="8465837" y="2605973"/>
                  <a:pt x="8485962" y="2592447"/>
                  <a:pt x="8485962" y="2565394"/>
                </a:cubicBezTo>
                <a:cubicBezTo>
                  <a:pt x="8479253" y="2551867"/>
                  <a:pt x="8472545" y="2565394"/>
                  <a:pt x="8465837" y="2558630"/>
                </a:cubicBezTo>
                <a:cubicBezTo>
                  <a:pt x="8465837" y="2592447"/>
                  <a:pt x="8445712" y="2578920"/>
                  <a:pt x="8445712" y="2578920"/>
                </a:cubicBezTo>
                <a:cubicBezTo>
                  <a:pt x="8445712" y="2605973"/>
                  <a:pt x="8432296" y="2592447"/>
                  <a:pt x="8432296" y="2612737"/>
                </a:cubicBezTo>
                <a:cubicBezTo>
                  <a:pt x="8432296" y="2612737"/>
                  <a:pt x="8432296" y="2619500"/>
                  <a:pt x="8432296" y="2619500"/>
                </a:cubicBezTo>
                <a:cubicBezTo>
                  <a:pt x="8418879" y="2605973"/>
                  <a:pt x="8439004" y="2592447"/>
                  <a:pt x="8425587" y="2572157"/>
                </a:cubicBezTo>
                <a:cubicBezTo>
                  <a:pt x="8405463" y="2558630"/>
                  <a:pt x="8392045" y="2626263"/>
                  <a:pt x="8378629" y="2605973"/>
                </a:cubicBezTo>
                <a:cubicBezTo>
                  <a:pt x="8392045" y="2592447"/>
                  <a:pt x="8392045" y="2585683"/>
                  <a:pt x="8385337" y="2572157"/>
                </a:cubicBezTo>
                <a:cubicBezTo>
                  <a:pt x="8365213" y="2545104"/>
                  <a:pt x="8345089" y="2612737"/>
                  <a:pt x="8338379" y="2619500"/>
                </a:cubicBezTo>
                <a:cubicBezTo>
                  <a:pt x="8345089" y="2605973"/>
                  <a:pt x="8338379" y="2592447"/>
                  <a:pt x="8338379" y="2578920"/>
                </a:cubicBezTo>
                <a:cubicBezTo>
                  <a:pt x="8345089" y="2565394"/>
                  <a:pt x="8371921" y="2558630"/>
                  <a:pt x="8365213" y="2538341"/>
                </a:cubicBezTo>
                <a:cubicBezTo>
                  <a:pt x="8338379" y="2518050"/>
                  <a:pt x="8338379" y="2572157"/>
                  <a:pt x="8311547" y="2585683"/>
                </a:cubicBezTo>
                <a:cubicBezTo>
                  <a:pt x="8304838" y="2572157"/>
                  <a:pt x="8311547" y="2565394"/>
                  <a:pt x="8304838" y="2551867"/>
                </a:cubicBezTo>
                <a:cubicBezTo>
                  <a:pt x="8298129" y="2565394"/>
                  <a:pt x="8291421" y="2572157"/>
                  <a:pt x="8284713" y="2585683"/>
                </a:cubicBezTo>
                <a:cubicBezTo>
                  <a:pt x="8291421" y="2599210"/>
                  <a:pt x="8311547" y="2578920"/>
                  <a:pt x="8304838" y="2605973"/>
                </a:cubicBezTo>
                <a:cubicBezTo>
                  <a:pt x="8291421" y="2599210"/>
                  <a:pt x="8278005" y="2585683"/>
                  <a:pt x="8271297" y="2599210"/>
                </a:cubicBezTo>
                <a:cubicBezTo>
                  <a:pt x="8304838" y="2619500"/>
                  <a:pt x="8338379" y="2626263"/>
                  <a:pt x="8371921" y="2639790"/>
                </a:cubicBezTo>
                <a:cubicBezTo>
                  <a:pt x="8345089" y="2680370"/>
                  <a:pt x="8284713" y="2585683"/>
                  <a:pt x="8271297" y="2646554"/>
                </a:cubicBezTo>
                <a:cubicBezTo>
                  <a:pt x="8264589" y="2660080"/>
                  <a:pt x="8257880" y="2653317"/>
                  <a:pt x="8244463" y="2653317"/>
                </a:cubicBezTo>
                <a:cubicBezTo>
                  <a:pt x="8251172" y="2646554"/>
                  <a:pt x="8257880" y="2639790"/>
                  <a:pt x="8251172" y="2626263"/>
                </a:cubicBezTo>
                <a:cubicBezTo>
                  <a:pt x="8231047" y="2626263"/>
                  <a:pt x="8217631" y="2599210"/>
                  <a:pt x="8197506" y="2592447"/>
                </a:cubicBezTo>
                <a:cubicBezTo>
                  <a:pt x="8197506" y="2585683"/>
                  <a:pt x="8204214" y="2578920"/>
                  <a:pt x="8204214" y="2572157"/>
                </a:cubicBezTo>
                <a:cubicBezTo>
                  <a:pt x="8190798" y="2585683"/>
                  <a:pt x="8184089" y="2558630"/>
                  <a:pt x="8177381" y="2578920"/>
                </a:cubicBezTo>
                <a:cubicBezTo>
                  <a:pt x="8184089" y="2585683"/>
                  <a:pt x="8190798" y="2578920"/>
                  <a:pt x="8197506" y="2592447"/>
                </a:cubicBezTo>
                <a:cubicBezTo>
                  <a:pt x="8177381" y="2619500"/>
                  <a:pt x="8163965" y="2612737"/>
                  <a:pt x="8150548" y="2653317"/>
                </a:cubicBezTo>
                <a:cubicBezTo>
                  <a:pt x="8130423" y="2633027"/>
                  <a:pt x="8137132" y="2673607"/>
                  <a:pt x="8110299" y="2639790"/>
                </a:cubicBezTo>
                <a:cubicBezTo>
                  <a:pt x="8090174" y="2680370"/>
                  <a:pt x="8049925" y="2633027"/>
                  <a:pt x="8023091" y="2633027"/>
                </a:cubicBezTo>
                <a:cubicBezTo>
                  <a:pt x="8023091" y="2626263"/>
                  <a:pt x="8029799" y="2619500"/>
                  <a:pt x="8029799" y="2612737"/>
                </a:cubicBezTo>
                <a:cubicBezTo>
                  <a:pt x="8023091" y="2612737"/>
                  <a:pt x="8023091" y="2612737"/>
                  <a:pt x="8016383" y="2605973"/>
                </a:cubicBezTo>
                <a:cubicBezTo>
                  <a:pt x="8023091" y="2626263"/>
                  <a:pt x="8009675" y="2646554"/>
                  <a:pt x="7996257" y="2626263"/>
                </a:cubicBezTo>
                <a:cubicBezTo>
                  <a:pt x="7989549" y="2612737"/>
                  <a:pt x="7996257" y="2605973"/>
                  <a:pt x="7996257" y="2599210"/>
                </a:cubicBezTo>
                <a:cubicBezTo>
                  <a:pt x="7982841" y="2612737"/>
                  <a:pt x="7989549" y="2619500"/>
                  <a:pt x="7982841" y="2619500"/>
                </a:cubicBezTo>
                <a:cubicBezTo>
                  <a:pt x="7976133" y="2612737"/>
                  <a:pt x="7982841" y="2605973"/>
                  <a:pt x="7976133" y="2592447"/>
                </a:cubicBezTo>
                <a:cubicBezTo>
                  <a:pt x="7969425" y="2605973"/>
                  <a:pt x="7976133" y="2612737"/>
                  <a:pt x="7969425" y="2619500"/>
                </a:cubicBezTo>
                <a:cubicBezTo>
                  <a:pt x="7949299" y="2626263"/>
                  <a:pt x="7922467" y="2585683"/>
                  <a:pt x="7909050" y="2619500"/>
                </a:cubicBezTo>
                <a:cubicBezTo>
                  <a:pt x="7895633" y="2599210"/>
                  <a:pt x="7922467" y="2585683"/>
                  <a:pt x="7909050" y="2572157"/>
                </a:cubicBezTo>
                <a:cubicBezTo>
                  <a:pt x="7875509" y="2633027"/>
                  <a:pt x="7848676" y="2592447"/>
                  <a:pt x="7828551" y="2558630"/>
                </a:cubicBezTo>
                <a:cubicBezTo>
                  <a:pt x="7828551" y="2565394"/>
                  <a:pt x="7835259" y="2558630"/>
                  <a:pt x="7828551" y="2545104"/>
                </a:cubicBezTo>
                <a:cubicBezTo>
                  <a:pt x="7841968" y="2545104"/>
                  <a:pt x="7862092" y="2511287"/>
                  <a:pt x="7855384" y="2477470"/>
                </a:cubicBezTo>
                <a:cubicBezTo>
                  <a:pt x="7841968" y="2490997"/>
                  <a:pt x="7841968" y="2511287"/>
                  <a:pt x="7828551" y="2497760"/>
                </a:cubicBezTo>
                <a:cubicBezTo>
                  <a:pt x="7828551" y="2518050"/>
                  <a:pt x="7835259" y="2531577"/>
                  <a:pt x="7821843" y="2545104"/>
                </a:cubicBezTo>
                <a:cubicBezTo>
                  <a:pt x="7808426" y="2524814"/>
                  <a:pt x="7828551" y="2511287"/>
                  <a:pt x="7821843" y="2490997"/>
                </a:cubicBezTo>
                <a:cubicBezTo>
                  <a:pt x="7808426" y="2490997"/>
                  <a:pt x="7808426" y="2470707"/>
                  <a:pt x="7795010" y="2484234"/>
                </a:cubicBezTo>
                <a:cubicBezTo>
                  <a:pt x="7774885" y="2551867"/>
                  <a:pt x="7727927" y="2518050"/>
                  <a:pt x="7701095" y="2545104"/>
                </a:cubicBezTo>
                <a:cubicBezTo>
                  <a:pt x="7707803" y="2531577"/>
                  <a:pt x="7714511" y="2524814"/>
                  <a:pt x="7707803" y="2504524"/>
                </a:cubicBezTo>
                <a:cubicBezTo>
                  <a:pt x="7694385" y="2511287"/>
                  <a:pt x="7687677" y="2490997"/>
                  <a:pt x="7680969" y="2531577"/>
                </a:cubicBezTo>
                <a:cubicBezTo>
                  <a:pt x="7660845" y="2497760"/>
                  <a:pt x="7674261" y="2565394"/>
                  <a:pt x="7660845" y="2545104"/>
                </a:cubicBezTo>
                <a:cubicBezTo>
                  <a:pt x="7667553" y="2524814"/>
                  <a:pt x="7667553" y="2511287"/>
                  <a:pt x="7667553" y="2490997"/>
                </a:cubicBezTo>
                <a:cubicBezTo>
                  <a:pt x="7660845" y="2484234"/>
                  <a:pt x="7660845" y="2490997"/>
                  <a:pt x="7654137" y="2490997"/>
                </a:cubicBezTo>
                <a:cubicBezTo>
                  <a:pt x="7654137" y="2504524"/>
                  <a:pt x="7660845" y="2518050"/>
                  <a:pt x="7647427" y="2531577"/>
                </a:cubicBezTo>
                <a:cubicBezTo>
                  <a:pt x="7640719" y="2497760"/>
                  <a:pt x="7627303" y="2518050"/>
                  <a:pt x="7627303" y="2538341"/>
                </a:cubicBezTo>
                <a:cubicBezTo>
                  <a:pt x="7573637" y="2497760"/>
                  <a:pt x="7513262" y="2551867"/>
                  <a:pt x="7479721" y="2470707"/>
                </a:cubicBezTo>
                <a:cubicBezTo>
                  <a:pt x="7473013" y="2497760"/>
                  <a:pt x="7459596" y="2477470"/>
                  <a:pt x="7452888" y="2504524"/>
                </a:cubicBezTo>
                <a:cubicBezTo>
                  <a:pt x="7439471" y="2463944"/>
                  <a:pt x="7426055" y="2484234"/>
                  <a:pt x="7412639" y="2511287"/>
                </a:cubicBezTo>
                <a:cubicBezTo>
                  <a:pt x="7392514" y="2497760"/>
                  <a:pt x="7385805" y="2477470"/>
                  <a:pt x="7372389" y="2511287"/>
                </a:cubicBezTo>
                <a:cubicBezTo>
                  <a:pt x="7358973" y="2497760"/>
                  <a:pt x="7385805" y="2484234"/>
                  <a:pt x="7379097" y="2470707"/>
                </a:cubicBezTo>
                <a:cubicBezTo>
                  <a:pt x="7365681" y="2457181"/>
                  <a:pt x="7358973" y="2484234"/>
                  <a:pt x="7352265" y="2450417"/>
                </a:cubicBezTo>
                <a:cubicBezTo>
                  <a:pt x="7345557" y="2470707"/>
                  <a:pt x="7338847" y="2463944"/>
                  <a:pt x="7332139" y="2457181"/>
                </a:cubicBezTo>
                <a:cubicBezTo>
                  <a:pt x="7332139" y="2450417"/>
                  <a:pt x="7338847" y="2443654"/>
                  <a:pt x="7338847" y="2436891"/>
                </a:cubicBezTo>
                <a:cubicBezTo>
                  <a:pt x="7278473" y="2450417"/>
                  <a:pt x="7204682" y="2416601"/>
                  <a:pt x="7157724" y="2450417"/>
                </a:cubicBezTo>
                <a:cubicBezTo>
                  <a:pt x="7171141" y="2463944"/>
                  <a:pt x="7197974" y="2450417"/>
                  <a:pt x="7204682" y="2477470"/>
                </a:cubicBezTo>
                <a:cubicBezTo>
                  <a:pt x="7204682" y="2470707"/>
                  <a:pt x="7191265" y="2470707"/>
                  <a:pt x="7197974" y="2477470"/>
                </a:cubicBezTo>
                <a:cubicBezTo>
                  <a:pt x="7204682" y="2490997"/>
                  <a:pt x="7218099" y="2497760"/>
                  <a:pt x="7218099" y="2470707"/>
                </a:cubicBezTo>
                <a:cubicBezTo>
                  <a:pt x="7238223" y="2477470"/>
                  <a:pt x="7224807" y="2511287"/>
                  <a:pt x="7218099" y="2531577"/>
                </a:cubicBezTo>
                <a:cubicBezTo>
                  <a:pt x="7197974" y="2504524"/>
                  <a:pt x="7164432" y="2463944"/>
                  <a:pt x="7157724" y="2518050"/>
                </a:cubicBezTo>
                <a:cubicBezTo>
                  <a:pt x="7151016" y="2490997"/>
                  <a:pt x="7137600" y="2524814"/>
                  <a:pt x="7130892" y="2504524"/>
                </a:cubicBezTo>
                <a:cubicBezTo>
                  <a:pt x="7137600" y="2484234"/>
                  <a:pt x="7151016" y="2497760"/>
                  <a:pt x="7144308" y="2477470"/>
                </a:cubicBezTo>
                <a:cubicBezTo>
                  <a:pt x="7137600" y="2463944"/>
                  <a:pt x="7124183" y="2470707"/>
                  <a:pt x="7117475" y="2484234"/>
                </a:cubicBezTo>
                <a:cubicBezTo>
                  <a:pt x="7117475" y="2490997"/>
                  <a:pt x="7124183" y="2497760"/>
                  <a:pt x="7117475" y="2504524"/>
                </a:cubicBezTo>
                <a:cubicBezTo>
                  <a:pt x="7110767" y="2484234"/>
                  <a:pt x="7110767" y="2463944"/>
                  <a:pt x="7124183" y="2443654"/>
                </a:cubicBezTo>
                <a:cubicBezTo>
                  <a:pt x="7137600" y="2450417"/>
                  <a:pt x="7137600" y="2470707"/>
                  <a:pt x="7151016" y="2443654"/>
                </a:cubicBezTo>
                <a:cubicBezTo>
                  <a:pt x="7137600" y="2423364"/>
                  <a:pt x="7157724" y="2409837"/>
                  <a:pt x="7144308" y="2389548"/>
                </a:cubicBezTo>
                <a:cubicBezTo>
                  <a:pt x="7137600" y="2396311"/>
                  <a:pt x="7130892" y="2389548"/>
                  <a:pt x="7124183" y="2396311"/>
                </a:cubicBezTo>
                <a:cubicBezTo>
                  <a:pt x="7117475" y="2457181"/>
                  <a:pt x="7077225" y="2490997"/>
                  <a:pt x="7050392" y="2497760"/>
                </a:cubicBezTo>
                <a:cubicBezTo>
                  <a:pt x="7070517" y="2477470"/>
                  <a:pt x="7043684" y="2463944"/>
                  <a:pt x="7043684" y="2470707"/>
                </a:cubicBezTo>
                <a:cubicBezTo>
                  <a:pt x="7036975" y="2504524"/>
                  <a:pt x="7010143" y="2470707"/>
                  <a:pt x="6990017" y="2463944"/>
                </a:cubicBezTo>
                <a:cubicBezTo>
                  <a:pt x="6996726" y="2457181"/>
                  <a:pt x="7003435" y="2450417"/>
                  <a:pt x="7003435" y="2436891"/>
                </a:cubicBezTo>
                <a:cubicBezTo>
                  <a:pt x="6990017" y="2423364"/>
                  <a:pt x="6983309" y="2484234"/>
                  <a:pt x="6969893" y="2470707"/>
                </a:cubicBezTo>
                <a:cubicBezTo>
                  <a:pt x="6976601" y="2436891"/>
                  <a:pt x="6956477" y="2463944"/>
                  <a:pt x="6949768" y="2463944"/>
                </a:cubicBezTo>
                <a:cubicBezTo>
                  <a:pt x="6956477" y="2450417"/>
                  <a:pt x="6936352" y="2436891"/>
                  <a:pt x="6936352" y="2423364"/>
                </a:cubicBezTo>
                <a:cubicBezTo>
                  <a:pt x="6929643" y="2436891"/>
                  <a:pt x="6922935" y="2430127"/>
                  <a:pt x="6922935" y="2436891"/>
                </a:cubicBezTo>
                <a:cubicBezTo>
                  <a:pt x="6929643" y="2436891"/>
                  <a:pt x="6943060" y="2443654"/>
                  <a:pt x="6929643" y="2463944"/>
                </a:cubicBezTo>
                <a:cubicBezTo>
                  <a:pt x="6916227" y="2443654"/>
                  <a:pt x="6902810" y="2443654"/>
                  <a:pt x="6902810" y="2477470"/>
                </a:cubicBezTo>
                <a:cubicBezTo>
                  <a:pt x="6889394" y="2463944"/>
                  <a:pt x="6909518" y="2457181"/>
                  <a:pt x="6896102" y="2443654"/>
                </a:cubicBezTo>
                <a:cubicBezTo>
                  <a:pt x="6882686" y="2477470"/>
                  <a:pt x="6889394" y="2443654"/>
                  <a:pt x="6875977" y="2443654"/>
                </a:cubicBezTo>
                <a:cubicBezTo>
                  <a:pt x="6869269" y="2457181"/>
                  <a:pt x="6869269" y="2470707"/>
                  <a:pt x="6875977" y="2484234"/>
                </a:cubicBezTo>
                <a:cubicBezTo>
                  <a:pt x="6875977" y="2457181"/>
                  <a:pt x="6896102" y="2490997"/>
                  <a:pt x="6909518" y="2490997"/>
                </a:cubicBezTo>
                <a:cubicBezTo>
                  <a:pt x="6902810" y="2497760"/>
                  <a:pt x="6909518" y="2511287"/>
                  <a:pt x="6902810" y="2524814"/>
                </a:cubicBezTo>
                <a:cubicBezTo>
                  <a:pt x="6896102" y="2518050"/>
                  <a:pt x="6882686" y="2511287"/>
                  <a:pt x="6875977" y="2524814"/>
                </a:cubicBezTo>
                <a:cubicBezTo>
                  <a:pt x="6875977" y="2545104"/>
                  <a:pt x="6882686" y="2551867"/>
                  <a:pt x="6896102" y="2558630"/>
                </a:cubicBezTo>
                <a:cubicBezTo>
                  <a:pt x="6869269" y="2551867"/>
                  <a:pt x="6862560" y="2538341"/>
                  <a:pt x="6849144" y="2497760"/>
                </a:cubicBezTo>
                <a:cubicBezTo>
                  <a:pt x="6835728" y="2518050"/>
                  <a:pt x="6822311" y="2470707"/>
                  <a:pt x="6808894" y="2463944"/>
                </a:cubicBezTo>
                <a:cubicBezTo>
                  <a:pt x="6808894" y="2443654"/>
                  <a:pt x="6822311" y="2430127"/>
                  <a:pt x="6822311" y="2409837"/>
                </a:cubicBezTo>
                <a:cubicBezTo>
                  <a:pt x="6808894" y="2416601"/>
                  <a:pt x="6795478" y="2403074"/>
                  <a:pt x="6775353" y="2409837"/>
                </a:cubicBezTo>
                <a:cubicBezTo>
                  <a:pt x="6775353" y="2423364"/>
                  <a:pt x="6775353" y="2450417"/>
                  <a:pt x="6761937" y="2436891"/>
                </a:cubicBezTo>
                <a:cubicBezTo>
                  <a:pt x="6761937" y="2416601"/>
                  <a:pt x="6782062" y="2423364"/>
                  <a:pt x="6768645" y="2396311"/>
                </a:cubicBezTo>
                <a:cubicBezTo>
                  <a:pt x="6761937" y="2423364"/>
                  <a:pt x="6761937" y="2403074"/>
                  <a:pt x="6748520" y="2403074"/>
                </a:cubicBezTo>
                <a:cubicBezTo>
                  <a:pt x="6748520" y="2416601"/>
                  <a:pt x="6741812" y="2430127"/>
                  <a:pt x="6741812" y="2443654"/>
                </a:cubicBezTo>
                <a:cubicBezTo>
                  <a:pt x="6748520" y="2443654"/>
                  <a:pt x="6768645" y="2450417"/>
                  <a:pt x="6761937" y="2463944"/>
                </a:cubicBezTo>
                <a:cubicBezTo>
                  <a:pt x="6748520" y="2463944"/>
                  <a:pt x="6741812" y="2443654"/>
                  <a:pt x="6735103" y="2463944"/>
                </a:cubicBezTo>
                <a:cubicBezTo>
                  <a:pt x="6735103" y="2484234"/>
                  <a:pt x="6755228" y="2470707"/>
                  <a:pt x="6748520" y="2484234"/>
                </a:cubicBezTo>
                <a:cubicBezTo>
                  <a:pt x="6741812" y="2477470"/>
                  <a:pt x="6735103" y="2490997"/>
                  <a:pt x="6735103" y="2504524"/>
                </a:cubicBezTo>
                <a:cubicBezTo>
                  <a:pt x="6728395" y="2484234"/>
                  <a:pt x="6721687" y="2470707"/>
                  <a:pt x="6728395" y="2457181"/>
                </a:cubicBezTo>
                <a:cubicBezTo>
                  <a:pt x="6714979" y="2457181"/>
                  <a:pt x="6708271" y="2443654"/>
                  <a:pt x="6701562" y="2450417"/>
                </a:cubicBezTo>
                <a:cubicBezTo>
                  <a:pt x="6694854" y="2436891"/>
                  <a:pt x="6694854" y="2389548"/>
                  <a:pt x="6681437" y="2403074"/>
                </a:cubicBezTo>
                <a:cubicBezTo>
                  <a:pt x="6661313" y="2423364"/>
                  <a:pt x="6688145" y="2436891"/>
                  <a:pt x="6668021" y="2457181"/>
                </a:cubicBezTo>
                <a:cubicBezTo>
                  <a:pt x="6654605" y="2436891"/>
                  <a:pt x="6681437" y="2423364"/>
                  <a:pt x="6668021" y="2403074"/>
                </a:cubicBezTo>
                <a:cubicBezTo>
                  <a:pt x="6641187" y="2396311"/>
                  <a:pt x="6621063" y="2382784"/>
                  <a:pt x="6594230" y="2416601"/>
                </a:cubicBezTo>
                <a:cubicBezTo>
                  <a:pt x="6600938" y="2376021"/>
                  <a:pt x="6574105" y="2409837"/>
                  <a:pt x="6567397" y="2403074"/>
                </a:cubicBezTo>
                <a:cubicBezTo>
                  <a:pt x="6560688" y="2396311"/>
                  <a:pt x="6560688" y="2355731"/>
                  <a:pt x="6547272" y="2362494"/>
                </a:cubicBezTo>
                <a:cubicBezTo>
                  <a:pt x="6540564" y="2382784"/>
                  <a:pt x="6527147" y="2416601"/>
                  <a:pt x="6513730" y="2430127"/>
                </a:cubicBezTo>
                <a:cubicBezTo>
                  <a:pt x="6513730" y="2416601"/>
                  <a:pt x="6507022" y="2409837"/>
                  <a:pt x="6500314" y="2396311"/>
                </a:cubicBezTo>
                <a:cubicBezTo>
                  <a:pt x="6493606" y="2362494"/>
                  <a:pt x="6520438" y="2396311"/>
                  <a:pt x="6513730" y="2369257"/>
                </a:cubicBezTo>
                <a:cubicBezTo>
                  <a:pt x="6500314" y="2362494"/>
                  <a:pt x="6473481" y="2355731"/>
                  <a:pt x="6466772" y="2382784"/>
                </a:cubicBezTo>
                <a:cubicBezTo>
                  <a:pt x="6473481" y="2396311"/>
                  <a:pt x="6486898" y="2376021"/>
                  <a:pt x="6486898" y="2403074"/>
                </a:cubicBezTo>
                <a:cubicBezTo>
                  <a:pt x="6460064" y="2430127"/>
                  <a:pt x="6419815" y="2376021"/>
                  <a:pt x="6399690" y="2409837"/>
                </a:cubicBezTo>
                <a:cubicBezTo>
                  <a:pt x="6366149" y="2382784"/>
                  <a:pt x="6352732" y="2342204"/>
                  <a:pt x="6332607" y="2382784"/>
                </a:cubicBezTo>
                <a:cubicBezTo>
                  <a:pt x="6325899" y="2369257"/>
                  <a:pt x="6325899" y="2348967"/>
                  <a:pt x="6312483" y="2362494"/>
                </a:cubicBezTo>
                <a:cubicBezTo>
                  <a:pt x="6319191" y="2369257"/>
                  <a:pt x="6312483" y="2376021"/>
                  <a:pt x="6325899" y="2389548"/>
                </a:cubicBezTo>
                <a:cubicBezTo>
                  <a:pt x="6325899" y="2389548"/>
                  <a:pt x="6325899" y="2389548"/>
                  <a:pt x="6305775" y="2423364"/>
                </a:cubicBezTo>
                <a:cubicBezTo>
                  <a:pt x="6299066" y="2369257"/>
                  <a:pt x="6265525" y="2436891"/>
                  <a:pt x="6258816" y="2396311"/>
                </a:cubicBezTo>
                <a:cubicBezTo>
                  <a:pt x="6272233" y="2409837"/>
                  <a:pt x="6278941" y="2389548"/>
                  <a:pt x="6272233" y="2376021"/>
                </a:cubicBezTo>
                <a:cubicBezTo>
                  <a:pt x="6265525" y="2382784"/>
                  <a:pt x="6252108" y="2348967"/>
                  <a:pt x="6245400" y="2369257"/>
                </a:cubicBezTo>
                <a:cubicBezTo>
                  <a:pt x="6252108" y="2403074"/>
                  <a:pt x="6231983" y="2382784"/>
                  <a:pt x="6225275" y="2396311"/>
                </a:cubicBezTo>
                <a:cubicBezTo>
                  <a:pt x="6211858" y="2382784"/>
                  <a:pt x="6231983" y="2376021"/>
                  <a:pt x="6218567" y="2362494"/>
                </a:cubicBezTo>
                <a:cubicBezTo>
                  <a:pt x="6211858" y="2362494"/>
                  <a:pt x="6211858" y="2376021"/>
                  <a:pt x="6205150" y="2369257"/>
                </a:cubicBezTo>
                <a:cubicBezTo>
                  <a:pt x="6211858" y="2342204"/>
                  <a:pt x="6238692" y="2355731"/>
                  <a:pt x="6231983" y="2315151"/>
                </a:cubicBezTo>
                <a:cubicBezTo>
                  <a:pt x="6218567" y="2342204"/>
                  <a:pt x="6191734" y="2274570"/>
                  <a:pt x="6178317" y="2335441"/>
                </a:cubicBezTo>
                <a:cubicBezTo>
                  <a:pt x="6178317" y="2328678"/>
                  <a:pt x="6178317" y="2315151"/>
                  <a:pt x="6171608" y="2308387"/>
                </a:cubicBezTo>
                <a:cubicBezTo>
                  <a:pt x="6164900" y="2328678"/>
                  <a:pt x="6144776" y="2308387"/>
                  <a:pt x="6144776" y="2335441"/>
                </a:cubicBezTo>
                <a:cubicBezTo>
                  <a:pt x="6151484" y="2348967"/>
                  <a:pt x="6158192" y="2315151"/>
                  <a:pt x="6164900" y="2342204"/>
                </a:cubicBezTo>
                <a:cubicBezTo>
                  <a:pt x="6138068" y="2362494"/>
                  <a:pt x="6124651" y="2348967"/>
                  <a:pt x="6111234" y="2389548"/>
                </a:cubicBezTo>
                <a:cubicBezTo>
                  <a:pt x="6104526" y="2369257"/>
                  <a:pt x="6117942" y="2355731"/>
                  <a:pt x="6111234" y="2335441"/>
                </a:cubicBezTo>
                <a:cubicBezTo>
                  <a:pt x="6124651" y="2369257"/>
                  <a:pt x="6144776" y="2328678"/>
                  <a:pt x="6138068" y="2301623"/>
                </a:cubicBezTo>
                <a:cubicBezTo>
                  <a:pt x="6124651" y="2321914"/>
                  <a:pt x="6111234" y="2308387"/>
                  <a:pt x="6091110" y="2321914"/>
                </a:cubicBezTo>
                <a:cubicBezTo>
                  <a:pt x="6091110" y="2335441"/>
                  <a:pt x="6097818" y="2348967"/>
                  <a:pt x="6104526" y="2355731"/>
                </a:cubicBezTo>
                <a:cubicBezTo>
                  <a:pt x="6091110" y="2389548"/>
                  <a:pt x="6084401" y="2369257"/>
                  <a:pt x="6070985" y="2382784"/>
                </a:cubicBezTo>
                <a:cubicBezTo>
                  <a:pt x="6057568" y="2369257"/>
                  <a:pt x="6064277" y="2355731"/>
                  <a:pt x="6064277" y="2342204"/>
                </a:cubicBezTo>
                <a:cubicBezTo>
                  <a:pt x="6037443" y="2382784"/>
                  <a:pt x="5997193" y="2342204"/>
                  <a:pt x="5977069" y="2382784"/>
                </a:cubicBezTo>
                <a:cubicBezTo>
                  <a:pt x="5977069" y="2362494"/>
                  <a:pt x="5983777" y="2348967"/>
                  <a:pt x="5983777" y="2328678"/>
                </a:cubicBezTo>
                <a:cubicBezTo>
                  <a:pt x="5963653" y="2315151"/>
                  <a:pt x="5970361" y="2369257"/>
                  <a:pt x="5956944" y="2348967"/>
                </a:cubicBezTo>
                <a:cubicBezTo>
                  <a:pt x="5956944" y="2342204"/>
                  <a:pt x="5963653" y="2335441"/>
                  <a:pt x="5956944" y="2328678"/>
                </a:cubicBezTo>
                <a:cubicBezTo>
                  <a:pt x="5950236" y="2335441"/>
                  <a:pt x="5936819" y="2342204"/>
                  <a:pt x="5936819" y="2362494"/>
                </a:cubicBezTo>
                <a:cubicBezTo>
                  <a:pt x="5950236" y="2362494"/>
                  <a:pt x="5956944" y="2362494"/>
                  <a:pt x="5963653" y="2369257"/>
                </a:cubicBezTo>
                <a:cubicBezTo>
                  <a:pt x="5956944" y="2376021"/>
                  <a:pt x="5963653" y="2389548"/>
                  <a:pt x="5970361" y="2403074"/>
                </a:cubicBezTo>
                <a:cubicBezTo>
                  <a:pt x="5950236" y="2409837"/>
                  <a:pt x="5930111" y="2396311"/>
                  <a:pt x="5909986" y="2396311"/>
                </a:cubicBezTo>
                <a:cubicBezTo>
                  <a:pt x="5889862" y="2416601"/>
                  <a:pt x="5903278" y="2436891"/>
                  <a:pt x="5903278" y="2450417"/>
                </a:cubicBezTo>
                <a:cubicBezTo>
                  <a:pt x="5883153" y="2430127"/>
                  <a:pt x="5896570" y="2436891"/>
                  <a:pt x="5883153" y="2403074"/>
                </a:cubicBezTo>
                <a:cubicBezTo>
                  <a:pt x="5909986" y="2362494"/>
                  <a:pt x="5923403" y="2389548"/>
                  <a:pt x="5943527" y="2376021"/>
                </a:cubicBezTo>
                <a:cubicBezTo>
                  <a:pt x="5930111" y="2362494"/>
                  <a:pt x="5936819" y="2355731"/>
                  <a:pt x="5923403" y="2342204"/>
                </a:cubicBezTo>
                <a:cubicBezTo>
                  <a:pt x="5923403" y="2315151"/>
                  <a:pt x="5936819" y="2315151"/>
                  <a:pt x="5936819" y="2281334"/>
                </a:cubicBezTo>
                <a:cubicBezTo>
                  <a:pt x="5936819" y="2294860"/>
                  <a:pt x="5963653" y="2274570"/>
                  <a:pt x="5956944" y="2267807"/>
                </a:cubicBezTo>
                <a:cubicBezTo>
                  <a:pt x="5950236" y="2240754"/>
                  <a:pt x="5923403" y="2274570"/>
                  <a:pt x="5930111" y="2301623"/>
                </a:cubicBezTo>
                <a:cubicBezTo>
                  <a:pt x="5916695" y="2274570"/>
                  <a:pt x="5896570" y="2294860"/>
                  <a:pt x="5896570" y="2308387"/>
                </a:cubicBezTo>
                <a:cubicBezTo>
                  <a:pt x="5903278" y="2335441"/>
                  <a:pt x="5909986" y="2301623"/>
                  <a:pt x="5916695" y="2315151"/>
                </a:cubicBezTo>
                <a:cubicBezTo>
                  <a:pt x="5916695" y="2321914"/>
                  <a:pt x="5916695" y="2335441"/>
                  <a:pt x="5923403" y="2342204"/>
                </a:cubicBezTo>
                <a:cubicBezTo>
                  <a:pt x="5876445" y="2376021"/>
                  <a:pt x="5789238" y="2281334"/>
                  <a:pt x="5789238" y="2376021"/>
                </a:cubicBezTo>
                <a:cubicBezTo>
                  <a:pt x="5789238" y="2369257"/>
                  <a:pt x="5802654" y="2369257"/>
                  <a:pt x="5802654" y="2389548"/>
                </a:cubicBezTo>
                <a:cubicBezTo>
                  <a:pt x="5795946" y="2389548"/>
                  <a:pt x="5775821" y="2382784"/>
                  <a:pt x="5782529" y="2396311"/>
                </a:cubicBezTo>
                <a:cubicBezTo>
                  <a:pt x="5795946" y="2403074"/>
                  <a:pt x="5809362" y="2382784"/>
                  <a:pt x="5829487" y="2362494"/>
                </a:cubicBezTo>
                <a:cubicBezTo>
                  <a:pt x="5842904" y="2403074"/>
                  <a:pt x="5856320" y="2355731"/>
                  <a:pt x="5869736" y="2382784"/>
                </a:cubicBezTo>
                <a:cubicBezTo>
                  <a:pt x="5856320" y="2403074"/>
                  <a:pt x="5856320" y="2376021"/>
                  <a:pt x="5842904" y="2382784"/>
                </a:cubicBezTo>
                <a:cubicBezTo>
                  <a:pt x="5849612" y="2396311"/>
                  <a:pt x="5842904" y="2409837"/>
                  <a:pt x="5849612" y="2423364"/>
                </a:cubicBezTo>
                <a:cubicBezTo>
                  <a:pt x="5829487" y="2436891"/>
                  <a:pt x="5836196" y="2463944"/>
                  <a:pt x="5822778" y="2443654"/>
                </a:cubicBezTo>
                <a:cubicBezTo>
                  <a:pt x="5822778" y="2416601"/>
                  <a:pt x="5849612" y="2416601"/>
                  <a:pt x="5836196" y="2382784"/>
                </a:cubicBezTo>
                <a:cubicBezTo>
                  <a:pt x="5816070" y="2416601"/>
                  <a:pt x="5802654" y="2430127"/>
                  <a:pt x="5802654" y="2457181"/>
                </a:cubicBezTo>
                <a:cubicBezTo>
                  <a:pt x="5809362" y="2470707"/>
                  <a:pt x="5829487" y="2450417"/>
                  <a:pt x="5822778" y="2477470"/>
                </a:cubicBezTo>
                <a:cubicBezTo>
                  <a:pt x="5816070" y="2477470"/>
                  <a:pt x="5809362" y="2477470"/>
                  <a:pt x="5809362" y="2484234"/>
                </a:cubicBezTo>
                <a:cubicBezTo>
                  <a:pt x="5802654" y="2443654"/>
                  <a:pt x="5769112" y="2470707"/>
                  <a:pt x="5775821" y="2416601"/>
                </a:cubicBezTo>
                <a:cubicBezTo>
                  <a:pt x="5769112" y="2443654"/>
                  <a:pt x="5722155" y="2477470"/>
                  <a:pt x="5702030" y="2443654"/>
                </a:cubicBezTo>
                <a:cubicBezTo>
                  <a:pt x="5708738" y="2450417"/>
                  <a:pt x="5708738" y="2457181"/>
                  <a:pt x="5702030" y="2463944"/>
                </a:cubicBezTo>
                <a:cubicBezTo>
                  <a:pt x="5702030" y="2457181"/>
                  <a:pt x="5695321" y="2450417"/>
                  <a:pt x="5688613" y="2463944"/>
                </a:cubicBezTo>
                <a:cubicBezTo>
                  <a:pt x="5688613" y="2443654"/>
                  <a:pt x="5688613" y="2430127"/>
                  <a:pt x="5695321" y="2416601"/>
                </a:cubicBezTo>
                <a:cubicBezTo>
                  <a:pt x="5708738" y="2430127"/>
                  <a:pt x="5722155" y="2423364"/>
                  <a:pt x="5742280" y="2423364"/>
                </a:cubicBezTo>
                <a:cubicBezTo>
                  <a:pt x="5735571" y="2409837"/>
                  <a:pt x="5748988" y="2396311"/>
                  <a:pt x="5742280" y="2382784"/>
                </a:cubicBezTo>
                <a:cubicBezTo>
                  <a:pt x="5728863" y="2416601"/>
                  <a:pt x="5695321" y="2376021"/>
                  <a:pt x="5675197" y="2416601"/>
                </a:cubicBezTo>
                <a:cubicBezTo>
                  <a:pt x="5681905" y="2430127"/>
                  <a:pt x="5688613" y="2423364"/>
                  <a:pt x="5681905" y="2443654"/>
                </a:cubicBezTo>
                <a:cubicBezTo>
                  <a:pt x="5661781" y="2457181"/>
                  <a:pt x="5628239" y="2423364"/>
                  <a:pt x="5628239" y="2470707"/>
                </a:cubicBezTo>
                <a:cubicBezTo>
                  <a:pt x="5621531" y="2443654"/>
                  <a:pt x="5614823" y="2409837"/>
                  <a:pt x="5601406" y="2450417"/>
                </a:cubicBezTo>
                <a:cubicBezTo>
                  <a:pt x="5594697" y="2436891"/>
                  <a:pt x="5594697" y="2430127"/>
                  <a:pt x="5587989" y="2416601"/>
                </a:cubicBezTo>
                <a:cubicBezTo>
                  <a:pt x="5594697" y="2396311"/>
                  <a:pt x="5601406" y="2436891"/>
                  <a:pt x="5608114" y="2409837"/>
                </a:cubicBezTo>
                <a:cubicBezTo>
                  <a:pt x="5587989" y="2376021"/>
                  <a:pt x="5614823" y="2403074"/>
                  <a:pt x="5614823" y="2382784"/>
                </a:cubicBezTo>
                <a:cubicBezTo>
                  <a:pt x="5601406" y="2362494"/>
                  <a:pt x="5594697" y="2382784"/>
                  <a:pt x="5587989" y="2376021"/>
                </a:cubicBezTo>
                <a:cubicBezTo>
                  <a:pt x="5594697" y="2409837"/>
                  <a:pt x="5574573" y="2409837"/>
                  <a:pt x="5581281" y="2443654"/>
                </a:cubicBezTo>
                <a:cubicBezTo>
                  <a:pt x="5581281" y="2416601"/>
                  <a:pt x="5554448" y="2389548"/>
                  <a:pt x="5547740" y="2423364"/>
                </a:cubicBezTo>
                <a:cubicBezTo>
                  <a:pt x="5541032" y="2416601"/>
                  <a:pt x="5534323" y="2416601"/>
                  <a:pt x="5534323" y="2409837"/>
                </a:cubicBezTo>
                <a:cubicBezTo>
                  <a:pt x="5527615" y="2362494"/>
                  <a:pt x="5567865" y="2389548"/>
                  <a:pt x="5554448" y="2348967"/>
                </a:cubicBezTo>
                <a:cubicBezTo>
                  <a:pt x="5594697" y="2376021"/>
                  <a:pt x="5628239" y="2342204"/>
                  <a:pt x="5661781" y="2342204"/>
                </a:cubicBezTo>
                <a:cubicBezTo>
                  <a:pt x="5648363" y="2301623"/>
                  <a:pt x="5628239" y="2355731"/>
                  <a:pt x="5628239" y="2315151"/>
                </a:cubicBezTo>
                <a:cubicBezTo>
                  <a:pt x="5614823" y="2321914"/>
                  <a:pt x="5614823" y="2328678"/>
                  <a:pt x="5608114" y="2348967"/>
                </a:cubicBezTo>
                <a:cubicBezTo>
                  <a:pt x="5587989" y="2328678"/>
                  <a:pt x="5601406" y="2348967"/>
                  <a:pt x="5601406" y="2315151"/>
                </a:cubicBezTo>
                <a:cubicBezTo>
                  <a:pt x="5587989" y="2328678"/>
                  <a:pt x="5581281" y="2315151"/>
                  <a:pt x="5581281" y="2342204"/>
                </a:cubicBezTo>
                <a:cubicBezTo>
                  <a:pt x="5561156" y="2335441"/>
                  <a:pt x="5587989" y="2294860"/>
                  <a:pt x="5581281" y="2274570"/>
                </a:cubicBezTo>
                <a:cubicBezTo>
                  <a:pt x="5567865" y="2294860"/>
                  <a:pt x="5554448" y="2254280"/>
                  <a:pt x="5541032" y="2274570"/>
                </a:cubicBezTo>
                <a:cubicBezTo>
                  <a:pt x="5547740" y="2281334"/>
                  <a:pt x="5547740" y="2294860"/>
                  <a:pt x="5547740" y="2308387"/>
                </a:cubicBezTo>
                <a:cubicBezTo>
                  <a:pt x="5554448" y="2281334"/>
                  <a:pt x="5561156" y="2301623"/>
                  <a:pt x="5567865" y="2288097"/>
                </a:cubicBezTo>
                <a:cubicBezTo>
                  <a:pt x="5569542" y="2291479"/>
                  <a:pt x="5570799" y="2296551"/>
                  <a:pt x="5571638" y="2302046"/>
                </a:cubicBezTo>
                <a:lnTo>
                  <a:pt x="5572177" y="2309111"/>
                </a:lnTo>
                <a:lnTo>
                  <a:pt x="5571638" y="2305851"/>
                </a:lnTo>
                <a:cubicBezTo>
                  <a:pt x="5570799" y="2304583"/>
                  <a:pt x="5569542" y="2305005"/>
                  <a:pt x="5567865" y="2308387"/>
                </a:cubicBezTo>
                <a:cubicBezTo>
                  <a:pt x="5554448" y="2321914"/>
                  <a:pt x="5554448" y="2328678"/>
                  <a:pt x="5554448" y="2342204"/>
                </a:cubicBezTo>
                <a:cubicBezTo>
                  <a:pt x="5541032" y="2335441"/>
                  <a:pt x="5514198" y="2315151"/>
                  <a:pt x="5514198" y="2335441"/>
                </a:cubicBezTo>
                <a:cubicBezTo>
                  <a:pt x="5527615" y="2355731"/>
                  <a:pt x="5534323" y="2328678"/>
                  <a:pt x="5547740" y="2348967"/>
                </a:cubicBezTo>
                <a:cubicBezTo>
                  <a:pt x="5534323" y="2382784"/>
                  <a:pt x="5527615" y="2348967"/>
                  <a:pt x="5520906" y="2376021"/>
                </a:cubicBezTo>
                <a:cubicBezTo>
                  <a:pt x="5520906" y="2328678"/>
                  <a:pt x="5467240" y="2328678"/>
                  <a:pt x="5467240" y="2376021"/>
                </a:cubicBezTo>
                <a:cubicBezTo>
                  <a:pt x="5453824" y="2362494"/>
                  <a:pt x="5460532" y="2335441"/>
                  <a:pt x="5447116" y="2348967"/>
                </a:cubicBezTo>
                <a:cubicBezTo>
                  <a:pt x="5440408" y="2355731"/>
                  <a:pt x="5447116" y="2369257"/>
                  <a:pt x="5440408" y="2376021"/>
                </a:cubicBezTo>
                <a:cubicBezTo>
                  <a:pt x="5433699" y="2355731"/>
                  <a:pt x="5433699" y="2382784"/>
                  <a:pt x="5426991" y="2389548"/>
                </a:cubicBezTo>
                <a:cubicBezTo>
                  <a:pt x="5413574" y="2382784"/>
                  <a:pt x="5406866" y="2369257"/>
                  <a:pt x="5393450" y="2369257"/>
                </a:cubicBezTo>
                <a:cubicBezTo>
                  <a:pt x="5406866" y="2355731"/>
                  <a:pt x="5418605" y="2342204"/>
                  <a:pt x="5428668" y="2326986"/>
                </a:cubicBezTo>
                <a:lnTo>
                  <a:pt x="5438610" y="2306270"/>
                </a:lnTo>
                <a:lnTo>
                  <a:pt x="5440408" y="2308387"/>
                </a:lnTo>
                <a:lnTo>
                  <a:pt x="5440939" y="2301418"/>
                </a:lnTo>
                <a:lnTo>
                  <a:pt x="5453824" y="2274570"/>
                </a:lnTo>
                <a:cubicBezTo>
                  <a:pt x="5447116" y="2274570"/>
                  <a:pt x="5443762" y="2279643"/>
                  <a:pt x="5442085" y="2286406"/>
                </a:cubicBezTo>
                <a:lnTo>
                  <a:pt x="5440939" y="2301418"/>
                </a:lnTo>
                <a:lnTo>
                  <a:pt x="5438610" y="2306270"/>
                </a:lnTo>
                <a:lnTo>
                  <a:pt x="5430450" y="2296657"/>
                </a:lnTo>
                <a:cubicBezTo>
                  <a:pt x="5420702" y="2291902"/>
                  <a:pt x="5411897" y="2303315"/>
                  <a:pt x="5406866" y="2288097"/>
                </a:cubicBezTo>
                <a:cubicBezTo>
                  <a:pt x="5413574" y="2274570"/>
                  <a:pt x="5406866" y="2261043"/>
                  <a:pt x="5400158" y="2247517"/>
                </a:cubicBezTo>
                <a:cubicBezTo>
                  <a:pt x="5380033" y="2281334"/>
                  <a:pt x="5373325" y="2240754"/>
                  <a:pt x="5366617" y="2240754"/>
                </a:cubicBezTo>
                <a:cubicBezTo>
                  <a:pt x="5359908" y="2254280"/>
                  <a:pt x="5353200" y="2261043"/>
                  <a:pt x="5359908" y="2274570"/>
                </a:cubicBezTo>
                <a:cubicBezTo>
                  <a:pt x="5359908" y="2274570"/>
                  <a:pt x="5380033" y="2261043"/>
                  <a:pt x="5373325" y="2281334"/>
                </a:cubicBezTo>
                <a:cubicBezTo>
                  <a:pt x="5373325" y="2281334"/>
                  <a:pt x="5353200" y="2301623"/>
                  <a:pt x="5353200" y="2308387"/>
                </a:cubicBezTo>
                <a:cubicBezTo>
                  <a:pt x="5359908" y="2294860"/>
                  <a:pt x="5380033" y="2301623"/>
                  <a:pt x="5373325" y="2321914"/>
                </a:cubicBezTo>
                <a:cubicBezTo>
                  <a:pt x="5359908" y="2362494"/>
                  <a:pt x="5346491" y="2321914"/>
                  <a:pt x="5333075" y="2362494"/>
                </a:cubicBezTo>
                <a:cubicBezTo>
                  <a:pt x="5326367" y="2348967"/>
                  <a:pt x="5333075" y="2342204"/>
                  <a:pt x="5333075" y="2335441"/>
                </a:cubicBezTo>
                <a:cubicBezTo>
                  <a:pt x="5319659" y="2335441"/>
                  <a:pt x="5292825" y="2315151"/>
                  <a:pt x="5292825" y="2348967"/>
                </a:cubicBezTo>
                <a:cubicBezTo>
                  <a:pt x="5265993" y="2315151"/>
                  <a:pt x="5259285" y="2362494"/>
                  <a:pt x="5239159" y="2362494"/>
                </a:cubicBezTo>
                <a:cubicBezTo>
                  <a:pt x="5239159" y="2362494"/>
                  <a:pt x="5225743" y="2335441"/>
                  <a:pt x="5225743" y="2369257"/>
                </a:cubicBezTo>
                <a:cubicBezTo>
                  <a:pt x="5212326" y="2355731"/>
                  <a:pt x="5219035" y="2342204"/>
                  <a:pt x="5212326" y="2335441"/>
                </a:cubicBezTo>
                <a:cubicBezTo>
                  <a:pt x="5205618" y="2369257"/>
                  <a:pt x="5178785" y="2335441"/>
                  <a:pt x="5165368" y="2348967"/>
                </a:cubicBezTo>
                <a:cubicBezTo>
                  <a:pt x="5165368" y="2342204"/>
                  <a:pt x="5165368" y="2328678"/>
                  <a:pt x="5158660" y="2315151"/>
                </a:cubicBezTo>
                <a:cubicBezTo>
                  <a:pt x="5145244" y="2301623"/>
                  <a:pt x="5151952" y="2335441"/>
                  <a:pt x="5145244" y="2328678"/>
                </a:cubicBezTo>
                <a:cubicBezTo>
                  <a:pt x="5145244" y="2321914"/>
                  <a:pt x="5145244" y="2315151"/>
                  <a:pt x="5138536" y="2301623"/>
                </a:cubicBezTo>
                <a:cubicBezTo>
                  <a:pt x="5131828" y="2328678"/>
                  <a:pt x="5131828" y="2288097"/>
                  <a:pt x="5125118" y="2301623"/>
                </a:cubicBezTo>
                <a:cubicBezTo>
                  <a:pt x="5111702" y="2308387"/>
                  <a:pt x="5125118" y="2321914"/>
                  <a:pt x="5118410" y="2335441"/>
                </a:cubicBezTo>
                <a:cubicBezTo>
                  <a:pt x="5098286" y="2321914"/>
                  <a:pt x="5078161" y="2355731"/>
                  <a:pt x="5058036" y="2342204"/>
                </a:cubicBezTo>
                <a:cubicBezTo>
                  <a:pt x="5064744" y="2328678"/>
                  <a:pt x="5064744" y="2321914"/>
                  <a:pt x="5064744" y="2315151"/>
                </a:cubicBezTo>
                <a:cubicBezTo>
                  <a:pt x="5044620" y="2335441"/>
                  <a:pt x="5037911" y="2342204"/>
                  <a:pt x="5037911" y="2301623"/>
                </a:cubicBezTo>
                <a:cubicBezTo>
                  <a:pt x="5017787" y="2321914"/>
                  <a:pt x="4990953" y="2342204"/>
                  <a:pt x="4977537" y="2301623"/>
                </a:cubicBezTo>
                <a:cubicBezTo>
                  <a:pt x="4964121" y="2321914"/>
                  <a:pt x="4957413" y="2301623"/>
                  <a:pt x="4943995" y="2308387"/>
                </a:cubicBezTo>
                <a:cubicBezTo>
                  <a:pt x="4943995" y="2328678"/>
                  <a:pt x="4937287" y="2321914"/>
                  <a:pt x="4930579" y="2348967"/>
                </a:cubicBezTo>
                <a:cubicBezTo>
                  <a:pt x="4923871" y="2321914"/>
                  <a:pt x="4923871" y="2315151"/>
                  <a:pt x="4910454" y="2321914"/>
                </a:cubicBezTo>
                <a:cubicBezTo>
                  <a:pt x="4910454" y="2294860"/>
                  <a:pt x="4930579" y="2308387"/>
                  <a:pt x="4937287" y="2301623"/>
                </a:cubicBezTo>
                <a:cubicBezTo>
                  <a:pt x="4930579" y="2274570"/>
                  <a:pt x="4937287" y="2254280"/>
                  <a:pt x="4943995" y="2233990"/>
                </a:cubicBezTo>
                <a:cubicBezTo>
                  <a:pt x="4930579" y="2227227"/>
                  <a:pt x="4917163" y="2220463"/>
                  <a:pt x="4917163" y="2254280"/>
                </a:cubicBezTo>
                <a:cubicBezTo>
                  <a:pt x="4897037" y="2240754"/>
                  <a:pt x="4876913" y="2213700"/>
                  <a:pt x="4856788" y="2261043"/>
                </a:cubicBezTo>
                <a:cubicBezTo>
                  <a:pt x="4850080" y="2254280"/>
                  <a:pt x="4863496" y="2220463"/>
                  <a:pt x="4850080" y="2227227"/>
                </a:cubicBezTo>
                <a:cubicBezTo>
                  <a:pt x="4850080" y="2233990"/>
                  <a:pt x="4850080" y="2240754"/>
                  <a:pt x="4850080" y="2247517"/>
                </a:cubicBezTo>
                <a:cubicBezTo>
                  <a:pt x="4823246" y="2206937"/>
                  <a:pt x="4776288" y="2254280"/>
                  <a:pt x="4736039" y="2227227"/>
                </a:cubicBezTo>
                <a:cubicBezTo>
                  <a:pt x="4749456" y="2254280"/>
                  <a:pt x="4749456" y="2240754"/>
                  <a:pt x="4762872" y="2274570"/>
                </a:cubicBezTo>
                <a:cubicBezTo>
                  <a:pt x="4769580" y="2247517"/>
                  <a:pt x="4776288" y="2288097"/>
                  <a:pt x="4782998" y="2261043"/>
                </a:cubicBezTo>
                <a:cubicBezTo>
                  <a:pt x="4776288" y="2254280"/>
                  <a:pt x="4769580" y="2261043"/>
                  <a:pt x="4776288" y="2254280"/>
                </a:cubicBezTo>
                <a:cubicBezTo>
                  <a:pt x="4803122" y="2240754"/>
                  <a:pt x="4816538" y="2274570"/>
                  <a:pt x="4843372" y="2261043"/>
                </a:cubicBezTo>
                <a:cubicBezTo>
                  <a:pt x="4836663" y="2274570"/>
                  <a:pt x="4823246" y="2274570"/>
                  <a:pt x="4836663" y="2294860"/>
                </a:cubicBezTo>
                <a:cubicBezTo>
                  <a:pt x="4823246" y="2315151"/>
                  <a:pt x="4816538" y="2308387"/>
                  <a:pt x="4809830" y="2281334"/>
                </a:cubicBezTo>
                <a:cubicBezTo>
                  <a:pt x="4803122" y="2294860"/>
                  <a:pt x="4769580" y="2321914"/>
                  <a:pt x="4756164" y="2308387"/>
                </a:cubicBezTo>
                <a:cubicBezTo>
                  <a:pt x="4756164" y="2294860"/>
                  <a:pt x="4762872" y="2288097"/>
                  <a:pt x="4756164" y="2281334"/>
                </a:cubicBezTo>
                <a:cubicBezTo>
                  <a:pt x="4749456" y="2261043"/>
                  <a:pt x="4742748" y="2288097"/>
                  <a:pt x="4736039" y="2288097"/>
                </a:cubicBezTo>
                <a:cubicBezTo>
                  <a:pt x="4736039" y="2288097"/>
                  <a:pt x="4736039" y="2288097"/>
                  <a:pt x="4742748" y="2308387"/>
                </a:cubicBezTo>
                <a:cubicBezTo>
                  <a:pt x="4715914" y="2301623"/>
                  <a:pt x="4682373" y="2308387"/>
                  <a:pt x="4655540" y="2315151"/>
                </a:cubicBezTo>
                <a:cubicBezTo>
                  <a:pt x="4642123" y="2301623"/>
                  <a:pt x="4648831" y="2288097"/>
                  <a:pt x="4642123" y="2281334"/>
                </a:cubicBezTo>
                <a:cubicBezTo>
                  <a:pt x="4635415" y="2288097"/>
                  <a:pt x="4635415" y="2294860"/>
                  <a:pt x="4628707" y="2301623"/>
                </a:cubicBezTo>
                <a:cubicBezTo>
                  <a:pt x="4621999" y="2288097"/>
                  <a:pt x="4628707" y="2281334"/>
                  <a:pt x="4628707" y="2274570"/>
                </a:cubicBezTo>
                <a:cubicBezTo>
                  <a:pt x="4621999" y="2281334"/>
                  <a:pt x="4615291" y="2261043"/>
                  <a:pt x="4608583" y="2281334"/>
                </a:cubicBezTo>
                <a:cubicBezTo>
                  <a:pt x="4615291" y="2288097"/>
                  <a:pt x="4615291" y="2294860"/>
                  <a:pt x="4615291" y="2301623"/>
                </a:cubicBezTo>
                <a:cubicBezTo>
                  <a:pt x="4608583" y="2294860"/>
                  <a:pt x="4595165" y="2315151"/>
                  <a:pt x="4588457" y="2294860"/>
                </a:cubicBezTo>
                <a:cubicBezTo>
                  <a:pt x="4595165" y="2288097"/>
                  <a:pt x="4601873" y="2281334"/>
                  <a:pt x="4588457" y="2267807"/>
                </a:cubicBezTo>
                <a:cubicBezTo>
                  <a:pt x="4581749" y="2281334"/>
                  <a:pt x="4581749" y="2267807"/>
                  <a:pt x="4575041" y="2288097"/>
                </a:cubicBezTo>
                <a:cubicBezTo>
                  <a:pt x="4575041" y="2301623"/>
                  <a:pt x="4575041" y="2308387"/>
                  <a:pt x="4575041" y="2315151"/>
                </a:cubicBezTo>
                <a:cubicBezTo>
                  <a:pt x="4561624" y="2267807"/>
                  <a:pt x="4541499" y="2321914"/>
                  <a:pt x="4521375" y="2308387"/>
                </a:cubicBezTo>
                <a:cubicBezTo>
                  <a:pt x="4521375" y="2294860"/>
                  <a:pt x="4534791" y="2288097"/>
                  <a:pt x="4528083" y="2274570"/>
                </a:cubicBezTo>
                <a:cubicBezTo>
                  <a:pt x="4494542" y="2240754"/>
                  <a:pt x="4434168" y="2301623"/>
                  <a:pt x="4387209" y="2233990"/>
                </a:cubicBezTo>
                <a:cubicBezTo>
                  <a:pt x="4387209" y="2240754"/>
                  <a:pt x="4393918" y="2254280"/>
                  <a:pt x="4387209" y="2261043"/>
                </a:cubicBezTo>
                <a:cubicBezTo>
                  <a:pt x="4367084" y="2261043"/>
                  <a:pt x="4387209" y="2247517"/>
                  <a:pt x="4373792" y="2233990"/>
                </a:cubicBezTo>
                <a:cubicBezTo>
                  <a:pt x="4360376" y="2227227"/>
                  <a:pt x="4380501" y="2247517"/>
                  <a:pt x="4367084" y="2261043"/>
                </a:cubicBezTo>
                <a:cubicBezTo>
                  <a:pt x="4360376" y="2247517"/>
                  <a:pt x="4367084" y="2233990"/>
                  <a:pt x="4353668" y="2220463"/>
                </a:cubicBezTo>
                <a:cubicBezTo>
                  <a:pt x="4340251" y="2240754"/>
                  <a:pt x="4326835" y="2220463"/>
                  <a:pt x="4313418" y="2233990"/>
                </a:cubicBezTo>
                <a:cubicBezTo>
                  <a:pt x="4320127" y="2247517"/>
                  <a:pt x="4320127" y="2254280"/>
                  <a:pt x="4320127" y="2267807"/>
                </a:cubicBezTo>
                <a:cubicBezTo>
                  <a:pt x="4313418" y="2261043"/>
                  <a:pt x="4306710" y="2267807"/>
                  <a:pt x="4306710" y="2274570"/>
                </a:cubicBezTo>
                <a:cubicBezTo>
                  <a:pt x="4286585" y="2240754"/>
                  <a:pt x="4273169" y="2281334"/>
                  <a:pt x="4253043" y="2267807"/>
                </a:cubicBezTo>
                <a:cubicBezTo>
                  <a:pt x="4253043" y="2227227"/>
                  <a:pt x="4273169" y="2254280"/>
                  <a:pt x="4286585" y="2247517"/>
                </a:cubicBezTo>
                <a:cubicBezTo>
                  <a:pt x="4279877" y="2240754"/>
                  <a:pt x="4286585" y="2233990"/>
                  <a:pt x="4279877" y="2227227"/>
                </a:cubicBezTo>
                <a:cubicBezTo>
                  <a:pt x="4259751" y="2227227"/>
                  <a:pt x="4239627" y="2220463"/>
                  <a:pt x="4212794" y="2220463"/>
                </a:cubicBezTo>
                <a:cubicBezTo>
                  <a:pt x="4226211" y="2240754"/>
                  <a:pt x="4239627" y="2247517"/>
                  <a:pt x="4253043" y="2240754"/>
                </a:cubicBezTo>
                <a:cubicBezTo>
                  <a:pt x="4246335" y="2254280"/>
                  <a:pt x="4253043" y="2261043"/>
                  <a:pt x="4253043" y="2267807"/>
                </a:cubicBezTo>
                <a:cubicBezTo>
                  <a:pt x="4232919" y="2233990"/>
                  <a:pt x="4239627" y="2274570"/>
                  <a:pt x="4219503" y="2267807"/>
                </a:cubicBezTo>
                <a:cubicBezTo>
                  <a:pt x="4219503" y="2254280"/>
                  <a:pt x="4206086" y="2227227"/>
                  <a:pt x="4192669" y="2227227"/>
                </a:cubicBezTo>
                <a:cubicBezTo>
                  <a:pt x="4192669" y="2254280"/>
                  <a:pt x="4199377" y="2261043"/>
                  <a:pt x="4199377" y="2274570"/>
                </a:cubicBezTo>
                <a:cubicBezTo>
                  <a:pt x="4192669" y="2261043"/>
                  <a:pt x="4185961" y="2274570"/>
                  <a:pt x="4179253" y="2247517"/>
                </a:cubicBezTo>
                <a:cubicBezTo>
                  <a:pt x="4172544" y="2267807"/>
                  <a:pt x="4152420" y="2274570"/>
                  <a:pt x="4152420" y="2240754"/>
                </a:cubicBezTo>
                <a:cubicBezTo>
                  <a:pt x="4125586" y="2274570"/>
                  <a:pt x="4105462" y="2261043"/>
                  <a:pt x="4078628" y="2254280"/>
                </a:cubicBezTo>
                <a:cubicBezTo>
                  <a:pt x="4065212" y="2261043"/>
                  <a:pt x="4071920" y="2301623"/>
                  <a:pt x="4058504" y="2294860"/>
                </a:cubicBezTo>
                <a:cubicBezTo>
                  <a:pt x="4065212" y="2261043"/>
                  <a:pt x="4045088" y="2281334"/>
                  <a:pt x="4045088" y="2247517"/>
                </a:cubicBezTo>
                <a:cubicBezTo>
                  <a:pt x="4018254" y="2294860"/>
                  <a:pt x="3984713" y="2254280"/>
                  <a:pt x="3971296" y="2308387"/>
                </a:cubicBezTo>
                <a:cubicBezTo>
                  <a:pt x="3964588" y="2288097"/>
                  <a:pt x="3957880" y="2315151"/>
                  <a:pt x="3944463" y="2308387"/>
                </a:cubicBezTo>
                <a:cubicBezTo>
                  <a:pt x="3957880" y="2240754"/>
                  <a:pt x="3884089" y="2288097"/>
                  <a:pt x="3870673" y="2308387"/>
                </a:cubicBezTo>
                <a:cubicBezTo>
                  <a:pt x="3863964" y="2267807"/>
                  <a:pt x="3890797" y="2288097"/>
                  <a:pt x="3890797" y="2267807"/>
                </a:cubicBezTo>
                <a:cubicBezTo>
                  <a:pt x="3884089" y="2254280"/>
                  <a:pt x="3877381" y="2240754"/>
                  <a:pt x="3863964" y="2240754"/>
                </a:cubicBezTo>
                <a:cubicBezTo>
                  <a:pt x="3870673" y="2267807"/>
                  <a:pt x="3863964" y="2247517"/>
                  <a:pt x="3857255" y="2247517"/>
                </a:cubicBezTo>
                <a:cubicBezTo>
                  <a:pt x="3857255" y="2274570"/>
                  <a:pt x="3850547" y="2274570"/>
                  <a:pt x="3843839" y="2294860"/>
                </a:cubicBezTo>
                <a:cubicBezTo>
                  <a:pt x="3837131" y="2281334"/>
                  <a:pt x="3850547" y="2267807"/>
                  <a:pt x="3850547" y="2247517"/>
                </a:cubicBezTo>
                <a:cubicBezTo>
                  <a:pt x="3837131" y="2227227"/>
                  <a:pt x="3823714" y="2227227"/>
                  <a:pt x="3823714" y="2186647"/>
                </a:cubicBezTo>
                <a:cubicBezTo>
                  <a:pt x="3817006" y="2213700"/>
                  <a:pt x="3817006" y="2240754"/>
                  <a:pt x="3810298" y="2261043"/>
                </a:cubicBezTo>
                <a:cubicBezTo>
                  <a:pt x="3803590" y="2233990"/>
                  <a:pt x="3783464" y="2233990"/>
                  <a:pt x="3770048" y="2213700"/>
                </a:cubicBezTo>
                <a:cubicBezTo>
                  <a:pt x="3770048" y="2240754"/>
                  <a:pt x="3790173" y="2267807"/>
                  <a:pt x="3790173" y="2288097"/>
                </a:cubicBezTo>
                <a:cubicBezTo>
                  <a:pt x="3770048" y="2294860"/>
                  <a:pt x="3770048" y="2213700"/>
                  <a:pt x="3736506" y="2261043"/>
                </a:cubicBezTo>
                <a:cubicBezTo>
                  <a:pt x="3770048" y="2274570"/>
                  <a:pt x="3763340" y="2308387"/>
                  <a:pt x="3796881" y="2328678"/>
                </a:cubicBezTo>
                <a:cubicBezTo>
                  <a:pt x="3783464" y="2328678"/>
                  <a:pt x="3756632" y="2335441"/>
                  <a:pt x="3749924" y="2315151"/>
                </a:cubicBezTo>
                <a:cubicBezTo>
                  <a:pt x="3756632" y="2315151"/>
                  <a:pt x="3756632" y="2315151"/>
                  <a:pt x="3763340" y="2308387"/>
                </a:cubicBezTo>
                <a:cubicBezTo>
                  <a:pt x="3749924" y="2274570"/>
                  <a:pt x="3736506" y="2267807"/>
                  <a:pt x="3723090" y="2267807"/>
                </a:cubicBezTo>
                <a:cubicBezTo>
                  <a:pt x="3729798" y="2247517"/>
                  <a:pt x="3736506" y="2247517"/>
                  <a:pt x="3723090" y="2220463"/>
                </a:cubicBezTo>
                <a:cubicBezTo>
                  <a:pt x="3716382" y="2227227"/>
                  <a:pt x="3709674" y="2206937"/>
                  <a:pt x="3702966" y="2220463"/>
                </a:cubicBezTo>
                <a:cubicBezTo>
                  <a:pt x="3709674" y="2240754"/>
                  <a:pt x="3723090" y="2227227"/>
                  <a:pt x="3709674" y="2247517"/>
                </a:cubicBezTo>
                <a:cubicBezTo>
                  <a:pt x="3689549" y="2240754"/>
                  <a:pt x="3682840" y="2220463"/>
                  <a:pt x="3676132" y="2261043"/>
                </a:cubicBezTo>
                <a:cubicBezTo>
                  <a:pt x="3662716" y="2220463"/>
                  <a:pt x="3629175" y="2233990"/>
                  <a:pt x="3635883" y="2261043"/>
                </a:cubicBezTo>
                <a:cubicBezTo>
                  <a:pt x="3629175" y="2254280"/>
                  <a:pt x="3629175" y="2247517"/>
                  <a:pt x="3622466" y="2240754"/>
                </a:cubicBezTo>
                <a:cubicBezTo>
                  <a:pt x="3615758" y="2267807"/>
                  <a:pt x="3609049" y="2254280"/>
                  <a:pt x="3595633" y="2261043"/>
                </a:cubicBezTo>
                <a:cubicBezTo>
                  <a:pt x="3588925" y="2233990"/>
                  <a:pt x="3595633" y="2220463"/>
                  <a:pt x="3582217" y="2213700"/>
                </a:cubicBezTo>
                <a:cubicBezTo>
                  <a:pt x="3568801" y="2233990"/>
                  <a:pt x="3555383" y="2254280"/>
                  <a:pt x="3535259" y="2233990"/>
                </a:cubicBezTo>
                <a:cubicBezTo>
                  <a:pt x="3541967" y="2220463"/>
                  <a:pt x="3562091" y="2233990"/>
                  <a:pt x="3562091" y="2206937"/>
                </a:cubicBezTo>
                <a:cubicBezTo>
                  <a:pt x="3548675" y="2206937"/>
                  <a:pt x="3548675" y="2186647"/>
                  <a:pt x="3541967" y="2186647"/>
                </a:cubicBezTo>
                <a:cubicBezTo>
                  <a:pt x="3521842" y="2206937"/>
                  <a:pt x="3515134" y="2200174"/>
                  <a:pt x="3501717" y="2240754"/>
                </a:cubicBezTo>
                <a:cubicBezTo>
                  <a:pt x="3474884" y="2200174"/>
                  <a:pt x="3441343" y="2294860"/>
                  <a:pt x="3407802" y="2227227"/>
                </a:cubicBezTo>
                <a:cubicBezTo>
                  <a:pt x="3407802" y="2247517"/>
                  <a:pt x="3407802" y="2247517"/>
                  <a:pt x="3401094" y="2254280"/>
                </a:cubicBezTo>
                <a:cubicBezTo>
                  <a:pt x="3380968" y="2240754"/>
                  <a:pt x="3401094" y="2200174"/>
                  <a:pt x="3380968" y="2206937"/>
                </a:cubicBezTo>
                <a:cubicBezTo>
                  <a:pt x="3374260" y="2213700"/>
                  <a:pt x="3387676" y="2233990"/>
                  <a:pt x="3374260" y="2240754"/>
                </a:cubicBezTo>
                <a:cubicBezTo>
                  <a:pt x="3354136" y="2247517"/>
                  <a:pt x="3340719" y="2227227"/>
                  <a:pt x="3327302" y="2261043"/>
                </a:cubicBezTo>
                <a:cubicBezTo>
                  <a:pt x="3313886" y="2247517"/>
                  <a:pt x="3334010" y="2240754"/>
                  <a:pt x="3327302" y="2227227"/>
                </a:cubicBezTo>
                <a:cubicBezTo>
                  <a:pt x="3313886" y="2227227"/>
                  <a:pt x="3293761" y="2213700"/>
                  <a:pt x="3280345" y="2254280"/>
                </a:cubicBezTo>
                <a:cubicBezTo>
                  <a:pt x="3266928" y="2247517"/>
                  <a:pt x="3260219" y="2233990"/>
                  <a:pt x="3240095" y="2254280"/>
                </a:cubicBezTo>
                <a:cubicBezTo>
                  <a:pt x="3233387" y="2240754"/>
                  <a:pt x="3240095" y="2227227"/>
                  <a:pt x="3226679" y="2213700"/>
                </a:cubicBezTo>
                <a:cubicBezTo>
                  <a:pt x="3219971" y="2247517"/>
                  <a:pt x="3206553" y="2193410"/>
                  <a:pt x="3199845" y="2220463"/>
                </a:cubicBezTo>
                <a:cubicBezTo>
                  <a:pt x="3199845" y="2233990"/>
                  <a:pt x="3193137" y="2254280"/>
                  <a:pt x="3193137" y="2267807"/>
                </a:cubicBezTo>
                <a:cubicBezTo>
                  <a:pt x="3179721" y="2240754"/>
                  <a:pt x="3206553" y="2220463"/>
                  <a:pt x="3193137" y="2193410"/>
                </a:cubicBezTo>
                <a:cubicBezTo>
                  <a:pt x="3186429" y="2206937"/>
                  <a:pt x="3179721" y="2193410"/>
                  <a:pt x="3173012" y="2193410"/>
                </a:cubicBezTo>
                <a:cubicBezTo>
                  <a:pt x="3179721" y="2206937"/>
                  <a:pt x="3179721" y="2220463"/>
                  <a:pt x="3173012" y="2233990"/>
                </a:cubicBezTo>
                <a:cubicBezTo>
                  <a:pt x="3159595" y="2220463"/>
                  <a:pt x="3173012" y="2200174"/>
                  <a:pt x="3159595" y="2200174"/>
                </a:cubicBezTo>
                <a:cubicBezTo>
                  <a:pt x="3152887" y="2220463"/>
                  <a:pt x="3152887" y="2240754"/>
                  <a:pt x="3159595" y="2254280"/>
                </a:cubicBezTo>
                <a:cubicBezTo>
                  <a:pt x="3146179" y="2227227"/>
                  <a:pt x="3152887" y="2281334"/>
                  <a:pt x="3146179" y="2261043"/>
                </a:cubicBezTo>
                <a:cubicBezTo>
                  <a:pt x="3146179" y="2247517"/>
                  <a:pt x="3139471" y="2254280"/>
                  <a:pt x="3132762" y="2240754"/>
                </a:cubicBezTo>
                <a:cubicBezTo>
                  <a:pt x="3139471" y="2233990"/>
                  <a:pt x="3146179" y="2240754"/>
                  <a:pt x="3146179" y="2227227"/>
                </a:cubicBezTo>
                <a:cubicBezTo>
                  <a:pt x="3132762" y="2200174"/>
                  <a:pt x="3126054" y="2220463"/>
                  <a:pt x="3112638" y="2227227"/>
                </a:cubicBezTo>
                <a:cubicBezTo>
                  <a:pt x="3119346" y="2247517"/>
                  <a:pt x="3126054" y="2213700"/>
                  <a:pt x="3132762" y="2240754"/>
                </a:cubicBezTo>
                <a:cubicBezTo>
                  <a:pt x="3119346" y="2281334"/>
                  <a:pt x="3099221" y="2240754"/>
                  <a:pt x="3099221" y="2294860"/>
                </a:cubicBezTo>
                <a:cubicBezTo>
                  <a:pt x="3099221" y="2267807"/>
                  <a:pt x="3092513" y="2261043"/>
                  <a:pt x="3085804" y="2247517"/>
                </a:cubicBezTo>
                <a:cubicBezTo>
                  <a:pt x="3092513" y="2240754"/>
                  <a:pt x="3099221" y="2220463"/>
                  <a:pt x="3099221" y="2206937"/>
                </a:cubicBezTo>
                <a:cubicBezTo>
                  <a:pt x="3085804" y="2206937"/>
                  <a:pt x="3058972" y="2179884"/>
                  <a:pt x="3058972" y="2220463"/>
                </a:cubicBezTo>
                <a:cubicBezTo>
                  <a:pt x="3065680" y="2200174"/>
                  <a:pt x="3085804" y="2220463"/>
                  <a:pt x="3085804" y="2247517"/>
                </a:cubicBezTo>
                <a:cubicBezTo>
                  <a:pt x="3065680" y="2261043"/>
                  <a:pt x="3045554" y="2254280"/>
                  <a:pt x="3025430" y="2281334"/>
                </a:cubicBezTo>
                <a:cubicBezTo>
                  <a:pt x="3012014" y="2254280"/>
                  <a:pt x="2991889" y="2301623"/>
                  <a:pt x="2991889" y="2254280"/>
                </a:cubicBezTo>
                <a:cubicBezTo>
                  <a:pt x="2978473" y="2274570"/>
                  <a:pt x="2965056" y="2261043"/>
                  <a:pt x="2958348" y="2281334"/>
                </a:cubicBezTo>
                <a:cubicBezTo>
                  <a:pt x="2958348" y="2247517"/>
                  <a:pt x="2931515" y="2288097"/>
                  <a:pt x="2924807" y="2261043"/>
                </a:cubicBezTo>
                <a:cubicBezTo>
                  <a:pt x="2931515" y="2240754"/>
                  <a:pt x="2944931" y="2267807"/>
                  <a:pt x="2951639" y="2247517"/>
                </a:cubicBezTo>
                <a:cubicBezTo>
                  <a:pt x="2931515" y="2206937"/>
                  <a:pt x="2971765" y="2240754"/>
                  <a:pt x="2965056" y="2206937"/>
                </a:cubicBezTo>
                <a:cubicBezTo>
                  <a:pt x="2951639" y="2193410"/>
                  <a:pt x="2944931" y="2200174"/>
                  <a:pt x="2938223" y="2193410"/>
                </a:cubicBezTo>
                <a:cubicBezTo>
                  <a:pt x="2924807" y="2227227"/>
                  <a:pt x="2904681" y="2233990"/>
                  <a:pt x="2884557" y="2267807"/>
                </a:cubicBezTo>
                <a:cubicBezTo>
                  <a:pt x="2877849" y="2247517"/>
                  <a:pt x="2897973" y="2233990"/>
                  <a:pt x="2891265" y="2213700"/>
                </a:cubicBezTo>
                <a:cubicBezTo>
                  <a:pt x="2897973" y="2193410"/>
                  <a:pt x="2918099" y="2213700"/>
                  <a:pt x="2911389" y="2186647"/>
                </a:cubicBezTo>
                <a:cubicBezTo>
                  <a:pt x="2891265" y="2193410"/>
                  <a:pt x="2877849" y="2206937"/>
                  <a:pt x="2857724" y="2179884"/>
                </a:cubicBezTo>
                <a:cubicBezTo>
                  <a:pt x="2844307" y="2193410"/>
                  <a:pt x="2830891" y="2220463"/>
                  <a:pt x="2817474" y="2186647"/>
                </a:cubicBezTo>
                <a:cubicBezTo>
                  <a:pt x="2797349" y="2186647"/>
                  <a:pt x="2790641" y="2261043"/>
                  <a:pt x="2770516" y="2233990"/>
                </a:cubicBezTo>
                <a:cubicBezTo>
                  <a:pt x="2783932" y="2220463"/>
                  <a:pt x="2783932" y="2206937"/>
                  <a:pt x="2783932" y="2179884"/>
                </a:cubicBezTo>
                <a:cubicBezTo>
                  <a:pt x="2757100" y="2206937"/>
                  <a:pt x="2716850" y="2179884"/>
                  <a:pt x="2710142" y="2220463"/>
                </a:cubicBezTo>
                <a:cubicBezTo>
                  <a:pt x="2716850" y="2247517"/>
                  <a:pt x="2710142" y="2193410"/>
                  <a:pt x="2723558" y="2227227"/>
                </a:cubicBezTo>
                <a:cubicBezTo>
                  <a:pt x="2723558" y="2227227"/>
                  <a:pt x="2723558" y="2227227"/>
                  <a:pt x="2703434" y="2254280"/>
                </a:cubicBezTo>
                <a:cubicBezTo>
                  <a:pt x="2703434" y="2220463"/>
                  <a:pt x="2683309" y="2220463"/>
                  <a:pt x="2676600" y="2220463"/>
                </a:cubicBezTo>
                <a:cubicBezTo>
                  <a:pt x="2669892" y="2267807"/>
                  <a:pt x="2649767" y="2240754"/>
                  <a:pt x="2636351" y="2261043"/>
                </a:cubicBezTo>
                <a:cubicBezTo>
                  <a:pt x="2622934" y="2247517"/>
                  <a:pt x="2622934" y="2233990"/>
                  <a:pt x="2616226" y="2233990"/>
                </a:cubicBezTo>
                <a:cubicBezTo>
                  <a:pt x="2596101" y="2267807"/>
                  <a:pt x="2649767" y="2281334"/>
                  <a:pt x="2616226" y="2301623"/>
                </a:cubicBezTo>
                <a:cubicBezTo>
                  <a:pt x="2622934" y="2261043"/>
                  <a:pt x="2582685" y="2220463"/>
                  <a:pt x="2562559" y="2240754"/>
                </a:cubicBezTo>
                <a:cubicBezTo>
                  <a:pt x="2562559" y="2247517"/>
                  <a:pt x="2562559" y="2261043"/>
                  <a:pt x="2562559" y="2267807"/>
                </a:cubicBezTo>
                <a:cubicBezTo>
                  <a:pt x="2549143" y="2254280"/>
                  <a:pt x="2562559" y="2247517"/>
                  <a:pt x="2549143" y="2233990"/>
                </a:cubicBezTo>
                <a:cubicBezTo>
                  <a:pt x="2529019" y="2240754"/>
                  <a:pt x="2529019" y="2274570"/>
                  <a:pt x="2515602" y="2240754"/>
                </a:cubicBezTo>
                <a:cubicBezTo>
                  <a:pt x="2508894" y="2254280"/>
                  <a:pt x="2515602" y="2267807"/>
                  <a:pt x="2508894" y="2281334"/>
                </a:cubicBezTo>
                <a:cubicBezTo>
                  <a:pt x="2502185" y="2267807"/>
                  <a:pt x="2508894" y="2254280"/>
                  <a:pt x="2502185" y="2247517"/>
                </a:cubicBezTo>
                <a:cubicBezTo>
                  <a:pt x="2482060" y="2267807"/>
                  <a:pt x="2468644" y="2274570"/>
                  <a:pt x="2455228" y="2254280"/>
                </a:cubicBezTo>
                <a:cubicBezTo>
                  <a:pt x="2441811" y="2267807"/>
                  <a:pt x="2461936" y="2281334"/>
                  <a:pt x="2448519" y="2294860"/>
                </a:cubicBezTo>
                <a:cubicBezTo>
                  <a:pt x="2441811" y="2288097"/>
                  <a:pt x="2428394" y="2301623"/>
                  <a:pt x="2421686" y="2301623"/>
                </a:cubicBezTo>
                <a:cubicBezTo>
                  <a:pt x="2428394" y="2288097"/>
                  <a:pt x="2435102" y="2281334"/>
                  <a:pt x="2428394" y="2267807"/>
                </a:cubicBezTo>
                <a:cubicBezTo>
                  <a:pt x="2374728" y="2281334"/>
                  <a:pt x="2334479" y="2288097"/>
                  <a:pt x="2280813" y="2281334"/>
                </a:cubicBezTo>
                <a:cubicBezTo>
                  <a:pt x="2280813" y="2288097"/>
                  <a:pt x="2287521" y="2294860"/>
                  <a:pt x="2280813" y="2301623"/>
                </a:cubicBezTo>
                <a:cubicBezTo>
                  <a:pt x="2274104" y="2281334"/>
                  <a:pt x="2267396" y="2308387"/>
                  <a:pt x="2260687" y="2294860"/>
                </a:cubicBezTo>
                <a:cubicBezTo>
                  <a:pt x="2260687" y="2288097"/>
                  <a:pt x="2260687" y="2274570"/>
                  <a:pt x="2253979" y="2267807"/>
                </a:cubicBezTo>
                <a:cubicBezTo>
                  <a:pt x="2240563" y="2281334"/>
                  <a:pt x="2227147" y="2261043"/>
                  <a:pt x="2213729" y="2288097"/>
                </a:cubicBezTo>
                <a:cubicBezTo>
                  <a:pt x="2207021" y="2274570"/>
                  <a:pt x="2207021" y="2267807"/>
                  <a:pt x="2207021" y="2254280"/>
                </a:cubicBezTo>
                <a:cubicBezTo>
                  <a:pt x="2186897" y="2294860"/>
                  <a:pt x="2166772" y="2254280"/>
                  <a:pt x="2146647" y="2274570"/>
                </a:cubicBezTo>
                <a:cubicBezTo>
                  <a:pt x="2153355" y="2281334"/>
                  <a:pt x="2153355" y="2288097"/>
                  <a:pt x="2153355" y="2288097"/>
                </a:cubicBezTo>
                <a:cubicBezTo>
                  <a:pt x="2160064" y="2281334"/>
                  <a:pt x="2173480" y="2294860"/>
                  <a:pt x="2180189" y="2301623"/>
                </a:cubicBezTo>
                <a:cubicBezTo>
                  <a:pt x="2166772" y="2308387"/>
                  <a:pt x="2153355" y="2315151"/>
                  <a:pt x="2146647" y="2348967"/>
                </a:cubicBezTo>
                <a:cubicBezTo>
                  <a:pt x="2126522" y="2328678"/>
                  <a:pt x="2160064" y="2321914"/>
                  <a:pt x="2153355" y="2301623"/>
                </a:cubicBezTo>
                <a:cubicBezTo>
                  <a:pt x="2113106" y="2315151"/>
                  <a:pt x="2039314" y="2396311"/>
                  <a:pt x="1999065" y="2369257"/>
                </a:cubicBezTo>
                <a:cubicBezTo>
                  <a:pt x="1992357" y="2396311"/>
                  <a:pt x="1985648" y="2382784"/>
                  <a:pt x="1978940" y="2382784"/>
                </a:cubicBezTo>
                <a:cubicBezTo>
                  <a:pt x="1978940" y="2342204"/>
                  <a:pt x="2019190" y="2355731"/>
                  <a:pt x="2005774" y="2315151"/>
                </a:cubicBezTo>
                <a:cubicBezTo>
                  <a:pt x="1978940" y="2315151"/>
                  <a:pt x="1952107" y="2328678"/>
                  <a:pt x="1918565" y="2355731"/>
                </a:cubicBezTo>
                <a:cubicBezTo>
                  <a:pt x="1905149" y="2335441"/>
                  <a:pt x="1911857" y="2321914"/>
                  <a:pt x="1918565" y="2348967"/>
                </a:cubicBezTo>
                <a:cubicBezTo>
                  <a:pt x="1918565" y="2328678"/>
                  <a:pt x="1952107" y="2315151"/>
                  <a:pt x="1945399" y="2288097"/>
                </a:cubicBezTo>
                <a:cubicBezTo>
                  <a:pt x="1925274" y="2288097"/>
                  <a:pt x="1898441" y="2321914"/>
                  <a:pt x="1891733" y="2342204"/>
                </a:cubicBezTo>
                <a:cubicBezTo>
                  <a:pt x="1898441" y="2335441"/>
                  <a:pt x="1891733" y="2321914"/>
                  <a:pt x="1885025" y="2315151"/>
                </a:cubicBezTo>
                <a:cubicBezTo>
                  <a:pt x="1844775" y="2355731"/>
                  <a:pt x="1804525" y="2355731"/>
                  <a:pt x="1764276" y="2443654"/>
                </a:cubicBezTo>
                <a:cubicBezTo>
                  <a:pt x="1750859" y="2423364"/>
                  <a:pt x="1757568" y="2409837"/>
                  <a:pt x="1757568" y="2389548"/>
                </a:cubicBezTo>
                <a:cubicBezTo>
                  <a:pt x="1764276" y="2396311"/>
                  <a:pt x="1764276" y="2416601"/>
                  <a:pt x="1770984" y="2409837"/>
                </a:cubicBezTo>
                <a:cubicBezTo>
                  <a:pt x="1777692" y="2409837"/>
                  <a:pt x="1777692" y="2403074"/>
                  <a:pt x="1777692" y="2382784"/>
                </a:cubicBezTo>
                <a:cubicBezTo>
                  <a:pt x="1764276" y="2389548"/>
                  <a:pt x="1757568" y="2376021"/>
                  <a:pt x="1744150" y="2382784"/>
                </a:cubicBezTo>
                <a:cubicBezTo>
                  <a:pt x="1750859" y="2389548"/>
                  <a:pt x="1744150" y="2403074"/>
                  <a:pt x="1744150" y="2409837"/>
                </a:cubicBezTo>
                <a:cubicBezTo>
                  <a:pt x="1730734" y="2416601"/>
                  <a:pt x="1724026" y="2376021"/>
                  <a:pt x="1717318" y="2382784"/>
                </a:cubicBezTo>
                <a:cubicBezTo>
                  <a:pt x="1717318" y="2396311"/>
                  <a:pt x="1710610" y="2403074"/>
                  <a:pt x="1710610" y="2409837"/>
                </a:cubicBezTo>
                <a:cubicBezTo>
                  <a:pt x="1724026" y="2403074"/>
                  <a:pt x="1724026" y="2403074"/>
                  <a:pt x="1730734" y="2430127"/>
                </a:cubicBezTo>
                <a:cubicBezTo>
                  <a:pt x="1737442" y="2423364"/>
                  <a:pt x="1744150" y="2430127"/>
                  <a:pt x="1757568" y="2430127"/>
                </a:cubicBezTo>
                <a:cubicBezTo>
                  <a:pt x="1744150" y="2450417"/>
                  <a:pt x="1777692" y="2436891"/>
                  <a:pt x="1764276" y="2457181"/>
                </a:cubicBezTo>
                <a:cubicBezTo>
                  <a:pt x="1750859" y="2463944"/>
                  <a:pt x="1757568" y="2457181"/>
                  <a:pt x="1744150" y="2436891"/>
                </a:cubicBezTo>
                <a:cubicBezTo>
                  <a:pt x="1717318" y="2423364"/>
                  <a:pt x="1703902" y="2470707"/>
                  <a:pt x="1683776" y="2477470"/>
                </a:cubicBezTo>
                <a:cubicBezTo>
                  <a:pt x="1697192" y="2443654"/>
                  <a:pt x="1710610" y="2409837"/>
                  <a:pt x="1703902" y="2376021"/>
                </a:cubicBezTo>
                <a:cubicBezTo>
                  <a:pt x="1683776" y="2362494"/>
                  <a:pt x="1670360" y="2416601"/>
                  <a:pt x="1650235" y="2416601"/>
                </a:cubicBezTo>
                <a:cubicBezTo>
                  <a:pt x="1636818" y="2376021"/>
                  <a:pt x="1623402" y="2403074"/>
                  <a:pt x="1616694" y="2396311"/>
                </a:cubicBezTo>
                <a:cubicBezTo>
                  <a:pt x="1616694" y="2423364"/>
                  <a:pt x="1576444" y="2457181"/>
                  <a:pt x="1576444" y="2430127"/>
                </a:cubicBezTo>
                <a:cubicBezTo>
                  <a:pt x="1583153" y="2430127"/>
                  <a:pt x="1603277" y="2416601"/>
                  <a:pt x="1589861" y="2396311"/>
                </a:cubicBezTo>
                <a:cubicBezTo>
                  <a:pt x="1583153" y="2416601"/>
                  <a:pt x="1576444" y="2409837"/>
                  <a:pt x="1563027" y="2416601"/>
                </a:cubicBezTo>
                <a:cubicBezTo>
                  <a:pt x="1569735" y="2423364"/>
                  <a:pt x="1556319" y="2436891"/>
                  <a:pt x="1569735" y="2443654"/>
                </a:cubicBezTo>
                <a:cubicBezTo>
                  <a:pt x="1542903" y="2463944"/>
                  <a:pt x="1549611" y="2457181"/>
                  <a:pt x="1522777" y="2477470"/>
                </a:cubicBezTo>
                <a:cubicBezTo>
                  <a:pt x="1495945" y="2423364"/>
                  <a:pt x="1482528" y="2518050"/>
                  <a:pt x="1455695" y="2457181"/>
                </a:cubicBezTo>
                <a:cubicBezTo>
                  <a:pt x="1448987" y="2477470"/>
                  <a:pt x="1442279" y="2463944"/>
                  <a:pt x="1428862" y="2490997"/>
                </a:cubicBezTo>
                <a:cubicBezTo>
                  <a:pt x="1435570" y="2450417"/>
                  <a:pt x="1442279" y="2423364"/>
                  <a:pt x="1455695" y="2389548"/>
                </a:cubicBezTo>
                <a:cubicBezTo>
                  <a:pt x="1415446" y="2396311"/>
                  <a:pt x="1368488" y="2389548"/>
                  <a:pt x="1348362" y="2463944"/>
                </a:cubicBezTo>
                <a:cubicBezTo>
                  <a:pt x="1321530" y="2457181"/>
                  <a:pt x="1274572" y="2457181"/>
                  <a:pt x="1254447" y="2524814"/>
                </a:cubicBezTo>
                <a:cubicBezTo>
                  <a:pt x="1287988" y="2585683"/>
                  <a:pt x="1334946" y="2450417"/>
                  <a:pt x="1361780" y="2497760"/>
                </a:cubicBezTo>
                <a:cubicBezTo>
                  <a:pt x="1355071" y="2490997"/>
                  <a:pt x="1368488" y="2457181"/>
                  <a:pt x="1375196" y="2463944"/>
                </a:cubicBezTo>
                <a:cubicBezTo>
                  <a:pt x="1375196" y="2477470"/>
                  <a:pt x="1375196" y="2484234"/>
                  <a:pt x="1375196" y="2497760"/>
                </a:cubicBezTo>
                <a:cubicBezTo>
                  <a:pt x="1395320" y="2484234"/>
                  <a:pt x="1408738" y="2403074"/>
                  <a:pt x="1435570" y="2423364"/>
                </a:cubicBezTo>
                <a:cubicBezTo>
                  <a:pt x="1422154" y="2463944"/>
                  <a:pt x="1388612" y="2538341"/>
                  <a:pt x="1361780" y="2538341"/>
                </a:cubicBezTo>
                <a:cubicBezTo>
                  <a:pt x="1361780" y="2524814"/>
                  <a:pt x="1381904" y="2511287"/>
                  <a:pt x="1368488" y="2497760"/>
                </a:cubicBezTo>
                <a:cubicBezTo>
                  <a:pt x="1348362" y="2524814"/>
                  <a:pt x="1334946" y="2531577"/>
                  <a:pt x="1314822" y="2585683"/>
                </a:cubicBezTo>
                <a:cubicBezTo>
                  <a:pt x="1301405" y="2572157"/>
                  <a:pt x="1281280" y="2565394"/>
                  <a:pt x="1261155" y="2558630"/>
                </a:cubicBezTo>
                <a:cubicBezTo>
                  <a:pt x="1241031" y="2605973"/>
                  <a:pt x="1227614" y="2585683"/>
                  <a:pt x="1220905" y="2639790"/>
                </a:cubicBezTo>
                <a:cubicBezTo>
                  <a:pt x="1207489" y="2626263"/>
                  <a:pt x="1227614" y="2612737"/>
                  <a:pt x="1214197" y="2592447"/>
                </a:cubicBezTo>
                <a:cubicBezTo>
                  <a:pt x="1194073" y="2592447"/>
                  <a:pt x="1207489" y="2599210"/>
                  <a:pt x="1200781" y="2565394"/>
                </a:cubicBezTo>
                <a:cubicBezTo>
                  <a:pt x="1200781" y="2565394"/>
                  <a:pt x="1200781" y="2565394"/>
                  <a:pt x="1173947" y="2612737"/>
                </a:cubicBezTo>
                <a:cubicBezTo>
                  <a:pt x="1160531" y="2599210"/>
                  <a:pt x="1153823" y="2599210"/>
                  <a:pt x="1140407" y="2612737"/>
                </a:cubicBezTo>
                <a:cubicBezTo>
                  <a:pt x="1147115" y="2633027"/>
                  <a:pt x="1153823" y="2612737"/>
                  <a:pt x="1160531" y="2619500"/>
                </a:cubicBezTo>
                <a:cubicBezTo>
                  <a:pt x="1147115" y="2639790"/>
                  <a:pt x="1147115" y="2653317"/>
                  <a:pt x="1147115" y="2666843"/>
                </a:cubicBezTo>
                <a:cubicBezTo>
                  <a:pt x="1133698" y="2660080"/>
                  <a:pt x="1126990" y="2680370"/>
                  <a:pt x="1120282" y="2653317"/>
                </a:cubicBezTo>
                <a:cubicBezTo>
                  <a:pt x="1120282" y="2639790"/>
                  <a:pt x="1126990" y="2626263"/>
                  <a:pt x="1120282" y="2605973"/>
                </a:cubicBezTo>
                <a:cubicBezTo>
                  <a:pt x="1106865" y="2639790"/>
                  <a:pt x="1093448" y="2666843"/>
                  <a:pt x="1073324" y="2700660"/>
                </a:cubicBezTo>
                <a:cubicBezTo>
                  <a:pt x="1066616" y="2653317"/>
                  <a:pt x="1046490" y="2754766"/>
                  <a:pt x="1033074" y="2707423"/>
                </a:cubicBezTo>
                <a:cubicBezTo>
                  <a:pt x="1033074" y="2680370"/>
                  <a:pt x="1046490" y="2693897"/>
                  <a:pt x="1046490" y="2666843"/>
                </a:cubicBezTo>
                <a:cubicBezTo>
                  <a:pt x="1053199" y="2680370"/>
                  <a:pt x="1059908" y="2660080"/>
                  <a:pt x="1066616" y="2660080"/>
                </a:cubicBezTo>
                <a:cubicBezTo>
                  <a:pt x="1066616" y="2646554"/>
                  <a:pt x="1066616" y="2639790"/>
                  <a:pt x="1059908" y="2633027"/>
                </a:cubicBezTo>
                <a:cubicBezTo>
                  <a:pt x="1059908" y="2633027"/>
                  <a:pt x="1059908" y="2633027"/>
                  <a:pt x="1039782" y="2660080"/>
                </a:cubicBezTo>
                <a:cubicBezTo>
                  <a:pt x="1039782" y="2619500"/>
                  <a:pt x="1019658" y="2660080"/>
                  <a:pt x="1006240" y="2639790"/>
                </a:cubicBezTo>
                <a:cubicBezTo>
                  <a:pt x="1033074" y="2605973"/>
                  <a:pt x="1066616" y="2633027"/>
                  <a:pt x="1073324" y="2551867"/>
                </a:cubicBezTo>
                <a:cubicBezTo>
                  <a:pt x="1046490" y="2531577"/>
                  <a:pt x="999533" y="2646554"/>
                  <a:pt x="992824" y="2551867"/>
                </a:cubicBezTo>
                <a:cubicBezTo>
                  <a:pt x="979408" y="2551867"/>
                  <a:pt x="972699" y="2565394"/>
                  <a:pt x="965991" y="2578920"/>
                </a:cubicBezTo>
                <a:cubicBezTo>
                  <a:pt x="972699" y="2585683"/>
                  <a:pt x="979408" y="2599210"/>
                  <a:pt x="972699" y="2605973"/>
                </a:cubicBezTo>
                <a:cubicBezTo>
                  <a:pt x="925741" y="2585683"/>
                  <a:pt x="885492" y="2639790"/>
                  <a:pt x="838534" y="2612737"/>
                </a:cubicBezTo>
                <a:cubicBezTo>
                  <a:pt x="845242" y="2626263"/>
                  <a:pt x="831826" y="2633027"/>
                  <a:pt x="831826" y="2639790"/>
                </a:cubicBezTo>
                <a:cubicBezTo>
                  <a:pt x="825118" y="2612737"/>
                  <a:pt x="818409" y="2646554"/>
                  <a:pt x="804993" y="2633027"/>
                </a:cubicBezTo>
                <a:cubicBezTo>
                  <a:pt x="818409" y="2605973"/>
                  <a:pt x="831826" y="2619500"/>
                  <a:pt x="825118" y="2592447"/>
                </a:cubicBezTo>
                <a:cubicBezTo>
                  <a:pt x="804993" y="2592447"/>
                  <a:pt x="784868" y="2592447"/>
                  <a:pt x="771452" y="2599210"/>
                </a:cubicBezTo>
                <a:cubicBezTo>
                  <a:pt x="758034" y="2585683"/>
                  <a:pt x="764744" y="2578920"/>
                  <a:pt x="758034" y="2565394"/>
                </a:cubicBezTo>
                <a:cubicBezTo>
                  <a:pt x="758034" y="2572157"/>
                  <a:pt x="758034" y="2585683"/>
                  <a:pt x="751326" y="2592447"/>
                </a:cubicBezTo>
                <a:cubicBezTo>
                  <a:pt x="744618" y="2578920"/>
                  <a:pt x="744618" y="2565394"/>
                  <a:pt x="731202" y="2551867"/>
                </a:cubicBezTo>
                <a:cubicBezTo>
                  <a:pt x="724494" y="2572157"/>
                  <a:pt x="724494" y="2558630"/>
                  <a:pt x="717786" y="2585683"/>
                </a:cubicBezTo>
                <a:cubicBezTo>
                  <a:pt x="711077" y="2558630"/>
                  <a:pt x="717786" y="2538341"/>
                  <a:pt x="711077" y="2518050"/>
                </a:cubicBezTo>
                <a:cubicBezTo>
                  <a:pt x="697660" y="2524814"/>
                  <a:pt x="684244" y="2545104"/>
                  <a:pt x="677536" y="2524814"/>
                </a:cubicBezTo>
                <a:cubicBezTo>
                  <a:pt x="677536" y="2524814"/>
                  <a:pt x="677536" y="2524814"/>
                  <a:pt x="684244" y="2511287"/>
                </a:cubicBezTo>
                <a:cubicBezTo>
                  <a:pt x="677536" y="2511287"/>
                  <a:pt x="677536" y="2504524"/>
                  <a:pt x="684244" y="2504524"/>
                </a:cubicBezTo>
                <a:cubicBezTo>
                  <a:pt x="684244" y="2524814"/>
                  <a:pt x="704368" y="2511287"/>
                  <a:pt x="704368" y="2497760"/>
                </a:cubicBezTo>
                <a:cubicBezTo>
                  <a:pt x="677536" y="2497760"/>
                  <a:pt x="664119" y="2497760"/>
                  <a:pt x="643994" y="2524814"/>
                </a:cubicBezTo>
                <a:cubicBezTo>
                  <a:pt x="643994" y="2490997"/>
                  <a:pt x="630578" y="2518050"/>
                  <a:pt x="630578" y="2490997"/>
                </a:cubicBezTo>
                <a:cubicBezTo>
                  <a:pt x="630578" y="2504524"/>
                  <a:pt x="623869" y="2518050"/>
                  <a:pt x="617161" y="2504524"/>
                </a:cubicBezTo>
                <a:cubicBezTo>
                  <a:pt x="623869" y="2484234"/>
                  <a:pt x="630578" y="2463944"/>
                  <a:pt x="617161" y="2436891"/>
                </a:cubicBezTo>
                <a:cubicBezTo>
                  <a:pt x="630578" y="2430127"/>
                  <a:pt x="643994" y="2430127"/>
                  <a:pt x="650703" y="2416601"/>
                </a:cubicBezTo>
                <a:cubicBezTo>
                  <a:pt x="643994" y="2403074"/>
                  <a:pt x="664119" y="2389548"/>
                  <a:pt x="650703" y="2369257"/>
                </a:cubicBezTo>
                <a:cubicBezTo>
                  <a:pt x="630578" y="2416601"/>
                  <a:pt x="617161" y="2416601"/>
                  <a:pt x="590328" y="2423364"/>
                </a:cubicBezTo>
                <a:lnTo>
                  <a:pt x="589339" y="2440327"/>
                </a:lnTo>
                <a:lnTo>
                  <a:pt x="582782" y="2418291"/>
                </a:lnTo>
                <a:cubicBezTo>
                  <a:pt x="578588" y="2411528"/>
                  <a:pt x="573557" y="2406455"/>
                  <a:pt x="570203" y="2403074"/>
                </a:cubicBezTo>
                <a:cubicBezTo>
                  <a:pt x="570203" y="2409837"/>
                  <a:pt x="570203" y="2450417"/>
                  <a:pt x="556787" y="2436891"/>
                </a:cubicBezTo>
                <a:cubicBezTo>
                  <a:pt x="563495" y="2430127"/>
                  <a:pt x="563495" y="2403074"/>
                  <a:pt x="556787" y="2416601"/>
                </a:cubicBezTo>
                <a:cubicBezTo>
                  <a:pt x="543371" y="2430127"/>
                  <a:pt x="550079" y="2450417"/>
                  <a:pt x="536661" y="2463944"/>
                </a:cubicBezTo>
                <a:cubicBezTo>
                  <a:pt x="529954" y="2450417"/>
                  <a:pt x="529954" y="2416601"/>
                  <a:pt x="523245" y="2423364"/>
                </a:cubicBezTo>
                <a:cubicBezTo>
                  <a:pt x="529954" y="2436891"/>
                  <a:pt x="516537" y="2484234"/>
                  <a:pt x="503121" y="2477470"/>
                </a:cubicBezTo>
                <a:cubicBezTo>
                  <a:pt x="496412" y="2457181"/>
                  <a:pt x="509829" y="2457181"/>
                  <a:pt x="509829" y="2443654"/>
                </a:cubicBezTo>
                <a:cubicBezTo>
                  <a:pt x="496412" y="2463944"/>
                  <a:pt x="503121" y="2409837"/>
                  <a:pt x="496412" y="2423364"/>
                </a:cubicBezTo>
                <a:cubicBezTo>
                  <a:pt x="501444" y="2458871"/>
                  <a:pt x="480061" y="2479161"/>
                  <a:pt x="460565" y="2481381"/>
                </a:cubicBezTo>
                <a:lnTo>
                  <a:pt x="443314" y="2477594"/>
                </a:lnTo>
                <a:lnTo>
                  <a:pt x="462871" y="2463944"/>
                </a:lnTo>
                <a:cubicBezTo>
                  <a:pt x="456163" y="2457181"/>
                  <a:pt x="462871" y="2450417"/>
                  <a:pt x="456163" y="2443654"/>
                </a:cubicBezTo>
                <a:cubicBezTo>
                  <a:pt x="409204" y="2484234"/>
                  <a:pt x="375664" y="2463944"/>
                  <a:pt x="321997" y="2524814"/>
                </a:cubicBezTo>
                <a:cubicBezTo>
                  <a:pt x="315289" y="2504524"/>
                  <a:pt x="308581" y="2518050"/>
                  <a:pt x="301873" y="2497760"/>
                </a:cubicBezTo>
                <a:cubicBezTo>
                  <a:pt x="321997" y="2457181"/>
                  <a:pt x="355538" y="2457181"/>
                  <a:pt x="368956" y="2396311"/>
                </a:cubicBezTo>
                <a:cubicBezTo>
                  <a:pt x="368956" y="2396311"/>
                  <a:pt x="368956" y="2396311"/>
                  <a:pt x="368956" y="2382784"/>
                </a:cubicBezTo>
                <a:cubicBezTo>
                  <a:pt x="328706" y="2423364"/>
                  <a:pt x="295164" y="2497760"/>
                  <a:pt x="261623" y="2443654"/>
                </a:cubicBezTo>
                <a:cubicBezTo>
                  <a:pt x="228081" y="2463944"/>
                  <a:pt x="187832" y="2497760"/>
                  <a:pt x="167707" y="2457181"/>
                </a:cubicBezTo>
                <a:cubicBezTo>
                  <a:pt x="167707" y="2470707"/>
                  <a:pt x="160999" y="2477470"/>
                  <a:pt x="154291" y="2470707"/>
                </a:cubicBezTo>
                <a:cubicBezTo>
                  <a:pt x="160999" y="2457181"/>
                  <a:pt x="167707" y="2443654"/>
                  <a:pt x="160999" y="2430127"/>
                </a:cubicBezTo>
                <a:cubicBezTo>
                  <a:pt x="147582" y="2436891"/>
                  <a:pt x="140874" y="2430127"/>
                  <a:pt x="134166" y="2409837"/>
                </a:cubicBezTo>
                <a:cubicBezTo>
                  <a:pt x="127457" y="2416601"/>
                  <a:pt x="120750" y="2409837"/>
                  <a:pt x="127457" y="2436891"/>
                </a:cubicBezTo>
                <a:cubicBezTo>
                  <a:pt x="127457" y="2430127"/>
                  <a:pt x="134166" y="2416601"/>
                  <a:pt x="134166" y="2423364"/>
                </a:cubicBezTo>
                <a:cubicBezTo>
                  <a:pt x="134166" y="2457181"/>
                  <a:pt x="114041" y="2443654"/>
                  <a:pt x="100624" y="2477470"/>
                </a:cubicBezTo>
                <a:cubicBezTo>
                  <a:pt x="93916" y="2403074"/>
                  <a:pt x="53666" y="2409837"/>
                  <a:pt x="26834" y="2382784"/>
                </a:cubicBezTo>
                <a:cubicBezTo>
                  <a:pt x="33542" y="2355731"/>
                  <a:pt x="13417" y="2335441"/>
                  <a:pt x="0" y="2321914"/>
                </a:cubicBezTo>
                <a:cubicBezTo>
                  <a:pt x="6708" y="2240754"/>
                  <a:pt x="53666" y="2186647"/>
                  <a:pt x="100624" y="2146067"/>
                </a:cubicBezTo>
                <a:cubicBezTo>
                  <a:pt x="107332" y="2173120"/>
                  <a:pt x="93916" y="2166357"/>
                  <a:pt x="93916" y="2186647"/>
                </a:cubicBezTo>
                <a:cubicBezTo>
                  <a:pt x="114041" y="2206937"/>
                  <a:pt x="120750" y="2152830"/>
                  <a:pt x="140874" y="2166357"/>
                </a:cubicBezTo>
                <a:cubicBezTo>
                  <a:pt x="154291" y="2064907"/>
                  <a:pt x="234789" y="2119014"/>
                  <a:pt x="261623" y="2071671"/>
                </a:cubicBezTo>
                <a:cubicBezTo>
                  <a:pt x="301873" y="2112250"/>
                  <a:pt x="355538" y="2071671"/>
                  <a:pt x="375664" y="2051381"/>
                </a:cubicBezTo>
                <a:cubicBezTo>
                  <a:pt x="368956" y="2044617"/>
                  <a:pt x="342122" y="2071671"/>
                  <a:pt x="342122" y="2031091"/>
                </a:cubicBezTo>
                <a:cubicBezTo>
                  <a:pt x="368956" y="2017564"/>
                  <a:pt x="389080" y="2037854"/>
                  <a:pt x="409204" y="1997274"/>
                </a:cubicBezTo>
                <a:cubicBezTo>
                  <a:pt x="429330" y="2010801"/>
                  <a:pt x="469579" y="2010801"/>
                  <a:pt x="476287" y="1970221"/>
                </a:cubicBezTo>
                <a:cubicBezTo>
                  <a:pt x="489704" y="1976984"/>
                  <a:pt x="476287" y="1983748"/>
                  <a:pt x="482996" y="2004037"/>
                </a:cubicBezTo>
                <a:cubicBezTo>
                  <a:pt x="503121" y="1997274"/>
                  <a:pt x="516537" y="1949931"/>
                  <a:pt x="536661" y="1970221"/>
                </a:cubicBezTo>
                <a:cubicBezTo>
                  <a:pt x="529954" y="1990511"/>
                  <a:pt x="509829" y="1963457"/>
                  <a:pt x="509829" y="1990511"/>
                </a:cubicBezTo>
                <a:cubicBezTo>
                  <a:pt x="529954" y="1990511"/>
                  <a:pt x="556787" y="2010801"/>
                  <a:pt x="550079" y="1963457"/>
                </a:cubicBezTo>
                <a:cubicBezTo>
                  <a:pt x="583619" y="1983748"/>
                  <a:pt x="623869" y="1970221"/>
                  <a:pt x="657410" y="1956694"/>
                </a:cubicBezTo>
                <a:cubicBezTo>
                  <a:pt x="664119" y="1909351"/>
                  <a:pt x="704368" y="1868771"/>
                  <a:pt x="731202" y="1862008"/>
                </a:cubicBezTo>
                <a:cubicBezTo>
                  <a:pt x="724494" y="1834955"/>
                  <a:pt x="724494" y="1814665"/>
                  <a:pt x="717786" y="1787611"/>
                </a:cubicBezTo>
                <a:cubicBezTo>
                  <a:pt x="711077" y="1794375"/>
                  <a:pt x="704368" y="1794375"/>
                  <a:pt x="697660" y="1814665"/>
                </a:cubicBezTo>
                <a:cubicBezTo>
                  <a:pt x="704368" y="1828191"/>
                  <a:pt x="704368" y="1841718"/>
                  <a:pt x="697660" y="1855244"/>
                </a:cubicBezTo>
                <a:cubicBezTo>
                  <a:pt x="677536" y="1848481"/>
                  <a:pt x="657410" y="1841718"/>
                  <a:pt x="637286" y="1862008"/>
                </a:cubicBezTo>
                <a:cubicBezTo>
                  <a:pt x="630578" y="1855244"/>
                  <a:pt x="637286" y="1841718"/>
                  <a:pt x="630578" y="1834955"/>
                </a:cubicBezTo>
                <a:cubicBezTo>
                  <a:pt x="623869" y="1862008"/>
                  <a:pt x="617161" y="1841718"/>
                  <a:pt x="603745" y="1855244"/>
                </a:cubicBezTo>
                <a:cubicBezTo>
                  <a:pt x="603745" y="1862008"/>
                  <a:pt x="610453" y="1868771"/>
                  <a:pt x="610453" y="1868771"/>
                </a:cubicBezTo>
                <a:cubicBezTo>
                  <a:pt x="603745" y="1862008"/>
                  <a:pt x="597036" y="1855244"/>
                  <a:pt x="590328" y="1855244"/>
                </a:cubicBezTo>
                <a:cubicBezTo>
                  <a:pt x="603745" y="1834955"/>
                  <a:pt x="637286" y="1814665"/>
                  <a:pt x="630578" y="1780848"/>
                </a:cubicBezTo>
                <a:cubicBezTo>
                  <a:pt x="603745" y="1787611"/>
                  <a:pt x="583619" y="1834955"/>
                  <a:pt x="563495" y="1814665"/>
                </a:cubicBezTo>
                <a:cubicBezTo>
                  <a:pt x="556787" y="1801138"/>
                  <a:pt x="576911" y="1787611"/>
                  <a:pt x="563495" y="1774085"/>
                </a:cubicBezTo>
                <a:cubicBezTo>
                  <a:pt x="543371" y="1767321"/>
                  <a:pt x="529954" y="1794375"/>
                  <a:pt x="516537" y="1767321"/>
                </a:cubicBezTo>
                <a:cubicBezTo>
                  <a:pt x="523245" y="1760558"/>
                  <a:pt x="529954" y="1747031"/>
                  <a:pt x="523245" y="1733505"/>
                </a:cubicBezTo>
                <a:cubicBezTo>
                  <a:pt x="509829" y="1713215"/>
                  <a:pt x="496412" y="1747031"/>
                  <a:pt x="482996" y="1713215"/>
                </a:cubicBezTo>
                <a:cubicBezTo>
                  <a:pt x="482996" y="1719978"/>
                  <a:pt x="482996" y="1726742"/>
                  <a:pt x="476287" y="1733505"/>
                </a:cubicBezTo>
                <a:cubicBezTo>
                  <a:pt x="462871" y="1699688"/>
                  <a:pt x="442746" y="1699688"/>
                  <a:pt x="429330" y="1713215"/>
                </a:cubicBezTo>
                <a:cubicBezTo>
                  <a:pt x="409204" y="1665872"/>
                  <a:pt x="395788" y="1686162"/>
                  <a:pt x="382372" y="1659108"/>
                </a:cubicBezTo>
                <a:cubicBezTo>
                  <a:pt x="456163" y="1598238"/>
                  <a:pt x="523245" y="1625292"/>
                  <a:pt x="597036" y="1550894"/>
                </a:cubicBezTo>
                <a:cubicBezTo>
                  <a:pt x="623869" y="1571184"/>
                  <a:pt x="643994" y="1544131"/>
                  <a:pt x="670827" y="1517078"/>
                </a:cubicBezTo>
                <a:cubicBezTo>
                  <a:pt x="690952" y="1550894"/>
                  <a:pt x="724494" y="1530604"/>
                  <a:pt x="737910" y="1476498"/>
                </a:cubicBezTo>
                <a:cubicBezTo>
                  <a:pt x="717786" y="1490024"/>
                  <a:pt x="697660" y="1537368"/>
                  <a:pt x="684244" y="1517078"/>
                </a:cubicBezTo>
                <a:cubicBezTo>
                  <a:pt x="711077" y="1490024"/>
                  <a:pt x="744618" y="1442681"/>
                  <a:pt x="771452" y="1462971"/>
                </a:cubicBezTo>
                <a:cubicBezTo>
                  <a:pt x="764744" y="1435918"/>
                  <a:pt x="791576" y="1429155"/>
                  <a:pt x="798284" y="1429155"/>
                </a:cubicBezTo>
                <a:cubicBezTo>
                  <a:pt x="791576" y="1449444"/>
                  <a:pt x="771452" y="1462971"/>
                  <a:pt x="771452" y="1490024"/>
                </a:cubicBezTo>
                <a:cubicBezTo>
                  <a:pt x="798284" y="1476498"/>
                  <a:pt x="804993" y="1415628"/>
                  <a:pt x="831826" y="1402101"/>
                </a:cubicBezTo>
                <a:cubicBezTo>
                  <a:pt x="831826" y="1408864"/>
                  <a:pt x="831826" y="1422391"/>
                  <a:pt x="838534" y="1429155"/>
                </a:cubicBezTo>
                <a:cubicBezTo>
                  <a:pt x="845242" y="1422391"/>
                  <a:pt x="872075" y="1402101"/>
                  <a:pt x="865367" y="1435918"/>
                </a:cubicBezTo>
                <a:cubicBezTo>
                  <a:pt x="872075" y="1429155"/>
                  <a:pt x="872075" y="1435918"/>
                  <a:pt x="878783" y="1429155"/>
                </a:cubicBezTo>
                <a:cubicBezTo>
                  <a:pt x="878783" y="1408864"/>
                  <a:pt x="892201" y="1395338"/>
                  <a:pt x="892201" y="1375048"/>
                </a:cubicBezTo>
                <a:cubicBezTo>
                  <a:pt x="885492" y="1368285"/>
                  <a:pt x="885492" y="1368285"/>
                  <a:pt x="878783" y="1375048"/>
                </a:cubicBezTo>
                <a:cubicBezTo>
                  <a:pt x="872075" y="1381811"/>
                  <a:pt x="878783" y="1395338"/>
                  <a:pt x="865367" y="1402101"/>
                </a:cubicBezTo>
                <a:cubicBezTo>
                  <a:pt x="858659" y="1375048"/>
                  <a:pt x="851951" y="1429155"/>
                  <a:pt x="845242" y="1408864"/>
                </a:cubicBezTo>
                <a:cubicBezTo>
                  <a:pt x="851951" y="1375048"/>
                  <a:pt x="858659" y="1395338"/>
                  <a:pt x="872075" y="1375048"/>
                </a:cubicBezTo>
                <a:cubicBezTo>
                  <a:pt x="872075" y="1347995"/>
                  <a:pt x="858659" y="1334468"/>
                  <a:pt x="851951" y="1341231"/>
                </a:cubicBezTo>
                <a:cubicBezTo>
                  <a:pt x="858659" y="1320941"/>
                  <a:pt x="872075" y="1307415"/>
                  <a:pt x="865367" y="1287125"/>
                </a:cubicBezTo>
                <a:cubicBezTo>
                  <a:pt x="851951" y="1320941"/>
                  <a:pt x="811701" y="1408864"/>
                  <a:pt x="798284" y="1354758"/>
                </a:cubicBezTo>
                <a:cubicBezTo>
                  <a:pt x="791576" y="1361521"/>
                  <a:pt x="778160" y="1368285"/>
                  <a:pt x="771452" y="1368285"/>
                </a:cubicBezTo>
                <a:cubicBezTo>
                  <a:pt x="771452" y="1375048"/>
                  <a:pt x="778160" y="1388575"/>
                  <a:pt x="771452" y="1395338"/>
                </a:cubicBezTo>
                <a:cubicBezTo>
                  <a:pt x="764744" y="1381811"/>
                  <a:pt x="758034" y="1375048"/>
                  <a:pt x="751326" y="1381811"/>
                </a:cubicBezTo>
                <a:cubicBezTo>
                  <a:pt x="664119" y="1456208"/>
                  <a:pt x="570203" y="1462971"/>
                  <a:pt x="496412" y="1476498"/>
                </a:cubicBezTo>
                <a:cubicBezTo>
                  <a:pt x="523245" y="1429155"/>
                  <a:pt x="529954" y="1429155"/>
                  <a:pt x="543371" y="1402101"/>
                </a:cubicBezTo>
                <a:cubicBezTo>
                  <a:pt x="529954" y="1402101"/>
                  <a:pt x="509829" y="1408864"/>
                  <a:pt x="489704" y="1415628"/>
                </a:cubicBezTo>
                <a:cubicBezTo>
                  <a:pt x="482996" y="1408864"/>
                  <a:pt x="476287" y="1375048"/>
                  <a:pt x="469579" y="1381811"/>
                </a:cubicBezTo>
                <a:cubicBezTo>
                  <a:pt x="462871" y="1422391"/>
                  <a:pt x="436038" y="1368285"/>
                  <a:pt x="422622" y="1408864"/>
                </a:cubicBezTo>
                <a:cubicBezTo>
                  <a:pt x="415913" y="1381811"/>
                  <a:pt x="409204" y="1402101"/>
                  <a:pt x="389080" y="1395338"/>
                </a:cubicBezTo>
                <a:cubicBezTo>
                  <a:pt x="402496" y="1375048"/>
                  <a:pt x="409204" y="1388575"/>
                  <a:pt x="415913" y="1375048"/>
                </a:cubicBezTo>
                <a:cubicBezTo>
                  <a:pt x="409204" y="1354758"/>
                  <a:pt x="409204" y="1334468"/>
                  <a:pt x="402496" y="1334468"/>
                </a:cubicBezTo>
                <a:cubicBezTo>
                  <a:pt x="429330" y="1280362"/>
                  <a:pt x="469579" y="1239782"/>
                  <a:pt x="516537" y="1199202"/>
                </a:cubicBezTo>
                <a:cubicBezTo>
                  <a:pt x="536661" y="1172149"/>
                  <a:pt x="597036" y="1104515"/>
                  <a:pt x="630578" y="1111279"/>
                </a:cubicBezTo>
                <a:cubicBezTo>
                  <a:pt x="664119" y="1050409"/>
                  <a:pt x="731202" y="1030119"/>
                  <a:pt x="771452" y="1016592"/>
                </a:cubicBezTo>
                <a:cubicBezTo>
                  <a:pt x="811701" y="969249"/>
                  <a:pt x="851951" y="962486"/>
                  <a:pt x="892201" y="948958"/>
                </a:cubicBezTo>
                <a:cubicBezTo>
                  <a:pt x="892201" y="955722"/>
                  <a:pt x="892201" y="962486"/>
                  <a:pt x="892201" y="969249"/>
                </a:cubicBezTo>
                <a:cubicBezTo>
                  <a:pt x="905617" y="948958"/>
                  <a:pt x="939159" y="955722"/>
                  <a:pt x="932450" y="921905"/>
                </a:cubicBezTo>
                <a:cubicBezTo>
                  <a:pt x="932450" y="921905"/>
                  <a:pt x="932450" y="921905"/>
                  <a:pt x="952575" y="955722"/>
                </a:cubicBezTo>
                <a:cubicBezTo>
                  <a:pt x="999533" y="928669"/>
                  <a:pt x="1053199" y="881325"/>
                  <a:pt x="1093448" y="800165"/>
                </a:cubicBezTo>
                <a:cubicBezTo>
                  <a:pt x="1106865" y="806928"/>
                  <a:pt x="1126990" y="800165"/>
                  <a:pt x="1133698" y="759585"/>
                </a:cubicBezTo>
                <a:cubicBezTo>
                  <a:pt x="1180656" y="813692"/>
                  <a:pt x="1247739" y="820455"/>
                  <a:pt x="1287988" y="779875"/>
                </a:cubicBezTo>
                <a:cubicBezTo>
                  <a:pt x="1281280" y="766349"/>
                  <a:pt x="1274572" y="793402"/>
                  <a:pt x="1267863" y="779875"/>
                </a:cubicBezTo>
                <a:cubicBezTo>
                  <a:pt x="1274572" y="746059"/>
                  <a:pt x="1287988" y="752822"/>
                  <a:pt x="1287988" y="719005"/>
                </a:cubicBezTo>
                <a:cubicBezTo>
                  <a:pt x="1301405" y="719005"/>
                  <a:pt x="1308113" y="732532"/>
                  <a:pt x="1314822" y="705479"/>
                </a:cubicBezTo>
                <a:cubicBezTo>
                  <a:pt x="1328238" y="732532"/>
                  <a:pt x="1334946" y="739295"/>
                  <a:pt x="1348362" y="732532"/>
                </a:cubicBezTo>
                <a:cubicBezTo>
                  <a:pt x="1341654" y="712242"/>
                  <a:pt x="1355071" y="698715"/>
                  <a:pt x="1361780" y="678425"/>
                </a:cubicBezTo>
                <a:cubicBezTo>
                  <a:pt x="1422154" y="732532"/>
                  <a:pt x="1489237" y="732532"/>
                  <a:pt x="1549611" y="664899"/>
                </a:cubicBezTo>
                <a:cubicBezTo>
                  <a:pt x="1569735" y="712242"/>
                  <a:pt x="1583153" y="644609"/>
                  <a:pt x="1603277" y="651372"/>
                </a:cubicBezTo>
                <a:cubicBezTo>
                  <a:pt x="1596569" y="583739"/>
                  <a:pt x="1663652" y="617556"/>
                  <a:pt x="1643527" y="543159"/>
                </a:cubicBezTo>
                <a:cubicBezTo>
                  <a:pt x="1717318" y="631082"/>
                  <a:pt x="1824650" y="489053"/>
                  <a:pt x="1885025" y="509343"/>
                </a:cubicBezTo>
                <a:cubicBezTo>
                  <a:pt x="1898441" y="475526"/>
                  <a:pt x="1945399" y="448473"/>
                  <a:pt x="1972232" y="455236"/>
                </a:cubicBezTo>
                <a:cubicBezTo>
                  <a:pt x="2019190" y="401129"/>
                  <a:pt x="2066148" y="401129"/>
                  <a:pt x="2113106" y="401129"/>
                </a:cubicBezTo>
                <a:cubicBezTo>
                  <a:pt x="2153355" y="360550"/>
                  <a:pt x="2173480" y="360550"/>
                  <a:pt x="2207021" y="326733"/>
                </a:cubicBezTo>
                <a:cubicBezTo>
                  <a:pt x="2213729" y="333496"/>
                  <a:pt x="2213729" y="367313"/>
                  <a:pt x="2220438" y="353786"/>
                </a:cubicBezTo>
                <a:cubicBezTo>
                  <a:pt x="2227147" y="306443"/>
                  <a:pt x="2260687" y="306443"/>
                  <a:pt x="2280813" y="299680"/>
                </a:cubicBezTo>
                <a:cubicBezTo>
                  <a:pt x="2280813" y="306443"/>
                  <a:pt x="2267396" y="319970"/>
                  <a:pt x="2274104" y="326733"/>
                </a:cubicBezTo>
                <a:cubicBezTo>
                  <a:pt x="2307645" y="279390"/>
                  <a:pt x="2361312" y="259100"/>
                  <a:pt x="2401562" y="286153"/>
                </a:cubicBezTo>
                <a:cubicBezTo>
                  <a:pt x="2388144" y="292916"/>
                  <a:pt x="2341187" y="353786"/>
                  <a:pt x="2341187" y="292916"/>
                </a:cubicBezTo>
                <a:cubicBezTo>
                  <a:pt x="2327770" y="306443"/>
                  <a:pt x="2307645" y="333496"/>
                  <a:pt x="2287521" y="353786"/>
                </a:cubicBezTo>
                <a:cubicBezTo>
                  <a:pt x="2294229" y="360550"/>
                  <a:pt x="2300937" y="360550"/>
                  <a:pt x="2307645" y="367313"/>
                </a:cubicBezTo>
                <a:cubicBezTo>
                  <a:pt x="2294229" y="394366"/>
                  <a:pt x="2267396" y="367313"/>
                  <a:pt x="2267396" y="401129"/>
                </a:cubicBezTo>
                <a:cubicBezTo>
                  <a:pt x="2287521" y="387603"/>
                  <a:pt x="2321062" y="401129"/>
                  <a:pt x="2327770" y="347023"/>
                </a:cubicBezTo>
                <a:cubicBezTo>
                  <a:pt x="2374728" y="414656"/>
                  <a:pt x="2435102" y="299680"/>
                  <a:pt x="2488769" y="340260"/>
                </a:cubicBezTo>
                <a:cubicBezTo>
                  <a:pt x="2502185" y="313206"/>
                  <a:pt x="2515602" y="333496"/>
                  <a:pt x="2508894" y="306443"/>
                </a:cubicBezTo>
                <a:cubicBezTo>
                  <a:pt x="2515602" y="326733"/>
                  <a:pt x="2522310" y="313206"/>
                  <a:pt x="2529019" y="319970"/>
                </a:cubicBezTo>
                <a:cubicBezTo>
                  <a:pt x="2522310" y="326733"/>
                  <a:pt x="2515602" y="333496"/>
                  <a:pt x="2522310" y="340260"/>
                </a:cubicBezTo>
                <a:cubicBezTo>
                  <a:pt x="2542435" y="306443"/>
                  <a:pt x="2562559" y="333496"/>
                  <a:pt x="2582685" y="306443"/>
                </a:cubicBezTo>
                <a:cubicBezTo>
                  <a:pt x="2582685" y="299680"/>
                  <a:pt x="2562559" y="306443"/>
                  <a:pt x="2575977" y="279390"/>
                </a:cubicBezTo>
                <a:cubicBezTo>
                  <a:pt x="2596101" y="319970"/>
                  <a:pt x="2596101" y="272626"/>
                  <a:pt x="2602809" y="286153"/>
                </a:cubicBezTo>
                <a:cubicBezTo>
                  <a:pt x="2589393" y="306443"/>
                  <a:pt x="2609517" y="292916"/>
                  <a:pt x="2616226" y="319970"/>
                </a:cubicBezTo>
                <a:cubicBezTo>
                  <a:pt x="2636351" y="299680"/>
                  <a:pt x="2656476" y="306443"/>
                  <a:pt x="2669892" y="279390"/>
                </a:cubicBezTo>
                <a:cubicBezTo>
                  <a:pt x="2666538" y="277698"/>
                  <a:pt x="2664861" y="273894"/>
                  <a:pt x="2664127" y="269561"/>
                </a:cubicBezTo>
                <a:lnTo>
                  <a:pt x="2664052" y="260266"/>
                </a:lnTo>
                <a:lnTo>
                  <a:pt x="2665699" y="262481"/>
                </a:lnTo>
                <a:cubicBezTo>
                  <a:pt x="2668215" y="265863"/>
                  <a:pt x="2673246" y="272626"/>
                  <a:pt x="2683309" y="286153"/>
                </a:cubicBezTo>
                <a:cubicBezTo>
                  <a:pt x="2716850" y="265863"/>
                  <a:pt x="2757100" y="252337"/>
                  <a:pt x="2790641" y="225282"/>
                </a:cubicBezTo>
                <a:cubicBezTo>
                  <a:pt x="2783932" y="245573"/>
                  <a:pt x="2763808" y="232046"/>
                  <a:pt x="2770516" y="259100"/>
                </a:cubicBezTo>
                <a:cubicBezTo>
                  <a:pt x="2790641" y="265863"/>
                  <a:pt x="2810766" y="245573"/>
                  <a:pt x="2824182" y="232046"/>
                </a:cubicBezTo>
                <a:cubicBezTo>
                  <a:pt x="2817474" y="238809"/>
                  <a:pt x="2817474" y="245573"/>
                  <a:pt x="2817474" y="252337"/>
                </a:cubicBezTo>
                <a:cubicBezTo>
                  <a:pt x="2830891" y="225282"/>
                  <a:pt x="2837599" y="252337"/>
                  <a:pt x="2851015" y="238809"/>
                </a:cubicBezTo>
                <a:cubicBezTo>
                  <a:pt x="2844307" y="232046"/>
                  <a:pt x="2844307" y="225282"/>
                  <a:pt x="2844307" y="225282"/>
                </a:cubicBezTo>
                <a:cubicBezTo>
                  <a:pt x="2864432" y="245573"/>
                  <a:pt x="2864432" y="204992"/>
                  <a:pt x="2871140" y="204992"/>
                </a:cubicBezTo>
                <a:cubicBezTo>
                  <a:pt x="2871140" y="218519"/>
                  <a:pt x="2871140" y="225282"/>
                  <a:pt x="2877849" y="238809"/>
                </a:cubicBezTo>
                <a:cubicBezTo>
                  <a:pt x="2918099" y="238809"/>
                  <a:pt x="2951639" y="245573"/>
                  <a:pt x="2978473" y="211756"/>
                </a:cubicBezTo>
                <a:cubicBezTo>
                  <a:pt x="2985180" y="225282"/>
                  <a:pt x="2998597" y="252337"/>
                  <a:pt x="3005306" y="211756"/>
                </a:cubicBezTo>
                <a:cubicBezTo>
                  <a:pt x="3012014" y="218519"/>
                  <a:pt x="3012014" y="225282"/>
                  <a:pt x="3012014" y="238809"/>
                </a:cubicBezTo>
                <a:cubicBezTo>
                  <a:pt x="3025430" y="211756"/>
                  <a:pt x="3058972" y="204992"/>
                  <a:pt x="3079096" y="232046"/>
                </a:cubicBezTo>
                <a:cubicBezTo>
                  <a:pt x="3079096" y="232046"/>
                  <a:pt x="3079096" y="232046"/>
                  <a:pt x="3085804" y="211756"/>
                </a:cubicBezTo>
                <a:cubicBezTo>
                  <a:pt x="3199845" y="272626"/>
                  <a:pt x="3313886" y="198229"/>
                  <a:pt x="3427926" y="225282"/>
                </a:cubicBezTo>
                <a:cubicBezTo>
                  <a:pt x="3448051" y="204992"/>
                  <a:pt x="3474884" y="211756"/>
                  <a:pt x="3495009" y="218519"/>
                </a:cubicBezTo>
                <a:cubicBezTo>
                  <a:pt x="3495009" y="218519"/>
                  <a:pt x="3495009" y="218519"/>
                  <a:pt x="3508425" y="191466"/>
                </a:cubicBezTo>
                <a:cubicBezTo>
                  <a:pt x="3521842" y="218519"/>
                  <a:pt x="3555383" y="204992"/>
                  <a:pt x="3562091" y="191466"/>
                </a:cubicBezTo>
                <a:cubicBezTo>
                  <a:pt x="3562091" y="225282"/>
                  <a:pt x="3575509" y="184702"/>
                  <a:pt x="3588925" y="177939"/>
                </a:cubicBezTo>
                <a:cubicBezTo>
                  <a:pt x="3649299" y="211756"/>
                  <a:pt x="3723090" y="157649"/>
                  <a:pt x="3790173" y="177939"/>
                </a:cubicBezTo>
                <a:cubicBezTo>
                  <a:pt x="3790173" y="171176"/>
                  <a:pt x="3790173" y="164412"/>
                  <a:pt x="3796881" y="157649"/>
                </a:cubicBezTo>
                <a:cubicBezTo>
                  <a:pt x="4286585" y="130596"/>
                  <a:pt x="4762872" y="29146"/>
                  <a:pt x="5259285" y="42673"/>
                </a:cubicBezTo>
                <a:cubicBezTo>
                  <a:pt x="5259285" y="22383"/>
                  <a:pt x="5272701" y="15619"/>
                  <a:pt x="5279409" y="29146"/>
                </a:cubicBezTo>
                <a:cubicBezTo>
                  <a:pt x="5272701" y="35909"/>
                  <a:pt x="5265993" y="29146"/>
                  <a:pt x="5272701" y="42673"/>
                </a:cubicBezTo>
                <a:cubicBezTo>
                  <a:pt x="5286117" y="62963"/>
                  <a:pt x="5279409" y="22383"/>
                  <a:pt x="5292825" y="22383"/>
                </a:cubicBezTo>
                <a:cubicBezTo>
                  <a:pt x="5292825" y="22383"/>
                  <a:pt x="5292825" y="22383"/>
                  <a:pt x="5306243" y="42673"/>
                </a:cubicBezTo>
                <a:cubicBezTo>
                  <a:pt x="5373325" y="29146"/>
                  <a:pt x="5420282" y="35909"/>
                  <a:pt x="5487366" y="15619"/>
                </a:cubicBezTo>
                <a:cubicBezTo>
                  <a:pt x="5487366" y="22383"/>
                  <a:pt x="5487366" y="42673"/>
                  <a:pt x="5494074" y="35909"/>
                </a:cubicBezTo>
                <a:cubicBezTo>
                  <a:pt x="5494074" y="35909"/>
                  <a:pt x="5494074" y="35909"/>
                  <a:pt x="5500782" y="15619"/>
                </a:cubicBezTo>
                <a:cubicBezTo>
                  <a:pt x="5628239" y="29146"/>
                  <a:pt x="5755696" y="-4671"/>
                  <a:pt x="5876445" y="15619"/>
                </a:cubicBezTo>
                <a:cubicBezTo>
                  <a:pt x="5906632" y="8856"/>
                  <a:pt x="5935142" y="2093"/>
                  <a:pt x="5963653" y="4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69581" y="412489"/>
            <a:ext cx="9652841" cy="3328250"/>
          </a:xfrm>
          <a:custGeom>
            <a:avLst/>
            <a:gdLst>
              <a:gd name="connsiteX0" fmla="*/ 4374279 w 9652841"/>
              <a:gd name="connsiteY0" fmla="*/ 3271657 h 3328250"/>
              <a:gd name="connsiteX1" fmla="*/ 4378636 w 9652841"/>
              <a:gd name="connsiteY1" fmla="*/ 3297398 h 3328250"/>
              <a:gd name="connsiteX2" fmla="*/ 4352492 w 9652841"/>
              <a:gd name="connsiteY2" fmla="*/ 3327429 h 3328250"/>
              <a:gd name="connsiteX3" fmla="*/ 4343778 w 9652841"/>
              <a:gd name="connsiteY3" fmla="*/ 3297398 h 3328250"/>
              <a:gd name="connsiteX4" fmla="*/ 4374279 w 9652841"/>
              <a:gd name="connsiteY4" fmla="*/ 3271657 h 3328250"/>
              <a:gd name="connsiteX5" fmla="*/ 4524047 w 9652841"/>
              <a:gd name="connsiteY5" fmla="*/ 3270049 h 3328250"/>
              <a:gd name="connsiteX6" fmla="*/ 4571693 w 9652841"/>
              <a:gd name="connsiteY6" fmla="*/ 3291836 h 3328250"/>
              <a:gd name="connsiteX7" fmla="*/ 4524047 w 9652841"/>
              <a:gd name="connsiteY7" fmla="*/ 3322335 h 3328250"/>
              <a:gd name="connsiteX8" fmla="*/ 4524047 w 9652841"/>
              <a:gd name="connsiteY8" fmla="*/ 3270049 h 3328250"/>
              <a:gd name="connsiteX9" fmla="*/ 4282108 w 9652841"/>
              <a:gd name="connsiteY9" fmla="*/ 3191396 h 3328250"/>
              <a:gd name="connsiteX10" fmla="*/ 4303559 w 9652841"/>
              <a:gd name="connsiteY10" fmla="*/ 3222679 h 3328250"/>
              <a:gd name="connsiteX11" fmla="*/ 4286398 w 9652841"/>
              <a:gd name="connsiteY11" fmla="*/ 3249492 h 3328250"/>
              <a:gd name="connsiteX12" fmla="*/ 4264947 w 9652841"/>
              <a:gd name="connsiteY12" fmla="*/ 3213740 h 3328250"/>
              <a:gd name="connsiteX13" fmla="*/ 4282108 w 9652841"/>
              <a:gd name="connsiteY13" fmla="*/ 3191396 h 3328250"/>
              <a:gd name="connsiteX14" fmla="*/ 4659775 w 9652841"/>
              <a:gd name="connsiteY14" fmla="*/ 3147538 h 3328250"/>
              <a:gd name="connsiteX15" fmla="*/ 4686321 w 9652841"/>
              <a:gd name="connsiteY15" fmla="*/ 3245177 h 3328250"/>
              <a:gd name="connsiteX16" fmla="*/ 4646502 w 9652841"/>
              <a:gd name="connsiteY16" fmla="*/ 3222986 h 3328250"/>
              <a:gd name="connsiteX17" fmla="*/ 4619957 w 9652841"/>
              <a:gd name="connsiteY17" fmla="*/ 3196358 h 3328250"/>
              <a:gd name="connsiteX18" fmla="*/ 4659775 w 9652841"/>
              <a:gd name="connsiteY18" fmla="*/ 3147538 h 3328250"/>
              <a:gd name="connsiteX19" fmla="*/ 4142355 w 9652841"/>
              <a:gd name="connsiteY19" fmla="*/ 3046806 h 3328250"/>
              <a:gd name="connsiteX20" fmla="*/ 4140484 w 9652841"/>
              <a:gd name="connsiteY20" fmla="*/ 3050562 h 3328250"/>
              <a:gd name="connsiteX21" fmla="*/ 4140241 w 9652841"/>
              <a:gd name="connsiteY21" fmla="*/ 3051051 h 3328250"/>
              <a:gd name="connsiteX22" fmla="*/ 4143048 w 9652841"/>
              <a:gd name="connsiteY22" fmla="*/ 3046867 h 3328250"/>
              <a:gd name="connsiteX23" fmla="*/ 6686668 w 9652841"/>
              <a:gd name="connsiteY23" fmla="*/ 3045304 h 3328250"/>
              <a:gd name="connsiteX24" fmla="*/ 6685332 w 9652841"/>
              <a:gd name="connsiteY24" fmla="*/ 3046612 h 3328250"/>
              <a:gd name="connsiteX25" fmla="*/ 6695316 w 9652841"/>
              <a:gd name="connsiteY25" fmla="*/ 3056874 h 3328250"/>
              <a:gd name="connsiteX26" fmla="*/ 1687820 w 9652841"/>
              <a:gd name="connsiteY26" fmla="*/ 3001863 h 3328250"/>
              <a:gd name="connsiteX27" fmla="*/ 1681765 w 9652841"/>
              <a:gd name="connsiteY27" fmla="*/ 3003597 h 3328250"/>
              <a:gd name="connsiteX28" fmla="*/ 1683885 w 9652841"/>
              <a:gd name="connsiteY28" fmla="*/ 3006791 h 3328250"/>
              <a:gd name="connsiteX29" fmla="*/ 1683760 w 9652841"/>
              <a:gd name="connsiteY29" fmla="*/ 3007192 h 3328250"/>
              <a:gd name="connsiteX30" fmla="*/ 1688068 w 9652841"/>
              <a:gd name="connsiteY30" fmla="*/ 3002905 h 3328250"/>
              <a:gd name="connsiteX31" fmla="*/ 7053398 w 9652841"/>
              <a:gd name="connsiteY31" fmla="*/ 2980706 h 3328250"/>
              <a:gd name="connsiteX32" fmla="*/ 7049659 w 9652841"/>
              <a:gd name="connsiteY32" fmla="*/ 2983094 h 3328250"/>
              <a:gd name="connsiteX33" fmla="*/ 7057290 w 9652841"/>
              <a:gd name="connsiteY33" fmla="*/ 2996642 h 3328250"/>
              <a:gd name="connsiteX34" fmla="*/ 7058514 w 9652841"/>
              <a:gd name="connsiteY34" fmla="*/ 2996910 h 3328250"/>
              <a:gd name="connsiteX35" fmla="*/ 7053398 w 9652841"/>
              <a:gd name="connsiteY35" fmla="*/ 2981322 h 3328250"/>
              <a:gd name="connsiteX36" fmla="*/ 7608584 w 9652841"/>
              <a:gd name="connsiteY36" fmla="*/ 2958502 h 3328250"/>
              <a:gd name="connsiteX37" fmla="*/ 7609167 w 9652841"/>
              <a:gd name="connsiteY37" fmla="*/ 2962606 h 3328250"/>
              <a:gd name="connsiteX38" fmla="*/ 7609006 w 9652841"/>
              <a:gd name="connsiteY38" fmla="*/ 2963253 h 3328250"/>
              <a:gd name="connsiteX39" fmla="*/ 7609589 w 9652841"/>
              <a:gd name="connsiteY39" fmla="*/ 2962789 h 3328250"/>
              <a:gd name="connsiteX40" fmla="*/ 7620605 w 9652841"/>
              <a:gd name="connsiteY40" fmla="*/ 2959941 h 3328250"/>
              <a:gd name="connsiteX41" fmla="*/ 1614698 w 9652841"/>
              <a:gd name="connsiteY41" fmla="*/ 2931905 h 3328250"/>
              <a:gd name="connsiteX42" fmla="*/ 1614509 w 9652841"/>
              <a:gd name="connsiteY42" fmla="*/ 2931960 h 3328250"/>
              <a:gd name="connsiteX43" fmla="*/ 1614786 w 9652841"/>
              <a:gd name="connsiteY43" fmla="*/ 2932533 h 3328250"/>
              <a:gd name="connsiteX44" fmla="*/ 1613683 w 9652841"/>
              <a:gd name="connsiteY44" fmla="*/ 2929889 h 3328250"/>
              <a:gd name="connsiteX45" fmla="*/ 1613646 w 9652841"/>
              <a:gd name="connsiteY45" fmla="*/ 2930187 h 3328250"/>
              <a:gd name="connsiteX46" fmla="*/ 1613683 w 9652841"/>
              <a:gd name="connsiteY46" fmla="*/ 2930263 h 3328250"/>
              <a:gd name="connsiteX47" fmla="*/ 1613480 w 9652841"/>
              <a:gd name="connsiteY47" fmla="*/ 2927108 h 3328250"/>
              <a:gd name="connsiteX48" fmla="*/ 1612212 w 9652841"/>
              <a:gd name="connsiteY48" fmla="*/ 2927236 h 3328250"/>
              <a:gd name="connsiteX49" fmla="*/ 1613480 w 9652841"/>
              <a:gd name="connsiteY49" fmla="*/ 2929845 h 3328250"/>
              <a:gd name="connsiteX50" fmla="*/ 6214706 w 9652841"/>
              <a:gd name="connsiteY50" fmla="*/ 2921824 h 3328250"/>
              <a:gd name="connsiteX51" fmla="*/ 6212639 w 9652841"/>
              <a:gd name="connsiteY51" fmla="*/ 2927060 h 3328250"/>
              <a:gd name="connsiteX52" fmla="*/ 6215241 w 9652841"/>
              <a:gd name="connsiteY52" fmla="*/ 2926837 h 3328250"/>
              <a:gd name="connsiteX53" fmla="*/ 6216461 w 9652841"/>
              <a:gd name="connsiteY53" fmla="*/ 2927087 h 3328250"/>
              <a:gd name="connsiteX54" fmla="*/ 4165949 w 9652841"/>
              <a:gd name="connsiteY54" fmla="*/ 2909738 h 3328250"/>
              <a:gd name="connsiteX55" fmla="*/ 4164401 w 9652841"/>
              <a:gd name="connsiteY55" fmla="*/ 2913230 h 3328250"/>
              <a:gd name="connsiteX56" fmla="*/ 4168103 w 9652841"/>
              <a:gd name="connsiteY56" fmla="*/ 2910062 h 3328250"/>
              <a:gd name="connsiteX57" fmla="*/ 4167969 w 9652841"/>
              <a:gd name="connsiteY57" fmla="*/ 2909984 h 3328250"/>
              <a:gd name="connsiteX58" fmla="*/ 4475834 w 9652841"/>
              <a:gd name="connsiteY58" fmla="*/ 2905736 h 3328250"/>
              <a:gd name="connsiteX59" fmla="*/ 4475165 w 9652841"/>
              <a:gd name="connsiteY59" fmla="*/ 2906187 h 3328250"/>
              <a:gd name="connsiteX60" fmla="*/ 4475165 w 9652841"/>
              <a:gd name="connsiteY60" fmla="*/ 2926074 h 3328250"/>
              <a:gd name="connsiteX61" fmla="*/ 4475834 w 9652841"/>
              <a:gd name="connsiteY61" fmla="*/ 2926310 h 3328250"/>
              <a:gd name="connsiteX62" fmla="*/ 4185829 w 9652841"/>
              <a:gd name="connsiteY62" fmla="*/ 2905388 h 3328250"/>
              <a:gd name="connsiteX63" fmla="*/ 4185579 w 9652841"/>
              <a:gd name="connsiteY63" fmla="*/ 2905537 h 3328250"/>
              <a:gd name="connsiteX64" fmla="*/ 4185579 w 9652841"/>
              <a:gd name="connsiteY64" fmla="*/ 2908417 h 3328250"/>
              <a:gd name="connsiteX65" fmla="*/ 4190712 w 9652841"/>
              <a:gd name="connsiteY65" fmla="*/ 2905388 h 3328250"/>
              <a:gd name="connsiteX66" fmla="*/ 5713735 w 9652841"/>
              <a:gd name="connsiteY66" fmla="*/ 2894450 h 3328250"/>
              <a:gd name="connsiteX67" fmla="*/ 5703220 w 9652841"/>
              <a:gd name="connsiteY67" fmla="*/ 2895649 h 3328250"/>
              <a:gd name="connsiteX68" fmla="*/ 5703220 w 9652841"/>
              <a:gd name="connsiteY68" fmla="*/ 2896448 h 3328250"/>
              <a:gd name="connsiteX69" fmla="*/ 5703220 w 9652841"/>
              <a:gd name="connsiteY69" fmla="*/ 2900917 h 3328250"/>
              <a:gd name="connsiteX70" fmla="*/ 5703220 w 9652841"/>
              <a:gd name="connsiteY70" fmla="*/ 2903559 h 3328250"/>
              <a:gd name="connsiteX71" fmla="*/ 5704229 w 9652841"/>
              <a:gd name="connsiteY71" fmla="*/ 2904059 h 3328250"/>
              <a:gd name="connsiteX72" fmla="*/ 6550711 w 9652841"/>
              <a:gd name="connsiteY72" fmla="*/ 2856386 h 3328250"/>
              <a:gd name="connsiteX73" fmla="*/ 6550557 w 9652841"/>
              <a:gd name="connsiteY73" fmla="*/ 2856497 h 3328250"/>
              <a:gd name="connsiteX74" fmla="*/ 6550633 w 9652841"/>
              <a:gd name="connsiteY74" fmla="*/ 2856612 h 3328250"/>
              <a:gd name="connsiteX75" fmla="*/ 6356717 w 9652841"/>
              <a:gd name="connsiteY75" fmla="*/ 2831991 h 3328250"/>
              <a:gd name="connsiteX76" fmla="*/ 6356680 w 9652841"/>
              <a:gd name="connsiteY76" fmla="*/ 2832059 h 3328250"/>
              <a:gd name="connsiteX77" fmla="*/ 6356698 w 9652841"/>
              <a:gd name="connsiteY77" fmla="*/ 2832072 h 3328250"/>
              <a:gd name="connsiteX78" fmla="*/ 4475166 w 9652841"/>
              <a:gd name="connsiteY78" fmla="*/ 2826539 h 3328250"/>
              <a:gd name="connsiteX79" fmla="*/ 4475166 w 9652841"/>
              <a:gd name="connsiteY79" fmla="*/ 2830123 h 3328250"/>
              <a:gd name="connsiteX80" fmla="*/ 4475754 w 9652841"/>
              <a:gd name="connsiteY80" fmla="*/ 2831878 h 3328250"/>
              <a:gd name="connsiteX81" fmla="*/ 4476842 w 9652841"/>
              <a:gd name="connsiteY81" fmla="*/ 2832795 h 3328250"/>
              <a:gd name="connsiteX82" fmla="*/ 4476842 w 9652841"/>
              <a:gd name="connsiteY82" fmla="*/ 2831841 h 3328250"/>
              <a:gd name="connsiteX83" fmla="*/ 4038273 w 9652841"/>
              <a:gd name="connsiteY83" fmla="*/ 2786353 h 3328250"/>
              <a:gd name="connsiteX84" fmla="*/ 4038273 w 9652841"/>
              <a:gd name="connsiteY84" fmla="*/ 2799024 h 3328250"/>
              <a:gd name="connsiteX85" fmla="*/ 4046712 w 9652841"/>
              <a:gd name="connsiteY85" fmla="*/ 2786723 h 3328250"/>
              <a:gd name="connsiteX86" fmla="*/ 4045758 w 9652841"/>
              <a:gd name="connsiteY86" fmla="*/ 2786678 h 3328250"/>
              <a:gd name="connsiteX87" fmla="*/ 6523712 w 9652841"/>
              <a:gd name="connsiteY87" fmla="*/ 2759322 h 3328250"/>
              <a:gd name="connsiteX88" fmla="*/ 6522661 w 9652841"/>
              <a:gd name="connsiteY88" fmla="*/ 2761427 h 3328250"/>
              <a:gd name="connsiteX89" fmla="*/ 6521572 w 9652841"/>
              <a:gd name="connsiteY89" fmla="*/ 2762212 h 3328250"/>
              <a:gd name="connsiteX90" fmla="*/ 6524316 w 9652841"/>
              <a:gd name="connsiteY90" fmla="*/ 2764227 h 3328250"/>
              <a:gd name="connsiteX91" fmla="*/ 6523712 w 9652841"/>
              <a:gd name="connsiteY91" fmla="*/ 2760643 h 3328250"/>
              <a:gd name="connsiteX92" fmla="*/ 5971355 w 9652841"/>
              <a:gd name="connsiteY92" fmla="*/ 2755029 h 3328250"/>
              <a:gd name="connsiteX93" fmla="*/ 5970973 w 9652841"/>
              <a:gd name="connsiteY93" fmla="*/ 2757712 h 3328250"/>
              <a:gd name="connsiteX94" fmla="*/ 5971355 w 9652841"/>
              <a:gd name="connsiteY94" fmla="*/ 2757903 h 3328250"/>
              <a:gd name="connsiteX95" fmla="*/ 4409703 w 9652841"/>
              <a:gd name="connsiteY95" fmla="*/ 2688629 h 3328250"/>
              <a:gd name="connsiteX96" fmla="*/ 4407875 w 9652841"/>
              <a:gd name="connsiteY96" fmla="*/ 2688904 h 3328250"/>
              <a:gd name="connsiteX97" fmla="*/ 4408605 w 9652841"/>
              <a:gd name="connsiteY97" fmla="*/ 2689392 h 3328250"/>
              <a:gd name="connsiteX98" fmla="*/ 7326238 w 9652841"/>
              <a:gd name="connsiteY98" fmla="*/ 2681517 h 3328250"/>
              <a:gd name="connsiteX99" fmla="*/ 7312057 w 9652841"/>
              <a:gd name="connsiteY99" fmla="*/ 2695030 h 3328250"/>
              <a:gd name="connsiteX100" fmla="*/ 7316916 w 9652841"/>
              <a:gd name="connsiteY100" fmla="*/ 2701476 h 3328250"/>
              <a:gd name="connsiteX101" fmla="*/ 486512 w 9652841"/>
              <a:gd name="connsiteY101" fmla="*/ 2677912 h 3328250"/>
              <a:gd name="connsiteX102" fmla="*/ 481161 w 9652841"/>
              <a:gd name="connsiteY102" fmla="*/ 2682290 h 3328250"/>
              <a:gd name="connsiteX103" fmla="*/ 481274 w 9652841"/>
              <a:gd name="connsiteY103" fmla="*/ 2682320 h 3328250"/>
              <a:gd name="connsiteX104" fmla="*/ 482024 w 9652841"/>
              <a:gd name="connsiteY104" fmla="*/ 2682528 h 3328250"/>
              <a:gd name="connsiteX105" fmla="*/ 484027 w 9652841"/>
              <a:gd name="connsiteY105" fmla="*/ 2685487 h 3328250"/>
              <a:gd name="connsiteX106" fmla="*/ 486414 w 9652841"/>
              <a:gd name="connsiteY106" fmla="*/ 2678209 h 3328250"/>
              <a:gd name="connsiteX107" fmla="*/ 8880421 w 9652841"/>
              <a:gd name="connsiteY107" fmla="*/ 2663679 h 3328250"/>
              <a:gd name="connsiteX108" fmla="*/ 8878565 w 9652841"/>
              <a:gd name="connsiteY108" fmla="*/ 2664263 h 3328250"/>
              <a:gd name="connsiteX109" fmla="*/ 8880421 w 9652841"/>
              <a:gd name="connsiteY109" fmla="*/ 2667069 h 3328250"/>
              <a:gd name="connsiteX110" fmla="*/ 504441 w 9652841"/>
              <a:gd name="connsiteY110" fmla="*/ 2656326 h 3328250"/>
              <a:gd name="connsiteX111" fmla="*/ 504441 w 9652841"/>
              <a:gd name="connsiteY111" fmla="*/ 2658910 h 3328250"/>
              <a:gd name="connsiteX112" fmla="*/ 504441 w 9652841"/>
              <a:gd name="connsiteY112" fmla="*/ 2662236 h 3328250"/>
              <a:gd name="connsiteX113" fmla="*/ 507449 w 9652841"/>
              <a:gd name="connsiteY113" fmla="*/ 2659790 h 3328250"/>
              <a:gd name="connsiteX114" fmla="*/ 3151287 w 9652841"/>
              <a:gd name="connsiteY114" fmla="*/ 2619566 h 3328250"/>
              <a:gd name="connsiteX115" fmla="*/ 3151287 w 9652841"/>
              <a:gd name="connsiteY115" fmla="*/ 2619762 h 3328250"/>
              <a:gd name="connsiteX116" fmla="*/ 3151362 w 9652841"/>
              <a:gd name="connsiteY116" fmla="*/ 2619583 h 3328250"/>
              <a:gd name="connsiteX117" fmla="*/ 403025 w 9652841"/>
              <a:gd name="connsiteY117" fmla="*/ 2615801 h 3328250"/>
              <a:gd name="connsiteX118" fmla="*/ 410519 w 9652841"/>
              <a:gd name="connsiteY118" fmla="*/ 2686340 h 3328250"/>
              <a:gd name="connsiteX119" fmla="*/ 411071 w 9652841"/>
              <a:gd name="connsiteY119" fmla="*/ 2682528 h 3328250"/>
              <a:gd name="connsiteX120" fmla="*/ 411178 w 9652841"/>
              <a:gd name="connsiteY120" fmla="*/ 2682500 h 3328250"/>
              <a:gd name="connsiteX121" fmla="*/ 407404 w 9652841"/>
              <a:gd name="connsiteY121" fmla="*/ 2615801 h 3328250"/>
              <a:gd name="connsiteX122" fmla="*/ 8661772 w 9652841"/>
              <a:gd name="connsiteY122" fmla="*/ 2604900 h 3328250"/>
              <a:gd name="connsiteX123" fmla="*/ 8661443 w 9652841"/>
              <a:gd name="connsiteY123" fmla="*/ 2605204 h 3328250"/>
              <a:gd name="connsiteX124" fmla="*/ 8658502 w 9652841"/>
              <a:gd name="connsiteY124" fmla="*/ 2628955 h 3328250"/>
              <a:gd name="connsiteX125" fmla="*/ 8658767 w 9652841"/>
              <a:gd name="connsiteY125" fmla="*/ 2629106 h 3328250"/>
              <a:gd name="connsiteX126" fmla="*/ 1733395 w 9652841"/>
              <a:gd name="connsiteY126" fmla="*/ 2594352 h 3328250"/>
              <a:gd name="connsiteX127" fmla="*/ 1734834 w 9652841"/>
              <a:gd name="connsiteY127" fmla="*/ 2601493 h 3328250"/>
              <a:gd name="connsiteX128" fmla="*/ 1736236 w 9652841"/>
              <a:gd name="connsiteY128" fmla="*/ 2594352 h 3328250"/>
              <a:gd name="connsiteX129" fmla="*/ 1735974 w 9652841"/>
              <a:gd name="connsiteY129" fmla="*/ 2594352 h 3328250"/>
              <a:gd name="connsiteX130" fmla="*/ 8347824 w 9652841"/>
              <a:gd name="connsiteY130" fmla="*/ 2587483 h 3328250"/>
              <a:gd name="connsiteX131" fmla="*/ 8347201 w 9652841"/>
              <a:gd name="connsiteY131" fmla="*/ 2588071 h 3328250"/>
              <a:gd name="connsiteX132" fmla="*/ 8347529 w 9652841"/>
              <a:gd name="connsiteY132" fmla="*/ 2588288 h 3328250"/>
              <a:gd name="connsiteX133" fmla="*/ 7971357 w 9652841"/>
              <a:gd name="connsiteY133" fmla="*/ 2569368 h 3328250"/>
              <a:gd name="connsiteX134" fmla="*/ 7969714 w 9652841"/>
              <a:gd name="connsiteY134" fmla="*/ 2571417 h 3328250"/>
              <a:gd name="connsiteX135" fmla="*/ 7968749 w 9652841"/>
              <a:gd name="connsiteY135" fmla="*/ 2572420 h 3328250"/>
              <a:gd name="connsiteX136" fmla="*/ 7970580 w 9652841"/>
              <a:gd name="connsiteY136" fmla="*/ 2573031 h 3328250"/>
              <a:gd name="connsiteX137" fmla="*/ 7970626 w 9652841"/>
              <a:gd name="connsiteY137" fmla="*/ 2572285 h 3328250"/>
              <a:gd name="connsiteX138" fmla="*/ 1179966 w 9652841"/>
              <a:gd name="connsiteY138" fmla="*/ 2553780 h 3328250"/>
              <a:gd name="connsiteX139" fmla="*/ 1179802 w 9652841"/>
              <a:gd name="connsiteY139" fmla="*/ 2553790 h 3328250"/>
              <a:gd name="connsiteX140" fmla="*/ 1176338 w 9652841"/>
              <a:gd name="connsiteY140" fmla="*/ 2564239 h 3328250"/>
              <a:gd name="connsiteX141" fmla="*/ 1176361 w 9652841"/>
              <a:gd name="connsiteY141" fmla="*/ 2564243 h 3328250"/>
              <a:gd name="connsiteX142" fmla="*/ 386114 w 9652841"/>
              <a:gd name="connsiteY142" fmla="*/ 2524137 h 3328250"/>
              <a:gd name="connsiteX143" fmla="*/ 382692 w 9652841"/>
              <a:gd name="connsiteY143" fmla="*/ 2526988 h 3328250"/>
              <a:gd name="connsiteX144" fmla="*/ 386114 w 9652841"/>
              <a:gd name="connsiteY144" fmla="*/ 2528417 h 3328250"/>
              <a:gd name="connsiteX145" fmla="*/ 8977141 w 9652841"/>
              <a:gd name="connsiteY145" fmla="*/ 2520758 h 3328250"/>
              <a:gd name="connsiteX146" fmla="*/ 8977141 w 9652841"/>
              <a:gd name="connsiteY146" fmla="*/ 2523833 h 3328250"/>
              <a:gd name="connsiteX147" fmla="*/ 8976953 w 9652841"/>
              <a:gd name="connsiteY147" fmla="*/ 2524424 h 3328250"/>
              <a:gd name="connsiteX148" fmla="*/ 8977651 w 9652841"/>
              <a:gd name="connsiteY148" fmla="*/ 2523690 h 3328250"/>
              <a:gd name="connsiteX149" fmla="*/ 8979046 w 9652841"/>
              <a:gd name="connsiteY149" fmla="*/ 2523560 h 3328250"/>
              <a:gd name="connsiteX150" fmla="*/ 3085863 w 9652841"/>
              <a:gd name="connsiteY150" fmla="*/ 2518687 h 3328250"/>
              <a:gd name="connsiteX151" fmla="*/ 3078675 w 9652841"/>
              <a:gd name="connsiteY151" fmla="*/ 2519108 h 3328250"/>
              <a:gd name="connsiteX152" fmla="*/ 3081212 w 9652841"/>
              <a:gd name="connsiteY152" fmla="*/ 2529586 h 3328250"/>
              <a:gd name="connsiteX153" fmla="*/ 3085664 w 9652841"/>
              <a:gd name="connsiteY153" fmla="*/ 2518845 h 3328250"/>
              <a:gd name="connsiteX154" fmla="*/ 387783 w 9652841"/>
              <a:gd name="connsiteY154" fmla="*/ 2517487 h 3328250"/>
              <a:gd name="connsiteX155" fmla="*/ 387087 w 9652841"/>
              <a:gd name="connsiteY155" fmla="*/ 2518232 h 3328250"/>
              <a:gd name="connsiteX156" fmla="*/ 386273 w 9652841"/>
              <a:gd name="connsiteY156" fmla="*/ 2519589 h 3328250"/>
              <a:gd name="connsiteX157" fmla="*/ 386273 w 9652841"/>
              <a:gd name="connsiteY157" fmla="*/ 2522115 h 3328250"/>
              <a:gd name="connsiteX158" fmla="*/ 1323505 w 9652841"/>
              <a:gd name="connsiteY158" fmla="*/ 2497142 h 3328250"/>
              <a:gd name="connsiteX159" fmla="*/ 1320340 w 9652841"/>
              <a:gd name="connsiteY159" fmla="*/ 2497199 h 3328250"/>
              <a:gd name="connsiteX160" fmla="*/ 1323014 w 9652841"/>
              <a:gd name="connsiteY160" fmla="*/ 2503099 h 3328250"/>
              <a:gd name="connsiteX161" fmla="*/ 1324287 w 9652841"/>
              <a:gd name="connsiteY161" fmla="*/ 2497439 h 3328250"/>
              <a:gd name="connsiteX162" fmla="*/ 1323916 w 9652841"/>
              <a:gd name="connsiteY162" fmla="*/ 2497822 h 3328250"/>
              <a:gd name="connsiteX163" fmla="*/ 675701 w 9652841"/>
              <a:gd name="connsiteY163" fmla="*/ 2485426 h 3328250"/>
              <a:gd name="connsiteX164" fmla="*/ 674956 w 9652841"/>
              <a:gd name="connsiteY164" fmla="*/ 2488043 h 3328250"/>
              <a:gd name="connsiteX165" fmla="*/ 673818 w 9652841"/>
              <a:gd name="connsiteY165" fmla="*/ 2488819 h 3328250"/>
              <a:gd name="connsiteX166" fmla="*/ 675701 w 9652841"/>
              <a:gd name="connsiteY166" fmla="*/ 2488887 h 3328250"/>
              <a:gd name="connsiteX167" fmla="*/ 413855 w 9652841"/>
              <a:gd name="connsiteY167" fmla="*/ 2473304 h 3328250"/>
              <a:gd name="connsiteX168" fmla="*/ 412892 w 9652841"/>
              <a:gd name="connsiteY168" fmla="*/ 2473497 h 3328250"/>
              <a:gd name="connsiteX169" fmla="*/ 412696 w 9652841"/>
              <a:gd name="connsiteY169" fmla="*/ 2474280 h 3328250"/>
              <a:gd name="connsiteX170" fmla="*/ 382863 w 9652841"/>
              <a:gd name="connsiteY170" fmla="*/ 2471345 h 3328250"/>
              <a:gd name="connsiteX171" fmla="*/ 386116 w 9652841"/>
              <a:gd name="connsiteY171" fmla="*/ 2472429 h 3328250"/>
              <a:gd name="connsiteX172" fmla="*/ 386116 w 9652841"/>
              <a:gd name="connsiteY172" fmla="*/ 2472351 h 3328250"/>
              <a:gd name="connsiteX173" fmla="*/ 385109 w 9652841"/>
              <a:gd name="connsiteY173" fmla="*/ 2471345 h 3328250"/>
              <a:gd name="connsiteX174" fmla="*/ 440413 w 9652841"/>
              <a:gd name="connsiteY174" fmla="*/ 2457603 h 3328250"/>
              <a:gd name="connsiteX175" fmla="*/ 442425 w 9652841"/>
              <a:gd name="connsiteY175" fmla="*/ 2460619 h 3328250"/>
              <a:gd name="connsiteX176" fmla="*/ 433709 w 9652841"/>
              <a:gd name="connsiteY176" fmla="*/ 2469333 h 3328250"/>
              <a:gd name="connsiteX177" fmla="*/ 431194 w 9652841"/>
              <a:gd name="connsiteY177" fmla="*/ 2469836 h 3328250"/>
              <a:gd name="connsiteX178" fmla="*/ 432888 w 9652841"/>
              <a:gd name="connsiteY178" fmla="*/ 2470244 h 3328250"/>
              <a:gd name="connsiteX179" fmla="*/ 434380 w 9652841"/>
              <a:gd name="connsiteY179" fmla="*/ 2475171 h 3328250"/>
              <a:gd name="connsiteX180" fmla="*/ 434582 w 9652841"/>
              <a:gd name="connsiteY180" fmla="*/ 2475841 h 3328250"/>
              <a:gd name="connsiteX181" fmla="*/ 445105 w 9652841"/>
              <a:gd name="connsiteY181" fmla="*/ 2465688 h 3328250"/>
              <a:gd name="connsiteX182" fmla="*/ 455830 w 9652841"/>
              <a:gd name="connsiteY182" fmla="*/ 2471681 h 3328250"/>
              <a:gd name="connsiteX183" fmla="*/ 455830 w 9652841"/>
              <a:gd name="connsiteY183" fmla="*/ 2472684 h 3328250"/>
              <a:gd name="connsiteX184" fmla="*/ 456499 w 9652841"/>
              <a:gd name="connsiteY184" fmla="*/ 2471681 h 3328250"/>
              <a:gd name="connsiteX185" fmla="*/ 457842 w 9652841"/>
              <a:gd name="connsiteY185" fmla="*/ 2471009 h 3328250"/>
              <a:gd name="connsiteX186" fmla="*/ 455829 w 9652841"/>
              <a:gd name="connsiteY186" fmla="*/ 2471009 h 3328250"/>
              <a:gd name="connsiteX187" fmla="*/ 455829 w 9652841"/>
              <a:gd name="connsiteY187" fmla="*/ 2457603 h 3328250"/>
              <a:gd name="connsiteX188" fmla="*/ 8763199 w 9652841"/>
              <a:gd name="connsiteY188" fmla="*/ 2448266 h 3328250"/>
              <a:gd name="connsiteX189" fmla="*/ 8762785 w 9652841"/>
              <a:gd name="connsiteY189" fmla="*/ 2451198 h 3328250"/>
              <a:gd name="connsiteX190" fmla="*/ 8763974 w 9652841"/>
              <a:gd name="connsiteY190" fmla="*/ 2449558 h 3328250"/>
              <a:gd name="connsiteX191" fmla="*/ 8767109 w 9652841"/>
              <a:gd name="connsiteY191" fmla="*/ 2449816 h 3328250"/>
              <a:gd name="connsiteX192" fmla="*/ 8763707 w 9652841"/>
              <a:gd name="connsiteY192" fmla="*/ 2448266 h 3328250"/>
              <a:gd name="connsiteX193" fmla="*/ 503200 w 9652841"/>
              <a:gd name="connsiteY193" fmla="*/ 2425803 h 3328250"/>
              <a:gd name="connsiteX194" fmla="*/ 503085 w 9652841"/>
              <a:gd name="connsiteY194" fmla="*/ 2426151 h 3328250"/>
              <a:gd name="connsiteX195" fmla="*/ 503200 w 9652841"/>
              <a:gd name="connsiteY195" fmla="*/ 2426172 h 3328250"/>
              <a:gd name="connsiteX196" fmla="*/ 793506 w 9652841"/>
              <a:gd name="connsiteY196" fmla="*/ 2422310 h 3328250"/>
              <a:gd name="connsiteX197" fmla="*/ 790825 w 9652841"/>
              <a:gd name="connsiteY197" fmla="*/ 2424305 h 3328250"/>
              <a:gd name="connsiteX198" fmla="*/ 793506 w 9652841"/>
              <a:gd name="connsiteY198" fmla="*/ 2425168 h 3328250"/>
              <a:gd name="connsiteX199" fmla="*/ 526775 w 9652841"/>
              <a:gd name="connsiteY199" fmla="*/ 2416159 h 3328250"/>
              <a:gd name="connsiteX200" fmla="*/ 525544 w 9652841"/>
              <a:gd name="connsiteY200" fmla="*/ 2422126 h 3328250"/>
              <a:gd name="connsiteX201" fmla="*/ 525672 w 9652841"/>
              <a:gd name="connsiteY201" fmla="*/ 2422126 h 3328250"/>
              <a:gd name="connsiteX202" fmla="*/ 526870 w 9652841"/>
              <a:gd name="connsiteY202" fmla="*/ 2416378 h 3328250"/>
              <a:gd name="connsiteX203" fmla="*/ 985923 w 9652841"/>
              <a:gd name="connsiteY203" fmla="*/ 2401295 h 3328250"/>
              <a:gd name="connsiteX204" fmla="*/ 986010 w 9652841"/>
              <a:gd name="connsiteY204" fmla="*/ 2402674 h 3328250"/>
              <a:gd name="connsiteX205" fmla="*/ 986618 w 9652841"/>
              <a:gd name="connsiteY205" fmla="*/ 2401295 h 3328250"/>
              <a:gd name="connsiteX206" fmla="*/ 5799178 w 9652841"/>
              <a:gd name="connsiteY206" fmla="*/ 2401103 h 3328250"/>
              <a:gd name="connsiteX207" fmla="*/ 5797529 w 9652841"/>
              <a:gd name="connsiteY207" fmla="*/ 2401547 h 3328250"/>
              <a:gd name="connsiteX208" fmla="*/ 5797967 w 9652841"/>
              <a:gd name="connsiteY208" fmla="*/ 2402929 h 3328250"/>
              <a:gd name="connsiteX209" fmla="*/ 481159 w 9652841"/>
              <a:gd name="connsiteY209" fmla="*/ 2397916 h 3328250"/>
              <a:gd name="connsiteX210" fmla="*/ 478180 w 9652841"/>
              <a:gd name="connsiteY210" fmla="*/ 2401669 h 3328250"/>
              <a:gd name="connsiteX211" fmla="*/ 482107 w 9652841"/>
              <a:gd name="connsiteY211" fmla="*/ 2401294 h 3328250"/>
              <a:gd name="connsiteX212" fmla="*/ 482642 w 9652841"/>
              <a:gd name="connsiteY212" fmla="*/ 2404537 h 3328250"/>
              <a:gd name="connsiteX213" fmla="*/ 482642 w 9652841"/>
              <a:gd name="connsiteY213" fmla="*/ 2401294 h 3328250"/>
              <a:gd name="connsiteX214" fmla="*/ 483206 w 9652841"/>
              <a:gd name="connsiteY214" fmla="*/ 2401294 h 3328250"/>
              <a:gd name="connsiteX215" fmla="*/ 482080 w 9652841"/>
              <a:gd name="connsiteY215" fmla="*/ 2400539 h 3328250"/>
              <a:gd name="connsiteX216" fmla="*/ 4958818 w 9652841"/>
              <a:gd name="connsiteY216" fmla="*/ 2374387 h 3328250"/>
              <a:gd name="connsiteX217" fmla="*/ 4958771 w 9652841"/>
              <a:gd name="connsiteY217" fmla="*/ 2374506 h 3328250"/>
              <a:gd name="connsiteX218" fmla="*/ 4958982 w 9652841"/>
              <a:gd name="connsiteY218" fmla="*/ 2374431 h 3328250"/>
              <a:gd name="connsiteX219" fmla="*/ 6235366 w 9652841"/>
              <a:gd name="connsiteY219" fmla="*/ 2353031 h 3328250"/>
              <a:gd name="connsiteX220" fmla="*/ 6232811 w 9652841"/>
              <a:gd name="connsiteY220" fmla="*/ 2356227 h 3328250"/>
              <a:gd name="connsiteX221" fmla="*/ 6232432 w 9652841"/>
              <a:gd name="connsiteY221" fmla="*/ 2357147 h 3328250"/>
              <a:gd name="connsiteX222" fmla="*/ 6235618 w 9652841"/>
              <a:gd name="connsiteY222" fmla="*/ 2353031 h 3328250"/>
              <a:gd name="connsiteX223" fmla="*/ 2328760 w 9652841"/>
              <a:gd name="connsiteY223" fmla="*/ 2347762 h 3328250"/>
              <a:gd name="connsiteX224" fmla="*/ 2325149 w 9652841"/>
              <a:gd name="connsiteY224" fmla="*/ 2350509 h 3328250"/>
              <a:gd name="connsiteX225" fmla="*/ 2326140 w 9652841"/>
              <a:gd name="connsiteY225" fmla="*/ 2352972 h 3328250"/>
              <a:gd name="connsiteX226" fmla="*/ 8549026 w 9652841"/>
              <a:gd name="connsiteY226" fmla="*/ 2333499 h 3328250"/>
              <a:gd name="connsiteX227" fmla="*/ 8549029 w 9652841"/>
              <a:gd name="connsiteY227" fmla="*/ 2333563 h 3328250"/>
              <a:gd name="connsiteX228" fmla="*/ 8549103 w 9652841"/>
              <a:gd name="connsiteY228" fmla="*/ 2333536 h 3328250"/>
              <a:gd name="connsiteX229" fmla="*/ 8767138 w 9652841"/>
              <a:gd name="connsiteY229" fmla="*/ 2328395 h 3328250"/>
              <a:gd name="connsiteX230" fmla="*/ 8766585 w 9652841"/>
              <a:gd name="connsiteY230" fmla="*/ 2331873 h 3328250"/>
              <a:gd name="connsiteX231" fmla="*/ 8767661 w 9652841"/>
              <a:gd name="connsiteY231" fmla="*/ 2330378 h 3328250"/>
              <a:gd name="connsiteX232" fmla="*/ 8768428 w 9652841"/>
              <a:gd name="connsiteY232" fmla="*/ 2328621 h 3328250"/>
              <a:gd name="connsiteX233" fmla="*/ 8768149 w 9652841"/>
              <a:gd name="connsiteY233" fmla="*/ 2328896 h 3328250"/>
              <a:gd name="connsiteX234" fmla="*/ 440239 w 9652841"/>
              <a:gd name="connsiteY234" fmla="*/ 2327555 h 3328250"/>
              <a:gd name="connsiteX235" fmla="*/ 435062 w 9652841"/>
              <a:gd name="connsiteY235" fmla="*/ 2328574 h 3328250"/>
              <a:gd name="connsiteX236" fmla="*/ 435018 w 9652841"/>
              <a:gd name="connsiteY236" fmla="*/ 2328662 h 3328250"/>
              <a:gd name="connsiteX237" fmla="*/ 434702 w 9652841"/>
              <a:gd name="connsiteY237" fmla="*/ 2328645 h 3328250"/>
              <a:gd name="connsiteX238" fmla="*/ 433937 w 9652841"/>
              <a:gd name="connsiteY238" fmla="*/ 2328795 h 3328250"/>
              <a:gd name="connsiteX239" fmla="*/ 435378 w 9652841"/>
              <a:gd name="connsiteY239" fmla="*/ 2337277 h 3328250"/>
              <a:gd name="connsiteX240" fmla="*/ 438133 w 9652841"/>
              <a:gd name="connsiteY240" fmla="*/ 2329677 h 3328250"/>
              <a:gd name="connsiteX241" fmla="*/ 438905 w 9652841"/>
              <a:gd name="connsiteY241" fmla="*/ 2328898 h 3328250"/>
              <a:gd name="connsiteX242" fmla="*/ 434898 w 9652841"/>
              <a:gd name="connsiteY242" fmla="*/ 2328898 h 3328250"/>
              <a:gd name="connsiteX243" fmla="*/ 435018 w 9652841"/>
              <a:gd name="connsiteY243" fmla="*/ 2328662 h 3328250"/>
              <a:gd name="connsiteX244" fmla="*/ 438925 w 9652841"/>
              <a:gd name="connsiteY244" fmla="*/ 2328878 h 3328250"/>
              <a:gd name="connsiteX245" fmla="*/ 456435 w 9652841"/>
              <a:gd name="connsiteY245" fmla="*/ 2323248 h 3328250"/>
              <a:gd name="connsiteX246" fmla="*/ 456123 w 9652841"/>
              <a:gd name="connsiteY246" fmla="*/ 2323642 h 3328250"/>
              <a:gd name="connsiteX247" fmla="*/ 456325 w 9652841"/>
              <a:gd name="connsiteY247" fmla="*/ 2323704 h 3328250"/>
              <a:gd name="connsiteX248" fmla="*/ 9218463 w 9652841"/>
              <a:gd name="connsiteY248" fmla="*/ 2226348 h 3328250"/>
              <a:gd name="connsiteX249" fmla="*/ 9218463 w 9652841"/>
              <a:gd name="connsiteY249" fmla="*/ 2228014 h 3328250"/>
              <a:gd name="connsiteX250" fmla="*/ 9217050 w 9652841"/>
              <a:gd name="connsiteY250" fmla="*/ 2228791 h 3328250"/>
              <a:gd name="connsiteX251" fmla="*/ 9218509 w 9652841"/>
              <a:gd name="connsiteY251" fmla="*/ 2230167 h 3328250"/>
              <a:gd name="connsiteX252" fmla="*/ 9218796 w 9652841"/>
              <a:gd name="connsiteY252" fmla="*/ 2228884 h 3328250"/>
              <a:gd name="connsiteX253" fmla="*/ 8141627 w 9652841"/>
              <a:gd name="connsiteY253" fmla="*/ 2219133 h 3328250"/>
              <a:gd name="connsiteX254" fmla="*/ 8140887 w 9652841"/>
              <a:gd name="connsiteY254" fmla="*/ 2220045 h 3328250"/>
              <a:gd name="connsiteX255" fmla="*/ 8134516 w 9652841"/>
              <a:gd name="connsiteY255" fmla="*/ 2232827 h 3328250"/>
              <a:gd name="connsiteX256" fmla="*/ 8135200 w 9652841"/>
              <a:gd name="connsiteY256" fmla="*/ 2232370 h 3328250"/>
              <a:gd name="connsiteX257" fmla="*/ 8134533 w 9652841"/>
              <a:gd name="connsiteY257" fmla="*/ 2234403 h 3328250"/>
              <a:gd name="connsiteX258" fmla="*/ 8137914 w 9652841"/>
              <a:gd name="connsiteY258" fmla="*/ 2229882 h 3328250"/>
              <a:gd name="connsiteX259" fmla="*/ 8135200 w 9652841"/>
              <a:gd name="connsiteY259" fmla="*/ 2232370 h 3328250"/>
              <a:gd name="connsiteX260" fmla="*/ 3225658 w 9652841"/>
              <a:gd name="connsiteY260" fmla="*/ 2159712 h 3328250"/>
              <a:gd name="connsiteX261" fmla="*/ 3224868 w 9652841"/>
              <a:gd name="connsiteY261" fmla="*/ 2160319 h 3328250"/>
              <a:gd name="connsiteX262" fmla="*/ 3225658 w 9652841"/>
              <a:gd name="connsiteY262" fmla="*/ 2161505 h 3328250"/>
              <a:gd name="connsiteX263" fmla="*/ 9075956 w 9652841"/>
              <a:gd name="connsiteY263" fmla="*/ 2151424 h 3328250"/>
              <a:gd name="connsiteX264" fmla="*/ 9074564 w 9652841"/>
              <a:gd name="connsiteY264" fmla="*/ 2152921 h 3328250"/>
              <a:gd name="connsiteX265" fmla="*/ 9073402 w 9652841"/>
              <a:gd name="connsiteY265" fmla="*/ 2153149 h 3328250"/>
              <a:gd name="connsiteX266" fmla="*/ 9075496 w 9652841"/>
              <a:gd name="connsiteY266" fmla="*/ 2153885 h 3328250"/>
              <a:gd name="connsiteX267" fmla="*/ 1542350 w 9652841"/>
              <a:gd name="connsiteY267" fmla="*/ 2110697 h 3328250"/>
              <a:gd name="connsiteX268" fmla="*/ 1540212 w 9652841"/>
              <a:gd name="connsiteY268" fmla="*/ 2112659 h 3328250"/>
              <a:gd name="connsiteX269" fmla="*/ 1547285 w 9652841"/>
              <a:gd name="connsiteY269" fmla="*/ 2123363 h 3328250"/>
              <a:gd name="connsiteX270" fmla="*/ 5004917 w 9652841"/>
              <a:gd name="connsiteY270" fmla="*/ 2089381 h 3328250"/>
              <a:gd name="connsiteX271" fmla="*/ 5003326 w 9652841"/>
              <a:gd name="connsiteY271" fmla="*/ 2089888 h 3328250"/>
              <a:gd name="connsiteX272" fmla="*/ 5003740 w 9652841"/>
              <a:gd name="connsiteY272" fmla="*/ 2090987 h 3328250"/>
              <a:gd name="connsiteX273" fmla="*/ 580162 w 9652841"/>
              <a:gd name="connsiteY273" fmla="*/ 2082566 h 3328250"/>
              <a:gd name="connsiteX274" fmla="*/ 579520 w 9652841"/>
              <a:gd name="connsiteY274" fmla="*/ 2082703 h 3328250"/>
              <a:gd name="connsiteX275" fmla="*/ 579510 w 9652841"/>
              <a:gd name="connsiteY275" fmla="*/ 2082708 h 3328250"/>
              <a:gd name="connsiteX276" fmla="*/ 579880 w 9652841"/>
              <a:gd name="connsiteY276" fmla="*/ 2082973 h 3328250"/>
              <a:gd name="connsiteX277" fmla="*/ 2890582 w 9652841"/>
              <a:gd name="connsiteY277" fmla="*/ 2059639 h 3328250"/>
              <a:gd name="connsiteX278" fmla="*/ 2888864 w 9652841"/>
              <a:gd name="connsiteY278" fmla="*/ 2060904 h 3328250"/>
              <a:gd name="connsiteX279" fmla="*/ 2884353 w 9652841"/>
              <a:gd name="connsiteY279" fmla="*/ 2062688 h 3328250"/>
              <a:gd name="connsiteX280" fmla="*/ 2887532 w 9652841"/>
              <a:gd name="connsiteY280" fmla="*/ 2065941 h 3328250"/>
              <a:gd name="connsiteX281" fmla="*/ 2889944 w 9652841"/>
              <a:gd name="connsiteY281" fmla="*/ 2060890 h 3328250"/>
              <a:gd name="connsiteX282" fmla="*/ 9075650 w 9652841"/>
              <a:gd name="connsiteY282" fmla="*/ 2035555 h 3328250"/>
              <a:gd name="connsiteX283" fmla="*/ 9073669 w 9652841"/>
              <a:gd name="connsiteY283" fmla="*/ 2039526 h 3328250"/>
              <a:gd name="connsiteX284" fmla="*/ 9073444 w 9652841"/>
              <a:gd name="connsiteY284" fmla="*/ 2039752 h 3328250"/>
              <a:gd name="connsiteX285" fmla="*/ 9073091 w 9652841"/>
              <a:gd name="connsiteY285" fmla="*/ 2040441 h 3328250"/>
              <a:gd name="connsiteX286" fmla="*/ 9074564 w 9652841"/>
              <a:gd name="connsiteY286" fmla="*/ 2039311 h 3328250"/>
              <a:gd name="connsiteX287" fmla="*/ 9083349 w 9652841"/>
              <a:gd name="connsiteY287" fmla="*/ 2039311 h 3328250"/>
              <a:gd name="connsiteX288" fmla="*/ 262189 w 9652841"/>
              <a:gd name="connsiteY288" fmla="*/ 2035073 h 3328250"/>
              <a:gd name="connsiteX289" fmla="*/ 262189 w 9652841"/>
              <a:gd name="connsiteY289" fmla="*/ 2035769 h 3328250"/>
              <a:gd name="connsiteX290" fmla="*/ 263463 w 9652841"/>
              <a:gd name="connsiteY290" fmla="*/ 2038948 h 3328250"/>
              <a:gd name="connsiteX291" fmla="*/ 263463 w 9652841"/>
              <a:gd name="connsiteY291" fmla="*/ 2036438 h 3328250"/>
              <a:gd name="connsiteX292" fmla="*/ 265297 w 9652841"/>
              <a:gd name="connsiteY292" fmla="*/ 2035486 h 3328250"/>
              <a:gd name="connsiteX293" fmla="*/ 7534692 w 9652841"/>
              <a:gd name="connsiteY293" fmla="*/ 2034970 h 3328250"/>
              <a:gd name="connsiteX294" fmla="*/ 7527550 w 9652841"/>
              <a:gd name="connsiteY294" fmla="*/ 2041696 h 3328250"/>
              <a:gd name="connsiteX295" fmla="*/ 7533054 w 9652841"/>
              <a:gd name="connsiteY295" fmla="*/ 2039543 h 3328250"/>
              <a:gd name="connsiteX296" fmla="*/ 5943921 w 9652841"/>
              <a:gd name="connsiteY296" fmla="*/ 1965502 h 3328250"/>
              <a:gd name="connsiteX297" fmla="*/ 5943670 w 9652841"/>
              <a:gd name="connsiteY297" fmla="*/ 1965642 h 3328250"/>
              <a:gd name="connsiteX298" fmla="*/ 5943636 w 9652841"/>
              <a:gd name="connsiteY298" fmla="*/ 1965948 h 3328250"/>
              <a:gd name="connsiteX299" fmla="*/ 2888042 w 9652841"/>
              <a:gd name="connsiteY299" fmla="*/ 1965144 h 3328250"/>
              <a:gd name="connsiteX300" fmla="*/ 2887844 w 9652841"/>
              <a:gd name="connsiteY300" fmla="*/ 1965193 h 3328250"/>
              <a:gd name="connsiteX301" fmla="*/ 2879950 w 9652841"/>
              <a:gd name="connsiteY301" fmla="*/ 1969851 h 3328250"/>
              <a:gd name="connsiteX302" fmla="*/ 2879774 w 9652841"/>
              <a:gd name="connsiteY302" fmla="*/ 1975440 h 3328250"/>
              <a:gd name="connsiteX303" fmla="*/ 2888454 w 9652841"/>
              <a:gd name="connsiteY303" fmla="*/ 1965144 h 3328250"/>
              <a:gd name="connsiteX304" fmla="*/ 1421113 w 9652841"/>
              <a:gd name="connsiteY304" fmla="*/ 1938000 h 3328250"/>
              <a:gd name="connsiteX305" fmla="*/ 1413564 w 9652841"/>
              <a:gd name="connsiteY305" fmla="*/ 1945598 h 3328250"/>
              <a:gd name="connsiteX306" fmla="*/ 1415421 w 9652841"/>
              <a:gd name="connsiteY306" fmla="*/ 1944906 h 3328250"/>
              <a:gd name="connsiteX307" fmla="*/ 1421113 w 9652841"/>
              <a:gd name="connsiteY307" fmla="*/ 1941087 h 3328250"/>
              <a:gd name="connsiteX308" fmla="*/ 7827348 w 9652841"/>
              <a:gd name="connsiteY308" fmla="*/ 1913588 h 3328250"/>
              <a:gd name="connsiteX309" fmla="*/ 7824855 w 9652841"/>
              <a:gd name="connsiteY309" fmla="*/ 1915454 h 3328250"/>
              <a:gd name="connsiteX310" fmla="*/ 7821124 w 9652841"/>
              <a:gd name="connsiteY310" fmla="*/ 1921070 h 3328250"/>
              <a:gd name="connsiteX311" fmla="*/ 7818678 w 9652841"/>
              <a:gd name="connsiteY311" fmla="*/ 1923930 h 3328250"/>
              <a:gd name="connsiteX312" fmla="*/ 7814754 w 9652841"/>
              <a:gd name="connsiteY312" fmla="*/ 1929620 h 3328250"/>
              <a:gd name="connsiteX313" fmla="*/ 7825504 w 9652841"/>
              <a:gd name="connsiteY313" fmla="*/ 1916674 h 3328250"/>
              <a:gd name="connsiteX314" fmla="*/ 578477 w 9652841"/>
              <a:gd name="connsiteY314" fmla="*/ 1896101 h 3328250"/>
              <a:gd name="connsiteX315" fmla="*/ 574600 w 9652841"/>
              <a:gd name="connsiteY315" fmla="*/ 1898113 h 3328250"/>
              <a:gd name="connsiteX316" fmla="*/ 576911 w 9652841"/>
              <a:gd name="connsiteY316" fmla="*/ 1903724 h 3328250"/>
              <a:gd name="connsiteX317" fmla="*/ 6738121 w 9652841"/>
              <a:gd name="connsiteY317" fmla="*/ 1868342 h 3328250"/>
              <a:gd name="connsiteX318" fmla="*/ 6737922 w 9652841"/>
              <a:gd name="connsiteY318" fmla="*/ 1868779 h 3328250"/>
              <a:gd name="connsiteX319" fmla="*/ 6738280 w 9652841"/>
              <a:gd name="connsiteY319" fmla="*/ 1868518 h 3328250"/>
              <a:gd name="connsiteX320" fmla="*/ 1853244 w 9652841"/>
              <a:gd name="connsiteY320" fmla="*/ 1818997 h 3328250"/>
              <a:gd name="connsiteX321" fmla="*/ 1853244 w 9652841"/>
              <a:gd name="connsiteY321" fmla="*/ 1819740 h 3328250"/>
              <a:gd name="connsiteX322" fmla="*/ 1854163 w 9652841"/>
              <a:gd name="connsiteY322" fmla="*/ 1820615 h 3328250"/>
              <a:gd name="connsiteX323" fmla="*/ 9214565 w 9652841"/>
              <a:gd name="connsiteY323" fmla="*/ 1814761 h 3328250"/>
              <a:gd name="connsiteX324" fmla="*/ 9213548 w 9652841"/>
              <a:gd name="connsiteY324" fmla="*/ 1820172 h 3328250"/>
              <a:gd name="connsiteX325" fmla="*/ 9213465 w 9652841"/>
              <a:gd name="connsiteY325" fmla="*/ 1820459 h 3328250"/>
              <a:gd name="connsiteX326" fmla="*/ 9214075 w 9652841"/>
              <a:gd name="connsiteY326" fmla="*/ 1819931 h 3328250"/>
              <a:gd name="connsiteX327" fmla="*/ 9219320 w 9652841"/>
              <a:gd name="connsiteY327" fmla="*/ 1818738 h 3328250"/>
              <a:gd name="connsiteX328" fmla="*/ 9219328 w 9652841"/>
              <a:gd name="connsiteY328" fmla="*/ 1673589 h 3328250"/>
              <a:gd name="connsiteX329" fmla="*/ 9218257 w 9652841"/>
              <a:gd name="connsiteY329" fmla="*/ 1674650 h 3328250"/>
              <a:gd name="connsiteX330" fmla="*/ 9216636 w 9652841"/>
              <a:gd name="connsiteY330" fmla="*/ 1674650 h 3328250"/>
              <a:gd name="connsiteX331" fmla="*/ 9217941 w 9652841"/>
              <a:gd name="connsiteY331" fmla="*/ 1675380 h 3328250"/>
              <a:gd name="connsiteX332" fmla="*/ 9221340 w 9652841"/>
              <a:gd name="connsiteY332" fmla="*/ 1677076 h 3328250"/>
              <a:gd name="connsiteX333" fmla="*/ 9222115 w 9652841"/>
              <a:gd name="connsiteY333" fmla="*/ 1675476 h 3328250"/>
              <a:gd name="connsiteX334" fmla="*/ 8882222 w 9652841"/>
              <a:gd name="connsiteY334" fmla="*/ 1637211 h 3328250"/>
              <a:gd name="connsiteX335" fmla="*/ 8882075 w 9652841"/>
              <a:gd name="connsiteY335" fmla="*/ 1638836 h 3328250"/>
              <a:gd name="connsiteX336" fmla="*/ 8882222 w 9652841"/>
              <a:gd name="connsiteY336" fmla="*/ 1638836 h 3328250"/>
              <a:gd name="connsiteX337" fmla="*/ 3759080 w 9652841"/>
              <a:gd name="connsiteY337" fmla="*/ 1623974 h 3328250"/>
              <a:gd name="connsiteX338" fmla="*/ 3757250 w 9652841"/>
              <a:gd name="connsiteY338" fmla="*/ 1626082 h 3328250"/>
              <a:gd name="connsiteX339" fmla="*/ 3758951 w 9652841"/>
              <a:gd name="connsiteY339" fmla="*/ 1625332 h 3328250"/>
              <a:gd name="connsiteX340" fmla="*/ 5080806 w 9652841"/>
              <a:gd name="connsiteY340" fmla="*/ 1530025 h 3328250"/>
              <a:gd name="connsiteX341" fmla="*/ 5078307 w 9652841"/>
              <a:gd name="connsiteY341" fmla="*/ 1531053 h 3328250"/>
              <a:gd name="connsiteX342" fmla="*/ 5079562 w 9652841"/>
              <a:gd name="connsiteY342" fmla="*/ 1532937 h 3328250"/>
              <a:gd name="connsiteX343" fmla="*/ 5080660 w 9652841"/>
              <a:gd name="connsiteY343" fmla="*/ 1531096 h 3328250"/>
              <a:gd name="connsiteX344" fmla="*/ 5081662 w 9652841"/>
              <a:gd name="connsiteY344" fmla="*/ 1530246 h 3328250"/>
              <a:gd name="connsiteX345" fmla="*/ 864008 w 9652841"/>
              <a:gd name="connsiteY345" fmla="*/ 1529857 h 3328250"/>
              <a:gd name="connsiteX346" fmla="*/ 868756 w 9652841"/>
              <a:gd name="connsiteY346" fmla="*/ 1538164 h 3328250"/>
              <a:gd name="connsiteX347" fmla="*/ 868756 w 9652841"/>
              <a:gd name="connsiteY347" fmla="*/ 1529857 h 3328250"/>
              <a:gd name="connsiteX348" fmla="*/ 868666 w 9652841"/>
              <a:gd name="connsiteY348" fmla="*/ 1529857 h 3328250"/>
              <a:gd name="connsiteX349" fmla="*/ 1246333 w 9652841"/>
              <a:gd name="connsiteY349" fmla="*/ 1508405 h 3328250"/>
              <a:gd name="connsiteX350" fmla="*/ 1247534 w 9652841"/>
              <a:gd name="connsiteY350" fmla="*/ 1514937 h 3328250"/>
              <a:gd name="connsiteX351" fmla="*/ 1252608 w 9652841"/>
              <a:gd name="connsiteY351" fmla="*/ 1508405 h 3328250"/>
              <a:gd name="connsiteX352" fmla="*/ 6882471 w 9652841"/>
              <a:gd name="connsiteY352" fmla="*/ 1460139 h 3328250"/>
              <a:gd name="connsiteX353" fmla="*/ 6882037 w 9652841"/>
              <a:gd name="connsiteY353" fmla="*/ 1460649 h 3328250"/>
              <a:gd name="connsiteX354" fmla="*/ 6882586 w 9652841"/>
              <a:gd name="connsiteY354" fmla="*/ 1460293 h 3328250"/>
              <a:gd name="connsiteX355" fmla="*/ 573880 w 9652841"/>
              <a:gd name="connsiteY355" fmla="*/ 1455824 h 3328250"/>
              <a:gd name="connsiteX356" fmla="*/ 570705 w 9652841"/>
              <a:gd name="connsiteY356" fmla="*/ 1456467 h 3328250"/>
              <a:gd name="connsiteX357" fmla="*/ 574026 w 9652841"/>
              <a:gd name="connsiteY357" fmla="*/ 1457553 h 3328250"/>
              <a:gd name="connsiteX358" fmla="*/ 6114303 w 9652841"/>
              <a:gd name="connsiteY358" fmla="*/ 1385435 h 3328250"/>
              <a:gd name="connsiteX359" fmla="*/ 6111021 w 9652841"/>
              <a:gd name="connsiteY359" fmla="*/ 1386960 h 3328250"/>
              <a:gd name="connsiteX360" fmla="*/ 6111021 w 9652841"/>
              <a:gd name="connsiteY360" fmla="*/ 1389032 h 3328250"/>
              <a:gd name="connsiteX361" fmla="*/ 9148747 w 9652841"/>
              <a:gd name="connsiteY361" fmla="*/ 1384893 h 3328250"/>
              <a:gd name="connsiteX362" fmla="*/ 9148556 w 9652841"/>
              <a:gd name="connsiteY362" fmla="*/ 1385065 h 3328250"/>
              <a:gd name="connsiteX363" fmla="*/ 9147558 w 9652841"/>
              <a:gd name="connsiteY363" fmla="*/ 1385065 h 3328250"/>
              <a:gd name="connsiteX364" fmla="*/ 9148747 w 9652841"/>
              <a:gd name="connsiteY364" fmla="*/ 1387467 h 3328250"/>
              <a:gd name="connsiteX365" fmla="*/ 870457 w 9652841"/>
              <a:gd name="connsiteY365" fmla="*/ 1381341 h 3328250"/>
              <a:gd name="connsiteX366" fmla="*/ 867053 w 9652841"/>
              <a:gd name="connsiteY366" fmla="*/ 1384796 h 3328250"/>
              <a:gd name="connsiteX367" fmla="*/ 866830 w 9652841"/>
              <a:gd name="connsiteY367" fmla="*/ 1387458 h 3328250"/>
              <a:gd name="connsiteX368" fmla="*/ 868666 w 9652841"/>
              <a:gd name="connsiteY368" fmla="*/ 1384594 h 3328250"/>
              <a:gd name="connsiteX369" fmla="*/ 1061813 w 9652841"/>
              <a:gd name="connsiteY369" fmla="*/ 1335503 h 3328250"/>
              <a:gd name="connsiteX370" fmla="*/ 1061365 w 9652841"/>
              <a:gd name="connsiteY370" fmla="*/ 1335954 h 3328250"/>
              <a:gd name="connsiteX371" fmla="*/ 1053747 w 9652841"/>
              <a:gd name="connsiteY371" fmla="*/ 1338983 h 3328250"/>
              <a:gd name="connsiteX372" fmla="*/ 1054577 w 9652841"/>
              <a:gd name="connsiteY372" fmla="*/ 1344471 h 3328250"/>
              <a:gd name="connsiteX373" fmla="*/ 1060473 w 9652841"/>
              <a:gd name="connsiteY373" fmla="*/ 1337500 h 3328250"/>
              <a:gd name="connsiteX374" fmla="*/ 1061813 w 9652841"/>
              <a:gd name="connsiteY374" fmla="*/ 1336747 h 3328250"/>
              <a:gd name="connsiteX375" fmla="*/ 6959383 w 9652841"/>
              <a:gd name="connsiteY375" fmla="*/ 1284343 h 3328250"/>
              <a:gd name="connsiteX376" fmla="*/ 6956666 w 9652841"/>
              <a:gd name="connsiteY376" fmla="*/ 1287770 h 3328250"/>
              <a:gd name="connsiteX377" fmla="*/ 6956644 w 9652841"/>
              <a:gd name="connsiteY377" fmla="*/ 1287780 h 3328250"/>
              <a:gd name="connsiteX378" fmla="*/ 6957461 w 9652841"/>
              <a:gd name="connsiteY378" fmla="*/ 1287910 h 3328250"/>
              <a:gd name="connsiteX379" fmla="*/ 6958927 w 9652841"/>
              <a:gd name="connsiteY379" fmla="*/ 1286837 h 3328250"/>
              <a:gd name="connsiteX380" fmla="*/ 1063578 w 9652841"/>
              <a:gd name="connsiteY380" fmla="*/ 1264946 h 3328250"/>
              <a:gd name="connsiteX381" fmla="*/ 1062020 w 9652841"/>
              <a:gd name="connsiteY381" fmla="*/ 1265738 h 3328250"/>
              <a:gd name="connsiteX382" fmla="*/ 1062145 w 9652841"/>
              <a:gd name="connsiteY382" fmla="*/ 1266682 h 3328250"/>
              <a:gd name="connsiteX383" fmla="*/ 551905 w 9652841"/>
              <a:gd name="connsiteY383" fmla="*/ 1261181 h 3328250"/>
              <a:gd name="connsiteX384" fmla="*/ 550688 w 9652841"/>
              <a:gd name="connsiteY384" fmla="*/ 1261292 h 3328250"/>
              <a:gd name="connsiteX385" fmla="*/ 556367 w 9652841"/>
              <a:gd name="connsiteY385" fmla="*/ 1269295 h 3328250"/>
              <a:gd name="connsiteX386" fmla="*/ 556745 w 9652841"/>
              <a:gd name="connsiteY386" fmla="*/ 1267420 h 3328250"/>
              <a:gd name="connsiteX387" fmla="*/ 558509 w 9652841"/>
              <a:gd name="connsiteY387" fmla="*/ 1267003 h 3328250"/>
              <a:gd name="connsiteX388" fmla="*/ 557124 w 9652841"/>
              <a:gd name="connsiteY388" fmla="*/ 1266341 h 3328250"/>
              <a:gd name="connsiteX389" fmla="*/ 6642056 w 9652841"/>
              <a:gd name="connsiteY389" fmla="*/ 1238308 h 3328250"/>
              <a:gd name="connsiteX390" fmla="*/ 6641209 w 9652841"/>
              <a:gd name="connsiteY390" fmla="*/ 1239549 h 3328250"/>
              <a:gd name="connsiteX391" fmla="*/ 6640113 w 9652841"/>
              <a:gd name="connsiteY391" fmla="*/ 1241314 h 3328250"/>
              <a:gd name="connsiteX392" fmla="*/ 6641245 w 9652841"/>
              <a:gd name="connsiteY392" fmla="*/ 1240272 h 3328250"/>
              <a:gd name="connsiteX393" fmla="*/ 6641721 w 9652841"/>
              <a:gd name="connsiteY393" fmla="*/ 1240272 h 3328250"/>
              <a:gd name="connsiteX394" fmla="*/ 1777970 w 9652841"/>
              <a:gd name="connsiteY394" fmla="*/ 1221029 h 3328250"/>
              <a:gd name="connsiteX395" fmla="*/ 1777170 w 9652841"/>
              <a:gd name="connsiteY395" fmla="*/ 1221865 h 3328250"/>
              <a:gd name="connsiteX396" fmla="*/ 1778047 w 9652841"/>
              <a:gd name="connsiteY396" fmla="*/ 1221151 h 3328250"/>
              <a:gd name="connsiteX397" fmla="*/ 8593593 w 9652841"/>
              <a:gd name="connsiteY397" fmla="*/ 1137001 h 3328250"/>
              <a:gd name="connsiteX398" fmla="*/ 8592071 w 9652841"/>
              <a:gd name="connsiteY398" fmla="*/ 1142252 h 3328250"/>
              <a:gd name="connsiteX399" fmla="*/ 8592419 w 9652841"/>
              <a:gd name="connsiteY399" fmla="*/ 1143664 h 3328250"/>
              <a:gd name="connsiteX400" fmla="*/ 8596400 w 9652841"/>
              <a:gd name="connsiteY400" fmla="*/ 1139683 h 3328250"/>
              <a:gd name="connsiteX401" fmla="*/ 9197371 w 9652841"/>
              <a:gd name="connsiteY401" fmla="*/ 1125955 h 3328250"/>
              <a:gd name="connsiteX402" fmla="*/ 9197896 w 9652841"/>
              <a:gd name="connsiteY402" fmla="*/ 1127625 h 3328250"/>
              <a:gd name="connsiteX403" fmla="*/ 9197869 w 9652841"/>
              <a:gd name="connsiteY403" fmla="*/ 1125955 h 3328250"/>
              <a:gd name="connsiteX404" fmla="*/ 9411495 w 9652841"/>
              <a:gd name="connsiteY404" fmla="*/ 1121057 h 3328250"/>
              <a:gd name="connsiteX405" fmla="*/ 9411160 w 9652841"/>
              <a:gd name="connsiteY405" fmla="*/ 1122416 h 3328250"/>
              <a:gd name="connsiteX406" fmla="*/ 9411518 w 9652841"/>
              <a:gd name="connsiteY406" fmla="*/ 1122293 h 3328250"/>
              <a:gd name="connsiteX407" fmla="*/ 9411265 w 9652841"/>
              <a:gd name="connsiteY407" fmla="*/ 1123026 h 3328250"/>
              <a:gd name="connsiteX408" fmla="*/ 9412037 w 9652841"/>
              <a:gd name="connsiteY408" fmla="*/ 1122100 h 3328250"/>
              <a:gd name="connsiteX409" fmla="*/ 9412740 w 9652841"/>
              <a:gd name="connsiteY409" fmla="*/ 1121695 h 3328250"/>
              <a:gd name="connsiteX410" fmla="*/ 1536205 w 9652841"/>
              <a:gd name="connsiteY410" fmla="*/ 1096167 h 3328250"/>
              <a:gd name="connsiteX411" fmla="*/ 1536031 w 9652841"/>
              <a:gd name="connsiteY411" fmla="*/ 1096268 h 3328250"/>
              <a:gd name="connsiteX412" fmla="*/ 1536293 w 9652841"/>
              <a:gd name="connsiteY412" fmla="*/ 1096257 h 3328250"/>
              <a:gd name="connsiteX413" fmla="*/ 797528 w 9652841"/>
              <a:gd name="connsiteY413" fmla="*/ 1072924 h 3328250"/>
              <a:gd name="connsiteX414" fmla="*/ 797798 w 9652841"/>
              <a:gd name="connsiteY414" fmla="*/ 1073509 h 3328250"/>
              <a:gd name="connsiteX415" fmla="*/ 797935 w 9652841"/>
              <a:gd name="connsiteY415" fmla="*/ 1073336 h 3328250"/>
              <a:gd name="connsiteX416" fmla="*/ 9284722 w 9652841"/>
              <a:gd name="connsiteY416" fmla="*/ 1066769 h 3328250"/>
              <a:gd name="connsiteX417" fmla="*/ 9284373 w 9652841"/>
              <a:gd name="connsiteY417" fmla="*/ 1067673 h 3328250"/>
              <a:gd name="connsiteX418" fmla="*/ 9284630 w 9652841"/>
              <a:gd name="connsiteY418" fmla="*/ 1067720 h 3328250"/>
              <a:gd name="connsiteX419" fmla="*/ 9284827 w 9652841"/>
              <a:gd name="connsiteY419" fmla="*/ 1067749 h 3328250"/>
              <a:gd name="connsiteX420" fmla="*/ 9144441 w 9652841"/>
              <a:gd name="connsiteY420" fmla="*/ 1053345 h 3328250"/>
              <a:gd name="connsiteX421" fmla="*/ 9142036 w 9652841"/>
              <a:gd name="connsiteY421" fmla="*/ 1072379 h 3328250"/>
              <a:gd name="connsiteX422" fmla="*/ 9147804 w 9652841"/>
              <a:gd name="connsiteY422" fmla="*/ 1073335 h 3328250"/>
              <a:gd name="connsiteX423" fmla="*/ 888945 w 9652841"/>
              <a:gd name="connsiteY423" fmla="*/ 1024783 h 3328250"/>
              <a:gd name="connsiteX424" fmla="*/ 889252 w 9652841"/>
              <a:gd name="connsiteY424" fmla="*/ 1025236 h 3328250"/>
              <a:gd name="connsiteX425" fmla="*/ 889469 w 9652841"/>
              <a:gd name="connsiteY425" fmla="*/ 1024883 h 3328250"/>
              <a:gd name="connsiteX426" fmla="*/ 8971023 w 9652841"/>
              <a:gd name="connsiteY426" fmla="*/ 1013126 h 3328250"/>
              <a:gd name="connsiteX427" fmla="*/ 8978068 w 9652841"/>
              <a:gd name="connsiteY427" fmla="*/ 1030036 h 3328250"/>
              <a:gd name="connsiteX428" fmla="*/ 8978419 w 9652841"/>
              <a:gd name="connsiteY428" fmla="*/ 1029648 h 3328250"/>
              <a:gd name="connsiteX429" fmla="*/ 8982341 w 9652841"/>
              <a:gd name="connsiteY429" fmla="*/ 1021795 h 3328250"/>
              <a:gd name="connsiteX430" fmla="*/ 1517450 w 9652841"/>
              <a:gd name="connsiteY430" fmla="*/ 998262 h 3328250"/>
              <a:gd name="connsiteX431" fmla="*/ 1517138 w 9652841"/>
              <a:gd name="connsiteY431" fmla="*/ 998951 h 3328250"/>
              <a:gd name="connsiteX432" fmla="*/ 1515905 w 9652841"/>
              <a:gd name="connsiteY432" fmla="*/ 1000392 h 3328250"/>
              <a:gd name="connsiteX433" fmla="*/ 1516043 w 9652841"/>
              <a:gd name="connsiteY433" fmla="*/ 1000899 h 3328250"/>
              <a:gd name="connsiteX434" fmla="*/ 1517430 w 9652841"/>
              <a:gd name="connsiteY434" fmla="*/ 998831 h 3328250"/>
              <a:gd name="connsiteX435" fmla="*/ 2884662 w 9652841"/>
              <a:gd name="connsiteY435" fmla="*/ 981017 h 3328250"/>
              <a:gd name="connsiteX436" fmla="*/ 2882718 w 9652841"/>
              <a:gd name="connsiteY436" fmla="*/ 984358 h 3328250"/>
              <a:gd name="connsiteX437" fmla="*/ 2885471 w 9652841"/>
              <a:gd name="connsiteY437" fmla="*/ 981588 h 3328250"/>
              <a:gd name="connsiteX438" fmla="*/ 3442104 w 9652841"/>
              <a:gd name="connsiteY438" fmla="*/ 973239 h 3328250"/>
              <a:gd name="connsiteX439" fmla="*/ 3440063 w 9652841"/>
              <a:gd name="connsiteY439" fmla="*/ 975612 h 3328250"/>
              <a:gd name="connsiteX440" fmla="*/ 3438120 w 9652841"/>
              <a:gd name="connsiteY440" fmla="*/ 978157 h 3328250"/>
              <a:gd name="connsiteX441" fmla="*/ 3440434 w 9652841"/>
              <a:gd name="connsiteY441" fmla="*/ 977171 h 3328250"/>
              <a:gd name="connsiteX442" fmla="*/ 3441723 w 9652841"/>
              <a:gd name="connsiteY442" fmla="*/ 976730 h 3328250"/>
              <a:gd name="connsiteX443" fmla="*/ 8862411 w 9652841"/>
              <a:gd name="connsiteY443" fmla="*/ 880891 h 3328250"/>
              <a:gd name="connsiteX444" fmla="*/ 8862425 w 9652841"/>
              <a:gd name="connsiteY444" fmla="*/ 880972 h 3328250"/>
              <a:gd name="connsiteX445" fmla="*/ 8862833 w 9652841"/>
              <a:gd name="connsiteY445" fmla="*/ 880972 h 3328250"/>
              <a:gd name="connsiteX446" fmla="*/ 8883585 w 9652841"/>
              <a:gd name="connsiteY446" fmla="*/ 864043 h 3328250"/>
              <a:gd name="connsiteX447" fmla="*/ 8877712 w 9652841"/>
              <a:gd name="connsiteY447" fmla="*/ 880972 h 3328250"/>
              <a:gd name="connsiteX448" fmla="*/ 8880124 w 9652841"/>
              <a:gd name="connsiteY448" fmla="*/ 880972 h 3328250"/>
              <a:gd name="connsiteX449" fmla="*/ 8887777 w 9652841"/>
              <a:gd name="connsiteY449" fmla="*/ 888571 h 3328250"/>
              <a:gd name="connsiteX450" fmla="*/ 8889723 w 9652841"/>
              <a:gd name="connsiteY450" fmla="*/ 884112 h 3328250"/>
              <a:gd name="connsiteX451" fmla="*/ 8889387 w 9652841"/>
              <a:gd name="connsiteY451" fmla="*/ 883652 h 3328250"/>
              <a:gd name="connsiteX452" fmla="*/ 8880612 w 9652841"/>
              <a:gd name="connsiteY452" fmla="*/ 879183 h 3328250"/>
              <a:gd name="connsiteX453" fmla="*/ 3134859 w 9652841"/>
              <a:gd name="connsiteY453" fmla="*/ 847380 h 3328250"/>
              <a:gd name="connsiteX454" fmla="*/ 3129779 w 9652841"/>
              <a:gd name="connsiteY454" fmla="*/ 861602 h 3328250"/>
              <a:gd name="connsiteX455" fmla="*/ 3140504 w 9652841"/>
              <a:gd name="connsiteY455" fmla="*/ 851265 h 3328250"/>
              <a:gd name="connsiteX456" fmla="*/ 892853 w 9652841"/>
              <a:gd name="connsiteY456" fmla="*/ 836589 h 3328250"/>
              <a:gd name="connsiteX457" fmla="*/ 892889 w 9652841"/>
              <a:gd name="connsiteY457" fmla="*/ 836809 h 3328250"/>
              <a:gd name="connsiteX458" fmla="*/ 892554 w 9652841"/>
              <a:gd name="connsiteY458" fmla="*/ 838511 h 3328250"/>
              <a:gd name="connsiteX459" fmla="*/ 893401 w 9652841"/>
              <a:gd name="connsiteY459" fmla="*/ 837033 h 3328250"/>
              <a:gd name="connsiteX460" fmla="*/ 9191966 w 9652841"/>
              <a:gd name="connsiteY460" fmla="*/ 780886 h 3328250"/>
              <a:gd name="connsiteX461" fmla="*/ 9189474 w 9652841"/>
              <a:gd name="connsiteY461" fmla="*/ 788676 h 3328250"/>
              <a:gd name="connsiteX462" fmla="*/ 9192428 w 9652841"/>
              <a:gd name="connsiteY462" fmla="*/ 789793 h 3328250"/>
              <a:gd name="connsiteX463" fmla="*/ 9192163 w 9652841"/>
              <a:gd name="connsiteY463" fmla="*/ 784025 h 3328250"/>
              <a:gd name="connsiteX464" fmla="*/ 9193918 w 9652841"/>
              <a:gd name="connsiteY464" fmla="*/ 783282 h 3328250"/>
              <a:gd name="connsiteX465" fmla="*/ 9192129 w 9652841"/>
              <a:gd name="connsiteY465" fmla="*/ 783282 h 3328250"/>
              <a:gd name="connsiteX466" fmla="*/ 9192163 w 9652841"/>
              <a:gd name="connsiteY466" fmla="*/ 784025 h 3328250"/>
              <a:gd name="connsiteX467" fmla="*/ 9191966 w 9652841"/>
              <a:gd name="connsiteY467" fmla="*/ 784107 h 3328250"/>
              <a:gd name="connsiteX468" fmla="*/ 9191966 w 9652841"/>
              <a:gd name="connsiteY468" fmla="*/ 783282 h 3328250"/>
              <a:gd name="connsiteX469" fmla="*/ 9191650 w 9652841"/>
              <a:gd name="connsiteY469" fmla="*/ 783282 h 3328250"/>
              <a:gd name="connsiteX470" fmla="*/ 9191966 w 9652841"/>
              <a:gd name="connsiteY470" fmla="*/ 781672 h 3328250"/>
              <a:gd name="connsiteX471" fmla="*/ 9192364 w 9652841"/>
              <a:gd name="connsiteY471" fmla="*/ 779638 h 3328250"/>
              <a:gd name="connsiteX472" fmla="*/ 9192011 w 9652841"/>
              <a:gd name="connsiteY472" fmla="*/ 780743 h 3328250"/>
              <a:gd name="connsiteX473" fmla="*/ 9192037 w 9652841"/>
              <a:gd name="connsiteY473" fmla="*/ 781307 h 3328250"/>
              <a:gd name="connsiteX474" fmla="*/ 5076517 w 9652841"/>
              <a:gd name="connsiteY474" fmla="*/ 778371 h 3328250"/>
              <a:gd name="connsiteX475" fmla="*/ 5076517 w 9652841"/>
              <a:gd name="connsiteY475" fmla="*/ 782145 h 3328250"/>
              <a:gd name="connsiteX476" fmla="*/ 5076517 w 9652841"/>
              <a:gd name="connsiteY476" fmla="*/ 784803 h 3328250"/>
              <a:gd name="connsiteX477" fmla="*/ 5077809 w 9652841"/>
              <a:gd name="connsiteY477" fmla="*/ 783955 h 3328250"/>
              <a:gd name="connsiteX478" fmla="*/ 5079407 w 9652841"/>
              <a:gd name="connsiteY478" fmla="*/ 780748 h 3328250"/>
              <a:gd name="connsiteX479" fmla="*/ 6642856 w 9652841"/>
              <a:gd name="connsiteY479" fmla="*/ 759924 h 3328250"/>
              <a:gd name="connsiteX480" fmla="*/ 6642831 w 9652841"/>
              <a:gd name="connsiteY480" fmla="*/ 759929 h 3328250"/>
              <a:gd name="connsiteX481" fmla="*/ 6642817 w 9652841"/>
              <a:gd name="connsiteY481" fmla="*/ 759971 h 3328250"/>
              <a:gd name="connsiteX482" fmla="*/ 1013288 w 9652841"/>
              <a:gd name="connsiteY482" fmla="*/ 754504 h 3328250"/>
              <a:gd name="connsiteX483" fmla="*/ 1013013 w 9652841"/>
              <a:gd name="connsiteY483" fmla="*/ 756326 h 3328250"/>
              <a:gd name="connsiteX484" fmla="*/ 1012966 w 9652841"/>
              <a:gd name="connsiteY484" fmla="*/ 756531 h 3328250"/>
              <a:gd name="connsiteX485" fmla="*/ 1014170 w 9652841"/>
              <a:gd name="connsiteY485" fmla="*/ 755569 h 3328250"/>
              <a:gd name="connsiteX486" fmla="*/ 4125384 w 9652841"/>
              <a:gd name="connsiteY486" fmla="*/ 752129 h 3328250"/>
              <a:gd name="connsiteX487" fmla="*/ 4116244 w 9652841"/>
              <a:gd name="connsiteY487" fmla="*/ 755794 h 3328250"/>
              <a:gd name="connsiteX488" fmla="*/ 4108412 w 9652841"/>
              <a:gd name="connsiteY488" fmla="*/ 762631 h 3328250"/>
              <a:gd name="connsiteX489" fmla="*/ 4114750 w 9652841"/>
              <a:gd name="connsiteY489" fmla="*/ 760657 h 3328250"/>
              <a:gd name="connsiteX490" fmla="*/ 4120627 w 9652841"/>
              <a:gd name="connsiteY490" fmla="*/ 755794 h 3328250"/>
              <a:gd name="connsiteX491" fmla="*/ 4122646 w 9652841"/>
              <a:gd name="connsiteY491" fmla="*/ 755039 h 3328250"/>
              <a:gd name="connsiteX492" fmla="*/ 4885523 w 9652841"/>
              <a:gd name="connsiteY492" fmla="*/ 735161 h 3328250"/>
              <a:gd name="connsiteX493" fmla="*/ 4885318 w 9652841"/>
              <a:gd name="connsiteY493" fmla="*/ 735212 h 3328250"/>
              <a:gd name="connsiteX494" fmla="*/ 4885651 w 9652841"/>
              <a:gd name="connsiteY494" fmla="*/ 735261 h 3328250"/>
              <a:gd name="connsiteX495" fmla="*/ 9286185 w 9652841"/>
              <a:gd name="connsiteY495" fmla="*/ 710852 h 3328250"/>
              <a:gd name="connsiteX496" fmla="*/ 9288791 w 9652841"/>
              <a:gd name="connsiteY496" fmla="*/ 712477 h 3328250"/>
              <a:gd name="connsiteX497" fmla="*/ 9288913 w 9652841"/>
              <a:gd name="connsiteY497" fmla="*/ 711030 h 3328250"/>
              <a:gd name="connsiteX498" fmla="*/ 5610004 w 9652841"/>
              <a:gd name="connsiteY498" fmla="*/ 708033 h 3328250"/>
              <a:gd name="connsiteX499" fmla="*/ 5607790 w 9652841"/>
              <a:gd name="connsiteY499" fmla="*/ 712046 h 3328250"/>
              <a:gd name="connsiteX500" fmla="*/ 5610274 w 9652841"/>
              <a:gd name="connsiteY500" fmla="*/ 712046 h 3328250"/>
              <a:gd name="connsiteX501" fmla="*/ 9390035 w 9652841"/>
              <a:gd name="connsiteY501" fmla="*/ 707545 h 3328250"/>
              <a:gd name="connsiteX502" fmla="*/ 9389581 w 9652841"/>
              <a:gd name="connsiteY502" fmla="*/ 708471 h 3328250"/>
              <a:gd name="connsiteX503" fmla="*/ 9389432 w 9652841"/>
              <a:gd name="connsiteY503" fmla="*/ 709381 h 3328250"/>
              <a:gd name="connsiteX504" fmla="*/ 9390711 w 9652841"/>
              <a:gd name="connsiteY504" fmla="*/ 709459 h 3328250"/>
              <a:gd name="connsiteX505" fmla="*/ 1999410 w 9652841"/>
              <a:gd name="connsiteY505" fmla="*/ 692379 h 3328250"/>
              <a:gd name="connsiteX506" fmla="*/ 1999624 w 9652841"/>
              <a:gd name="connsiteY506" fmla="*/ 694090 h 3328250"/>
              <a:gd name="connsiteX507" fmla="*/ 2002072 w 9652841"/>
              <a:gd name="connsiteY507" fmla="*/ 692913 h 3328250"/>
              <a:gd name="connsiteX508" fmla="*/ 6309280 w 9652841"/>
              <a:gd name="connsiteY508" fmla="*/ 686049 h 3328250"/>
              <a:gd name="connsiteX509" fmla="*/ 6308721 w 9652841"/>
              <a:gd name="connsiteY509" fmla="*/ 686179 h 3328250"/>
              <a:gd name="connsiteX510" fmla="*/ 6309204 w 9652841"/>
              <a:gd name="connsiteY510" fmla="*/ 687152 h 3328250"/>
              <a:gd name="connsiteX511" fmla="*/ 6309204 w 9652841"/>
              <a:gd name="connsiteY511" fmla="*/ 686116 h 3328250"/>
              <a:gd name="connsiteX512" fmla="*/ 5410652 w 9652841"/>
              <a:gd name="connsiteY512" fmla="*/ 673587 h 3328250"/>
              <a:gd name="connsiteX513" fmla="*/ 5417552 w 9652841"/>
              <a:gd name="connsiteY513" fmla="*/ 691628 h 3328250"/>
              <a:gd name="connsiteX514" fmla="*/ 5417870 w 9652841"/>
              <a:gd name="connsiteY514" fmla="*/ 692504 h 3328250"/>
              <a:gd name="connsiteX515" fmla="*/ 5418030 w 9652841"/>
              <a:gd name="connsiteY515" fmla="*/ 690744 h 3328250"/>
              <a:gd name="connsiteX516" fmla="*/ 5420314 w 9652841"/>
              <a:gd name="connsiteY516" fmla="*/ 688461 h 3328250"/>
              <a:gd name="connsiteX517" fmla="*/ 5415958 w 9652841"/>
              <a:gd name="connsiteY517" fmla="*/ 675791 h 3328250"/>
              <a:gd name="connsiteX518" fmla="*/ 1448680 w 9652841"/>
              <a:gd name="connsiteY518" fmla="*/ 615754 h 3328250"/>
              <a:gd name="connsiteX519" fmla="*/ 1448872 w 9652841"/>
              <a:gd name="connsiteY519" fmla="*/ 616167 h 3328250"/>
              <a:gd name="connsiteX520" fmla="*/ 1449426 w 9652841"/>
              <a:gd name="connsiteY520" fmla="*/ 616167 h 3328250"/>
              <a:gd name="connsiteX521" fmla="*/ 1494260 w 9652841"/>
              <a:gd name="connsiteY521" fmla="*/ 615653 h 3328250"/>
              <a:gd name="connsiteX522" fmla="*/ 1496442 w 9652841"/>
              <a:gd name="connsiteY522" fmla="*/ 616862 h 3328250"/>
              <a:gd name="connsiteX523" fmla="*/ 1497933 w 9652841"/>
              <a:gd name="connsiteY523" fmla="*/ 616719 h 3328250"/>
              <a:gd name="connsiteX524" fmla="*/ 1495761 w 9652841"/>
              <a:gd name="connsiteY524" fmla="*/ 615653 h 3328250"/>
              <a:gd name="connsiteX525" fmla="*/ 7053383 w 9652841"/>
              <a:gd name="connsiteY525" fmla="*/ 595765 h 3328250"/>
              <a:gd name="connsiteX526" fmla="*/ 7053392 w 9652841"/>
              <a:gd name="connsiteY526" fmla="*/ 595780 h 3328250"/>
              <a:gd name="connsiteX527" fmla="*/ 7053393 w 9652841"/>
              <a:gd name="connsiteY527" fmla="*/ 595771 h 3328250"/>
              <a:gd name="connsiteX528" fmla="*/ 3612812 w 9652841"/>
              <a:gd name="connsiteY528" fmla="*/ 592236 h 3328250"/>
              <a:gd name="connsiteX529" fmla="*/ 3610944 w 9652841"/>
              <a:gd name="connsiteY529" fmla="*/ 593615 h 3328250"/>
              <a:gd name="connsiteX530" fmla="*/ 3612821 w 9652841"/>
              <a:gd name="connsiteY530" fmla="*/ 596452 h 3328250"/>
              <a:gd name="connsiteX531" fmla="*/ 3615672 w 9652841"/>
              <a:gd name="connsiteY531" fmla="*/ 594067 h 3328250"/>
              <a:gd name="connsiteX532" fmla="*/ 3625003 w 9652841"/>
              <a:gd name="connsiteY532" fmla="*/ 605777 h 3328250"/>
              <a:gd name="connsiteX533" fmla="*/ 3625022 w 9652841"/>
              <a:gd name="connsiteY533" fmla="*/ 605762 h 3328250"/>
              <a:gd name="connsiteX534" fmla="*/ 3615204 w 9652841"/>
              <a:gd name="connsiteY534" fmla="*/ 593435 h 3328250"/>
              <a:gd name="connsiteX535" fmla="*/ 4576424 w 9652841"/>
              <a:gd name="connsiteY535" fmla="*/ 591380 h 3328250"/>
              <a:gd name="connsiteX536" fmla="*/ 4575872 w 9652841"/>
              <a:gd name="connsiteY536" fmla="*/ 593292 h 3328250"/>
              <a:gd name="connsiteX537" fmla="*/ 4575872 w 9652841"/>
              <a:gd name="connsiteY537" fmla="*/ 615422 h 3328250"/>
              <a:gd name="connsiteX538" fmla="*/ 4573024 w 9652841"/>
              <a:gd name="connsiteY538" fmla="*/ 618028 h 3328250"/>
              <a:gd name="connsiteX539" fmla="*/ 4576460 w 9652841"/>
              <a:gd name="connsiteY539" fmla="*/ 615364 h 3328250"/>
              <a:gd name="connsiteX540" fmla="*/ 4580609 w 9652841"/>
              <a:gd name="connsiteY540" fmla="*/ 614805 h 3328250"/>
              <a:gd name="connsiteX541" fmla="*/ 4577703 w 9652841"/>
              <a:gd name="connsiteY541" fmla="*/ 594403 h 3328250"/>
              <a:gd name="connsiteX542" fmla="*/ 4578214 w 9652841"/>
              <a:gd name="connsiteY542" fmla="*/ 594158 h 3328250"/>
              <a:gd name="connsiteX543" fmla="*/ 5681770 w 9652841"/>
              <a:gd name="connsiteY543" fmla="*/ 568149 h 3328250"/>
              <a:gd name="connsiteX544" fmla="*/ 5681770 w 9652841"/>
              <a:gd name="connsiteY544" fmla="*/ 568625 h 3328250"/>
              <a:gd name="connsiteX545" fmla="*/ 5682700 w 9652841"/>
              <a:gd name="connsiteY545" fmla="*/ 568625 h 3328250"/>
              <a:gd name="connsiteX546" fmla="*/ 2192446 w 9652841"/>
              <a:gd name="connsiteY546" fmla="*/ 541683 h 3328250"/>
              <a:gd name="connsiteX547" fmla="*/ 2192446 w 9652841"/>
              <a:gd name="connsiteY547" fmla="*/ 544864 h 3328250"/>
              <a:gd name="connsiteX548" fmla="*/ 2192533 w 9652841"/>
              <a:gd name="connsiteY548" fmla="*/ 545236 h 3328250"/>
              <a:gd name="connsiteX549" fmla="*/ 2195081 w 9652841"/>
              <a:gd name="connsiteY549" fmla="*/ 544317 h 3328250"/>
              <a:gd name="connsiteX550" fmla="*/ 4358571 w 9652841"/>
              <a:gd name="connsiteY550" fmla="*/ 535920 h 3328250"/>
              <a:gd name="connsiteX551" fmla="*/ 4356458 w 9652841"/>
              <a:gd name="connsiteY551" fmla="*/ 540324 h 3328250"/>
              <a:gd name="connsiteX552" fmla="*/ 4356154 w 9652841"/>
              <a:gd name="connsiteY552" fmla="*/ 540935 h 3328250"/>
              <a:gd name="connsiteX553" fmla="*/ 4357186 w 9652841"/>
              <a:gd name="connsiteY553" fmla="*/ 540440 h 3328250"/>
              <a:gd name="connsiteX554" fmla="*/ 4355892 w 9652841"/>
              <a:gd name="connsiteY554" fmla="*/ 554746 h 3328250"/>
              <a:gd name="connsiteX555" fmla="*/ 4358489 w 9652841"/>
              <a:gd name="connsiteY555" fmla="*/ 540351 h 3328250"/>
              <a:gd name="connsiteX556" fmla="*/ 4358535 w 9652841"/>
              <a:gd name="connsiteY556" fmla="*/ 540351 h 3328250"/>
              <a:gd name="connsiteX557" fmla="*/ 3633928 w 9652841"/>
              <a:gd name="connsiteY557" fmla="*/ 526077 h 3328250"/>
              <a:gd name="connsiteX558" fmla="*/ 3633559 w 9652841"/>
              <a:gd name="connsiteY558" fmla="*/ 526421 h 3328250"/>
              <a:gd name="connsiteX559" fmla="*/ 3633559 w 9652841"/>
              <a:gd name="connsiteY559" fmla="*/ 540440 h 3328250"/>
              <a:gd name="connsiteX560" fmla="*/ 3633928 w 9652841"/>
              <a:gd name="connsiteY560" fmla="*/ 540440 h 3328250"/>
              <a:gd name="connsiteX561" fmla="*/ 7447229 w 9652841"/>
              <a:gd name="connsiteY561" fmla="*/ 522165 h 3328250"/>
              <a:gd name="connsiteX562" fmla="*/ 7443368 w 9652841"/>
              <a:gd name="connsiteY562" fmla="*/ 522815 h 3328250"/>
              <a:gd name="connsiteX563" fmla="*/ 7443412 w 9652841"/>
              <a:gd name="connsiteY563" fmla="*/ 523114 h 3328250"/>
              <a:gd name="connsiteX564" fmla="*/ 7443406 w 9652841"/>
              <a:gd name="connsiteY564" fmla="*/ 523118 h 3328250"/>
              <a:gd name="connsiteX565" fmla="*/ 7005974 w 9652841"/>
              <a:gd name="connsiteY565" fmla="*/ 520126 h 3328250"/>
              <a:gd name="connsiteX566" fmla="*/ 7002721 w 9652841"/>
              <a:gd name="connsiteY566" fmla="*/ 522352 h 3328250"/>
              <a:gd name="connsiteX567" fmla="*/ 7008907 w 9652841"/>
              <a:gd name="connsiteY567" fmla="*/ 523401 h 3328250"/>
              <a:gd name="connsiteX568" fmla="*/ 7009884 w 9652841"/>
              <a:gd name="connsiteY568" fmla="*/ 524395 h 3328250"/>
              <a:gd name="connsiteX569" fmla="*/ 7009801 w 9652841"/>
              <a:gd name="connsiteY569" fmla="*/ 523982 h 3328250"/>
              <a:gd name="connsiteX570" fmla="*/ 7246443 w 9652841"/>
              <a:gd name="connsiteY570" fmla="*/ 496954 h 3328250"/>
              <a:gd name="connsiteX571" fmla="*/ 7246870 w 9652841"/>
              <a:gd name="connsiteY571" fmla="*/ 497953 h 3328250"/>
              <a:gd name="connsiteX572" fmla="*/ 7246864 w 9652841"/>
              <a:gd name="connsiteY572" fmla="*/ 498057 h 3328250"/>
              <a:gd name="connsiteX573" fmla="*/ 7247078 w 9652841"/>
              <a:gd name="connsiteY573" fmla="*/ 497698 h 3328250"/>
              <a:gd name="connsiteX574" fmla="*/ 7247627 w 9652841"/>
              <a:gd name="connsiteY574" fmla="*/ 496976 h 3328250"/>
              <a:gd name="connsiteX575" fmla="*/ 1951573 w 9652841"/>
              <a:gd name="connsiteY575" fmla="*/ 469024 h 3328250"/>
              <a:gd name="connsiteX576" fmla="*/ 1945496 w 9652841"/>
              <a:gd name="connsiteY576" fmla="*/ 472066 h 3328250"/>
              <a:gd name="connsiteX577" fmla="*/ 1951423 w 9652841"/>
              <a:gd name="connsiteY577" fmla="*/ 472066 h 3328250"/>
              <a:gd name="connsiteX578" fmla="*/ 1951573 w 9652841"/>
              <a:gd name="connsiteY578" fmla="*/ 470313 h 3328250"/>
              <a:gd name="connsiteX579" fmla="*/ 4769449 w 9652841"/>
              <a:gd name="connsiteY579" fmla="*/ 466621 h 3328250"/>
              <a:gd name="connsiteX580" fmla="*/ 4769136 w 9652841"/>
              <a:gd name="connsiteY580" fmla="*/ 470649 h 3328250"/>
              <a:gd name="connsiteX581" fmla="*/ 4760651 w 9652841"/>
              <a:gd name="connsiteY581" fmla="*/ 470649 h 3328250"/>
              <a:gd name="connsiteX582" fmla="*/ 4762243 w 9652841"/>
              <a:gd name="connsiteY582" fmla="*/ 478169 h 3328250"/>
              <a:gd name="connsiteX583" fmla="*/ 4769442 w 9652841"/>
              <a:gd name="connsiteY583" fmla="*/ 470859 h 3328250"/>
              <a:gd name="connsiteX584" fmla="*/ 4771672 w 9652841"/>
              <a:gd name="connsiteY584" fmla="*/ 469030 h 3328250"/>
              <a:gd name="connsiteX585" fmla="*/ 1639880 w 9652841"/>
              <a:gd name="connsiteY585" fmla="*/ 464003 h 3328250"/>
              <a:gd name="connsiteX586" fmla="*/ 1634700 w 9652841"/>
              <a:gd name="connsiteY586" fmla="*/ 470840 h 3328250"/>
              <a:gd name="connsiteX587" fmla="*/ 1632007 w 9652841"/>
              <a:gd name="connsiteY587" fmla="*/ 478900 h 3328250"/>
              <a:gd name="connsiteX588" fmla="*/ 1638302 w 9652841"/>
              <a:gd name="connsiteY588" fmla="*/ 476088 h 3328250"/>
              <a:gd name="connsiteX589" fmla="*/ 1638302 w 9652841"/>
              <a:gd name="connsiteY589" fmla="*/ 478843 h 3328250"/>
              <a:gd name="connsiteX590" fmla="*/ 1639682 w 9652841"/>
              <a:gd name="connsiteY590" fmla="*/ 476311 h 3328250"/>
              <a:gd name="connsiteX591" fmla="*/ 1638760 w 9652841"/>
              <a:gd name="connsiteY591" fmla="*/ 475777 h 3328250"/>
              <a:gd name="connsiteX592" fmla="*/ 1638975 w 9652841"/>
              <a:gd name="connsiteY592" fmla="*/ 473514 h 3328250"/>
              <a:gd name="connsiteX593" fmla="*/ 1636044 w 9652841"/>
              <a:gd name="connsiteY593" fmla="*/ 470584 h 3328250"/>
              <a:gd name="connsiteX594" fmla="*/ 1639192 w 9652841"/>
              <a:gd name="connsiteY594" fmla="*/ 471234 h 3328250"/>
              <a:gd name="connsiteX595" fmla="*/ 6607851 w 9652841"/>
              <a:gd name="connsiteY595" fmla="*/ 451200 h 3328250"/>
              <a:gd name="connsiteX596" fmla="*/ 6601257 w 9652841"/>
              <a:gd name="connsiteY596" fmla="*/ 457672 h 3328250"/>
              <a:gd name="connsiteX597" fmla="*/ 6601216 w 9652841"/>
              <a:gd name="connsiteY597" fmla="*/ 458583 h 3328250"/>
              <a:gd name="connsiteX598" fmla="*/ 6604944 w 9652841"/>
              <a:gd name="connsiteY598" fmla="*/ 454340 h 3328250"/>
              <a:gd name="connsiteX599" fmla="*/ 6608378 w 9652841"/>
              <a:gd name="connsiteY599" fmla="*/ 451300 h 3328250"/>
              <a:gd name="connsiteX600" fmla="*/ 2501949 w 9652841"/>
              <a:gd name="connsiteY600" fmla="*/ 422682 h 3328250"/>
              <a:gd name="connsiteX601" fmla="*/ 2501802 w 9652841"/>
              <a:gd name="connsiteY601" fmla="*/ 423824 h 3328250"/>
              <a:gd name="connsiteX602" fmla="*/ 2502239 w 9652841"/>
              <a:gd name="connsiteY602" fmla="*/ 423383 h 3328250"/>
              <a:gd name="connsiteX603" fmla="*/ 2769830 w 9652841"/>
              <a:gd name="connsiteY603" fmla="*/ 421861 h 3328250"/>
              <a:gd name="connsiteX604" fmla="*/ 2769830 w 9652841"/>
              <a:gd name="connsiteY604" fmla="*/ 422079 h 3328250"/>
              <a:gd name="connsiteX605" fmla="*/ 2769455 w 9652841"/>
              <a:gd name="connsiteY605" fmla="*/ 422704 h 3328250"/>
              <a:gd name="connsiteX606" fmla="*/ 2769472 w 9652841"/>
              <a:gd name="connsiteY606" fmla="*/ 422699 h 3328250"/>
              <a:gd name="connsiteX607" fmla="*/ 2770451 w 9652841"/>
              <a:gd name="connsiteY607" fmla="*/ 422218 h 3328250"/>
              <a:gd name="connsiteX608" fmla="*/ 4910558 w 9652841"/>
              <a:gd name="connsiteY608" fmla="*/ 419291 h 3328250"/>
              <a:gd name="connsiteX609" fmla="*/ 4909740 w 9652841"/>
              <a:gd name="connsiteY609" fmla="*/ 419531 h 3328250"/>
              <a:gd name="connsiteX610" fmla="*/ 4913020 w 9652841"/>
              <a:gd name="connsiteY610" fmla="*/ 426194 h 3328250"/>
              <a:gd name="connsiteX611" fmla="*/ 4913745 w 9652841"/>
              <a:gd name="connsiteY611" fmla="*/ 422508 h 3328250"/>
              <a:gd name="connsiteX612" fmla="*/ 4260659 w 9652841"/>
              <a:gd name="connsiteY612" fmla="*/ 396173 h 3328250"/>
              <a:gd name="connsiteX613" fmla="*/ 4260659 w 9652841"/>
              <a:gd name="connsiteY613" fmla="*/ 404682 h 3328250"/>
              <a:gd name="connsiteX614" fmla="*/ 4272747 w 9652841"/>
              <a:gd name="connsiteY614" fmla="*/ 396974 h 3328250"/>
              <a:gd name="connsiteX615" fmla="*/ 2674512 w 9652841"/>
              <a:gd name="connsiteY615" fmla="*/ 391912 h 3328250"/>
              <a:gd name="connsiteX616" fmla="*/ 2673301 w 9652841"/>
              <a:gd name="connsiteY616" fmla="*/ 392734 h 3328250"/>
              <a:gd name="connsiteX617" fmla="*/ 2673301 w 9652841"/>
              <a:gd name="connsiteY617" fmla="*/ 398060 h 3328250"/>
              <a:gd name="connsiteX618" fmla="*/ 2674512 w 9652841"/>
              <a:gd name="connsiteY618" fmla="*/ 396943 h 3328250"/>
              <a:gd name="connsiteX619" fmla="*/ 4017679 w 9652841"/>
              <a:gd name="connsiteY619" fmla="*/ 375090 h 3328250"/>
              <a:gd name="connsiteX620" fmla="*/ 4017456 w 9652841"/>
              <a:gd name="connsiteY620" fmla="*/ 376472 h 3328250"/>
              <a:gd name="connsiteX621" fmla="*/ 4018755 w 9652841"/>
              <a:gd name="connsiteY621" fmla="*/ 375090 h 3328250"/>
              <a:gd name="connsiteX622" fmla="*/ 4311803 w 9652841"/>
              <a:gd name="connsiteY622" fmla="*/ 369571 h 3328250"/>
              <a:gd name="connsiteX623" fmla="*/ 4309188 w 9652841"/>
              <a:gd name="connsiteY623" fmla="*/ 373900 h 3328250"/>
              <a:gd name="connsiteX624" fmla="*/ 4308943 w 9652841"/>
              <a:gd name="connsiteY624" fmla="*/ 374197 h 3328250"/>
              <a:gd name="connsiteX625" fmla="*/ 4312740 w 9652841"/>
              <a:gd name="connsiteY625" fmla="*/ 374197 h 3328250"/>
              <a:gd name="connsiteX626" fmla="*/ 3007556 w 9652841"/>
              <a:gd name="connsiteY626" fmla="*/ 351561 h 3328250"/>
              <a:gd name="connsiteX627" fmla="*/ 3007102 w 9652841"/>
              <a:gd name="connsiteY627" fmla="*/ 352900 h 3328250"/>
              <a:gd name="connsiteX628" fmla="*/ 3009720 w 9652841"/>
              <a:gd name="connsiteY628" fmla="*/ 353559 h 3328250"/>
              <a:gd name="connsiteX629" fmla="*/ 4980514 w 9652841"/>
              <a:gd name="connsiteY629" fmla="*/ 347025 h 3328250"/>
              <a:gd name="connsiteX630" fmla="*/ 4981044 w 9652841"/>
              <a:gd name="connsiteY630" fmla="*/ 348277 h 3328250"/>
              <a:gd name="connsiteX631" fmla="*/ 4981565 w 9652841"/>
              <a:gd name="connsiteY631" fmla="*/ 349061 h 3328250"/>
              <a:gd name="connsiteX632" fmla="*/ 4983733 w 9652841"/>
              <a:gd name="connsiteY632" fmla="*/ 347644 h 3328250"/>
              <a:gd name="connsiteX633" fmla="*/ 4983613 w 9652841"/>
              <a:gd name="connsiteY633" fmla="*/ 347025 h 3328250"/>
              <a:gd name="connsiteX634" fmla="*/ 3153122 w 9652841"/>
              <a:gd name="connsiteY634" fmla="*/ 342578 h 3328250"/>
              <a:gd name="connsiteX635" fmla="*/ 3152927 w 9652841"/>
              <a:gd name="connsiteY635" fmla="*/ 342727 h 3328250"/>
              <a:gd name="connsiteX636" fmla="*/ 3153089 w 9652841"/>
              <a:gd name="connsiteY636" fmla="*/ 342740 h 3328250"/>
              <a:gd name="connsiteX637" fmla="*/ 4335493 w 9652841"/>
              <a:gd name="connsiteY637" fmla="*/ 325649 h 3328250"/>
              <a:gd name="connsiteX638" fmla="*/ 4335735 w 9652841"/>
              <a:gd name="connsiteY638" fmla="*/ 329954 h 3328250"/>
              <a:gd name="connsiteX639" fmla="*/ 4335258 w 9652841"/>
              <a:gd name="connsiteY639" fmla="*/ 330741 h 3328250"/>
              <a:gd name="connsiteX640" fmla="*/ 4336289 w 9652841"/>
              <a:gd name="connsiteY640" fmla="*/ 330089 h 3328250"/>
              <a:gd name="connsiteX641" fmla="*/ 4340425 w 9652841"/>
              <a:gd name="connsiteY641" fmla="*/ 327142 h 3328250"/>
              <a:gd name="connsiteX642" fmla="*/ 3084282 w 9652841"/>
              <a:gd name="connsiteY642" fmla="*/ 268279 h 3328250"/>
              <a:gd name="connsiteX643" fmla="*/ 3080465 w 9652841"/>
              <a:gd name="connsiteY643" fmla="*/ 276709 h 3328250"/>
              <a:gd name="connsiteX644" fmla="*/ 3082080 w 9652841"/>
              <a:gd name="connsiteY644" fmla="*/ 277743 h 3328250"/>
              <a:gd name="connsiteX645" fmla="*/ 3087162 w 9652841"/>
              <a:gd name="connsiteY645" fmla="*/ 277045 h 3328250"/>
              <a:gd name="connsiteX646" fmla="*/ 2598224 w 9652841"/>
              <a:gd name="connsiteY646" fmla="*/ 132876 h 3328250"/>
              <a:gd name="connsiteX647" fmla="*/ 2646488 w 9652841"/>
              <a:gd name="connsiteY647" fmla="*/ 132876 h 3328250"/>
              <a:gd name="connsiteX648" fmla="*/ 2604806 w 9652841"/>
              <a:gd name="connsiteY648" fmla="*/ 177537 h 3328250"/>
              <a:gd name="connsiteX649" fmla="*/ 2557998 w 9652841"/>
              <a:gd name="connsiteY649" fmla="*/ 198919 h 3328250"/>
              <a:gd name="connsiteX650" fmla="*/ 2556216 w 9652841"/>
              <a:gd name="connsiteY650" fmla="*/ 201981 h 3328250"/>
              <a:gd name="connsiteX651" fmla="*/ 2551747 w 9652841"/>
              <a:gd name="connsiteY651" fmla="*/ 203079 h 3328250"/>
              <a:gd name="connsiteX652" fmla="*/ 2453431 w 9652841"/>
              <a:gd name="connsiteY652" fmla="*/ 277668 h 3328250"/>
              <a:gd name="connsiteX653" fmla="*/ 2453431 w 9652841"/>
              <a:gd name="connsiteY653" fmla="*/ 229404 h 3328250"/>
              <a:gd name="connsiteX654" fmla="*/ 2480245 w 9652841"/>
              <a:gd name="connsiteY654" fmla="*/ 225016 h 3328250"/>
              <a:gd name="connsiteX655" fmla="*/ 2549960 w 9652841"/>
              <a:gd name="connsiteY655" fmla="*/ 182236 h 3328250"/>
              <a:gd name="connsiteX656" fmla="*/ 2549960 w 9652841"/>
              <a:gd name="connsiteY656" fmla="*/ 180804 h 3328250"/>
              <a:gd name="connsiteX657" fmla="*/ 2598224 w 9652841"/>
              <a:gd name="connsiteY657" fmla="*/ 132876 h 3328250"/>
              <a:gd name="connsiteX658" fmla="*/ 3055057 w 9652841"/>
              <a:gd name="connsiteY658" fmla="*/ 560 h 3328250"/>
              <a:gd name="connsiteX659" fmla="*/ 3129130 w 9652841"/>
              <a:gd name="connsiteY659" fmla="*/ 58210 h 3328250"/>
              <a:gd name="connsiteX660" fmla="*/ 3129123 w 9652841"/>
              <a:gd name="connsiteY660" fmla="*/ 58217 h 3328250"/>
              <a:gd name="connsiteX661" fmla="*/ 3130202 w 9652841"/>
              <a:gd name="connsiteY661" fmla="*/ 57798 h 3328250"/>
              <a:gd name="connsiteX662" fmla="*/ 3059107 w 9652841"/>
              <a:gd name="connsiteY662" fmla="*/ 133769 h 3328250"/>
              <a:gd name="connsiteX663" fmla="*/ 3058411 w 9652841"/>
              <a:gd name="connsiteY663" fmla="*/ 133070 h 3328250"/>
              <a:gd name="connsiteX664" fmla="*/ 3052235 w 9652841"/>
              <a:gd name="connsiteY664" fmla="*/ 159281 h 3328250"/>
              <a:gd name="connsiteX665" fmla="*/ 3032660 w 9652841"/>
              <a:gd name="connsiteY665" fmla="*/ 180323 h 3328250"/>
              <a:gd name="connsiteX666" fmla="*/ 3031676 w 9652841"/>
              <a:gd name="connsiteY666" fmla="*/ 181758 h 3328250"/>
              <a:gd name="connsiteX667" fmla="*/ 3033272 w 9652841"/>
              <a:gd name="connsiteY667" fmla="*/ 181140 h 3328250"/>
              <a:gd name="connsiteX668" fmla="*/ 3058939 w 9652841"/>
              <a:gd name="connsiteY668" fmla="*/ 224092 h 3328250"/>
              <a:gd name="connsiteX669" fmla="*/ 3102316 w 9652841"/>
              <a:gd name="connsiteY669" fmla="*/ 228447 h 3328250"/>
              <a:gd name="connsiteX670" fmla="*/ 3101210 w 9652841"/>
              <a:gd name="connsiteY670" fmla="*/ 230889 h 3328250"/>
              <a:gd name="connsiteX671" fmla="*/ 3103252 w 9652841"/>
              <a:gd name="connsiteY671" fmla="*/ 229075 h 3328250"/>
              <a:gd name="connsiteX672" fmla="*/ 3335594 w 9652841"/>
              <a:gd name="connsiteY672" fmla="*/ 84612 h 3328250"/>
              <a:gd name="connsiteX673" fmla="*/ 3177777 w 9652841"/>
              <a:gd name="connsiteY673" fmla="*/ 229075 h 3328250"/>
              <a:gd name="connsiteX674" fmla="*/ 3177686 w 9652841"/>
              <a:gd name="connsiteY674" fmla="*/ 229577 h 3328250"/>
              <a:gd name="connsiteX675" fmla="*/ 3177798 w 9652841"/>
              <a:gd name="connsiteY675" fmla="*/ 229404 h 3328250"/>
              <a:gd name="connsiteX676" fmla="*/ 3199553 w 9652841"/>
              <a:gd name="connsiteY676" fmla="*/ 229404 h 3328250"/>
              <a:gd name="connsiteX677" fmla="*/ 3200606 w 9652841"/>
              <a:gd name="connsiteY677" fmla="*/ 231872 h 3328250"/>
              <a:gd name="connsiteX678" fmla="*/ 3200988 w 9652841"/>
              <a:gd name="connsiteY678" fmla="*/ 229595 h 3328250"/>
              <a:gd name="connsiteX679" fmla="*/ 3297510 w 9652841"/>
              <a:gd name="connsiteY679" fmla="*/ 247965 h 3328250"/>
              <a:gd name="connsiteX680" fmla="*/ 3297348 w 9652841"/>
              <a:gd name="connsiteY680" fmla="*/ 276647 h 3328250"/>
              <a:gd name="connsiteX681" fmla="*/ 3318917 w 9652841"/>
              <a:gd name="connsiteY681" fmla="*/ 292186 h 3328250"/>
              <a:gd name="connsiteX682" fmla="*/ 3356678 w 9652841"/>
              <a:gd name="connsiteY682" fmla="*/ 297609 h 3328250"/>
              <a:gd name="connsiteX683" fmla="*/ 3392526 w 9652841"/>
              <a:gd name="connsiteY683" fmla="*/ 298354 h 3328250"/>
              <a:gd name="connsiteX684" fmla="*/ 3414647 w 9652841"/>
              <a:gd name="connsiteY684" fmla="*/ 282249 h 3328250"/>
              <a:gd name="connsiteX685" fmla="*/ 3489540 w 9652841"/>
              <a:gd name="connsiteY685" fmla="*/ 276637 h 3328250"/>
              <a:gd name="connsiteX686" fmla="*/ 3424632 w 9652841"/>
              <a:gd name="connsiteY686" fmla="*/ 355835 h 3328250"/>
              <a:gd name="connsiteX687" fmla="*/ 3393992 w 9652841"/>
              <a:gd name="connsiteY687" fmla="*/ 368873 h 3328250"/>
              <a:gd name="connsiteX688" fmla="*/ 3393976 w 9652841"/>
              <a:gd name="connsiteY688" fmla="*/ 368907 h 3328250"/>
              <a:gd name="connsiteX689" fmla="*/ 3367508 w 9652841"/>
              <a:gd name="connsiteY689" fmla="*/ 395354 h 3328250"/>
              <a:gd name="connsiteX690" fmla="*/ 3367231 w 9652841"/>
              <a:gd name="connsiteY690" fmla="*/ 396344 h 3328250"/>
              <a:gd name="connsiteX691" fmla="*/ 3389219 w 9652841"/>
              <a:gd name="connsiteY691" fmla="*/ 439395 h 3328250"/>
              <a:gd name="connsiteX692" fmla="*/ 3389603 w 9652841"/>
              <a:gd name="connsiteY692" fmla="*/ 439770 h 3328250"/>
              <a:gd name="connsiteX693" fmla="*/ 3438154 w 9652841"/>
              <a:gd name="connsiteY693" fmla="*/ 418717 h 3328250"/>
              <a:gd name="connsiteX694" fmla="*/ 3487089 w 9652841"/>
              <a:gd name="connsiteY694" fmla="*/ 406652 h 3328250"/>
              <a:gd name="connsiteX695" fmla="*/ 3584958 w 9652841"/>
              <a:gd name="connsiteY695" fmla="*/ 439936 h 3328250"/>
              <a:gd name="connsiteX696" fmla="*/ 3584958 w 9652841"/>
              <a:gd name="connsiteY696" fmla="*/ 441231 h 3328250"/>
              <a:gd name="connsiteX697" fmla="*/ 3628504 w 9652841"/>
              <a:gd name="connsiteY697" fmla="*/ 441231 h 3328250"/>
              <a:gd name="connsiteX698" fmla="*/ 3632849 w 9652841"/>
              <a:gd name="connsiteY698" fmla="*/ 445471 h 3328250"/>
              <a:gd name="connsiteX699" fmla="*/ 3630540 w 9652841"/>
              <a:gd name="connsiteY699" fmla="*/ 439524 h 3328250"/>
              <a:gd name="connsiteX700" fmla="*/ 3648667 w 9652841"/>
              <a:gd name="connsiteY700" fmla="*/ 409359 h 3328250"/>
              <a:gd name="connsiteX701" fmla="*/ 3681563 w 9652841"/>
              <a:gd name="connsiteY701" fmla="*/ 396325 h 3328250"/>
              <a:gd name="connsiteX702" fmla="*/ 3681487 w 9652841"/>
              <a:gd name="connsiteY702" fmla="*/ 396072 h 3328250"/>
              <a:gd name="connsiteX703" fmla="*/ 3707704 w 9652841"/>
              <a:gd name="connsiteY703" fmla="*/ 374197 h 3328250"/>
              <a:gd name="connsiteX704" fmla="*/ 3799466 w 9652841"/>
              <a:gd name="connsiteY704" fmla="*/ 396072 h 3328250"/>
              <a:gd name="connsiteX705" fmla="*/ 3799466 w 9652841"/>
              <a:gd name="connsiteY705" fmla="*/ 417490 h 3328250"/>
              <a:gd name="connsiteX706" fmla="*/ 3800280 w 9652841"/>
              <a:gd name="connsiteY706" fmla="*/ 417286 h 3328250"/>
              <a:gd name="connsiteX707" fmla="*/ 3800280 w 9652841"/>
              <a:gd name="connsiteY707" fmla="*/ 395540 h 3328250"/>
              <a:gd name="connsiteX708" fmla="*/ 3826430 w 9652841"/>
              <a:gd name="connsiteY708" fmla="*/ 347953 h 3328250"/>
              <a:gd name="connsiteX709" fmla="*/ 3826280 w 9652841"/>
              <a:gd name="connsiteY709" fmla="*/ 347872 h 3328250"/>
              <a:gd name="connsiteX710" fmla="*/ 3826708 w 9652841"/>
              <a:gd name="connsiteY710" fmla="*/ 347444 h 3328250"/>
              <a:gd name="connsiteX711" fmla="*/ 3826860 w 9652841"/>
              <a:gd name="connsiteY711" fmla="*/ 347167 h 3328250"/>
              <a:gd name="connsiteX712" fmla="*/ 3826990 w 9652841"/>
              <a:gd name="connsiteY712" fmla="*/ 347166 h 3328250"/>
              <a:gd name="connsiteX713" fmla="*/ 3848401 w 9652841"/>
              <a:gd name="connsiteY713" fmla="*/ 325933 h 3328250"/>
              <a:gd name="connsiteX714" fmla="*/ 3848720 w 9652841"/>
              <a:gd name="connsiteY714" fmla="*/ 325933 h 3328250"/>
              <a:gd name="connsiteX715" fmla="*/ 3847730 w 9652841"/>
              <a:gd name="connsiteY715" fmla="*/ 325233 h 3328250"/>
              <a:gd name="connsiteX716" fmla="*/ 3971072 w 9652841"/>
              <a:gd name="connsiteY716" fmla="*/ 254353 h 3328250"/>
              <a:gd name="connsiteX717" fmla="*/ 3971072 w 9652841"/>
              <a:gd name="connsiteY717" fmla="*/ 260532 h 3328250"/>
              <a:gd name="connsiteX718" fmla="*/ 3971801 w 9652841"/>
              <a:gd name="connsiteY718" fmla="*/ 255324 h 3328250"/>
              <a:gd name="connsiteX719" fmla="*/ 4042005 w 9652841"/>
              <a:gd name="connsiteY719" fmla="*/ 197228 h 3328250"/>
              <a:gd name="connsiteX720" fmla="*/ 4042130 w 9652841"/>
              <a:gd name="connsiteY720" fmla="*/ 197323 h 3328250"/>
              <a:gd name="connsiteX721" fmla="*/ 4067036 w 9652841"/>
              <a:gd name="connsiteY721" fmla="*/ 176507 h 3328250"/>
              <a:gd name="connsiteX722" fmla="*/ 4068180 w 9652841"/>
              <a:gd name="connsiteY722" fmla="*/ 176646 h 3328250"/>
              <a:gd name="connsiteX723" fmla="*/ 4115971 w 9652841"/>
              <a:gd name="connsiteY723" fmla="*/ 132876 h 3328250"/>
              <a:gd name="connsiteX724" fmla="*/ 4137959 w 9652841"/>
              <a:gd name="connsiteY724" fmla="*/ 203756 h 3328250"/>
              <a:gd name="connsiteX725" fmla="*/ 4137984 w 9652841"/>
              <a:gd name="connsiteY725" fmla="*/ 204810 h 3328250"/>
              <a:gd name="connsiteX726" fmla="*/ 4139264 w 9652841"/>
              <a:gd name="connsiteY726" fmla="*/ 203261 h 3328250"/>
              <a:gd name="connsiteX727" fmla="*/ 4231173 w 9652841"/>
              <a:gd name="connsiteY727" fmla="*/ 181196 h 3328250"/>
              <a:gd name="connsiteX728" fmla="*/ 4231161 w 9652841"/>
              <a:gd name="connsiteY728" fmla="*/ 181140 h 3328250"/>
              <a:gd name="connsiteX729" fmla="*/ 4265180 w 9652841"/>
              <a:gd name="connsiteY729" fmla="*/ 150037 h 3328250"/>
              <a:gd name="connsiteX730" fmla="*/ 4307857 w 9652841"/>
              <a:gd name="connsiteY730" fmla="*/ 151082 h 3328250"/>
              <a:gd name="connsiteX731" fmla="*/ 4309009 w 9652841"/>
              <a:gd name="connsiteY731" fmla="*/ 150354 h 3328250"/>
              <a:gd name="connsiteX732" fmla="*/ 4357186 w 9652841"/>
              <a:gd name="connsiteY732" fmla="*/ 180941 h 3328250"/>
              <a:gd name="connsiteX733" fmla="*/ 4356917 w 9652841"/>
              <a:gd name="connsiteY733" fmla="*/ 181209 h 3328250"/>
              <a:gd name="connsiteX734" fmla="*/ 4357520 w 9652841"/>
              <a:gd name="connsiteY734" fmla="*/ 181198 h 3328250"/>
              <a:gd name="connsiteX735" fmla="*/ 4427235 w 9652841"/>
              <a:gd name="connsiteY735" fmla="*/ 132876 h 3328250"/>
              <a:gd name="connsiteX736" fmla="*/ 4501306 w 9652841"/>
              <a:gd name="connsiteY736" fmla="*/ 229519 h 3328250"/>
              <a:gd name="connsiteX737" fmla="*/ 4501014 w 9652841"/>
              <a:gd name="connsiteY737" fmla="*/ 230406 h 3328250"/>
              <a:gd name="connsiteX738" fmla="*/ 4502313 w 9652841"/>
              <a:gd name="connsiteY738" fmla="*/ 229088 h 3328250"/>
              <a:gd name="connsiteX739" fmla="*/ 4563314 w 9652841"/>
              <a:gd name="connsiteY739" fmla="*/ 277668 h 3328250"/>
              <a:gd name="connsiteX740" fmla="*/ 4619957 w 9652841"/>
              <a:gd name="connsiteY740" fmla="*/ 326249 h 3328250"/>
              <a:gd name="connsiteX741" fmla="*/ 4619643 w 9652841"/>
              <a:gd name="connsiteY741" fmla="*/ 326537 h 3328250"/>
              <a:gd name="connsiteX742" fmla="*/ 4620567 w 9652841"/>
              <a:gd name="connsiteY742" fmla="*/ 326171 h 3328250"/>
              <a:gd name="connsiteX743" fmla="*/ 4673108 w 9652841"/>
              <a:gd name="connsiteY743" fmla="*/ 282077 h 3328250"/>
              <a:gd name="connsiteX744" fmla="*/ 4777779 w 9652841"/>
              <a:gd name="connsiteY744" fmla="*/ 295719 h 3328250"/>
              <a:gd name="connsiteX745" fmla="*/ 4813053 w 9652841"/>
              <a:gd name="connsiteY745" fmla="*/ 277751 h 3328250"/>
              <a:gd name="connsiteX746" fmla="*/ 4813014 w 9652841"/>
              <a:gd name="connsiteY746" fmla="*/ 277726 h 3328250"/>
              <a:gd name="connsiteX747" fmla="*/ 4909542 w 9652841"/>
              <a:gd name="connsiteY747" fmla="*/ 229404 h 3328250"/>
              <a:gd name="connsiteX748" fmla="*/ 4910836 w 9652841"/>
              <a:gd name="connsiteY748" fmla="*/ 231571 h 3328250"/>
              <a:gd name="connsiteX749" fmla="*/ 4910971 w 9652841"/>
              <a:gd name="connsiteY749" fmla="*/ 229225 h 3328250"/>
              <a:gd name="connsiteX750" fmla="*/ 4967633 w 9652841"/>
              <a:gd name="connsiteY750" fmla="*/ 316653 h 3328250"/>
              <a:gd name="connsiteX751" fmla="*/ 4980235 w 9652841"/>
              <a:gd name="connsiteY751" fmla="*/ 346368 h 3328250"/>
              <a:gd name="connsiteX752" fmla="*/ 5070759 w 9652841"/>
              <a:gd name="connsiteY752" fmla="*/ 285712 h 3328250"/>
              <a:gd name="connsiteX753" fmla="*/ 5075115 w 9652841"/>
              <a:gd name="connsiteY753" fmla="*/ 373303 h 3328250"/>
              <a:gd name="connsiteX754" fmla="*/ 5075767 w 9652841"/>
              <a:gd name="connsiteY754" fmla="*/ 374614 h 3328250"/>
              <a:gd name="connsiteX755" fmla="*/ 5101829 w 9652841"/>
              <a:gd name="connsiteY755" fmla="*/ 353124 h 3328250"/>
              <a:gd name="connsiteX756" fmla="*/ 5101525 w 9652841"/>
              <a:gd name="connsiteY756" fmla="*/ 351567 h 3328250"/>
              <a:gd name="connsiteX757" fmla="*/ 5167006 w 9652841"/>
              <a:gd name="connsiteY757" fmla="*/ 309997 h 3328250"/>
              <a:gd name="connsiteX758" fmla="*/ 5195383 w 9652841"/>
              <a:gd name="connsiteY758" fmla="*/ 407770 h 3328250"/>
              <a:gd name="connsiteX759" fmla="*/ 5215839 w 9652841"/>
              <a:gd name="connsiteY759" fmla="*/ 421912 h 3328250"/>
              <a:gd name="connsiteX760" fmla="*/ 5242029 w 9652841"/>
              <a:gd name="connsiteY760" fmla="*/ 402745 h 3328250"/>
              <a:gd name="connsiteX761" fmla="*/ 5322469 w 9652841"/>
              <a:gd name="connsiteY761" fmla="*/ 418022 h 3328250"/>
              <a:gd name="connsiteX762" fmla="*/ 5321949 w 9652841"/>
              <a:gd name="connsiteY762" fmla="*/ 418781 h 3328250"/>
              <a:gd name="connsiteX763" fmla="*/ 5369203 w 9652841"/>
              <a:gd name="connsiteY763" fmla="*/ 418781 h 3328250"/>
              <a:gd name="connsiteX764" fmla="*/ 5369746 w 9652841"/>
              <a:gd name="connsiteY764" fmla="*/ 418232 h 3328250"/>
              <a:gd name="connsiteX765" fmla="*/ 5409119 w 9652841"/>
              <a:gd name="connsiteY765" fmla="*/ 338410 h 3328250"/>
              <a:gd name="connsiteX766" fmla="*/ 5437555 w 9652841"/>
              <a:gd name="connsiteY766" fmla="*/ 357258 h 3328250"/>
              <a:gd name="connsiteX767" fmla="*/ 5439739 w 9652841"/>
              <a:gd name="connsiteY767" fmla="*/ 395977 h 3328250"/>
              <a:gd name="connsiteX768" fmla="*/ 5440682 w 9652841"/>
              <a:gd name="connsiteY768" fmla="*/ 395648 h 3328250"/>
              <a:gd name="connsiteX769" fmla="*/ 5467262 w 9652841"/>
              <a:gd name="connsiteY769" fmla="*/ 448202 h 3328250"/>
              <a:gd name="connsiteX770" fmla="*/ 5465423 w 9652841"/>
              <a:gd name="connsiteY770" fmla="*/ 449504 h 3328250"/>
              <a:gd name="connsiteX771" fmla="*/ 5466446 w 9652841"/>
              <a:gd name="connsiteY771" fmla="*/ 449335 h 3328250"/>
              <a:gd name="connsiteX772" fmla="*/ 5488402 w 9652841"/>
              <a:gd name="connsiteY772" fmla="*/ 449335 h 3328250"/>
              <a:gd name="connsiteX773" fmla="*/ 5545488 w 9652841"/>
              <a:gd name="connsiteY773" fmla="*/ 462431 h 3328250"/>
              <a:gd name="connsiteX774" fmla="*/ 5547787 w 9652841"/>
              <a:gd name="connsiteY774" fmla="*/ 465479 h 3328250"/>
              <a:gd name="connsiteX775" fmla="*/ 5750478 w 9652841"/>
              <a:gd name="connsiteY775" fmla="*/ 373577 h 3328250"/>
              <a:gd name="connsiteX776" fmla="*/ 5750478 w 9652841"/>
              <a:gd name="connsiteY776" fmla="*/ 351576 h 3328250"/>
              <a:gd name="connsiteX777" fmla="*/ 5776077 w 9652841"/>
              <a:gd name="connsiteY777" fmla="*/ 337825 h 3328250"/>
              <a:gd name="connsiteX778" fmla="*/ 5798408 w 9652841"/>
              <a:gd name="connsiteY778" fmla="*/ 347176 h 3328250"/>
              <a:gd name="connsiteX779" fmla="*/ 5798408 w 9652841"/>
              <a:gd name="connsiteY779" fmla="*/ 395578 h 3328250"/>
              <a:gd name="connsiteX780" fmla="*/ 5799749 w 9652841"/>
              <a:gd name="connsiteY780" fmla="*/ 400544 h 3328250"/>
              <a:gd name="connsiteX781" fmla="*/ 5799749 w 9652841"/>
              <a:gd name="connsiteY781" fmla="*/ 395264 h 3328250"/>
              <a:gd name="connsiteX782" fmla="*/ 5896661 w 9652841"/>
              <a:gd name="connsiteY782" fmla="*/ 368834 h 3328250"/>
              <a:gd name="connsiteX783" fmla="*/ 5896845 w 9652841"/>
              <a:gd name="connsiteY783" fmla="*/ 369356 h 3328250"/>
              <a:gd name="connsiteX784" fmla="*/ 5932027 w 9652841"/>
              <a:gd name="connsiteY784" fmla="*/ 339340 h 3328250"/>
              <a:gd name="connsiteX785" fmla="*/ 5923091 w 9652841"/>
              <a:gd name="connsiteY785" fmla="*/ 443914 h 3328250"/>
              <a:gd name="connsiteX786" fmla="*/ 5923065 w 9652841"/>
              <a:gd name="connsiteY786" fmla="*/ 443880 h 3328250"/>
              <a:gd name="connsiteX787" fmla="*/ 5918686 w 9652841"/>
              <a:gd name="connsiteY787" fmla="*/ 472904 h 3328250"/>
              <a:gd name="connsiteX788" fmla="*/ 5901354 w 9652841"/>
              <a:gd name="connsiteY788" fmla="*/ 491859 h 3328250"/>
              <a:gd name="connsiteX789" fmla="*/ 5901640 w 9652841"/>
              <a:gd name="connsiteY789" fmla="*/ 492568 h 3328250"/>
              <a:gd name="connsiteX790" fmla="*/ 5870888 w 9652841"/>
              <a:gd name="connsiteY790" fmla="*/ 562761 h 3328250"/>
              <a:gd name="connsiteX791" fmla="*/ 5889918 w 9652841"/>
              <a:gd name="connsiteY791" fmla="*/ 579923 h 3328250"/>
              <a:gd name="connsiteX792" fmla="*/ 5909913 w 9652841"/>
              <a:gd name="connsiteY792" fmla="*/ 580612 h 3328250"/>
              <a:gd name="connsiteX793" fmla="*/ 5948119 w 9652841"/>
              <a:gd name="connsiteY793" fmla="*/ 566935 h 3328250"/>
              <a:gd name="connsiteX794" fmla="*/ 5952307 w 9652841"/>
              <a:gd name="connsiteY794" fmla="*/ 563521 h 3328250"/>
              <a:gd name="connsiteX795" fmla="*/ 5981543 w 9652841"/>
              <a:gd name="connsiteY795" fmla="*/ 518121 h 3328250"/>
              <a:gd name="connsiteX796" fmla="*/ 6035707 w 9652841"/>
              <a:gd name="connsiteY796" fmla="*/ 492176 h 3328250"/>
              <a:gd name="connsiteX797" fmla="*/ 6035636 w 9652841"/>
              <a:gd name="connsiteY797" fmla="*/ 492288 h 3328250"/>
              <a:gd name="connsiteX798" fmla="*/ 6035707 w 9652841"/>
              <a:gd name="connsiteY798" fmla="*/ 492225 h 3328250"/>
              <a:gd name="connsiteX799" fmla="*/ 6088567 w 9652841"/>
              <a:gd name="connsiteY799" fmla="*/ 417099 h 3328250"/>
              <a:gd name="connsiteX800" fmla="*/ 6090415 w 9652841"/>
              <a:gd name="connsiteY800" fmla="*/ 418605 h 3328250"/>
              <a:gd name="connsiteX801" fmla="*/ 6123013 w 9652841"/>
              <a:gd name="connsiteY801" fmla="*/ 368148 h 3328250"/>
              <a:gd name="connsiteX802" fmla="*/ 6170271 w 9652841"/>
              <a:gd name="connsiteY802" fmla="*/ 351839 h 3328250"/>
              <a:gd name="connsiteX803" fmla="*/ 6207647 w 9652841"/>
              <a:gd name="connsiteY803" fmla="*/ 366475 h 3328250"/>
              <a:gd name="connsiteX804" fmla="*/ 6203290 w 9652841"/>
              <a:gd name="connsiteY804" fmla="*/ 485204 h 3328250"/>
              <a:gd name="connsiteX805" fmla="*/ 6164221 w 9652841"/>
              <a:gd name="connsiteY805" fmla="*/ 542161 h 3328250"/>
              <a:gd name="connsiteX806" fmla="*/ 6188740 w 9652841"/>
              <a:gd name="connsiteY806" fmla="*/ 567034 h 3328250"/>
              <a:gd name="connsiteX807" fmla="*/ 6189975 w 9652841"/>
              <a:gd name="connsiteY807" fmla="*/ 568157 h 3328250"/>
              <a:gd name="connsiteX808" fmla="*/ 6189972 w 9652841"/>
              <a:gd name="connsiteY808" fmla="*/ 568149 h 3328250"/>
              <a:gd name="connsiteX809" fmla="*/ 6224462 w 9652841"/>
              <a:gd name="connsiteY809" fmla="*/ 515713 h 3328250"/>
              <a:gd name="connsiteX810" fmla="*/ 6281261 w 9652841"/>
              <a:gd name="connsiteY810" fmla="*/ 489806 h 3328250"/>
              <a:gd name="connsiteX811" fmla="*/ 6281495 w 9652841"/>
              <a:gd name="connsiteY811" fmla="*/ 488276 h 3328250"/>
              <a:gd name="connsiteX812" fmla="*/ 6308309 w 9652841"/>
              <a:gd name="connsiteY812" fmla="*/ 470725 h 3328250"/>
              <a:gd name="connsiteX813" fmla="*/ 6308420 w 9652841"/>
              <a:gd name="connsiteY813" fmla="*/ 471185 h 3328250"/>
              <a:gd name="connsiteX814" fmla="*/ 6308716 w 9652841"/>
              <a:gd name="connsiteY814" fmla="*/ 470410 h 3328250"/>
              <a:gd name="connsiteX815" fmla="*/ 6308716 w 9652841"/>
              <a:gd name="connsiteY815" fmla="*/ 444498 h 3328250"/>
              <a:gd name="connsiteX816" fmla="*/ 6282391 w 9652841"/>
              <a:gd name="connsiteY816" fmla="*/ 444498 h 3328250"/>
              <a:gd name="connsiteX817" fmla="*/ 6343818 w 9652841"/>
              <a:gd name="connsiteY817" fmla="*/ 422294 h 3328250"/>
              <a:gd name="connsiteX818" fmla="*/ 6387145 w 9652841"/>
              <a:gd name="connsiteY818" fmla="*/ 437282 h 3328250"/>
              <a:gd name="connsiteX819" fmla="*/ 6425386 w 9652841"/>
              <a:gd name="connsiteY819" fmla="*/ 422966 h 3328250"/>
              <a:gd name="connsiteX820" fmla="*/ 6425239 w 9652841"/>
              <a:gd name="connsiteY820" fmla="*/ 421890 h 3328250"/>
              <a:gd name="connsiteX821" fmla="*/ 6425239 w 9652841"/>
              <a:gd name="connsiteY821" fmla="*/ 395533 h 3328250"/>
              <a:gd name="connsiteX822" fmla="*/ 6552584 w 9652841"/>
              <a:gd name="connsiteY822" fmla="*/ 364782 h 3328250"/>
              <a:gd name="connsiteX823" fmla="*/ 6653582 w 9652841"/>
              <a:gd name="connsiteY823" fmla="*/ 314814 h 3328250"/>
              <a:gd name="connsiteX824" fmla="*/ 6715059 w 9652841"/>
              <a:gd name="connsiteY824" fmla="*/ 399926 h 3328250"/>
              <a:gd name="connsiteX825" fmla="*/ 6714838 w 9652841"/>
              <a:gd name="connsiteY825" fmla="*/ 401693 h 3328250"/>
              <a:gd name="connsiteX826" fmla="*/ 6715554 w 9652841"/>
              <a:gd name="connsiteY826" fmla="*/ 401270 h 3328250"/>
              <a:gd name="connsiteX827" fmla="*/ 6785978 w 9652841"/>
              <a:gd name="connsiteY827" fmla="*/ 352746 h 3328250"/>
              <a:gd name="connsiteX828" fmla="*/ 6787890 w 9652841"/>
              <a:gd name="connsiteY828" fmla="*/ 354109 h 3328250"/>
              <a:gd name="connsiteX829" fmla="*/ 6786483 w 9652841"/>
              <a:gd name="connsiteY829" fmla="*/ 351405 h 3328250"/>
              <a:gd name="connsiteX830" fmla="*/ 6856480 w 9652841"/>
              <a:gd name="connsiteY830" fmla="*/ 360215 h 3328250"/>
              <a:gd name="connsiteX831" fmla="*/ 6861950 w 9652841"/>
              <a:gd name="connsiteY831" fmla="*/ 403716 h 3328250"/>
              <a:gd name="connsiteX832" fmla="*/ 6835074 w 9652841"/>
              <a:gd name="connsiteY832" fmla="*/ 443225 h 3328250"/>
              <a:gd name="connsiteX833" fmla="*/ 6834830 w 9652841"/>
              <a:gd name="connsiteY833" fmla="*/ 444000 h 3328250"/>
              <a:gd name="connsiteX834" fmla="*/ 6834991 w 9652841"/>
              <a:gd name="connsiteY834" fmla="*/ 443912 h 3328250"/>
              <a:gd name="connsiteX835" fmla="*/ 6861316 w 9652841"/>
              <a:gd name="connsiteY835" fmla="*/ 492313 h 3328250"/>
              <a:gd name="connsiteX836" fmla="*/ 6862512 w 9652841"/>
              <a:gd name="connsiteY836" fmla="*/ 491914 h 3328250"/>
              <a:gd name="connsiteX837" fmla="*/ 6891126 w 9652841"/>
              <a:gd name="connsiteY837" fmla="*/ 449935 h 3328250"/>
              <a:gd name="connsiteX838" fmla="*/ 7004119 w 9652841"/>
              <a:gd name="connsiteY838" fmla="*/ 471138 h 3328250"/>
              <a:gd name="connsiteX839" fmla="*/ 7004882 w 9652841"/>
              <a:gd name="connsiteY839" fmla="*/ 475063 h 3328250"/>
              <a:gd name="connsiteX840" fmla="*/ 7005406 w 9652841"/>
              <a:gd name="connsiteY840" fmla="*/ 469877 h 3328250"/>
              <a:gd name="connsiteX841" fmla="*/ 7076069 w 9652841"/>
              <a:gd name="connsiteY841" fmla="*/ 469877 h 3328250"/>
              <a:gd name="connsiteX842" fmla="*/ 7074315 w 9652841"/>
              <a:gd name="connsiteY842" fmla="*/ 471320 h 3328250"/>
              <a:gd name="connsiteX843" fmla="*/ 7075876 w 9652841"/>
              <a:gd name="connsiteY843" fmla="*/ 470725 h 3328250"/>
              <a:gd name="connsiteX844" fmla="*/ 7101791 w 9652841"/>
              <a:gd name="connsiteY844" fmla="*/ 470725 h 3328250"/>
              <a:gd name="connsiteX845" fmla="*/ 7101831 w 9652841"/>
              <a:gd name="connsiteY845" fmla="*/ 470266 h 3328250"/>
              <a:gd name="connsiteX846" fmla="*/ 7123981 w 9652841"/>
              <a:gd name="connsiteY846" fmla="*/ 374197 h 3328250"/>
              <a:gd name="connsiteX847" fmla="*/ 7172712 w 9652841"/>
              <a:gd name="connsiteY847" fmla="*/ 448432 h 3328250"/>
              <a:gd name="connsiteX848" fmla="*/ 7173029 w 9652841"/>
              <a:gd name="connsiteY848" fmla="*/ 448797 h 3328250"/>
              <a:gd name="connsiteX849" fmla="*/ 7218684 w 9652841"/>
              <a:gd name="connsiteY849" fmla="*/ 436318 h 3328250"/>
              <a:gd name="connsiteX850" fmla="*/ 7218900 w 9652841"/>
              <a:gd name="connsiteY850" fmla="*/ 435102 h 3328250"/>
              <a:gd name="connsiteX851" fmla="*/ 7214466 w 9652841"/>
              <a:gd name="connsiteY851" fmla="*/ 430697 h 3328250"/>
              <a:gd name="connsiteX852" fmla="*/ 7215330 w 9652841"/>
              <a:gd name="connsiteY852" fmla="*/ 429393 h 3328250"/>
              <a:gd name="connsiteX853" fmla="*/ 7198949 w 9652841"/>
              <a:gd name="connsiteY853" fmla="*/ 393246 h 3328250"/>
              <a:gd name="connsiteX854" fmla="*/ 7198422 w 9652841"/>
              <a:gd name="connsiteY854" fmla="*/ 354080 h 3328250"/>
              <a:gd name="connsiteX855" fmla="*/ 7196728 w 9652841"/>
              <a:gd name="connsiteY855" fmla="*/ 352280 h 3328250"/>
              <a:gd name="connsiteX856" fmla="*/ 7365654 w 9652841"/>
              <a:gd name="connsiteY856" fmla="*/ 299119 h 3328250"/>
              <a:gd name="connsiteX857" fmla="*/ 7365654 w 9652841"/>
              <a:gd name="connsiteY857" fmla="*/ 373778 h 3328250"/>
              <a:gd name="connsiteX858" fmla="*/ 7365880 w 9652841"/>
              <a:gd name="connsiteY858" fmla="*/ 373846 h 3328250"/>
              <a:gd name="connsiteX859" fmla="*/ 7421920 w 9652841"/>
              <a:gd name="connsiteY859" fmla="*/ 353297 h 3328250"/>
              <a:gd name="connsiteX860" fmla="*/ 7422592 w 9652841"/>
              <a:gd name="connsiteY860" fmla="*/ 344502 h 3328250"/>
              <a:gd name="connsiteX861" fmla="*/ 7467594 w 9652841"/>
              <a:gd name="connsiteY861" fmla="*/ 320470 h 3328250"/>
              <a:gd name="connsiteX862" fmla="*/ 7509342 w 9652841"/>
              <a:gd name="connsiteY862" fmla="*/ 348871 h 3328250"/>
              <a:gd name="connsiteX863" fmla="*/ 7533199 w 9652841"/>
              <a:gd name="connsiteY863" fmla="*/ 410047 h 3328250"/>
              <a:gd name="connsiteX864" fmla="*/ 7556538 w 9652841"/>
              <a:gd name="connsiteY864" fmla="*/ 469899 h 3328250"/>
              <a:gd name="connsiteX865" fmla="*/ 7557369 w 9652841"/>
              <a:gd name="connsiteY865" fmla="*/ 469768 h 3328250"/>
              <a:gd name="connsiteX866" fmla="*/ 7557369 w 9652841"/>
              <a:gd name="connsiteY866" fmla="*/ 491793 h 3328250"/>
              <a:gd name="connsiteX867" fmla="*/ 7559404 w 9652841"/>
              <a:gd name="connsiteY867" fmla="*/ 492641 h 3328250"/>
              <a:gd name="connsiteX868" fmla="*/ 7582132 w 9652841"/>
              <a:gd name="connsiteY868" fmla="*/ 489391 h 3328250"/>
              <a:gd name="connsiteX869" fmla="*/ 7619190 w 9652841"/>
              <a:gd name="connsiteY869" fmla="*/ 435867 h 3328250"/>
              <a:gd name="connsiteX870" fmla="*/ 7610550 w 9652841"/>
              <a:gd name="connsiteY870" fmla="*/ 518990 h 3328250"/>
              <a:gd name="connsiteX871" fmla="*/ 7609537 w 9652841"/>
              <a:gd name="connsiteY871" fmla="*/ 518819 h 3328250"/>
              <a:gd name="connsiteX872" fmla="*/ 7605309 w 9652841"/>
              <a:gd name="connsiteY872" fmla="*/ 540192 h 3328250"/>
              <a:gd name="connsiteX873" fmla="*/ 7605354 w 9652841"/>
              <a:gd name="connsiteY873" fmla="*/ 540195 h 3328250"/>
              <a:gd name="connsiteX874" fmla="*/ 7693386 w 9652841"/>
              <a:gd name="connsiteY874" fmla="*/ 566521 h 3328250"/>
              <a:gd name="connsiteX875" fmla="*/ 7724196 w 9652841"/>
              <a:gd name="connsiteY875" fmla="*/ 601622 h 3328250"/>
              <a:gd name="connsiteX876" fmla="*/ 7721928 w 9652841"/>
              <a:gd name="connsiteY876" fmla="*/ 604031 h 3328250"/>
              <a:gd name="connsiteX877" fmla="*/ 7724434 w 9652841"/>
              <a:gd name="connsiteY877" fmla="*/ 603935 h 3328250"/>
              <a:gd name="connsiteX878" fmla="*/ 7779643 w 9652841"/>
              <a:gd name="connsiteY878" fmla="*/ 572397 h 3328250"/>
              <a:gd name="connsiteX879" fmla="*/ 7795015 w 9652841"/>
              <a:gd name="connsiteY879" fmla="*/ 586345 h 3328250"/>
              <a:gd name="connsiteX880" fmla="*/ 7728845 w 9652841"/>
              <a:gd name="connsiteY880" fmla="*/ 691883 h 3328250"/>
              <a:gd name="connsiteX881" fmla="*/ 7728629 w 9652841"/>
              <a:gd name="connsiteY881" fmla="*/ 691751 h 3328250"/>
              <a:gd name="connsiteX882" fmla="*/ 7728629 w 9652841"/>
              <a:gd name="connsiteY882" fmla="*/ 707682 h 3328250"/>
              <a:gd name="connsiteX883" fmla="*/ 7729019 w 9652841"/>
              <a:gd name="connsiteY883" fmla="*/ 708271 h 3328250"/>
              <a:gd name="connsiteX884" fmla="*/ 7782805 w 9652841"/>
              <a:gd name="connsiteY884" fmla="*/ 699036 h 3328250"/>
              <a:gd name="connsiteX885" fmla="*/ 7917662 w 9652841"/>
              <a:gd name="connsiteY885" fmla="*/ 616258 h 3328250"/>
              <a:gd name="connsiteX886" fmla="*/ 7920039 w 9652841"/>
              <a:gd name="connsiteY886" fmla="*/ 616716 h 3328250"/>
              <a:gd name="connsiteX887" fmla="*/ 7918010 w 9652841"/>
              <a:gd name="connsiteY887" fmla="*/ 614893 h 3328250"/>
              <a:gd name="connsiteX888" fmla="*/ 7966132 w 9652841"/>
              <a:gd name="connsiteY888" fmla="*/ 540440 h 3328250"/>
              <a:gd name="connsiteX889" fmla="*/ 7966280 w 9652841"/>
              <a:gd name="connsiteY889" fmla="*/ 540535 h 3328250"/>
              <a:gd name="connsiteX890" fmla="*/ 7978186 w 9652841"/>
              <a:gd name="connsiteY890" fmla="*/ 512995 h 3328250"/>
              <a:gd name="connsiteX891" fmla="*/ 8038672 w 9652841"/>
              <a:gd name="connsiteY891" fmla="*/ 518560 h 3328250"/>
              <a:gd name="connsiteX892" fmla="*/ 8038642 w 9652841"/>
              <a:gd name="connsiteY892" fmla="*/ 518665 h 3328250"/>
              <a:gd name="connsiteX893" fmla="*/ 8039464 w 9652841"/>
              <a:gd name="connsiteY893" fmla="*/ 518023 h 3328250"/>
              <a:gd name="connsiteX894" fmla="*/ 8083160 w 9652841"/>
              <a:gd name="connsiteY894" fmla="*/ 513627 h 3328250"/>
              <a:gd name="connsiteX895" fmla="*/ 8084659 w 9652841"/>
              <a:gd name="connsiteY895" fmla="*/ 514704 h 3328250"/>
              <a:gd name="connsiteX896" fmla="*/ 8102180 w 9652841"/>
              <a:gd name="connsiteY896" fmla="*/ 464044 h 3328250"/>
              <a:gd name="connsiteX897" fmla="*/ 8136400 w 9652841"/>
              <a:gd name="connsiteY897" fmla="*/ 418830 h 3328250"/>
              <a:gd name="connsiteX898" fmla="*/ 8135198 w 9652841"/>
              <a:gd name="connsiteY898" fmla="*/ 417752 h 3328250"/>
              <a:gd name="connsiteX899" fmla="*/ 8183264 w 9652841"/>
              <a:gd name="connsiteY899" fmla="*/ 368834 h 3328250"/>
              <a:gd name="connsiteX900" fmla="*/ 8242800 w 9652841"/>
              <a:gd name="connsiteY900" fmla="*/ 432205 h 3328250"/>
              <a:gd name="connsiteX901" fmla="*/ 8253080 w 9652841"/>
              <a:gd name="connsiteY901" fmla="*/ 514807 h 3328250"/>
              <a:gd name="connsiteX902" fmla="*/ 8254010 w 9652841"/>
              <a:gd name="connsiteY902" fmla="*/ 514998 h 3328250"/>
              <a:gd name="connsiteX903" fmla="*/ 8280084 w 9652841"/>
              <a:gd name="connsiteY903" fmla="*/ 550417 h 3328250"/>
              <a:gd name="connsiteX904" fmla="*/ 8280310 w 9652841"/>
              <a:gd name="connsiteY904" fmla="*/ 550553 h 3328250"/>
              <a:gd name="connsiteX905" fmla="*/ 8279991 w 9652841"/>
              <a:gd name="connsiteY905" fmla="*/ 549928 h 3328250"/>
              <a:gd name="connsiteX906" fmla="*/ 8306618 w 9652841"/>
              <a:gd name="connsiteY906" fmla="*/ 519608 h 3328250"/>
              <a:gd name="connsiteX907" fmla="*/ 8306936 w 9652841"/>
              <a:gd name="connsiteY907" fmla="*/ 519615 h 3328250"/>
              <a:gd name="connsiteX908" fmla="*/ 8324573 w 9652841"/>
              <a:gd name="connsiteY908" fmla="*/ 483697 h 3328250"/>
              <a:gd name="connsiteX909" fmla="*/ 8424448 w 9652841"/>
              <a:gd name="connsiteY909" fmla="*/ 445599 h 3328250"/>
              <a:gd name="connsiteX910" fmla="*/ 8446234 w 9652841"/>
              <a:gd name="connsiteY910" fmla="*/ 471816 h 3328250"/>
              <a:gd name="connsiteX911" fmla="*/ 8428805 w 9652841"/>
              <a:gd name="connsiteY911" fmla="*/ 537361 h 3328250"/>
              <a:gd name="connsiteX912" fmla="*/ 8424448 w 9652841"/>
              <a:gd name="connsiteY912" fmla="*/ 541731 h 3328250"/>
              <a:gd name="connsiteX913" fmla="*/ 8420470 w 9652841"/>
              <a:gd name="connsiteY913" fmla="*/ 545720 h 3328250"/>
              <a:gd name="connsiteX914" fmla="*/ 8420548 w 9652841"/>
              <a:gd name="connsiteY914" fmla="*/ 548218 h 3328250"/>
              <a:gd name="connsiteX915" fmla="*/ 8430940 w 9652841"/>
              <a:gd name="connsiteY915" fmla="*/ 537758 h 3328250"/>
              <a:gd name="connsiteX916" fmla="*/ 8475728 w 9652841"/>
              <a:gd name="connsiteY916" fmla="*/ 597673 h 3328250"/>
              <a:gd name="connsiteX917" fmla="*/ 8474669 w 9652841"/>
              <a:gd name="connsiteY917" fmla="*/ 671785 h 3328250"/>
              <a:gd name="connsiteX918" fmla="*/ 8494499 w 9652841"/>
              <a:gd name="connsiteY918" fmla="*/ 663782 h 3328250"/>
              <a:gd name="connsiteX919" fmla="*/ 8495705 w 9652841"/>
              <a:gd name="connsiteY919" fmla="*/ 664758 h 3328250"/>
              <a:gd name="connsiteX920" fmla="*/ 8525982 w 9652841"/>
              <a:gd name="connsiteY920" fmla="*/ 630915 h 3328250"/>
              <a:gd name="connsiteX921" fmla="*/ 8570095 w 9652841"/>
              <a:gd name="connsiteY921" fmla="*/ 612836 h 3328250"/>
              <a:gd name="connsiteX922" fmla="*/ 8586353 w 9652841"/>
              <a:gd name="connsiteY922" fmla="*/ 637065 h 3328250"/>
              <a:gd name="connsiteX923" fmla="*/ 8586977 w 9652841"/>
              <a:gd name="connsiteY923" fmla="*/ 636574 h 3328250"/>
              <a:gd name="connsiteX924" fmla="*/ 8569576 w 9652841"/>
              <a:gd name="connsiteY924" fmla="*/ 610719 h 3328250"/>
              <a:gd name="connsiteX925" fmla="*/ 8644654 w 9652841"/>
              <a:gd name="connsiteY925" fmla="*/ 610719 h 3328250"/>
              <a:gd name="connsiteX926" fmla="*/ 8641630 w 9652841"/>
              <a:gd name="connsiteY926" fmla="*/ 613258 h 3328250"/>
              <a:gd name="connsiteX927" fmla="*/ 8644509 w 9652841"/>
              <a:gd name="connsiteY927" fmla="*/ 612836 h 3328250"/>
              <a:gd name="connsiteX928" fmla="*/ 8685476 w 9652841"/>
              <a:gd name="connsiteY928" fmla="*/ 742645 h 3328250"/>
              <a:gd name="connsiteX929" fmla="*/ 8734664 w 9652841"/>
              <a:gd name="connsiteY929" fmla="*/ 761836 h 3328250"/>
              <a:gd name="connsiteX930" fmla="*/ 8736953 w 9652841"/>
              <a:gd name="connsiteY930" fmla="*/ 760311 h 3328250"/>
              <a:gd name="connsiteX931" fmla="*/ 8788607 w 9652841"/>
              <a:gd name="connsiteY931" fmla="*/ 797101 h 3328250"/>
              <a:gd name="connsiteX932" fmla="*/ 8810857 w 9652841"/>
              <a:gd name="connsiteY932" fmla="*/ 856839 h 3328250"/>
              <a:gd name="connsiteX933" fmla="*/ 8858395 w 9652841"/>
              <a:gd name="connsiteY933" fmla="*/ 856839 h 3328250"/>
              <a:gd name="connsiteX934" fmla="*/ 8858395 w 9652841"/>
              <a:gd name="connsiteY934" fmla="*/ 808575 h 3328250"/>
              <a:gd name="connsiteX935" fmla="*/ 8859628 w 9652841"/>
              <a:gd name="connsiteY935" fmla="*/ 810749 h 3328250"/>
              <a:gd name="connsiteX936" fmla="*/ 8859161 w 9652841"/>
              <a:gd name="connsiteY936" fmla="*/ 809703 h 3328250"/>
              <a:gd name="connsiteX937" fmla="*/ 8874245 w 9652841"/>
              <a:gd name="connsiteY937" fmla="*/ 787828 h 3328250"/>
              <a:gd name="connsiteX938" fmla="*/ 8898969 w 9652841"/>
              <a:gd name="connsiteY938" fmla="*/ 779223 h 3328250"/>
              <a:gd name="connsiteX939" fmla="*/ 8898969 w 9652841"/>
              <a:gd name="connsiteY939" fmla="*/ 761998 h 3328250"/>
              <a:gd name="connsiteX940" fmla="*/ 8899844 w 9652841"/>
              <a:gd name="connsiteY940" fmla="*/ 762020 h 3328250"/>
              <a:gd name="connsiteX941" fmla="*/ 8898322 w 9652841"/>
              <a:gd name="connsiteY941" fmla="*/ 761040 h 3328250"/>
              <a:gd name="connsiteX942" fmla="*/ 8880612 w 9652841"/>
              <a:gd name="connsiteY942" fmla="*/ 739103 h 3328250"/>
              <a:gd name="connsiteX943" fmla="*/ 8881056 w 9652841"/>
              <a:gd name="connsiteY943" fmla="*/ 738787 h 3328250"/>
              <a:gd name="connsiteX944" fmla="*/ 8880612 w 9652841"/>
              <a:gd name="connsiteY944" fmla="*/ 738860 h 3328250"/>
              <a:gd name="connsiteX945" fmla="*/ 8950327 w 9652841"/>
              <a:gd name="connsiteY945" fmla="*/ 687020 h 3328250"/>
              <a:gd name="connsiteX946" fmla="*/ 8950258 w 9652841"/>
              <a:gd name="connsiteY946" fmla="*/ 687380 h 3328250"/>
              <a:gd name="connsiteX947" fmla="*/ 8951450 w 9652841"/>
              <a:gd name="connsiteY947" fmla="*/ 686451 h 3328250"/>
              <a:gd name="connsiteX948" fmla="*/ 8952474 w 9652841"/>
              <a:gd name="connsiteY948" fmla="*/ 686030 h 3328250"/>
              <a:gd name="connsiteX949" fmla="*/ 8950327 w 9652841"/>
              <a:gd name="connsiteY949" fmla="*/ 685067 h 3328250"/>
              <a:gd name="connsiteX950" fmla="*/ 9024989 w 9652841"/>
              <a:gd name="connsiteY950" fmla="*/ 588759 h 3328250"/>
              <a:gd name="connsiteX951" fmla="*/ 9082084 w 9652841"/>
              <a:gd name="connsiteY951" fmla="*/ 553736 h 3328250"/>
              <a:gd name="connsiteX952" fmla="*/ 9166627 w 9652841"/>
              <a:gd name="connsiteY952" fmla="*/ 530206 h 3328250"/>
              <a:gd name="connsiteX953" fmla="*/ 9191879 w 9652841"/>
              <a:gd name="connsiteY953" fmla="*/ 615025 h 3328250"/>
              <a:gd name="connsiteX954" fmla="*/ 9189101 w 9652841"/>
              <a:gd name="connsiteY954" fmla="*/ 615947 h 3328250"/>
              <a:gd name="connsiteX955" fmla="*/ 9192812 w 9652841"/>
              <a:gd name="connsiteY955" fmla="*/ 615947 h 3328250"/>
              <a:gd name="connsiteX956" fmla="*/ 9284180 w 9652841"/>
              <a:gd name="connsiteY956" fmla="*/ 563178 h 3328250"/>
              <a:gd name="connsiteX957" fmla="*/ 9284635 w 9652841"/>
              <a:gd name="connsiteY957" fmla="*/ 563869 h 3328250"/>
              <a:gd name="connsiteX958" fmla="*/ 9284391 w 9652841"/>
              <a:gd name="connsiteY958" fmla="*/ 562413 h 3328250"/>
              <a:gd name="connsiteX959" fmla="*/ 9315306 w 9652841"/>
              <a:gd name="connsiteY959" fmla="*/ 562413 h 3328250"/>
              <a:gd name="connsiteX960" fmla="*/ 9315644 w 9652841"/>
              <a:gd name="connsiteY960" fmla="*/ 562423 h 3328250"/>
              <a:gd name="connsiteX961" fmla="*/ 9350321 w 9652841"/>
              <a:gd name="connsiteY961" fmla="*/ 543234 h 3328250"/>
              <a:gd name="connsiteX962" fmla="*/ 9385651 w 9652841"/>
              <a:gd name="connsiteY962" fmla="*/ 540440 h 3328250"/>
              <a:gd name="connsiteX963" fmla="*/ 9389959 w 9652841"/>
              <a:gd name="connsiteY963" fmla="*/ 562234 h 3328250"/>
              <a:gd name="connsiteX964" fmla="*/ 9390383 w 9652841"/>
              <a:gd name="connsiteY964" fmla="*/ 562413 h 3328250"/>
              <a:gd name="connsiteX965" fmla="*/ 9390057 w 9652841"/>
              <a:gd name="connsiteY965" fmla="*/ 562736 h 3328250"/>
              <a:gd name="connsiteX966" fmla="*/ 9390068 w 9652841"/>
              <a:gd name="connsiteY966" fmla="*/ 562785 h 3328250"/>
              <a:gd name="connsiteX967" fmla="*/ 9390000 w 9652841"/>
              <a:gd name="connsiteY967" fmla="*/ 562793 h 3328250"/>
              <a:gd name="connsiteX968" fmla="*/ 9385967 w 9652841"/>
              <a:gd name="connsiteY968" fmla="*/ 566806 h 3328250"/>
              <a:gd name="connsiteX969" fmla="*/ 9386056 w 9652841"/>
              <a:gd name="connsiteY969" fmla="*/ 567254 h 3328250"/>
              <a:gd name="connsiteX970" fmla="*/ 9433488 w 9652841"/>
              <a:gd name="connsiteY970" fmla="*/ 567254 h 3328250"/>
              <a:gd name="connsiteX971" fmla="*/ 9433864 w 9652841"/>
              <a:gd name="connsiteY971" fmla="*/ 567254 h 3328250"/>
              <a:gd name="connsiteX972" fmla="*/ 9433761 w 9652841"/>
              <a:gd name="connsiteY972" fmla="*/ 567696 h 3328250"/>
              <a:gd name="connsiteX973" fmla="*/ 9474033 w 9652841"/>
              <a:gd name="connsiteY973" fmla="*/ 632876 h 3328250"/>
              <a:gd name="connsiteX974" fmla="*/ 9459436 w 9652841"/>
              <a:gd name="connsiteY974" fmla="*/ 711622 h 3328250"/>
              <a:gd name="connsiteX975" fmla="*/ 9455991 w 9652841"/>
              <a:gd name="connsiteY975" fmla="*/ 713396 h 3328250"/>
              <a:gd name="connsiteX976" fmla="*/ 9460678 w 9652841"/>
              <a:gd name="connsiteY976" fmla="*/ 713680 h 3328250"/>
              <a:gd name="connsiteX977" fmla="*/ 9433864 w 9652841"/>
              <a:gd name="connsiteY977" fmla="*/ 808577 h 3328250"/>
              <a:gd name="connsiteX978" fmla="*/ 9431157 w 9652841"/>
              <a:gd name="connsiteY978" fmla="*/ 808577 h 3328250"/>
              <a:gd name="connsiteX979" fmla="*/ 9432648 w 9652841"/>
              <a:gd name="connsiteY979" fmla="*/ 809353 h 3328250"/>
              <a:gd name="connsiteX980" fmla="*/ 9454634 w 9652841"/>
              <a:gd name="connsiteY980" fmla="*/ 831411 h 3328250"/>
              <a:gd name="connsiteX981" fmla="*/ 9454052 w 9652841"/>
              <a:gd name="connsiteY981" fmla="*/ 834145 h 3328250"/>
              <a:gd name="connsiteX982" fmla="*/ 9456127 w 9652841"/>
              <a:gd name="connsiteY982" fmla="*/ 831826 h 3328250"/>
              <a:gd name="connsiteX983" fmla="*/ 9482453 w 9652841"/>
              <a:gd name="connsiteY983" fmla="*/ 805599 h 3328250"/>
              <a:gd name="connsiteX984" fmla="*/ 9484630 w 9652841"/>
              <a:gd name="connsiteY984" fmla="*/ 805565 h 3328250"/>
              <a:gd name="connsiteX985" fmla="*/ 9481235 w 9652841"/>
              <a:gd name="connsiteY985" fmla="*/ 803700 h 3328250"/>
              <a:gd name="connsiteX986" fmla="*/ 9494306 w 9652841"/>
              <a:gd name="connsiteY986" fmla="*/ 751048 h 3328250"/>
              <a:gd name="connsiteX987" fmla="*/ 9550950 w 9652841"/>
              <a:gd name="connsiteY987" fmla="*/ 781761 h 3328250"/>
              <a:gd name="connsiteX988" fmla="*/ 9549921 w 9652841"/>
              <a:gd name="connsiteY988" fmla="*/ 784042 h 3328250"/>
              <a:gd name="connsiteX989" fmla="*/ 9551955 w 9652841"/>
              <a:gd name="connsiteY989" fmla="*/ 782312 h 3328250"/>
              <a:gd name="connsiteX990" fmla="*/ 9556311 w 9652841"/>
              <a:gd name="connsiteY990" fmla="*/ 760311 h 3328250"/>
              <a:gd name="connsiteX991" fmla="*/ 9557701 w 9652841"/>
              <a:gd name="connsiteY991" fmla="*/ 762962 h 3328250"/>
              <a:gd name="connsiteX992" fmla="*/ 9557588 w 9652841"/>
              <a:gd name="connsiteY992" fmla="*/ 761180 h 3328250"/>
              <a:gd name="connsiteX993" fmla="*/ 9579294 w 9652841"/>
              <a:gd name="connsiteY993" fmla="*/ 704655 h 3328250"/>
              <a:gd name="connsiteX994" fmla="*/ 9627048 w 9652841"/>
              <a:gd name="connsiteY994" fmla="*/ 756831 h 3328250"/>
              <a:gd name="connsiteX995" fmla="*/ 9626725 w 9652841"/>
              <a:gd name="connsiteY995" fmla="*/ 759005 h 3328250"/>
              <a:gd name="connsiteX996" fmla="*/ 9650049 w 9652841"/>
              <a:gd name="connsiteY996" fmla="*/ 805008 h 3328250"/>
              <a:gd name="connsiteX997" fmla="*/ 9645511 w 9652841"/>
              <a:gd name="connsiteY997" fmla="*/ 822908 h 3328250"/>
              <a:gd name="connsiteX998" fmla="*/ 9605852 w 9652841"/>
              <a:gd name="connsiteY998" fmla="*/ 829657 h 3328250"/>
              <a:gd name="connsiteX999" fmla="*/ 9605342 w 9652841"/>
              <a:gd name="connsiteY999" fmla="*/ 830750 h 3328250"/>
              <a:gd name="connsiteX1000" fmla="*/ 9583634 w 9652841"/>
              <a:gd name="connsiteY1000" fmla="*/ 856839 h 3328250"/>
              <a:gd name="connsiteX1001" fmla="*/ 9582366 w 9652841"/>
              <a:gd name="connsiteY1001" fmla="*/ 854358 h 3328250"/>
              <a:gd name="connsiteX1002" fmla="*/ 9582456 w 9652841"/>
              <a:gd name="connsiteY1002" fmla="*/ 857114 h 3328250"/>
              <a:gd name="connsiteX1003" fmla="*/ 9578110 w 9652841"/>
              <a:gd name="connsiteY1003" fmla="*/ 927331 h 3328250"/>
              <a:gd name="connsiteX1004" fmla="*/ 9578135 w 9652841"/>
              <a:gd name="connsiteY1004" fmla="*/ 927343 h 3328250"/>
              <a:gd name="connsiteX1005" fmla="*/ 9652841 w 9652841"/>
              <a:gd name="connsiteY1005" fmla="*/ 953842 h 3328250"/>
              <a:gd name="connsiteX1006" fmla="*/ 9556162 w 9652841"/>
              <a:gd name="connsiteY1006" fmla="*/ 1143744 h 3328250"/>
              <a:gd name="connsiteX1007" fmla="*/ 9555809 w 9652841"/>
              <a:gd name="connsiteY1007" fmla="*/ 1143664 h 3328250"/>
              <a:gd name="connsiteX1008" fmla="*/ 9530207 w 9652841"/>
              <a:gd name="connsiteY1008" fmla="*/ 1217112 h 3328250"/>
              <a:gd name="connsiteX1009" fmla="*/ 9528867 w 9652841"/>
              <a:gd name="connsiteY1009" fmla="*/ 1216639 h 3328250"/>
              <a:gd name="connsiteX1010" fmla="*/ 9529497 w 9652841"/>
              <a:gd name="connsiteY1010" fmla="*/ 1217526 h 3328250"/>
              <a:gd name="connsiteX1011" fmla="*/ 9507621 w 9652841"/>
              <a:gd name="connsiteY1011" fmla="*/ 1288337 h 3328250"/>
              <a:gd name="connsiteX1012" fmla="*/ 9508047 w 9652841"/>
              <a:gd name="connsiteY1012" fmla="*/ 1288724 h 3328250"/>
              <a:gd name="connsiteX1013" fmla="*/ 9342474 w 9652841"/>
              <a:gd name="connsiteY1013" fmla="*/ 1555953 h 3328250"/>
              <a:gd name="connsiteX1014" fmla="*/ 9341432 w 9652841"/>
              <a:gd name="connsiteY1014" fmla="*/ 1556497 h 3328250"/>
              <a:gd name="connsiteX1015" fmla="*/ 9341805 w 9652841"/>
              <a:gd name="connsiteY1015" fmla="*/ 1556497 h 3328250"/>
              <a:gd name="connsiteX1016" fmla="*/ 9294004 w 9652841"/>
              <a:gd name="connsiteY1016" fmla="*/ 1680013 h 3328250"/>
              <a:gd name="connsiteX1017" fmla="*/ 9292436 w 9652841"/>
              <a:gd name="connsiteY1017" fmla="*/ 1680013 h 3328250"/>
              <a:gd name="connsiteX1018" fmla="*/ 9292706 w 9652841"/>
              <a:gd name="connsiteY1018" fmla="*/ 1708878 h 3328250"/>
              <a:gd name="connsiteX1019" fmla="*/ 9349526 w 9652841"/>
              <a:gd name="connsiteY1019" fmla="*/ 1710110 h 3328250"/>
              <a:gd name="connsiteX1020" fmla="*/ 9432971 w 9652841"/>
              <a:gd name="connsiteY1020" fmla="*/ 1749508 h 3328250"/>
              <a:gd name="connsiteX1021" fmla="*/ 9384661 w 9652841"/>
              <a:gd name="connsiteY1021" fmla="*/ 1867707 h 3328250"/>
              <a:gd name="connsiteX1022" fmla="*/ 9384629 w 9652841"/>
              <a:gd name="connsiteY1022" fmla="*/ 1867687 h 3328250"/>
              <a:gd name="connsiteX1023" fmla="*/ 9341256 w 9652841"/>
              <a:gd name="connsiteY1023" fmla="*/ 1915937 h 3328250"/>
              <a:gd name="connsiteX1024" fmla="*/ 9341805 w 9652841"/>
              <a:gd name="connsiteY1024" fmla="*/ 1916625 h 3328250"/>
              <a:gd name="connsiteX1025" fmla="*/ 9337392 w 9652841"/>
              <a:gd name="connsiteY1025" fmla="*/ 1964823 h 3328250"/>
              <a:gd name="connsiteX1026" fmla="*/ 9337299 w 9652841"/>
              <a:gd name="connsiteY1026" fmla="*/ 1965107 h 3328250"/>
              <a:gd name="connsiteX1027" fmla="*/ 9356767 w 9652841"/>
              <a:gd name="connsiteY1027" fmla="*/ 2018327 h 3328250"/>
              <a:gd name="connsiteX1028" fmla="*/ 9267111 w 9652841"/>
              <a:gd name="connsiteY1028" fmla="*/ 2109028 h 3328250"/>
              <a:gd name="connsiteX1029" fmla="*/ 9266727 w 9652841"/>
              <a:gd name="connsiteY1029" fmla="*/ 2108563 h 3328250"/>
              <a:gd name="connsiteX1030" fmla="*/ 9266727 w 9652841"/>
              <a:gd name="connsiteY1030" fmla="*/ 2110536 h 3328250"/>
              <a:gd name="connsiteX1031" fmla="*/ 9240987 w 9652841"/>
              <a:gd name="connsiteY1031" fmla="*/ 2133161 h 3328250"/>
              <a:gd name="connsiteX1032" fmla="*/ 9240750 w 9652841"/>
              <a:gd name="connsiteY1032" fmla="*/ 2132220 h 3328250"/>
              <a:gd name="connsiteX1033" fmla="*/ 9240510 w 9652841"/>
              <a:gd name="connsiteY1033" fmla="*/ 2132862 h 3328250"/>
              <a:gd name="connsiteX1034" fmla="*/ 9240510 w 9652841"/>
              <a:gd name="connsiteY1034" fmla="*/ 2158074 h 3328250"/>
              <a:gd name="connsiteX1035" fmla="*/ 9240583 w 9652841"/>
              <a:gd name="connsiteY1035" fmla="*/ 2158096 h 3328250"/>
              <a:gd name="connsiteX1036" fmla="*/ 9266726 w 9652841"/>
              <a:gd name="connsiteY1036" fmla="*/ 2277550 h 3328250"/>
              <a:gd name="connsiteX1037" fmla="*/ 9197011 w 9652841"/>
              <a:gd name="connsiteY1037" fmla="*/ 2326216 h 3328250"/>
              <a:gd name="connsiteX1038" fmla="*/ 9197637 w 9652841"/>
              <a:gd name="connsiteY1038" fmla="*/ 2323419 h 3328250"/>
              <a:gd name="connsiteX1039" fmla="*/ 9196144 w 9652841"/>
              <a:gd name="connsiteY1039" fmla="*/ 2325728 h 3328250"/>
              <a:gd name="connsiteX1040" fmla="*/ 9147998 w 9652841"/>
              <a:gd name="connsiteY1040" fmla="*/ 2373992 h 3328250"/>
              <a:gd name="connsiteX1041" fmla="*/ 9126114 w 9652841"/>
              <a:gd name="connsiteY1041" fmla="*/ 2400319 h 3328250"/>
              <a:gd name="connsiteX1042" fmla="*/ 9047330 w 9652841"/>
              <a:gd name="connsiteY1042" fmla="*/ 2448583 h 3328250"/>
              <a:gd name="connsiteX1043" fmla="*/ 9045776 w 9652841"/>
              <a:gd name="connsiteY1043" fmla="*/ 2449982 h 3328250"/>
              <a:gd name="connsiteX1044" fmla="*/ 9046857 w 9652841"/>
              <a:gd name="connsiteY1044" fmla="*/ 2449558 h 3328250"/>
              <a:gd name="connsiteX1045" fmla="*/ 9024982 w 9652841"/>
              <a:gd name="connsiteY1045" fmla="*/ 2518200 h 3328250"/>
              <a:gd name="connsiteX1046" fmla="*/ 9023119 w 9652841"/>
              <a:gd name="connsiteY1046" fmla="*/ 2519484 h 3328250"/>
              <a:gd name="connsiteX1047" fmla="*/ 9025405 w 9652841"/>
              <a:gd name="connsiteY1047" fmla="*/ 2519273 h 3328250"/>
              <a:gd name="connsiteX1048" fmla="*/ 9025405 w 9652841"/>
              <a:gd name="connsiteY1048" fmla="*/ 2544832 h 3328250"/>
              <a:gd name="connsiteX1049" fmla="*/ 9025790 w 9652841"/>
              <a:gd name="connsiteY1049" fmla="*/ 2544906 h 3328250"/>
              <a:gd name="connsiteX1050" fmla="*/ 9052220 w 9652841"/>
              <a:gd name="connsiteY1050" fmla="*/ 2566893 h 3328250"/>
              <a:gd name="connsiteX1051" fmla="*/ 8972928 w 9652841"/>
              <a:gd name="connsiteY1051" fmla="*/ 2676828 h 3328250"/>
              <a:gd name="connsiteX1052" fmla="*/ 8880421 w 9652841"/>
              <a:gd name="connsiteY1052" fmla="*/ 2668033 h 3328250"/>
              <a:gd name="connsiteX1053" fmla="*/ 8880421 w 9652841"/>
              <a:gd name="connsiteY1053" fmla="*/ 2667540 h 3328250"/>
              <a:gd name="connsiteX1054" fmla="*/ 8813468 w 9652841"/>
              <a:gd name="connsiteY1054" fmla="*/ 2729972 h 3328250"/>
              <a:gd name="connsiteX1055" fmla="*/ 8561153 w 9652841"/>
              <a:gd name="connsiteY1055" fmla="*/ 2782100 h 3328250"/>
              <a:gd name="connsiteX1056" fmla="*/ 8425493 w 9652841"/>
              <a:gd name="connsiteY1056" fmla="*/ 2808579 h 3328250"/>
              <a:gd name="connsiteX1057" fmla="*/ 8425873 w 9652841"/>
              <a:gd name="connsiteY1057" fmla="*/ 2805316 h 3328250"/>
              <a:gd name="connsiteX1058" fmla="*/ 8424784 w 9652841"/>
              <a:gd name="connsiteY1058" fmla="*/ 2808858 h 3328250"/>
              <a:gd name="connsiteX1059" fmla="*/ 8351851 w 9652841"/>
              <a:gd name="connsiteY1059" fmla="*/ 2760928 h 3328250"/>
              <a:gd name="connsiteX1060" fmla="*/ 8394753 w 9652841"/>
              <a:gd name="connsiteY1060" fmla="*/ 2704285 h 3328250"/>
              <a:gd name="connsiteX1061" fmla="*/ 8410677 w 9652841"/>
              <a:gd name="connsiteY1061" fmla="*/ 2709109 h 3328250"/>
              <a:gd name="connsiteX1062" fmla="*/ 8444630 w 9652841"/>
              <a:gd name="connsiteY1062" fmla="*/ 2671683 h 3328250"/>
              <a:gd name="connsiteX1063" fmla="*/ 8495017 w 9652841"/>
              <a:gd name="connsiteY1063" fmla="*/ 2643081 h 3328250"/>
              <a:gd name="connsiteX1064" fmla="*/ 8495129 w 9652841"/>
              <a:gd name="connsiteY1064" fmla="*/ 2642702 h 3328250"/>
              <a:gd name="connsiteX1065" fmla="*/ 8495265 w 9652841"/>
              <a:gd name="connsiteY1065" fmla="*/ 2642453 h 3328250"/>
              <a:gd name="connsiteX1066" fmla="*/ 8495265 w 9652841"/>
              <a:gd name="connsiteY1066" fmla="*/ 2621157 h 3328250"/>
              <a:gd name="connsiteX1067" fmla="*/ 8425349 w 9652841"/>
              <a:gd name="connsiteY1067" fmla="*/ 2616798 h 3328250"/>
              <a:gd name="connsiteX1068" fmla="*/ 8408229 w 9652841"/>
              <a:gd name="connsiteY1068" fmla="*/ 2642924 h 3328250"/>
              <a:gd name="connsiteX1069" fmla="*/ 8355800 w 9652841"/>
              <a:gd name="connsiteY1069" fmla="*/ 2594016 h 3328250"/>
              <a:gd name="connsiteX1070" fmla="*/ 8354947 w 9652841"/>
              <a:gd name="connsiteY1070" fmla="*/ 2593592 h 3328250"/>
              <a:gd name="connsiteX1071" fmla="*/ 8329042 w 9652841"/>
              <a:gd name="connsiteY1071" fmla="*/ 2652079 h 3328250"/>
              <a:gd name="connsiteX1072" fmla="*/ 8279758 w 9652841"/>
              <a:gd name="connsiteY1072" fmla="*/ 2690881 h 3328250"/>
              <a:gd name="connsiteX1073" fmla="*/ 8257904 w 9652841"/>
              <a:gd name="connsiteY1073" fmla="*/ 2669004 h 3328250"/>
              <a:gd name="connsiteX1074" fmla="*/ 8226144 w 9652841"/>
              <a:gd name="connsiteY1074" fmla="*/ 2681218 h 3328250"/>
              <a:gd name="connsiteX1075" fmla="*/ 8122364 w 9652841"/>
              <a:gd name="connsiteY1075" fmla="*/ 2721045 h 3328250"/>
              <a:gd name="connsiteX1076" fmla="*/ 8060862 w 9652841"/>
              <a:gd name="connsiteY1076" fmla="*/ 2690544 h 3328250"/>
              <a:gd name="connsiteX1077" fmla="*/ 8060512 w 9652841"/>
              <a:gd name="connsiteY1077" fmla="*/ 2689852 h 3328250"/>
              <a:gd name="connsiteX1078" fmla="*/ 8032853 w 9652841"/>
              <a:gd name="connsiteY1078" fmla="*/ 2671193 h 3328250"/>
              <a:gd name="connsiteX1079" fmla="*/ 8013581 w 9652841"/>
              <a:gd name="connsiteY1079" fmla="*/ 2638382 h 3328250"/>
              <a:gd name="connsiteX1080" fmla="*/ 8013626 w 9652841"/>
              <a:gd name="connsiteY1080" fmla="*/ 2638267 h 3328250"/>
              <a:gd name="connsiteX1081" fmla="*/ 7966274 w 9652841"/>
              <a:gd name="connsiteY1081" fmla="*/ 2642615 h 3328250"/>
              <a:gd name="connsiteX1082" fmla="*/ 7966604 w 9652841"/>
              <a:gd name="connsiteY1082" fmla="*/ 2637294 h 3328250"/>
              <a:gd name="connsiteX1083" fmla="*/ 7965732 w 9652841"/>
              <a:gd name="connsiteY1083" fmla="*/ 2641640 h 3328250"/>
              <a:gd name="connsiteX1084" fmla="*/ 7965732 w 9652841"/>
              <a:gd name="connsiteY1084" fmla="*/ 2659191 h 3328250"/>
              <a:gd name="connsiteX1085" fmla="*/ 7963414 w 9652841"/>
              <a:gd name="connsiteY1085" fmla="*/ 2661436 h 3328250"/>
              <a:gd name="connsiteX1086" fmla="*/ 7974595 w 9652841"/>
              <a:gd name="connsiteY1086" fmla="*/ 2662907 h 3328250"/>
              <a:gd name="connsiteX1087" fmla="*/ 7983349 w 9652841"/>
              <a:gd name="connsiteY1087" fmla="*/ 2698132 h 3328250"/>
              <a:gd name="connsiteX1088" fmla="*/ 7690126 w 9652841"/>
              <a:gd name="connsiteY1088" fmla="*/ 3063585 h 3328250"/>
              <a:gd name="connsiteX1089" fmla="*/ 7655116 w 9652841"/>
              <a:gd name="connsiteY1089" fmla="*/ 3050377 h 3328250"/>
              <a:gd name="connsiteX1090" fmla="*/ 7633232 w 9652841"/>
              <a:gd name="connsiteY1090" fmla="*/ 3050377 h 3328250"/>
              <a:gd name="connsiteX1091" fmla="*/ 7631792 w 9652841"/>
              <a:gd name="connsiteY1091" fmla="*/ 3048928 h 3328250"/>
              <a:gd name="connsiteX1092" fmla="*/ 7631498 w 9652841"/>
              <a:gd name="connsiteY1092" fmla="*/ 3050179 h 3328250"/>
              <a:gd name="connsiteX1093" fmla="*/ 7584928 w 9652841"/>
              <a:gd name="connsiteY1093" fmla="*/ 3050179 h 3328250"/>
              <a:gd name="connsiteX1094" fmla="*/ 7584757 w 9652841"/>
              <a:gd name="connsiteY1094" fmla="*/ 3050716 h 3328250"/>
              <a:gd name="connsiteX1095" fmla="*/ 7487002 w 9652841"/>
              <a:gd name="connsiteY1095" fmla="*/ 3098751 h 3328250"/>
              <a:gd name="connsiteX1096" fmla="*/ 7486756 w 9652841"/>
              <a:gd name="connsiteY1096" fmla="*/ 3098143 h 3328250"/>
              <a:gd name="connsiteX1097" fmla="*/ 7435745 w 9652841"/>
              <a:gd name="connsiteY1097" fmla="*/ 3072138 h 3328250"/>
              <a:gd name="connsiteX1098" fmla="*/ 7435637 w 9652841"/>
              <a:gd name="connsiteY1098" fmla="*/ 3072795 h 3328250"/>
              <a:gd name="connsiteX1099" fmla="*/ 7391842 w 9652841"/>
              <a:gd name="connsiteY1099" fmla="*/ 3103806 h 3328250"/>
              <a:gd name="connsiteX1100" fmla="*/ 7389489 w 9652841"/>
              <a:gd name="connsiteY1100" fmla="*/ 3102967 h 3328250"/>
              <a:gd name="connsiteX1101" fmla="*/ 7364256 w 9652841"/>
              <a:gd name="connsiteY1101" fmla="*/ 3145824 h 3328250"/>
              <a:gd name="connsiteX1102" fmla="*/ 7365654 w 9652841"/>
              <a:gd name="connsiteY1102" fmla="*/ 3147196 h 3328250"/>
              <a:gd name="connsiteX1103" fmla="*/ 7365654 w 9652841"/>
              <a:gd name="connsiteY1103" fmla="*/ 3195460 h 3328250"/>
              <a:gd name="connsiteX1104" fmla="*/ 7343308 w 9652841"/>
              <a:gd name="connsiteY1104" fmla="*/ 3221785 h 3328250"/>
              <a:gd name="connsiteX1105" fmla="*/ 7328226 w 9652841"/>
              <a:gd name="connsiteY1105" fmla="*/ 3171876 h 3328250"/>
              <a:gd name="connsiteX1106" fmla="*/ 7342958 w 9652841"/>
              <a:gd name="connsiteY1106" fmla="*/ 3126339 h 3328250"/>
              <a:gd name="connsiteX1107" fmla="*/ 7342030 w 9652841"/>
              <a:gd name="connsiteY1107" fmla="*/ 3124586 h 3328250"/>
              <a:gd name="connsiteX1108" fmla="*/ 7299663 w 9652841"/>
              <a:gd name="connsiteY1108" fmla="*/ 3124586 h 3328250"/>
              <a:gd name="connsiteX1109" fmla="*/ 7298619 w 9652841"/>
              <a:gd name="connsiteY1109" fmla="*/ 3125640 h 3328250"/>
              <a:gd name="connsiteX1110" fmla="*/ 7244992 w 9652841"/>
              <a:gd name="connsiteY1110" fmla="*/ 3125640 h 3328250"/>
              <a:gd name="connsiteX1111" fmla="*/ 7245220 w 9652841"/>
              <a:gd name="connsiteY1111" fmla="*/ 3125174 h 3328250"/>
              <a:gd name="connsiteX1112" fmla="*/ 7219611 w 9652841"/>
              <a:gd name="connsiteY1112" fmla="*/ 3120928 h 3328250"/>
              <a:gd name="connsiteX1113" fmla="*/ 7223012 w 9652841"/>
              <a:gd name="connsiteY1113" fmla="*/ 3127986 h 3328250"/>
              <a:gd name="connsiteX1114" fmla="*/ 7223543 w 9652841"/>
              <a:gd name="connsiteY1114" fmla="*/ 3129087 h 3328250"/>
              <a:gd name="connsiteX1115" fmla="*/ 7172596 w 9652841"/>
              <a:gd name="connsiteY1115" fmla="*/ 3146708 h 3328250"/>
              <a:gd name="connsiteX1116" fmla="*/ 7172596 w 9652841"/>
              <a:gd name="connsiteY1116" fmla="*/ 3100578 h 3328250"/>
              <a:gd name="connsiteX1117" fmla="*/ 7172108 w 9652841"/>
              <a:gd name="connsiteY1117" fmla="*/ 3100374 h 3328250"/>
              <a:gd name="connsiteX1118" fmla="*/ 7145784 w 9652841"/>
              <a:gd name="connsiteY1118" fmla="*/ 3025617 h 3328250"/>
              <a:gd name="connsiteX1119" fmla="*/ 7146814 w 9652841"/>
              <a:gd name="connsiteY1119" fmla="*/ 3025014 h 3328250"/>
              <a:gd name="connsiteX1120" fmla="*/ 7145538 w 9652841"/>
              <a:gd name="connsiteY1120" fmla="*/ 3025296 h 3328250"/>
              <a:gd name="connsiteX1121" fmla="*/ 7136762 w 9652841"/>
              <a:gd name="connsiteY1121" fmla="*/ 3025296 h 3328250"/>
              <a:gd name="connsiteX1122" fmla="*/ 7127988 w 9652841"/>
              <a:gd name="connsiteY1122" fmla="*/ 3029694 h 3328250"/>
              <a:gd name="connsiteX1123" fmla="*/ 7126988 w 9652841"/>
              <a:gd name="connsiteY1123" fmla="*/ 3029156 h 3328250"/>
              <a:gd name="connsiteX1124" fmla="*/ 7127013 w 9652841"/>
              <a:gd name="connsiteY1124" fmla="*/ 3029188 h 3328250"/>
              <a:gd name="connsiteX1125" fmla="*/ 7078749 w 9652841"/>
              <a:gd name="connsiteY1125" fmla="*/ 3125257 h 3328250"/>
              <a:gd name="connsiteX1126" fmla="*/ 7078192 w 9652841"/>
              <a:gd name="connsiteY1126" fmla="*/ 3124617 h 3328250"/>
              <a:gd name="connsiteX1127" fmla="*/ 7078749 w 9652841"/>
              <a:gd name="connsiteY1127" fmla="*/ 3126375 h 3328250"/>
              <a:gd name="connsiteX1128" fmla="*/ 6977833 w 9652841"/>
              <a:gd name="connsiteY1128" fmla="*/ 3143953 h 3328250"/>
              <a:gd name="connsiteX1129" fmla="*/ 6929568 w 9652841"/>
              <a:gd name="connsiteY1129" fmla="*/ 3056064 h 3328250"/>
              <a:gd name="connsiteX1130" fmla="*/ 6933693 w 9652841"/>
              <a:gd name="connsiteY1130" fmla="*/ 3054402 h 3328250"/>
              <a:gd name="connsiteX1131" fmla="*/ 6931539 w 9652841"/>
              <a:gd name="connsiteY1131" fmla="*/ 3054164 h 3328250"/>
              <a:gd name="connsiteX1132" fmla="*/ 6786483 w 9652841"/>
              <a:gd name="connsiteY1132" fmla="*/ 3071630 h 3328250"/>
              <a:gd name="connsiteX1133" fmla="*/ 6786522 w 9652841"/>
              <a:gd name="connsiteY1133" fmla="*/ 3071512 h 3328250"/>
              <a:gd name="connsiteX1134" fmla="*/ 6785027 w 9652841"/>
              <a:gd name="connsiteY1134" fmla="*/ 3073199 h 3328250"/>
              <a:gd name="connsiteX1135" fmla="*/ 6785027 w 9652841"/>
              <a:gd name="connsiteY1135" fmla="*/ 3121399 h 3328250"/>
              <a:gd name="connsiteX1136" fmla="*/ 6732627 w 9652841"/>
              <a:gd name="connsiteY1136" fmla="*/ 3099490 h 3328250"/>
              <a:gd name="connsiteX1137" fmla="*/ 6697692 w 9652841"/>
              <a:gd name="connsiteY1137" fmla="*/ 3060055 h 3328250"/>
              <a:gd name="connsiteX1138" fmla="*/ 6697540 w 9652841"/>
              <a:gd name="connsiteY1138" fmla="*/ 3059851 h 3328250"/>
              <a:gd name="connsiteX1139" fmla="*/ 6654414 w 9652841"/>
              <a:gd name="connsiteY1139" fmla="*/ 3080168 h 3328250"/>
              <a:gd name="connsiteX1140" fmla="*/ 6517893 w 9652841"/>
              <a:gd name="connsiteY1140" fmla="*/ 3073182 h 3328250"/>
              <a:gd name="connsiteX1141" fmla="*/ 6505811 w 9652841"/>
              <a:gd name="connsiteY1141" fmla="*/ 3050602 h 3328250"/>
              <a:gd name="connsiteX1142" fmla="*/ 6526460 w 9652841"/>
              <a:gd name="connsiteY1142" fmla="*/ 3028257 h 3328250"/>
              <a:gd name="connsiteX1143" fmla="*/ 6526392 w 9652841"/>
              <a:gd name="connsiteY1143" fmla="*/ 3028191 h 3328250"/>
              <a:gd name="connsiteX1144" fmla="*/ 6566095 w 9652841"/>
              <a:gd name="connsiteY1144" fmla="*/ 2973139 h 3328250"/>
              <a:gd name="connsiteX1145" fmla="*/ 6566277 w 9652841"/>
              <a:gd name="connsiteY1145" fmla="*/ 2971445 h 3328250"/>
              <a:gd name="connsiteX1146" fmla="*/ 6570626 w 9652841"/>
              <a:gd name="connsiteY1146" fmla="*/ 2932028 h 3328250"/>
              <a:gd name="connsiteX1147" fmla="*/ 6541406 w 9652841"/>
              <a:gd name="connsiteY1147" fmla="*/ 2953103 h 3328250"/>
              <a:gd name="connsiteX1148" fmla="*/ 6447948 w 9652841"/>
              <a:gd name="connsiteY1148" fmla="*/ 2943255 h 3328250"/>
              <a:gd name="connsiteX1149" fmla="*/ 6405565 w 9652841"/>
              <a:gd name="connsiteY1149" fmla="*/ 2935944 h 3328250"/>
              <a:gd name="connsiteX1150" fmla="*/ 6331141 w 9652841"/>
              <a:gd name="connsiteY1150" fmla="*/ 3011747 h 3328250"/>
              <a:gd name="connsiteX1151" fmla="*/ 6274103 w 9652841"/>
              <a:gd name="connsiteY1151" fmla="*/ 3011747 h 3328250"/>
              <a:gd name="connsiteX1152" fmla="*/ 6304816 w 9652841"/>
              <a:gd name="connsiteY1152" fmla="*/ 2953651 h 3328250"/>
              <a:gd name="connsiteX1153" fmla="*/ 6305014 w 9652841"/>
              <a:gd name="connsiteY1153" fmla="*/ 2953421 h 3328250"/>
              <a:gd name="connsiteX1154" fmla="*/ 6304328 w 9652841"/>
              <a:gd name="connsiteY1154" fmla="*/ 2953651 h 3328250"/>
              <a:gd name="connsiteX1155" fmla="*/ 6282568 w 9652841"/>
              <a:gd name="connsiteY1155" fmla="*/ 2905522 h 3328250"/>
              <a:gd name="connsiteX1156" fmla="*/ 6238530 w 9652841"/>
              <a:gd name="connsiteY1156" fmla="*/ 2931561 h 3328250"/>
              <a:gd name="connsiteX1157" fmla="*/ 6235912 w 9652841"/>
              <a:gd name="connsiteY1157" fmla="*/ 2932795 h 3328250"/>
              <a:gd name="connsiteX1158" fmla="*/ 6208232 w 9652841"/>
              <a:gd name="connsiteY1158" fmla="*/ 2980387 h 3328250"/>
              <a:gd name="connsiteX1159" fmla="*/ 6163479 w 9652841"/>
              <a:gd name="connsiteY1159" fmla="*/ 2993083 h 3328250"/>
              <a:gd name="connsiteX1160" fmla="*/ 6155390 w 9652841"/>
              <a:gd name="connsiteY1160" fmla="*/ 2968793 h 3328250"/>
              <a:gd name="connsiteX1161" fmla="*/ 6163251 w 9652841"/>
              <a:gd name="connsiteY1161" fmla="*/ 2932308 h 3328250"/>
              <a:gd name="connsiteX1162" fmla="*/ 6163192 w 9652841"/>
              <a:gd name="connsiteY1162" fmla="*/ 2932276 h 3328250"/>
              <a:gd name="connsiteX1163" fmla="*/ 6148932 w 9652841"/>
              <a:gd name="connsiteY1163" fmla="*/ 2896173 h 3328250"/>
              <a:gd name="connsiteX1164" fmla="*/ 6115259 w 9652841"/>
              <a:gd name="connsiteY1164" fmla="*/ 2883524 h 3328250"/>
              <a:gd name="connsiteX1165" fmla="*/ 6089023 w 9652841"/>
              <a:gd name="connsiteY1165" fmla="*/ 2905386 h 3328250"/>
              <a:gd name="connsiteX1166" fmla="*/ 6088623 w 9652841"/>
              <a:gd name="connsiteY1166" fmla="*/ 2904986 h 3328250"/>
              <a:gd name="connsiteX1167" fmla="*/ 6088635 w 9652841"/>
              <a:gd name="connsiteY1167" fmla="*/ 2905522 h 3328250"/>
              <a:gd name="connsiteX1168" fmla="*/ 5896277 w 9652841"/>
              <a:gd name="connsiteY1168" fmla="*/ 2883400 h 3328250"/>
              <a:gd name="connsiteX1169" fmla="*/ 5896277 w 9652841"/>
              <a:gd name="connsiteY1169" fmla="*/ 2882003 h 3328250"/>
              <a:gd name="connsiteX1170" fmla="*/ 5895039 w 9652841"/>
              <a:gd name="connsiteY1170" fmla="*/ 2883877 h 3328250"/>
              <a:gd name="connsiteX1171" fmla="*/ 5778090 w 9652841"/>
              <a:gd name="connsiteY1171" fmla="*/ 3001915 h 3328250"/>
              <a:gd name="connsiteX1172" fmla="*/ 5777991 w 9652841"/>
              <a:gd name="connsiteY1172" fmla="*/ 3001857 h 3328250"/>
              <a:gd name="connsiteX1173" fmla="*/ 5778298 w 9652841"/>
              <a:gd name="connsiteY1173" fmla="*/ 3002111 h 3328250"/>
              <a:gd name="connsiteX1174" fmla="*/ 5654956 w 9652841"/>
              <a:gd name="connsiteY1174" fmla="*/ 3050309 h 3328250"/>
              <a:gd name="connsiteX1175" fmla="*/ 5655319 w 9652841"/>
              <a:gd name="connsiteY1175" fmla="*/ 3049948 h 3328250"/>
              <a:gd name="connsiteX1176" fmla="*/ 5585317 w 9652841"/>
              <a:gd name="connsiteY1176" fmla="*/ 2980387 h 3328250"/>
              <a:gd name="connsiteX1177" fmla="*/ 5563850 w 9652841"/>
              <a:gd name="connsiteY1177" fmla="*/ 2976083 h 3328250"/>
              <a:gd name="connsiteX1178" fmla="*/ 5563248 w 9652841"/>
              <a:gd name="connsiteY1178" fmla="*/ 2975939 h 3328250"/>
              <a:gd name="connsiteX1179" fmla="*/ 5563790 w 9652841"/>
              <a:gd name="connsiteY1179" fmla="*/ 2976319 h 3328250"/>
              <a:gd name="connsiteX1180" fmla="*/ 5519627 w 9652841"/>
              <a:gd name="connsiteY1180" fmla="*/ 2985095 h 3328250"/>
              <a:gd name="connsiteX1181" fmla="*/ 5516916 w 9652841"/>
              <a:gd name="connsiteY1181" fmla="*/ 2983623 h 3328250"/>
              <a:gd name="connsiteX1182" fmla="*/ 5518208 w 9652841"/>
              <a:gd name="connsiteY1182" fmla="*/ 2985317 h 3328250"/>
              <a:gd name="connsiteX1183" fmla="*/ 5388083 w 9652841"/>
              <a:gd name="connsiteY1183" fmla="*/ 3028729 h 3328250"/>
              <a:gd name="connsiteX1184" fmla="*/ 5414108 w 9652841"/>
              <a:gd name="connsiteY1184" fmla="*/ 2954928 h 3328250"/>
              <a:gd name="connsiteX1185" fmla="*/ 5414370 w 9652841"/>
              <a:gd name="connsiteY1185" fmla="*/ 2954901 h 3328250"/>
              <a:gd name="connsiteX1186" fmla="*/ 5413635 w 9652841"/>
              <a:gd name="connsiteY1186" fmla="*/ 2954382 h 3328250"/>
              <a:gd name="connsiteX1187" fmla="*/ 5413635 w 9652841"/>
              <a:gd name="connsiteY1187" fmla="*/ 2932443 h 3328250"/>
              <a:gd name="connsiteX1188" fmla="*/ 5414436 w 9652841"/>
              <a:gd name="connsiteY1188" fmla="*/ 2931435 h 3328250"/>
              <a:gd name="connsiteX1189" fmla="*/ 5413328 w 9652841"/>
              <a:gd name="connsiteY1189" fmla="*/ 2932200 h 3328250"/>
              <a:gd name="connsiteX1190" fmla="*/ 5360333 w 9652841"/>
              <a:gd name="connsiteY1190" fmla="*/ 2853847 h 3328250"/>
              <a:gd name="connsiteX1191" fmla="*/ 5296158 w 9652841"/>
              <a:gd name="connsiteY1191" fmla="*/ 2905386 h 3328250"/>
              <a:gd name="connsiteX1192" fmla="*/ 5293874 w 9652841"/>
              <a:gd name="connsiteY1192" fmla="*/ 2904783 h 3328250"/>
              <a:gd name="connsiteX1193" fmla="*/ 5295656 w 9652841"/>
              <a:gd name="connsiteY1193" fmla="*/ 2906191 h 3328250"/>
              <a:gd name="connsiteX1194" fmla="*/ 5247392 w 9652841"/>
              <a:gd name="connsiteY1194" fmla="*/ 2959282 h 3328250"/>
              <a:gd name="connsiteX1195" fmla="*/ 5243597 w 9652841"/>
              <a:gd name="connsiteY1195" fmla="*/ 2959659 h 3328250"/>
              <a:gd name="connsiteX1196" fmla="*/ 5204379 w 9652841"/>
              <a:gd name="connsiteY1196" fmla="*/ 2981371 h 3328250"/>
              <a:gd name="connsiteX1197" fmla="*/ 5129413 w 9652841"/>
              <a:gd name="connsiteY1197" fmla="*/ 2909525 h 3328250"/>
              <a:gd name="connsiteX1198" fmla="*/ 5129413 w 9652841"/>
              <a:gd name="connsiteY1198" fmla="*/ 2908930 h 3328250"/>
              <a:gd name="connsiteX1199" fmla="*/ 5128632 w 9652841"/>
              <a:gd name="connsiteY1199" fmla="*/ 2910198 h 3328250"/>
              <a:gd name="connsiteX1200" fmla="*/ 5102684 w 9652841"/>
              <a:gd name="connsiteY1200" fmla="*/ 2932200 h 3328250"/>
              <a:gd name="connsiteX1201" fmla="*/ 5101991 w 9652841"/>
              <a:gd name="connsiteY1201" fmla="*/ 2931803 h 3328250"/>
              <a:gd name="connsiteX1202" fmla="*/ 5085859 w 9652841"/>
              <a:gd name="connsiteY1202" fmla="*/ 2949686 h 3328250"/>
              <a:gd name="connsiteX1203" fmla="*/ 5072359 w 9652841"/>
              <a:gd name="connsiteY1203" fmla="*/ 2961696 h 3328250"/>
              <a:gd name="connsiteX1204" fmla="*/ 5033479 w 9652841"/>
              <a:gd name="connsiteY1204" fmla="*/ 2861261 h 3328250"/>
              <a:gd name="connsiteX1205" fmla="*/ 5032455 w 9652841"/>
              <a:gd name="connsiteY1205" fmla="*/ 2857639 h 3328250"/>
              <a:gd name="connsiteX1206" fmla="*/ 5031307 w 9652841"/>
              <a:gd name="connsiteY1206" fmla="*/ 2861198 h 3328250"/>
              <a:gd name="connsiteX1207" fmla="*/ 4984463 w 9652841"/>
              <a:gd name="connsiteY1207" fmla="*/ 2891981 h 3328250"/>
              <a:gd name="connsiteX1208" fmla="*/ 5001497 w 9652841"/>
              <a:gd name="connsiteY1208" fmla="*/ 2782045 h 3328250"/>
              <a:gd name="connsiteX1209" fmla="*/ 5001671 w 9652841"/>
              <a:gd name="connsiteY1209" fmla="*/ 2782441 h 3328250"/>
              <a:gd name="connsiteX1210" fmla="*/ 5027618 w 9652841"/>
              <a:gd name="connsiteY1210" fmla="*/ 2734714 h 3328250"/>
              <a:gd name="connsiteX1211" fmla="*/ 5028704 w 9652841"/>
              <a:gd name="connsiteY1211" fmla="*/ 2732987 h 3328250"/>
              <a:gd name="connsiteX1212" fmla="*/ 5011447 w 9652841"/>
              <a:gd name="connsiteY1212" fmla="*/ 2673190 h 3328250"/>
              <a:gd name="connsiteX1213" fmla="*/ 5011148 w 9652841"/>
              <a:gd name="connsiteY1213" fmla="*/ 2673553 h 3328250"/>
              <a:gd name="connsiteX1214" fmla="*/ 4910113 w 9652841"/>
              <a:gd name="connsiteY1214" fmla="*/ 2765956 h 3328250"/>
              <a:gd name="connsiteX1215" fmla="*/ 4910049 w 9652841"/>
              <a:gd name="connsiteY1215" fmla="*/ 2765916 h 3328250"/>
              <a:gd name="connsiteX1216" fmla="*/ 4899263 w 9652841"/>
              <a:gd name="connsiteY1216" fmla="*/ 2802198 h 3328250"/>
              <a:gd name="connsiteX1217" fmla="*/ 4861278 w 9652841"/>
              <a:gd name="connsiteY1217" fmla="*/ 2816903 h 3328250"/>
              <a:gd name="connsiteX1218" fmla="*/ 4859861 w 9652841"/>
              <a:gd name="connsiteY1218" fmla="*/ 2814251 h 3328250"/>
              <a:gd name="connsiteX1219" fmla="*/ 4860564 w 9652841"/>
              <a:gd name="connsiteY1219" fmla="*/ 2817727 h 3328250"/>
              <a:gd name="connsiteX1220" fmla="*/ 4860564 w 9652841"/>
              <a:gd name="connsiteY1220" fmla="*/ 2856710 h 3328250"/>
              <a:gd name="connsiteX1221" fmla="*/ 4812389 w 9652841"/>
              <a:gd name="connsiteY1221" fmla="*/ 2856710 h 3328250"/>
              <a:gd name="connsiteX1222" fmla="*/ 4768592 w 9652841"/>
              <a:gd name="connsiteY1222" fmla="*/ 2826390 h 3328250"/>
              <a:gd name="connsiteX1223" fmla="*/ 4746696 w 9652841"/>
              <a:gd name="connsiteY1223" fmla="*/ 2787407 h 3328250"/>
              <a:gd name="connsiteX1224" fmla="*/ 4749951 w 9652841"/>
              <a:gd name="connsiteY1224" fmla="*/ 2784554 h 3328250"/>
              <a:gd name="connsiteX1225" fmla="*/ 4746887 w 9652841"/>
              <a:gd name="connsiteY1225" fmla="*/ 2786323 h 3328250"/>
              <a:gd name="connsiteX1226" fmla="*/ 4668179 w 9652841"/>
              <a:gd name="connsiteY1226" fmla="*/ 2856609 h 3328250"/>
              <a:gd name="connsiteX1227" fmla="*/ 4628825 w 9652841"/>
              <a:gd name="connsiteY1227" fmla="*/ 2878573 h 3328250"/>
              <a:gd name="connsiteX1228" fmla="*/ 4623761 w 9652841"/>
              <a:gd name="connsiteY1228" fmla="*/ 2877120 h 3328250"/>
              <a:gd name="connsiteX1229" fmla="*/ 4620908 w 9652841"/>
              <a:gd name="connsiteY1229" fmla="*/ 2905799 h 3328250"/>
              <a:gd name="connsiteX1230" fmla="*/ 4555152 w 9652841"/>
              <a:gd name="connsiteY1230" fmla="*/ 2952570 h 3328250"/>
              <a:gd name="connsiteX1231" fmla="*/ 4528390 w 9652841"/>
              <a:gd name="connsiteY1231" fmla="*/ 2958986 h 3328250"/>
              <a:gd name="connsiteX1232" fmla="*/ 4528792 w 9652841"/>
              <a:gd name="connsiteY1232" fmla="*/ 2959304 h 3328250"/>
              <a:gd name="connsiteX1233" fmla="*/ 4453989 w 9652841"/>
              <a:gd name="connsiteY1233" fmla="*/ 3076704 h 3328250"/>
              <a:gd name="connsiteX1234" fmla="*/ 4357186 w 9652841"/>
              <a:gd name="connsiteY1234" fmla="*/ 3054962 h 3328250"/>
              <a:gd name="connsiteX1235" fmla="*/ 4379119 w 9652841"/>
              <a:gd name="connsiteY1235" fmla="*/ 3007278 h 3328250"/>
              <a:gd name="connsiteX1236" fmla="*/ 4357903 w 9652841"/>
              <a:gd name="connsiteY1236" fmla="*/ 3002869 h 3328250"/>
              <a:gd name="connsiteX1237" fmla="*/ 4336010 w 9652841"/>
              <a:gd name="connsiteY1237" fmla="*/ 3007278 h 3328250"/>
              <a:gd name="connsiteX1238" fmla="*/ 4335704 w 9652841"/>
              <a:gd name="connsiteY1238" fmla="*/ 3007169 h 3328250"/>
              <a:gd name="connsiteX1239" fmla="*/ 4335735 w 9652841"/>
              <a:gd name="connsiteY1239" fmla="*/ 3007213 h 3328250"/>
              <a:gd name="connsiteX1240" fmla="*/ 4141724 w 9652841"/>
              <a:gd name="connsiteY1240" fmla="*/ 3138664 h 3328250"/>
              <a:gd name="connsiteX1241" fmla="*/ 4139519 w 9652841"/>
              <a:gd name="connsiteY1241" fmla="*/ 3090466 h 3328250"/>
              <a:gd name="connsiteX1242" fmla="*/ 4137346 w 9652841"/>
              <a:gd name="connsiteY1242" fmla="*/ 3055915 h 3328250"/>
              <a:gd name="connsiteX1243" fmla="*/ 4116351 w 9652841"/>
              <a:gd name="connsiteY1243" fmla="*/ 3076992 h 3328250"/>
              <a:gd name="connsiteX1244" fmla="*/ 4113456 w 9652841"/>
              <a:gd name="connsiteY1244" fmla="*/ 3045019 h 3328250"/>
              <a:gd name="connsiteX1245" fmla="*/ 4113263 w 9652841"/>
              <a:gd name="connsiteY1245" fmla="*/ 3045487 h 3328250"/>
              <a:gd name="connsiteX1246" fmla="*/ 4115391 w 9652841"/>
              <a:gd name="connsiteY1246" fmla="*/ 3077886 h 3328250"/>
              <a:gd name="connsiteX1247" fmla="*/ 4094297 w 9652841"/>
              <a:gd name="connsiteY1247" fmla="*/ 3100023 h 3328250"/>
              <a:gd name="connsiteX1248" fmla="*/ 4094297 w 9652841"/>
              <a:gd name="connsiteY1248" fmla="*/ 3145827 h 3328250"/>
              <a:gd name="connsiteX1249" fmla="*/ 4055475 w 9652841"/>
              <a:gd name="connsiteY1249" fmla="*/ 3163802 h 3328250"/>
              <a:gd name="connsiteX1250" fmla="*/ 4034446 w 9652841"/>
              <a:gd name="connsiteY1250" fmla="*/ 3150729 h 3328250"/>
              <a:gd name="connsiteX1251" fmla="*/ 4042532 w 9652841"/>
              <a:gd name="connsiteY1251" fmla="*/ 3124595 h 3328250"/>
              <a:gd name="connsiteX1252" fmla="*/ 4042163 w 9652841"/>
              <a:gd name="connsiteY1252" fmla="*/ 3124570 h 3328250"/>
              <a:gd name="connsiteX1253" fmla="*/ 3971433 w 9652841"/>
              <a:gd name="connsiteY1253" fmla="*/ 3002298 h 3328250"/>
              <a:gd name="connsiteX1254" fmla="*/ 3972097 w 9652841"/>
              <a:gd name="connsiteY1254" fmla="*/ 3001915 h 3328250"/>
              <a:gd name="connsiteX1255" fmla="*/ 3971072 w 9652841"/>
              <a:gd name="connsiteY1255" fmla="*/ 3001915 h 3328250"/>
              <a:gd name="connsiteX1256" fmla="*/ 3971072 w 9652841"/>
              <a:gd name="connsiteY1256" fmla="*/ 2980366 h 3328250"/>
              <a:gd name="connsiteX1257" fmla="*/ 3970584 w 9652841"/>
              <a:gd name="connsiteY1257" fmla="*/ 2980466 h 3328250"/>
              <a:gd name="connsiteX1258" fmla="*/ 3932192 w 9652841"/>
              <a:gd name="connsiteY1258" fmla="*/ 2983258 h 3328250"/>
              <a:gd name="connsiteX1259" fmla="*/ 3901303 w 9652841"/>
              <a:gd name="connsiteY1259" fmla="*/ 3002243 h 3328250"/>
              <a:gd name="connsiteX1260" fmla="*/ 3901357 w 9652841"/>
              <a:gd name="connsiteY1260" fmla="*/ 3002251 h 3328250"/>
              <a:gd name="connsiteX1261" fmla="*/ 3796784 w 9652841"/>
              <a:gd name="connsiteY1261" fmla="*/ 3050179 h 3328250"/>
              <a:gd name="connsiteX1262" fmla="*/ 3816390 w 9652841"/>
              <a:gd name="connsiteY1262" fmla="*/ 3003884 h 3328250"/>
              <a:gd name="connsiteX1263" fmla="*/ 3847876 w 9652841"/>
              <a:gd name="connsiteY1263" fmla="*/ 2981320 h 3328250"/>
              <a:gd name="connsiteX1264" fmla="*/ 3847730 w 9652841"/>
              <a:gd name="connsiteY1264" fmla="*/ 2980466 h 3328250"/>
              <a:gd name="connsiteX1265" fmla="*/ 3922319 w 9652841"/>
              <a:gd name="connsiteY1265" fmla="*/ 2931306 h 3328250"/>
              <a:gd name="connsiteX1266" fmla="*/ 3922850 w 9652841"/>
              <a:gd name="connsiteY1266" fmla="*/ 2931394 h 3328250"/>
              <a:gd name="connsiteX1267" fmla="*/ 3927194 w 9652841"/>
              <a:gd name="connsiteY1267" fmla="*/ 2905571 h 3328250"/>
              <a:gd name="connsiteX1268" fmla="*/ 3928638 w 9652841"/>
              <a:gd name="connsiteY1268" fmla="*/ 2904719 h 3328250"/>
              <a:gd name="connsiteX1269" fmla="*/ 3927174 w 9652841"/>
              <a:gd name="connsiteY1269" fmla="*/ 2904682 h 3328250"/>
              <a:gd name="connsiteX1270" fmla="*/ 3923076 w 9652841"/>
              <a:gd name="connsiteY1270" fmla="*/ 2884155 h 3328250"/>
              <a:gd name="connsiteX1271" fmla="*/ 3922808 w 9652841"/>
              <a:gd name="connsiteY1271" fmla="*/ 2884090 h 3328250"/>
              <a:gd name="connsiteX1272" fmla="*/ 3922998 w 9652841"/>
              <a:gd name="connsiteY1272" fmla="*/ 2883767 h 3328250"/>
              <a:gd name="connsiteX1273" fmla="*/ 3922808 w 9652841"/>
              <a:gd name="connsiteY1273" fmla="*/ 2882808 h 3328250"/>
              <a:gd name="connsiteX1274" fmla="*/ 3923792 w 9652841"/>
              <a:gd name="connsiteY1274" fmla="*/ 2882426 h 3328250"/>
              <a:gd name="connsiteX1275" fmla="*/ 3949454 w 9652841"/>
              <a:gd name="connsiteY1275" fmla="*/ 2839100 h 3328250"/>
              <a:gd name="connsiteX1276" fmla="*/ 3949454 w 9652841"/>
              <a:gd name="connsiteY1276" fmla="*/ 2792446 h 3328250"/>
              <a:gd name="connsiteX1277" fmla="*/ 3879583 w 9652841"/>
              <a:gd name="connsiteY1277" fmla="*/ 2840505 h 3328250"/>
              <a:gd name="connsiteX1278" fmla="*/ 3872907 w 9652841"/>
              <a:gd name="connsiteY1278" fmla="*/ 2877281 h 3328250"/>
              <a:gd name="connsiteX1279" fmla="*/ 3787677 w 9652841"/>
              <a:gd name="connsiteY1279" fmla="*/ 2926837 h 3328250"/>
              <a:gd name="connsiteX1280" fmla="*/ 3633961 w 9652841"/>
              <a:gd name="connsiteY1280" fmla="*/ 2856355 h 3328250"/>
              <a:gd name="connsiteX1281" fmla="*/ 3633961 w 9652841"/>
              <a:gd name="connsiteY1281" fmla="*/ 2835612 h 3328250"/>
              <a:gd name="connsiteX1282" fmla="*/ 3633744 w 9652841"/>
              <a:gd name="connsiteY1282" fmla="*/ 2835672 h 3328250"/>
              <a:gd name="connsiteX1283" fmla="*/ 3633449 w 9652841"/>
              <a:gd name="connsiteY1283" fmla="*/ 2833832 h 3328250"/>
              <a:gd name="connsiteX1284" fmla="*/ 3633141 w 9652841"/>
              <a:gd name="connsiteY1284" fmla="*/ 2835118 h 3328250"/>
              <a:gd name="connsiteX1285" fmla="*/ 3633141 w 9652841"/>
              <a:gd name="connsiteY1285" fmla="*/ 2857308 h 3328250"/>
              <a:gd name="connsiteX1286" fmla="*/ 3590117 w 9652841"/>
              <a:gd name="connsiteY1286" fmla="*/ 2883912 h 3328250"/>
              <a:gd name="connsiteX1287" fmla="*/ 3585916 w 9652841"/>
              <a:gd name="connsiteY1287" fmla="*/ 2909040 h 3328250"/>
              <a:gd name="connsiteX1288" fmla="*/ 3489004 w 9652841"/>
              <a:gd name="connsiteY1288" fmla="*/ 2860729 h 3328250"/>
              <a:gd name="connsiteX1289" fmla="*/ 3471109 w 9652841"/>
              <a:gd name="connsiteY1289" fmla="*/ 2846317 h 3328250"/>
              <a:gd name="connsiteX1290" fmla="*/ 3465555 w 9652841"/>
              <a:gd name="connsiteY1290" fmla="*/ 2845882 h 3328250"/>
              <a:gd name="connsiteX1291" fmla="*/ 3488430 w 9652841"/>
              <a:gd name="connsiteY1291" fmla="*/ 2862485 h 3328250"/>
              <a:gd name="connsiteX1292" fmla="*/ 3392825 w 9652841"/>
              <a:gd name="connsiteY1292" fmla="*/ 2884829 h 3328250"/>
              <a:gd name="connsiteX1293" fmla="*/ 3392258 w 9652841"/>
              <a:gd name="connsiteY1293" fmla="*/ 2884787 h 3328250"/>
              <a:gd name="connsiteX1294" fmla="*/ 3392780 w 9652841"/>
              <a:gd name="connsiteY1294" fmla="*/ 2917277 h 3328250"/>
              <a:gd name="connsiteX1295" fmla="*/ 3370449 w 9652841"/>
              <a:gd name="connsiteY1295" fmla="*/ 2931496 h 3328250"/>
              <a:gd name="connsiteX1296" fmla="*/ 3370449 w 9652841"/>
              <a:gd name="connsiteY1296" fmla="*/ 2857122 h 3328250"/>
              <a:gd name="connsiteX1297" fmla="*/ 3371145 w 9652841"/>
              <a:gd name="connsiteY1297" fmla="*/ 2857962 h 3328250"/>
              <a:gd name="connsiteX1298" fmla="*/ 3414394 w 9652841"/>
              <a:gd name="connsiteY1298" fmla="*/ 2809039 h 3328250"/>
              <a:gd name="connsiteX1299" fmla="*/ 3414117 w 9652841"/>
              <a:gd name="connsiteY1299" fmla="*/ 2808027 h 3328250"/>
              <a:gd name="connsiteX1300" fmla="*/ 3409883 w 9652841"/>
              <a:gd name="connsiteY1300" fmla="*/ 2765804 h 3328250"/>
              <a:gd name="connsiteX1301" fmla="*/ 3383228 w 9652841"/>
              <a:gd name="connsiteY1301" fmla="*/ 2752086 h 3328250"/>
              <a:gd name="connsiteX1302" fmla="*/ 3332611 w 9652841"/>
              <a:gd name="connsiteY1302" fmla="*/ 2714411 h 3328250"/>
              <a:gd name="connsiteX1303" fmla="*/ 3301041 w 9652841"/>
              <a:gd name="connsiteY1303" fmla="*/ 2712975 h 3328250"/>
              <a:gd name="connsiteX1304" fmla="*/ 3230969 w 9652841"/>
              <a:gd name="connsiteY1304" fmla="*/ 2739352 h 3328250"/>
              <a:gd name="connsiteX1305" fmla="*/ 3230590 w 9652841"/>
              <a:gd name="connsiteY1305" fmla="*/ 2739420 h 3328250"/>
              <a:gd name="connsiteX1306" fmla="*/ 3231021 w 9652841"/>
              <a:gd name="connsiteY1306" fmla="*/ 2739768 h 3328250"/>
              <a:gd name="connsiteX1307" fmla="*/ 3178159 w 9652841"/>
              <a:gd name="connsiteY1307" fmla="*/ 2792323 h 3328250"/>
              <a:gd name="connsiteX1308" fmla="*/ 3177219 w 9652841"/>
              <a:gd name="connsiteY1308" fmla="*/ 2792748 h 3328250"/>
              <a:gd name="connsiteX1309" fmla="*/ 3166093 w 9652841"/>
              <a:gd name="connsiteY1309" fmla="*/ 2829248 h 3328250"/>
              <a:gd name="connsiteX1310" fmla="*/ 3142536 w 9652841"/>
              <a:gd name="connsiteY1310" fmla="*/ 2852802 h 3328250"/>
              <a:gd name="connsiteX1311" fmla="*/ 3082578 w 9652841"/>
              <a:gd name="connsiteY1311" fmla="*/ 2883404 h 3328250"/>
              <a:gd name="connsiteX1312" fmla="*/ 3082653 w 9652841"/>
              <a:gd name="connsiteY1312" fmla="*/ 2884169 h 3328250"/>
              <a:gd name="connsiteX1313" fmla="*/ 3033495 w 9652841"/>
              <a:gd name="connsiteY1313" fmla="*/ 2906319 h 3328250"/>
              <a:gd name="connsiteX1314" fmla="*/ 3032529 w 9652841"/>
              <a:gd name="connsiteY1314" fmla="*/ 2906229 h 3328250"/>
              <a:gd name="connsiteX1315" fmla="*/ 3020890 w 9652841"/>
              <a:gd name="connsiteY1315" fmla="*/ 2940245 h 3328250"/>
              <a:gd name="connsiteX1316" fmla="*/ 2990014 w 9652841"/>
              <a:gd name="connsiteY1316" fmla="*/ 2941348 h 3328250"/>
              <a:gd name="connsiteX1317" fmla="*/ 2968722 w 9652841"/>
              <a:gd name="connsiteY1317" fmla="*/ 2914298 h 3328250"/>
              <a:gd name="connsiteX1318" fmla="*/ 2985165 w 9652841"/>
              <a:gd name="connsiteY1318" fmla="*/ 2884990 h 3328250"/>
              <a:gd name="connsiteX1319" fmla="*/ 2984337 w 9652841"/>
              <a:gd name="connsiteY1319" fmla="*/ 2884169 h 3328250"/>
              <a:gd name="connsiteX1320" fmla="*/ 3033289 w 9652841"/>
              <a:gd name="connsiteY1320" fmla="*/ 2835643 h 3328250"/>
              <a:gd name="connsiteX1321" fmla="*/ 3003106 w 9652841"/>
              <a:gd name="connsiteY1321" fmla="*/ 2814023 h 3328250"/>
              <a:gd name="connsiteX1322" fmla="*/ 3011820 w 9652841"/>
              <a:gd name="connsiteY1322" fmla="*/ 2805283 h 3328250"/>
              <a:gd name="connsiteX1323" fmla="*/ 3014108 w 9652841"/>
              <a:gd name="connsiteY1323" fmla="*/ 2802749 h 3328250"/>
              <a:gd name="connsiteX1324" fmla="*/ 3013211 w 9652841"/>
              <a:gd name="connsiteY1324" fmla="*/ 2802967 h 3328250"/>
              <a:gd name="connsiteX1325" fmla="*/ 3003379 w 9652841"/>
              <a:gd name="connsiteY1325" fmla="*/ 2812951 h 3328250"/>
              <a:gd name="connsiteX1326" fmla="*/ 2819516 w 9652841"/>
              <a:gd name="connsiteY1326" fmla="*/ 2910749 h 3328250"/>
              <a:gd name="connsiteX1327" fmla="*/ 2815138 w 9652841"/>
              <a:gd name="connsiteY1327" fmla="*/ 2901858 h 3328250"/>
              <a:gd name="connsiteX1328" fmla="*/ 2815187 w 9652841"/>
              <a:gd name="connsiteY1328" fmla="*/ 2901296 h 3328250"/>
              <a:gd name="connsiteX1329" fmla="*/ 2814552 w 9652841"/>
              <a:gd name="connsiteY1329" fmla="*/ 2902353 h 3328250"/>
              <a:gd name="connsiteX1330" fmla="*/ 2761734 w 9652841"/>
              <a:gd name="connsiteY1330" fmla="*/ 2911156 h 3328250"/>
              <a:gd name="connsiteX1331" fmla="*/ 2761307 w 9652841"/>
              <a:gd name="connsiteY1331" fmla="*/ 2910573 h 3328250"/>
              <a:gd name="connsiteX1332" fmla="*/ 2696163 w 9652841"/>
              <a:gd name="connsiteY1332" fmla="*/ 2932200 h 3328250"/>
              <a:gd name="connsiteX1333" fmla="*/ 2688508 w 9652841"/>
              <a:gd name="connsiteY1333" fmla="*/ 2887539 h 3328250"/>
              <a:gd name="connsiteX1334" fmla="*/ 2726398 w 9652841"/>
              <a:gd name="connsiteY1334" fmla="*/ 2862740 h 3328250"/>
              <a:gd name="connsiteX1335" fmla="*/ 2722121 w 9652841"/>
              <a:gd name="connsiteY1335" fmla="*/ 2862740 h 3328250"/>
              <a:gd name="connsiteX1336" fmla="*/ 2723104 w 9652841"/>
              <a:gd name="connsiteY1336" fmla="*/ 2861294 h 3328250"/>
              <a:gd name="connsiteX1337" fmla="*/ 2724510 w 9652841"/>
              <a:gd name="connsiteY1337" fmla="*/ 2816577 h 3328250"/>
              <a:gd name="connsiteX1338" fmla="*/ 2747803 w 9652841"/>
              <a:gd name="connsiteY1338" fmla="*/ 2785948 h 3328250"/>
              <a:gd name="connsiteX1339" fmla="*/ 2815013 w 9652841"/>
              <a:gd name="connsiteY1339" fmla="*/ 2739420 h 3328250"/>
              <a:gd name="connsiteX1340" fmla="*/ 2815013 w 9652841"/>
              <a:gd name="connsiteY1340" fmla="*/ 2738297 h 3328250"/>
              <a:gd name="connsiteX1341" fmla="*/ 2819217 w 9652841"/>
              <a:gd name="connsiteY1341" fmla="*/ 2712843 h 3328250"/>
              <a:gd name="connsiteX1342" fmla="*/ 2817628 w 9652841"/>
              <a:gd name="connsiteY1342" fmla="*/ 2712818 h 3328250"/>
              <a:gd name="connsiteX1343" fmla="*/ 2791281 w 9652841"/>
              <a:gd name="connsiteY1343" fmla="*/ 2638227 h 3328250"/>
              <a:gd name="connsiteX1344" fmla="*/ 2791542 w 9652841"/>
              <a:gd name="connsiteY1344" fmla="*/ 2637183 h 3328250"/>
              <a:gd name="connsiteX1345" fmla="*/ 2770169 w 9652841"/>
              <a:gd name="connsiteY1345" fmla="*/ 2641455 h 3328250"/>
              <a:gd name="connsiteX1346" fmla="*/ 2768472 w 9652841"/>
              <a:gd name="connsiteY1346" fmla="*/ 2642125 h 3328250"/>
              <a:gd name="connsiteX1347" fmla="*/ 2769832 w 9652841"/>
              <a:gd name="connsiteY1347" fmla="*/ 2642154 h 3328250"/>
              <a:gd name="connsiteX1348" fmla="*/ 2765457 w 9652841"/>
              <a:gd name="connsiteY1348" fmla="*/ 2659535 h 3328250"/>
              <a:gd name="connsiteX1349" fmla="*/ 2764322 w 9652841"/>
              <a:gd name="connsiteY1349" fmla="*/ 2659823 h 3328250"/>
              <a:gd name="connsiteX1350" fmla="*/ 2767149 w 9652841"/>
              <a:gd name="connsiteY1350" fmla="*/ 2660115 h 3328250"/>
              <a:gd name="connsiteX1351" fmla="*/ 2609042 w 9652841"/>
              <a:gd name="connsiteY1351" fmla="*/ 2743236 h 3328250"/>
              <a:gd name="connsiteX1352" fmla="*/ 2529988 w 9652841"/>
              <a:gd name="connsiteY1352" fmla="*/ 2760736 h 3328250"/>
              <a:gd name="connsiteX1353" fmla="*/ 2529988 w 9652841"/>
              <a:gd name="connsiteY1353" fmla="*/ 2719072 h 3328250"/>
              <a:gd name="connsiteX1354" fmla="*/ 2524840 w 9652841"/>
              <a:gd name="connsiteY1354" fmla="*/ 2720374 h 3328250"/>
              <a:gd name="connsiteX1355" fmla="*/ 2524529 w 9652841"/>
              <a:gd name="connsiteY1355" fmla="*/ 2719141 h 3328250"/>
              <a:gd name="connsiteX1356" fmla="*/ 2524197 w 9652841"/>
              <a:gd name="connsiteY1356" fmla="*/ 2720169 h 3328250"/>
              <a:gd name="connsiteX1357" fmla="*/ 2528511 w 9652841"/>
              <a:gd name="connsiteY1357" fmla="*/ 2760080 h 3328250"/>
              <a:gd name="connsiteX1358" fmla="*/ 2455181 w 9652841"/>
              <a:gd name="connsiteY1358" fmla="*/ 2808860 h 3328250"/>
              <a:gd name="connsiteX1359" fmla="*/ 2433614 w 9652841"/>
              <a:gd name="connsiteY1359" fmla="*/ 2808860 h 3328250"/>
              <a:gd name="connsiteX1360" fmla="*/ 2459495 w 9652841"/>
              <a:gd name="connsiteY1360" fmla="*/ 2737907 h 3328250"/>
              <a:gd name="connsiteX1361" fmla="*/ 2460385 w 9652841"/>
              <a:gd name="connsiteY1361" fmla="*/ 2736897 h 3328250"/>
              <a:gd name="connsiteX1362" fmla="*/ 2457818 w 9652841"/>
              <a:gd name="connsiteY1362" fmla="*/ 2737501 h 3328250"/>
              <a:gd name="connsiteX1363" fmla="*/ 2453799 w 9652841"/>
              <a:gd name="connsiteY1363" fmla="*/ 2717693 h 3328250"/>
              <a:gd name="connsiteX1364" fmla="*/ 2384968 w 9652841"/>
              <a:gd name="connsiteY1364" fmla="*/ 2717693 h 3328250"/>
              <a:gd name="connsiteX1365" fmla="*/ 2383625 w 9652841"/>
              <a:gd name="connsiteY1365" fmla="*/ 2717478 h 3328250"/>
              <a:gd name="connsiteX1366" fmla="*/ 2374628 w 9652841"/>
              <a:gd name="connsiteY1366" fmla="*/ 2744217 h 3328250"/>
              <a:gd name="connsiteX1367" fmla="*/ 2356584 w 9652841"/>
              <a:gd name="connsiteY1367" fmla="*/ 2762178 h 3328250"/>
              <a:gd name="connsiteX1368" fmla="*/ 2310394 w 9652841"/>
              <a:gd name="connsiteY1368" fmla="*/ 2787149 h 3328250"/>
              <a:gd name="connsiteX1369" fmla="*/ 2310392 w 9652841"/>
              <a:gd name="connsiteY1369" fmla="*/ 2787158 h 3328250"/>
              <a:gd name="connsiteX1370" fmla="*/ 2213966 w 9652841"/>
              <a:gd name="connsiteY1370" fmla="*/ 2883937 h 3328250"/>
              <a:gd name="connsiteX1371" fmla="*/ 2165753 w 9652841"/>
              <a:gd name="connsiteY1371" fmla="*/ 2883937 h 3328250"/>
              <a:gd name="connsiteX1372" fmla="*/ 2192051 w 9652841"/>
              <a:gd name="connsiteY1372" fmla="*/ 2738768 h 3328250"/>
              <a:gd name="connsiteX1373" fmla="*/ 2191994 w 9652841"/>
              <a:gd name="connsiteY1373" fmla="*/ 2738589 h 3328250"/>
              <a:gd name="connsiteX1374" fmla="*/ 2191732 w 9652841"/>
              <a:gd name="connsiteY1374" fmla="*/ 2739376 h 3328250"/>
              <a:gd name="connsiteX1375" fmla="*/ 2122436 w 9652841"/>
              <a:gd name="connsiteY1375" fmla="*/ 2765397 h 3328250"/>
              <a:gd name="connsiteX1376" fmla="*/ 2122255 w 9652841"/>
              <a:gd name="connsiteY1376" fmla="*/ 2765641 h 3328250"/>
              <a:gd name="connsiteX1377" fmla="*/ 2016432 w 9652841"/>
              <a:gd name="connsiteY1377" fmla="*/ 2853967 h 3328250"/>
              <a:gd name="connsiteX1378" fmla="*/ 1972338 w 9652841"/>
              <a:gd name="connsiteY1378" fmla="*/ 2809804 h 3328250"/>
              <a:gd name="connsiteX1379" fmla="*/ 1972221 w 9652841"/>
              <a:gd name="connsiteY1379" fmla="*/ 2808973 h 3328250"/>
              <a:gd name="connsiteX1380" fmla="*/ 1936828 w 9652841"/>
              <a:gd name="connsiteY1380" fmla="*/ 2834172 h 3328250"/>
              <a:gd name="connsiteX1381" fmla="*/ 1832077 w 9652841"/>
              <a:gd name="connsiteY1381" fmla="*/ 2910751 h 3328250"/>
              <a:gd name="connsiteX1382" fmla="*/ 1828204 w 9652841"/>
              <a:gd name="connsiteY1382" fmla="*/ 2904881 h 3328250"/>
              <a:gd name="connsiteX1383" fmla="*/ 1827904 w 9652841"/>
              <a:gd name="connsiteY1383" fmla="*/ 2905386 h 3328250"/>
              <a:gd name="connsiteX1384" fmla="*/ 1825324 w 9652841"/>
              <a:gd name="connsiteY1384" fmla="*/ 2905386 h 3328250"/>
              <a:gd name="connsiteX1385" fmla="*/ 1826985 w 9652841"/>
              <a:gd name="connsiteY1385" fmla="*/ 2906459 h 3328250"/>
              <a:gd name="connsiteX1386" fmla="*/ 1831359 w 9652841"/>
              <a:gd name="connsiteY1386" fmla="*/ 2910749 h 3328250"/>
              <a:gd name="connsiteX1387" fmla="*/ 1779575 w 9652841"/>
              <a:gd name="connsiteY1387" fmla="*/ 2953066 h 3328250"/>
              <a:gd name="connsiteX1388" fmla="*/ 1780415 w 9652841"/>
              <a:gd name="connsiteY1388" fmla="*/ 2954781 h 3328250"/>
              <a:gd name="connsiteX1389" fmla="*/ 1741937 w 9652841"/>
              <a:gd name="connsiteY1389" fmla="*/ 2997436 h 3328250"/>
              <a:gd name="connsiteX1390" fmla="*/ 1683736 w 9652841"/>
              <a:gd name="connsiteY1390" fmla="*/ 3007269 h 3328250"/>
              <a:gd name="connsiteX1391" fmla="*/ 1662037 w 9652841"/>
              <a:gd name="connsiteY1391" fmla="*/ 3076992 h 3328250"/>
              <a:gd name="connsiteX1392" fmla="*/ 1565905 w 9652841"/>
              <a:gd name="connsiteY1392" fmla="*/ 3028729 h 3328250"/>
              <a:gd name="connsiteX1393" fmla="*/ 1569136 w 9652841"/>
              <a:gd name="connsiteY1393" fmla="*/ 3023862 h 3328250"/>
              <a:gd name="connsiteX1394" fmla="*/ 1565905 w 9652841"/>
              <a:gd name="connsiteY1394" fmla="*/ 3023582 h 3328250"/>
              <a:gd name="connsiteX1395" fmla="*/ 1566140 w 9652841"/>
              <a:gd name="connsiteY1395" fmla="*/ 3023288 h 3328250"/>
              <a:gd name="connsiteX1396" fmla="*/ 1564566 w 9652841"/>
              <a:gd name="connsiteY1396" fmla="*/ 3024295 h 3328250"/>
              <a:gd name="connsiteX1397" fmla="*/ 1564566 w 9652841"/>
              <a:gd name="connsiteY1397" fmla="*/ 3028729 h 3328250"/>
              <a:gd name="connsiteX1398" fmla="*/ 1555947 w 9652841"/>
              <a:gd name="connsiteY1398" fmla="*/ 3028729 h 3328250"/>
              <a:gd name="connsiteX1399" fmla="*/ 1543019 w 9652841"/>
              <a:gd name="connsiteY1399" fmla="*/ 3028729 h 3328250"/>
              <a:gd name="connsiteX1400" fmla="*/ 1541647 w 9652841"/>
              <a:gd name="connsiteY1400" fmla="*/ 3028729 h 3328250"/>
              <a:gd name="connsiteX1401" fmla="*/ 1511534 w 9652841"/>
              <a:gd name="connsiteY1401" fmla="*/ 3092511 h 3328250"/>
              <a:gd name="connsiteX1402" fmla="*/ 1468335 w 9652841"/>
              <a:gd name="connsiteY1402" fmla="*/ 3146708 h 3328250"/>
              <a:gd name="connsiteX1403" fmla="*/ 1472655 w 9652841"/>
              <a:gd name="connsiteY1403" fmla="*/ 3050358 h 3328250"/>
              <a:gd name="connsiteX1404" fmla="*/ 1472875 w 9652841"/>
              <a:gd name="connsiteY1404" fmla="*/ 3049958 h 3328250"/>
              <a:gd name="connsiteX1405" fmla="*/ 1443450 w 9652841"/>
              <a:gd name="connsiteY1405" fmla="*/ 3029024 h 3328250"/>
              <a:gd name="connsiteX1406" fmla="*/ 1441383 w 9652841"/>
              <a:gd name="connsiteY1406" fmla="*/ 3028936 h 3328250"/>
              <a:gd name="connsiteX1407" fmla="*/ 1375423 w 9652841"/>
              <a:gd name="connsiteY1407" fmla="*/ 3037736 h 3328250"/>
              <a:gd name="connsiteX1408" fmla="*/ 1318255 w 9652841"/>
              <a:gd name="connsiteY1408" fmla="*/ 3015735 h 3328250"/>
              <a:gd name="connsiteX1409" fmla="*/ 1344640 w 9652841"/>
              <a:gd name="connsiteY1409" fmla="*/ 2980533 h 3328250"/>
              <a:gd name="connsiteX1410" fmla="*/ 1344640 w 9652841"/>
              <a:gd name="connsiteY1410" fmla="*/ 2979944 h 3328250"/>
              <a:gd name="connsiteX1411" fmla="*/ 1313408 w 9652841"/>
              <a:gd name="connsiteY1411" fmla="*/ 2951832 h 3328250"/>
              <a:gd name="connsiteX1412" fmla="*/ 1297827 w 9652841"/>
              <a:gd name="connsiteY1412" fmla="*/ 2910135 h 3328250"/>
              <a:gd name="connsiteX1413" fmla="*/ 1253804 w 9652841"/>
              <a:gd name="connsiteY1413" fmla="*/ 2870044 h 3328250"/>
              <a:gd name="connsiteX1414" fmla="*/ 1260112 w 9652841"/>
              <a:gd name="connsiteY1414" fmla="*/ 2838075 h 3328250"/>
              <a:gd name="connsiteX1415" fmla="*/ 1318384 w 9652841"/>
              <a:gd name="connsiteY1415" fmla="*/ 2783955 h 3328250"/>
              <a:gd name="connsiteX1416" fmla="*/ 1318264 w 9652841"/>
              <a:gd name="connsiteY1416" fmla="*/ 2782990 h 3328250"/>
              <a:gd name="connsiteX1417" fmla="*/ 1322669 w 9652841"/>
              <a:gd name="connsiteY1417" fmla="*/ 2760910 h 3328250"/>
              <a:gd name="connsiteX1418" fmla="*/ 1323588 w 9652841"/>
              <a:gd name="connsiteY1418" fmla="*/ 2759805 h 3328250"/>
              <a:gd name="connsiteX1419" fmla="*/ 1323512 w 9652841"/>
              <a:gd name="connsiteY1419" fmla="*/ 2759839 h 3328250"/>
              <a:gd name="connsiteX1420" fmla="*/ 1273491 w 9652841"/>
              <a:gd name="connsiteY1420" fmla="*/ 2763114 h 3328250"/>
              <a:gd name="connsiteX1421" fmla="*/ 1227059 w 9652841"/>
              <a:gd name="connsiteY1421" fmla="*/ 2785892 h 3328250"/>
              <a:gd name="connsiteX1422" fmla="*/ 1228056 w 9652841"/>
              <a:gd name="connsiteY1422" fmla="*/ 2786433 h 3328250"/>
              <a:gd name="connsiteX1423" fmla="*/ 1109119 w 9652841"/>
              <a:gd name="connsiteY1423" fmla="*/ 2878573 h 3328250"/>
              <a:gd name="connsiteX1424" fmla="*/ 1104790 w 9652841"/>
              <a:gd name="connsiteY1424" fmla="*/ 2809574 h 3328250"/>
              <a:gd name="connsiteX1425" fmla="*/ 1044581 w 9652841"/>
              <a:gd name="connsiteY1425" fmla="*/ 2782065 h 3328250"/>
              <a:gd name="connsiteX1426" fmla="*/ 1040938 w 9652841"/>
              <a:gd name="connsiteY1426" fmla="*/ 2705268 h 3328250"/>
              <a:gd name="connsiteX1427" fmla="*/ 1078595 w 9652841"/>
              <a:gd name="connsiteY1427" fmla="*/ 2664258 h 3328250"/>
              <a:gd name="connsiteX1428" fmla="*/ 1082929 w 9652841"/>
              <a:gd name="connsiteY1428" fmla="*/ 2646567 h 3328250"/>
              <a:gd name="connsiteX1429" fmla="*/ 1082583 w 9652841"/>
              <a:gd name="connsiteY1429" fmla="*/ 2644805 h 3328250"/>
              <a:gd name="connsiteX1430" fmla="*/ 1053217 w 9652841"/>
              <a:gd name="connsiteY1430" fmla="*/ 2630281 h 3328250"/>
              <a:gd name="connsiteX1431" fmla="*/ 968754 w 9652841"/>
              <a:gd name="connsiteY1431" fmla="*/ 2576347 h 3328250"/>
              <a:gd name="connsiteX1432" fmla="*/ 968287 w 9652841"/>
              <a:gd name="connsiteY1432" fmla="*/ 2575663 h 3328250"/>
              <a:gd name="connsiteX1433" fmla="*/ 908401 w 9652841"/>
              <a:gd name="connsiteY1433" fmla="*/ 2615097 h 3328250"/>
              <a:gd name="connsiteX1434" fmla="*/ 844160 w 9652841"/>
              <a:gd name="connsiteY1434" fmla="*/ 2643831 h 3328250"/>
              <a:gd name="connsiteX1435" fmla="*/ 842365 w 9652841"/>
              <a:gd name="connsiteY1435" fmla="*/ 2646616 h 3328250"/>
              <a:gd name="connsiteX1436" fmla="*/ 772123 w 9652841"/>
              <a:gd name="connsiteY1436" fmla="*/ 2738440 h 3328250"/>
              <a:gd name="connsiteX1437" fmla="*/ 754564 w 9652841"/>
              <a:gd name="connsiteY1437" fmla="*/ 2616007 h 3328250"/>
              <a:gd name="connsiteX1438" fmla="*/ 552621 w 9652841"/>
              <a:gd name="connsiteY1438" fmla="*/ 2738440 h 3328250"/>
              <a:gd name="connsiteX1439" fmla="*/ 552351 w 9652841"/>
              <a:gd name="connsiteY1439" fmla="*/ 2738449 h 3328250"/>
              <a:gd name="connsiteX1440" fmla="*/ 533295 w 9652841"/>
              <a:gd name="connsiteY1440" fmla="*/ 2756163 h 3328250"/>
              <a:gd name="connsiteX1441" fmla="*/ 504427 w 9652841"/>
              <a:gd name="connsiteY1441" fmla="*/ 2760594 h 3328250"/>
              <a:gd name="connsiteX1442" fmla="*/ 504253 w 9652841"/>
              <a:gd name="connsiteY1442" fmla="*/ 2760028 h 3328250"/>
              <a:gd name="connsiteX1443" fmla="*/ 504196 w 9652841"/>
              <a:gd name="connsiteY1443" fmla="*/ 2761131 h 3328250"/>
              <a:gd name="connsiteX1444" fmla="*/ 450981 w 9652841"/>
              <a:gd name="connsiteY1444" fmla="*/ 2813532 h 3328250"/>
              <a:gd name="connsiteX1445" fmla="*/ 406636 w 9652841"/>
              <a:gd name="connsiteY1445" fmla="*/ 2713097 h 3328250"/>
              <a:gd name="connsiteX1446" fmla="*/ 406722 w 9652841"/>
              <a:gd name="connsiteY1446" fmla="*/ 2712512 h 3328250"/>
              <a:gd name="connsiteX1447" fmla="*/ 363536 w 9652841"/>
              <a:gd name="connsiteY1447" fmla="*/ 2738186 h 3328250"/>
              <a:gd name="connsiteX1448" fmla="*/ 364665 w 9652841"/>
              <a:gd name="connsiteY1448" fmla="*/ 2739143 h 3328250"/>
              <a:gd name="connsiteX1449" fmla="*/ 263524 w 9652841"/>
              <a:gd name="connsiteY1449" fmla="*/ 2808858 h 3328250"/>
              <a:gd name="connsiteX1450" fmla="*/ 263524 w 9652841"/>
              <a:gd name="connsiteY1450" fmla="*/ 2807090 h 3328250"/>
              <a:gd name="connsiteX1451" fmla="*/ 263054 w 9652841"/>
              <a:gd name="connsiteY1451" fmla="*/ 2808973 h 3328250"/>
              <a:gd name="connsiteX1452" fmla="*/ 263054 w 9652841"/>
              <a:gd name="connsiteY1452" fmla="*/ 2857295 h 3328250"/>
              <a:gd name="connsiteX1453" fmla="*/ 123060 w 9652841"/>
              <a:gd name="connsiteY1453" fmla="*/ 2787009 h 3328250"/>
              <a:gd name="connsiteX1454" fmla="*/ 188683 w 9652841"/>
              <a:gd name="connsiteY1454" fmla="*/ 2712330 h 3328250"/>
              <a:gd name="connsiteX1455" fmla="*/ 197366 w 9652841"/>
              <a:gd name="connsiteY1455" fmla="*/ 2714936 h 3328250"/>
              <a:gd name="connsiteX1456" fmla="*/ 198416 w 9652841"/>
              <a:gd name="connsiteY1456" fmla="*/ 2709080 h 3328250"/>
              <a:gd name="connsiteX1457" fmla="*/ 262517 w 9652841"/>
              <a:gd name="connsiteY1457" fmla="*/ 2690495 h 3328250"/>
              <a:gd name="connsiteX1458" fmla="*/ 262824 w 9652841"/>
              <a:gd name="connsiteY1458" fmla="*/ 2691208 h 3328250"/>
              <a:gd name="connsiteX1459" fmla="*/ 262772 w 9652841"/>
              <a:gd name="connsiteY1459" fmla="*/ 2690391 h 3328250"/>
              <a:gd name="connsiteX1460" fmla="*/ 289352 w 9652841"/>
              <a:gd name="connsiteY1460" fmla="*/ 2642127 h 3328250"/>
              <a:gd name="connsiteX1461" fmla="*/ 290207 w 9652841"/>
              <a:gd name="connsiteY1461" fmla="*/ 2641741 h 3328250"/>
              <a:gd name="connsiteX1462" fmla="*/ 358773 w 9652841"/>
              <a:gd name="connsiteY1462" fmla="*/ 2545458 h 3328250"/>
              <a:gd name="connsiteX1463" fmla="*/ 336037 w 9652841"/>
              <a:gd name="connsiteY1463" fmla="*/ 2531180 h 3328250"/>
              <a:gd name="connsiteX1464" fmla="*/ 328860 w 9652841"/>
              <a:gd name="connsiteY1464" fmla="*/ 2506340 h 3328250"/>
              <a:gd name="connsiteX1465" fmla="*/ 348734 w 9652841"/>
              <a:gd name="connsiteY1465" fmla="*/ 2480393 h 3328250"/>
              <a:gd name="connsiteX1466" fmla="*/ 380756 w 9652841"/>
              <a:gd name="connsiteY1466" fmla="*/ 2471321 h 3328250"/>
              <a:gd name="connsiteX1467" fmla="*/ 385109 w 9652841"/>
              <a:gd name="connsiteY1467" fmla="*/ 2449558 h 3328250"/>
              <a:gd name="connsiteX1468" fmla="*/ 386901 w 9652841"/>
              <a:gd name="connsiteY1468" fmla="*/ 2449558 h 3328250"/>
              <a:gd name="connsiteX1469" fmla="*/ 385577 w 9652841"/>
              <a:gd name="connsiteY1469" fmla="*/ 2448781 h 3328250"/>
              <a:gd name="connsiteX1470" fmla="*/ 359300 w 9652841"/>
              <a:gd name="connsiteY1470" fmla="*/ 2422312 h 3328250"/>
              <a:gd name="connsiteX1471" fmla="*/ 360334 w 9652841"/>
              <a:gd name="connsiteY1471" fmla="*/ 2420657 h 3328250"/>
              <a:gd name="connsiteX1472" fmla="*/ 359300 w 9652841"/>
              <a:gd name="connsiteY1472" fmla="*/ 2421081 h 3328250"/>
              <a:gd name="connsiteX1473" fmla="*/ 315728 w 9652841"/>
              <a:gd name="connsiteY1473" fmla="*/ 2425427 h 3328250"/>
              <a:gd name="connsiteX1474" fmla="*/ 315026 w 9652841"/>
              <a:gd name="connsiteY1474" fmla="*/ 2424726 h 3328250"/>
              <a:gd name="connsiteX1475" fmla="*/ 314509 w 9652841"/>
              <a:gd name="connsiteY1475" fmla="*/ 2426668 h 3328250"/>
              <a:gd name="connsiteX1476" fmla="*/ 313126 w 9652841"/>
              <a:gd name="connsiteY1476" fmla="*/ 2426982 h 3328250"/>
              <a:gd name="connsiteX1477" fmla="*/ 315695 w 9652841"/>
              <a:gd name="connsiteY1477" fmla="*/ 2427619 h 3328250"/>
              <a:gd name="connsiteX1478" fmla="*/ 304756 w 9652841"/>
              <a:gd name="connsiteY1478" fmla="*/ 2472593 h 3328250"/>
              <a:gd name="connsiteX1479" fmla="*/ 267962 w 9652841"/>
              <a:gd name="connsiteY1479" fmla="*/ 2497557 h 3328250"/>
              <a:gd name="connsiteX1480" fmla="*/ 268135 w 9652841"/>
              <a:gd name="connsiteY1480" fmla="*/ 2497900 h 3328250"/>
              <a:gd name="connsiteX1481" fmla="*/ 140530 w 9652841"/>
              <a:gd name="connsiteY1481" fmla="*/ 2611437 h 3328250"/>
              <a:gd name="connsiteX1482" fmla="*/ 139878 w 9652841"/>
              <a:gd name="connsiteY1482" fmla="*/ 2611224 h 3328250"/>
              <a:gd name="connsiteX1483" fmla="*/ 140388 w 9652841"/>
              <a:gd name="connsiteY1483" fmla="*/ 2612082 h 3328250"/>
              <a:gd name="connsiteX1484" fmla="*/ 144793 w 9652841"/>
              <a:gd name="connsiteY1484" fmla="*/ 2642961 h 3328250"/>
              <a:gd name="connsiteX1485" fmla="*/ 25856 w 9652841"/>
              <a:gd name="connsiteY1485" fmla="*/ 2665016 h 3328250"/>
              <a:gd name="connsiteX1486" fmla="*/ 25856 w 9652841"/>
              <a:gd name="connsiteY1486" fmla="*/ 2616494 h 3328250"/>
              <a:gd name="connsiteX1487" fmla="*/ 58688 w 9652841"/>
              <a:gd name="connsiteY1487" fmla="*/ 2553219 h 3328250"/>
              <a:gd name="connsiteX1488" fmla="*/ 96336 w 9652841"/>
              <a:gd name="connsiteY1488" fmla="*/ 2567969 h 3328250"/>
              <a:gd name="connsiteX1489" fmla="*/ 96670 w 9652841"/>
              <a:gd name="connsiteY1489" fmla="*/ 2568160 h 3328250"/>
              <a:gd name="connsiteX1490" fmla="*/ 96529 w 9652841"/>
              <a:gd name="connsiteY1490" fmla="*/ 2567768 h 3328250"/>
              <a:gd name="connsiteX1491" fmla="*/ 153731 w 9652841"/>
              <a:gd name="connsiteY1491" fmla="*/ 2497900 h 3328250"/>
              <a:gd name="connsiteX1492" fmla="*/ 158352 w 9652841"/>
              <a:gd name="connsiteY1492" fmla="*/ 2495351 h 3328250"/>
              <a:gd name="connsiteX1493" fmla="*/ 153220 w 9652841"/>
              <a:gd name="connsiteY1493" fmla="*/ 2496157 h 3328250"/>
              <a:gd name="connsiteX1494" fmla="*/ 0 w 9652841"/>
              <a:gd name="connsiteY1494" fmla="*/ 2374409 h 3328250"/>
              <a:gd name="connsiteX1495" fmla="*/ 48155 w 9652841"/>
              <a:gd name="connsiteY1495" fmla="*/ 2343971 h 3328250"/>
              <a:gd name="connsiteX1496" fmla="*/ 54521 w 9652841"/>
              <a:gd name="connsiteY1496" fmla="*/ 2346297 h 3328250"/>
              <a:gd name="connsiteX1497" fmla="*/ 77954 w 9652841"/>
              <a:gd name="connsiteY1497" fmla="*/ 2317408 h 3328250"/>
              <a:gd name="connsiteX1498" fmla="*/ 123344 w 9652841"/>
              <a:gd name="connsiteY1498" fmla="*/ 2304765 h 3328250"/>
              <a:gd name="connsiteX1499" fmla="*/ 123344 w 9652841"/>
              <a:gd name="connsiteY1499" fmla="*/ 2361498 h 3328250"/>
              <a:gd name="connsiteX1500" fmla="*/ 123548 w 9652841"/>
              <a:gd name="connsiteY1500" fmla="*/ 2361534 h 3328250"/>
              <a:gd name="connsiteX1501" fmla="*/ 123548 w 9652841"/>
              <a:gd name="connsiteY1501" fmla="*/ 2304382 h 3328250"/>
              <a:gd name="connsiteX1502" fmla="*/ 119218 w 9652841"/>
              <a:gd name="connsiteY1502" fmla="*/ 2304382 h 3328250"/>
              <a:gd name="connsiteX1503" fmla="*/ 187740 w 9652841"/>
              <a:gd name="connsiteY1503" fmla="*/ 2278249 h 3328250"/>
              <a:gd name="connsiteX1504" fmla="*/ 214161 w 9652841"/>
              <a:gd name="connsiteY1504" fmla="*/ 2256501 h 3328250"/>
              <a:gd name="connsiteX1505" fmla="*/ 216048 w 9652841"/>
              <a:gd name="connsiteY1505" fmla="*/ 2257616 h 3328250"/>
              <a:gd name="connsiteX1506" fmla="*/ 214508 w 9652841"/>
              <a:gd name="connsiteY1506" fmla="*/ 2255428 h 3328250"/>
              <a:gd name="connsiteX1507" fmla="*/ 238343 w 9652841"/>
              <a:gd name="connsiteY1507" fmla="*/ 2194042 h 3328250"/>
              <a:gd name="connsiteX1508" fmla="*/ 284354 w 9652841"/>
              <a:gd name="connsiteY1508" fmla="*/ 2150300 h 3328250"/>
              <a:gd name="connsiteX1509" fmla="*/ 284223 w 9652841"/>
              <a:gd name="connsiteY1509" fmla="*/ 2148605 h 3328250"/>
              <a:gd name="connsiteX1510" fmla="*/ 337850 w 9652841"/>
              <a:gd name="connsiteY1510" fmla="*/ 2109028 h 3328250"/>
              <a:gd name="connsiteX1511" fmla="*/ 337850 w 9652841"/>
              <a:gd name="connsiteY1511" fmla="*/ 2109131 h 3328250"/>
              <a:gd name="connsiteX1512" fmla="*/ 362771 w 9652841"/>
              <a:gd name="connsiteY1512" fmla="*/ 2088043 h 3328250"/>
              <a:gd name="connsiteX1513" fmla="*/ 362759 w 9652841"/>
              <a:gd name="connsiteY1513" fmla="*/ 2087849 h 3328250"/>
              <a:gd name="connsiteX1514" fmla="*/ 481487 w 9652841"/>
              <a:gd name="connsiteY1514" fmla="*/ 1939981 h 3328250"/>
              <a:gd name="connsiteX1515" fmla="*/ 445593 w 9652841"/>
              <a:gd name="connsiteY1515" fmla="*/ 1936696 h 3328250"/>
              <a:gd name="connsiteX1516" fmla="*/ 446097 w 9652841"/>
              <a:gd name="connsiteY1516" fmla="*/ 1942725 h 3328250"/>
              <a:gd name="connsiteX1517" fmla="*/ 411122 w 9652841"/>
              <a:gd name="connsiteY1517" fmla="*/ 1982072 h 3328250"/>
              <a:gd name="connsiteX1518" fmla="*/ 387837 w 9652841"/>
              <a:gd name="connsiteY1518" fmla="*/ 1996830 h 3328250"/>
              <a:gd name="connsiteX1519" fmla="*/ 383276 w 9652841"/>
              <a:gd name="connsiteY1519" fmla="*/ 2004983 h 3328250"/>
              <a:gd name="connsiteX1520" fmla="*/ 267829 w 9652841"/>
              <a:gd name="connsiteY1520" fmla="*/ 2084895 h 3328250"/>
              <a:gd name="connsiteX1521" fmla="*/ 267826 w 9652841"/>
              <a:gd name="connsiteY1521" fmla="*/ 2084890 h 3328250"/>
              <a:gd name="connsiteX1522" fmla="*/ 242189 w 9652841"/>
              <a:gd name="connsiteY1522" fmla="*/ 2124993 h 3328250"/>
              <a:gd name="connsiteX1523" fmla="*/ 193057 w 9652841"/>
              <a:gd name="connsiteY1523" fmla="*/ 2132671 h 3328250"/>
              <a:gd name="connsiteX1524" fmla="*/ 193057 w 9652841"/>
              <a:gd name="connsiteY1524" fmla="*/ 2131205 h 3328250"/>
              <a:gd name="connsiteX1525" fmla="*/ 96529 w 9652841"/>
              <a:gd name="connsiteY1525" fmla="*/ 2157290 h 3328250"/>
              <a:gd name="connsiteX1526" fmla="*/ 171285 w 9652841"/>
              <a:gd name="connsiteY1526" fmla="*/ 2087576 h 3328250"/>
              <a:gd name="connsiteX1527" fmla="*/ 171748 w 9652841"/>
              <a:gd name="connsiteY1527" fmla="*/ 2087576 h 3328250"/>
              <a:gd name="connsiteX1528" fmla="*/ 171606 w 9652841"/>
              <a:gd name="connsiteY1528" fmla="*/ 2087481 h 3328250"/>
              <a:gd name="connsiteX1529" fmla="*/ 193174 w 9652841"/>
              <a:gd name="connsiteY1529" fmla="*/ 2040078 h 3328250"/>
              <a:gd name="connsiteX1530" fmla="*/ 262189 w 9652841"/>
              <a:gd name="connsiteY1530" fmla="*/ 1988367 h 3328250"/>
              <a:gd name="connsiteX1531" fmla="*/ 262189 w 9652841"/>
              <a:gd name="connsiteY1531" fmla="*/ 1989654 h 3328250"/>
              <a:gd name="connsiteX1532" fmla="*/ 262481 w 9652841"/>
              <a:gd name="connsiteY1532" fmla="*/ 1986443 h 3328250"/>
              <a:gd name="connsiteX1533" fmla="*/ 288712 w 9652841"/>
              <a:gd name="connsiteY1533" fmla="*/ 1942725 h 3328250"/>
              <a:gd name="connsiteX1534" fmla="*/ 290035 w 9652841"/>
              <a:gd name="connsiteY1534" fmla="*/ 1941160 h 3328250"/>
              <a:gd name="connsiteX1535" fmla="*/ 302282 w 9652841"/>
              <a:gd name="connsiteY1535" fmla="*/ 1896963 h 3328250"/>
              <a:gd name="connsiteX1536" fmla="*/ 337049 w 9652841"/>
              <a:gd name="connsiteY1536" fmla="*/ 1868616 h 3328250"/>
              <a:gd name="connsiteX1537" fmla="*/ 316399 w 9652841"/>
              <a:gd name="connsiteY1537" fmla="*/ 1847553 h 3328250"/>
              <a:gd name="connsiteX1538" fmla="*/ 317639 w 9652841"/>
              <a:gd name="connsiteY1538" fmla="*/ 1845047 h 3328250"/>
              <a:gd name="connsiteX1539" fmla="*/ 315987 w 9652841"/>
              <a:gd name="connsiteY1539" fmla="*/ 1846254 h 3328250"/>
              <a:gd name="connsiteX1540" fmla="*/ 170328 w 9652841"/>
              <a:gd name="connsiteY1540" fmla="*/ 1771452 h 3328250"/>
              <a:gd name="connsiteX1541" fmla="*/ 214467 w 9652841"/>
              <a:gd name="connsiteY1541" fmla="*/ 1674648 h 3328250"/>
              <a:gd name="connsiteX1542" fmla="*/ 214893 w 9652841"/>
              <a:gd name="connsiteY1542" fmla="*/ 1674718 h 3328250"/>
              <a:gd name="connsiteX1543" fmla="*/ 262937 w 9652841"/>
              <a:gd name="connsiteY1543" fmla="*/ 1626215 h 3328250"/>
              <a:gd name="connsiteX1544" fmla="*/ 262772 w 9652841"/>
              <a:gd name="connsiteY1544" fmla="*/ 1626050 h 3328250"/>
              <a:gd name="connsiteX1545" fmla="*/ 305721 w 9652841"/>
              <a:gd name="connsiteY1545" fmla="*/ 1549254 h 3328250"/>
              <a:gd name="connsiteX1546" fmla="*/ 380760 w 9652841"/>
              <a:gd name="connsiteY1546" fmla="*/ 1508917 h 3328250"/>
              <a:gd name="connsiteX1547" fmla="*/ 381134 w 9652841"/>
              <a:gd name="connsiteY1547" fmla="*/ 1508256 h 3328250"/>
              <a:gd name="connsiteX1548" fmla="*/ 385492 w 9652841"/>
              <a:gd name="connsiteY1548" fmla="*/ 1486328 h 3328250"/>
              <a:gd name="connsiteX1549" fmla="*/ 359971 w 9652841"/>
              <a:gd name="connsiteY1549" fmla="*/ 1460526 h 3328250"/>
              <a:gd name="connsiteX1550" fmla="*/ 359300 w 9652841"/>
              <a:gd name="connsiteY1550" fmla="*/ 1458149 h 3328250"/>
              <a:gd name="connsiteX1551" fmla="*/ 359300 w 9652841"/>
              <a:gd name="connsiteY1551" fmla="*/ 1460409 h 3328250"/>
              <a:gd name="connsiteX1552" fmla="*/ 262772 w 9652841"/>
              <a:gd name="connsiteY1552" fmla="*/ 1433864 h 3328250"/>
              <a:gd name="connsiteX1553" fmla="*/ 263335 w 9652841"/>
              <a:gd name="connsiteY1553" fmla="*/ 1433606 h 3328250"/>
              <a:gd name="connsiteX1554" fmla="*/ 262772 w 9652841"/>
              <a:gd name="connsiteY1554" fmla="*/ 1433525 h 3328250"/>
              <a:gd name="connsiteX1555" fmla="*/ 341826 w 9652841"/>
              <a:gd name="connsiteY1555" fmla="*/ 1160506 h 3328250"/>
              <a:gd name="connsiteX1556" fmla="*/ 412095 w 9652841"/>
              <a:gd name="connsiteY1556" fmla="*/ 1085648 h 3328250"/>
              <a:gd name="connsiteX1557" fmla="*/ 504324 w 9652841"/>
              <a:gd name="connsiteY1557" fmla="*/ 975560 h 3328250"/>
              <a:gd name="connsiteX1558" fmla="*/ 658038 w 9652841"/>
              <a:gd name="connsiteY1558" fmla="*/ 909507 h 3328250"/>
              <a:gd name="connsiteX1559" fmla="*/ 662167 w 9652841"/>
              <a:gd name="connsiteY1559" fmla="*/ 910179 h 3328250"/>
              <a:gd name="connsiteX1560" fmla="*/ 714133 w 9652841"/>
              <a:gd name="connsiteY1560" fmla="*/ 847885 h 3328250"/>
              <a:gd name="connsiteX1561" fmla="*/ 792775 w 9652841"/>
              <a:gd name="connsiteY1561" fmla="*/ 782422 h 3328250"/>
              <a:gd name="connsiteX1562" fmla="*/ 762951 w 9652841"/>
              <a:gd name="connsiteY1562" fmla="*/ 738640 h 3328250"/>
              <a:gd name="connsiteX1563" fmla="*/ 745414 w 9652841"/>
              <a:gd name="connsiteY1563" fmla="*/ 686991 h 3328250"/>
              <a:gd name="connsiteX1564" fmla="*/ 793641 w 9652841"/>
              <a:gd name="connsiteY1564" fmla="*/ 638639 h 3328250"/>
              <a:gd name="connsiteX1565" fmla="*/ 890099 w 9652841"/>
              <a:gd name="connsiteY1565" fmla="*/ 616661 h 3328250"/>
              <a:gd name="connsiteX1566" fmla="*/ 981224 w 9652841"/>
              <a:gd name="connsiteY1566" fmla="*/ 557233 h 3328250"/>
              <a:gd name="connsiteX1567" fmla="*/ 1014025 w 9652841"/>
              <a:gd name="connsiteY1567" fmla="*/ 557937 h 3328250"/>
              <a:gd name="connsiteX1568" fmla="*/ 1059445 w 9652841"/>
              <a:gd name="connsiteY1568" fmla="*/ 584914 h 3328250"/>
              <a:gd name="connsiteX1569" fmla="*/ 1104907 w 9652841"/>
              <a:gd name="connsiteY1569" fmla="*/ 519169 h 3328250"/>
              <a:gd name="connsiteX1570" fmla="*/ 1157768 w 9652841"/>
              <a:gd name="connsiteY1570" fmla="*/ 492892 h 3328250"/>
              <a:gd name="connsiteX1571" fmla="*/ 1167129 w 9652841"/>
              <a:gd name="connsiteY1571" fmla="*/ 486322 h 3328250"/>
              <a:gd name="connsiteX1572" fmla="*/ 1174902 w 9652841"/>
              <a:gd name="connsiteY1572" fmla="*/ 490354 h 3328250"/>
              <a:gd name="connsiteX1573" fmla="*/ 1187259 w 9652841"/>
              <a:gd name="connsiteY1573" fmla="*/ 475340 h 3328250"/>
              <a:gd name="connsiteX1574" fmla="*/ 1190016 w 9652841"/>
              <a:gd name="connsiteY1574" fmla="*/ 473972 h 3328250"/>
              <a:gd name="connsiteX1575" fmla="*/ 1205781 w 9652841"/>
              <a:gd name="connsiteY1575" fmla="*/ 444449 h 3328250"/>
              <a:gd name="connsiteX1576" fmla="*/ 1249096 w 9652841"/>
              <a:gd name="connsiteY1576" fmla="*/ 422328 h 3328250"/>
              <a:gd name="connsiteX1577" fmla="*/ 1249535 w 9652841"/>
              <a:gd name="connsiteY1577" fmla="*/ 422318 h 3328250"/>
              <a:gd name="connsiteX1578" fmla="*/ 1253864 w 9652841"/>
              <a:gd name="connsiteY1578" fmla="*/ 400117 h 3328250"/>
              <a:gd name="connsiteX1579" fmla="*/ 1301793 w 9652841"/>
              <a:gd name="connsiteY1579" fmla="*/ 373303 h 3328250"/>
              <a:gd name="connsiteX1580" fmla="*/ 1345365 w 9652841"/>
              <a:gd name="connsiteY1580" fmla="*/ 368834 h 3328250"/>
              <a:gd name="connsiteX1581" fmla="*/ 1345577 w 9652841"/>
              <a:gd name="connsiteY1581" fmla="*/ 371445 h 3328250"/>
              <a:gd name="connsiteX1582" fmla="*/ 1345701 w 9652841"/>
              <a:gd name="connsiteY1582" fmla="*/ 370822 h 3328250"/>
              <a:gd name="connsiteX1583" fmla="*/ 1371844 w 9652841"/>
              <a:gd name="connsiteY1583" fmla="*/ 326710 h 3328250"/>
              <a:gd name="connsiteX1584" fmla="*/ 1441559 w 9652841"/>
              <a:gd name="connsiteY1584" fmla="*/ 326710 h 3328250"/>
              <a:gd name="connsiteX1585" fmla="*/ 1442271 w 9652841"/>
              <a:gd name="connsiteY1585" fmla="*/ 327720 h 3328250"/>
              <a:gd name="connsiteX1586" fmla="*/ 1441969 w 9652841"/>
              <a:gd name="connsiteY1586" fmla="*/ 326120 h 3328250"/>
              <a:gd name="connsiteX1587" fmla="*/ 1402344 w 9652841"/>
              <a:gd name="connsiteY1587" fmla="*/ 189043 h 3328250"/>
              <a:gd name="connsiteX1588" fmla="*/ 1516815 w 9652841"/>
              <a:gd name="connsiteY1588" fmla="*/ 277479 h 3328250"/>
              <a:gd name="connsiteX1589" fmla="*/ 1635688 w 9652841"/>
              <a:gd name="connsiteY1589" fmla="*/ 250950 h 3328250"/>
              <a:gd name="connsiteX1590" fmla="*/ 1758964 w 9652841"/>
              <a:gd name="connsiteY1590" fmla="*/ 277479 h 3328250"/>
              <a:gd name="connsiteX1591" fmla="*/ 1758964 w 9652841"/>
              <a:gd name="connsiteY1591" fmla="*/ 304011 h 3328250"/>
              <a:gd name="connsiteX1592" fmla="*/ 1758543 w 9652841"/>
              <a:gd name="connsiteY1592" fmla="*/ 305803 h 3328250"/>
              <a:gd name="connsiteX1593" fmla="*/ 1782551 w 9652841"/>
              <a:gd name="connsiteY1593" fmla="*/ 325737 h 3328250"/>
              <a:gd name="connsiteX1594" fmla="*/ 1783257 w 9652841"/>
              <a:gd name="connsiteY1594" fmla="*/ 325409 h 3328250"/>
              <a:gd name="connsiteX1595" fmla="*/ 1806242 w 9652841"/>
              <a:gd name="connsiteY1595" fmla="*/ 314319 h 3328250"/>
              <a:gd name="connsiteX1596" fmla="*/ 1875190 w 9652841"/>
              <a:gd name="connsiteY1596" fmla="*/ 325409 h 3328250"/>
              <a:gd name="connsiteX1597" fmla="*/ 1878418 w 9652841"/>
              <a:gd name="connsiteY1597" fmla="*/ 327716 h 3328250"/>
              <a:gd name="connsiteX1598" fmla="*/ 1876941 w 9652841"/>
              <a:gd name="connsiteY1598" fmla="*/ 324987 h 3328250"/>
              <a:gd name="connsiteX1599" fmla="*/ 1950381 w 9652841"/>
              <a:gd name="connsiteY1599" fmla="*/ 395648 h 3328250"/>
              <a:gd name="connsiteX1600" fmla="*/ 1949565 w 9652841"/>
              <a:gd name="connsiteY1600" fmla="*/ 395460 h 3328250"/>
              <a:gd name="connsiteX1601" fmla="*/ 1949610 w 9652841"/>
              <a:gd name="connsiteY1601" fmla="*/ 395518 h 3328250"/>
              <a:gd name="connsiteX1602" fmla="*/ 1949610 w 9652841"/>
              <a:gd name="connsiteY1602" fmla="*/ 421808 h 3328250"/>
              <a:gd name="connsiteX1603" fmla="*/ 1951573 w 9652841"/>
              <a:gd name="connsiteY1603" fmla="*/ 431626 h 3328250"/>
              <a:gd name="connsiteX1604" fmla="*/ 1951573 w 9652841"/>
              <a:gd name="connsiteY1604" fmla="*/ 421532 h 3328250"/>
              <a:gd name="connsiteX1605" fmla="*/ 2094131 w 9652841"/>
              <a:gd name="connsiteY1605" fmla="*/ 465878 h 3328250"/>
              <a:gd name="connsiteX1606" fmla="*/ 2091354 w 9652841"/>
              <a:gd name="connsiteY1606" fmla="*/ 466342 h 3328250"/>
              <a:gd name="connsiteX1607" fmla="*/ 2095215 w 9652841"/>
              <a:gd name="connsiteY1607" fmla="*/ 466837 h 3328250"/>
              <a:gd name="connsiteX1608" fmla="*/ 2165501 w 9652841"/>
              <a:gd name="connsiteY1608" fmla="*/ 444718 h 3328250"/>
              <a:gd name="connsiteX1609" fmla="*/ 2167584 w 9652841"/>
              <a:gd name="connsiteY1609" fmla="*/ 444951 h 3328250"/>
              <a:gd name="connsiteX1610" fmla="*/ 2166527 w 9652841"/>
              <a:gd name="connsiteY1610" fmla="*/ 443912 h 3328250"/>
              <a:gd name="connsiteX1611" fmla="*/ 2247637 w 9652841"/>
              <a:gd name="connsiteY1611" fmla="*/ 391425 h 3328250"/>
              <a:gd name="connsiteX1612" fmla="*/ 2282403 w 9652841"/>
              <a:gd name="connsiteY1612" fmla="*/ 400463 h 3328250"/>
              <a:gd name="connsiteX1613" fmla="*/ 2283999 w 9652841"/>
              <a:gd name="connsiteY1613" fmla="*/ 399963 h 3328250"/>
              <a:gd name="connsiteX1614" fmla="*/ 2310257 w 9652841"/>
              <a:gd name="connsiteY1614" fmla="*/ 369145 h 3328250"/>
              <a:gd name="connsiteX1615" fmla="*/ 2310257 w 9652841"/>
              <a:gd name="connsiteY1615" fmla="*/ 347169 h 3328250"/>
              <a:gd name="connsiteX1616" fmla="*/ 2312729 w 9652841"/>
              <a:gd name="connsiteY1616" fmla="*/ 346683 h 3328250"/>
              <a:gd name="connsiteX1617" fmla="*/ 2358722 w 9652841"/>
              <a:gd name="connsiteY1617" fmla="*/ 294652 h 3328250"/>
              <a:gd name="connsiteX1618" fmla="*/ 2431980 w 9652841"/>
              <a:gd name="connsiteY1618" fmla="*/ 299119 h 3328250"/>
              <a:gd name="connsiteX1619" fmla="*/ 2385179 w 9652841"/>
              <a:gd name="connsiteY1619" fmla="*/ 352065 h 3328250"/>
              <a:gd name="connsiteX1620" fmla="*/ 2390033 w 9652841"/>
              <a:gd name="connsiteY1620" fmla="*/ 376852 h 3328250"/>
              <a:gd name="connsiteX1621" fmla="*/ 2411491 w 9652841"/>
              <a:gd name="connsiteY1621" fmla="*/ 395541 h 3328250"/>
              <a:gd name="connsiteX1622" fmla="*/ 2411438 w 9652841"/>
              <a:gd name="connsiteY1622" fmla="*/ 395731 h 3328250"/>
              <a:gd name="connsiteX1623" fmla="*/ 2480066 w 9652841"/>
              <a:gd name="connsiteY1623" fmla="*/ 374197 h 3328250"/>
              <a:gd name="connsiteX1624" fmla="*/ 2483307 w 9652841"/>
              <a:gd name="connsiteY1624" fmla="*/ 377756 h 3328250"/>
              <a:gd name="connsiteX1625" fmla="*/ 2481932 w 9652841"/>
              <a:gd name="connsiteY1625" fmla="*/ 374442 h 3328250"/>
              <a:gd name="connsiteX1626" fmla="*/ 2534366 w 9652841"/>
              <a:gd name="connsiteY1626" fmla="*/ 330564 h 3328250"/>
              <a:gd name="connsiteX1627" fmla="*/ 2536571 w 9652841"/>
              <a:gd name="connsiteY1627" fmla="*/ 329802 h 3328250"/>
              <a:gd name="connsiteX1628" fmla="*/ 2533872 w 9652841"/>
              <a:gd name="connsiteY1628" fmla="*/ 329150 h 3328250"/>
              <a:gd name="connsiteX1629" fmla="*/ 2621874 w 9652841"/>
              <a:gd name="connsiteY1629" fmla="*/ 276596 h 3328250"/>
              <a:gd name="connsiteX1630" fmla="*/ 2624623 w 9652841"/>
              <a:gd name="connsiteY1630" fmla="*/ 274574 h 3328250"/>
              <a:gd name="connsiteX1631" fmla="*/ 2649667 w 9652841"/>
              <a:gd name="connsiteY1631" fmla="*/ 238032 h 3328250"/>
              <a:gd name="connsiteX1632" fmla="*/ 2769830 w 9652841"/>
              <a:gd name="connsiteY1632" fmla="*/ 181140 h 3328250"/>
              <a:gd name="connsiteX1633" fmla="*/ 2766800 w 9652841"/>
              <a:gd name="connsiteY1633" fmla="*/ 214938 h 3328250"/>
              <a:gd name="connsiteX1634" fmla="*/ 2768126 w 9652841"/>
              <a:gd name="connsiteY1634" fmla="*/ 213668 h 3328250"/>
              <a:gd name="connsiteX1635" fmla="*/ 2771041 w 9652841"/>
              <a:gd name="connsiteY1635" fmla="*/ 181140 h 3328250"/>
              <a:gd name="connsiteX1636" fmla="*/ 2817939 w 9652841"/>
              <a:gd name="connsiteY1636" fmla="*/ 133560 h 3328250"/>
              <a:gd name="connsiteX1637" fmla="*/ 2818371 w 9652841"/>
              <a:gd name="connsiteY1637" fmla="*/ 103181 h 3328250"/>
              <a:gd name="connsiteX1638" fmla="*/ 2888314 w 9652841"/>
              <a:gd name="connsiteY1638" fmla="*/ 84867 h 3328250"/>
              <a:gd name="connsiteX1639" fmla="*/ 2958736 w 9652841"/>
              <a:gd name="connsiteY1639" fmla="*/ 63161 h 3328250"/>
              <a:gd name="connsiteX1640" fmla="*/ 2981295 w 9652841"/>
              <a:gd name="connsiteY1640" fmla="*/ 80526 h 3328250"/>
              <a:gd name="connsiteX1641" fmla="*/ 3005827 w 9652841"/>
              <a:gd name="connsiteY1641" fmla="*/ 84644 h 3328250"/>
              <a:gd name="connsiteX1642" fmla="*/ 3005789 w 9652841"/>
              <a:gd name="connsiteY1642" fmla="*/ 84612 h 3328250"/>
              <a:gd name="connsiteX1643" fmla="*/ 3032448 w 9652841"/>
              <a:gd name="connsiteY1643" fmla="*/ 57798 h 3328250"/>
              <a:gd name="connsiteX1644" fmla="*/ 3033278 w 9652841"/>
              <a:gd name="connsiteY1644" fmla="*/ 57974 h 3328250"/>
              <a:gd name="connsiteX1645" fmla="*/ 3034360 w 9652841"/>
              <a:gd name="connsiteY1645" fmla="*/ 21070 h 3328250"/>
              <a:gd name="connsiteX1646" fmla="*/ 3055057 w 9652841"/>
              <a:gd name="connsiteY1646" fmla="*/ 560 h 332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</a:cxnLst>
            <a:rect l="l" t="t" r="r" b="b"/>
            <a:pathLst>
              <a:path w="9652841" h="3328250">
                <a:moveTo>
                  <a:pt x="4374279" y="3271657"/>
                </a:moveTo>
                <a:cubicBezTo>
                  <a:pt x="4378636" y="3271657"/>
                  <a:pt x="4378636" y="3293108"/>
                  <a:pt x="4378636" y="3297398"/>
                </a:cubicBezTo>
                <a:cubicBezTo>
                  <a:pt x="4374279" y="3318849"/>
                  <a:pt x="4369921" y="3331719"/>
                  <a:pt x="4352492" y="3327429"/>
                </a:cubicBezTo>
                <a:cubicBezTo>
                  <a:pt x="4343778" y="3323139"/>
                  <a:pt x="4343778" y="3305978"/>
                  <a:pt x="4343778" y="3297398"/>
                </a:cubicBezTo>
                <a:cubicBezTo>
                  <a:pt x="4348136" y="3284528"/>
                  <a:pt x="4352492" y="3267367"/>
                  <a:pt x="4374279" y="3271657"/>
                </a:cubicBezTo>
                <a:close/>
                <a:moveTo>
                  <a:pt x="4524047" y="3270049"/>
                </a:moveTo>
                <a:cubicBezTo>
                  <a:pt x="4545704" y="3270049"/>
                  <a:pt x="4563030" y="3274407"/>
                  <a:pt x="4571693" y="3291836"/>
                </a:cubicBezTo>
                <a:cubicBezTo>
                  <a:pt x="4550035" y="3296192"/>
                  <a:pt x="4550035" y="3339764"/>
                  <a:pt x="4524047" y="3322335"/>
                </a:cubicBezTo>
                <a:cubicBezTo>
                  <a:pt x="4515384" y="3317979"/>
                  <a:pt x="4524047" y="3287478"/>
                  <a:pt x="4524047" y="3270049"/>
                </a:cubicBezTo>
                <a:close/>
                <a:moveTo>
                  <a:pt x="4282108" y="3191396"/>
                </a:moveTo>
                <a:cubicBezTo>
                  <a:pt x="4290688" y="3200334"/>
                  <a:pt x="4299268" y="3213740"/>
                  <a:pt x="4303559" y="3222679"/>
                </a:cubicBezTo>
                <a:cubicBezTo>
                  <a:pt x="4303559" y="3240555"/>
                  <a:pt x="4299268" y="3253961"/>
                  <a:pt x="4286398" y="3249492"/>
                </a:cubicBezTo>
                <a:cubicBezTo>
                  <a:pt x="4277818" y="3240555"/>
                  <a:pt x="4269237" y="3227148"/>
                  <a:pt x="4264947" y="3213740"/>
                </a:cubicBezTo>
                <a:cubicBezTo>
                  <a:pt x="4260657" y="3200334"/>
                  <a:pt x="4269237" y="3186927"/>
                  <a:pt x="4282108" y="3191396"/>
                </a:cubicBezTo>
                <a:close/>
                <a:moveTo>
                  <a:pt x="4659775" y="3147538"/>
                </a:moveTo>
                <a:cubicBezTo>
                  <a:pt x="4690745" y="3165292"/>
                  <a:pt x="4708442" y="3209673"/>
                  <a:pt x="4686321" y="3245177"/>
                </a:cubicBezTo>
                <a:cubicBezTo>
                  <a:pt x="4673049" y="3267367"/>
                  <a:pt x="4655351" y="3236301"/>
                  <a:pt x="4646502" y="3222986"/>
                </a:cubicBezTo>
                <a:cubicBezTo>
                  <a:pt x="4633230" y="3214110"/>
                  <a:pt x="4624381" y="3209673"/>
                  <a:pt x="4619957" y="3196358"/>
                </a:cubicBezTo>
                <a:cubicBezTo>
                  <a:pt x="4633230" y="3178607"/>
                  <a:pt x="4642079" y="3138663"/>
                  <a:pt x="4659775" y="3147538"/>
                </a:cubicBezTo>
                <a:close/>
                <a:moveTo>
                  <a:pt x="4142355" y="3046806"/>
                </a:moveTo>
                <a:lnTo>
                  <a:pt x="4140484" y="3050562"/>
                </a:lnTo>
                <a:lnTo>
                  <a:pt x="4140241" y="3051051"/>
                </a:lnTo>
                <a:lnTo>
                  <a:pt x="4143048" y="3046867"/>
                </a:lnTo>
                <a:close/>
                <a:moveTo>
                  <a:pt x="6686668" y="3045304"/>
                </a:moveTo>
                <a:lnTo>
                  <a:pt x="6685332" y="3046612"/>
                </a:lnTo>
                <a:lnTo>
                  <a:pt x="6695316" y="3056874"/>
                </a:lnTo>
                <a:close/>
                <a:moveTo>
                  <a:pt x="1687820" y="3001863"/>
                </a:moveTo>
                <a:lnTo>
                  <a:pt x="1681765" y="3003597"/>
                </a:lnTo>
                <a:lnTo>
                  <a:pt x="1683885" y="3006791"/>
                </a:lnTo>
                <a:lnTo>
                  <a:pt x="1683760" y="3007192"/>
                </a:lnTo>
                <a:lnTo>
                  <a:pt x="1688068" y="3002905"/>
                </a:lnTo>
                <a:close/>
                <a:moveTo>
                  <a:pt x="7053398" y="2980706"/>
                </a:moveTo>
                <a:lnTo>
                  <a:pt x="7049659" y="2983094"/>
                </a:lnTo>
                <a:lnTo>
                  <a:pt x="7057290" y="2996642"/>
                </a:lnTo>
                <a:lnTo>
                  <a:pt x="7058514" y="2996910"/>
                </a:lnTo>
                <a:lnTo>
                  <a:pt x="7053398" y="2981322"/>
                </a:lnTo>
                <a:close/>
                <a:moveTo>
                  <a:pt x="7608584" y="2958502"/>
                </a:moveTo>
                <a:lnTo>
                  <a:pt x="7609167" y="2962606"/>
                </a:lnTo>
                <a:lnTo>
                  <a:pt x="7609006" y="2963253"/>
                </a:lnTo>
                <a:lnTo>
                  <a:pt x="7609589" y="2962789"/>
                </a:lnTo>
                <a:lnTo>
                  <a:pt x="7620605" y="2959941"/>
                </a:lnTo>
                <a:close/>
                <a:moveTo>
                  <a:pt x="1614698" y="2931905"/>
                </a:moveTo>
                <a:lnTo>
                  <a:pt x="1614509" y="2931960"/>
                </a:lnTo>
                <a:lnTo>
                  <a:pt x="1614786" y="2932533"/>
                </a:lnTo>
                <a:close/>
                <a:moveTo>
                  <a:pt x="1613683" y="2929889"/>
                </a:moveTo>
                <a:lnTo>
                  <a:pt x="1613646" y="2930187"/>
                </a:lnTo>
                <a:lnTo>
                  <a:pt x="1613683" y="2930263"/>
                </a:lnTo>
                <a:close/>
                <a:moveTo>
                  <a:pt x="1613480" y="2927108"/>
                </a:moveTo>
                <a:lnTo>
                  <a:pt x="1612212" y="2927236"/>
                </a:lnTo>
                <a:lnTo>
                  <a:pt x="1613480" y="2929845"/>
                </a:lnTo>
                <a:close/>
                <a:moveTo>
                  <a:pt x="6214706" y="2921824"/>
                </a:moveTo>
                <a:lnTo>
                  <a:pt x="6212639" y="2927060"/>
                </a:lnTo>
                <a:lnTo>
                  <a:pt x="6215241" y="2926837"/>
                </a:lnTo>
                <a:lnTo>
                  <a:pt x="6216461" y="2927087"/>
                </a:lnTo>
                <a:close/>
                <a:moveTo>
                  <a:pt x="4165949" y="2909738"/>
                </a:moveTo>
                <a:lnTo>
                  <a:pt x="4164401" y="2913230"/>
                </a:lnTo>
                <a:lnTo>
                  <a:pt x="4168103" y="2910062"/>
                </a:lnTo>
                <a:lnTo>
                  <a:pt x="4167969" y="2909984"/>
                </a:lnTo>
                <a:close/>
                <a:moveTo>
                  <a:pt x="4475834" y="2905736"/>
                </a:moveTo>
                <a:lnTo>
                  <a:pt x="4475165" y="2906187"/>
                </a:lnTo>
                <a:lnTo>
                  <a:pt x="4475165" y="2926074"/>
                </a:lnTo>
                <a:lnTo>
                  <a:pt x="4475834" y="2926310"/>
                </a:lnTo>
                <a:close/>
                <a:moveTo>
                  <a:pt x="4185829" y="2905388"/>
                </a:moveTo>
                <a:lnTo>
                  <a:pt x="4185579" y="2905537"/>
                </a:lnTo>
                <a:lnTo>
                  <a:pt x="4185579" y="2908417"/>
                </a:lnTo>
                <a:lnTo>
                  <a:pt x="4190712" y="2905388"/>
                </a:lnTo>
                <a:close/>
                <a:moveTo>
                  <a:pt x="5713735" y="2894450"/>
                </a:moveTo>
                <a:lnTo>
                  <a:pt x="5703220" y="2895649"/>
                </a:lnTo>
                <a:lnTo>
                  <a:pt x="5703220" y="2896448"/>
                </a:lnTo>
                <a:cubicBezTo>
                  <a:pt x="5703220" y="2896448"/>
                  <a:pt x="5703220" y="2898683"/>
                  <a:pt x="5703220" y="2900917"/>
                </a:cubicBezTo>
                <a:lnTo>
                  <a:pt x="5703220" y="2903559"/>
                </a:lnTo>
                <a:lnTo>
                  <a:pt x="5704229" y="2904059"/>
                </a:lnTo>
                <a:close/>
                <a:moveTo>
                  <a:pt x="6550711" y="2856386"/>
                </a:moveTo>
                <a:lnTo>
                  <a:pt x="6550557" y="2856497"/>
                </a:lnTo>
                <a:lnTo>
                  <a:pt x="6550633" y="2856612"/>
                </a:lnTo>
                <a:close/>
                <a:moveTo>
                  <a:pt x="6356717" y="2831991"/>
                </a:moveTo>
                <a:lnTo>
                  <a:pt x="6356680" y="2832059"/>
                </a:lnTo>
                <a:lnTo>
                  <a:pt x="6356698" y="2832072"/>
                </a:lnTo>
                <a:close/>
                <a:moveTo>
                  <a:pt x="4475166" y="2826539"/>
                </a:moveTo>
                <a:lnTo>
                  <a:pt x="4475166" y="2830123"/>
                </a:lnTo>
                <a:lnTo>
                  <a:pt x="4475754" y="2831878"/>
                </a:lnTo>
                <a:lnTo>
                  <a:pt x="4476842" y="2832795"/>
                </a:lnTo>
                <a:lnTo>
                  <a:pt x="4476842" y="2831841"/>
                </a:lnTo>
                <a:close/>
                <a:moveTo>
                  <a:pt x="4038273" y="2786353"/>
                </a:moveTo>
                <a:lnTo>
                  <a:pt x="4038273" y="2799024"/>
                </a:lnTo>
                <a:lnTo>
                  <a:pt x="4046712" y="2786723"/>
                </a:lnTo>
                <a:lnTo>
                  <a:pt x="4045758" y="2786678"/>
                </a:lnTo>
                <a:close/>
                <a:moveTo>
                  <a:pt x="6523712" y="2759322"/>
                </a:moveTo>
                <a:lnTo>
                  <a:pt x="6522661" y="2761427"/>
                </a:lnTo>
                <a:lnTo>
                  <a:pt x="6521572" y="2762212"/>
                </a:lnTo>
                <a:lnTo>
                  <a:pt x="6524316" y="2764227"/>
                </a:lnTo>
                <a:lnTo>
                  <a:pt x="6523712" y="2760643"/>
                </a:lnTo>
                <a:close/>
                <a:moveTo>
                  <a:pt x="5971355" y="2755029"/>
                </a:moveTo>
                <a:lnTo>
                  <a:pt x="5970973" y="2757712"/>
                </a:lnTo>
                <a:lnTo>
                  <a:pt x="5971355" y="2757903"/>
                </a:lnTo>
                <a:close/>
                <a:moveTo>
                  <a:pt x="4409703" y="2688629"/>
                </a:moveTo>
                <a:lnTo>
                  <a:pt x="4407875" y="2688904"/>
                </a:lnTo>
                <a:lnTo>
                  <a:pt x="4408605" y="2689392"/>
                </a:lnTo>
                <a:close/>
                <a:moveTo>
                  <a:pt x="7326238" y="2681517"/>
                </a:moveTo>
                <a:lnTo>
                  <a:pt x="7312057" y="2695030"/>
                </a:lnTo>
                <a:lnTo>
                  <a:pt x="7316916" y="2701476"/>
                </a:lnTo>
                <a:close/>
                <a:moveTo>
                  <a:pt x="486512" y="2677912"/>
                </a:moveTo>
                <a:lnTo>
                  <a:pt x="481161" y="2682290"/>
                </a:lnTo>
                <a:lnTo>
                  <a:pt x="481274" y="2682320"/>
                </a:lnTo>
                <a:lnTo>
                  <a:pt x="482024" y="2682528"/>
                </a:lnTo>
                <a:lnTo>
                  <a:pt x="484027" y="2685487"/>
                </a:lnTo>
                <a:lnTo>
                  <a:pt x="486414" y="2678209"/>
                </a:lnTo>
                <a:close/>
                <a:moveTo>
                  <a:pt x="8880421" y="2663679"/>
                </a:moveTo>
                <a:lnTo>
                  <a:pt x="8878565" y="2664263"/>
                </a:lnTo>
                <a:lnTo>
                  <a:pt x="8880421" y="2667069"/>
                </a:lnTo>
                <a:close/>
                <a:moveTo>
                  <a:pt x="504441" y="2656326"/>
                </a:moveTo>
                <a:lnTo>
                  <a:pt x="504441" y="2658910"/>
                </a:lnTo>
                <a:lnTo>
                  <a:pt x="504441" y="2662236"/>
                </a:lnTo>
                <a:lnTo>
                  <a:pt x="507449" y="2659790"/>
                </a:lnTo>
                <a:close/>
                <a:moveTo>
                  <a:pt x="3151287" y="2619566"/>
                </a:moveTo>
                <a:lnTo>
                  <a:pt x="3151287" y="2619762"/>
                </a:lnTo>
                <a:lnTo>
                  <a:pt x="3151362" y="2619583"/>
                </a:lnTo>
                <a:close/>
                <a:moveTo>
                  <a:pt x="403025" y="2615801"/>
                </a:moveTo>
                <a:lnTo>
                  <a:pt x="410519" y="2686340"/>
                </a:lnTo>
                <a:lnTo>
                  <a:pt x="411071" y="2682528"/>
                </a:lnTo>
                <a:lnTo>
                  <a:pt x="411178" y="2682500"/>
                </a:lnTo>
                <a:lnTo>
                  <a:pt x="407404" y="2615801"/>
                </a:lnTo>
                <a:close/>
                <a:moveTo>
                  <a:pt x="8661772" y="2604900"/>
                </a:moveTo>
                <a:lnTo>
                  <a:pt x="8661443" y="2605204"/>
                </a:lnTo>
                <a:lnTo>
                  <a:pt x="8658502" y="2628955"/>
                </a:lnTo>
                <a:lnTo>
                  <a:pt x="8658767" y="2629106"/>
                </a:lnTo>
                <a:close/>
                <a:moveTo>
                  <a:pt x="1733395" y="2594352"/>
                </a:moveTo>
                <a:lnTo>
                  <a:pt x="1734834" y="2601493"/>
                </a:lnTo>
                <a:lnTo>
                  <a:pt x="1736236" y="2594352"/>
                </a:lnTo>
                <a:lnTo>
                  <a:pt x="1735974" y="2594352"/>
                </a:lnTo>
                <a:close/>
                <a:moveTo>
                  <a:pt x="8347824" y="2587483"/>
                </a:moveTo>
                <a:lnTo>
                  <a:pt x="8347201" y="2588071"/>
                </a:lnTo>
                <a:lnTo>
                  <a:pt x="8347529" y="2588288"/>
                </a:lnTo>
                <a:close/>
                <a:moveTo>
                  <a:pt x="7971357" y="2569368"/>
                </a:moveTo>
                <a:lnTo>
                  <a:pt x="7969714" y="2571417"/>
                </a:lnTo>
                <a:lnTo>
                  <a:pt x="7968749" y="2572420"/>
                </a:lnTo>
                <a:lnTo>
                  <a:pt x="7970580" y="2573031"/>
                </a:lnTo>
                <a:lnTo>
                  <a:pt x="7970626" y="2572285"/>
                </a:lnTo>
                <a:close/>
                <a:moveTo>
                  <a:pt x="1179966" y="2553780"/>
                </a:moveTo>
                <a:lnTo>
                  <a:pt x="1179802" y="2553790"/>
                </a:lnTo>
                <a:lnTo>
                  <a:pt x="1176338" y="2564239"/>
                </a:lnTo>
                <a:lnTo>
                  <a:pt x="1176361" y="2564243"/>
                </a:lnTo>
                <a:close/>
                <a:moveTo>
                  <a:pt x="386114" y="2524137"/>
                </a:moveTo>
                <a:lnTo>
                  <a:pt x="382692" y="2526988"/>
                </a:lnTo>
                <a:lnTo>
                  <a:pt x="386114" y="2528417"/>
                </a:lnTo>
                <a:close/>
                <a:moveTo>
                  <a:pt x="8977141" y="2520758"/>
                </a:moveTo>
                <a:lnTo>
                  <a:pt x="8977141" y="2523833"/>
                </a:lnTo>
                <a:lnTo>
                  <a:pt x="8976953" y="2524424"/>
                </a:lnTo>
                <a:lnTo>
                  <a:pt x="8977651" y="2523690"/>
                </a:lnTo>
                <a:lnTo>
                  <a:pt x="8979046" y="2523560"/>
                </a:lnTo>
                <a:close/>
                <a:moveTo>
                  <a:pt x="3085863" y="2518687"/>
                </a:moveTo>
                <a:lnTo>
                  <a:pt x="3078675" y="2519108"/>
                </a:lnTo>
                <a:lnTo>
                  <a:pt x="3081212" y="2529586"/>
                </a:lnTo>
                <a:lnTo>
                  <a:pt x="3085664" y="2518845"/>
                </a:lnTo>
                <a:close/>
                <a:moveTo>
                  <a:pt x="387783" y="2517487"/>
                </a:moveTo>
                <a:lnTo>
                  <a:pt x="387087" y="2518232"/>
                </a:lnTo>
                <a:lnTo>
                  <a:pt x="386273" y="2519589"/>
                </a:lnTo>
                <a:lnTo>
                  <a:pt x="386273" y="2522115"/>
                </a:lnTo>
                <a:close/>
                <a:moveTo>
                  <a:pt x="1323505" y="2497142"/>
                </a:moveTo>
                <a:lnTo>
                  <a:pt x="1320340" y="2497199"/>
                </a:lnTo>
                <a:lnTo>
                  <a:pt x="1323014" y="2503099"/>
                </a:lnTo>
                <a:lnTo>
                  <a:pt x="1324287" y="2497439"/>
                </a:lnTo>
                <a:lnTo>
                  <a:pt x="1323916" y="2497822"/>
                </a:lnTo>
                <a:close/>
                <a:moveTo>
                  <a:pt x="675701" y="2485426"/>
                </a:moveTo>
                <a:lnTo>
                  <a:pt x="674956" y="2488043"/>
                </a:lnTo>
                <a:lnTo>
                  <a:pt x="673818" y="2488819"/>
                </a:lnTo>
                <a:lnTo>
                  <a:pt x="675701" y="2488887"/>
                </a:lnTo>
                <a:close/>
                <a:moveTo>
                  <a:pt x="413855" y="2473304"/>
                </a:moveTo>
                <a:lnTo>
                  <a:pt x="412892" y="2473497"/>
                </a:lnTo>
                <a:lnTo>
                  <a:pt x="412696" y="2474280"/>
                </a:lnTo>
                <a:close/>
                <a:moveTo>
                  <a:pt x="382863" y="2471345"/>
                </a:moveTo>
                <a:lnTo>
                  <a:pt x="386116" y="2472429"/>
                </a:lnTo>
                <a:lnTo>
                  <a:pt x="386116" y="2472351"/>
                </a:lnTo>
                <a:lnTo>
                  <a:pt x="385109" y="2471345"/>
                </a:lnTo>
                <a:close/>
                <a:moveTo>
                  <a:pt x="440413" y="2457603"/>
                </a:moveTo>
                <a:lnTo>
                  <a:pt x="442425" y="2460619"/>
                </a:lnTo>
                <a:cubicBezTo>
                  <a:pt x="438067" y="2464977"/>
                  <a:pt x="438067" y="2469333"/>
                  <a:pt x="433709" y="2469333"/>
                </a:cubicBezTo>
                <a:lnTo>
                  <a:pt x="431194" y="2469836"/>
                </a:lnTo>
                <a:lnTo>
                  <a:pt x="432888" y="2470244"/>
                </a:lnTo>
                <a:lnTo>
                  <a:pt x="434380" y="2475171"/>
                </a:lnTo>
                <a:lnTo>
                  <a:pt x="434582" y="2475841"/>
                </a:lnTo>
                <a:lnTo>
                  <a:pt x="445105" y="2465688"/>
                </a:lnTo>
                <a:cubicBezTo>
                  <a:pt x="448323" y="2465144"/>
                  <a:pt x="451540" y="2467323"/>
                  <a:pt x="455830" y="2471681"/>
                </a:cubicBezTo>
                <a:lnTo>
                  <a:pt x="455830" y="2472684"/>
                </a:lnTo>
                <a:lnTo>
                  <a:pt x="456499" y="2471681"/>
                </a:lnTo>
                <a:lnTo>
                  <a:pt x="457842" y="2471009"/>
                </a:lnTo>
                <a:lnTo>
                  <a:pt x="455829" y="2471009"/>
                </a:lnTo>
                <a:lnTo>
                  <a:pt x="455829" y="2457603"/>
                </a:lnTo>
                <a:close/>
                <a:moveTo>
                  <a:pt x="8763199" y="2448266"/>
                </a:moveTo>
                <a:lnTo>
                  <a:pt x="8762785" y="2451198"/>
                </a:lnTo>
                <a:lnTo>
                  <a:pt x="8763974" y="2449558"/>
                </a:lnTo>
                <a:lnTo>
                  <a:pt x="8767109" y="2449816"/>
                </a:lnTo>
                <a:lnTo>
                  <a:pt x="8763707" y="2448266"/>
                </a:lnTo>
                <a:close/>
                <a:moveTo>
                  <a:pt x="503200" y="2425803"/>
                </a:moveTo>
                <a:lnTo>
                  <a:pt x="503085" y="2426151"/>
                </a:lnTo>
                <a:lnTo>
                  <a:pt x="503200" y="2426172"/>
                </a:lnTo>
                <a:close/>
                <a:moveTo>
                  <a:pt x="793506" y="2422310"/>
                </a:moveTo>
                <a:lnTo>
                  <a:pt x="790825" y="2424305"/>
                </a:lnTo>
                <a:lnTo>
                  <a:pt x="793506" y="2425168"/>
                </a:lnTo>
                <a:close/>
                <a:moveTo>
                  <a:pt x="526775" y="2416159"/>
                </a:moveTo>
                <a:lnTo>
                  <a:pt x="525544" y="2422126"/>
                </a:lnTo>
                <a:lnTo>
                  <a:pt x="525672" y="2422126"/>
                </a:lnTo>
                <a:lnTo>
                  <a:pt x="526870" y="2416378"/>
                </a:lnTo>
                <a:close/>
                <a:moveTo>
                  <a:pt x="985923" y="2401295"/>
                </a:moveTo>
                <a:lnTo>
                  <a:pt x="986010" y="2402674"/>
                </a:lnTo>
                <a:lnTo>
                  <a:pt x="986618" y="2401295"/>
                </a:lnTo>
                <a:close/>
                <a:moveTo>
                  <a:pt x="5799178" y="2401103"/>
                </a:moveTo>
                <a:lnTo>
                  <a:pt x="5797529" y="2401547"/>
                </a:lnTo>
                <a:lnTo>
                  <a:pt x="5797967" y="2402929"/>
                </a:lnTo>
                <a:close/>
                <a:moveTo>
                  <a:pt x="481159" y="2397916"/>
                </a:moveTo>
                <a:lnTo>
                  <a:pt x="478180" y="2401669"/>
                </a:lnTo>
                <a:lnTo>
                  <a:pt x="482107" y="2401294"/>
                </a:lnTo>
                <a:lnTo>
                  <a:pt x="482642" y="2404537"/>
                </a:lnTo>
                <a:lnTo>
                  <a:pt x="482642" y="2401294"/>
                </a:lnTo>
                <a:lnTo>
                  <a:pt x="483206" y="2401294"/>
                </a:lnTo>
                <a:lnTo>
                  <a:pt x="482080" y="2400539"/>
                </a:lnTo>
                <a:close/>
                <a:moveTo>
                  <a:pt x="4958818" y="2374387"/>
                </a:moveTo>
                <a:lnTo>
                  <a:pt x="4958771" y="2374506"/>
                </a:lnTo>
                <a:lnTo>
                  <a:pt x="4958982" y="2374431"/>
                </a:lnTo>
                <a:close/>
                <a:moveTo>
                  <a:pt x="6235366" y="2353031"/>
                </a:moveTo>
                <a:lnTo>
                  <a:pt x="6232811" y="2356227"/>
                </a:lnTo>
                <a:lnTo>
                  <a:pt x="6232432" y="2357147"/>
                </a:lnTo>
                <a:lnTo>
                  <a:pt x="6235618" y="2353031"/>
                </a:lnTo>
                <a:close/>
                <a:moveTo>
                  <a:pt x="2328760" y="2347762"/>
                </a:moveTo>
                <a:lnTo>
                  <a:pt x="2325149" y="2350509"/>
                </a:lnTo>
                <a:lnTo>
                  <a:pt x="2326140" y="2352972"/>
                </a:lnTo>
                <a:close/>
                <a:moveTo>
                  <a:pt x="8549026" y="2333499"/>
                </a:moveTo>
                <a:lnTo>
                  <a:pt x="8549029" y="2333563"/>
                </a:lnTo>
                <a:lnTo>
                  <a:pt x="8549103" y="2333536"/>
                </a:lnTo>
                <a:close/>
                <a:moveTo>
                  <a:pt x="8767138" y="2328395"/>
                </a:moveTo>
                <a:lnTo>
                  <a:pt x="8766585" y="2331873"/>
                </a:lnTo>
                <a:lnTo>
                  <a:pt x="8767661" y="2330378"/>
                </a:lnTo>
                <a:lnTo>
                  <a:pt x="8768428" y="2328621"/>
                </a:lnTo>
                <a:lnTo>
                  <a:pt x="8768149" y="2328896"/>
                </a:lnTo>
                <a:close/>
                <a:moveTo>
                  <a:pt x="440239" y="2327555"/>
                </a:moveTo>
                <a:lnTo>
                  <a:pt x="435062" y="2328574"/>
                </a:lnTo>
                <a:lnTo>
                  <a:pt x="435018" y="2328662"/>
                </a:lnTo>
                <a:lnTo>
                  <a:pt x="434702" y="2328645"/>
                </a:lnTo>
                <a:lnTo>
                  <a:pt x="433937" y="2328795"/>
                </a:lnTo>
                <a:lnTo>
                  <a:pt x="435378" y="2337277"/>
                </a:lnTo>
                <a:lnTo>
                  <a:pt x="438133" y="2329677"/>
                </a:lnTo>
                <a:lnTo>
                  <a:pt x="438905" y="2328898"/>
                </a:lnTo>
                <a:lnTo>
                  <a:pt x="434898" y="2328898"/>
                </a:lnTo>
                <a:lnTo>
                  <a:pt x="435018" y="2328662"/>
                </a:lnTo>
                <a:lnTo>
                  <a:pt x="438925" y="2328878"/>
                </a:lnTo>
                <a:close/>
                <a:moveTo>
                  <a:pt x="456435" y="2323248"/>
                </a:moveTo>
                <a:lnTo>
                  <a:pt x="456123" y="2323642"/>
                </a:lnTo>
                <a:lnTo>
                  <a:pt x="456325" y="2323704"/>
                </a:lnTo>
                <a:close/>
                <a:moveTo>
                  <a:pt x="9218463" y="2226348"/>
                </a:moveTo>
                <a:lnTo>
                  <a:pt x="9218463" y="2228014"/>
                </a:lnTo>
                <a:lnTo>
                  <a:pt x="9217050" y="2228791"/>
                </a:lnTo>
                <a:lnTo>
                  <a:pt x="9218509" y="2230167"/>
                </a:lnTo>
                <a:lnTo>
                  <a:pt x="9218796" y="2228884"/>
                </a:lnTo>
                <a:close/>
                <a:moveTo>
                  <a:pt x="8141627" y="2219133"/>
                </a:moveTo>
                <a:lnTo>
                  <a:pt x="8140887" y="2220045"/>
                </a:lnTo>
                <a:lnTo>
                  <a:pt x="8134516" y="2232827"/>
                </a:lnTo>
                <a:lnTo>
                  <a:pt x="8135200" y="2232370"/>
                </a:lnTo>
                <a:lnTo>
                  <a:pt x="8134533" y="2234403"/>
                </a:lnTo>
                <a:lnTo>
                  <a:pt x="8137914" y="2229882"/>
                </a:lnTo>
                <a:lnTo>
                  <a:pt x="8135200" y="2232370"/>
                </a:lnTo>
                <a:close/>
                <a:moveTo>
                  <a:pt x="3225658" y="2159712"/>
                </a:moveTo>
                <a:lnTo>
                  <a:pt x="3224868" y="2160319"/>
                </a:lnTo>
                <a:lnTo>
                  <a:pt x="3225658" y="2161505"/>
                </a:lnTo>
                <a:close/>
                <a:moveTo>
                  <a:pt x="9075956" y="2151424"/>
                </a:moveTo>
                <a:lnTo>
                  <a:pt x="9074564" y="2152921"/>
                </a:lnTo>
                <a:lnTo>
                  <a:pt x="9073402" y="2153149"/>
                </a:lnTo>
                <a:lnTo>
                  <a:pt x="9075496" y="2153885"/>
                </a:lnTo>
                <a:close/>
                <a:moveTo>
                  <a:pt x="1542350" y="2110697"/>
                </a:moveTo>
                <a:lnTo>
                  <a:pt x="1540212" y="2112659"/>
                </a:lnTo>
                <a:lnTo>
                  <a:pt x="1547285" y="2123363"/>
                </a:lnTo>
                <a:close/>
                <a:moveTo>
                  <a:pt x="5004917" y="2089381"/>
                </a:moveTo>
                <a:lnTo>
                  <a:pt x="5003326" y="2089888"/>
                </a:lnTo>
                <a:lnTo>
                  <a:pt x="5003740" y="2090987"/>
                </a:lnTo>
                <a:close/>
                <a:moveTo>
                  <a:pt x="580162" y="2082566"/>
                </a:moveTo>
                <a:lnTo>
                  <a:pt x="579520" y="2082703"/>
                </a:lnTo>
                <a:lnTo>
                  <a:pt x="579510" y="2082708"/>
                </a:lnTo>
                <a:lnTo>
                  <a:pt x="579880" y="2082973"/>
                </a:lnTo>
                <a:close/>
                <a:moveTo>
                  <a:pt x="2890582" y="2059639"/>
                </a:moveTo>
                <a:lnTo>
                  <a:pt x="2888864" y="2060904"/>
                </a:lnTo>
                <a:lnTo>
                  <a:pt x="2884353" y="2062688"/>
                </a:lnTo>
                <a:lnTo>
                  <a:pt x="2887532" y="2065941"/>
                </a:lnTo>
                <a:lnTo>
                  <a:pt x="2889944" y="2060890"/>
                </a:lnTo>
                <a:close/>
                <a:moveTo>
                  <a:pt x="9075650" y="2035555"/>
                </a:moveTo>
                <a:lnTo>
                  <a:pt x="9073669" y="2039526"/>
                </a:lnTo>
                <a:lnTo>
                  <a:pt x="9073444" y="2039752"/>
                </a:lnTo>
                <a:lnTo>
                  <a:pt x="9073091" y="2040441"/>
                </a:lnTo>
                <a:lnTo>
                  <a:pt x="9074564" y="2039311"/>
                </a:lnTo>
                <a:lnTo>
                  <a:pt x="9083349" y="2039311"/>
                </a:lnTo>
                <a:close/>
                <a:moveTo>
                  <a:pt x="262189" y="2035073"/>
                </a:moveTo>
                <a:lnTo>
                  <a:pt x="262189" y="2035769"/>
                </a:lnTo>
                <a:lnTo>
                  <a:pt x="263463" y="2038948"/>
                </a:lnTo>
                <a:lnTo>
                  <a:pt x="263463" y="2036438"/>
                </a:lnTo>
                <a:lnTo>
                  <a:pt x="265297" y="2035486"/>
                </a:lnTo>
                <a:close/>
                <a:moveTo>
                  <a:pt x="7534692" y="2034970"/>
                </a:moveTo>
                <a:lnTo>
                  <a:pt x="7527550" y="2041696"/>
                </a:lnTo>
                <a:lnTo>
                  <a:pt x="7533054" y="2039543"/>
                </a:lnTo>
                <a:close/>
                <a:moveTo>
                  <a:pt x="5943921" y="1965502"/>
                </a:moveTo>
                <a:lnTo>
                  <a:pt x="5943670" y="1965642"/>
                </a:lnTo>
                <a:lnTo>
                  <a:pt x="5943636" y="1965948"/>
                </a:lnTo>
                <a:close/>
                <a:moveTo>
                  <a:pt x="2888042" y="1965144"/>
                </a:moveTo>
                <a:lnTo>
                  <a:pt x="2887844" y="1965193"/>
                </a:lnTo>
                <a:lnTo>
                  <a:pt x="2879950" y="1969851"/>
                </a:lnTo>
                <a:lnTo>
                  <a:pt x="2879774" y="1975440"/>
                </a:lnTo>
                <a:lnTo>
                  <a:pt x="2888454" y="1965144"/>
                </a:lnTo>
                <a:close/>
                <a:moveTo>
                  <a:pt x="1421113" y="1938000"/>
                </a:moveTo>
                <a:lnTo>
                  <a:pt x="1413564" y="1945598"/>
                </a:lnTo>
                <a:lnTo>
                  <a:pt x="1415421" y="1944906"/>
                </a:lnTo>
                <a:lnTo>
                  <a:pt x="1421113" y="1941087"/>
                </a:lnTo>
                <a:close/>
                <a:moveTo>
                  <a:pt x="7827348" y="1913588"/>
                </a:moveTo>
                <a:lnTo>
                  <a:pt x="7824855" y="1915454"/>
                </a:lnTo>
                <a:lnTo>
                  <a:pt x="7821124" y="1921070"/>
                </a:lnTo>
                <a:lnTo>
                  <a:pt x="7818678" y="1923930"/>
                </a:lnTo>
                <a:lnTo>
                  <a:pt x="7814754" y="1929620"/>
                </a:lnTo>
                <a:lnTo>
                  <a:pt x="7825504" y="1916674"/>
                </a:lnTo>
                <a:close/>
                <a:moveTo>
                  <a:pt x="578477" y="1896101"/>
                </a:moveTo>
                <a:lnTo>
                  <a:pt x="574600" y="1898113"/>
                </a:lnTo>
                <a:lnTo>
                  <a:pt x="576911" y="1903724"/>
                </a:lnTo>
                <a:close/>
                <a:moveTo>
                  <a:pt x="6738121" y="1868342"/>
                </a:moveTo>
                <a:lnTo>
                  <a:pt x="6737922" y="1868779"/>
                </a:lnTo>
                <a:lnTo>
                  <a:pt x="6738280" y="1868518"/>
                </a:lnTo>
                <a:close/>
                <a:moveTo>
                  <a:pt x="1853244" y="1818997"/>
                </a:moveTo>
                <a:lnTo>
                  <a:pt x="1853244" y="1819740"/>
                </a:lnTo>
                <a:lnTo>
                  <a:pt x="1854163" y="1820615"/>
                </a:lnTo>
                <a:close/>
                <a:moveTo>
                  <a:pt x="9214565" y="1814761"/>
                </a:moveTo>
                <a:lnTo>
                  <a:pt x="9213548" y="1820172"/>
                </a:lnTo>
                <a:lnTo>
                  <a:pt x="9213465" y="1820459"/>
                </a:lnTo>
                <a:lnTo>
                  <a:pt x="9214075" y="1819931"/>
                </a:lnTo>
                <a:lnTo>
                  <a:pt x="9219320" y="1818738"/>
                </a:lnTo>
                <a:close/>
                <a:moveTo>
                  <a:pt x="9219328" y="1673589"/>
                </a:moveTo>
                <a:lnTo>
                  <a:pt x="9218257" y="1674650"/>
                </a:lnTo>
                <a:lnTo>
                  <a:pt x="9216636" y="1674650"/>
                </a:lnTo>
                <a:lnTo>
                  <a:pt x="9217941" y="1675380"/>
                </a:lnTo>
                <a:lnTo>
                  <a:pt x="9221340" y="1677076"/>
                </a:lnTo>
                <a:lnTo>
                  <a:pt x="9222115" y="1675476"/>
                </a:lnTo>
                <a:close/>
                <a:moveTo>
                  <a:pt x="8882222" y="1637211"/>
                </a:moveTo>
                <a:lnTo>
                  <a:pt x="8882075" y="1638836"/>
                </a:lnTo>
                <a:lnTo>
                  <a:pt x="8882222" y="1638836"/>
                </a:lnTo>
                <a:close/>
                <a:moveTo>
                  <a:pt x="3759080" y="1623974"/>
                </a:moveTo>
                <a:lnTo>
                  <a:pt x="3757250" y="1626082"/>
                </a:lnTo>
                <a:lnTo>
                  <a:pt x="3758951" y="1625332"/>
                </a:lnTo>
                <a:close/>
                <a:moveTo>
                  <a:pt x="5080806" y="1530025"/>
                </a:moveTo>
                <a:lnTo>
                  <a:pt x="5078307" y="1531053"/>
                </a:lnTo>
                <a:lnTo>
                  <a:pt x="5079562" y="1532937"/>
                </a:lnTo>
                <a:lnTo>
                  <a:pt x="5080660" y="1531096"/>
                </a:lnTo>
                <a:lnTo>
                  <a:pt x="5081662" y="1530246"/>
                </a:lnTo>
                <a:close/>
                <a:moveTo>
                  <a:pt x="864008" y="1529857"/>
                </a:moveTo>
                <a:lnTo>
                  <a:pt x="868756" y="1538164"/>
                </a:lnTo>
                <a:lnTo>
                  <a:pt x="868756" y="1529857"/>
                </a:lnTo>
                <a:lnTo>
                  <a:pt x="868666" y="1529857"/>
                </a:lnTo>
                <a:close/>
                <a:moveTo>
                  <a:pt x="1246333" y="1508405"/>
                </a:moveTo>
                <a:lnTo>
                  <a:pt x="1247534" y="1514937"/>
                </a:lnTo>
                <a:lnTo>
                  <a:pt x="1252608" y="1508405"/>
                </a:lnTo>
                <a:close/>
                <a:moveTo>
                  <a:pt x="6882471" y="1460139"/>
                </a:moveTo>
                <a:lnTo>
                  <a:pt x="6882037" y="1460649"/>
                </a:lnTo>
                <a:lnTo>
                  <a:pt x="6882586" y="1460293"/>
                </a:lnTo>
                <a:close/>
                <a:moveTo>
                  <a:pt x="573880" y="1455824"/>
                </a:moveTo>
                <a:lnTo>
                  <a:pt x="570705" y="1456467"/>
                </a:lnTo>
                <a:lnTo>
                  <a:pt x="574026" y="1457553"/>
                </a:lnTo>
                <a:close/>
                <a:moveTo>
                  <a:pt x="6114303" y="1385435"/>
                </a:moveTo>
                <a:lnTo>
                  <a:pt x="6111021" y="1386960"/>
                </a:lnTo>
                <a:lnTo>
                  <a:pt x="6111021" y="1389032"/>
                </a:lnTo>
                <a:close/>
                <a:moveTo>
                  <a:pt x="9148747" y="1384893"/>
                </a:moveTo>
                <a:lnTo>
                  <a:pt x="9148556" y="1385065"/>
                </a:lnTo>
                <a:lnTo>
                  <a:pt x="9147558" y="1385065"/>
                </a:lnTo>
                <a:lnTo>
                  <a:pt x="9148747" y="1387467"/>
                </a:lnTo>
                <a:close/>
                <a:moveTo>
                  <a:pt x="870457" y="1381341"/>
                </a:moveTo>
                <a:lnTo>
                  <a:pt x="867053" y="1384796"/>
                </a:lnTo>
                <a:lnTo>
                  <a:pt x="866830" y="1387458"/>
                </a:lnTo>
                <a:lnTo>
                  <a:pt x="868666" y="1384594"/>
                </a:lnTo>
                <a:close/>
                <a:moveTo>
                  <a:pt x="1061813" y="1335503"/>
                </a:moveTo>
                <a:lnTo>
                  <a:pt x="1061365" y="1335954"/>
                </a:lnTo>
                <a:lnTo>
                  <a:pt x="1053747" y="1338983"/>
                </a:lnTo>
                <a:lnTo>
                  <a:pt x="1054577" y="1344471"/>
                </a:lnTo>
                <a:lnTo>
                  <a:pt x="1060473" y="1337500"/>
                </a:lnTo>
                <a:lnTo>
                  <a:pt x="1061813" y="1336747"/>
                </a:lnTo>
                <a:close/>
                <a:moveTo>
                  <a:pt x="6959383" y="1284343"/>
                </a:moveTo>
                <a:lnTo>
                  <a:pt x="6956666" y="1287770"/>
                </a:lnTo>
                <a:lnTo>
                  <a:pt x="6956644" y="1287780"/>
                </a:lnTo>
                <a:lnTo>
                  <a:pt x="6957461" y="1287910"/>
                </a:lnTo>
                <a:lnTo>
                  <a:pt x="6958927" y="1286837"/>
                </a:lnTo>
                <a:close/>
                <a:moveTo>
                  <a:pt x="1063578" y="1264946"/>
                </a:moveTo>
                <a:lnTo>
                  <a:pt x="1062020" y="1265738"/>
                </a:lnTo>
                <a:lnTo>
                  <a:pt x="1062145" y="1266682"/>
                </a:lnTo>
                <a:close/>
                <a:moveTo>
                  <a:pt x="551905" y="1261181"/>
                </a:moveTo>
                <a:lnTo>
                  <a:pt x="550688" y="1261292"/>
                </a:lnTo>
                <a:lnTo>
                  <a:pt x="556367" y="1269295"/>
                </a:lnTo>
                <a:lnTo>
                  <a:pt x="556745" y="1267420"/>
                </a:lnTo>
                <a:lnTo>
                  <a:pt x="558509" y="1267003"/>
                </a:lnTo>
                <a:lnTo>
                  <a:pt x="557124" y="1266341"/>
                </a:lnTo>
                <a:close/>
                <a:moveTo>
                  <a:pt x="6642056" y="1238308"/>
                </a:moveTo>
                <a:lnTo>
                  <a:pt x="6641209" y="1239549"/>
                </a:lnTo>
                <a:lnTo>
                  <a:pt x="6640113" y="1241314"/>
                </a:lnTo>
                <a:lnTo>
                  <a:pt x="6641245" y="1240272"/>
                </a:lnTo>
                <a:lnTo>
                  <a:pt x="6641721" y="1240272"/>
                </a:lnTo>
                <a:close/>
                <a:moveTo>
                  <a:pt x="1777970" y="1221029"/>
                </a:moveTo>
                <a:lnTo>
                  <a:pt x="1777170" y="1221865"/>
                </a:lnTo>
                <a:lnTo>
                  <a:pt x="1778047" y="1221151"/>
                </a:lnTo>
                <a:close/>
                <a:moveTo>
                  <a:pt x="8593593" y="1137001"/>
                </a:moveTo>
                <a:lnTo>
                  <a:pt x="8592071" y="1142252"/>
                </a:lnTo>
                <a:lnTo>
                  <a:pt x="8592419" y="1143664"/>
                </a:lnTo>
                <a:lnTo>
                  <a:pt x="8596400" y="1139683"/>
                </a:lnTo>
                <a:close/>
                <a:moveTo>
                  <a:pt x="9197371" y="1125955"/>
                </a:moveTo>
                <a:lnTo>
                  <a:pt x="9197896" y="1127625"/>
                </a:lnTo>
                <a:lnTo>
                  <a:pt x="9197869" y="1125955"/>
                </a:lnTo>
                <a:close/>
                <a:moveTo>
                  <a:pt x="9411495" y="1121057"/>
                </a:moveTo>
                <a:lnTo>
                  <a:pt x="9411160" y="1122416"/>
                </a:lnTo>
                <a:lnTo>
                  <a:pt x="9411518" y="1122293"/>
                </a:lnTo>
                <a:lnTo>
                  <a:pt x="9411265" y="1123026"/>
                </a:lnTo>
                <a:lnTo>
                  <a:pt x="9412037" y="1122100"/>
                </a:lnTo>
                <a:lnTo>
                  <a:pt x="9412740" y="1121695"/>
                </a:lnTo>
                <a:close/>
                <a:moveTo>
                  <a:pt x="1536205" y="1096167"/>
                </a:moveTo>
                <a:lnTo>
                  <a:pt x="1536031" y="1096268"/>
                </a:lnTo>
                <a:lnTo>
                  <a:pt x="1536293" y="1096257"/>
                </a:lnTo>
                <a:close/>
                <a:moveTo>
                  <a:pt x="797528" y="1072924"/>
                </a:moveTo>
                <a:lnTo>
                  <a:pt x="797798" y="1073509"/>
                </a:lnTo>
                <a:lnTo>
                  <a:pt x="797935" y="1073336"/>
                </a:lnTo>
                <a:close/>
                <a:moveTo>
                  <a:pt x="9284722" y="1066769"/>
                </a:moveTo>
                <a:lnTo>
                  <a:pt x="9284373" y="1067673"/>
                </a:lnTo>
                <a:lnTo>
                  <a:pt x="9284630" y="1067720"/>
                </a:lnTo>
                <a:lnTo>
                  <a:pt x="9284827" y="1067749"/>
                </a:lnTo>
                <a:close/>
                <a:moveTo>
                  <a:pt x="9144441" y="1053345"/>
                </a:moveTo>
                <a:lnTo>
                  <a:pt x="9142036" y="1072379"/>
                </a:lnTo>
                <a:lnTo>
                  <a:pt x="9147804" y="1073335"/>
                </a:lnTo>
                <a:close/>
                <a:moveTo>
                  <a:pt x="888945" y="1024783"/>
                </a:moveTo>
                <a:lnTo>
                  <a:pt x="889252" y="1025236"/>
                </a:lnTo>
                <a:lnTo>
                  <a:pt x="889469" y="1024883"/>
                </a:lnTo>
                <a:close/>
                <a:moveTo>
                  <a:pt x="8971023" y="1013126"/>
                </a:moveTo>
                <a:lnTo>
                  <a:pt x="8978068" y="1030036"/>
                </a:lnTo>
                <a:lnTo>
                  <a:pt x="8978419" y="1029648"/>
                </a:lnTo>
                <a:lnTo>
                  <a:pt x="8982341" y="1021795"/>
                </a:lnTo>
                <a:close/>
                <a:moveTo>
                  <a:pt x="1517450" y="998262"/>
                </a:moveTo>
                <a:lnTo>
                  <a:pt x="1517138" y="998951"/>
                </a:lnTo>
                <a:lnTo>
                  <a:pt x="1515905" y="1000392"/>
                </a:lnTo>
                <a:lnTo>
                  <a:pt x="1516043" y="1000899"/>
                </a:lnTo>
                <a:lnTo>
                  <a:pt x="1517430" y="998831"/>
                </a:lnTo>
                <a:close/>
                <a:moveTo>
                  <a:pt x="2884662" y="981017"/>
                </a:moveTo>
                <a:lnTo>
                  <a:pt x="2882718" y="984358"/>
                </a:lnTo>
                <a:lnTo>
                  <a:pt x="2885471" y="981588"/>
                </a:lnTo>
                <a:close/>
                <a:moveTo>
                  <a:pt x="3442104" y="973239"/>
                </a:moveTo>
                <a:lnTo>
                  <a:pt x="3440063" y="975612"/>
                </a:lnTo>
                <a:lnTo>
                  <a:pt x="3438120" y="978157"/>
                </a:lnTo>
                <a:lnTo>
                  <a:pt x="3440434" y="977171"/>
                </a:lnTo>
                <a:lnTo>
                  <a:pt x="3441723" y="976730"/>
                </a:lnTo>
                <a:close/>
                <a:moveTo>
                  <a:pt x="8862411" y="880891"/>
                </a:moveTo>
                <a:lnTo>
                  <a:pt x="8862425" y="880972"/>
                </a:lnTo>
                <a:lnTo>
                  <a:pt x="8862833" y="880972"/>
                </a:lnTo>
                <a:close/>
                <a:moveTo>
                  <a:pt x="8883585" y="864043"/>
                </a:moveTo>
                <a:lnTo>
                  <a:pt x="8877712" y="880972"/>
                </a:lnTo>
                <a:lnTo>
                  <a:pt x="8880124" y="880972"/>
                </a:lnTo>
                <a:lnTo>
                  <a:pt x="8887777" y="888571"/>
                </a:lnTo>
                <a:lnTo>
                  <a:pt x="8889723" y="884112"/>
                </a:lnTo>
                <a:lnTo>
                  <a:pt x="8889387" y="883652"/>
                </a:lnTo>
                <a:cubicBezTo>
                  <a:pt x="8889387" y="883652"/>
                  <a:pt x="8880612" y="879183"/>
                  <a:pt x="8880612" y="879183"/>
                </a:cubicBezTo>
                <a:close/>
                <a:moveTo>
                  <a:pt x="3134859" y="847380"/>
                </a:moveTo>
                <a:lnTo>
                  <a:pt x="3129779" y="861602"/>
                </a:lnTo>
                <a:lnTo>
                  <a:pt x="3140504" y="851265"/>
                </a:lnTo>
                <a:close/>
                <a:moveTo>
                  <a:pt x="892853" y="836589"/>
                </a:moveTo>
                <a:lnTo>
                  <a:pt x="892889" y="836809"/>
                </a:lnTo>
                <a:lnTo>
                  <a:pt x="892554" y="838511"/>
                </a:lnTo>
                <a:lnTo>
                  <a:pt x="893401" y="837033"/>
                </a:lnTo>
                <a:close/>
                <a:moveTo>
                  <a:pt x="9191966" y="780886"/>
                </a:moveTo>
                <a:lnTo>
                  <a:pt x="9189474" y="788676"/>
                </a:lnTo>
                <a:lnTo>
                  <a:pt x="9192428" y="789793"/>
                </a:lnTo>
                <a:lnTo>
                  <a:pt x="9192163" y="784025"/>
                </a:lnTo>
                <a:lnTo>
                  <a:pt x="9193918" y="783282"/>
                </a:lnTo>
                <a:lnTo>
                  <a:pt x="9192129" y="783282"/>
                </a:lnTo>
                <a:lnTo>
                  <a:pt x="9192163" y="784025"/>
                </a:lnTo>
                <a:lnTo>
                  <a:pt x="9191966" y="784107"/>
                </a:lnTo>
                <a:lnTo>
                  <a:pt x="9191966" y="783282"/>
                </a:lnTo>
                <a:lnTo>
                  <a:pt x="9191650" y="783282"/>
                </a:lnTo>
                <a:lnTo>
                  <a:pt x="9191966" y="781672"/>
                </a:lnTo>
                <a:close/>
                <a:moveTo>
                  <a:pt x="9192364" y="779638"/>
                </a:moveTo>
                <a:lnTo>
                  <a:pt x="9192011" y="780743"/>
                </a:lnTo>
                <a:lnTo>
                  <a:pt x="9192037" y="781307"/>
                </a:lnTo>
                <a:close/>
                <a:moveTo>
                  <a:pt x="5076517" y="778371"/>
                </a:moveTo>
                <a:lnTo>
                  <a:pt x="5076517" y="782145"/>
                </a:lnTo>
                <a:lnTo>
                  <a:pt x="5076517" y="784803"/>
                </a:lnTo>
                <a:lnTo>
                  <a:pt x="5077809" y="783955"/>
                </a:lnTo>
                <a:lnTo>
                  <a:pt x="5079407" y="780748"/>
                </a:lnTo>
                <a:close/>
                <a:moveTo>
                  <a:pt x="6642856" y="759924"/>
                </a:moveTo>
                <a:lnTo>
                  <a:pt x="6642831" y="759929"/>
                </a:lnTo>
                <a:lnTo>
                  <a:pt x="6642817" y="759971"/>
                </a:lnTo>
                <a:close/>
                <a:moveTo>
                  <a:pt x="1013288" y="754504"/>
                </a:moveTo>
                <a:lnTo>
                  <a:pt x="1013013" y="756326"/>
                </a:lnTo>
                <a:lnTo>
                  <a:pt x="1012966" y="756531"/>
                </a:lnTo>
                <a:lnTo>
                  <a:pt x="1014170" y="755569"/>
                </a:lnTo>
                <a:close/>
                <a:moveTo>
                  <a:pt x="4125384" y="752129"/>
                </a:moveTo>
                <a:lnTo>
                  <a:pt x="4116244" y="755794"/>
                </a:lnTo>
                <a:lnTo>
                  <a:pt x="4108412" y="762631"/>
                </a:lnTo>
                <a:lnTo>
                  <a:pt x="4114750" y="760657"/>
                </a:lnTo>
                <a:lnTo>
                  <a:pt x="4120627" y="755794"/>
                </a:lnTo>
                <a:lnTo>
                  <a:pt x="4122646" y="755039"/>
                </a:lnTo>
                <a:close/>
                <a:moveTo>
                  <a:pt x="4885523" y="735161"/>
                </a:moveTo>
                <a:lnTo>
                  <a:pt x="4885318" y="735212"/>
                </a:lnTo>
                <a:lnTo>
                  <a:pt x="4885651" y="735261"/>
                </a:lnTo>
                <a:close/>
                <a:moveTo>
                  <a:pt x="9286185" y="710852"/>
                </a:moveTo>
                <a:lnTo>
                  <a:pt x="9288791" y="712477"/>
                </a:lnTo>
                <a:lnTo>
                  <a:pt x="9288913" y="711030"/>
                </a:lnTo>
                <a:close/>
                <a:moveTo>
                  <a:pt x="5610004" y="708033"/>
                </a:moveTo>
                <a:lnTo>
                  <a:pt x="5607790" y="712046"/>
                </a:lnTo>
                <a:lnTo>
                  <a:pt x="5610274" y="712046"/>
                </a:lnTo>
                <a:close/>
                <a:moveTo>
                  <a:pt x="9390035" y="707545"/>
                </a:moveTo>
                <a:lnTo>
                  <a:pt x="9389581" y="708471"/>
                </a:lnTo>
                <a:lnTo>
                  <a:pt x="9389432" y="709381"/>
                </a:lnTo>
                <a:lnTo>
                  <a:pt x="9390711" y="709459"/>
                </a:lnTo>
                <a:close/>
                <a:moveTo>
                  <a:pt x="1999410" y="692379"/>
                </a:moveTo>
                <a:lnTo>
                  <a:pt x="1999624" y="694090"/>
                </a:lnTo>
                <a:lnTo>
                  <a:pt x="2002072" y="692913"/>
                </a:lnTo>
                <a:close/>
                <a:moveTo>
                  <a:pt x="6309280" y="686049"/>
                </a:moveTo>
                <a:lnTo>
                  <a:pt x="6308721" y="686179"/>
                </a:lnTo>
                <a:lnTo>
                  <a:pt x="6309204" y="687152"/>
                </a:lnTo>
                <a:lnTo>
                  <a:pt x="6309204" y="686116"/>
                </a:lnTo>
                <a:close/>
                <a:moveTo>
                  <a:pt x="5410652" y="673587"/>
                </a:moveTo>
                <a:lnTo>
                  <a:pt x="5417552" y="691628"/>
                </a:lnTo>
                <a:lnTo>
                  <a:pt x="5417870" y="692504"/>
                </a:lnTo>
                <a:lnTo>
                  <a:pt x="5418030" y="690744"/>
                </a:lnTo>
                <a:lnTo>
                  <a:pt x="5420314" y="688461"/>
                </a:lnTo>
                <a:lnTo>
                  <a:pt x="5415958" y="675791"/>
                </a:lnTo>
                <a:close/>
                <a:moveTo>
                  <a:pt x="1448680" y="615754"/>
                </a:moveTo>
                <a:lnTo>
                  <a:pt x="1448872" y="616167"/>
                </a:lnTo>
                <a:lnTo>
                  <a:pt x="1449426" y="616167"/>
                </a:lnTo>
                <a:close/>
                <a:moveTo>
                  <a:pt x="1494260" y="615653"/>
                </a:moveTo>
                <a:lnTo>
                  <a:pt x="1496442" y="616862"/>
                </a:lnTo>
                <a:lnTo>
                  <a:pt x="1497933" y="616719"/>
                </a:lnTo>
                <a:lnTo>
                  <a:pt x="1495761" y="615653"/>
                </a:lnTo>
                <a:close/>
                <a:moveTo>
                  <a:pt x="7053383" y="595765"/>
                </a:moveTo>
                <a:lnTo>
                  <a:pt x="7053392" y="595780"/>
                </a:lnTo>
                <a:lnTo>
                  <a:pt x="7053393" y="595771"/>
                </a:lnTo>
                <a:close/>
                <a:moveTo>
                  <a:pt x="3612812" y="592236"/>
                </a:moveTo>
                <a:lnTo>
                  <a:pt x="3610944" y="593615"/>
                </a:lnTo>
                <a:lnTo>
                  <a:pt x="3612821" y="596452"/>
                </a:lnTo>
                <a:lnTo>
                  <a:pt x="3615672" y="594067"/>
                </a:lnTo>
                <a:lnTo>
                  <a:pt x="3625003" y="605777"/>
                </a:lnTo>
                <a:lnTo>
                  <a:pt x="3625022" y="605762"/>
                </a:lnTo>
                <a:lnTo>
                  <a:pt x="3615204" y="593435"/>
                </a:lnTo>
                <a:close/>
                <a:moveTo>
                  <a:pt x="4576424" y="591380"/>
                </a:moveTo>
                <a:lnTo>
                  <a:pt x="4575872" y="593292"/>
                </a:lnTo>
                <a:cubicBezTo>
                  <a:pt x="4571507" y="597717"/>
                  <a:pt x="4571507" y="606569"/>
                  <a:pt x="4575872" y="615422"/>
                </a:cubicBezTo>
                <a:lnTo>
                  <a:pt x="4573024" y="618028"/>
                </a:lnTo>
                <a:lnTo>
                  <a:pt x="4576460" y="615364"/>
                </a:lnTo>
                <a:lnTo>
                  <a:pt x="4580609" y="614805"/>
                </a:lnTo>
                <a:lnTo>
                  <a:pt x="4577703" y="594403"/>
                </a:lnTo>
                <a:lnTo>
                  <a:pt x="4578214" y="594158"/>
                </a:lnTo>
                <a:close/>
                <a:moveTo>
                  <a:pt x="5681770" y="568149"/>
                </a:moveTo>
                <a:lnTo>
                  <a:pt x="5681770" y="568625"/>
                </a:lnTo>
                <a:lnTo>
                  <a:pt x="5682700" y="568625"/>
                </a:lnTo>
                <a:close/>
                <a:moveTo>
                  <a:pt x="2192446" y="541683"/>
                </a:moveTo>
                <a:lnTo>
                  <a:pt x="2192446" y="544864"/>
                </a:lnTo>
                <a:lnTo>
                  <a:pt x="2192533" y="545236"/>
                </a:lnTo>
                <a:lnTo>
                  <a:pt x="2195081" y="544317"/>
                </a:lnTo>
                <a:close/>
                <a:moveTo>
                  <a:pt x="4358571" y="535920"/>
                </a:moveTo>
                <a:lnTo>
                  <a:pt x="4356458" y="540324"/>
                </a:lnTo>
                <a:lnTo>
                  <a:pt x="4356154" y="540935"/>
                </a:lnTo>
                <a:lnTo>
                  <a:pt x="4357186" y="540440"/>
                </a:lnTo>
                <a:lnTo>
                  <a:pt x="4355892" y="554746"/>
                </a:lnTo>
                <a:lnTo>
                  <a:pt x="4358489" y="540351"/>
                </a:lnTo>
                <a:lnTo>
                  <a:pt x="4358535" y="540351"/>
                </a:lnTo>
                <a:close/>
                <a:moveTo>
                  <a:pt x="3633928" y="526077"/>
                </a:moveTo>
                <a:lnTo>
                  <a:pt x="3633559" y="526421"/>
                </a:lnTo>
                <a:lnTo>
                  <a:pt x="3633559" y="540440"/>
                </a:lnTo>
                <a:lnTo>
                  <a:pt x="3633928" y="540440"/>
                </a:lnTo>
                <a:close/>
                <a:moveTo>
                  <a:pt x="7447229" y="522165"/>
                </a:moveTo>
                <a:lnTo>
                  <a:pt x="7443368" y="522815"/>
                </a:lnTo>
                <a:lnTo>
                  <a:pt x="7443412" y="523114"/>
                </a:lnTo>
                <a:lnTo>
                  <a:pt x="7443406" y="523118"/>
                </a:lnTo>
                <a:close/>
                <a:moveTo>
                  <a:pt x="7005974" y="520126"/>
                </a:moveTo>
                <a:lnTo>
                  <a:pt x="7002721" y="522352"/>
                </a:lnTo>
                <a:lnTo>
                  <a:pt x="7008907" y="523401"/>
                </a:lnTo>
                <a:lnTo>
                  <a:pt x="7009884" y="524395"/>
                </a:lnTo>
                <a:lnTo>
                  <a:pt x="7009801" y="523982"/>
                </a:lnTo>
                <a:close/>
                <a:moveTo>
                  <a:pt x="7246443" y="496954"/>
                </a:moveTo>
                <a:lnTo>
                  <a:pt x="7246870" y="497953"/>
                </a:lnTo>
                <a:lnTo>
                  <a:pt x="7246864" y="498057"/>
                </a:lnTo>
                <a:lnTo>
                  <a:pt x="7247078" y="497698"/>
                </a:lnTo>
                <a:lnTo>
                  <a:pt x="7247627" y="496976"/>
                </a:lnTo>
                <a:close/>
                <a:moveTo>
                  <a:pt x="1951573" y="469024"/>
                </a:moveTo>
                <a:lnTo>
                  <a:pt x="1945496" y="472066"/>
                </a:lnTo>
                <a:lnTo>
                  <a:pt x="1951423" y="472066"/>
                </a:lnTo>
                <a:lnTo>
                  <a:pt x="1951573" y="470313"/>
                </a:lnTo>
                <a:close/>
                <a:moveTo>
                  <a:pt x="4769449" y="466621"/>
                </a:moveTo>
                <a:lnTo>
                  <a:pt x="4769136" y="470649"/>
                </a:lnTo>
                <a:lnTo>
                  <a:pt x="4760651" y="470649"/>
                </a:lnTo>
                <a:lnTo>
                  <a:pt x="4762243" y="478169"/>
                </a:lnTo>
                <a:lnTo>
                  <a:pt x="4769442" y="470859"/>
                </a:lnTo>
                <a:lnTo>
                  <a:pt x="4771672" y="469030"/>
                </a:lnTo>
                <a:close/>
                <a:moveTo>
                  <a:pt x="1639880" y="464003"/>
                </a:moveTo>
                <a:lnTo>
                  <a:pt x="1634700" y="470840"/>
                </a:lnTo>
                <a:lnTo>
                  <a:pt x="1632007" y="478900"/>
                </a:lnTo>
                <a:lnTo>
                  <a:pt x="1638302" y="476088"/>
                </a:lnTo>
                <a:lnTo>
                  <a:pt x="1638302" y="478843"/>
                </a:lnTo>
                <a:lnTo>
                  <a:pt x="1639682" y="476311"/>
                </a:lnTo>
                <a:lnTo>
                  <a:pt x="1638760" y="475777"/>
                </a:lnTo>
                <a:lnTo>
                  <a:pt x="1638975" y="473514"/>
                </a:lnTo>
                <a:lnTo>
                  <a:pt x="1636044" y="470584"/>
                </a:lnTo>
                <a:lnTo>
                  <a:pt x="1639192" y="471234"/>
                </a:lnTo>
                <a:close/>
                <a:moveTo>
                  <a:pt x="6607851" y="451200"/>
                </a:moveTo>
                <a:lnTo>
                  <a:pt x="6601257" y="457672"/>
                </a:lnTo>
                <a:lnTo>
                  <a:pt x="6601216" y="458583"/>
                </a:lnTo>
                <a:lnTo>
                  <a:pt x="6604944" y="454340"/>
                </a:lnTo>
                <a:lnTo>
                  <a:pt x="6608378" y="451300"/>
                </a:lnTo>
                <a:close/>
                <a:moveTo>
                  <a:pt x="2501949" y="422682"/>
                </a:moveTo>
                <a:lnTo>
                  <a:pt x="2501802" y="423824"/>
                </a:lnTo>
                <a:lnTo>
                  <a:pt x="2502239" y="423383"/>
                </a:lnTo>
                <a:close/>
                <a:moveTo>
                  <a:pt x="2769830" y="421861"/>
                </a:moveTo>
                <a:lnTo>
                  <a:pt x="2769830" y="422079"/>
                </a:lnTo>
                <a:lnTo>
                  <a:pt x="2769455" y="422704"/>
                </a:lnTo>
                <a:lnTo>
                  <a:pt x="2769472" y="422699"/>
                </a:lnTo>
                <a:lnTo>
                  <a:pt x="2770451" y="422218"/>
                </a:lnTo>
                <a:close/>
                <a:moveTo>
                  <a:pt x="4910558" y="419291"/>
                </a:moveTo>
                <a:lnTo>
                  <a:pt x="4909740" y="419531"/>
                </a:lnTo>
                <a:lnTo>
                  <a:pt x="4913020" y="426194"/>
                </a:lnTo>
                <a:lnTo>
                  <a:pt x="4913745" y="422508"/>
                </a:lnTo>
                <a:close/>
                <a:moveTo>
                  <a:pt x="4260659" y="396173"/>
                </a:moveTo>
                <a:lnTo>
                  <a:pt x="4260659" y="404682"/>
                </a:lnTo>
                <a:lnTo>
                  <a:pt x="4272747" y="396974"/>
                </a:lnTo>
                <a:close/>
                <a:moveTo>
                  <a:pt x="2674512" y="391912"/>
                </a:moveTo>
                <a:lnTo>
                  <a:pt x="2673301" y="392734"/>
                </a:lnTo>
                <a:lnTo>
                  <a:pt x="2673301" y="398060"/>
                </a:lnTo>
                <a:lnTo>
                  <a:pt x="2674512" y="396943"/>
                </a:lnTo>
                <a:close/>
                <a:moveTo>
                  <a:pt x="4017679" y="375090"/>
                </a:moveTo>
                <a:lnTo>
                  <a:pt x="4017456" y="376472"/>
                </a:lnTo>
                <a:lnTo>
                  <a:pt x="4018755" y="375090"/>
                </a:lnTo>
                <a:close/>
                <a:moveTo>
                  <a:pt x="4311803" y="369571"/>
                </a:moveTo>
                <a:lnTo>
                  <a:pt x="4309188" y="373900"/>
                </a:lnTo>
                <a:lnTo>
                  <a:pt x="4308943" y="374197"/>
                </a:lnTo>
                <a:lnTo>
                  <a:pt x="4312740" y="374197"/>
                </a:lnTo>
                <a:close/>
                <a:moveTo>
                  <a:pt x="3007556" y="351561"/>
                </a:moveTo>
                <a:lnTo>
                  <a:pt x="3007102" y="352900"/>
                </a:lnTo>
                <a:lnTo>
                  <a:pt x="3009720" y="353559"/>
                </a:lnTo>
                <a:close/>
                <a:moveTo>
                  <a:pt x="4980514" y="347025"/>
                </a:moveTo>
                <a:lnTo>
                  <a:pt x="4981044" y="348277"/>
                </a:lnTo>
                <a:lnTo>
                  <a:pt x="4981565" y="349061"/>
                </a:lnTo>
                <a:lnTo>
                  <a:pt x="4983733" y="347644"/>
                </a:lnTo>
                <a:lnTo>
                  <a:pt x="4983613" y="347025"/>
                </a:lnTo>
                <a:close/>
                <a:moveTo>
                  <a:pt x="3153122" y="342578"/>
                </a:moveTo>
                <a:lnTo>
                  <a:pt x="3152927" y="342727"/>
                </a:lnTo>
                <a:lnTo>
                  <a:pt x="3153089" y="342740"/>
                </a:lnTo>
                <a:close/>
                <a:moveTo>
                  <a:pt x="4335493" y="325649"/>
                </a:moveTo>
                <a:lnTo>
                  <a:pt x="4335735" y="329954"/>
                </a:lnTo>
                <a:lnTo>
                  <a:pt x="4335258" y="330741"/>
                </a:lnTo>
                <a:lnTo>
                  <a:pt x="4336289" y="330089"/>
                </a:lnTo>
                <a:lnTo>
                  <a:pt x="4340425" y="327142"/>
                </a:lnTo>
                <a:close/>
                <a:moveTo>
                  <a:pt x="3084282" y="268279"/>
                </a:moveTo>
                <a:lnTo>
                  <a:pt x="3080465" y="276709"/>
                </a:lnTo>
                <a:lnTo>
                  <a:pt x="3082080" y="277743"/>
                </a:lnTo>
                <a:lnTo>
                  <a:pt x="3087162" y="277045"/>
                </a:lnTo>
                <a:close/>
                <a:moveTo>
                  <a:pt x="2598224" y="132876"/>
                </a:moveTo>
                <a:cubicBezTo>
                  <a:pt x="2615775" y="132876"/>
                  <a:pt x="2628937" y="132876"/>
                  <a:pt x="2646488" y="132876"/>
                </a:cubicBezTo>
                <a:cubicBezTo>
                  <a:pt x="2637712" y="154661"/>
                  <a:pt x="2622355" y="167733"/>
                  <a:pt x="2604806" y="177537"/>
                </a:cubicBezTo>
                <a:lnTo>
                  <a:pt x="2557998" y="198919"/>
                </a:lnTo>
                <a:lnTo>
                  <a:pt x="2556216" y="201981"/>
                </a:lnTo>
                <a:cubicBezTo>
                  <a:pt x="2555098" y="203079"/>
                  <a:pt x="2553981" y="203079"/>
                  <a:pt x="2551747" y="203079"/>
                </a:cubicBezTo>
                <a:cubicBezTo>
                  <a:pt x="2533872" y="246955"/>
                  <a:pt x="2489181" y="255730"/>
                  <a:pt x="2453431" y="277668"/>
                </a:cubicBezTo>
                <a:cubicBezTo>
                  <a:pt x="2453431" y="260118"/>
                  <a:pt x="2453431" y="242567"/>
                  <a:pt x="2453431" y="229404"/>
                </a:cubicBezTo>
                <a:cubicBezTo>
                  <a:pt x="2462368" y="229404"/>
                  <a:pt x="2471306" y="229404"/>
                  <a:pt x="2480245" y="225016"/>
                </a:cubicBezTo>
                <a:lnTo>
                  <a:pt x="2549960" y="182236"/>
                </a:lnTo>
                <a:lnTo>
                  <a:pt x="2549960" y="180804"/>
                </a:lnTo>
                <a:cubicBezTo>
                  <a:pt x="2567510" y="163376"/>
                  <a:pt x="2580673" y="145947"/>
                  <a:pt x="2598224" y="132876"/>
                </a:cubicBezTo>
                <a:close/>
                <a:moveTo>
                  <a:pt x="3055057" y="560"/>
                </a:moveTo>
                <a:cubicBezTo>
                  <a:pt x="3094271" y="-3874"/>
                  <a:pt x="3124772" y="18298"/>
                  <a:pt x="3129130" y="58210"/>
                </a:cubicBezTo>
                <a:lnTo>
                  <a:pt x="3129123" y="58217"/>
                </a:lnTo>
                <a:lnTo>
                  <a:pt x="3130202" y="57798"/>
                </a:lnTo>
                <a:cubicBezTo>
                  <a:pt x="3161306" y="138239"/>
                  <a:pt x="3072437" y="98018"/>
                  <a:pt x="3059107" y="133769"/>
                </a:cubicBezTo>
                <a:lnTo>
                  <a:pt x="3058411" y="133070"/>
                </a:lnTo>
                <a:lnTo>
                  <a:pt x="3052235" y="159281"/>
                </a:lnTo>
                <a:cubicBezTo>
                  <a:pt x="3048973" y="168140"/>
                  <a:pt x="3043536" y="175892"/>
                  <a:pt x="3032660" y="180323"/>
                </a:cubicBezTo>
                <a:lnTo>
                  <a:pt x="3031676" y="181758"/>
                </a:lnTo>
                <a:lnTo>
                  <a:pt x="3033272" y="181140"/>
                </a:lnTo>
                <a:lnTo>
                  <a:pt x="3058939" y="224092"/>
                </a:lnTo>
                <a:lnTo>
                  <a:pt x="3102316" y="228447"/>
                </a:lnTo>
                <a:lnTo>
                  <a:pt x="3101210" y="230889"/>
                </a:lnTo>
                <a:lnTo>
                  <a:pt x="3103252" y="229075"/>
                </a:lnTo>
                <a:cubicBezTo>
                  <a:pt x="3169010" y="172166"/>
                  <a:pt x="3217232" y="88990"/>
                  <a:pt x="3335594" y="84612"/>
                </a:cubicBezTo>
                <a:cubicBezTo>
                  <a:pt x="3274222" y="141522"/>
                  <a:pt x="3225999" y="185299"/>
                  <a:pt x="3177777" y="229075"/>
                </a:cubicBezTo>
                <a:lnTo>
                  <a:pt x="3177686" y="229577"/>
                </a:lnTo>
                <a:lnTo>
                  <a:pt x="3177798" y="229404"/>
                </a:lnTo>
                <a:cubicBezTo>
                  <a:pt x="3186500" y="229404"/>
                  <a:pt x="3190851" y="229404"/>
                  <a:pt x="3199553" y="229404"/>
                </a:cubicBezTo>
                <a:lnTo>
                  <a:pt x="3200606" y="231872"/>
                </a:lnTo>
                <a:lnTo>
                  <a:pt x="3200988" y="229595"/>
                </a:lnTo>
                <a:cubicBezTo>
                  <a:pt x="3239311" y="225741"/>
                  <a:pt x="3291044" y="191533"/>
                  <a:pt x="3297510" y="247965"/>
                </a:cubicBezTo>
                <a:lnTo>
                  <a:pt x="3297348" y="276647"/>
                </a:lnTo>
                <a:lnTo>
                  <a:pt x="3318917" y="292186"/>
                </a:lnTo>
                <a:cubicBezTo>
                  <a:pt x="3330806" y="296939"/>
                  <a:pt x="3343781" y="297662"/>
                  <a:pt x="3356678" y="297609"/>
                </a:cubicBezTo>
                <a:lnTo>
                  <a:pt x="3392526" y="298354"/>
                </a:lnTo>
                <a:lnTo>
                  <a:pt x="3414647" y="282249"/>
                </a:lnTo>
                <a:cubicBezTo>
                  <a:pt x="3439611" y="276637"/>
                  <a:pt x="3469568" y="296593"/>
                  <a:pt x="3489540" y="276637"/>
                </a:cubicBezTo>
                <a:cubicBezTo>
                  <a:pt x="3512840" y="349807"/>
                  <a:pt x="3463744" y="348144"/>
                  <a:pt x="3424632" y="355835"/>
                </a:cubicBezTo>
                <a:lnTo>
                  <a:pt x="3393992" y="368873"/>
                </a:lnTo>
                <a:lnTo>
                  <a:pt x="3393976" y="368907"/>
                </a:lnTo>
                <a:cubicBezTo>
                  <a:pt x="3385154" y="377724"/>
                  <a:pt x="3376333" y="386539"/>
                  <a:pt x="3367508" y="395354"/>
                </a:cubicBezTo>
                <a:lnTo>
                  <a:pt x="3367231" y="396344"/>
                </a:lnTo>
                <a:lnTo>
                  <a:pt x="3389219" y="439395"/>
                </a:lnTo>
                <a:lnTo>
                  <a:pt x="3389603" y="439770"/>
                </a:lnTo>
                <a:lnTo>
                  <a:pt x="3438154" y="418717"/>
                </a:lnTo>
                <a:cubicBezTo>
                  <a:pt x="3454465" y="412754"/>
                  <a:pt x="3470778" y="408316"/>
                  <a:pt x="3487089" y="406652"/>
                </a:cubicBezTo>
                <a:cubicBezTo>
                  <a:pt x="3519712" y="403323"/>
                  <a:pt x="3552335" y="411089"/>
                  <a:pt x="3584958" y="439936"/>
                </a:cubicBezTo>
                <a:lnTo>
                  <a:pt x="3584958" y="441231"/>
                </a:lnTo>
                <a:lnTo>
                  <a:pt x="3628504" y="441231"/>
                </a:lnTo>
                <a:lnTo>
                  <a:pt x="3632849" y="445471"/>
                </a:lnTo>
                <a:lnTo>
                  <a:pt x="3630540" y="439524"/>
                </a:lnTo>
                <a:cubicBezTo>
                  <a:pt x="3632738" y="426361"/>
                  <a:pt x="3639329" y="416489"/>
                  <a:pt x="3648667" y="409359"/>
                </a:cubicBezTo>
                <a:lnTo>
                  <a:pt x="3681563" y="396325"/>
                </a:lnTo>
                <a:lnTo>
                  <a:pt x="3681487" y="396072"/>
                </a:lnTo>
                <a:cubicBezTo>
                  <a:pt x="3690226" y="387321"/>
                  <a:pt x="3698965" y="382946"/>
                  <a:pt x="3707704" y="374197"/>
                </a:cubicBezTo>
                <a:cubicBezTo>
                  <a:pt x="3738291" y="382946"/>
                  <a:pt x="3768877" y="387321"/>
                  <a:pt x="3799466" y="396072"/>
                </a:cubicBezTo>
                <a:lnTo>
                  <a:pt x="3799466" y="417490"/>
                </a:lnTo>
                <a:lnTo>
                  <a:pt x="3800280" y="417286"/>
                </a:lnTo>
                <a:lnTo>
                  <a:pt x="3800280" y="395540"/>
                </a:lnTo>
                <a:lnTo>
                  <a:pt x="3826430" y="347953"/>
                </a:lnTo>
                <a:lnTo>
                  <a:pt x="3826280" y="347872"/>
                </a:lnTo>
                <a:lnTo>
                  <a:pt x="3826708" y="347444"/>
                </a:lnTo>
                <a:lnTo>
                  <a:pt x="3826860" y="347167"/>
                </a:lnTo>
                <a:lnTo>
                  <a:pt x="3826990" y="347166"/>
                </a:lnTo>
                <a:lnTo>
                  <a:pt x="3848401" y="325933"/>
                </a:lnTo>
                <a:lnTo>
                  <a:pt x="3848720" y="325933"/>
                </a:lnTo>
                <a:lnTo>
                  <a:pt x="3847730" y="325233"/>
                </a:lnTo>
                <a:cubicBezTo>
                  <a:pt x="3878565" y="276503"/>
                  <a:pt x="3913805" y="245492"/>
                  <a:pt x="3971072" y="254353"/>
                </a:cubicBezTo>
                <a:lnTo>
                  <a:pt x="3971072" y="260532"/>
                </a:lnTo>
                <a:lnTo>
                  <a:pt x="3971801" y="255324"/>
                </a:lnTo>
                <a:cubicBezTo>
                  <a:pt x="3993740" y="232980"/>
                  <a:pt x="4020066" y="215103"/>
                  <a:pt x="4042005" y="197228"/>
                </a:cubicBezTo>
                <a:lnTo>
                  <a:pt x="4042130" y="197323"/>
                </a:lnTo>
                <a:lnTo>
                  <a:pt x="4067036" y="176507"/>
                </a:lnTo>
                <a:lnTo>
                  <a:pt x="4068180" y="176646"/>
                </a:lnTo>
                <a:lnTo>
                  <a:pt x="4115971" y="132876"/>
                </a:lnTo>
                <a:cubicBezTo>
                  <a:pt x="4177536" y="137306"/>
                  <a:pt x="4133562" y="181606"/>
                  <a:pt x="4137959" y="203756"/>
                </a:cubicBezTo>
                <a:lnTo>
                  <a:pt x="4137984" y="204810"/>
                </a:lnTo>
                <a:lnTo>
                  <a:pt x="4139264" y="203261"/>
                </a:lnTo>
                <a:lnTo>
                  <a:pt x="4231173" y="181196"/>
                </a:lnTo>
                <a:lnTo>
                  <a:pt x="4231161" y="181140"/>
                </a:lnTo>
                <a:cubicBezTo>
                  <a:pt x="4241961" y="166125"/>
                  <a:pt x="4252761" y="155399"/>
                  <a:pt x="4265180" y="150037"/>
                </a:cubicBezTo>
                <a:lnTo>
                  <a:pt x="4307857" y="151082"/>
                </a:lnTo>
                <a:lnTo>
                  <a:pt x="4309009" y="150354"/>
                </a:lnTo>
                <a:cubicBezTo>
                  <a:pt x="4344046" y="132876"/>
                  <a:pt x="4344046" y="163463"/>
                  <a:pt x="4357186" y="180941"/>
                </a:cubicBezTo>
                <a:lnTo>
                  <a:pt x="4356917" y="181209"/>
                </a:lnTo>
                <a:lnTo>
                  <a:pt x="4357520" y="181198"/>
                </a:lnTo>
                <a:cubicBezTo>
                  <a:pt x="4383663" y="163627"/>
                  <a:pt x="4405448" y="146054"/>
                  <a:pt x="4427235" y="132876"/>
                </a:cubicBezTo>
                <a:cubicBezTo>
                  <a:pt x="4466449" y="154840"/>
                  <a:pt x="4496950" y="181198"/>
                  <a:pt x="4501306" y="229519"/>
                </a:cubicBezTo>
                <a:lnTo>
                  <a:pt x="4501014" y="230406"/>
                </a:lnTo>
                <a:lnTo>
                  <a:pt x="4502313" y="229088"/>
                </a:lnTo>
                <a:cubicBezTo>
                  <a:pt x="4554598" y="202591"/>
                  <a:pt x="4567670" y="246754"/>
                  <a:pt x="4563314" y="277668"/>
                </a:cubicBezTo>
                <a:cubicBezTo>
                  <a:pt x="4563314" y="326249"/>
                  <a:pt x="4585099" y="326249"/>
                  <a:pt x="4619957" y="326249"/>
                </a:cubicBezTo>
                <a:lnTo>
                  <a:pt x="4619643" y="326537"/>
                </a:lnTo>
                <a:lnTo>
                  <a:pt x="4620567" y="326171"/>
                </a:lnTo>
                <a:cubicBezTo>
                  <a:pt x="4638081" y="308534"/>
                  <a:pt x="4655594" y="295305"/>
                  <a:pt x="4673108" y="282077"/>
                </a:cubicBezTo>
                <a:cubicBezTo>
                  <a:pt x="4709230" y="325068"/>
                  <a:pt x="4742889" y="313495"/>
                  <a:pt x="4777779" y="295719"/>
                </a:cubicBezTo>
                <a:lnTo>
                  <a:pt x="4813053" y="277751"/>
                </a:lnTo>
                <a:lnTo>
                  <a:pt x="4813014" y="277726"/>
                </a:lnTo>
                <a:cubicBezTo>
                  <a:pt x="4839339" y="246975"/>
                  <a:pt x="4870053" y="233797"/>
                  <a:pt x="4909542" y="229404"/>
                </a:cubicBezTo>
                <a:lnTo>
                  <a:pt x="4910836" y="231571"/>
                </a:lnTo>
                <a:lnTo>
                  <a:pt x="4910971" y="229225"/>
                </a:lnTo>
                <a:cubicBezTo>
                  <a:pt x="4996374" y="219304"/>
                  <a:pt x="4968454" y="276349"/>
                  <a:pt x="4967633" y="316653"/>
                </a:cubicBezTo>
                <a:lnTo>
                  <a:pt x="4980235" y="346368"/>
                </a:lnTo>
                <a:lnTo>
                  <a:pt x="5070759" y="285712"/>
                </a:lnTo>
                <a:cubicBezTo>
                  <a:pt x="5070759" y="320747"/>
                  <a:pt x="5075115" y="347025"/>
                  <a:pt x="5075115" y="373303"/>
                </a:cubicBezTo>
                <a:lnTo>
                  <a:pt x="5075767" y="374614"/>
                </a:lnTo>
                <a:lnTo>
                  <a:pt x="5101829" y="353124"/>
                </a:lnTo>
                <a:lnTo>
                  <a:pt x="5101525" y="351567"/>
                </a:lnTo>
                <a:cubicBezTo>
                  <a:pt x="5134507" y="319685"/>
                  <a:pt x="5154569" y="308691"/>
                  <a:pt x="5167006" y="309997"/>
                </a:cubicBezTo>
                <a:cubicBezTo>
                  <a:pt x="5194988" y="312934"/>
                  <a:pt x="5184359" y="378136"/>
                  <a:pt x="5195383" y="407770"/>
                </a:cubicBezTo>
                <a:lnTo>
                  <a:pt x="5215839" y="421912"/>
                </a:lnTo>
                <a:lnTo>
                  <a:pt x="5242029" y="402745"/>
                </a:lnTo>
                <a:cubicBezTo>
                  <a:pt x="5268843" y="389505"/>
                  <a:pt x="5295656" y="395207"/>
                  <a:pt x="5322469" y="418022"/>
                </a:cubicBezTo>
                <a:lnTo>
                  <a:pt x="5321949" y="418781"/>
                </a:lnTo>
                <a:lnTo>
                  <a:pt x="5369203" y="418781"/>
                </a:lnTo>
                <a:lnTo>
                  <a:pt x="5369746" y="418232"/>
                </a:lnTo>
                <a:cubicBezTo>
                  <a:pt x="5369746" y="387191"/>
                  <a:pt x="5365371" y="342845"/>
                  <a:pt x="5409119" y="338410"/>
                </a:cubicBezTo>
                <a:cubicBezTo>
                  <a:pt x="5428806" y="336194"/>
                  <a:pt x="5435368" y="345063"/>
                  <a:pt x="5437555" y="357258"/>
                </a:cubicBezTo>
                <a:lnTo>
                  <a:pt x="5439739" y="395977"/>
                </a:lnTo>
                <a:lnTo>
                  <a:pt x="5440682" y="395648"/>
                </a:lnTo>
                <a:cubicBezTo>
                  <a:pt x="5449541" y="413166"/>
                  <a:pt x="5458401" y="430683"/>
                  <a:pt x="5467262" y="448202"/>
                </a:cubicBezTo>
                <a:lnTo>
                  <a:pt x="5465423" y="449504"/>
                </a:lnTo>
                <a:lnTo>
                  <a:pt x="5466446" y="449335"/>
                </a:lnTo>
                <a:cubicBezTo>
                  <a:pt x="5470838" y="449335"/>
                  <a:pt x="5479619" y="449335"/>
                  <a:pt x="5488402" y="449335"/>
                </a:cubicBezTo>
                <a:cubicBezTo>
                  <a:pt x="5510358" y="444971"/>
                  <a:pt x="5527922" y="449335"/>
                  <a:pt x="5545488" y="462431"/>
                </a:cubicBezTo>
                <a:lnTo>
                  <a:pt x="5547787" y="465479"/>
                </a:lnTo>
                <a:lnTo>
                  <a:pt x="5750478" y="373577"/>
                </a:lnTo>
                <a:cubicBezTo>
                  <a:pt x="5750478" y="364777"/>
                  <a:pt x="5754836" y="355977"/>
                  <a:pt x="5750478" y="351576"/>
                </a:cubicBezTo>
                <a:cubicBezTo>
                  <a:pt x="5759193" y="342776"/>
                  <a:pt x="5767907" y="338376"/>
                  <a:pt x="5776077" y="337825"/>
                </a:cubicBezTo>
                <a:cubicBezTo>
                  <a:pt x="5784247" y="337276"/>
                  <a:pt x="5791871" y="340577"/>
                  <a:pt x="5798408" y="347176"/>
                </a:cubicBezTo>
                <a:cubicBezTo>
                  <a:pt x="5798408" y="364777"/>
                  <a:pt x="5798408" y="382377"/>
                  <a:pt x="5798408" y="395578"/>
                </a:cubicBezTo>
                <a:lnTo>
                  <a:pt x="5799749" y="400544"/>
                </a:lnTo>
                <a:lnTo>
                  <a:pt x="5799749" y="395264"/>
                </a:lnTo>
                <a:cubicBezTo>
                  <a:pt x="5834989" y="386454"/>
                  <a:pt x="5865824" y="377644"/>
                  <a:pt x="5896661" y="368834"/>
                </a:cubicBezTo>
                <a:lnTo>
                  <a:pt x="5896845" y="369356"/>
                </a:lnTo>
                <a:lnTo>
                  <a:pt x="5932027" y="339340"/>
                </a:lnTo>
                <a:cubicBezTo>
                  <a:pt x="5936496" y="374199"/>
                  <a:pt x="5949904" y="413413"/>
                  <a:pt x="5923091" y="443914"/>
                </a:cubicBezTo>
                <a:lnTo>
                  <a:pt x="5923065" y="443880"/>
                </a:lnTo>
                <a:lnTo>
                  <a:pt x="5918686" y="472904"/>
                </a:lnTo>
                <a:lnTo>
                  <a:pt x="5901354" y="491859"/>
                </a:lnTo>
                <a:lnTo>
                  <a:pt x="5901640" y="492568"/>
                </a:lnTo>
                <a:lnTo>
                  <a:pt x="5870888" y="562761"/>
                </a:lnTo>
                <a:lnTo>
                  <a:pt x="5889918" y="579923"/>
                </a:lnTo>
                <a:cubicBezTo>
                  <a:pt x="5896583" y="582540"/>
                  <a:pt x="5903248" y="582264"/>
                  <a:pt x="5909913" y="580612"/>
                </a:cubicBezTo>
                <a:lnTo>
                  <a:pt x="5948119" y="566935"/>
                </a:lnTo>
                <a:lnTo>
                  <a:pt x="5952307" y="563521"/>
                </a:lnTo>
                <a:lnTo>
                  <a:pt x="5981543" y="518121"/>
                </a:lnTo>
                <a:cubicBezTo>
                  <a:pt x="5996023" y="505425"/>
                  <a:pt x="6014256" y="496593"/>
                  <a:pt x="6035707" y="492176"/>
                </a:cubicBezTo>
                <a:lnTo>
                  <a:pt x="6035636" y="492288"/>
                </a:lnTo>
                <a:lnTo>
                  <a:pt x="6035707" y="492225"/>
                </a:lnTo>
                <a:cubicBezTo>
                  <a:pt x="6044517" y="456872"/>
                  <a:pt x="6062137" y="434776"/>
                  <a:pt x="6088567" y="417099"/>
                </a:cubicBezTo>
                <a:lnTo>
                  <a:pt x="6090415" y="418605"/>
                </a:lnTo>
                <a:lnTo>
                  <a:pt x="6123013" y="368148"/>
                </a:lnTo>
                <a:cubicBezTo>
                  <a:pt x="6136622" y="356219"/>
                  <a:pt x="6152603" y="350088"/>
                  <a:pt x="6170271" y="351839"/>
                </a:cubicBezTo>
                <a:cubicBezTo>
                  <a:pt x="6182048" y="353008"/>
                  <a:pt x="6194576" y="357680"/>
                  <a:pt x="6207647" y="366475"/>
                </a:cubicBezTo>
                <a:cubicBezTo>
                  <a:pt x="6255577" y="401654"/>
                  <a:pt x="6225077" y="445628"/>
                  <a:pt x="6203290" y="485204"/>
                </a:cubicBezTo>
                <a:lnTo>
                  <a:pt x="6164221" y="542161"/>
                </a:lnTo>
                <a:lnTo>
                  <a:pt x="6188740" y="567034"/>
                </a:lnTo>
                <a:lnTo>
                  <a:pt x="6189975" y="568157"/>
                </a:lnTo>
                <a:lnTo>
                  <a:pt x="6189972" y="568149"/>
                </a:lnTo>
                <a:cubicBezTo>
                  <a:pt x="6196542" y="544116"/>
                  <a:pt x="6208585" y="527729"/>
                  <a:pt x="6224462" y="515713"/>
                </a:cubicBezTo>
                <a:lnTo>
                  <a:pt x="6281261" y="489806"/>
                </a:lnTo>
                <a:lnTo>
                  <a:pt x="6281495" y="488276"/>
                </a:lnTo>
                <a:cubicBezTo>
                  <a:pt x="6290434" y="483888"/>
                  <a:pt x="6299371" y="475114"/>
                  <a:pt x="6308309" y="470725"/>
                </a:cubicBezTo>
                <a:lnTo>
                  <a:pt x="6308420" y="471185"/>
                </a:lnTo>
                <a:lnTo>
                  <a:pt x="6308716" y="470410"/>
                </a:lnTo>
                <a:lnTo>
                  <a:pt x="6308716" y="444498"/>
                </a:lnTo>
                <a:cubicBezTo>
                  <a:pt x="6299941" y="444498"/>
                  <a:pt x="6291165" y="444498"/>
                  <a:pt x="6282391" y="444498"/>
                </a:cubicBezTo>
                <a:cubicBezTo>
                  <a:pt x="6295553" y="417852"/>
                  <a:pt x="6313104" y="395648"/>
                  <a:pt x="6343818" y="422294"/>
                </a:cubicBezTo>
                <a:cubicBezTo>
                  <a:pt x="6359174" y="435617"/>
                  <a:pt x="6373435" y="438948"/>
                  <a:pt x="6387145" y="437282"/>
                </a:cubicBezTo>
                <a:lnTo>
                  <a:pt x="6425386" y="422966"/>
                </a:lnTo>
                <a:lnTo>
                  <a:pt x="6425239" y="421890"/>
                </a:lnTo>
                <a:cubicBezTo>
                  <a:pt x="6425239" y="413104"/>
                  <a:pt x="6425239" y="404319"/>
                  <a:pt x="6425239" y="395533"/>
                </a:cubicBezTo>
                <a:cubicBezTo>
                  <a:pt x="6477934" y="417497"/>
                  <a:pt x="6513064" y="399926"/>
                  <a:pt x="6552584" y="364782"/>
                </a:cubicBezTo>
                <a:cubicBezTo>
                  <a:pt x="6592106" y="325247"/>
                  <a:pt x="6626136" y="308774"/>
                  <a:pt x="6653582" y="314814"/>
                </a:cubicBezTo>
                <a:cubicBezTo>
                  <a:pt x="6681027" y="320854"/>
                  <a:pt x="6701885" y="349409"/>
                  <a:pt x="6715059" y="399926"/>
                </a:cubicBezTo>
                <a:lnTo>
                  <a:pt x="6714838" y="401693"/>
                </a:lnTo>
                <a:lnTo>
                  <a:pt x="6715554" y="401270"/>
                </a:lnTo>
                <a:cubicBezTo>
                  <a:pt x="6737562" y="383625"/>
                  <a:pt x="6759569" y="370391"/>
                  <a:pt x="6785978" y="352746"/>
                </a:cubicBezTo>
                <a:lnTo>
                  <a:pt x="6787890" y="354109"/>
                </a:lnTo>
                <a:lnTo>
                  <a:pt x="6786483" y="351405"/>
                </a:lnTo>
                <a:cubicBezTo>
                  <a:pt x="6808358" y="355810"/>
                  <a:pt x="6843357" y="320570"/>
                  <a:pt x="6856480" y="360215"/>
                </a:cubicBezTo>
                <a:cubicBezTo>
                  <a:pt x="6863044" y="373430"/>
                  <a:pt x="6865231" y="388848"/>
                  <a:pt x="6861950" y="403716"/>
                </a:cubicBezTo>
                <a:lnTo>
                  <a:pt x="6835074" y="443225"/>
                </a:lnTo>
                <a:lnTo>
                  <a:pt x="6834830" y="444000"/>
                </a:lnTo>
                <a:lnTo>
                  <a:pt x="6834991" y="443912"/>
                </a:lnTo>
                <a:cubicBezTo>
                  <a:pt x="6843765" y="461512"/>
                  <a:pt x="6852540" y="474713"/>
                  <a:pt x="6861316" y="492313"/>
                </a:cubicBezTo>
                <a:lnTo>
                  <a:pt x="6862512" y="491914"/>
                </a:lnTo>
                <a:lnTo>
                  <a:pt x="6891126" y="449935"/>
                </a:lnTo>
                <a:cubicBezTo>
                  <a:pt x="6923930" y="424574"/>
                  <a:pt x="6965239" y="447856"/>
                  <a:pt x="7004119" y="471138"/>
                </a:cubicBezTo>
                <a:lnTo>
                  <a:pt x="7004882" y="475063"/>
                </a:lnTo>
                <a:lnTo>
                  <a:pt x="7005406" y="469877"/>
                </a:lnTo>
                <a:cubicBezTo>
                  <a:pt x="7031905" y="430504"/>
                  <a:pt x="7053986" y="434879"/>
                  <a:pt x="7076069" y="469877"/>
                </a:cubicBezTo>
                <a:lnTo>
                  <a:pt x="7074315" y="471320"/>
                </a:lnTo>
                <a:lnTo>
                  <a:pt x="7075876" y="470725"/>
                </a:lnTo>
                <a:lnTo>
                  <a:pt x="7101791" y="470725"/>
                </a:lnTo>
                <a:lnTo>
                  <a:pt x="7101831" y="470266"/>
                </a:lnTo>
                <a:cubicBezTo>
                  <a:pt x="7101831" y="435332"/>
                  <a:pt x="7084112" y="396031"/>
                  <a:pt x="7123981" y="374197"/>
                </a:cubicBezTo>
                <a:cubicBezTo>
                  <a:pt x="7141701" y="400397"/>
                  <a:pt x="7141701" y="430965"/>
                  <a:pt x="7172712" y="448432"/>
                </a:cubicBezTo>
                <a:lnTo>
                  <a:pt x="7173029" y="448797"/>
                </a:lnTo>
                <a:lnTo>
                  <a:pt x="7218684" y="436318"/>
                </a:lnTo>
                <a:lnTo>
                  <a:pt x="7218900" y="435102"/>
                </a:lnTo>
                <a:cubicBezTo>
                  <a:pt x="7214466" y="430697"/>
                  <a:pt x="7214466" y="430697"/>
                  <a:pt x="7214466" y="430697"/>
                </a:cubicBezTo>
                <a:lnTo>
                  <a:pt x="7215330" y="429393"/>
                </a:lnTo>
                <a:lnTo>
                  <a:pt x="7198949" y="393246"/>
                </a:lnTo>
                <a:lnTo>
                  <a:pt x="7198422" y="354080"/>
                </a:lnTo>
                <a:lnTo>
                  <a:pt x="7196728" y="352280"/>
                </a:lnTo>
                <a:cubicBezTo>
                  <a:pt x="7241182" y="299119"/>
                  <a:pt x="7303418" y="299119"/>
                  <a:pt x="7365654" y="299119"/>
                </a:cubicBezTo>
                <a:lnTo>
                  <a:pt x="7365654" y="373778"/>
                </a:lnTo>
                <a:lnTo>
                  <a:pt x="7365880" y="373846"/>
                </a:lnTo>
                <a:lnTo>
                  <a:pt x="7421920" y="353297"/>
                </a:lnTo>
                <a:lnTo>
                  <a:pt x="7422592" y="344502"/>
                </a:lnTo>
                <a:cubicBezTo>
                  <a:pt x="7437774" y="320470"/>
                  <a:pt x="7452954" y="316101"/>
                  <a:pt x="7467594" y="320470"/>
                </a:cubicBezTo>
                <a:cubicBezTo>
                  <a:pt x="7482232" y="324840"/>
                  <a:pt x="7496329" y="337949"/>
                  <a:pt x="7509342" y="348871"/>
                </a:cubicBezTo>
                <a:cubicBezTo>
                  <a:pt x="7507172" y="372905"/>
                  <a:pt x="7520185" y="391476"/>
                  <a:pt x="7533199" y="410047"/>
                </a:cubicBezTo>
                <a:lnTo>
                  <a:pt x="7556538" y="469899"/>
                </a:lnTo>
                <a:lnTo>
                  <a:pt x="7557369" y="469768"/>
                </a:lnTo>
                <a:cubicBezTo>
                  <a:pt x="7557369" y="478578"/>
                  <a:pt x="7557369" y="482983"/>
                  <a:pt x="7557369" y="491793"/>
                </a:cubicBezTo>
                <a:lnTo>
                  <a:pt x="7559404" y="492641"/>
                </a:lnTo>
                <a:lnTo>
                  <a:pt x="7582132" y="489391"/>
                </a:lnTo>
                <a:cubicBezTo>
                  <a:pt x="7600560" y="480162"/>
                  <a:pt x="7606230" y="455554"/>
                  <a:pt x="7619190" y="435867"/>
                </a:cubicBezTo>
                <a:cubicBezTo>
                  <a:pt x="7636470" y="470865"/>
                  <a:pt x="7632150" y="497115"/>
                  <a:pt x="7610550" y="518990"/>
                </a:cubicBezTo>
                <a:lnTo>
                  <a:pt x="7609537" y="518819"/>
                </a:lnTo>
                <a:lnTo>
                  <a:pt x="7605309" y="540192"/>
                </a:lnTo>
                <a:lnTo>
                  <a:pt x="7605354" y="540195"/>
                </a:lnTo>
                <a:cubicBezTo>
                  <a:pt x="7627363" y="570909"/>
                  <a:pt x="7653771" y="584071"/>
                  <a:pt x="7693386" y="566521"/>
                </a:cubicBezTo>
                <a:cubicBezTo>
                  <a:pt x="7732998" y="548972"/>
                  <a:pt x="7724196" y="579685"/>
                  <a:pt x="7724196" y="601622"/>
                </a:cubicBezTo>
                <a:lnTo>
                  <a:pt x="7721928" y="604031"/>
                </a:lnTo>
                <a:lnTo>
                  <a:pt x="7724434" y="603935"/>
                </a:lnTo>
                <a:cubicBezTo>
                  <a:pt x="7740976" y="594040"/>
                  <a:pt x="7762480" y="569304"/>
                  <a:pt x="7779643" y="572397"/>
                </a:cubicBezTo>
                <a:cubicBezTo>
                  <a:pt x="7785366" y="573427"/>
                  <a:pt x="7790603" y="577550"/>
                  <a:pt x="7795015" y="586345"/>
                </a:cubicBezTo>
                <a:cubicBezTo>
                  <a:pt x="7821482" y="639114"/>
                  <a:pt x="7768546" y="665498"/>
                  <a:pt x="7728845" y="691883"/>
                </a:cubicBezTo>
                <a:lnTo>
                  <a:pt x="7728629" y="691751"/>
                </a:lnTo>
                <a:lnTo>
                  <a:pt x="7728629" y="707682"/>
                </a:lnTo>
                <a:lnTo>
                  <a:pt x="7729019" y="708271"/>
                </a:lnTo>
                <a:lnTo>
                  <a:pt x="7782805" y="699036"/>
                </a:lnTo>
                <a:cubicBezTo>
                  <a:pt x="7833972" y="681328"/>
                  <a:pt x="7874575" y="642615"/>
                  <a:pt x="7917662" y="616258"/>
                </a:cubicBezTo>
                <a:lnTo>
                  <a:pt x="7920039" y="616716"/>
                </a:lnTo>
                <a:lnTo>
                  <a:pt x="7918010" y="614893"/>
                </a:lnTo>
                <a:cubicBezTo>
                  <a:pt x="7922385" y="579856"/>
                  <a:pt x="7935509" y="553579"/>
                  <a:pt x="7966132" y="540440"/>
                </a:cubicBezTo>
                <a:lnTo>
                  <a:pt x="7966280" y="540535"/>
                </a:lnTo>
                <a:lnTo>
                  <a:pt x="7978186" y="512995"/>
                </a:lnTo>
                <a:cubicBezTo>
                  <a:pt x="7992358" y="493825"/>
                  <a:pt x="8013118" y="498772"/>
                  <a:pt x="8038672" y="518560"/>
                </a:cubicBezTo>
                <a:lnTo>
                  <a:pt x="8038642" y="518665"/>
                </a:lnTo>
                <a:lnTo>
                  <a:pt x="8039464" y="518023"/>
                </a:lnTo>
                <a:cubicBezTo>
                  <a:pt x="8052572" y="518023"/>
                  <a:pt x="8070050" y="513627"/>
                  <a:pt x="8083160" y="513627"/>
                </a:cubicBezTo>
                <a:lnTo>
                  <a:pt x="8084659" y="514704"/>
                </a:lnTo>
                <a:lnTo>
                  <a:pt x="8102180" y="464044"/>
                </a:lnTo>
                <a:lnTo>
                  <a:pt x="8136400" y="418830"/>
                </a:lnTo>
                <a:lnTo>
                  <a:pt x="8135198" y="417752"/>
                </a:lnTo>
                <a:cubicBezTo>
                  <a:pt x="8148307" y="404410"/>
                  <a:pt x="8165785" y="386623"/>
                  <a:pt x="8183264" y="368834"/>
                </a:cubicBezTo>
                <a:cubicBezTo>
                  <a:pt x="8216036" y="384399"/>
                  <a:pt x="8233514" y="406635"/>
                  <a:pt x="8242800" y="432205"/>
                </a:cubicBezTo>
                <a:lnTo>
                  <a:pt x="8253080" y="514807"/>
                </a:lnTo>
                <a:lnTo>
                  <a:pt x="8254010" y="514998"/>
                </a:lnTo>
                <a:cubicBezTo>
                  <a:pt x="8262702" y="528281"/>
                  <a:pt x="8271392" y="537135"/>
                  <a:pt x="8280084" y="550417"/>
                </a:cubicBezTo>
                <a:lnTo>
                  <a:pt x="8280310" y="550553"/>
                </a:lnTo>
                <a:lnTo>
                  <a:pt x="8279991" y="549928"/>
                </a:lnTo>
                <a:cubicBezTo>
                  <a:pt x="8288867" y="541265"/>
                  <a:pt x="8297743" y="532601"/>
                  <a:pt x="8306618" y="519608"/>
                </a:cubicBezTo>
                <a:lnTo>
                  <a:pt x="8306936" y="519615"/>
                </a:lnTo>
                <a:lnTo>
                  <a:pt x="8324573" y="483697"/>
                </a:lnTo>
                <a:cubicBezTo>
                  <a:pt x="8346836" y="453793"/>
                  <a:pt x="8381965" y="442322"/>
                  <a:pt x="8424448" y="445599"/>
                </a:cubicBezTo>
                <a:cubicBezTo>
                  <a:pt x="8433163" y="454338"/>
                  <a:pt x="8437519" y="463077"/>
                  <a:pt x="8446234" y="471816"/>
                </a:cubicBezTo>
                <a:cubicBezTo>
                  <a:pt x="8441877" y="493664"/>
                  <a:pt x="8433163" y="515514"/>
                  <a:pt x="8428805" y="537361"/>
                </a:cubicBezTo>
                <a:cubicBezTo>
                  <a:pt x="8428805" y="537361"/>
                  <a:pt x="8426626" y="539545"/>
                  <a:pt x="8424448" y="541731"/>
                </a:cubicBezTo>
                <a:lnTo>
                  <a:pt x="8420470" y="545720"/>
                </a:lnTo>
                <a:lnTo>
                  <a:pt x="8420548" y="548218"/>
                </a:lnTo>
                <a:lnTo>
                  <a:pt x="8430940" y="537758"/>
                </a:lnTo>
                <a:cubicBezTo>
                  <a:pt x="8468082" y="550949"/>
                  <a:pt x="8475728" y="572937"/>
                  <a:pt x="8475728" y="597673"/>
                </a:cubicBezTo>
                <a:lnTo>
                  <a:pt x="8474669" y="671785"/>
                </a:lnTo>
                <a:lnTo>
                  <a:pt x="8494499" y="663782"/>
                </a:lnTo>
                <a:lnTo>
                  <a:pt x="8495705" y="664758"/>
                </a:lnTo>
                <a:lnTo>
                  <a:pt x="8525982" y="630915"/>
                </a:lnTo>
                <a:cubicBezTo>
                  <a:pt x="8538115" y="621602"/>
                  <a:pt x="8552449" y="615026"/>
                  <a:pt x="8570095" y="612836"/>
                </a:cubicBezTo>
                <a:lnTo>
                  <a:pt x="8586353" y="637065"/>
                </a:lnTo>
                <a:lnTo>
                  <a:pt x="8586977" y="636574"/>
                </a:lnTo>
                <a:lnTo>
                  <a:pt x="8569576" y="610719"/>
                </a:lnTo>
                <a:cubicBezTo>
                  <a:pt x="8591657" y="553846"/>
                  <a:pt x="8618156" y="571346"/>
                  <a:pt x="8644654" y="610719"/>
                </a:cubicBezTo>
                <a:lnTo>
                  <a:pt x="8641630" y="613258"/>
                </a:lnTo>
                <a:lnTo>
                  <a:pt x="8644509" y="612836"/>
                </a:lnTo>
                <a:cubicBezTo>
                  <a:pt x="8677119" y="642507"/>
                  <a:pt x="8655923" y="709265"/>
                  <a:pt x="8685476" y="742645"/>
                </a:cubicBezTo>
                <a:lnTo>
                  <a:pt x="8734664" y="761836"/>
                </a:lnTo>
                <a:lnTo>
                  <a:pt x="8736953" y="760311"/>
                </a:lnTo>
                <a:cubicBezTo>
                  <a:pt x="8758703" y="769097"/>
                  <a:pt x="8776101" y="781177"/>
                  <a:pt x="8788607" y="797101"/>
                </a:cubicBezTo>
                <a:lnTo>
                  <a:pt x="8810857" y="856839"/>
                </a:lnTo>
                <a:lnTo>
                  <a:pt x="8858395" y="856839"/>
                </a:lnTo>
                <a:lnTo>
                  <a:pt x="8858395" y="808575"/>
                </a:lnTo>
                <a:lnTo>
                  <a:pt x="8859628" y="810749"/>
                </a:lnTo>
                <a:lnTo>
                  <a:pt x="8859161" y="809703"/>
                </a:lnTo>
                <a:cubicBezTo>
                  <a:pt x="8861396" y="798767"/>
                  <a:pt x="8866982" y="792203"/>
                  <a:pt x="8874245" y="787828"/>
                </a:cubicBezTo>
                <a:lnTo>
                  <a:pt x="8898969" y="779223"/>
                </a:lnTo>
                <a:lnTo>
                  <a:pt x="8898969" y="761998"/>
                </a:lnTo>
                <a:lnTo>
                  <a:pt x="8899844" y="762020"/>
                </a:lnTo>
                <a:lnTo>
                  <a:pt x="8898322" y="761040"/>
                </a:lnTo>
                <a:cubicBezTo>
                  <a:pt x="8893895" y="752266"/>
                  <a:pt x="8889466" y="743490"/>
                  <a:pt x="8880612" y="739103"/>
                </a:cubicBezTo>
                <a:lnTo>
                  <a:pt x="8881056" y="738787"/>
                </a:lnTo>
                <a:lnTo>
                  <a:pt x="8880612" y="738860"/>
                </a:lnTo>
                <a:cubicBezTo>
                  <a:pt x="8898041" y="712940"/>
                  <a:pt x="8893684" y="661100"/>
                  <a:pt x="8950327" y="687020"/>
                </a:cubicBezTo>
                <a:lnTo>
                  <a:pt x="8950258" y="687380"/>
                </a:lnTo>
                <a:lnTo>
                  <a:pt x="8951450" y="686451"/>
                </a:lnTo>
                <a:lnTo>
                  <a:pt x="8952474" y="686030"/>
                </a:lnTo>
                <a:lnTo>
                  <a:pt x="8950327" y="685067"/>
                </a:lnTo>
                <a:cubicBezTo>
                  <a:pt x="8950327" y="632535"/>
                  <a:pt x="9016205" y="632535"/>
                  <a:pt x="9024989" y="588759"/>
                </a:cubicBezTo>
                <a:cubicBezTo>
                  <a:pt x="9051340" y="588759"/>
                  <a:pt x="9064516" y="562492"/>
                  <a:pt x="9082084" y="553736"/>
                </a:cubicBezTo>
                <a:cubicBezTo>
                  <a:pt x="9115023" y="536226"/>
                  <a:pt x="9145765" y="524187"/>
                  <a:pt x="9166627" y="530206"/>
                </a:cubicBezTo>
                <a:cubicBezTo>
                  <a:pt x="9187488" y="536226"/>
                  <a:pt x="9198467" y="560303"/>
                  <a:pt x="9191879" y="615025"/>
                </a:cubicBezTo>
                <a:lnTo>
                  <a:pt x="9189101" y="615947"/>
                </a:lnTo>
                <a:lnTo>
                  <a:pt x="9192812" y="615947"/>
                </a:lnTo>
                <a:cubicBezTo>
                  <a:pt x="9231970" y="615947"/>
                  <a:pt x="9227619" y="532397"/>
                  <a:pt x="9284180" y="563178"/>
                </a:cubicBezTo>
                <a:lnTo>
                  <a:pt x="9284635" y="563869"/>
                </a:lnTo>
                <a:lnTo>
                  <a:pt x="9284391" y="562413"/>
                </a:lnTo>
                <a:cubicBezTo>
                  <a:pt x="9293223" y="562413"/>
                  <a:pt x="9306472" y="562413"/>
                  <a:pt x="9315306" y="562413"/>
                </a:cubicBezTo>
                <a:lnTo>
                  <a:pt x="9315644" y="562423"/>
                </a:lnTo>
                <a:lnTo>
                  <a:pt x="9350321" y="543234"/>
                </a:lnTo>
                <a:cubicBezTo>
                  <a:pt x="9362465" y="540440"/>
                  <a:pt x="9374611" y="540440"/>
                  <a:pt x="9385651" y="540440"/>
                </a:cubicBezTo>
                <a:lnTo>
                  <a:pt x="9389959" y="562234"/>
                </a:lnTo>
                <a:lnTo>
                  <a:pt x="9390383" y="562413"/>
                </a:lnTo>
                <a:lnTo>
                  <a:pt x="9390057" y="562736"/>
                </a:lnTo>
                <a:lnTo>
                  <a:pt x="9390068" y="562785"/>
                </a:lnTo>
                <a:lnTo>
                  <a:pt x="9390000" y="562793"/>
                </a:lnTo>
                <a:lnTo>
                  <a:pt x="9385967" y="566806"/>
                </a:lnTo>
                <a:lnTo>
                  <a:pt x="9386056" y="567254"/>
                </a:lnTo>
                <a:lnTo>
                  <a:pt x="9433488" y="567254"/>
                </a:lnTo>
                <a:lnTo>
                  <a:pt x="9433864" y="567254"/>
                </a:lnTo>
                <a:lnTo>
                  <a:pt x="9433761" y="567696"/>
                </a:lnTo>
                <a:lnTo>
                  <a:pt x="9474033" y="632876"/>
                </a:lnTo>
                <a:cubicBezTo>
                  <a:pt x="9482142" y="655844"/>
                  <a:pt x="9481061" y="680999"/>
                  <a:pt x="9459436" y="711622"/>
                </a:cubicBezTo>
                <a:lnTo>
                  <a:pt x="9455991" y="713396"/>
                </a:lnTo>
                <a:lnTo>
                  <a:pt x="9460678" y="713680"/>
                </a:lnTo>
                <a:cubicBezTo>
                  <a:pt x="9465147" y="748187"/>
                  <a:pt x="9451739" y="778382"/>
                  <a:pt x="9433864" y="808577"/>
                </a:cubicBezTo>
                <a:lnTo>
                  <a:pt x="9431157" y="808577"/>
                </a:lnTo>
                <a:lnTo>
                  <a:pt x="9432648" y="809353"/>
                </a:lnTo>
                <a:cubicBezTo>
                  <a:pt x="9441443" y="813765"/>
                  <a:pt x="9450238" y="822587"/>
                  <a:pt x="9454634" y="831411"/>
                </a:cubicBezTo>
                <a:lnTo>
                  <a:pt x="9454052" y="834145"/>
                </a:lnTo>
                <a:lnTo>
                  <a:pt x="9456127" y="831826"/>
                </a:lnTo>
                <a:cubicBezTo>
                  <a:pt x="9464902" y="823084"/>
                  <a:pt x="9473678" y="814341"/>
                  <a:pt x="9482453" y="805599"/>
                </a:cubicBezTo>
                <a:lnTo>
                  <a:pt x="9484630" y="805565"/>
                </a:lnTo>
                <a:lnTo>
                  <a:pt x="9481235" y="803700"/>
                </a:lnTo>
                <a:cubicBezTo>
                  <a:pt x="9485593" y="786149"/>
                  <a:pt x="9485593" y="759822"/>
                  <a:pt x="9494306" y="751048"/>
                </a:cubicBezTo>
                <a:cubicBezTo>
                  <a:pt x="9524807" y="733497"/>
                  <a:pt x="9533521" y="772985"/>
                  <a:pt x="9550950" y="781761"/>
                </a:cubicBezTo>
                <a:lnTo>
                  <a:pt x="9549921" y="784042"/>
                </a:lnTo>
                <a:lnTo>
                  <a:pt x="9551955" y="782312"/>
                </a:lnTo>
                <a:cubicBezTo>
                  <a:pt x="9556311" y="773510"/>
                  <a:pt x="9556311" y="769110"/>
                  <a:pt x="9556311" y="760311"/>
                </a:cubicBezTo>
                <a:lnTo>
                  <a:pt x="9557701" y="762962"/>
                </a:lnTo>
                <a:lnTo>
                  <a:pt x="9557588" y="761180"/>
                </a:lnTo>
                <a:cubicBezTo>
                  <a:pt x="9561929" y="739439"/>
                  <a:pt x="9548904" y="709003"/>
                  <a:pt x="9579294" y="704655"/>
                </a:cubicBezTo>
                <a:cubicBezTo>
                  <a:pt x="9614024" y="695958"/>
                  <a:pt x="9614024" y="735092"/>
                  <a:pt x="9627048" y="756831"/>
                </a:cubicBezTo>
                <a:lnTo>
                  <a:pt x="9626725" y="759005"/>
                </a:lnTo>
                <a:lnTo>
                  <a:pt x="9650049" y="805008"/>
                </a:lnTo>
                <a:cubicBezTo>
                  <a:pt x="9652562" y="812194"/>
                  <a:pt x="9652143" y="818449"/>
                  <a:pt x="9645511" y="822908"/>
                </a:cubicBezTo>
                <a:lnTo>
                  <a:pt x="9605852" y="829657"/>
                </a:lnTo>
                <a:lnTo>
                  <a:pt x="9605342" y="830750"/>
                </a:lnTo>
                <a:cubicBezTo>
                  <a:pt x="9596659" y="839447"/>
                  <a:pt x="9592318" y="848142"/>
                  <a:pt x="9583634" y="856839"/>
                </a:cubicBezTo>
                <a:lnTo>
                  <a:pt x="9582366" y="854358"/>
                </a:lnTo>
                <a:lnTo>
                  <a:pt x="9582456" y="857114"/>
                </a:lnTo>
                <a:lnTo>
                  <a:pt x="9578110" y="927331"/>
                </a:lnTo>
                <a:lnTo>
                  <a:pt x="9578135" y="927343"/>
                </a:lnTo>
                <a:cubicBezTo>
                  <a:pt x="9600108" y="940592"/>
                  <a:pt x="9617685" y="975923"/>
                  <a:pt x="9652841" y="953842"/>
                </a:cubicBezTo>
                <a:cubicBezTo>
                  <a:pt x="9617685" y="1015669"/>
                  <a:pt x="9652841" y="1112829"/>
                  <a:pt x="9556162" y="1143744"/>
                </a:cubicBezTo>
                <a:lnTo>
                  <a:pt x="9555809" y="1143664"/>
                </a:lnTo>
                <a:lnTo>
                  <a:pt x="9530207" y="1217112"/>
                </a:lnTo>
                <a:lnTo>
                  <a:pt x="9528867" y="1216639"/>
                </a:lnTo>
                <a:lnTo>
                  <a:pt x="9529497" y="1217526"/>
                </a:lnTo>
                <a:lnTo>
                  <a:pt x="9507621" y="1288337"/>
                </a:lnTo>
                <a:lnTo>
                  <a:pt x="9508047" y="1288724"/>
                </a:lnTo>
                <a:cubicBezTo>
                  <a:pt x="9468832" y="1385102"/>
                  <a:pt x="9442689" y="1494621"/>
                  <a:pt x="9342474" y="1555953"/>
                </a:cubicBezTo>
                <a:lnTo>
                  <a:pt x="9341432" y="1556497"/>
                </a:lnTo>
                <a:lnTo>
                  <a:pt x="9341805" y="1556497"/>
                </a:lnTo>
                <a:cubicBezTo>
                  <a:pt x="9324423" y="1596198"/>
                  <a:pt x="9311386" y="1635900"/>
                  <a:pt x="9294004" y="1680013"/>
                </a:cubicBezTo>
                <a:lnTo>
                  <a:pt x="9292436" y="1680013"/>
                </a:lnTo>
                <a:lnTo>
                  <a:pt x="9292706" y="1708878"/>
                </a:lnTo>
                <a:cubicBezTo>
                  <a:pt x="9294353" y="1736376"/>
                  <a:pt x="9303412" y="1752792"/>
                  <a:pt x="9349526" y="1710110"/>
                </a:cubicBezTo>
                <a:cubicBezTo>
                  <a:pt x="9397835" y="1670710"/>
                  <a:pt x="9428579" y="1688221"/>
                  <a:pt x="9432971" y="1749508"/>
                </a:cubicBezTo>
                <a:cubicBezTo>
                  <a:pt x="9411012" y="1784530"/>
                  <a:pt x="9428579" y="1837063"/>
                  <a:pt x="9384661" y="1867707"/>
                </a:cubicBezTo>
                <a:lnTo>
                  <a:pt x="9384629" y="1867687"/>
                </a:lnTo>
                <a:lnTo>
                  <a:pt x="9341256" y="1915937"/>
                </a:lnTo>
                <a:lnTo>
                  <a:pt x="9341805" y="1916625"/>
                </a:lnTo>
                <a:cubicBezTo>
                  <a:pt x="9341805" y="1934152"/>
                  <a:pt x="9337392" y="1951677"/>
                  <a:pt x="9337392" y="1964823"/>
                </a:cubicBezTo>
                <a:lnTo>
                  <a:pt x="9337299" y="1965107"/>
                </a:lnTo>
                <a:lnTo>
                  <a:pt x="9356767" y="2018327"/>
                </a:lnTo>
                <a:cubicBezTo>
                  <a:pt x="9353900" y="2062135"/>
                  <a:pt x="9293311" y="2079411"/>
                  <a:pt x="9267111" y="2109028"/>
                </a:cubicBezTo>
                <a:lnTo>
                  <a:pt x="9266727" y="2108563"/>
                </a:lnTo>
                <a:lnTo>
                  <a:pt x="9266727" y="2110536"/>
                </a:lnTo>
                <a:cubicBezTo>
                  <a:pt x="9258147" y="2119586"/>
                  <a:pt x="9249567" y="2128636"/>
                  <a:pt x="9240987" y="2133161"/>
                </a:cubicBezTo>
                <a:lnTo>
                  <a:pt x="9240750" y="2132220"/>
                </a:lnTo>
                <a:lnTo>
                  <a:pt x="9240510" y="2132862"/>
                </a:lnTo>
                <a:lnTo>
                  <a:pt x="9240510" y="2158074"/>
                </a:lnTo>
                <a:lnTo>
                  <a:pt x="9240583" y="2158096"/>
                </a:lnTo>
                <a:cubicBezTo>
                  <a:pt x="9266726" y="2193490"/>
                  <a:pt x="9236225" y="2242156"/>
                  <a:pt x="9266726" y="2277550"/>
                </a:cubicBezTo>
                <a:cubicBezTo>
                  <a:pt x="9240583" y="2295247"/>
                  <a:pt x="9218796" y="2312944"/>
                  <a:pt x="9197011" y="2326216"/>
                </a:cubicBezTo>
                <a:lnTo>
                  <a:pt x="9197637" y="2323419"/>
                </a:lnTo>
                <a:lnTo>
                  <a:pt x="9196144" y="2325728"/>
                </a:lnTo>
                <a:cubicBezTo>
                  <a:pt x="9178637" y="2343279"/>
                  <a:pt x="9161129" y="2360829"/>
                  <a:pt x="9147998" y="2373992"/>
                </a:cubicBezTo>
                <a:cubicBezTo>
                  <a:pt x="9139246" y="2382768"/>
                  <a:pt x="9130491" y="2391543"/>
                  <a:pt x="9126114" y="2400319"/>
                </a:cubicBezTo>
                <a:cubicBezTo>
                  <a:pt x="9099852" y="2413482"/>
                  <a:pt x="9073591" y="2431032"/>
                  <a:pt x="9047330" y="2448583"/>
                </a:cubicBezTo>
                <a:lnTo>
                  <a:pt x="9045776" y="2449982"/>
                </a:lnTo>
                <a:lnTo>
                  <a:pt x="9046857" y="2449558"/>
                </a:lnTo>
                <a:cubicBezTo>
                  <a:pt x="9038108" y="2475299"/>
                  <a:pt x="9033733" y="2496750"/>
                  <a:pt x="9024982" y="2518200"/>
                </a:cubicBezTo>
                <a:lnTo>
                  <a:pt x="9023119" y="2519484"/>
                </a:lnTo>
                <a:lnTo>
                  <a:pt x="9025405" y="2519273"/>
                </a:lnTo>
                <a:lnTo>
                  <a:pt x="9025405" y="2544832"/>
                </a:lnTo>
                <a:lnTo>
                  <a:pt x="9025790" y="2544906"/>
                </a:lnTo>
                <a:cubicBezTo>
                  <a:pt x="9034600" y="2553700"/>
                  <a:pt x="9043410" y="2562495"/>
                  <a:pt x="9052220" y="2566893"/>
                </a:cubicBezTo>
                <a:cubicBezTo>
                  <a:pt x="9034600" y="2610868"/>
                  <a:pt x="8986143" y="2628457"/>
                  <a:pt x="8972928" y="2676828"/>
                </a:cubicBezTo>
                <a:cubicBezTo>
                  <a:pt x="8946498" y="2747186"/>
                  <a:pt x="8915663" y="2663636"/>
                  <a:pt x="8880421" y="2668033"/>
                </a:cubicBezTo>
                <a:lnTo>
                  <a:pt x="8880421" y="2667540"/>
                </a:lnTo>
                <a:lnTo>
                  <a:pt x="8813468" y="2729972"/>
                </a:lnTo>
                <a:cubicBezTo>
                  <a:pt x="8744133" y="2789547"/>
                  <a:pt x="8666181" y="2831748"/>
                  <a:pt x="8561153" y="2782100"/>
                </a:cubicBezTo>
                <a:cubicBezTo>
                  <a:pt x="8504263" y="2755621"/>
                  <a:pt x="8482383" y="2857122"/>
                  <a:pt x="8425493" y="2808579"/>
                </a:cubicBezTo>
                <a:lnTo>
                  <a:pt x="8425873" y="2805316"/>
                </a:lnTo>
                <a:lnTo>
                  <a:pt x="8424784" y="2808858"/>
                </a:lnTo>
                <a:cubicBezTo>
                  <a:pt x="8399043" y="2791429"/>
                  <a:pt x="8386172" y="2760928"/>
                  <a:pt x="8351851" y="2760928"/>
                </a:cubicBezTo>
                <a:cubicBezTo>
                  <a:pt x="8338980" y="2721714"/>
                  <a:pt x="8364722" y="2713000"/>
                  <a:pt x="8394753" y="2704285"/>
                </a:cubicBezTo>
                <a:lnTo>
                  <a:pt x="8410677" y="2709109"/>
                </a:lnTo>
                <a:lnTo>
                  <a:pt x="8444630" y="2671683"/>
                </a:lnTo>
                <a:lnTo>
                  <a:pt x="8495017" y="2643081"/>
                </a:lnTo>
                <a:lnTo>
                  <a:pt x="8495129" y="2642702"/>
                </a:lnTo>
                <a:lnTo>
                  <a:pt x="8495265" y="2642453"/>
                </a:lnTo>
                <a:lnTo>
                  <a:pt x="8495265" y="2621157"/>
                </a:lnTo>
                <a:lnTo>
                  <a:pt x="8425349" y="2616798"/>
                </a:lnTo>
                <a:lnTo>
                  <a:pt x="8408229" y="2642924"/>
                </a:lnTo>
                <a:cubicBezTo>
                  <a:pt x="8374516" y="2680275"/>
                  <a:pt x="8390353" y="2552079"/>
                  <a:pt x="8355800" y="2594016"/>
                </a:cubicBezTo>
                <a:lnTo>
                  <a:pt x="8354947" y="2593592"/>
                </a:lnTo>
                <a:lnTo>
                  <a:pt x="8329042" y="2652079"/>
                </a:lnTo>
                <a:cubicBezTo>
                  <a:pt x="8316306" y="2667599"/>
                  <a:pt x="8299692" y="2679794"/>
                  <a:pt x="8279758" y="2690881"/>
                </a:cubicBezTo>
                <a:lnTo>
                  <a:pt x="8257904" y="2669004"/>
                </a:lnTo>
                <a:lnTo>
                  <a:pt x="8226144" y="2681218"/>
                </a:lnTo>
                <a:cubicBezTo>
                  <a:pt x="8191550" y="2688366"/>
                  <a:pt x="8152014" y="2685098"/>
                  <a:pt x="8122364" y="2721045"/>
                </a:cubicBezTo>
                <a:cubicBezTo>
                  <a:pt x="8100400" y="2747188"/>
                  <a:pt x="8078435" y="2712332"/>
                  <a:pt x="8060862" y="2690544"/>
                </a:cubicBezTo>
                <a:lnTo>
                  <a:pt x="8060512" y="2689852"/>
                </a:lnTo>
                <a:lnTo>
                  <a:pt x="8032853" y="2671193"/>
                </a:lnTo>
                <a:cubicBezTo>
                  <a:pt x="8024594" y="2662442"/>
                  <a:pt x="8017986" y="2651506"/>
                  <a:pt x="8013581" y="2638382"/>
                </a:cubicBezTo>
                <a:lnTo>
                  <a:pt x="8013626" y="2638267"/>
                </a:lnTo>
                <a:lnTo>
                  <a:pt x="7966274" y="2642615"/>
                </a:lnTo>
                <a:lnTo>
                  <a:pt x="7966604" y="2637294"/>
                </a:lnTo>
                <a:lnTo>
                  <a:pt x="7965732" y="2641640"/>
                </a:lnTo>
                <a:cubicBezTo>
                  <a:pt x="7965732" y="2646028"/>
                  <a:pt x="7965732" y="2654803"/>
                  <a:pt x="7965732" y="2659191"/>
                </a:cubicBezTo>
                <a:lnTo>
                  <a:pt x="7963414" y="2661436"/>
                </a:lnTo>
                <a:lnTo>
                  <a:pt x="7974595" y="2662907"/>
                </a:lnTo>
                <a:cubicBezTo>
                  <a:pt x="7978973" y="2676117"/>
                  <a:pt x="7987726" y="2689327"/>
                  <a:pt x="7983349" y="2698132"/>
                </a:cubicBezTo>
                <a:cubicBezTo>
                  <a:pt x="7900196" y="2830223"/>
                  <a:pt x="7825796" y="2971122"/>
                  <a:pt x="7690126" y="3063585"/>
                </a:cubicBezTo>
                <a:cubicBezTo>
                  <a:pt x="7676997" y="3063585"/>
                  <a:pt x="7663868" y="3059182"/>
                  <a:pt x="7655116" y="3050377"/>
                </a:cubicBezTo>
                <a:cubicBezTo>
                  <a:pt x="7646363" y="3050377"/>
                  <a:pt x="7637608" y="3050377"/>
                  <a:pt x="7633232" y="3050377"/>
                </a:cubicBezTo>
                <a:lnTo>
                  <a:pt x="7631792" y="3048928"/>
                </a:lnTo>
                <a:lnTo>
                  <a:pt x="7631498" y="3050179"/>
                </a:lnTo>
                <a:lnTo>
                  <a:pt x="7584928" y="3050179"/>
                </a:lnTo>
                <a:lnTo>
                  <a:pt x="7584757" y="3050716"/>
                </a:lnTo>
                <a:cubicBezTo>
                  <a:pt x="7549210" y="3063816"/>
                  <a:pt x="7531438" y="3111851"/>
                  <a:pt x="7487002" y="3098751"/>
                </a:cubicBezTo>
                <a:lnTo>
                  <a:pt x="7486756" y="3098143"/>
                </a:lnTo>
                <a:lnTo>
                  <a:pt x="7435745" y="3072138"/>
                </a:lnTo>
                <a:lnTo>
                  <a:pt x="7435637" y="3072795"/>
                </a:lnTo>
                <a:cubicBezTo>
                  <a:pt x="7418118" y="3081656"/>
                  <a:pt x="7404980" y="3094947"/>
                  <a:pt x="7391842" y="3103806"/>
                </a:cubicBezTo>
                <a:lnTo>
                  <a:pt x="7389489" y="3102967"/>
                </a:lnTo>
                <a:lnTo>
                  <a:pt x="7364256" y="3145824"/>
                </a:lnTo>
                <a:lnTo>
                  <a:pt x="7365654" y="3147196"/>
                </a:lnTo>
                <a:cubicBezTo>
                  <a:pt x="7365654" y="3164746"/>
                  <a:pt x="7365654" y="3182297"/>
                  <a:pt x="7365654" y="3195460"/>
                </a:cubicBezTo>
                <a:cubicBezTo>
                  <a:pt x="7356715" y="3204234"/>
                  <a:pt x="7352246" y="3213011"/>
                  <a:pt x="7343308" y="3221785"/>
                </a:cubicBezTo>
                <a:cubicBezTo>
                  <a:pt x="7320964" y="3204234"/>
                  <a:pt x="7322080" y="3187781"/>
                  <a:pt x="7328226" y="3171876"/>
                </a:cubicBezTo>
                <a:lnTo>
                  <a:pt x="7342958" y="3126339"/>
                </a:lnTo>
                <a:lnTo>
                  <a:pt x="7342030" y="3124586"/>
                </a:lnTo>
                <a:lnTo>
                  <a:pt x="7299663" y="3124586"/>
                </a:lnTo>
                <a:lnTo>
                  <a:pt x="7298619" y="3125640"/>
                </a:lnTo>
                <a:cubicBezTo>
                  <a:pt x="7280744" y="3147665"/>
                  <a:pt x="7262867" y="3152070"/>
                  <a:pt x="7244992" y="3125640"/>
                </a:cubicBezTo>
                <a:lnTo>
                  <a:pt x="7245220" y="3125174"/>
                </a:lnTo>
                <a:lnTo>
                  <a:pt x="7219611" y="3120928"/>
                </a:lnTo>
                <a:lnTo>
                  <a:pt x="7223012" y="3127986"/>
                </a:lnTo>
                <a:cubicBezTo>
                  <a:pt x="7223543" y="3129087"/>
                  <a:pt x="7223543" y="3129087"/>
                  <a:pt x="7223543" y="3129087"/>
                </a:cubicBezTo>
                <a:cubicBezTo>
                  <a:pt x="7206560" y="3133492"/>
                  <a:pt x="7189578" y="3142303"/>
                  <a:pt x="7172596" y="3146708"/>
                </a:cubicBezTo>
                <a:lnTo>
                  <a:pt x="7172596" y="3100578"/>
                </a:lnTo>
                <a:lnTo>
                  <a:pt x="7172108" y="3100374"/>
                </a:lnTo>
                <a:cubicBezTo>
                  <a:pt x="7172108" y="3073990"/>
                  <a:pt x="7176496" y="3043207"/>
                  <a:pt x="7145784" y="3025617"/>
                </a:cubicBezTo>
                <a:lnTo>
                  <a:pt x="7146814" y="3025014"/>
                </a:lnTo>
                <a:lnTo>
                  <a:pt x="7145538" y="3025296"/>
                </a:lnTo>
                <a:cubicBezTo>
                  <a:pt x="7136762" y="3025296"/>
                  <a:pt x="7136762" y="3025296"/>
                  <a:pt x="7136762" y="3025296"/>
                </a:cubicBezTo>
                <a:lnTo>
                  <a:pt x="7127988" y="3029694"/>
                </a:lnTo>
                <a:lnTo>
                  <a:pt x="7126988" y="3029156"/>
                </a:lnTo>
                <a:lnTo>
                  <a:pt x="7127013" y="3029188"/>
                </a:lnTo>
                <a:cubicBezTo>
                  <a:pt x="7122625" y="3068488"/>
                  <a:pt x="7100686" y="3099056"/>
                  <a:pt x="7078749" y="3125257"/>
                </a:cubicBezTo>
                <a:lnTo>
                  <a:pt x="7078192" y="3124617"/>
                </a:lnTo>
                <a:lnTo>
                  <a:pt x="7078749" y="3126375"/>
                </a:lnTo>
                <a:cubicBezTo>
                  <a:pt x="7056810" y="3192291"/>
                  <a:pt x="6995383" y="3069247"/>
                  <a:pt x="6977833" y="3143953"/>
                </a:cubicBezTo>
                <a:cubicBezTo>
                  <a:pt x="6933956" y="3126375"/>
                  <a:pt x="6885692" y="3117585"/>
                  <a:pt x="6929568" y="3056064"/>
                </a:cubicBezTo>
                <a:lnTo>
                  <a:pt x="6933693" y="3054402"/>
                </a:lnTo>
                <a:lnTo>
                  <a:pt x="6931539" y="3054164"/>
                </a:lnTo>
                <a:cubicBezTo>
                  <a:pt x="6883187" y="3058530"/>
                  <a:pt x="6834835" y="3067264"/>
                  <a:pt x="6786483" y="3071630"/>
                </a:cubicBezTo>
                <a:lnTo>
                  <a:pt x="6786522" y="3071512"/>
                </a:lnTo>
                <a:lnTo>
                  <a:pt x="6785027" y="3073199"/>
                </a:lnTo>
                <a:cubicBezTo>
                  <a:pt x="6785027" y="3090726"/>
                  <a:pt x="6785027" y="3108253"/>
                  <a:pt x="6785027" y="3121399"/>
                </a:cubicBezTo>
                <a:cubicBezTo>
                  <a:pt x="6754461" y="3138926"/>
                  <a:pt x="6723893" y="3152070"/>
                  <a:pt x="6732627" y="3099490"/>
                </a:cubicBezTo>
                <a:cubicBezTo>
                  <a:pt x="6736993" y="3064436"/>
                  <a:pt x="6723893" y="3060055"/>
                  <a:pt x="6697692" y="3060055"/>
                </a:cubicBezTo>
                <a:lnTo>
                  <a:pt x="6697540" y="3059851"/>
                </a:lnTo>
                <a:lnTo>
                  <a:pt x="6654414" y="3080168"/>
                </a:lnTo>
                <a:cubicBezTo>
                  <a:pt x="6610143" y="3094351"/>
                  <a:pt x="6564017" y="3090116"/>
                  <a:pt x="6517893" y="3073182"/>
                </a:cubicBezTo>
                <a:cubicBezTo>
                  <a:pt x="6504713" y="3066407"/>
                  <a:pt x="6502518" y="3058504"/>
                  <a:pt x="6505811" y="3050602"/>
                </a:cubicBezTo>
                <a:lnTo>
                  <a:pt x="6526460" y="3028257"/>
                </a:lnTo>
                <a:lnTo>
                  <a:pt x="6526392" y="3028191"/>
                </a:lnTo>
                <a:lnTo>
                  <a:pt x="6566095" y="2973139"/>
                </a:lnTo>
                <a:lnTo>
                  <a:pt x="6566277" y="2971445"/>
                </a:lnTo>
                <a:lnTo>
                  <a:pt x="6570626" y="2932028"/>
                </a:lnTo>
                <a:lnTo>
                  <a:pt x="6541406" y="2953103"/>
                </a:lnTo>
                <a:cubicBezTo>
                  <a:pt x="6511117" y="2965244"/>
                  <a:pt x="6479706" y="2952343"/>
                  <a:pt x="6447948" y="2943255"/>
                </a:cubicBezTo>
                <a:lnTo>
                  <a:pt x="6405565" y="2935944"/>
                </a:lnTo>
                <a:lnTo>
                  <a:pt x="6331141" y="3011747"/>
                </a:lnTo>
                <a:cubicBezTo>
                  <a:pt x="6313591" y="3025154"/>
                  <a:pt x="6287265" y="3034091"/>
                  <a:pt x="6274103" y="3011747"/>
                </a:cubicBezTo>
                <a:cubicBezTo>
                  <a:pt x="6260940" y="2984933"/>
                  <a:pt x="6300428" y="2975995"/>
                  <a:pt x="6304816" y="2953651"/>
                </a:cubicBezTo>
                <a:lnTo>
                  <a:pt x="6305014" y="2953421"/>
                </a:lnTo>
                <a:lnTo>
                  <a:pt x="6304328" y="2953651"/>
                </a:lnTo>
                <a:lnTo>
                  <a:pt x="6282568" y="2905522"/>
                </a:lnTo>
                <a:lnTo>
                  <a:pt x="6238530" y="2931561"/>
                </a:lnTo>
                <a:lnTo>
                  <a:pt x="6235912" y="2932795"/>
                </a:lnTo>
                <a:lnTo>
                  <a:pt x="6208232" y="2980387"/>
                </a:lnTo>
                <a:cubicBezTo>
                  <a:pt x="6195829" y="2991978"/>
                  <a:pt x="6180733" y="2997498"/>
                  <a:pt x="6163479" y="2993083"/>
                </a:cubicBezTo>
                <a:cubicBezTo>
                  <a:pt x="6150538" y="2990876"/>
                  <a:pt x="6151617" y="2980937"/>
                  <a:pt x="6155390" y="2968793"/>
                </a:cubicBezTo>
                <a:lnTo>
                  <a:pt x="6163251" y="2932308"/>
                </a:lnTo>
                <a:lnTo>
                  <a:pt x="6163192" y="2932276"/>
                </a:lnTo>
                <a:cubicBezTo>
                  <a:pt x="6160998" y="2916723"/>
                  <a:pt x="6156610" y="2904505"/>
                  <a:pt x="6148932" y="2896173"/>
                </a:cubicBezTo>
                <a:lnTo>
                  <a:pt x="6115259" y="2883524"/>
                </a:lnTo>
                <a:lnTo>
                  <a:pt x="6089023" y="2905386"/>
                </a:lnTo>
                <a:lnTo>
                  <a:pt x="6088623" y="2904986"/>
                </a:lnTo>
                <a:lnTo>
                  <a:pt x="6088635" y="2905522"/>
                </a:lnTo>
                <a:cubicBezTo>
                  <a:pt x="6014315" y="3007278"/>
                  <a:pt x="5957481" y="2923218"/>
                  <a:pt x="5896277" y="2883400"/>
                </a:cubicBezTo>
                <a:lnTo>
                  <a:pt x="5896277" y="2882003"/>
                </a:lnTo>
                <a:lnTo>
                  <a:pt x="5895039" y="2883877"/>
                </a:lnTo>
                <a:cubicBezTo>
                  <a:pt x="5856056" y="2927596"/>
                  <a:pt x="5830067" y="2975684"/>
                  <a:pt x="5778090" y="3001915"/>
                </a:cubicBezTo>
                <a:lnTo>
                  <a:pt x="5777991" y="3001857"/>
                </a:lnTo>
                <a:lnTo>
                  <a:pt x="5778298" y="3002111"/>
                </a:lnTo>
                <a:cubicBezTo>
                  <a:pt x="5734246" y="3015257"/>
                  <a:pt x="5738651" y="3146708"/>
                  <a:pt x="5654956" y="3050309"/>
                </a:cubicBezTo>
                <a:lnTo>
                  <a:pt x="5655319" y="3049948"/>
                </a:lnTo>
                <a:lnTo>
                  <a:pt x="5585317" y="2980387"/>
                </a:lnTo>
                <a:lnTo>
                  <a:pt x="5563850" y="2976083"/>
                </a:lnTo>
                <a:lnTo>
                  <a:pt x="5563248" y="2975939"/>
                </a:lnTo>
                <a:lnTo>
                  <a:pt x="5563790" y="2976319"/>
                </a:lnTo>
                <a:cubicBezTo>
                  <a:pt x="5546125" y="2976319"/>
                  <a:pt x="5532876" y="2980708"/>
                  <a:pt x="5519627" y="2985095"/>
                </a:cubicBezTo>
                <a:lnTo>
                  <a:pt x="5516916" y="2983623"/>
                </a:lnTo>
                <a:lnTo>
                  <a:pt x="5518208" y="2985317"/>
                </a:lnTo>
                <a:cubicBezTo>
                  <a:pt x="5483509" y="3024387"/>
                  <a:pt x="5435795" y="3024387"/>
                  <a:pt x="5388083" y="3028729"/>
                </a:cubicBezTo>
                <a:cubicBezTo>
                  <a:pt x="5370734" y="2993999"/>
                  <a:pt x="5379409" y="2967952"/>
                  <a:pt x="5414108" y="2954928"/>
                </a:cubicBezTo>
                <a:lnTo>
                  <a:pt x="5414370" y="2954901"/>
                </a:lnTo>
                <a:lnTo>
                  <a:pt x="5413635" y="2954382"/>
                </a:lnTo>
                <a:cubicBezTo>
                  <a:pt x="5413635" y="2945606"/>
                  <a:pt x="5413635" y="2936831"/>
                  <a:pt x="5413635" y="2932443"/>
                </a:cubicBezTo>
                <a:lnTo>
                  <a:pt x="5414436" y="2931435"/>
                </a:lnTo>
                <a:lnTo>
                  <a:pt x="5413328" y="2932200"/>
                </a:lnTo>
                <a:lnTo>
                  <a:pt x="5360333" y="2853847"/>
                </a:lnTo>
                <a:lnTo>
                  <a:pt x="5296158" y="2905386"/>
                </a:lnTo>
                <a:lnTo>
                  <a:pt x="5293874" y="2904783"/>
                </a:lnTo>
                <a:lnTo>
                  <a:pt x="5295656" y="2906191"/>
                </a:lnTo>
                <a:cubicBezTo>
                  <a:pt x="5278105" y="2923888"/>
                  <a:pt x="5264943" y="2941584"/>
                  <a:pt x="5247392" y="2959282"/>
                </a:cubicBezTo>
                <a:lnTo>
                  <a:pt x="5243597" y="2959659"/>
                </a:lnTo>
                <a:lnTo>
                  <a:pt x="5204379" y="2981371"/>
                </a:lnTo>
                <a:cubicBezTo>
                  <a:pt x="5167100" y="2990583"/>
                  <a:pt x="5145798" y="2958650"/>
                  <a:pt x="5129413" y="2909525"/>
                </a:cubicBezTo>
                <a:lnTo>
                  <a:pt x="5129413" y="2908930"/>
                </a:lnTo>
                <a:lnTo>
                  <a:pt x="5128632" y="2910198"/>
                </a:lnTo>
                <a:cubicBezTo>
                  <a:pt x="5119983" y="2914600"/>
                  <a:pt x="5111333" y="2923400"/>
                  <a:pt x="5102684" y="2932200"/>
                </a:cubicBezTo>
                <a:lnTo>
                  <a:pt x="5101991" y="2931803"/>
                </a:lnTo>
                <a:lnTo>
                  <a:pt x="5085859" y="2949686"/>
                </a:lnTo>
                <a:cubicBezTo>
                  <a:pt x="5079919" y="2956237"/>
                  <a:pt x="5074519" y="2961696"/>
                  <a:pt x="5072359" y="2961696"/>
                </a:cubicBezTo>
                <a:cubicBezTo>
                  <a:pt x="5033479" y="2939862"/>
                  <a:pt x="5029158" y="2900561"/>
                  <a:pt x="5033479" y="2861261"/>
                </a:cubicBezTo>
                <a:lnTo>
                  <a:pt x="5032455" y="2857639"/>
                </a:lnTo>
                <a:lnTo>
                  <a:pt x="5031307" y="2861198"/>
                </a:lnTo>
                <a:cubicBezTo>
                  <a:pt x="5014273" y="2869994"/>
                  <a:pt x="4997239" y="2878789"/>
                  <a:pt x="4984463" y="2891981"/>
                </a:cubicBezTo>
                <a:cubicBezTo>
                  <a:pt x="4963169" y="2848007"/>
                  <a:pt x="4975945" y="2812827"/>
                  <a:pt x="5001497" y="2782045"/>
                </a:cubicBezTo>
                <a:lnTo>
                  <a:pt x="5001671" y="2782441"/>
                </a:lnTo>
                <a:lnTo>
                  <a:pt x="5027618" y="2734714"/>
                </a:lnTo>
                <a:lnTo>
                  <a:pt x="5028704" y="2732987"/>
                </a:lnTo>
                <a:lnTo>
                  <a:pt x="5011447" y="2673190"/>
                </a:lnTo>
                <a:lnTo>
                  <a:pt x="5011148" y="2673553"/>
                </a:lnTo>
                <a:cubicBezTo>
                  <a:pt x="4976006" y="2699954"/>
                  <a:pt x="4967220" y="2761557"/>
                  <a:pt x="4910113" y="2765956"/>
                </a:cubicBezTo>
                <a:lnTo>
                  <a:pt x="4910049" y="2765916"/>
                </a:lnTo>
                <a:lnTo>
                  <a:pt x="4899263" y="2802198"/>
                </a:lnTo>
                <a:cubicBezTo>
                  <a:pt x="4890326" y="2810368"/>
                  <a:pt x="4876919" y="2814724"/>
                  <a:pt x="4861278" y="2816903"/>
                </a:cubicBezTo>
                <a:lnTo>
                  <a:pt x="4859861" y="2814251"/>
                </a:lnTo>
                <a:lnTo>
                  <a:pt x="4860564" y="2817727"/>
                </a:lnTo>
                <a:cubicBezTo>
                  <a:pt x="4860564" y="2830721"/>
                  <a:pt x="4860564" y="2843715"/>
                  <a:pt x="4860564" y="2856710"/>
                </a:cubicBezTo>
                <a:cubicBezTo>
                  <a:pt x="4843045" y="2856710"/>
                  <a:pt x="4829906" y="2856710"/>
                  <a:pt x="4812389" y="2856710"/>
                </a:cubicBezTo>
                <a:cubicBezTo>
                  <a:pt x="4781731" y="2869704"/>
                  <a:pt x="4737936" y="2900024"/>
                  <a:pt x="4768592" y="2826390"/>
                </a:cubicBezTo>
                <a:cubicBezTo>
                  <a:pt x="4777352" y="2804733"/>
                  <a:pt x="4777352" y="2791738"/>
                  <a:pt x="4746696" y="2787407"/>
                </a:cubicBezTo>
                <a:lnTo>
                  <a:pt x="4749951" y="2784554"/>
                </a:lnTo>
                <a:lnTo>
                  <a:pt x="4746887" y="2786323"/>
                </a:lnTo>
                <a:cubicBezTo>
                  <a:pt x="4725024" y="2812681"/>
                  <a:pt x="4681296" y="2817073"/>
                  <a:pt x="4668179" y="2856609"/>
                </a:cubicBezTo>
                <a:cubicBezTo>
                  <a:pt x="4659433" y="2869788"/>
                  <a:pt x="4646316" y="2874180"/>
                  <a:pt x="4628825" y="2878573"/>
                </a:cubicBezTo>
                <a:lnTo>
                  <a:pt x="4623761" y="2877120"/>
                </a:lnTo>
                <a:lnTo>
                  <a:pt x="4620908" y="2905799"/>
                </a:lnTo>
                <a:cubicBezTo>
                  <a:pt x="4597750" y="2915776"/>
                  <a:pt x="4579554" y="2940721"/>
                  <a:pt x="4555152" y="2952570"/>
                </a:cubicBezTo>
                <a:lnTo>
                  <a:pt x="4528390" y="2958986"/>
                </a:lnTo>
                <a:lnTo>
                  <a:pt x="4528792" y="2959304"/>
                </a:lnTo>
                <a:cubicBezTo>
                  <a:pt x="4524392" y="3011482"/>
                  <a:pt x="4471589" y="3033221"/>
                  <a:pt x="4453989" y="3076704"/>
                </a:cubicBezTo>
                <a:cubicBezTo>
                  <a:pt x="4414386" y="3098443"/>
                  <a:pt x="4379185" y="3098443"/>
                  <a:pt x="4357186" y="3054962"/>
                </a:cubicBezTo>
                <a:lnTo>
                  <a:pt x="4379119" y="3007278"/>
                </a:lnTo>
                <a:lnTo>
                  <a:pt x="4357903" y="3002869"/>
                </a:lnTo>
                <a:lnTo>
                  <a:pt x="4336010" y="3007278"/>
                </a:lnTo>
                <a:lnTo>
                  <a:pt x="4335704" y="3007169"/>
                </a:lnTo>
                <a:lnTo>
                  <a:pt x="4335735" y="3007213"/>
                </a:lnTo>
                <a:cubicBezTo>
                  <a:pt x="4296051" y="3081702"/>
                  <a:pt x="4203455" y="3072939"/>
                  <a:pt x="4141724" y="3138664"/>
                </a:cubicBezTo>
                <a:cubicBezTo>
                  <a:pt x="4141724" y="3118947"/>
                  <a:pt x="4140622" y="3103610"/>
                  <a:pt x="4139519" y="3090466"/>
                </a:cubicBezTo>
                <a:lnTo>
                  <a:pt x="4137346" y="3055915"/>
                </a:lnTo>
                <a:lnTo>
                  <a:pt x="4116351" y="3076992"/>
                </a:lnTo>
                <a:lnTo>
                  <a:pt x="4113456" y="3045019"/>
                </a:lnTo>
                <a:lnTo>
                  <a:pt x="4113263" y="3045487"/>
                </a:lnTo>
                <a:cubicBezTo>
                  <a:pt x="4109004" y="3054425"/>
                  <a:pt x="4106875" y="3064480"/>
                  <a:pt x="4115391" y="3077886"/>
                </a:cubicBezTo>
                <a:lnTo>
                  <a:pt x="4094297" y="3100023"/>
                </a:lnTo>
                <a:lnTo>
                  <a:pt x="4094297" y="3145827"/>
                </a:lnTo>
                <a:cubicBezTo>
                  <a:pt x="4085670" y="3156176"/>
                  <a:pt x="4070573" y="3161623"/>
                  <a:pt x="4055475" y="3163802"/>
                </a:cubicBezTo>
                <a:cubicBezTo>
                  <a:pt x="4036064" y="3165981"/>
                  <a:pt x="4032830" y="3159444"/>
                  <a:pt x="4034446" y="3150729"/>
                </a:cubicBezTo>
                <a:lnTo>
                  <a:pt x="4042532" y="3124595"/>
                </a:lnTo>
                <a:lnTo>
                  <a:pt x="4042163" y="3124570"/>
                </a:lnTo>
                <a:cubicBezTo>
                  <a:pt x="3997958" y="3098367"/>
                  <a:pt x="3922808" y="3085267"/>
                  <a:pt x="3971433" y="3002298"/>
                </a:cubicBezTo>
                <a:lnTo>
                  <a:pt x="3972097" y="3001915"/>
                </a:lnTo>
                <a:lnTo>
                  <a:pt x="3971072" y="3001915"/>
                </a:lnTo>
                <a:lnTo>
                  <a:pt x="3971072" y="2980366"/>
                </a:lnTo>
                <a:lnTo>
                  <a:pt x="3970584" y="2980466"/>
                </a:lnTo>
                <a:cubicBezTo>
                  <a:pt x="3957421" y="2980466"/>
                  <a:pt x="3944258" y="2980466"/>
                  <a:pt x="3932192" y="2983258"/>
                </a:cubicBezTo>
                <a:lnTo>
                  <a:pt x="3901303" y="3002243"/>
                </a:lnTo>
                <a:lnTo>
                  <a:pt x="3901357" y="3002251"/>
                </a:lnTo>
                <a:cubicBezTo>
                  <a:pt x="3875214" y="3032750"/>
                  <a:pt x="3840356" y="3032750"/>
                  <a:pt x="3796784" y="3050179"/>
                </a:cubicBezTo>
                <a:cubicBezTo>
                  <a:pt x="3798963" y="3028394"/>
                  <a:pt x="3806587" y="3014233"/>
                  <a:pt x="3816390" y="3003884"/>
                </a:cubicBezTo>
                <a:lnTo>
                  <a:pt x="3847876" y="2981320"/>
                </a:lnTo>
                <a:lnTo>
                  <a:pt x="3847730" y="2980466"/>
                </a:lnTo>
                <a:cubicBezTo>
                  <a:pt x="3865281" y="2949181"/>
                  <a:pt x="3882832" y="2926837"/>
                  <a:pt x="3922319" y="2931306"/>
                </a:cubicBezTo>
                <a:lnTo>
                  <a:pt x="3922850" y="2931394"/>
                </a:lnTo>
                <a:lnTo>
                  <a:pt x="3927194" y="2905571"/>
                </a:lnTo>
                <a:lnTo>
                  <a:pt x="3928638" y="2904719"/>
                </a:lnTo>
                <a:lnTo>
                  <a:pt x="3927174" y="2904682"/>
                </a:lnTo>
                <a:lnTo>
                  <a:pt x="3923076" y="2884155"/>
                </a:lnTo>
                <a:lnTo>
                  <a:pt x="3922808" y="2884090"/>
                </a:lnTo>
                <a:lnTo>
                  <a:pt x="3922998" y="2883767"/>
                </a:lnTo>
                <a:lnTo>
                  <a:pt x="3922808" y="2882808"/>
                </a:lnTo>
                <a:lnTo>
                  <a:pt x="3923792" y="2882426"/>
                </a:lnTo>
                <a:lnTo>
                  <a:pt x="3949454" y="2839100"/>
                </a:lnTo>
                <a:lnTo>
                  <a:pt x="3949454" y="2792446"/>
                </a:lnTo>
                <a:lnTo>
                  <a:pt x="3879583" y="2840505"/>
                </a:lnTo>
                <a:lnTo>
                  <a:pt x="3872907" y="2877281"/>
                </a:lnTo>
                <a:cubicBezTo>
                  <a:pt x="3859318" y="2908667"/>
                  <a:pt x="3827204" y="2920230"/>
                  <a:pt x="3787677" y="2926837"/>
                </a:cubicBezTo>
                <a:cubicBezTo>
                  <a:pt x="3805244" y="2755039"/>
                  <a:pt x="3682272" y="2882787"/>
                  <a:pt x="3633961" y="2856355"/>
                </a:cubicBezTo>
                <a:lnTo>
                  <a:pt x="3633961" y="2835612"/>
                </a:lnTo>
                <a:lnTo>
                  <a:pt x="3633744" y="2835672"/>
                </a:lnTo>
                <a:lnTo>
                  <a:pt x="3633449" y="2833832"/>
                </a:lnTo>
                <a:lnTo>
                  <a:pt x="3633141" y="2835118"/>
                </a:lnTo>
                <a:cubicBezTo>
                  <a:pt x="3633141" y="2843994"/>
                  <a:pt x="3633141" y="2848430"/>
                  <a:pt x="3633141" y="2857308"/>
                </a:cubicBezTo>
                <a:lnTo>
                  <a:pt x="3590117" y="2883912"/>
                </a:lnTo>
                <a:lnTo>
                  <a:pt x="3585916" y="2909040"/>
                </a:lnTo>
                <a:cubicBezTo>
                  <a:pt x="3550674" y="2895864"/>
                  <a:pt x="3502219" y="2913431"/>
                  <a:pt x="3489004" y="2860729"/>
                </a:cubicBezTo>
                <a:cubicBezTo>
                  <a:pt x="3485700" y="2851945"/>
                  <a:pt x="3479093" y="2848103"/>
                  <a:pt x="3471109" y="2846317"/>
                </a:cubicBezTo>
                <a:lnTo>
                  <a:pt x="3465555" y="2845882"/>
                </a:lnTo>
                <a:lnTo>
                  <a:pt x="3488430" y="2862485"/>
                </a:lnTo>
                <a:cubicBezTo>
                  <a:pt x="3453665" y="2862485"/>
                  <a:pt x="3418899" y="2849079"/>
                  <a:pt x="3392825" y="2884829"/>
                </a:cubicBezTo>
                <a:lnTo>
                  <a:pt x="3392258" y="2884787"/>
                </a:lnTo>
                <a:lnTo>
                  <a:pt x="3392780" y="2917277"/>
                </a:lnTo>
                <a:cubicBezTo>
                  <a:pt x="3392236" y="2928214"/>
                  <a:pt x="3387878" y="2935870"/>
                  <a:pt x="3370449" y="2931496"/>
                </a:cubicBezTo>
                <a:cubicBezTo>
                  <a:pt x="3335592" y="2918370"/>
                  <a:pt x="3339948" y="2883372"/>
                  <a:pt x="3370449" y="2857122"/>
                </a:cubicBezTo>
                <a:lnTo>
                  <a:pt x="3371145" y="2857962"/>
                </a:lnTo>
                <a:lnTo>
                  <a:pt x="3414394" y="2809039"/>
                </a:lnTo>
                <a:lnTo>
                  <a:pt x="3414117" y="2808027"/>
                </a:lnTo>
                <a:lnTo>
                  <a:pt x="3409883" y="2765804"/>
                </a:lnTo>
                <a:lnTo>
                  <a:pt x="3383228" y="2752086"/>
                </a:lnTo>
                <a:cubicBezTo>
                  <a:pt x="3366537" y="2739251"/>
                  <a:pt x="3351490" y="2721724"/>
                  <a:pt x="3332611" y="2714411"/>
                </a:cubicBezTo>
                <a:lnTo>
                  <a:pt x="3301041" y="2712975"/>
                </a:lnTo>
                <a:lnTo>
                  <a:pt x="3230969" y="2739352"/>
                </a:lnTo>
                <a:lnTo>
                  <a:pt x="3230590" y="2739420"/>
                </a:lnTo>
                <a:lnTo>
                  <a:pt x="3231021" y="2739768"/>
                </a:lnTo>
                <a:cubicBezTo>
                  <a:pt x="3213401" y="2757287"/>
                  <a:pt x="3195780" y="2774805"/>
                  <a:pt x="3178159" y="2792323"/>
                </a:cubicBezTo>
                <a:lnTo>
                  <a:pt x="3177219" y="2792748"/>
                </a:lnTo>
                <a:lnTo>
                  <a:pt x="3166093" y="2829248"/>
                </a:lnTo>
                <a:cubicBezTo>
                  <a:pt x="3159965" y="2839011"/>
                  <a:pt x="3151796" y="2846522"/>
                  <a:pt x="3142536" y="2852802"/>
                </a:cubicBezTo>
                <a:lnTo>
                  <a:pt x="3082578" y="2883404"/>
                </a:lnTo>
                <a:lnTo>
                  <a:pt x="3082653" y="2884169"/>
                </a:lnTo>
                <a:cubicBezTo>
                  <a:pt x="3064777" y="2893030"/>
                  <a:pt x="3051370" y="2901888"/>
                  <a:pt x="3033495" y="2906319"/>
                </a:cubicBezTo>
                <a:lnTo>
                  <a:pt x="3032529" y="2906229"/>
                </a:lnTo>
                <a:lnTo>
                  <a:pt x="3020890" y="2940245"/>
                </a:lnTo>
                <a:cubicBezTo>
                  <a:pt x="3014502" y="2947972"/>
                  <a:pt x="3004920" y="2950181"/>
                  <a:pt x="2990014" y="2941348"/>
                </a:cubicBezTo>
                <a:cubicBezTo>
                  <a:pt x="2977238" y="2934723"/>
                  <a:pt x="2969786" y="2924787"/>
                  <a:pt x="2968722" y="2914298"/>
                </a:cubicBezTo>
                <a:lnTo>
                  <a:pt x="2985165" y="2884990"/>
                </a:lnTo>
                <a:lnTo>
                  <a:pt x="2984337" y="2884169"/>
                </a:lnTo>
                <a:lnTo>
                  <a:pt x="3033289" y="2835643"/>
                </a:lnTo>
                <a:lnTo>
                  <a:pt x="3003106" y="2814023"/>
                </a:lnTo>
                <a:cubicBezTo>
                  <a:pt x="3003106" y="2814023"/>
                  <a:pt x="3011820" y="2805283"/>
                  <a:pt x="3011820" y="2805283"/>
                </a:cubicBezTo>
                <a:lnTo>
                  <a:pt x="3014108" y="2802749"/>
                </a:lnTo>
                <a:lnTo>
                  <a:pt x="3013211" y="2802967"/>
                </a:lnTo>
                <a:lnTo>
                  <a:pt x="3003379" y="2812951"/>
                </a:lnTo>
                <a:cubicBezTo>
                  <a:pt x="2924581" y="2812951"/>
                  <a:pt x="2889559" y="2897413"/>
                  <a:pt x="2819516" y="2910749"/>
                </a:cubicBezTo>
                <a:cubicBezTo>
                  <a:pt x="2819516" y="2910749"/>
                  <a:pt x="2815138" y="2901858"/>
                  <a:pt x="2815138" y="2901858"/>
                </a:cubicBezTo>
                <a:lnTo>
                  <a:pt x="2815187" y="2901296"/>
                </a:lnTo>
                <a:lnTo>
                  <a:pt x="2814552" y="2902353"/>
                </a:lnTo>
                <a:cubicBezTo>
                  <a:pt x="2796947" y="2906755"/>
                  <a:pt x="2783742" y="2937564"/>
                  <a:pt x="2761734" y="2911156"/>
                </a:cubicBezTo>
                <a:lnTo>
                  <a:pt x="2761307" y="2910573"/>
                </a:lnTo>
                <a:lnTo>
                  <a:pt x="2696163" y="2932200"/>
                </a:lnTo>
                <a:cubicBezTo>
                  <a:pt x="2687413" y="2914771"/>
                  <a:pt x="2684131" y="2899520"/>
                  <a:pt x="2688508" y="2887539"/>
                </a:cubicBezTo>
                <a:lnTo>
                  <a:pt x="2726398" y="2862740"/>
                </a:lnTo>
                <a:lnTo>
                  <a:pt x="2722121" y="2862740"/>
                </a:lnTo>
                <a:lnTo>
                  <a:pt x="2723104" y="2861294"/>
                </a:lnTo>
                <a:lnTo>
                  <a:pt x="2724510" y="2816577"/>
                </a:lnTo>
                <a:cubicBezTo>
                  <a:pt x="2729251" y="2804255"/>
                  <a:pt x="2737633" y="2794483"/>
                  <a:pt x="2747803" y="2785948"/>
                </a:cubicBezTo>
                <a:lnTo>
                  <a:pt x="2815013" y="2739420"/>
                </a:lnTo>
                <a:lnTo>
                  <a:pt x="2815013" y="2738297"/>
                </a:lnTo>
                <a:lnTo>
                  <a:pt x="2819217" y="2712843"/>
                </a:lnTo>
                <a:lnTo>
                  <a:pt x="2817628" y="2712818"/>
                </a:lnTo>
                <a:cubicBezTo>
                  <a:pt x="2808845" y="2690879"/>
                  <a:pt x="2800062" y="2664554"/>
                  <a:pt x="2791281" y="2638227"/>
                </a:cubicBezTo>
                <a:lnTo>
                  <a:pt x="2791542" y="2637183"/>
                </a:lnTo>
                <a:lnTo>
                  <a:pt x="2770169" y="2641455"/>
                </a:lnTo>
                <a:lnTo>
                  <a:pt x="2768472" y="2642125"/>
                </a:lnTo>
                <a:lnTo>
                  <a:pt x="2769832" y="2642154"/>
                </a:lnTo>
                <a:cubicBezTo>
                  <a:pt x="2765457" y="2646498"/>
                  <a:pt x="2765457" y="2655190"/>
                  <a:pt x="2765457" y="2659535"/>
                </a:cubicBezTo>
                <a:lnTo>
                  <a:pt x="2764322" y="2659823"/>
                </a:lnTo>
                <a:lnTo>
                  <a:pt x="2767149" y="2660115"/>
                </a:lnTo>
                <a:cubicBezTo>
                  <a:pt x="2736406" y="2734486"/>
                  <a:pt x="2714446" y="2808858"/>
                  <a:pt x="2609042" y="2743236"/>
                </a:cubicBezTo>
                <a:cubicBezTo>
                  <a:pt x="2591474" y="2734486"/>
                  <a:pt x="2556339" y="2756361"/>
                  <a:pt x="2529988" y="2760736"/>
                </a:cubicBezTo>
                <a:lnTo>
                  <a:pt x="2529988" y="2719072"/>
                </a:lnTo>
                <a:lnTo>
                  <a:pt x="2524840" y="2720374"/>
                </a:lnTo>
                <a:lnTo>
                  <a:pt x="2524529" y="2719141"/>
                </a:lnTo>
                <a:lnTo>
                  <a:pt x="2524197" y="2720169"/>
                </a:lnTo>
                <a:cubicBezTo>
                  <a:pt x="2524197" y="2733473"/>
                  <a:pt x="2524197" y="2746776"/>
                  <a:pt x="2528511" y="2760080"/>
                </a:cubicBezTo>
                <a:cubicBezTo>
                  <a:pt x="2502629" y="2777819"/>
                  <a:pt x="2481062" y="2795557"/>
                  <a:pt x="2455181" y="2808860"/>
                </a:cubicBezTo>
                <a:cubicBezTo>
                  <a:pt x="2446553" y="2808860"/>
                  <a:pt x="2437926" y="2808860"/>
                  <a:pt x="2433614" y="2808860"/>
                </a:cubicBezTo>
                <a:cubicBezTo>
                  <a:pt x="2433614" y="2782252"/>
                  <a:pt x="2429300" y="2751211"/>
                  <a:pt x="2459495" y="2737907"/>
                </a:cubicBezTo>
                <a:lnTo>
                  <a:pt x="2460385" y="2736897"/>
                </a:lnTo>
                <a:lnTo>
                  <a:pt x="2457818" y="2737501"/>
                </a:lnTo>
                <a:lnTo>
                  <a:pt x="2453799" y="2717693"/>
                </a:lnTo>
                <a:lnTo>
                  <a:pt x="2384968" y="2717693"/>
                </a:lnTo>
                <a:lnTo>
                  <a:pt x="2383625" y="2717478"/>
                </a:lnTo>
                <a:lnTo>
                  <a:pt x="2374628" y="2744217"/>
                </a:lnTo>
                <a:cubicBezTo>
                  <a:pt x="2369878" y="2751483"/>
                  <a:pt x="2363639" y="2757243"/>
                  <a:pt x="2356584" y="2762178"/>
                </a:cubicBezTo>
                <a:lnTo>
                  <a:pt x="2310394" y="2787149"/>
                </a:lnTo>
                <a:lnTo>
                  <a:pt x="2310392" y="2787158"/>
                </a:lnTo>
                <a:cubicBezTo>
                  <a:pt x="2310392" y="2848745"/>
                  <a:pt x="2257797" y="2861943"/>
                  <a:pt x="2213966" y="2883937"/>
                </a:cubicBezTo>
                <a:cubicBezTo>
                  <a:pt x="2200817" y="2857543"/>
                  <a:pt x="2183285" y="2879539"/>
                  <a:pt x="2165753" y="2883937"/>
                </a:cubicBezTo>
                <a:cubicBezTo>
                  <a:pt x="2126307" y="2826750"/>
                  <a:pt x="2231499" y="2795955"/>
                  <a:pt x="2192051" y="2738768"/>
                </a:cubicBezTo>
                <a:lnTo>
                  <a:pt x="2191994" y="2738589"/>
                </a:lnTo>
                <a:lnTo>
                  <a:pt x="2191732" y="2739376"/>
                </a:lnTo>
                <a:lnTo>
                  <a:pt x="2122436" y="2765397"/>
                </a:lnTo>
                <a:lnTo>
                  <a:pt x="2122255" y="2765641"/>
                </a:lnTo>
                <a:cubicBezTo>
                  <a:pt x="2086980" y="2796555"/>
                  <a:pt x="2056116" y="2831887"/>
                  <a:pt x="2016432" y="2853967"/>
                </a:cubicBezTo>
                <a:cubicBezTo>
                  <a:pt x="1959110" y="2889298"/>
                  <a:pt x="1981156" y="2836303"/>
                  <a:pt x="1972338" y="2809804"/>
                </a:cubicBezTo>
                <a:lnTo>
                  <a:pt x="1972221" y="2808973"/>
                </a:lnTo>
                <a:lnTo>
                  <a:pt x="1936828" y="2834172"/>
                </a:lnTo>
                <a:cubicBezTo>
                  <a:pt x="1904376" y="2863434"/>
                  <a:pt x="1878086" y="2900789"/>
                  <a:pt x="1832077" y="2910751"/>
                </a:cubicBezTo>
                <a:lnTo>
                  <a:pt x="1828204" y="2904881"/>
                </a:lnTo>
                <a:lnTo>
                  <a:pt x="1827904" y="2905386"/>
                </a:lnTo>
                <a:lnTo>
                  <a:pt x="1825324" y="2905386"/>
                </a:lnTo>
                <a:lnTo>
                  <a:pt x="1826985" y="2906459"/>
                </a:lnTo>
                <a:cubicBezTo>
                  <a:pt x="1831359" y="2910749"/>
                  <a:pt x="1831359" y="2910749"/>
                  <a:pt x="1831359" y="2910749"/>
                </a:cubicBezTo>
                <a:lnTo>
                  <a:pt x="1779575" y="2953066"/>
                </a:lnTo>
                <a:lnTo>
                  <a:pt x="1780415" y="2954781"/>
                </a:lnTo>
                <a:cubicBezTo>
                  <a:pt x="1771620" y="2976655"/>
                  <a:pt x="1758427" y="2989781"/>
                  <a:pt x="1741937" y="2997436"/>
                </a:cubicBezTo>
                <a:lnTo>
                  <a:pt x="1683736" y="3007269"/>
                </a:lnTo>
                <a:lnTo>
                  <a:pt x="1662037" y="3076992"/>
                </a:lnTo>
                <a:cubicBezTo>
                  <a:pt x="1627079" y="3072606"/>
                  <a:pt x="1592122" y="3059442"/>
                  <a:pt x="1565905" y="3028729"/>
                </a:cubicBezTo>
                <a:lnTo>
                  <a:pt x="1569136" y="3023862"/>
                </a:lnTo>
                <a:lnTo>
                  <a:pt x="1565905" y="3023582"/>
                </a:lnTo>
                <a:lnTo>
                  <a:pt x="1566140" y="3023288"/>
                </a:lnTo>
                <a:lnTo>
                  <a:pt x="1564566" y="3024295"/>
                </a:lnTo>
                <a:cubicBezTo>
                  <a:pt x="1564566" y="3028729"/>
                  <a:pt x="1564566" y="3028729"/>
                  <a:pt x="1564566" y="3028729"/>
                </a:cubicBezTo>
                <a:cubicBezTo>
                  <a:pt x="1555947" y="3028729"/>
                  <a:pt x="1555947" y="3028729"/>
                  <a:pt x="1555947" y="3028729"/>
                </a:cubicBezTo>
                <a:lnTo>
                  <a:pt x="1543019" y="3028729"/>
                </a:lnTo>
                <a:lnTo>
                  <a:pt x="1541647" y="3028729"/>
                </a:lnTo>
                <a:lnTo>
                  <a:pt x="1511534" y="3092511"/>
                </a:lnTo>
                <a:cubicBezTo>
                  <a:pt x="1496415" y="3110576"/>
                  <a:pt x="1479135" y="3127000"/>
                  <a:pt x="1468335" y="3146708"/>
                </a:cubicBezTo>
                <a:cubicBezTo>
                  <a:pt x="1386256" y="3111672"/>
                  <a:pt x="1494255" y="3085394"/>
                  <a:pt x="1472655" y="3050358"/>
                </a:cubicBezTo>
                <a:lnTo>
                  <a:pt x="1472875" y="3049958"/>
                </a:lnTo>
                <a:lnTo>
                  <a:pt x="1443450" y="3029024"/>
                </a:lnTo>
                <a:lnTo>
                  <a:pt x="1441383" y="3028936"/>
                </a:lnTo>
                <a:cubicBezTo>
                  <a:pt x="1414998" y="2958534"/>
                  <a:pt x="1397409" y="3033336"/>
                  <a:pt x="1375423" y="3037736"/>
                </a:cubicBezTo>
                <a:cubicBezTo>
                  <a:pt x="1349038" y="3037736"/>
                  <a:pt x="1327050" y="3037736"/>
                  <a:pt x="1318255" y="3015735"/>
                </a:cubicBezTo>
                <a:cubicBezTo>
                  <a:pt x="1313859" y="3011335"/>
                  <a:pt x="1335845" y="2993735"/>
                  <a:pt x="1344640" y="2980533"/>
                </a:cubicBezTo>
                <a:lnTo>
                  <a:pt x="1344640" y="2979944"/>
                </a:lnTo>
                <a:lnTo>
                  <a:pt x="1313408" y="2951832"/>
                </a:lnTo>
                <a:lnTo>
                  <a:pt x="1297827" y="2910135"/>
                </a:lnTo>
                <a:lnTo>
                  <a:pt x="1253804" y="2870044"/>
                </a:lnTo>
                <a:cubicBezTo>
                  <a:pt x="1248868" y="2858186"/>
                  <a:pt x="1252432" y="2847784"/>
                  <a:pt x="1260112" y="2838075"/>
                </a:cubicBezTo>
                <a:lnTo>
                  <a:pt x="1318384" y="2783955"/>
                </a:lnTo>
                <a:lnTo>
                  <a:pt x="1318264" y="2782990"/>
                </a:lnTo>
                <a:cubicBezTo>
                  <a:pt x="1322669" y="2778576"/>
                  <a:pt x="1322669" y="2769742"/>
                  <a:pt x="1322669" y="2760910"/>
                </a:cubicBezTo>
                <a:lnTo>
                  <a:pt x="1323588" y="2759805"/>
                </a:lnTo>
                <a:lnTo>
                  <a:pt x="1323512" y="2759839"/>
                </a:lnTo>
                <a:cubicBezTo>
                  <a:pt x="1305922" y="2757657"/>
                  <a:pt x="1289432" y="2758748"/>
                  <a:pt x="1273491" y="2763114"/>
                </a:cubicBezTo>
                <a:lnTo>
                  <a:pt x="1227059" y="2785892"/>
                </a:lnTo>
                <a:lnTo>
                  <a:pt x="1228056" y="2786433"/>
                </a:lnTo>
                <a:cubicBezTo>
                  <a:pt x="1197221" y="2830309"/>
                  <a:pt x="1170789" y="2874185"/>
                  <a:pt x="1109119" y="2878573"/>
                </a:cubicBezTo>
                <a:lnTo>
                  <a:pt x="1104790" y="2809574"/>
                </a:lnTo>
                <a:lnTo>
                  <a:pt x="1044581" y="2782065"/>
                </a:lnTo>
                <a:cubicBezTo>
                  <a:pt x="1013032" y="2761881"/>
                  <a:pt x="1012604" y="2740998"/>
                  <a:pt x="1040938" y="2705268"/>
                </a:cubicBezTo>
                <a:lnTo>
                  <a:pt x="1078595" y="2664258"/>
                </a:lnTo>
                <a:lnTo>
                  <a:pt x="1082929" y="2646567"/>
                </a:lnTo>
                <a:lnTo>
                  <a:pt x="1082583" y="2644805"/>
                </a:lnTo>
                <a:lnTo>
                  <a:pt x="1053217" y="2630281"/>
                </a:lnTo>
                <a:cubicBezTo>
                  <a:pt x="1030030" y="2603819"/>
                  <a:pt x="1021750" y="2553724"/>
                  <a:pt x="968754" y="2576347"/>
                </a:cubicBezTo>
                <a:lnTo>
                  <a:pt x="968287" y="2575663"/>
                </a:lnTo>
                <a:lnTo>
                  <a:pt x="908401" y="2615097"/>
                </a:lnTo>
                <a:lnTo>
                  <a:pt x="844160" y="2643831"/>
                </a:lnTo>
                <a:lnTo>
                  <a:pt x="842365" y="2646616"/>
                </a:lnTo>
                <a:cubicBezTo>
                  <a:pt x="820414" y="2677225"/>
                  <a:pt x="794073" y="2707834"/>
                  <a:pt x="772123" y="2738440"/>
                </a:cubicBezTo>
                <a:cubicBezTo>
                  <a:pt x="688713" y="2703461"/>
                  <a:pt x="798463" y="2659733"/>
                  <a:pt x="754564" y="2616007"/>
                </a:cubicBezTo>
                <a:cubicBezTo>
                  <a:pt x="679932" y="2633497"/>
                  <a:pt x="636032" y="2720950"/>
                  <a:pt x="552621" y="2738440"/>
                </a:cubicBezTo>
                <a:lnTo>
                  <a:pt x="552351" y="2738449"/>
                </a:lnTo>
                <a:lnTo>
                  <a:pt x="533295" y="2756163"/>
                </a:lnTo>
                <a:cubicBezTo>
                  <a:pt x="525125" y="2759486"/>
                  <a:pt x="515322" y="2760594"/>
                  <a:pt x="504427" y="2760594"/>
                </a:cubicBezTo>
                <a:lnTo>
                  <a:pt x="504253" y="2760028"/>
                </a:lnTo>
                <a:lnTo>
                  <a:pt x="504196" y="2761131"/>
                </a:lnTo>
                <a:cubicBezTo>
                  <a:pt x="490893" y="2787331"/>
                  <a:pt x="477589" y="2822266"/>
                  <a:pt x="450981" y="2813532"/>
                </a:cubicBezTo>
                <a:cubicBezTo>
                  <a:pt x="406636" y="2800431"/>
                  <a:pt x="411071" y="2752397"/>
                  <a:pt x="406636" y="2713097"/>
                </a:cubicBezTo>
                <a:lnTo>
                  <a:pt x="406722" y="2712512"/>
                </a:lnTo>
                <a:lnTo>
                  <a:pt x="363536" y="2738186"/>
                </a:lnTo>
                <a:lnTo>
                  <a:pt x="364665" y="2739143"/>
                </a:lnTo>
                <a:cubicBezTo>
                  <a:pt x="342677" y="2778357"/>
                  <a:pt x="303101" y="2791429"/>
                  <a:pt x="263524" y="2808858"/>
                </a:cubicBezTo>
                <a:lnTo>
                  <a:pt x="263524" y="2807090"/>
                </a:lnTo>
                <a:lnTo>
                  <a:pt x="263054" y="2808973"/>
                </a:lnTo>
                <a:cubicBezTo>
                  <a:pt x="263054" y="2826544"/>
                  <a:pt x="263054" y="2844115"/>
                  <a:pt x="263054" y="2857295"/>
                </a:cubicBezTo>
                <a:cubicBezTo>
                  <a:pt x="175559" y="2918794"/>
                  <a:pt x="175559" y="2800187"/>
                  <a:pt x="123060" y="2787009"/>
                </a:cubicBezTo>
                <a:cubicBezTo>
                  <a:pt x="109936" y="2729901"/>
                  <a:pt x="149309" y="2725509"/>
                  <a:pt x="188683" y="2712330"/>
                </a:cubicBezTo>
                <a:lnTo>
                  <a:pt x="197366" y="2714936"/>
                </a:lnTo>
                <a:lnTo>
                  <a:pt x="198416" y="2709080"/>
                </a:lnTo>
                <a:cubicBezTo>
                  <a:pt x="206352" y="2683062"/>
                  <a:pt x="223446" y="2670673"/>
                  <a:pt x="262517" y="2690495"/>
                </a:cubicBezTo>
                <a:lnTo>
                  <a:pt x="262824" y="2691208"/>
                </a:lnTo>
                <a:lnTo>
                  <a:pt x="262772" y="2690391"/>
                </a:lnTo>
                <a:cubicBezTo>
                  <a:pt x="284922" y="2677228"/>
                  <a:pt x="289352" y="2659678"/>
                  <a:pt x="289352" y="2642127"/>
                </a:cubicBezTo>
                <a:lnTo>
                  <a:pt x="290207" y="2641741"/>
                </a:lnTo>
                <a:lnTo>
                  <a:pt x="358773" y="2545458"/>
                </a:lnTo>
                <a:lnTo>
                  <a:pt x="336037" y="2531180"/>
                </a:lnTo>
                <a:cubicBezTo>
                  <a:pt x="329963" y="2525108"/>
                  <a:pt x="326651" y="2517381"/>
                  <a:pt x="328860" y="2506340"/>
                </a:cubicBezTo>
                <a:cubicBezTo>
                  <a:pt x="331068" y="2493091"/>
                  <a:pt x="338797" y="2485362"/>
                  <a:pt x="348734" y="2480393"/>
                </a:cubicBezTo>
                <a:lnTo>
                  <a:pt x="380756" y="2471321"/>
                </a:lnTo>
                <a:lnTo>
                  <a:pt x="385109" y="2449558"/>
                </a:lnTo>
                <a:lnTo>
                  <a:pt x="386901" y="2449558"/>
                </a:lnTo>
                <a:lnTo>
                  <a:pt x="385577" y="2448781"/>
                </a:lnTo>
                <a:cubicBezTo>
                  <a:pt x="376819" y="2439957"/>
                  <a:pt x="368060" y="2431136"/>
                  <a:pt x="359300" y="2422312"/>
                </a:cubicBezTo>
                <a:lnTo>
                  <a:pt x="360334" y="2420657"/>
                </a:lnTo>
                <a:lnTo>
                  <a:pt x="359300" y="2421081"/>
                </a:lnTo>
                <a:cubicBezTo>
                  <a:pt x="346229" y="2421081"/>
                  <a:pt x="328800" y="2425427"/>
                  <a:pt x="315728" y="2425427"/>
                </a:cubicBezTo>
                <a:lnTo>
                  <a:pt x="315026" y="2424726"/>
                </a:lnTo>
                <a:lnTo>
                  <a:pt x="314509" y="2426668"/>
                </a:lnTo>
                <a:lnTo>
                  <a:pt x="313126" y="2426982"/>
                </a:lnTo>
                <a:lnTo>
                  <a:pt x="315695" y="2427619"/>
                </a:lnTo>
                <a:cubicBezTo>
                  <a:pt x="320069" y="2447364"/>
                  <a:pt x="314600" y="2461624"/>
                  <a:pt x="304756" y="2472593"/>
                </a:cubicBezTo>
                <a:lnTo>
                  <a:pt x="267962" y="2497557"/>
                </a:lnTo>
                <a:lnTo>
                  <a:pt x="268135" y="2497900"/>
                </a:lnTo>
                <a:cubicBezTo>
                  <a:pt x="224134" y="2537200"/>
                  <a:pt x="184531" y="2572135"/>
                  <a:pt x="140530" y="2611437"/>
                </a:cubicBezTo>
                <a:lnTo>
                  <a:pt x="139878" y="2611224"/>
                </a:lnTo>
                <a:lnTo>
                  <a:pt x="140388" y="2612082"/>
                </a:lnTo>
                <a:cubicBezTo>
                  <a:pt x="144793" y="2620904"/>
                  <a:pt x="144793" y="2629727"/>
                  <a:pt x="144793" y="2642961"/>
                </a:cubicBezTo>
                <a:cubicBezTo>
                  <a:pt x="109553" y="2665016"/>
                  <a:pt x="65501" y="2669428"/>
                  <a:pt x="25856" y="2665016"/>
                </a:cubicBezTo>
                <a:cubicBezTo>
                  <a:pt x="25856" y="2651783"/>
                  <a:pt x="25856" y="2634137"/>
                  <a:pt x="25856" y="2616494"/>
                </a:cubicBezTo>
                <a:cubicBezTo>
                  <a:pt x="22552" y="2576791"/>
                  <a:pt x="29160" y="2549496"/>
                  <a:pt x="58688" y="2553219"/>
                </a:cubicBezTo>
                <a:cubicBezTo>
                  <a:pt x="68529" y="2554459"/>
                  <a:pt x="80919" y="2559146"/>
                  <a:pt x="96336" y="2567969"/>
                </a:cubicBezTo>
                <a:lnTo>
                  <a:pt x="96670" y="2568160"/>
                </a:lnTo>
                <a:lnTo>
                  <a:pt x="96529" y="2567768"/>
                </a:lnTo>
                <a:cubicBezTo>
                  <a:pt x="114128" y="2545934"/>
                  <a:pt x="131730" y="2524100"/>
                  <a:pt x="153731" y="2497900"/>
                </a:cubicBezTo>
                <a:lnTo>
                  <a:pt x="158352" y="2495351"/>
                </a:lnTo>
                <a:lnTo>
                  <a:pt x="153220" y="2496157"/>
                </a:lnTo>
                <a:cubicBezTo>
                  <a:pt x="96309" y="2461371"/>
                  <a:pt x="13133" y="2465720"/>
                  <a:pt x="0" y="2374409"/>
                </a:cubicBezTo>
                <a:cubicBezTo>
                  <a:pt x="13133" y="2357016"/>
                  <a:pt x="21889" y="2339624"/>
                  <a:pt x="48155" y="2343971"/>
                </a:cubicBezTo>
                <a:lnTo>
                  <a:pt x="54521" y="2346297"/>
                </a:lnTo>
                <a:lnTo>
                  <a:pt x="77954" y="2317408"/>
                </a:lnTo>
                <a:cubicBezTo>
                  <a:pt x="90533" y="2309163"/>
                  <a:pt x="105844" y="2304765"/>
                  <a:pt x="123344" y="2304765"/>
                </a:cubicBezTo>
                <a:lnTo>
                  <a:pt x="123344" y="2361498"/>
                </a:lnTo>
                <a:lnTo>
                  <a:pt x="123548" y="2361534"/>
                </a:lnTo>
                <a:lnTo>
                  <a:pt x="123548" y="2304382"/>
                </a:lnTo>
                <a:cubicBezTo>
                  <a:pt x="119218" y="2304382"/>
                  <a:pt x="119218" y="2304382"/>
                  <a:pt x="119218" y="2304382"/>
                </a:cubicBezTo>
                <a:lnTo>
                  <a:pt x="187740" y="2278249"/>
                </a:lnTo>
                <a:lnTo>
                  <a:pt x="214161" y="2256501"/>
                </a:lnTo>
                <a:lnTo>
                  <a:pt x="216048" y="2257616"/>
                </a:lnTo>
                <a:lnTo>
                  <a:pt x="214508" y="2255428"/>
                </a:lnTo>
                <a:cubicBezTo>
                  <a:pt x="216726" y="2231096"/>
                  <a:pt x="225595" y="2211186"/>
                  <a:pt x="238343" y="2194042"/>
                </a:cubicBezTo>
                <a:lnTo>
                  <a:pt x="284354" y="2150300"/>
                </a:lnTo>
                <a:lnTo>
                  <a:pt x="284223" y="2148605"/>
                </a:lnTo>
                <a:cubicBezTo>
                  <a:pt x="302098" y="2135412"/>
                  <a:pt x="319975" y="2122219"/>
                  <a:pt x="337850" y="2109028"/>
                </a:cubicBezTo>
                <a:lnTo>
                  <a:pt x="337850" y="2109131"/>
                </a:lnTo>
                <a:lnTo>
                  <a:pt x="362771" y="2088043"/>
                </a:lnTo>
                <a:lnTo>
                  <a:pt x="362759" y="2087849"/>
                </a:lnTo>
                <a:lnTo>
                  <a:pt x="481487" y="1939981"/>
                </a:lnTo>
                <a:lnTo>
                  <a:pt x="445593" y="1936696"/>
                </a:lnTo>
                <a:lnTo>
                  <a:pt x="446097" y="1942725"/>
                </a:lnTo>
                <a:cubicBezTo>
                  <a:pt x="437352" y="1960212"/>
                  <a:pt x="428608" y="1973327"/>
                  <a:pt x="411122" y="1982072"/>
                </a:cubicBezTo>
                <a:lnTo>
                  <a:pt x="387837" y="1996830"/>
                </a:lnTo>
                <a:lnTo>
                  <a:pt x="383276" y="2004983"/>
                </a:lnTo>
                <a:cubicBezTo>
                  <a:pt x="352162" y="2040294"/>
                  <a:pt x="303854" y="2055161"/>
                  <a:pt x="267829" y="2084895"/>
                </a:cubicBezTo>
                <a:lnTo>
                  <a:pt x="267826" y="2084890"/>
                </a:lnTo>
                <a:lnTo>
                  <a:pt x="242189" y="2124993"/>
                </a:lnTo>
                <a:cubicBezTo>
                  <a:pt x="232803" y="2137059"/>
                  <a:pt x="219555" y="2143641"/>
                  <a:pt x="193057" y="2132671"/>
                </a:cubicBezTo>
                <a:lnTo>
                  <a:pt x="193057" y="2131205"/>
                </a:lnTo>
                <a:lnTo>
                  <a:pt x="96529" y="2157290"/>
                </a:lnTo>
                <a:cubicBezTo>
                  <a:pt x="100925" y="2113719"/>
                  <a:pt x="122913" y="2087576"/>
                  <a:pt x="171285" y="2087576"/>
                </a:cubicBezTo>
                <a:lnTo>
                  <a:pt x="171748" y="2087576"/>
                </a:lnTo>
                <a:lnTo>
                  <a:pt x="171606" y="2087481"/>
                </a:lnTo>
                <a:cubicBezTo>
                  <a:pt x="175920" y="2070244"/>
                  <a:pt x="184546" y="2057317"/>
                  <a:pt x="193174" y="2040078"/>
                </a:cubicBezTo>
                <a:cubicBezTo>
                  <a:pt x="214741" y="2022841"/>
                  <a:pt x="240622" y="2005603"/>
                  <a:pt x="262189" y="1988367"/>
                </a:cubicBezTo>
                <a:lnTo>
                  <a:pt x="262189" y="1989654"/>
                </a:lnTo>
                <a:lnTo>
                  <a:pt x="262481" y="1986443"/>
                </a:lnTo>
                <a:cubicBezTo>
                  <a:pt x="271226" y="1968956"/>
                  <a:pt x="279968" y="1955841"/>
                  <a:pt x="288712" y="1942725"/>
                </a:cubicBezTo>
                <a:lnTo>
                  <a:pt x="290035" y="1941160"/>
                </a:lnTo>
                <a:lnTo>
                  <a:pt x="302282" y="1896963"/>
                </a:lnTo>
                <a:lnTo>
                  <a:pt x="337049" y="1868616"/>
                </a:lnTo>
                <a:lnTo>
                  <a:pt x="316399" y="1847553"/>
                </a:lnTo>
                <a:lnTo>
                  <a:pt x="317639" y="1845047"/>
                </a:lnTo>
                <a:lnTo>
                  <a:pt x="315987" y="1846254"/>
                </a:lnTo>
                <a:cubicBezTo>
                  <a:pt x="285089" y="1784652"/>
                  <a:pt x="249778" y="1731851"/>
                  <a:pt x="170328" y="1771452"/>
                </a:cubicBezTo>
                <a:cubicBezTo>
                  <a:pt x="139430" y="1718649"/>
                  <a:pt x="179155" y="1696650"/>
                  <a:pt x="214467" y="1674648"/>
                </a:cubicBezTo>
                <a:lnTo>
                  <a:pt x="214893" y="1674718"/>
                </a:lnTo>
                <a:lnTo>
                  <a:pt x="262937" y="1626215"/>
                </a:lnTo>
                <a:lnTo>
                  <a:pt x="262772" y="1626050"/>
                </a:lnTo>
                <a:cubicBezTo>
                  <a:pt x="271582" y="1595551"/>
                  <a:pt x="285898" y="1569408"/>
                  <a:pt x="305721" y="1549254"/>
                </a:cubicBezTo>
                <a:lnTo>
                  <a:pt x="380760" y="1508917"/>
                </a:lnTo>
                <a:lnTo>
                  <a:pt x="381134" y="1508256"/>
                </a:lnTo>
                <a:lnTo>
                  <a:pt x="385492" y="1486328"/>
                </a:lnTo>
                <a:lnTo>
                  <a:pt x="359971" y="1460526"/>
                </a:lnTo>
                <a:lnTo>
                  <a:pt x="359300" y="1458149"/>
                </a:lnTo>
                <a:lnTo>
                  <a:pt x="359300" y="1460409"/>
                </a:lnTo>
                <a:cubicBezTo>
                  <a:pt x="328587" y="1447137"/>
                  <a:pt x="284711" y="1486956"/>
                  <a:pt x="262772" y="1433864"/>
                </a:cubicBezTo>
                <a:lnTo>
                  <a:pt x="263335" y="1433606"/>
                </a:lnTo>
                <a:lnTo>
                  <a:pt x="262772" y="1433525"/>
                </a:lnTo>
                <a:cubicBezTo>
                  <a:pt x="289123" y="1345454"/>
                  <a:pt x="359393" y="1266190"/>
                  <a:pt x="341826" y="1160506"/>
                </a:cubicBezTo>
                <a:cubicBezTo>
                  <a:pt x="333041" y="1125279"/>
                  <a:pt x="363785" y="1085648"/>
                  <a:pt x="412095" y="1085648"/>
                </a:cubicBezTo>
                <a:cubicBezTo>
                  <a:pt x="491148" y="1085648"/>
                  <a:pt x="504324" y="1037208"/>
                  <a:pt x="504324" y="975560"/>
                </a:cubicBezTo>
                <a:cubicBezTo>
                  <a:pt x="552634" y="944735"/>
                  <a:pt x="609729" y="931525"/>
                  <a:pt x="658038" y="909507"/>
                </a:cubicBezTo>
                <a:lnTo>
                  <a:pt x="662167" y="910179"/>
                </a:lnTo>
                <a:lnTo>
                  <a:pt x="714133" y="847885"/>
                </a:lnTo>
                <a:lnTo>
                  <a:pt x="792775" y="782422"/>
                </a:lnTo>
                <a:lnTo>
                  <a:pt x="762951" y="738640"/>
                </a:lnTo>
                <a:cubicBezTo>
                  <a:pt x="757470" y="721057"/>
                  <a:pt x="754184" y="702377"/>
                  <a:pt x="745414" y="686991"/>
                </a:cubicBezTo>
                <a:cubicBezTo>
                  <a:pt x="762951" y="669408"/>
                  <a:pt x="780489" y="656222"/>
                  <a:pt x="793641" y="638639"/>
                </a:cubicBezTo>
                <a:cubicBezTo>
                  <a:pt x="828717" y="629848"/>
                  <a:pt x="859407" y="621056"/>
                  <a:pt x="890099" y="616661"/>
                </a:cubicBezTo>
                <a:cubicBezTo>
                  <a:pt x="919692" y="589463"/>
                  <a:pt x="949287" y="563656"/>
                  <a:pt x="981224" y="557233"/>
                </a:cubicBezTo>
                <a:cubicBezTo>
                  <a:pt x="991868" y="555091"/>
                  <a:pt x="1002774" y="555105"/>
                  <a:pt x="1014025" y="557937"/>
                </a:cubicBezTo>
                <a:lnTo>
                  <a:pt x="1059445" y="584914"/>
                </a:lnTo>
                <a:lnTo>
                  <a:pt x="1104907" y="519169"/>
                </a:lnTo>
                <a:cubicBezTo>
                  <a:pt x="1122527" y="510409"/>
                  <a:pt x="1140148" y="501652"/>
                  <a:pt x="1157768" y="492892"/>
                </a:cubicBezTo>
                <a:cubicBezTo>
                  <a:pt x="1159971" y="488513"/>
                  <a:pt x="1163275" y="486322"/>
                  <a:pt x="1167129" y="486322"/>
                </a:cubicBezTo>
                <a:lnTo>
                  <a:pt x="1174902" y="490354"/>
                </a:lnTo>
                <a:lnTo>
                  <a:pt x="1187259" y="475340"/>
                </a:lnTo>
                <a:lnTo>
                  <a:pt x="1190016" y="473972"/>
                </a:lnTo>
                <a:lnTo>
                  <a:pt x="1205781" y="444449"/>
                </a:lnTo>
                <a:cubicBezTo>
                  <a:pt x="1218776" y="435600"/>
                  <a:pt x="1236101" y="431177"/>
                  <a:pt x="1249096" y="422328"/>
                </a:cubicBezTo>
                <a:lnTo>
                  <a:pt x="1249535" y="422318"/>
                </a:lnTo>
                <a:lnTo>
                  <a:pt x="1253864" y="400117"/>
                </a:lnTo>
                <a:cubicBezTo>
                  <a:pt x="1266936" y="382240"/>
                  <a:pt x="1280007" y="368834"/>
                  <a:pt x="1301793" y="373303"/>
                </a:cubicBezTo>
                <a:cubicBezTo>
                  <a:pt x="1314864" y="373303"/>
                  <a:pt x="1332293" y="373303"/>
                  <a:pt x="1345365" y="368834"/>
                </a:cubicBezTo>
                <a:lnTo>
                  <a:pt x="1345577" y="371445"/>
                </a:lnTo>
                <a:lnTo>
                  <a:pt x="1345701" y="370822"/>
                </a:lnTo>
                <a:cubicBezTo>
                  <a:pt x="1354414" y="357589"/>
                  <a:pt x="1363130" y="339943"/>
                  <a:pt x="1371844" y="326710"/>
                </a:cubicBezTo>
                <a:cubicBezTo>
                  <a:pt x="1397986" y="317888"/>
                  <a:pt x="1419773" y="348767"/>
                  <a:pt x="1441559" y="326710"/>
                </a:cubicBezTo>
                <a:lnTo>
                  <a:pt x="1442271" y="327720"/>
                </a:lnTo>
                <a:lnTo>
                  <a:pt x="1441969" y="326120"/>
                </a:lnTo>
                <a:cubicBezTo>
                  <a:pt x="1450774" y="277479"/>
                  <a:pt x="1441969" y="233262"/>
                  <a:pt x="1402344" y="189043"/>
                </a:cubicBezTo>
                <a:cubicBezTo>
                  <a:pt x="1490399" y="175777"/>
                  <a:pt x="1450774" y="286323"/>
                  <a:pt x="1516815" y="277479"/>
                </a:cubicBezTo>
                <a:cubicBezTo>
                  <a:pt x="1556438" y="259793"/>
                  <a:pt x="1600466" y="273058"/>
                  <a:pt x="1635688" y="250950"/>
                </a:cubicBezTo>
                <a:cubicBezTo>
                  <a:pt x="1692923" y="193465"/>
                  <a:pt x="1719339" y="264215"/>
                  <a:pt x="1758964" y="277479"/>
                </a:cubicBezTo>
                <a:cubicBezTo>
                  <a:pt x="1758964" y="286323"/>
                  <a:pt x="1758964" y="295167"/>
                  <a:pt x="1758964" y="304011"/>
                </a:cubicBezTo>
                <a:lnTo>
                  <a:pt x="1758543" y="305803"/>
                </a:lnTo>
                <a:lnTo>
                  <a:pt x="1782551" y="325737"/>
                </a:lnTo>
                <a:lnTo>
                  <a:pt x="1783257" y="325409"/>
                </a:lnTo>
                <a:cubicBezTo>
                  <a:pt x="1790919" y="318837"/>
                  <a:pt x="1798580" y="315550"/>
                  <a:pt x="1806242" y="314319"/>
                </a:cubicBezTo>
                <a:cubicBezTo>
                  <a:pt x="1829224" y="310622"/>
                  <a:pt x="1852207" y="325409"/>
                  <a:pt x="1875190" y="325409"/>
                </a:cubicBezTo>
                <a:lnTo>
                  <a:pt x="1878418" y="327716"/>
                </a:lnTo>
                <a:lnTo>
                  <a:pt x="1876941" y="324987"/>
                </a:lnTo>
                <a:cubicBezTo>
                  <a:pt x="1933100" y="320570"/>
                  <a:pt x="1954701" y="342651"/>
                  <a:pt x="1950381" y="395648"/>
                </a:cubicBezTo>
                <a:lnTo>
                  <a:pt x="1949565" y="395460"/>
                </a:lnTo>
                <a:lnTo>
                  <a:pt x="1949610" y="395518"/>
                </a:lnTo>
                <a:cubicBezTo>
                  <a:pt x="1949610" y="404280"/>
                  <a:pt x="1949610" y="413045"/>
                  <a:pt x="1949610" y="421808"/>
                </a:cubicBezTo>
                <a:lnTo>
                  <a:pt x="1951573" y="431626"/>
                </a:lnTo>
                <a:lnTo>
                  <a:pt x="1951573" y="421532"/>
                </a:lnTo>
                <a:cubicBezTo>
                  <a:pt x="2003411" y="417099"/>
                  <a:pt x="2055251" y="425968"/>
                  <a:pt x="2094131" y="465878"/>
                </a:cubicBezTo>
                <a:lnTo>
                  <a:pt x="2091354" y="466342"/>
                </a:lnTo>
                <a:lnTo>
                  <a:pt x="2095215" y="466837"/>
                </a:lnTo>
                <a:cubicBezTo>
                  <a:pt x="2121573" y="475686"/>
                  <a:pt x="2143537" y="457990"/>
                  <a:pt x="2165501" y="444718"/>
                </a:cubicBezTo>
                <a:lnTo>
                  <a:pt x="2167584" y="444951"/>
                </a:lnTo>
                <a:lnTo>
                  <a:pt x="2166527" y="443912"/>
                </a:lnTo>
                <a:cubicBezTo>
                  <a:pt x="2186188" y="405301"/>
                  <a:pt x="2213226" y="388408"/>
                  <a:pt x="2247637" y="391425"/>
                </a:cubicBezTo>
                <a:lnTo>
                  <a:pt x="2282403" y="400463"/>
                </a:lnTo>
                <a:lnTo>
                  <a:pt x="2283999" y="399963"/>
                </a:lnTo>
                <a:lnTo>
                  <a:pt x="2310257" y="369145"/>
                </a:lnTo>
                <a:lnTo>
                  <a:pt x="2310257" y="347169"/>
                </a:lnTo>
                <a:lnTo>
                  <a:pt x="2312729" y="346683"/>
                </a:lnTo>
                <a:lnTo>
                  <a:pt x="2358722" y="294652"/>
                </a:lnTo>
                <a:cubicBezTo>
                  <a:pt x="2384578" y="285713"/>
                  <a:pt x="2406124" y="285713"/>
                  <a:pt x="2431980" y="299119"/>
                </a:cubicBezTo>
                <a:lnTo>
                  <a:pt x="2385179" y="352065"/>
                </a:lnTo>
                <a:lnTo>
                  <a:pt x="2390033" y="376852"/>
                </a:lnTo>
                <a:cubicBezTo>
                  <a:pt x="2393884" y="384547"/>
                  <a:pt x="2400487" y="391143"/>
                  <a:pt x="2411491" y="395541"/>
                </a:cubicBezTo>
                <a:lnTo>
                  <a:pt x="2411438" y="395731"/>
                </a:lnTo>
                <a:lnTo>
                  <a:pt x="2480066" y="374197"/>
                </a:lnTo>
                <a:lnTo>
                  <a:pt x="2483307" y="377756"/>
                </a:lnTo>
                <a:lnTo>
                  <a:pt x="2481932" y="374442"/>
                </a:lnTo>
                <a:cubicBezTo>
                  <a:pt x="2499410" y="356891"/>
                  <a:pt x="2516888" y="343728"/>
                  <a:pt x="2534366" y="330564"/>
                </a:cubicBezTo>
                <a:lnTo>
                  <a:pt x="2536571" y="329802"/>
                </a:lnTo>
                <a:lnTo>
                  <a:pt x="2533872" y="329150"/>
                </a:lnTo>
                <a:cubicBezTo>
                  <a:pt x="2547071" y="285355"/>
                  <a:pt x="2586672" y="285355"/>
                  <a:pt x="2621874" y="276596"/>
                </a:cubicBezTo>
                <a:lnTo>
                  <a:pt x="2624623" y="274574"/>
                </a:lnTo>
                <a:lnTo>
                  <a:pt x="2649667" y="238032"/>
                </a:lnTo>
                <a:cubicBezTo>
                  <a:pt x="2683621" y="209173"/>
                  <a:pt x="2734044" y="207525"/>
                  <a:pt x="2769830" y="181140"/>
                </a:cubicBezTo>
                <a:lnTo>
                  <a:pt x="2766800" y="214938"/>
                </a:lnTo>
                <a:lnTo>
                  <a:pt x="2768126" y="213668"/>
                </a:lnTo>
                <a:lnTo>
                  <a:pt x="2771041" y="181140"/>
                </a:lnTo>
                <a:lnTo>
                  <a:pt x="2817939" y="133560"/>
                </a:lnTo>
                <a:lnTo>
                  <a:pt x="2818371" y="103181"/>
                </a:lnTo>
                <a:cubicBezTo>
                  <a:pt x="2828069" y="79984"/>
                  <a:pt x="2861906" y="84867"/>
                  <a:pt x="2888314" y="84867"/>
                </a:cubicBezTo>
                <a:cubicBezTo>
                  <a:pt x="2910320" y="76185"/>
                  <a:pt x="2936730" y="71843"/>
                  <a:pt x="2958736" y="63161"/>
                </a:cubicBezTo>
                <a:cubicBezTo>
                  <a:pt x="2965340" y="71843"/>
                  <a:pt x="2973043" y="77269"/>
                  <a:pt x="2981295" y="80526"/>
                </a:cubicBezTo>
                <a:lnTo>
                  <a:pt x="3005827" y="84644"/>
                </a:lnTo>
                <a:lnTo>
                  <a:pt x="3005789" y="84612"/>
                </a:lnTo>
                <a:cubicBezTo>
                  <a:pt x="3014675" y="75673"/>
                  <a:pt x="3023562" y="66737"/>
                  <a:pt x="3032448" y="57798"/>
                </a:cubicBezTo>
                <a:lnTo>
                  <a:pt x="3033278" y="57974"/>
                </a:lnTo>
                <a:lnTo>
                  <a:pt x="3034360" y="21070"/>
                </a:lnTo>
                <a:cubicBezTo>
                  <a:pt x="3035450" y="9429"/>
                  <a:pt x="3039807" y="560"/>
                  <a:pt x="3055057" y="5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68196" y="2392274"/>
            <a:ext cx="2679829" cy="2449086"/>
          </a:xfrm>
          <a:custGeom>
            <a:avLst/>
            <a:gdLst>
              <a:gd name="connsiteX0" fmla="*/ 0 w 2679829"/>
              <a:gd name="connsiteY0" fmla="*/ 0 h 2449086"/>
              <a:gd name="connsiteX1" fmla="*/ 2679829 w 2679829"/>
              <a:gd name="connsiteY1" fmla="*/ 0 h 2449086"/>
              <a:gd name="connsiteX2" fmla="*/ 2679829 w 2679829"/>
              <a:gd name="connsiteY2" fmla="*/ 2449086 h 2449086"/>
              <a:gd name="connsiteX3" fmla="*/ 0 w 2679829"/>
              <a:gd name="connsiteY3" fmla="*/ 2449086 h 24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29" h="2449086">
                <a:moveTo>
                  <a:pt x="0" y="0"/>
                </a:moveTo>
                <a:lnTo>
                  <a:pt x="2679829" y="0"/>
                </a:lnTo>
                <a:lnTo>
                  <a:pt x="2679829" y="2449086"/>
                </a:lnTo>
                <a:lnTo>
                  <a:pt x="0" y="24490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3821853" y="2241311"/>
            <a:ext cx="4546343" cy="2751012"/>
          </a:xfrm>
          <a:custGeom>
            <a:avLst/>
            <a:gdLst>
              <a:gd name="connsiteX0" fmla="*/ 0 w 4546343"/>
              <a:gd name="connsiteY0" fmla="*/ 0 h 2751012"/>
              <a:gd name="connsiteX1" fmla="*/ 4546343 w 4546343"/>
              <a:gd name="connsiteY1" fmla="*/ 0 h 2751012"/>
              <a:gd name="connsiteX2" fmla="*/ 4546343 w 4546343"/>
              <a:gd name="connsiteY2" fmla="*/ 2751012 h 2751012"/>
              <a:gd name="connsiteX3" fmla="*/ 0 w 4546343"/>
              <a:gd name="connsiteY3" fmla="*/ 2751012 h 27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343" h="2751012">
                <a:moveTo>
                  <a:pt x="0" y="0"/>
                </a:moveTo>
                <a:lnTo>
                  <a:pt x="4546343" y="0"/>
                </a:lnTo>
                <a:lnTo>
                  <a:pt x="4546343" y="2751012"/>
                </a:lnTo>
                <a:lnTo>
                  <a:pt x="0" y="27510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143000" y="2392274"/>
            <a:ext cx="2679829" cy="2449086"/>
          </a:xfrm>
          <a:custGeom>
            <a:avLst/>
            <a:gdLst>
              <a:gd name="connsiteX0" fmla="*/ 0 w 2679829"/>
              <a:gd name="connsiteY0" fmla="*/ 0 h 2449086"/>
              <a:gd name="connsiteX1" fmla="*/ 2679829 w 2679829"/>
              <a:gd name="connsiteY1" fmla="*/ 0 h 2449086"/>
              <a:gd name="connsiteX2" fmla="*/ 2679829 w 2679829"/>
              <a:gd name="connsiteY2" fmla="*/ 2449086 h 2449086"/>
              <a:gd name="connsiteX3" fmla="*/ 0 w 2679829"/>
              <a:gd name="connsiteY3" fmla="*/ 2449086 h 24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29" h="2449086">
                <a:moveTo>
                  <a:pt x="0" y="0"/>
                </a:moveTo>
                <a:lnTo>
                  <a:pt x="2679829" y="0"/>
                </a:lnTo>
                <a:lnTo>
                  <a:pt x="2679829" y="2449086"/>
                </a:lnTo>
                <a:lnTo>
                  <a:pt x="0" y="24490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143000" y="-5368"/>
            <a:ext cx="2680539" cy="3331505"/>
          </a:xfrm>
          <a:custGeom>
            <a:avLst/>
            <a:gdLst>
              <a:gd name="connsiteX0" fmla="*/ 0 w 2680539"/>
              <a:gd name="connsiteY0" fmla="*/ 0 h 3331505"/>
              <a:gd name="connsiteX1" fmla="*/ 2121325 w 2680539"/>
              <a:gd name="connsiteY1" fmla="*/ 0 h 3331505"/>
              <a:gd name="connsiteX2" fmla="*/ 2680539 w 2680539"/>
              <a:gd name="connsiteY2" fmla="*/ 3331505 h 3331505"/>
              <a:gd name="connsiteX3" fmla="*/ 559214 w 2680539"/>
              <a:gd name="connsiteY3" fmla="*/ 3331505 h 33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539" h="3331505">
                <a:moveTo>
                  <a:pt x="0" y="0"/>
                </a:moveTo>
                <a:lnTo>
                  <a:pt x="2121325" y="0"/>
                </a:lnTo>
                <a:lnTo>
                  <a:pt x="2680539" y="3331505"/>
                </a:lnTo>
                <a:lnTo>
                  <a:pt x="559214" y="3331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1729824" y="3537233"/>
            <a:ext cx="2680539" cy="3331505"/>
          </a:xfrm>
          <a:custGeom>
            <a:avLst/>
            <a:gdLst>
              <a:gd name="connsiteX0" fmla="*/ 0 w 2680539"/>
              <a:gd name="connsiteY0" fmla="*/ 0 h 3331505"/>
              <a:gd name="connsiteX1" fmla="*/ 2121325 w 2680539"/>
              <a:gd name="connsiteY1" fmla="*/ 0 h 3331505"/>
              <a:gd name="connsiteX2" fmla="*/ 2680539 w 2680539"/>
              <a:gd name="connsiteY2" fmla="*/ 3331505 h 3331505"/>
              <a:gd name="connsiteX3" fmla="*/ 559214 w 2680539"/>
              <a:gd name="connsiteY3" fmla="*/ 3331505 h 33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539" h="3331505">
                <a:moveTo>
                  <a:pt x="0" y="0"/>
                </a:moveTo>
                <a:lnTo>
                  <a:pt x="2121325" y="0"/>
                </a:lnTo>
                <a:lnTo>
                  <a:pt x="2680539" y="3331505"/>
                </a:lnTo>
                <a:lnTo>
                  <a:pt x="559214" y="3331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3709671" y="1436210"/>
            <a:ext cx="2776395" cy="3985580"/>
          </a:xfrm>
          <a:custGeom>
            <a:avLst/>
            <a:gdLst>
              <a:gd name="connsiteX0" fmla="*/ 0 w 2776395"/>
              <a:gd name="connsiteY0" fmla="*/ 0 h 3985580"/>
              <a:gd name="connsiteX1" fmla="*/ 2096428 w 2776395"/>
              <a:gd name="connsiteY1" fmla="*/ 0 h 3985580"/>
              <a:gd name="connsiteX2" fmla="*/ 2776395 w 2776395"/>
              <a:gd name="connsiteY2" fmla="*/ 3985580 h 3985580"/>
              <a:gd name="connsiteX3" fmla="*/ 679967 w 2776395"/>
              <a:gd name="connsiteY3" fmla="*/ 3985580 h 398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395" h="3985580">
                <a:moveTo>
                  <a:pt x="0" y="0"/>
                </a:moveTo>
                <a:lnTo>
                  <a:pt x="2096428" y="0"/>
                </a:lnTo>
                <a:lnTo>
                  <a:pt x="2776395" y="3985580"/>
                </a:lnTo>
                <a:lnTo>
                  <a:pt x="679967" y="39855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423831"/>
            <a:ext cx="4920883" cy="6010338"/>
          </a:xfrm>
          <a:custGeom>
            <a:avLst/>
            <a:gdLst>
              <a:gd name="connsiteX0" fmla="*/ 4386582 w 4920883"/>
              <a:gd name="connsiteY0" fmla="*/ 3048274 h 6010338"/>
              <a:gd name="connsiteX1" fmla="*/ 4386582 w 4920883"/>
              <a:gd name="connsiteY1" fmla="*/ 4191000 h 6010338"/>
              <a:gd name="connsiteX2" fmla="*/ 2400802 w 4920883"/>
              <a:gd name="connsiteY2" fmla="*/ 5789221 h 6010338"/>
              <a:gd name="connsiteX3" fmla="*/ 2400802 w 4920883"/>
              <a:gd name="connsiteY3" fmla="*/ 4646495 h 6010338"/>
              <a:gd name="connsiteX4" fmla="*/ 4920883 w 4920883"/>
              <a:gd name="connsiteY4" fmla="*/ 16720 h 6010338"/>
              <a:gd name="connsiteX5" fmla="*/ 4920883 w 4920883"/>
              <a:gd name="connsiteY5" fmla="*/ 2391272 h 6010338"/>
              <a:gd name="connsiteX6" fmla="*/ 424215 w 4920883"/>
              <a:gd name="connsiteY6" fmla="*/ 6010338 h 6010338"/>
              <a:gd name="connsiteX7" fmla="*/ 424215 w 4920883"/>
              <a:gd name="connsiteY7" fmla="*/ 3635786 h 6010338"/>
              <a:gd name="connsiteX8" fmla="*/ 2334425 w 4920883"/>
              <a:gd name="connsiteY8" fmla="*/ 0 h 6010338"/>
              <a:gd name="connsiteX9" fmla="*/ 2334425 w 4920883"/>
              <a:gd name="connsiteY9" fmla="*/ 1878020 h 6010338"/>
              <a:gd name="connsiteX10" fmla="*/ 0 w 4920883"/>
              <a:gd name="connsiteY10" fmla="*/ 3756842 h 6010338"/>
              <a:gd name="connsiteX11" fmla="*/ 0 w 4920883"/>
              <a:gd name="connsiteY11" fmla="*/ 1878822 h 601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0883" h="6010338">
                <a:moveTo>
                  <a:pt x="4386582" y="3048274"/>
                </a:moveTo>
                <a:lnTo>
                  <a:pt x="4386582" y="4191000"/>
                </a:lnTo>
                <a:lnTo>
                  <a:pt x="2400802" y="5789221"/>
                </a:lnTo>
                <a:lnTo>
                  <a:pt x="2400802" y="4646495"/>
                </a:lnTo>
                <a:close/>
                <a:moveTo>
                  <a:pt x="4920883" y="16720"/>
                </a:moveTo>
                <a:lnTo>
                  <a:pt x="4920883" y="2391272"/>
                </a:lnTo>
                <a:lnTo>
                  <a:pt x="424215" y="6010338"/>
                </a:lnTo>
                <a:lnTo>
                  <a:pt x="424215" y="3635786"/>
                </a:lnTo>
                <a:close/>
                <a:moveTo>
                  <a:pt x="2334425" y="0"/>
                </a:moveTo>
                <a:lnTo>
                  <a:pt x="2334425" y="1878020"/>
                </a:lnTo>
                <a:lnTo>
                  <a:pt x="0" y="3756842"/>
                </a:lnTo>
                <a:lnTo>
                  <a:pt x="0" y="1878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099660" cy="6858000"/>
          </a:xfrm>
          <a:custGeom>
            <a:avLst/>
            <a:gdLst>
              <a:gd name="connsiteX0" fmla="*/ 0 w 5099660"/>
              <a:gd name="connsiteY0" fmla="*/ 0 h 6858000"/>
              <a:gd name="connsiteX1" fmla="*/ 5099660 w 5099660"/>
              <a:gd name="connsiteY1" fmla="*/ 0 h 6858000"/>
              <a:gd name="connsiteX2" fmla="*/ 5099660 w 5099660"/>
              <a:gd name="connsiteY2" fmla="*/ 6858000 h 6858000"/>
              <a:gd name="connsiteX3" fmla="*/ 0 w 50996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660" h="6858000">
                <a:moveTo>
                  <a:pt x="0" y="0"/>
                </a:moveTo>
                <a:lnTo>
                  <a:pt x="5099660" y="0"/>
                </a:lnTo>
                <a:lnTo>
                  <a:pt x="50996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110463"/>
            <a:ext cx="4952999" cy="4637074"/>
          </a:xfrm>
          <a:custGeom>
            <a:avLst/>
            <a:gdLst>
              <a:gd name="connsiteX0" fmla="*/ 3421596 w 4952999"/>
              <a:gd name="connsiteY0" fmla="*/ 1059365 h 4637074"/>
              <a:gd name="connsiteX1" fmla="*/ 4098705 w 4952999"/>
              <a:gd name="connsiteY1" fmla="*/ 1059365 h 4637074"/>
              <a:gd name="connsiteX2" fmla="*/ 4098705 w 4952999"/>
              <a:gd name="connsiteY2" fmla="*/ 4262893 h 4637074"/>
              <a:gd name="connsiteX3" fmla="*/ 3421596 w 4952999"/>
              <a:gd name="connsiteY3" fmla="*/ 4262893 h 4637074"/>
              <a:gd name="connsiteX4" fmla="*/ 1713009 w 4952999"/>
              <a:gd name="connsiteY4" fmla="*/ 1059365 h 4637074"/>
              <a:gd name="connsiteX5" fmla="*/ 2390118 w 4952999"/>
              <a:gd name="connsiteY5" fmla="*/ 1059365 h 4637074"/>
              <a:gd name="connsiteX6" fmla="*/ 2390118 w 4952999"/>
              <a:gd name="connsiteY6" fmla="*/ 4637074 h 4637074"/>
              <a:gd name="connsiteX7" fmla="*/ 1713009 w 4952999"/>
              <a:gd name="connsiteY7" fmla="*/ 4637074 h 4637074"/>
              <a:gd name="connsiteX8" fmla="*/ 0 w 4952999"/>
              <a:gd name="connsiteY8" fmla="*/ 622660 h 4637074"/>
              <a:gd name="connsiteX9" fmla="*/ 677109 w 4952999"/>
              <a:gd name="connsiteY9" fmla="*/ 622660 h 4637074"/>
              <a:gd name="connsiteX10" fmla="*/ 677109 w 4952999"/>
              <a:gd name="connsiteY10" fmla="*/ 4090602 h 4637074"/>
              <a:gd name="connsiteX11" fmla="*/ 0 w 4952999"/>
              <a:gd name="connsiteY11" fmla="*/ 4090602 h 4637074"/>
              <a:gd name="connsiteX12" fmla="*/ 4275890 w 4952999"/>
              <a:gd name="connsiteY12" fmla="*/ 346294 h 4637074"/>
              <a:gd name="connsiteX13" fmla="*/ 4952999 w 4952999"/>
              <a:gd name="connsiteY13" fmla="*/ 346294 h 4637074"/>
              <a:gd name="connsiteX14" fmla="*/ 4952999 w 4952999"/>
              <a:gd name="connsiteY14" fmla="*/ 3691053 h 4637074"/>
              <a:gd name="connsiteX15" fmla="*/ 4275890 w 4952999"/>
              <a:gd name="connsiteY15" fmla="*/ 3691053 h 4637074"/>
              <a:gd name="connsiteX16" fmla="*/ 2567303 w 4952999"/>
              <a:gd name="connsiteY16" fmla="*/ 265422 h 4637074"/>
              <a:gd name="connsiteX17" fmla="*/ 3244412 w 4952999"/>
              <a:gd name="connsiteY17" fmla="*/ 265422 h 4637074"/>
              <a:gd name="connsiteX18" fmla="*/ 3244412 w 4952999"/>
              <a:gd name="connsiteY18" fmla="*/ 3836020 h 4637074"/>
              <a:gd name="connsiteX19" fmla="*/ 2567303 w 4952999"/>
              <a:gd name="connsiteY19" fmla="*/ 3836020 h 4637074"/>
              <a:gd name="connsiteX20" fmla="*/ 856658 w 4952999"/>
              <a:gd name="connsiteY20" fmla="*/ 0 h 4637074"/>
              <a:gd name="connsiteX21" fmla="*/ 1533767 w 4952999"/>
              <a:gd name="connsiteY21" fmla="*/ 0 h 4637074"/>
              <a:gd name="connsiteX22" fmla="*/ 1533767 w 4952999"/>
              <a:gd name="connsiteY22" fmla="*/ 3564824 h 4637074"/>
              <a:gd name="connsiteX23" fmla="*/ 856658 w 4952999"/>
              <a:gd name="connsiteY23" fmla="*/ 3564824 h 463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52999" h="4637074">
                <a:moveTo>
                  <a:pt x="3421596" y="1059365"/>
                </a:moveTo>
                <a:lnTo>
                  <a:pt x="4098705" y="1059365"/>
                </a:lnTo>
                <a:lnTo>
                  <a:pt x="4098705" y="4262893"/>
                </a:lnTo>
                <a:lnTo>
                  <a:pt x="3421596" y="4262893"/>
                </a:lnTo>
                <a:close/>
                <a:moveTo>
                  <a:pt x="1713009" y="1059365"/>
                </a:moveTo>
                <a:lnTo>
                  <a:pt x="2390118" y="1059365"/>
                </a:lnTo>
                <a:lnTo>
                  <a:pt x="2390118" y="4637074"/>
                </a:lnTo>
                <a:lnTo>
                  <a:pt x="1713009" y="4637074"/>
                </a:lnTo>
                <a:close/>
                <a:moveTo>
                  <a:pt x="0" y="622660"/>
                </a:moveTo>
                <a:lnTo>
                  <a:pt x="677109" y="622660"/>
                </a:lnTo>
                <a:lnTo>
                  <a:pt x="677109" y="4090602"/>
                </a:lnTo>
                <a:lnTo>
                  <a:pt x="0" y="4090602"/>
                </a:lnTo>
                <a:close/>
                <a:moveTo>
                  <a:pt x="4275890" y="346294"/>
                </a:moveTo>
                <a:lnTo>
                  <a:pt x="4952999" y="346294"/>
                </a:lnTo>
                <a:lnTo>
                  <a:pt x="4952999" y="3691053"/>
                </a:lnTo>
                <a:lnTo>
                  <a:pt x="4275890" y="3691053"/>
                </a:lnTo>
                <a:close/>
                <a:moveTo>
                  <a:pt x="2567303" y="265422"/>
                </a:moveTo>
                <a:lnTo>
                  <a:pt x="3244412" y="265422"/>
                </a:lnTo>
                <a:lnTo>
                  <a:pt x="3244412" y="3836020"/>
                </a:lnTo>
                <a:lnTo>
                  <a:pt x="2567303" y="3836020"/>
                </a:lnTo>
                <a:close/>
                <a:moveTo>
                  <a:pt x="856658" y="0"/>
                </a:moveTo>
                <a:lnTo>
                  <a:pt x="1533767" y="0"/>
                </a:lnTo>
                <a:lnTo>
                  <a:pt x="1533767" y="3564824"/>
                </a:lnTo>
                <a:lnTo>
                  <a:pt x="856658" y="356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091434" y="933643"/>
            <a:ext cx="4957566" cy="4990717"/>
          </a:xfrm>
          <a:custGeom>
            <a:avLst/>
            <a:gdLst>
              <a:gd name="connsiteX0" fmla="*/ 4163046 w 4957566"/>
              <a:gd name="connsiteY0" fmla="*/ 2535068 h 4990717"/>
              <a:gd name="connsiteX1" fmla="*/ 4507326 w 4957566"/>
              <a:gd name="connsiteY1" fmla="*/ 2850711 h 4990717"/>
              <a:gd name="connsiteX2" fmla="*/ 2545322 w 4957566"/>
              <a:gd name="connsiteY2" fmla="*/ 4990717 h 4990717"/>
              <a:gd name="connsiteX3" fmla="*/ 2201042 w 4957566"/>
              <a:gd name="connsiteY3" fmla="*/ 4675074 h 4990717"/>
              <a:gd name="connsiteX4" fmla="*/ 4613286 w 4957566"/>
              <a:gd name="connsiteY4" fmla="*/ 1171964 h 4990717"/>
              <a:gd name="connsiteX5" fmla="*/ 4957566 w 4957566"/>
              <a:gd name="connsiteY5" fmla="*/ 1487607 h 4990717"/>
              <a:gd name="connsiteX6" fmla="*/ 2420026 w 4957566"/>
              <a:gd name="connsiteY6" fmla="*/ 4255365 h 4990717"/>
              <a:gd name="connsiteX7" fmla="*/ 2075747 w 4957566"/>
              <a:gd name="connsiteY7" fmla="*/ 3939722 h 4990717"/>
              <a:gd name="connsiteX8" fmla="*/ 3996326 w 4957566"/>
              <a:gd name="connsiteY8" fmla="*/ 972882 h 4990717"/>
              <a:gd name="connsiteX9" fmla="*/ 4340606 w 4957566"/>
              <a:gd name="connsiteY9" fmla="*/ 1288524 h 4990717"/>
              <a:gd name="connsiteX10" fmla="*/ 949047 w 4957566"/>
              <a:gd name="connsiteY10" fmla="*/ 4987783 h 4990717"/>
              <a:gd name="connsiteX11" fmla="*/ 604767 w 4957566"/>
              <a:gd name="connsiteY11" fmla="*/ 4672140 h 4990717"/>
              <a:gd name="connsiteX12" fmla="*/ 2574281 w 4957566"/>
              <a:gd name="connsiteY12" fmla="*/ 777808 h 4990717"/>
              <a:gd name="connsiteX13" fmla="*/ 2918560 w 4957566"/>
              <a:gd name="connsiteY13" fmla="*/ 1093450 h 4990717"/>
              <a:gd name="connsiteX14" fmla="*/ 344280 w 4957566"/>
              <a:gd name="connsiteY14" fmla="*/ 3901284 h 4990717"/>
              <a:gd name="connsiteX15" fmla="*/ 0 w 4957566"/>
              <a:gd name="connsiteY15" fmla="*/ 3585640 h 4990717"/>
              <a:gd name="connsiteX16" fmla="*/ 4065393 w 4957566"/>
              <a:gd name="connsiteY16" fmla="*/ 25530 h 4990717"/>
              <a:gd name="connsiteX17" fmla="*/ 4409672 w 4957566"/>
              <a:gd name="connsiteY17" fmla="*/ 341172 h 4990717"/>
              <a:gd name="connsiteX18" fmla="*/ 1046630 w 4957566"/>
              <a:gd name="connsiteY18" fmla="*/ 4009327 h 4990717"/>
              <a:gd name="connsiteX19" fmla="*/ 702350 w 4957566"/>
              <a:gd name="connsiteY19" fmla="*/ 3693685 h 4990717"/>
              <a:gd name="connsiteX20" fmla="*/ 2485693 w 4957566"/>
              <a:gd name="connsiteY20" fmla="*/ 0 h 4990717"/>
              <a:gd name="connsiteX21" fmla="*/ 2829973 w 4957566"/>
              <a:gd name="connsiteY21" fmla="*/ 315643 h 4990717"/>
              <a:gd name="connsiteX22" fmla="*/ 782488 w 4957566"/>
              <a:gd name="connsiteY22" fmla="*/ 2548887 h 4990717"/>
              <a:gd name="connsiteX23" fmla="*/ 438209 w 4957566"/>
              <a:gd name="connsiteY23" fmla="*/ 2233243 h 49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57566" h="4990717">
                <a:moveTo>
                  <a:pt x="4163046" y="2535068"/>
                </a:moveTo>
                <a:lnTo>
                  <a:pt x="4507326" y="2850711"/>
                </a:lnTo>
                <a:lnTo>
                  <a:pt x="2545322" y="4990717"/>
                </a:lnTo>
                <a:lnTo>
                  <a:pt x="2201042" y="4675074"/>
                </a:lnTo>
                <a:close/>
                <a:moveTo>
                  <a:pt x="4613286" y="1171964"/>
                </a:moveTo>
                <a:lnTo>
                  <a:pt x="4957566" y="1487607"/>
                </a:lnTo>
                <a:lnTo>
                  <a:pt x="2420026" y="4255365"/>
                </a:lnTo>
                <a:lnTo>
                  <a:pt x="2075747" y="3939722"/>
                </a:lnTo>
                <a:close/>
                <a:moveTo>
                  <a:pt x="3996326" y="972882"/>
                </a:moveTo>
                <a:lnTo>
                  <a:pt x="4340606" y="1288524"/>
                </a:lnTo>
                <a:lnTo>
                  <a:pt x="949047" y="4987783"/>
                </a:lnTo>
                <a:lnTo>
                  <a:pt x="604767" y="4672140"/>
                </a:lnTo>
                <a:close/>
                <a:moveTo>
                  <a:pt x="2574281" y="777808"/>
                </a:moveTo>
                <a:lnTo>
                  <a:pt x="2918560" y="1093450"/>
                </a:lnTo>
                <a:lnTo>
                  <a:pt x="344280" y="3901284"/>
                </a:lnTo>
                <a:lnTo>
                  <a:pt x="0" y="3585640"/>
                </a:lnTo>
                <a:close/>
                <a:moveTo>
                  <a:pt x="4065393" y="25530"/>
                </a:moveTo>
                <a:lnTo>
                  <a:pt x="4409672" y="341172"/>
                </a:lnTo>
                <a:lnTo>
                  <a:pt x="1046630" y="4009327"/>
                </a:lnTo>
                <a:lnTo>
                  <a:pt x="702350" y="3693685"/>
                </a:lnTo>
                <a:close/>
                <a:moveTo>
                  <a:pt x="2485693" y="0"/>
                </a:moveTo>
                <a:lnTo>
                  <a:pt x="2829973" y="315643"/>
                </a:lnTo>
                <a:lnTo>
                  <a:pt x="782488" y="2548887"/>
                </a:lnTo>
                <a:lnTo>
                  <a:pt x="438209" y="2233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6" cstate="print"/>
          <a:srcRect/>
          <a:stretch>
            <a:fillRect/>
          </a:stretch>
        </p:blipFill>
        <p:spPr>
          <a:xfrm rot="16200000">
            <a:off x="2686626" y="-2686626"/>
            <a:ext cx="6858001" cy="12231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9" Type="http://schemas.openxmlformats.org/officeDocument/2006/relationships/notesSlide" Target="../notesSlides/notesSlide1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18.png"/><Relationship Id="rId7" Type="http://schemas.openxmlformats.org/officeDocument/2006/relationships/image" Target="../media/image5.png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25.pn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5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6.xml"/><Relationship Id="rId10" Type="http://schemas.openxmlformats.org/officeDocument/2006/relationships/image" Target="../media/image25.pn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5.png"/><Relationship Id="rId7" Type="http://schemas.openxmlformats.org/officeDocument/2006/relationships/image" Target="../media/image27.png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20.xml"/><Relationship Id="rId10" Type="http://schemas.openxmlformats.org/officeDocument/2006/relationships/image" Target="../media/image25.png"/><Relationship Id="rId1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4.png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4" Type="http://schemas.openxmlformats.org/officeDocument/2006/relationships/image" Target="../media/image22.png"/><Relationship Id="rId13" Type="http://schemas.openxmlformats.org/officeDocument/2006/relationships/image" Target="../media/image19.png"/><Relationship Id="rId12" Type="http://schemas.openxmlformats.org/officeDocument/2006/relationships/image" Target="../media/image16.png"/><Relationship Id="rId11" Type="http://schemas.openxmlformats.org/officeDocument/2006/relationships/image" Target="../media/image13.png"/><Relationship Id="rId10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25.png"/><Relationship Id="rId7" Type="http://schemas.openxmlformats.org/officeDocument/2006/relationships/image" Target="../media/image18.png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5.png"/><Relationship Id="rId7" Type="http://schemas.openxmlformats.org/officeDocument/2006/relationships/image" Target="../media/image27.png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 rot="16200000">
            <a:off x="2686626" y="-2686626"/>
            <a:ext cx="6858001" cy="12231249"/>
          </a:xfrm>
          <a:prstGeom prst="rect">
            <a:avLst/>
          </a:prstGeom>
        </p:spPr>
      </p:pic>
      <p:pic>
        <p:nvPicPr>
          <p:cNvPr id="9" name="图片 8" descr="图片包含 杯子, 饮料, 咖啡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941" y="5135191"/>
            <a:ext cx="2538152" cy="1756290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7" name="图片 16" descr="图片包含 坚果, 水果, 室内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5816" y="-94320"/>
            <a:ext cx="1259905" cy="22451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21" name="图片 20" descr="图片包含 植物, 树叶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5029" y="4812724"/>
            <a:ext cx="1215390" cy="1543050"/>
          </a:xfrm>
          <a:prstGeom prst="rect">
            <a:avLst/>
          </a:prstGeom>
        </p:spPr>
      </p:pic>
      <p:pic>
        <p:nvPicPr>
          <p:cNvPr id="23" name="图片 22" descr="图片包含 植物, 树叶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6575" y="-3"/>
            <a:ext cx="2227060" cy="1771317"/>
          </a:xfrm>
          <a:prstGeom prst="rect">
            <a:avLst/>
          </a:prstGeom>
        </p:spPr>
      </p:pic>
      <p:pic>
        <p:nvPicPr>
          <p:cNvPr id="25" name="图片 24" descr="图片包含 盘子, 美食, 餐桌, 杯子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V="1">
            <a:off x="2912877" y="4717903"/>
            <a:ext cx="3584267" cy="2119561"/>
          </a:xfrm>
          <a:prstGeom prst="rect">
            <a:avLst/>
          </a:prstGeom>
        </p:spPr>
      </p:pic>
      <p:pic>
        <p:nvPicPr>
          <p:cNvPr id="27" name="图片 26" descr="图片包含 就坐, 室内, 餐桌&#10;&#10;已生成高可信度的说明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9512" y="-19025"/>
            <a:ext cx="2711699" cy="3274532"/>
          </a:xfrm>
          <a:prstGeom prst="rect">
            <a:avLst/>
          </a:prstGeom>
        </p:spPr>
      </p:pic>
      <p:pic>
        <p:nvPicPr>
          <p:cNvPr id="39" name="图片 38" descr="图片包含 绿色, 就坐&#10;&#10;已生成高可信度的说明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62242" y="4836566"/>
            <a:ext cx="1605291" cy="214801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9726" y="5852903"/>
            <a:ext cx="705909" cy="69655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8066" y="-89240"/>
            <a:ext cx="736537" cy="794685"/>
          </a:xfrm>
          <a:prstGeom prst="rect">
            <a:avLst/>
          </a:prstGeom>
        </p:spPr>
      </p:pic>
      <p:pic>
        <p:nvPicPr>
          <p:cNvPr id="45" name="图片 44" descr="图片包含 蛋糕, 室内, 餐桌, 盘子&#10;&#10;已生成极高可信度的说明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30505" y="1863398"/>
            <a:ext cx="2381356" cy="3122025"/>
          </a:xfrm>
          <a:prstGeom prst="rect">
            <a:avLst/>
          </a:prstGeom>
        </p:spPr>
      </p:pic>
      <p:pic>
        <p:nvPicPr>
          <p:cNvPr id="47" name="图片 46" descr="图片包含 盘子, 杯子, 美食, 室内&#10;&#10;已生成极高可信度的说明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4944555" y="-559514"/>
            <a:ext cx="1409672" cy="2490651"/>
          </a:xfrm>
          <a:prstGeom prst="rect">
            <a:avLst/>
          </a:prstGeom>
        </p:spPr>
      </p:pic>
      <p:pic>
        <p:nvPicPr>
          <p:cNvPr id="49" name="图片 48" descr="图片包含 餐桌, 就坐, 杯子, 室内&#10;&#10;已生成极高可信度的说明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27" y="1991904"/>
            <a:ext cx="1565759" cy="313338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2544203">
            <a:off x="213342" y="4391391"/>
            <a:ext cx="712843" cy="653024"/>
          </a:xfrm>
          <a:prstGeom prst="rect">
            <a:avLst/>
          </a:prstGeom>
        </p:spPr>
      </p:pic>
      <p:pic>
        <p:nvPicPr>
          <p:cNvPr id="55" name="图片 54" descr="图片包含 植物&#10;&#10;已生成极高可信度的说明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02221" y="2071260"/>
            <a:ext cx="753743" cy="2033998"/>
          </a:xfrm>
          <a:prstGeom prst="rect">
            <a:avLst/>
          </a:prstGeom>
        </p:spPr>
      </p:pic>
      <p:pic>
        <p:nvPicPr>
          <p:cNvPr id="35" name="图片 34" descr="图片包含 室内, 就坐, 深色, 黑色&#10;&#10;已生成高可信度的说明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48807" y="5181519"/>
            <a:ext cx="2358980" cy="1826905"/>
          </a:xfrm>
          <a:prstGeom prst="rect">
            <a:avLst/>
          </a:prstGeom>
        </p:spPr>
      </p:pic>
      <p:pic>
        <p:nvPicPr>
          <p:cNvPr id="37" name="图片 36" descr="图片包含 杯子, 咖啡, 餐桌, 美食&#10;&#10;已生成极高可信度的说明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5447" y="4812724"/>
            <a:ext cx="985988" cy="1062380"/>
          </a:xfrm>
          <a:prstGeom prst="rect">
            <a:avLst/>
          </a:prstGeom>
        </p:spPr>
      </p:pic>
      <p:pic>
        <p:nvPicPr>
          <p:cNvPr id="33" name="图片 32" descr="图片包含 室内, 杯子&#10;&#10;已生成高可信度的说明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611116" y="3074222"/>
            <a:ext cx="1620135" cy="2184868"/>
          </a:xfrm>
          <a:prstGeom prst="rect">
            <a:avLst/>
          </a:prstGeom>
        </p:spPr>
      </p:pic>
      <p:pic>
        <p:nvPicPr>
          <p:cNvPr id="13" name="图片 12" descr="图片包含 柑橘, 橙色, 室内, 就坐&#10;&#10;已生成高可信度的说明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924774" y="-19025"/>
            <a:ext cx="1323829" cy="945915"/>
          </a:xfrm>
          <a:prstGeom prst="rect">
            <a:avLst/>
          </a:prstGeom>
        </p:spPr>
      </p:pic>
      <p:pic>
        <p:nvPicPr>
          <p:cNvPr id="7" name="图片 6" descr="图片包含 咖啡, 饮料, 杯子, 甜甜圈&#10;&#10;已生成极高可信度的说明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849473" y="5675507"/>
            <a:ext cx="962664" cy="996740"/>
          </a:xfrm>
          <a:prstGeom prst="rect">
            <a:avLst/>
          </a:prstGeom>
        </p:spPr>
      </p:pic>
      <p:pic>
        <p:nvPicPr>
          <p:cNvPr id="31" name="图片 30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5400000">
            <a:off x="1630803" y="-600374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15" name="图片 14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29" name="图片 28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2045184" y="2451471"/>
            <a:ext cx="806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餐饮招商商业计划书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84582" y="3200541"/>
            <a:ext cx="8666904" cy="75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 pushes one to seek its fulfillment regardless of obstacles. By faith I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43476" y="3985371"/>
            <a:ext cx="2259640" cy="251079"/>
            <a:chOff x="4943476" y="3985371"/>
            <a:chExt cx="2259640" cy="251079"/>
          </a:xfrm>
        </p:grpSpPr>
        <p:sp>
          <p:nvSpPr>
            <p:cNvPr id="61" name="矩形: 圆角 60"/>
            <p:cNvSpPr/>
            <p:nvPr/>
          </p:nvSpPr>
          <p:spPr>
            <a:xfrm>
              <a:off x="4943476" y="3985371"/>
              <a:ext cx="882280" cy="251079"/>
            </a:xfrm>
            <a:prstGeom prst="roundRect">
              <a:avLst>
                <a:gd name="adj" fmla="val 22999"/>
              </a:avLst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设计师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4" name="矩形: 圆角 63"/>
            <p:cNvSpPr/>
            <p:nvPr/>
          </p:nvSpPr>
          <p:spPr>
            <a:xfrm>
              <a:off x="6320836" y="3985371"/>
              <a:ext cx="882280" cy="251079"/>
            </a:xfrm>
            <a:prstGeom prst="roundRect">
              <a:avLst>
                <a:gd name="adj" fmla="val 22999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99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/>
        </p:nvSpPr>
        <p:spPr>
          <a:xfrm>
            <a:off x="6134103" y="1"/>
            <a:ext cx="6069620" cy="6165003"/>
          </a:xfrm>
          <a:custGeom>
            <a:avLst/>
            <a:gdLst>
              <a:gd name="connsiteX0" fmla="*/ 1073587 w 6069620"/>
              <a:gd name="connsiteY0" fmla="*/ 0 h 6165003"/>
              <a:gd name="connsiteX1" fmla="*/ 1559127 w 6069620"/>
              <a:gd name="connsiteY1" fmla="*/ 0 h 6165003"/>
              <a:gd name="connsiteX2" fmla="*/ 1048253 w 6069620"/>
              <a:gd name="connsiteY2" fmla="*/ 510874 h 6165003"/>
              <a:gd name="connsiteX3" fmla="*/ 1048253 w 6069620"/>
              <a:gd name="connsiteY3" fmla="*/ 3703933 h 6165003"/>
              <a:gd name="connsiteX4" fmla="*/ 2461070 w 6069620"/>
              <a:gd name="connsiteY4" fmla="*/ 5116750 h 6165003"/>
              <a:gd name="connsiteX5" fmla="*/ 5654129 w 6069620"/>
              <a:gd name="connsiteY5" fmla="*/ 5116750 h 6165003"/>
              <a:gd name="connsiteX6" fmla="*/ 6069620 w 6069620"/>
              <a:gd name="connsiteY6" fmla="*/ 4701258 h 6165003"/>
              <a:gd name="connsiteX7" fmla="*/ 6069620 w 6069620"/>
              <a:gd name="connsiteY7" fmla="*/ 5186799 h 6165003"/>
              <a:gd name="connsiteX8" fmla="*/ 5822433 w 6069620"/>
              <a:gd name="connsiteY8" fmla="*/ 5433986 h 6165003"/>
              <a:gd name="connsiteX9" fmla="*/ 2292769 w 6069620"/>
              <a:gd name="connsiteY9" fmla="*/ 5433986 h 6165003"/>
              <a:gd name="connsiteX10" fmla="*/ 731016 w 6069620"/>
              <a:gd name="connsiteY10" fmla="*/ 3872234 h 6165003"/>
              <a:gd name="connsiteX11" fmla="*/ 731016 w 6069620"/>
              <a:gd name="connsiteY11" fmla="*/ 342571 h 6165003"/>
              <a:gd name="connsiteX12" fmla="*/ 1073587 w 6069620"/>
              <a:gd name="connsiteY12" fmla="*/ 0 h 616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9620" h="6165003">
                <a:moveTo>
                  <a:pt x="1073587" y="0"/>
                </a:moveTo>
                <a:lnTo>
                  <a:pt x="1559127" y="0"/>
                </a:lnTo>
                <a:lnTo>
                  <a:pt x="1048253" y="510874"/>
                </a:lnTo>
                <a:cubicBezTo>
                  <a:pt x="166514" y="1392613"/>
                  <a:pt x="166514" y="2822194"/>
                  <a:pt x="1048253" y="3703933"/>
                </a:cubicBezTo>
                <a:lnTo>
                  <a:pt x="2461070" y="5116750"/>
                </a:lnTo>
                <a:cubicBezTo>
                  <a:pt x="3342809" y="5998489"/>
                  <a:pt x="4772391" y="5998489"/>
                  <a:pt x="5654129" y="5116750"/>
                </a:cubicBezTo>
                <a:lnTo>
                  <a:pt x="6069620" y="4701258"/>
                </a:lnTo>
                <a:lnTo>
                  <a:pt x="6069620" y="5186799"/>
                </a:lnTo>
                <a:lnTo>
                  <a:pt x="5822433" y="5433986"/>
                </a:lnTo>
                <a:cubicBezTo>
                  <a:pt x="4847743" y="6408676"/>
                  <a:pt x="3267459" y="6408676"/>
                  <a:pt x="2292769" y="5433986"/>
                </a:cubicBezTo>
                <a:lnTo>
                  <a:pt x="731016" y="3872234"/>
                </a:lnTo>
                <a:cubicBezTo>
                  <a:pt x="-243673" y="2897545"/>
                  <a:pt x="-243673" y="1317260"/>
                  <a:pt x="731016" y="342571"/>
                </a:cubicBezTo>
                <a:lnTo>
                  <a:pt x="10735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  <a:endParaRPr lang="en-US" sz="1600" spc="3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474" y="2658496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公司产品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9609" y="223784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222140" y="5891231"/>
            <a:ext cx="837360" cy="1318841"/>
          </a:xfrm>
          <a:prstGeom prst="rect">
            <a:avLst/>
          </a:prstGeom>
        </p:spPr>
      </p:pic>
      <p:pic>
        <p:nvPicPr>
          <p:cNvPr id="16" name="图片 1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6582" y="5118733"/>
            <a:ext cx="2071033" cy="21787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4148" y="1715149"/>
            <a:ext cx="1456862" cy="829471"/>
          </a:xfrm>
          <a:prstGeom prst="rect">
            <a:avLst/>
          </a:prstGeom>
        </p:spPr>
      </p:pic>
      <p:pic>
        <p:nvPicPr>
          <p:cNvPr id="18" name="图片 17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171" y="134086"/>
            <a:ext cx="911495" cy="993092"/>
          </a:xfrm>
          <a:prstGeom prst="rect">
            <a:avLst/>
          </a:prstGeom>
        </p:spPr>
      </p:pic>
      <p:pic>
        <p:nvPicPr>
          <p:cNvPr id="19" name="图片 18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337621" y="-905565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产品运营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1200" dirty="0">
              <a:solidFill>
                <a:srgbClr val="54534D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85600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6021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6899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altLang="zh-CN" sz="1600" spc="30" dirty="0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77320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68197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altLang="zh-CN" sz="1600" spc="30" dirty="0"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18618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5" name="图片 14" descr="图片包含 柑橘, 水果&#10;&#10;已生成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9430505" y="5835945"/>
            <a:ext cx="1793925" cy="2409436"/>
          </a:xfrm>
          <a:prstGeom prst="rect">
            <a:avLst/>
          </a:prstGeom>
        </p:spPr>
      </p:pic>
      <p:pic>
        <p:nvPicPr>
          <p:cNvPr id="17" name="图片 16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20" name="图片 19" descr="图片包含 植物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4" name="图片 13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9" name="图片 18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9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4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7" grpId="0"/>
      <p:bldP spid="48" grpId="0"/>
      <p:bldP spid="55" grpId="0"/>
      <p:bldP spid="56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/>
        </p:nvSpPr>
        <p:spPr>
          <a:xfrm>
            <a:off x="1610070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5188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如何运营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6277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sp>
        <p:nvSpPr>
          <p:cNvPr id="33" name="Freeform: Shape 32"/>
          <p:cNvSpPr/>
          <p:nvPr/>
        </p:nvSpPr>
        <p:spPr>
          <a:xfrm>
            <a:off x="5201112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6230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怎么运营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7319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sp>
        <p:nvSpPr>
          <p:cNvPr id="45" name="Freeform: Shape 44"/>
          <p:cNvSpPr/>
          <p:nvPr/>
        </p:nvSpPr>
        <p:spPr>
          <a:xfrm>
            <a:off x="8792154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17272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如何保持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8361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  <a:endParaRPr lang="en-US" sz="1200">
              <a:solidFill>
                <a:srgbClr val="848484"/>
              </a:solidFill>
              <a:cs typeface="+mn-ea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8" name="图片 17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622" y="231363"/>
            <a:ext cx="1331471" cy="1308514"/>
          </a:xfrm>
          <a:prstGeom prst="rect">
            <a:avLst/>
          </a:prstGeom>
        </p:spPr>
      </p:pic>
      <p:pic>
        <p:nvPicPr>
          <p:cNvPr id="19" name="图片 18" descr="图片包含 柑橘, 水果&#10;&#10;已生成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429127" y="5898810"/>
            <a:ext cx="837360" cy="13188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 flipV="1">
            <a:off x="10129547" y="5843000"/>
            <a:ext cx="1104468" cy="1483420"/>
          </a:xfrm>
          <a:prstGeom prst="rect">
            <a:avLst/>
          </a:prstGeom>
        </p:spPr>
      </p:pic>
      <p:pic>
        <p:nvPicPr>
          <p:cNvPr id="21" name="图片 20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16925" y="6022672"/>
            <a:ext cx="1275075" cy="13414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77161" y="1722728"/>
            <a:ext cx="1456862" cy="829471"/>
          </a:xfrm>
          <a:prstGeom prst="rect">
            <a:avLst/>
          </a:prstGeom>
        </p:spPr>
      </p:pic>
      <p:pic>
        <p:nvPicPr>
          <p:cNvPr id="27" name="图片 26" descr="图片包含 植物&#10;&#10;已生成极高可信度的说明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8" y="141665"/>
            <a:ext cx="911495" cy="993092"/>
          </a:xfrm>
          <a:prstGeom prst="rect">
            <a:avLst/>
          </a:prstGeom>
        </p:spPr>
      </p:pic>
      <p:pic>
        <p:nvPicPr>
          <p:cNvPr id="30" name="图片 29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1544608" y="-897986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4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4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4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4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33" grpId="0" animBg="1"/>
      <p:bldP spid="31" grpId="0"/>
      <p:bldP spid="32" grpId="0"/>
      <p:bldP spid="45" grpId="0" animBg="1"/>
      <p:bldP spid="37" grpId="0"/>
      <p:bldP spid="38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63746" y="2620740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 dirty="0">
                <a:cs typeface="+mn-ea"/>
                <a:sym typeface="+mn-lt"/>
              </a:rPr>
              <a:t>Write Your Title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8586" y="1885281"/>
            <a:ext cx="37411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746" y="3105084"/>
            <a:ext cx="278473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85977" y="4640888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sp>
        <p:nvSpPr>
          <p:cNvPr id="2229" name="Freeform: Shape 2228"/>
          <p:cNvSpPr/>
          <p:nvPr/>
        </p:nvSpPr>
        <p:spPr>
          <a:xfrm>
            <a:off x="1655378" y="1485505"/>
            <a:ext cx="3734153" cy="3733740"/>
          </a:xfrm>
          <a:custGeom>
            <a:avLst/>
            <a:gdLst>
              <a:gd name="connsiteX0" fmla="*/ 333802 w 6623783"/>
              <a:gd name="connsiteY0" fmla="*/ 333802 h 6623050"/>
              <a:gd name="connsiteX1" fmla="*/ 333802 w 6623783"/>
              <a:gd name="connsiteY1" fmla="*/ 6289248 h 6623050"/>
              <a:gd name="connsiteX2" fmla="*/ 6289981 w 6623783"/>
              <a:gd name="connsiteY2" fmla="*/ 6289248 h 6623050"/>
              <a:gd name="connsiteX3" fmla="*/ 6289981 w 6623783"/>
              <a:gd name="connsiteY3" fmla="*/ 5829485 h 6623050"/>
              <a:gd name="connsiteX4" fmla="*/ 6289386 w 6623783"/>
              <a:gd name="connsiteY4" fmla="*/ 5829485 h 6623050"/>
              <a:gd name="connsiteX5" fmla="*/ 6289386 w 6623783"/>
              <a:gd name="connsiteY5" fmla="*/ 5345870 h 6623050"/>
              <a:gd name="connsiteX6" fmla="*/ 6292225 w 6623783"/>
              <a:gd name="connsiteY6" fmla="*/ 5344495 h 6623050"/>
              <a:gd name="connsiteX7" fmla="*/ 6307300 w 6623783"/>
              <a:gd name="connsiteY7" fmla="*/ 5326414 h 6623050"/>
              <a:gd name="connsiteX8" fmla="*/ 6307300 w 6623783"/>
              <a:gd name="connsiteY8" fmla="*/ 5322423 h 6623050"/>
              <a:gd name="connsiteX9" fmla="*/ 6308551 w 6623783"/>
              <a:gd name="connsiteY9" fmla="*/ 5326193 h 6623050"/>
              <a:gd name="connsiteX10" fmla="*/ 6491466 w 6623783"/>
              <a:gd name="connsiteY10" fmla="*/ 5440688 h 6623050"/>
              <a:gd name="connsiteX11" fmla="*/ 6492295 w 6623783"/>
              <a:gd name="connsiteY11" fmla="*/ 5440742 h 6623050"/>
              <a:gd name="connsiteX12" fmla="*/ 6491290 w 6623783"/>
              <a:gd name="connsiteY12" fmla="*/ 5441422 h 6623050"/>
              <a:gd name="connsiteX13" fmla="*/ 6617973 w 6623783"/>
              <a:gd name="connsiteY13" fmla="*/ 5534379 h 6623050"/>
              <a:gd name="connsiteX14" fmla="*/ 6619421 w 6623783"/>
              <a:gd name="connsiteY14" fmla="*/ 5534526 h 6623050"/>
              <a:gd name="connsiteX15" fmla="*/ 6623782 w 6623783"/>
              <a:gd name="connsiteY15" fmla="*/ 5538098 h 6623050"/>
              <a:gd name="connsiteX16" fmla="*/ 6623782 w 6623783"/>
              <a:gd name="connsiteY16" fmla="*/ 1992787 h 6623050"/>
              <a:gd name="connsiteX17" fmla="*/ 6603741 w 6623783"/>
              <a:gd name="connsiteY17" fmla="*/ 1986349 h 6623050"/>
              <a:gd name="connsiteX18" fmla="*/ 6582569 w 6623783"/>
              <a:gd name="connsiteY18" fmla="*/ 1973638 h 6623050"/>
              <a:gd name="connsiteX19" fmla="*/ 6446769 w 6623783"/>
              <a:gd name="connsiteY19" fmla="*/ 1856218 h 6623050"/>
              <a:gd name="connsiteX20" fmla="*/ 6361234 w 6623783"/>
              <a:gd name="connsiteY20" fmla="*/ 1791622 h 6623050"/>
              <a:gd name="connsiteX21" fmla="*/ 6289386 w 6623783"/>
              <a:gd name="connsiteY21" fmla="*/ 1732312 h 6623050"/>
              <a:gd name="connsiteX22" fmla="*/ 6289386 w 6623783"/>
              <a:gd name="connsiteY22" fmla="*/ 998540 h 6623050"/>
              <a:gd name="connsiteX23" fmla="*/ 6289981 w 6623783"/>
              <a:gd name="connsiteY23" fmla="*/ 998540 h 6623050"/>
              <a:gd name="connsiteX24" fmla="*/ 6289981 w 6623783"/>
              <a:gd name="connsiteY24" fmla="*/ 333802 h 6623050"/>
              <a:gd name="connsiteX25" fmla="*/ 0 w 6623783"/>
              <a:gd name="connsiteY25" fmla="*/ 0 h 6623050"/>
              <a:gd name="connsiteX26" fmla="*/ 6623783 w 6623783"/>
              <a:gd name="connsiteY26" fmla="*/ 0 h 6623050"/>
              <a:gd name="connsiteX27" fmla="*/ 6623783 w 6623783"/>
              <a:gd name="connsiteY27" fmla="*/ 998540 h 6623050"/>
              <a:gd name="connsiteX28" fmla="*/ 6623783 w 6623783"/>
              <a:gd name="connsiteY28" fmla="*/ 1992787 h 6623050"/>
              <a:gd name="connsiteX29" fmla="*/ 6623783 w 6623783"/>
              <a:gd name="connsiteY29" fmla="*/ 5538099 h 6623050"/>
              <a:gd name="connsiteX30" fmla="*/ 6623783 w 6623783"/>
              <a:gd name="connsiteY30" fmla="*/ 5829485 h 6623050"/>
              <a:gd name="connsiteX31" fmla="*/ 6623783 w 6623783"/>
              <a:gd name="connsiteY31" fmla="*/ 6623050 h 6623050"/>
              <a:gd name="connsiteX32" fmla="*/ 0 w 6623783"/>
              <a:gd name="connsiteY32" fmla="*/ 6623050 h 662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23783" h="6623050">
                <a:moveTo>
                  <a:pt x="333802" y="333802"/>
                </a:moveTo>
                <a:lnTo>
                  <a:pt x="333802" y="6289248"/>
                </a:lnTo>
                <a:lnTo>
                  <a:pt x="6289981" y="6289248"/>
                </a:lnTo>
                <a:lnTo>
                  <a:pt x="6289981" y="5829485"/>
                </a:lnTo>
                <a:lnTo>
                  <a:pt x="6289386" y="5829485"/>
                </a:lnTo>
                <a:lnTo>
                  <a:pt x="6289386" y="5345870"/>
                </a:lnTo>
                <a:lnTo>
                  <a:pt x="6292225" y="5344495"/>
                </a:lnTo>
                <a:cubicBezTo>
                  <a:pt x="6298255" y="5338468"/>
                  <a:pt x="6304285" y="5332441"/>
                  <a:pt x="6307300" y="5326414"/>
                </a:cubicBezTo>
                <a:lnTo>
                  <a:pt x="6307300" y="5322423"/>
                </a:lnTo>
                <a:lnTo>
                  <a:pt x="6308551" y="5326193"/>
                </a:lnTo>
                <a:cubicBezTo>
                  <a:pt x="6371521" y="5365363"/>
                  <a:pt x="6431494" y="5404532"/>
                  <a:pt x="6491466" y="5440688"/>
                </a:cubicBezTo>
                <a:lnTo>
                  <a:pt x="6492295" y="5440742"/>
                </a:lnTo>
                <a:lnTo>
                  <a:pt x="6491290" y="5441422"/>
                </a:lnTo>
                <a:cubicBezTo>
                  <a:pt x="6533518" y="5474407"/>
                  <a:pt x="6575745" y="5504393"/>
                  <a:pt x="6617973" y="5534379"/>
                </a:cubicBezTo>
                <a:lnTo>
                  <a:pt x="6619421" y="5534526"/>
                </a:lnTo>
                <a:lnTo>
                  <a:pt x="6623782" y="5538098"/>
                </a:lnTo>
                <a:lnTo>
                  <a:pt x="6623782" y="1992787"/>
                </a:lnTo>
                <a:lnTo>
                  <a:pt x="6603741" y="1986349"/>
                </a:lnTo>
                <a:cubicBezTo>
                  <a:pt x="6595960" y="1983432"/>
                  <a:pt x="6588604" y="1979665"/>
                  <a:pt x="6582569" y="1973638"/>
                </a:cubicBezTo>
                <a:cubicBezTo>
                  <a:pt x="6540320" y="1931487"/>
                  <a:pt x="6495054" y="1889336"/>
                  <a:pt x="6446769" y="1856218"/>
                </a:cubicBezTo>
                <a:cubicBezTo>
                  <a:pt x="6417346" y="1835895"/>
                  <a:pt x="6389054" y="1814065"/>
                  <a:pt x="6361234" y="1791622"/>
                </a:cubicBezTo>
                <a:lnTo>
                  <a:pt x="6289386" y="1732312"/>
                </a:lnTo>
                <a:lnTo>
                  <a:pt x="6289386" y="998540"/>
                </a:lnTo>
                <a:lnTo>
                  <a:pt x="6289981" y="998540"/>
                </a:lnTo>
                <a:lnTo>
                  <a:pt x="6289981" y="333802"/>
                </a:lnTo>
                <a:close/>
                <a:moveTo>
                  <a:pt x="0" y="0"/>
                </a:moveTo>
                <a:lnTo>
                  <a:pt x="6623783" y="0"/>
                </a:lnTo>
                <a:lnTo>
                  <a:pt x="6623783" y="998540"/>
                </a:lnTo>
                <a:lnTo>
                  <a:pt x="6623783" y="1992787"/>
                </a:lnTo>
                <a:lnTo>
                  <a:pt x="6623783" y="5538099"/>
                </a:lnTo>
                <a:lnTo>
                  <a:pt x="6623783" y="5829485"/>
                </a:lnTo>
                <a:lnTo>
                  <a:pt x="6623783" y="6623050"/>
                </a:lnTo>
                <a:lnTo>
                  <a:pt x="0" y="662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3" name="图片 12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4" name="图片 13" descr="图片包含 柑橘, 水果&#10;&#10;已生成高可信度的说明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6" name="图片 15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8" name="图片 17" descr="图片包含 植物&#10;&#10;已生成极高可信度的说明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9" name="图片 18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  <p:bldP spid="22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91653" y="4184893"/>
            <a:ext cx="68086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zh-CN" altLang="en-US" sz="3600" spc="30" dirty="0">
                <a:solidFill>
                  <a:srgbClr val="000000"/>
                </a:solidFill>
                <a:cs typeface="+mn-ea"/>
                <a:sym typeface="+mn-lt"/>
              </a:rPr>
              <a:t>运营的解决方案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7626" y="5197933"/>
            <a:ext cx="8536748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sit amet, consectetur adipiscing elit. Nulla malesuada ultrices consectetur. Donec est arcu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pretium id nisl quis, blandit semper dolor. Aliquam vitae neque urna.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96584" y="4931729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grpSp>
        <p:nvGrpSpPr>
          <p:cNvPr id="6" name="组合 5"/>
          <p:cNvGrpSpPr/>
          <p:nvPr/>
        </p:nvGrpSpPr>
        <p:grpSpPr>
          <a:xfrm>
            <a:off x="-67613" y="-523559"/>
            <a:ext cx="12327224" cy="7653690"/>
            <a:chOff x="-95973" y="-435636"/>
            <a:chExt cx="12327224" cy="7653690"/>
          </a:xfrm>
        </p:grpSpPr>
        <p:pic>
          <p:nvPicPr>
            <p:cNvPr id="7" name="图片 6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9" name="图片 8" descr="图片包含 柑橘, 水果&#10;&#10;已生成高可信度的说明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1" name="图片 10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6" name="图片 15" descr="图片包含 植物&#10;&#10;已生成极高可信度的说明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7" name="图片 1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发展规划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1200" dirty="0">
              <a:solidFill>
                <a:srgbClr val="54534D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90522" y="5401143"/>
            <a:ext cx="8810957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 eget vestibulum porta. Duis eget lectus varius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venenatis ligula et, suscipit massa. 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3804" y="656193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发展规划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2204" y="1195821"/>
            <a:ext cx="552759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6584" y="1688374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占位符 9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/>
          <a:stretch>
            <a:fillRect/>
          </a:stretch>
        </p:blipFill>
        <p:spPr>
          <a:ln w="38100">
            <a:solidFill>
              <a:schemeClr val="bg1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1" name="图片 10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2" name="图片 11" descr="图片包含 柑橘, 水果&#10;&#10;已生成高可信度的说明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4" name="图片 13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6" name="图片 15" descr="图片包含 植物&#10;&#10;已生成极高可信度的说明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7" name="图片 1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49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67633" y="3156860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  <a:endParaRPr lang="en-US" sz="1600" spc="3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6746" y="2032200"/>
            <a:ext cx="37411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spc="30" dirty="0">
                <a:cs typeface="+mn-ea"/>
                <a:sym typeface="+mn-lt"/>
              </a:rPr>
              <a:t>我们的</a:t>
            </a:r>
            <a:endParaRPr lang="en-US" altLang="zh-CN" sz="3600" b="1" spc="30" dirty="0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3600" b="1" spc="30" dirty="0">
                <a:cs typeface="+mn-ea"/>
                <a:sym typeface="+mn-lt"/>
              </a:rPr>
              <a:t>团队规划</a:t>
            </a:r>
            <a:endParaRPr lang="en-US" sz="3600" b="1" spc="3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7633" y="3641204"/>
            <a:ext cx="278473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89864" y="5177008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5"/>
          <p:cNvPicPr>
            <a:picLocks noGrp="1" noChangeAspect="1"/>
          </p:cNvPicPr>
          <p:nvPr>
            <p:ph type="pic" sz="quarter" idx="18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3" name="图片 12" descr="图片包含 柑橘, 水果&#10;&#10;已生成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6" name="图片 1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7377" y="4184893"/>
            <a:ext cx="59172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zh-CN" altLang="en-US" sz="3600" spc="30" dirty="0">
                <a:solidFill>
                  <a:srgbClr val="000000"/>
                </a:solidFill>
                <a:cs typeface="+mn-ea"/>
                <a:sym typeface="+mn-lt"/>
              </a:rPr>
              <a:t>我们的规划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7626" y="5197933"/>
            <a:ext cx="8536748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sit amet, consectetur adipiscing elit. Nulla malesuada ultrices consectetur. Donec est arcu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pretium id nisl quis, blandit semper dolor. Aliquam vitae neque urna.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6584" y="4931729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/>
          <a:srcRect/>
          <a:stretch>
            <a:fillRect/>
          </a:stretch>
        </p:blipFill>
        <p:spPr/>
      </p:pic>
      <p:grpSp>
        <p:nvGrpSpPr>
          <p:cNvPr id="6" name="组合 5"/>
          <p:cNvGrpSpPr/>
          <p:nvPr/>
        </p:nvGrpSpPr>
        <p:grpSpPr>
          <a:xfrm>
            <a:off x="-67613" y="-523559"/>
            <a:ext cx="12327224" cy="7653690"/>
            <a:chOff x="-95973" y="-435636"/>
            <a:chExt cx="12327224" cy="7653690"/>
          </a:xfrm>
        </p:grpSpPr>
        <p:pic>
          <p:nvPicPr>
            <p:cNvPr id="10" name="图片 9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1" name="图片 10" descr="图片包含 柑橘, 水果&#10;&#10;已生成高可信度的说明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3" name="图片 12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5" name="图片 14" descr="图片包含 植物&#10;&#10;已生成极高可信度的说明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6" name="图片 15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5" name="图片 4" descr="图片包含 餐桌, 就坐, 杯子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7" y="1991904"/>
            <a:ext cx="1565759" cy="3133387"/>
          </a:xfrm>
          <a:prstGeom prst="rect">
            <a:avLst/>
          </a:prstGeom>
        </p:spPr>
      </p:pic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7" name="图片 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630803" y="-600374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8" name="图片 7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6825673" y="347172"/>
            <a:ext cx="0" cy="682837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 flipH="1">
            <a:off x="6734601" y="2687367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 flipH="1">
            <a:off x="7056885" y="2602973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2385590" y="2673834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公司简介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734601" y="3565628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28"/>
          <p:cNvSpPr txBox="1">
            <a:spLocks noChangeArrowheads="1"/>
          </p:cNvSpPr>
          <p:nvPr/>
        </p:nvSpPr>
        <p:spPr bwMode="auto">
          <a:xfrm flipH="1">
            <a:off x="7056885" y="3456520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385590" y="3552093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项目介绍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734601" y="4443887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30"/>
          <p:cNvSpPr txBox="1">
            <a:spLocks noChangeArrowheads="1"/>
          </p:cNvSpPr>
          <p:nvPr/>
        </p:nvSpPr>
        <p:spPr bwMode="auto">
          <a:xfrm flipH="1">
            <a:off x="7056885" y="4310066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2385590" y="4430354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产品运营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6719457" y="5273023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 flipH="1">
            <a:off x="7041741" y="5188630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2370446" y="5259490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发展规划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5876006" y="286204"/>
            <a:ext cx="1959959" cy="1960671"/>
          </a:xfrm>
          <a:prstGeom prst="ellipse">
            <a:avLst/>
          </a:prstGeom>
          <a:solidFill>
            <a:srgbClr val="6A69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MH_Others_1"/>
          <p:cNvSpPr txBox="1"/>
          <p:nvPr>
            <p:custDataLst>
              <p:tags r:id="rId6"/>
            </p:custDataLst>
          </p:nvPr>
        </p:nvSpPr>
        <p:spPr>
          <a:xfrm flipH="1">
            <a:off x="5994191" y="185817"/>
            <a:ext cx="1406006" cy="2019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Others_2"/>
          <p:cNvSpPr txBox="1"/>
          <p:nvPr>
            <p:custDataLst>
              <p:tags r:id="rId7"/>
            </p:custDataLst>
          </p:nvPr>
        </p:nvSpPr>
        <p:spPr>
          <a:xfrm rot="16200000" flipH="1">
            <a:off x="6272514" y="1090354"/>
            <a:ext cx="1829027" cy="342666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 flipV="1">
            <a:off x="28527" y="3570633"/>
            <a:ext cx="3999146" cy="3349827"/>
            <a:chOff x="8216575" y="-94320"/>
            <a:chExt cx="3999146" cy="3349827"/>
          </a:xfrm>
        </p:grpSpPr>
        <p:pic>
          <p:nvPicPr>
            <p:cNvPr id="26" name="图片 25" descr="图片包含 坚果, 水果, 室内&#10;&#10;已生成极高可信度的说明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5816" y="-94320"/>
              <a:ext cx="1259905" cy="2245106"/>
            </a:xfrm>
            <a:prstGeom prst="rect">
              <a:avLst/>
            </a:prstGeom>
          </p:spPr>
        </p:pic>
        <p:pic>
          <p:nvPicPr>
            <p:cNvPr id="27" name="图片 26" descr="图片包含 植物, 树叶&#10;&#10;已生成极高可信度的说明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6575" y="-3"/>
              <a:ext cx="2227060" cy="1771317"/>
            </a:xfrm>
            <a:prstGeom prst="rect">
              <a:avLst/>
            </a:prstGeom>
          </p:spPr>
        </p:pic>
        <p:pic>
          <p:nvPicPr>
            <p:cNvPr id="28" name="图片 27" descr="图片包含 就坐, 室内, 餐桌&#10;&#10;已生成高可信度的说明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39512" y="-19025"/>
              <a:ext cx="2711699" cy="3274532"/>
            </a:xfrm>
            <a:prstGeom prst="rect">
              <a:avLst/>
            </a:prstGeom>
          </p:spPr>
        </p:pic>
      </p:grpSp>
      <p:sp>
        <p:nvSpPr>
          <p:cNvPr id="30" name="椭圆 29"/>
          <p:cNvSpPr/>
          <p:nvPr/>
        </p:nvSpPr>
        <p:spPr>
          <a:xfrm flipH="1">
            <a:off x="6735797" y="6184086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2"/>
          <p:cNvSpPr txBox="1">
            <a:spLocks noChangeArrowheads="1"/>
          </p:cNvSpPr>
          <p:nvPr/>
        </p:nvSpPr>
        <p:spPr bwMode="auto">
          <a:xfrm flipH="1">
            <a:off x="7058081" y="6099693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2386786" y="6170553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融资需求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3" name="图片 32" descr="图片包含 坚果, 水果, 室内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55816" y="-94320"/>
            <a:ext cx="1259905" cy="2245106"/>
          </a:xfrm>
          <a:prstGeom prst="rect">
            <a:avLst/>
          </a:prstGeom>
        </p:spPr>
      </p:pic>
      <p:pic>
        <p:nvPicPr>
          <p:cNvPr id="34" name="图片 33" descr="图片包含 植物, 树叶&#10;&#10;已生成极高可信度的说明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6575" y="-3"/>
            <a:ext cx="2227060" cy="1771317"/>
          </a:xfrm>
          <a:prstGeom prst="rect">
            <a:avLst/>
          </a:prstGeom>
        </p:spPr>
      </p:pic>
      <p:pic>
        <p:nvPicPr>
          <p:cNvPr id="35" name="图片 34" descr="图片包含 就坐, 室内, 餐桌&#10;&#10;已生成高可信度的说明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39512" y="-19025"/>
            <a:ext cx="2711699" cy="3274532"/>
          </a:xfrm>
          <a:prstGeom prst="rect">
            <a:avLst/>
          </a:prstGeom>
        </p:spPr>
      </p:pic>
      <p:pic>
        <p:nvPicPr>
          <p:cNvPr id="36" name="图片 35" descr="图片包含 蛋糕, 室内, 餐桌, 盘子&#10;&#10;已生成极高可信度的说明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30505" y="1863398"/>
            <a:ext cx="2381356" cy="31220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2221" y="2071260"/>
            <a:ext cx="753743" cy="2033998"/>
          </a:xfrm>
          <a:prstGeom prst="rect">
            <a:avLst/>
          </a:prstGeom>
        </p:spPr>
      </p:pic>
      <p:pic>
        <p:nvPicPr>
          <p:cNvPr id="39" name="图片 38" descr="图片包含 室内, 杯子&#10;&#10;已生成高可信度的说明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11116" y="3074222"/>
            <a:ext cx="1620135" cy="2184868"/>
          </a:xfrm>
          <a:prstGeom prst="rect">
            <a:avLst/>
          </a:prstGeom>
        </p:spPr>
      </p:pic>
      <p:pic>
        <p:nvPicPr>
          <p:cNvPr id="40" name="图片 39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  <a:endParaRPr lang="en-US" sz="1600" spc="3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0885" y="2724258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规划的效果预测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096001" y="423831"/>
            <a:ext cx="4920883" cy="6010338"/>
          </a:xfrm>
        </p:spPr>
      </p:pic>
      <p:pic>
        <p:nvPicPr>
          <p:cNvPr id="7" name="图片 6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8" name="图片 7" descr="图片包含 柑橘, 水果&#10;&#10;已生成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65977" y="1240918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1" cstate="print"/>
          <a:srcRect/>
          <a:stretch>
            <a:fillRect/>
          </a:stretch>
        </p:blipFill>
        <p:spPr/>
      </p:pic>
      <p:cxnSp>
        <p:nvCxnSpPr>
          <p:cNvPr id="38" name="Straight Connector 37"/>
          <p:cNvCxnSpPr/>
          <p:nvPr/>
        </p:nvCxnSpPr>
        <p:spPr>
          <a:xfrm flipV="1">
            <a:off x="6790473" y="-6877"/>
            <a:ext cx="0" cy="12893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90473" y="2177606"/>
            <a:ext cx="0" cy="78878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789014" y="3882126"/>
            <a:ext cx="1459" cy="7750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784280" y="5591669"/>
            <a:ext cx="6193" cy="1270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32677" y="1635020"/>
            <a:ext cx="2834306" cy="3566949"/>
          </a:xfrm>
          <a:prstGeom prst="rect">
            <a:avLst/>
          </a:prstGeom>
          <a:solidFill>
            <a:srgbClr val="3F8B6F">
              <a:alpha val="90000"/>
            </a:srgbClr>
          </a:solidFill>
          <a:ln w="3175">
            <a:solidFill>
              <a:srgbClr val="3F8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9408" y="2242740"/>
            <a:ext cx="19008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我们的规划</a:t>
            </a:r>
            <a:endParaRPr lang="en-US" sz="3600" spc="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1031" y="3726319"/>
            <a:ext cx="2417598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Lorem ipsum dolor amet consectetur adipiscing elit Proin cursus ligula.</a:t>
            </a:r>
            <a:endParaRPr 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50415" y="3470889"/>
            <a:ext cx="598830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xagon 38"/>
          <p:cNvSpPr/>
          <p:nvPr/>
        </p:nvSpPr>
        <p:spPr>
          <a:xfrm rot="5400000">
            <a:off x="6311980" y="1300368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0659" y="1235943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01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90660" y="1581957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0659" y="2951295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02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90660" y="3297309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0659" y="4656882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03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0660" y="5002896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Shape 2498"/>
          <p:cNvSpPr/>
          <p:nvPr/>
        </p:nvSpPr>
        <p:spPr>
          <a:xfrm>
            <a:off x="6630268" y="1581795"/>
            <a:ext cx="320410" cy="262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 rot="5400000">
            <a:off x="6311980" y="3011764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 rot="5400000">
            <a:off x="6311980" y="4721307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Shape 2368"/>
          <p:cNvSpPr/>
          <p:nvPr/>
        </p:nvSpPr>
        <p:spPr>
          <a:xfrm>
            <a:off x="6630268" y="3253895"/>
            <a:ext cx="320410" cy="32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hape 2430"/>
          <p:cNvSpPr/>
          <p:nvPr/>
        </p:nvSpPr>
        <p:spPr>
          <a:xfrm>
            <a:off x="6617882" y="4967416"/>
            <a:ext cx="332796" cy="33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653877" y="5295155"/>
            <a:ext cx="1793925" cy="2409436"/>
          </a:xfrm>
          <a:prstGeom prst="rect">
            <a:avLst/>
          </a:prstGeom>
        </p:spPr>
      </p:pic>
      <p:pic>
        <p:nvPicPr>
          <p:cNvPr id="26" name="图片 2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3" grpId="0"/>
      <p:bldP spid="39" grpId="0" animBg="1"/>
      <p:bldP spid="43" grpId="0"/>
      <p:bldP spid="44" grpId="0"/>
      <p:bldP spid="46" grpId="0"/>
      <p:bldP spid="47" grpId="0"/>
      <p:bldP spid="49" grpId="0"/>
      <p:bldP spid="50" grpId="0"/>
      <p:bldP spid="51" grpId="0" animBg="1"/>
      <p:bldP spid="53" grpId="0" animBg="1"/>
      <p:bldP spid="55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融资需求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1200" dirty="0">
              <a:solidFill>
                <a:srgbClr val="54534D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  <a:endParaRPr lang="en-US" sz="1600" spc="3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247" y="2688549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融资需求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611" y="321941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04138" y="5989388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9401202" y="5037218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8580" y="5216890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6988" y="1551896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8797" y="-16894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719619" y="-8074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  <a:endParaRPr lang="en-US" sz="1600" spc="3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74" y="2688549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融资使用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7327" y="131133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76076" y="5915352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9373140" y="4963182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518" y="5142854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11866" y="1622498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453" y="41435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409903" y="-998216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29100" y="1562100"/>
            <a:ext cx="3733800" cy="37338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2323" y="3189566"/>
            <a:ext cx="28073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谢谢您的欣赏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公司简介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1200" dirty="0">
              <a:solidFill>
                <a:srgbClr val="54534D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41152" y="2427782"/>
            <a:ext cx="109691" cy="1228916"/>
            <a:chOff x="6041152" y="2427782"/>
            <a:chExt cx="109691" cy="12289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1" y="2457319"/>
              <a:ext cx="0" cy="1199379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>
            <a:xfrm>
              <a:off x="6041152" y="2427782"/>
              <a:ext cx="109691" cy="109691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96001" y="3826762"/>
            <a:ext cx="0" cy="148893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1" y="5485763"/>
            <a:ext cx="0" cy="137223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98356" y="3637780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6831" y="3696255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356" y="530308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5361562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0765" y="655461"/>
            <a:ext cx="6230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公司发展历程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Lorem ipsum dolor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Proin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cursus ligula</a:t>
            </a:r>
            <a:endParaRPr 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2484" y="4793759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2484" y="5139773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2484" y="3443037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2011</a:t>
            </a:r>
            <a:endParaRPr kumimoji="0" lang="en-US" sz="3200" b="0" i="0" u="none" strike="noStrike" kern="1200" cap="none" spc="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815" y="3128452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2626" y="3474466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9349" y="5108344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30" name="图片 29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31" name="图片 30" descr="图片包含 柑橘, 水果&#10;&#10;已生成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34" name="图片 33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36" name="图片 35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6" grpId="0"/>
      <p:bldP spid="27" grpId="0"/>
      <p:bldP spid="20" grpId="0"/>
      <p:bldP spid="21" grpId="0"/>
      <p:bldP spid="19" grpId="0"/>
      <p:bldP spid="5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096001" y="1861610"/>
            <a:ext cx="0" cy="148263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1" y="3520611"/>
            <a:ext cx="0" cy="1488392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1" y="0"/>
            <a:ext cx="0" cy="167893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1" y="5179067"/>
            <a:ext cx="0" cy="167893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98356" y="1666322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6831" y="1724797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356" y="3331629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3390104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2484" y="2822301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2484" y="3168315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2484" y="1471579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2013</a:t>
            </a:r>
            <a:endParaRPr kumimoji="0" lang="en-US" sz="3200" b="0" i="0" u="none" strike="noStrike" kern="1200" cap="none" spc="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815" y="1156994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2626" y="1503008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9349" y="3136886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98356" y="4996391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56831" y="5054866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2484" y="4801648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9815" y="4487063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2626" y="4833077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24" name="图片 23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25" name="图片 24" descr="图片包含 柑橘, 水果&#10;&#10;已生成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27" name="图片 26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39" name="图片 38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0" grpId="0"/>
      <p:bldP spid="21" grpId="0"/>
      <p:bldP spid="19" grpId="0"/>
      <p:bldP spid="5" grpId="0"/>
      <p:bldP spid="29" grpId="0"/>
      <p:bldP spid="33" grpId="0"/>
      <p:bldP spid="31" grpId="0" animBg="1"/>
      <p:bldP spid="32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096001" y="1849057"/>
            <a:ext cx="0" cy="149469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1" y="0"/>
            <a:ext cx="0" cy="167899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096000" y="3526431"/>
            <a:ext cx="2" cy="164919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98356" y="1666381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1724856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2484" y="1157053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2484" y="1503067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9349" y="1471638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98356" y="3331143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56831" y="3389618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2484" y="3136400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9815" y="282181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2626" y="3167829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5828" y="5163015"/>
            <a:ext cx="1280344" cy="518928"/>
          </a:xfrm>
          <a:prstGeom prst="rect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4141" y="5253202"/>
            <a:ext cx="703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End</a:t>
            </a:r>
            <a:endParaRPr kumimoji="0" lang="en-US" sz="1600" b="0" i="0" u="none" strike="noStrike" kern="1200" cap="none" spc="3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8" name="图片 17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9" name="图片 18" descr="图片包含 柑橘, 水果&#10;&#10;已生成高可信度的说明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25" name="图片 24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27" name="图片 2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33" grpId="0"/>
      <p:bldP spid="31" grpId="0" animBg="1"/>
      <p:bldP spid="32" grpId="0" animBg="1"/>
      <p:bldP spid="34" grpId="0"/>
      <p:bldP spid="35" grpId="0"/>
      <p:bldP spid="36" grpId="0"/>
      <p:bldP spid="22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项目介绍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1200" dirty="0">
              <a:solidFill>
                <a:srgbClr val="54534D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207867" y="4106981"/>
            <a:ext cx="36093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09514" y="4106981"/>
            <a:ext cx="362198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987301" y="4106981"/>
            <a:ext cx="220469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0846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>
                <a:cs typeface="+mn-ea"/>
                <a:sym typeface="+mn-lt"/>
              </a:rPr>
              <a:t>2013</a:t>
            </a:r>
            <a:endParaRPr lang="en-US" sz="2400" spc="3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358" y="4445221"/>
            <a:ext cx="780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02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56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8883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77359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6586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>
                <a:cs typeface="+mn-ea"/>
                <a:sym typeface="+mn-lt"/>
              </a:rPr>
              <a:t>2014</a:t>
            </a:r>
            <a:endParaRPr lang="en-US" sz="2400" spc="3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08892" y="4445221"/>
            <a:ext cx="786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03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9696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04623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63099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5105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cs typeface="+mn-ea"/>
                <a:sym typeface="+mn-lt"/>
              </a:rPr>
              <a:t>2012</a:t>
            </a:r>
            <a:endParaRPr lang="en-US" sz="2400" spc="30" dirty="0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59853" y="4445221"/>
            <a:ext cx="741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01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8215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33142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91618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26" name="图片 25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27" name="图片 26" descr="图片包含 柑橘, 水果&#10;&#10;已生成高可信度的说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423140" y="5541863"/>
            <a:ext cx="2858411" cy="2409436"/>
            <a:chOff x="9372840" y="4808618"/>
            <a:chExt cx="2858411" cy="240943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30" name="图片 29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32" name="图片 31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0" grpId="0" animBg="1"/>
      <p:bldP spid="21" grpId="0" animBg="1"/>
      <p:bldP spid="13" grpId="0"/>
      <p:bldP spid="17" grpId="0"/>
      <p:bldP spid="18" grpId="0"/>
      <p:bldP spid="22" grpId="0" animBg="1"/>
      <p:bldP spid="23" grpId="0" animBg="1"/>
      <p:bldP spid="39" grpId="0"/>
      <p:bldP spid="40" grpId="0"/>
      <p:bldP spid="41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34" name="Rectangle 33"/>
          <p:cNvSpPr/>
          <p:nvPr/>
        </p:nvSpPr>
        <p:spPr>
          <a:xfrm>
            <a:off x="4022244" y="4411207"/>
            <a:ext cx="2050530" cy="1501455"/>
          </a:xfrm>
          <a:prstGeom prst="rect">
            <a:avLst/>
          </a:prstGeom>
          <a:solidFill>
            <a:srgbClr val="499894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086104" y="4839415"/>
            <a:ext cx="1922810" cy="607480"/>
            <a:chOff x="4251790" y="3138215"/>
            <a:chExt cx="1891423" cy="597564"/>
          </a:xfrm>
        </p:grpSpPr>
        <p:sp>
          <p:nvSpPr>
            <p:cNvPr id="46" name="TextBox 45"/>
            <p:cNvSpPr txBox="1"/>
            <p:nvPr/>
          </p:nvSpPr>
          <p:spPr>
            <a:xfrm>
              <a:off x="4251790" y="3138215"/>
              <a:ext cx="1891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30">
                  <a:solidFill>
                    <a:schemeClr val="bg1"/>
                  </a:solidFill>
                  <a:cs typeface="+mn-ea"/>
                  <a:sym typeface="+mn-lt"/>
                </a:rPr>
                <a:t>Selena Gomez</a:t>
              </a:r>
              <a:endParaRPr lang="en-US" sz="1600" spc="3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05577" y="3421862"/>
              <a:ext cx="1183848" cy="31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我们的团队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204" y="1195089"/>
            <a:ext cx="552759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  <a:endParaRPr lang="en-US" sz="120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9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99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99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99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9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99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gpvl3jp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4812</Words>
  <Application>WPS 演示</Application>
  <PresentationFormat>宽屏</PresentationFormat>
  <Paragraphs>300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Arial Narrow</vt:lpstr>
      <vt:lpstr>微软雅黑</vt:lpstr>
      <vt:lpstr>Agency FB</vt:lpstr>
      <vt:lpstr>Trebuchet MS</vt:lpstr>
      <vt:lpstr>Arial Unicode MS</vt:lpstr>
      <vt:lpstr>等线</vt:lpstr>
      <vt:lpstr>Calibri</vt:lpstr>
      <vt:lpstr>Gill Sans</vt:lpstr>
      <vt:lpstr>Meiryo</vt:lpstr>
      <vt:lpstr>Yu Gothic UI</vt:lpstr>
      <vt:lpstr>Calibri</vt:lpstr>
      <vt:lpstr>Calibri Light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34</cp:revision>
  <dcterms:created xsi:type="dcterms:W3CDTF">2017-09-04T00:04:00Z</dcterms:created>
  <dcterms:modified xsi:type="dcterms:W3CDTF">2024-06-06T11:38:25Z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097F72F6D5284079B36F7072357E2EEE_13</vt:lpwstr>
  </property>
  <property fmtid="{D5CDD505-2E9C-101B-9397-08002B2CF9AE}" pid="3" name="KSOProductBuildVer">
    <vt:lpwstr>2052-12.1.0.16417</vt:lpwstr>
  </property>
</Properties>
</file>