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removePersonalInfoOnSave="1">
  <p:sldMasterIdLst>
    <p:sldMasterId id="2147483648" r:id="rId1"/>
    <p:sldMasterId id="2147483676" r:id="rId3"/>
  </p:sldMasterIdLst>
  <p:notesMasterIdLst>
    <p:notesMasterId r:id="rId5"/>
  </p:notesMasterIdLst>
  <p:handoutMasterIdLst>
    <p:handoutMasterId r:id="rId27"/>
  </p:handoutMasterIdLst>
  <p:sldIdLst>
    <p:sldId id="357" r:id="rId4"/>
    <p:sldId id="376" r:id="rId6"/>
    <p:sldId id="383" r:id="rId7"/>
    <p:sldId id="274" r:id="rId8"/>
    <p:sldId id="281" r:id="rId9"/>
    <p:sldId id="272" r:id="rId10"/>
    <p:sldId id="356" r:id="rId11"/>
    <p:sldId id="385" r:id="rId12"/>
    <p:sldId id="257" r:id="rId13"/>
    <p:sldId id="381" r:id="rId14"/>
    <p:sldId id="290" r:id="rId15"/>
    <p:sldId id="295" r:id="rId16"/>
    <p:sldId id="379" r:id="rId17"/>
    <p:sldId id="279" r:id="rId18"/>
    <p:sldId id="304" r:id="rId19"/>
    <p:sldId id="382" r:id="rId20"/>
    <p:sldId id="286" r:id="rId21"/>
    <p:sldId id="303" r:id="rId22"/>
    <p:sldId id="370" r:id="rId23"/>
    <p:sldId id="380" r:id="rId24"/>
    <p:sldId id="258" r:id="rId25"/>
    <p:sldId id="403" r:id="rId26"/>
  </p:sldIdLst>
  <p:sldSz cx="9145270" cy="5144770"/>
  <p:notesSz cx="6858000" cy="9144000"/>
  <p:custDataLst>
    <p:tags r:id="rId31"/>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6830"/>
    <a:srgbClr val="27AAE1"/>
    <a:srgbClr val="C59064"/>
    <a:srgbClr val="00A79D"/>
    <a:srgbClr val="0ABAB5"/>
    <a:srgbClr val="81D8CF"/>
    <a:srgbClr val="004376"/>
    <a:srgbClr val="262262"/>
    <a:srgbClr val="F68AB6"/>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01" autoAdjust="0"/>
  </p:normalViewPr>
  <p:slideViewPr>
    <p:cSldViewPr snapToGrid="0" showGuides="1">
      <p:cViewPr varScale="1">
        <p:scale>
          <a:sx n="144" d="100"/>
          <a:sy n="144" d="100"/>
        </p:scale>
        <p:origin x="690" y="120"/>
      </p:cViewPr>
      <p:guideLst>
        <p:guide orient="horz" pos="1621"/>
        <p:guide pos="2881"/>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87" d="100"/>
          <a:sy n="87" d="100"/>
        </p:scale>
        <p:origin x="2988"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39D17-B2A6-44DB-BCBC-EA71E161FD72}"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DB1B33-3870-4FDF-AB6E-6A286919E3BA}"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6F43F-D757-4D01-9D0B-7C1CA2E86CEC}"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16B1F-C048-4B77-895E-A0BA968F807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935" algn="l" defTabSz="685800" rtl="0" eaLnBrk="1" latinLnBrk="0" hangingPunct="1">
      <a:defRPr sz="900" kern="1200">
        <a:solidFill>
          <a:schemeClr val="tx1"/>
        </a:solidFill>
        <a:latin typeface="+mn-lt"/>
        <a:ea typeface="+mn-ea"/>
        <a:cs typeface="+mn-cs"/>
      </a:defRPr>
    </a:lvl8pPr>
    <a:lvl9pPr marL="274383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solidFill>
                  <a:prstClr val="black"/>
                </a:solidFill>
              </a:rPr>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91097" y="4876438"/>
            <a:ext cx="454491" cy="259434"/>
          </a:xfrm>
          <a:prstGeom prst="rect">
            <a:avLst/>
          </a:prstGeom>
        </p:spPr>
        <p:txBody>
          <a:bodyPr/>
          <a:lstStyle>
            <a:lvl1pPr>
              <a:defRPr sz="800">
                <a:solidFill>
                  <a:schemeClr val="bg1">
                    <a:lumMod val="85000"/>
                  </a:schemeClr>
                </a:solidFill>
              </a:defRPr>
            </a:lvl1pPr>
          </a:lstStyle>
          <a:p>
            <a:fld id="{52E43EAC-4EE4-493E-B844-9691317359C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3988" cy="1103312"/>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6238"/>
            <a:ext cx="6402388"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3987" cy="102076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1225"/>
            <a:ext cx="7773987"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40188"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3338"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7987"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7987"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7987"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6375"/>
            <a:ext cx="2057400" cy="43894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21388" cy="43894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0127ADD-25F7-4636-852B-775DDCB80A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2" Type="http://schemas.openxmlformats.org/officeDocument/2006/relationships/theme" Target="../theme/theme2.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2">
              <a:lumMod val="7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hf hdr="0" ftr="0" dt="0"/>
  <p:txStyles>
    <p:titleStyle>
      <a:lvl1pPr algn="l" defTabSz="685800" rtl="0" eaLnBrk="1" latinLnBrk="0" hangingPunct="1">
        <a:lnSpc>
          <a:spcPct val="90000"/>
        </a:lnSpc>
        <a:spcBef>
          <a:spcPct val="0"/>
        </a:spcBef>
        <a:buNone/>
        <a:defRPr sz="3000" b="1" kern="1200">
          <a:solidFill>
            <a:schemeClr val="tx1">
              <a:lumMod val="65000"/>
              <a:lumOff val="35000"/>
            </a:schemeClr>
          </a:solidFill>
          <a:latin typeface="+mn-ea"/>
          <a:ea typeface="+mn-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mj-lt"/>
          <a:ea typeface="Roboto Light"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j-lt"/>
          <a:ea typeface="Roboto Light"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mj-lt"/>
          <a:ea typeface="Roboto Light"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65000"/>
              <a:lumOff val="35000"/>
            </a:schemeClr>
          </a:solidFill>
          <a:latin typeface="+mj-lt"/>
          <a:ea typeface="Roboto Light"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65000"/>
              <a:lumOff val="35000"/>
            </a:schemeClr>
          </a:solidFill>
          <a:latin typeface="+mj-lt"/>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31188"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0"/>
            <a:ext cx="8231188" cy="33956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90127ADD-25F7-4636-852B-775DDCB80AB5}" type="datetimeFigureOut">
              <a:rPr lang="zh-CN" altLang="en-US" smtClean="0"/>
            </a:fld>
            <a:endParaRPr lang="zh-CN" altLang="en-US"/>
          </a:p>
        </p:txBody>
      </p:sp>
      <p:sp>
        <p:nvSpPr>
          <p:cNvPr id="5" name="页脚占位符 4"/>
          <p:cNvSpPr>
            <a:spLocks noGrp="1"/>
          </p:cNvSpPr>
          <p:nvPr>
            <p:ph type="ftr" sz="quarter" idx="3"/>
          </p:nvPr>
        </p:nvSpPr>
        <p:spPr>
          <a:xfrm>
            <a:off x="3124200" y="4768850"/>
            <a:ext cx="2897188"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4788"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4AEAF28C-1FD8-4AA3-8CBA-FA62E8FE1D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7.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3.xml"/><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7.jpeg"/><Relationship Id="rId1"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image" Target="../media/image4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image" Target="../media/image43.png"/><Relationship Id="rId1"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4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46.jpeg"/><Relationship Id="rId1" Type="http://schemas.openxmlformats.org/officeDocument/2006/relationships/image" Target="../media/image45.jpe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6.xml"/><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3.xml"/><Relationship Id="rId5" Type="http://schemas.openxmlformats.org/officeDocument/2006/relationships/image" Target="../media/image55.jpeg"/><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image" Target="../media/image7.jpeg"/><Relationship Id="rId1" Type="http://schemas.openxmlformats.org/officeDocument/2006/relationships/image" Target="../media/image5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4.xml"/><Relationship Id="rId2" Type="http://schemas.openxmlformats.org/officeDocument/2006/relationships/image" Target="../media/image57.jpeg"/><Relationship Id="rId1" Type="http://schemas.openxmlformats.org/officeDocument/2006/relationships/image" Target="../media/image56.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59.jpeg"/><Relationship Id="rId1" Type="http://schemas.openxmlformats.org/officeDocument/2006/relationships/image" Target="../media/image58.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3.xml"/><Relationship Id="rId5" Type="http://schemas.openxmlformats.org/officeDocument/2006/relationships/image" Target="../media/image64.jpeg"/><Relationship Id="rId4" Type="http://schemas.openxmlformats.org/officeDocument/2006/relationships/image" Target="../media/image63.jpeg"/><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image" Target="../media/image68.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7.xml"/><Relationship Id="rId2" Type="http://schemas.openxmlformats.org/officeDocument/2006/relationships/hyperlink" Target="https://www.pptying.com" TargetMode="External"/><Relationship Id="rId1"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3.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4" Type="http://schemas.openxmlformats.org/officeDocument/2006/relationships/notesSlide" Target="../notesSlides/notesSlide5.xml"/><Relationship Id="rId13" Type="http://schemas.openxmlformats.org/officeDocument/2006/relationships/slideLayout" Target="../slideLayouts/slideLayout22.xml"/><Relationship Id="rId12" Type="http://schemas.openxmlformats.org/officeDocument/2006/relationships/image" Target="../media/image22.jpeg"/><Relationship Id="rId11" Type="http://schemas.openxmlformats.org/officeDocument/2006/relationships/image" Target="../media/image21.jpeg"/><Relationship Id="rId10" Type="http://schemas.openxmlformats.org/officeDocument/2006/relationships/image" Target="../media/image20.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0.xml"/><Relationship Id="rId2" Type="http://schemas.openxmlformats.org/officeDocument/2006/relationships/image" Target="../media/image24.jpe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7.xml"/><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83996" y="514855"/>
            <a:ext cx="8961592" cy="5145088"/>
          </a:xfrm>
          <a:prstGeom prst="rect">
            <a:avLst/>
          </a:prstGeom>
        </p:spPr>
      </p:pic>
      <p:cxnSp>
        <p:nvCxnSpPr>
          <p:cNvPr id="15" name="Straight Connector 2"/>
          <p:cNvCxnSpPr/>
          <p:nvPr/>
        </p:nvCxnSpPr>
        <p:spPr>
          <a:xfrm>
            <a:off x="752392" y="1771484"/>
            <a:ext cx="0" cy="5915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0519" y="1701195"/>
            <a:ext cx="3384697" cy="389816"/>
          </a:xfrm>
          <a:prstGeom prst="rect">
            <a:avLst/>
          </a:prstGeom>
        </p:spPr>
        <p:txBody>
          <a:bodyPr lIns="68589" tIns="34295" rIns="68589" bIns="34295" anchor="ctr"/>
          <a:lstStyle>
            <a:defPPr>
              <a:defRPr lang="en-US"/>
            </a:defPPr>
            <a:lvl1pPr>
              <a:lnSpc>
                <a:spcPct val="90000"/>
              </a:lnSpc>
              <a:spcBef>
                <a:spcPts val="1000"/>
              </a:spcBef>
              <a:defRPr sz="9600" b="1" spc="-200">
                <a:solidFill>
                  <a:schemeClr val="bg1"/>
                </a:solidFill>
                <a:latin typeface="Bebas Neue" panose="020B0606020202050201" pitchFamily="34" charset="0"/>
                <a:ea typeface="Open Sans Semibold" panose="020B0706030804020204" pitchFamily="34" charset="0"/>
                <a:cs typeface="Open Sans Semibold" panose="020B0706030804020204" pitchFamily="34" charset="0"/>
              </a:defRPr>
            </a:lvl1pPr>
          </a:lstStyle>
          <a:p>
            <a:r>
              <a:rPr lang="en-US" sz="1800" spc="0" dirty="0">
                <a:solidFill>
                  <a:schemeClr val="tx1">
                    <a:lumMod val="50000"/>
                    <a:lumOff val="50000"/>
                  </a:schemeClr>
                </a:solidFill>
                <a:latin typeface="+mn-ea"/>
                <a:ea typeface="+mn-ea"/>
              </a:rPr>
              <a:t>THE BEAUTY OF THAILAND</a:t>
            </a:r>
            <a:endParaRPr lang="id-ID" sz="1800" spc="0" dirty="0">
              <a:solidFill>
                <a:schemeClr val="tx1">
                  <a:lumMod val="50000"/>
                  <a:lumOff val="50000"/>
                </a:schemeClr>
              </a:solidFill>
              <a:latin typeface="+mn-ea"/>
              <a:ea typeface="+mn-ea"/>
            </a:endParaRPr>
          </a:p>
        </p:txBody>
      </p:sp>
      <p:sp>
        <p:nvSpPr>
          <p:cNvPr id="17" name="Rectangle 21"/>
          <p:cNvSpPr/>
          <p:nvPr/>
        </p:nvSpPr>
        <p:spPr>
          <a:xfrm>
            <a:off x="770519" y="1989660"/>
            <a:ext cx="3663313" cy="373382"/>
          </a:xfrm>
          <a:prstGeom prst="rect">
            <a:avLst/>
          </a:prstGeom>
        </p:spPr>
        <p:txBody>
          <a:bodyPr wrap="square" lIns="68589" tIns="34295" rIns="68589" bIns="34295">
            <a:spAutoFit/>
          </a:bodyPr>
          <a:lstStyle/>
          <a:p>
            <a:pPr>
              <a:lnSpc>
                <a:spcPct val="150000"/>
              </a:lnSpc>
            </a:pPr>
            <a:r>
              <a:rPr lang="zh-CN" altLang="en-US" sz="700" dirty="0">
                <a:solidFill>
                  <a:schemeClr val="tx1">
                    <a:lumMod val="50000"/>
                    <a:lumOff val="50000"/>
                  </a:schemeClr>
                </a:solidFill>
                <a:latin typeface="+mn-ea"/>
              </a:rPr>
              <a:t>泰国已有</a:t>
            </a:r>
            <a:r>
              <a:rPr lang="en-US" altLang="zh-CN" sz="700" dirty="0">
                <a:solidFill>
                  <a:schemeClr val="tx1">
                    <a:lumMod val="50000"/>
                    <a:lumOff val="50000"/>
                  </a:schemeClr>
                </a:solidFill>
                <a:latin typeface="+mn-ea"/>
              </a:rPr>
              <a:t>700</a:t>
            </a:r>
            <a:r>
              <a:rPr lang="zh-CN" altLang="en-US" sz="700" dirty="0">
                <a:solidFill>
                  <a:schemeClr val="tx1">
                    <a:lumMod val="50000"/>
                    <a:lumOff val="50000"/>
                  </a:schemeClr>
                </a:solidFill>
                <a:latin typeface="+mn-ea"/>
              </a:rPr>
              <a:t>多年的历史和文化，原名暹逻。公元</a:t>
            </a:r>
            <a:r>
              <a:rPr lang="en-US" altLang="zh-CN" sz="700" dirty="0">
                <a:solidFill>
                  <a:schemeClr val="tx1">
                    <a:lumMod val="50000"/>
                    <a:lumOff val="50000"/>
                  </a:schemeClr>
                </a:solidFill>
                <a:latin typeface="+mn-ea"/>
              </a:rPr>
              <a:t>1238</a:t>
            </a:r>
            <a:r>
              <a:rPr lang="zh-CN" altLang="en-US" sz="700" dirty="0">
                <a:solidFill>
                  <a:schemeClr val="tx1">
                    <a:lumMod val="50000"/>
                    <a:lumOff val="50000"/>
                  </a:schemeClr>
                </a:solidFill>
                <a:latin typeface="+mn-ea"/>
              </a:rPr>
              <a:t>年建立了素可泰王朝，开始形成较为统一的国家。先后经历了素可泰王朝、大城王朝、吞武里王朝和曼谷王朝。</a:t>
            </a:r>
            <a:endParaRPr lang="id-ID" altLang="zh-CN" sz="700" dirty="0">
              <a:solidFill>
                <a:schemeClr val="tx1">
                  <a:lumMod val="50000"/>
                  <a:lumOff val="50000"/>
                </a:schemeClr>
              </a:solidFill>
              <a:latin typeface="+mn-ea"/>
            </a:endParaRPr>
          </a:p>
        </p:txBody>
      </p:sp>
      <p:pic>
        <p:nvPicPr>
          <p:cNvPr id="6" name="图片 5"/>
          <p:cNvPicPr>
            <a:picLocks noChangeAspect="1"/>
          </p:cNvPicPr>
          <p:nvPr/>
        </p:nvPicPr>
        <p:blipFill rotWithShape="1">
          <a:blip r:embed="rId2" cstate="screen"/>
          <a:srcRect/>
          <a:stretch>
            <a:fillRect/>
          </a:stretch>
        </p:blipFill>
        <p:spPr>
          <a:xfrm>
            <a:off x="330634" y="514855"/>
            <a:ext cx="3824582" cy="11412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3400"/>
                                        <p:tgtEl>
                                          <p:spTgt spid="16"/>
                                        </p:tgtEl>
                                      </p:cBhvr>
                                    </p:animEffect>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5" name="Rectangle 2"/>
          <p:cNvSpPr/>
          <p:nvPr/>
        </p:nvSpPr>
        <p:spPr>
          <a:xfrm>
            <a:off x="0" y="1856856"/>
            <a:ext cx="9145588" cy="1644116"/>
          </a:xfrm>
          <a:prstGeom prst="rect">
            <a:avLst/>
          </a:prstGeom>
          <a:solidFill>
            <a:schemeClr val="accent4">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schemeClr val="accent4">
                  <a:lumMod val="75000"/>
                </a:schemeClr>
              </a:solidFill>
              <a:latin typeface="微软雅黑" panose="020B0503020204020204" charset="-122"/>
            </a:endParaRPr>
          </a:p>
        </p:txBody>
      </p:sp>
      <p:sp>
        <p:nvSpPr>
          <p:cNvPr id="10" name="Rectangle 5"/>
          <p:cNvSpPr/>
          <p:nvPr/>
        </p:nvSpPr>
        <p:spPr>
          <a:xfrm>
            <a:off x="1621937" y="2273562"/>
            <a:ext cx="1677400" cy="377036"/>
          </a:xfrm>
          <a:prstGeom prst="rect">
            <a:avLst/>
          </a:prstGeom>
        </p:spPr>
        <p:txBody>
          <a:bodyPr wrap="none" lIns="68589" tIns="34295" rIns="68589" bIns="34295">
            <a:spAutoFit/>
          </a:bodyPr>
          <a:lstStyle/>
          <a:p>
            <a:pPr defTabSz="685800">
              <a:spcBef>
                <a:spcPct val="0"/>
              </a:spcBef>
            </a:pPr>
            <a:r>
              <a:rPr lang="zh-CN" altLang="en-US" sz="2000" b="1" noProof="1">
                <a:solidFill>
                  <a:prstClr val="white"/>
                </a:solidFill>
                <a:latin typeface="微软雅黑" panose="020B0503020204020204" charset="-122"/>
                <a:cs typeface="Lato Light" panose="020F0402020204030203" pitchFamily="34" charset="0"/>
              </a:rPr>
              <a:t>添加标题目录</a:t>
            </a:r>
            <a:endParaRPr lang="en-US" sz="2000" b="1" noProof="1">
              <a:solidFill>
                <a:prstClr val="white"/>
              </a:solidFill>
              <a:latin typeface="微软雅黑" panose="020B0503020204020204" charset="-122"/>
              <a:cs typeface="Lato Light" panose="020F0402020204030203" pitchFamily="34" charset="0"/>
            </a:endParaRPr>
          </a:p>
        </p:txBody>
      </p:sp>
      <p:sp>
        <p:nvSpPr>
          <p:cNvPr id="12" name="Rectangle 6"/>
          <p:cNvSpPr/>
          <p:nvPr/>
        </p:nvSpPr>
        <p:spPr>
          <a:xfrm>
            <a:off x="1621936" y="2690672"/>
            <a:ext cx="2258398" cy="346356"/>
          </a:xfrm>
          <a:prstGeom prst="rect">
            <a:avLst/>
          </a:prstGeom>
        </p:spPr>
        <p:txBody>
          <a:bodyPr wrap="square" lIns="68589" tIns="34295" rIns="68589" bIns="34295">
            <a:spAutoFit/>
          </a:bodyPr>
          <a:lstStyle/>
          <a:p>
            <a:pPr>
              <a:buClr>
                <a:srgbClr val="E24848"/>
              </a:buClr>
            </a:pPr>
            <a:r>
              <a:rPr lang="zh-CN" altLang="en-US" sz="900" dirty="0">
                <a:solidFill>
                  <a:prstClr val="white"/>
                </a:solidFill>
                <a:latin typeface="微软雅黑" panose="020B0503020204020204" charset="-122"/>
                <a:cs typeface="Arial" panose="020B0604020202020204" pitchFamily="34" charset="0"/>
              </a:rPr>
              <a:t>此处添加详细文本描述，建议与标题相关并符合整体语言风格</a:t>
            </a:r>
            <a:endParaRPr lang="en-US" sz="900" dirty="0">
              <a:solidFill>
                <a:prstClr val="white"/>
              </a:solidFill>
              <a:latin typeface="微软雅黑" panose="020B0503020204020204" charset="-122"/>
              <a:cs typeface="Arial" panose="020B0604020202020204" pitchFamily="34" charset="0"/>
            </a:endParaRPr>
          </a:p>
        </p:txBody>
      </p:sp>
      <p:sp>
        <p:nvSpPr>
          <p:cNvPr id="13" name="Rectangle 22"/>
          <p:cNvSpPr/>
          <p:nvPr/>
        </p:nvSpPr>
        <p:spPr>
          <a:xfrm>
            <a:off x="773095" y="1951895"/>
            <a:ext cx="630640" cy="1408088"/>
          </a:xfrm>
          <a:prstGeom prst="rect">
            <a:avLst/>
          </a:prstGeom>
        </p:spPr>
        <p:txBody>
          <a:bodyPr wrap="none" lIns="68589" tIns="34295" rIns="68589" bIns="34295" anchor="ctr">
            <a:spAutoFit/>
          </a:bodyPr>
          <a:lstStyle/>
          <a:p>
            <a:pPr defTabSz="685800">
              <a:spcBef>
                <a:spcPct val="0"/>
              </a:spcBef>
            </a:pPr>
            <a:r>
              <a:rPr lang="en-US" sz="8700" b="1" noProof="1">
                <a:solidFill>
                  <a:prstClr val="white"/>
                </a:solidFill>
                <a:cs typeface="Lato Light" panose="020F0402020204030203" pitchFamily="34" charset="0"/>
              </a:rPr>
              <a:t>2</a:t>
            </a:r>
            <a:endParaRPr lang="en-US" sz="8700" b="1" noProof="1">
              <a:solidFill>
                <a:prstClr val="white"/>
              </a:solidFill>
              <a:cs typeface="Lato Light" panose="020F0402020204030203" pitchFamily="34" charset="0"/>
            </a:endParaRPr>
          </a:p>
        </p:txBody>
      </p:sp>
      <p:cxnSp>
        <p:nvCxnSpPr>
          <p:cNvPr id="14" name="Straight Connector 24"/>
          <p:cNvCxnSpPr/>
          <p:nvPr/>
        </p:nvCxnSpPr>
        <p:spPr>
          <a:xfrm>
            <a:off x="1453599" y="2240280"/>
            <a:ext cx="0" cy="830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12"/>
          <p:cNvSpPr/>
          <p:nvPr/>
        </p:nvSpPr>
        <p:spPr>
          <a:xfrm>
            <a:off x="158939" y="1248848"/>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endParaRPr lang="en-US" sz="5000" b="1" spc="-113" noProof="1">
              <a:solidFill>
                <a:schemeClr val="accent4">
                  <a:lumMod val="75000"/>
                </a:schemeClr>
              </a:solidFill>
              <a:cs typeface="Lato Light" panose="020F0402020204030203" pitchFamily="34" charset="0"/>
            </a:endParaRPr>
          </a:p>
        </p:txBody>
      </p:sp>
      <p:pic>
        <p:nvPicPr>
          <p:cNvPr id="16" name="图片占位符 7"/>
          <p:cNvPicPr>
            <a:picLocks noChangeAspect="1"/>
          </p:cNvPicPr>
          <p:nvPr/>
        </p:nvPicPr>
        <p:blipFill>
          <a:blip r:embed="rId1"/>
          <a:stretch>
            <a:fillRect/>
          </a:stretch>
        </p:blipFill>
        <p:spPr>
          <a:xfrm>
            <a:off x="2559995" y="3166994"/>
            <a:ext cx="3956284" cy="3956284"/>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a:blipFill>
            <a:blip r:embed="rId2"/>
            <a:stretch>
              <a:fillRect/>
            </a:stretch>
          </a:blipFill>
          <a:ln w="38100">
            <a:solidFill>
              <a:schemeClr val="accent4">
                <a:lumMod val="75000"/>
              </a:schemeClr>
            </a:solidFill>
          </a:ln>
        </p:spPr>
      </p:pic>
      <p:pic>
        <p:nvPicPr>
          <p:cNvPr id="17" name="图片占位符 5"/>
          <p:cNvPicPr>
            <a:picLocks noChangeAspect="1"/>
          </p:cNvPicPr>
          <p:nvPr/>
        </p:nvPicPr>
        <p:blipFill>
          <a:blip r:embed="rId3"/>
          <a:stretch>
            <a:fillRect/>
          </a:stretch>
        </p:blipFill>
        <p:spPr>
          <a:xfrm>
            <a:off x="4867827" y="858851"/>
            <a:ext cx="3956284" cy="3956284"/>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a:ln w="38100">
            <a:solidFill>
              <a:schemeClr val="accent4">
                <a:lumMod val="75000"/>
              </a:schemeClr>
            </a:solidFill>
          </a:ln>
        </p:spPr>
      </p:pic>
      <p:pic>
        <p:nvPicPr>
          <p:cNvPr id="18" name="图片占位符 6"/>
          <p:cNvPicPr>
            <a:picLocks noChangeAspect="1"/>
          </p:cNvPicPr>
          <p:nvPr/>
        </p:nvPicPr>
        <p:blipFill>
          <a:blip r:embed="rId4"/>
          <a:stretch>
            <a:fillRect/>
          </a:stretch>
        </p:blipFill>
        <p:spPr>
          <a:xfrm>
            <a:off x="7175660" y="-1449294"/>
            <a:ext cx="3956284" cy="3956284"/>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a:ln w="38100">
            <a:solidFill>
              <a:schemeClr val="accent4">
                <a:lumMod val="75000"/>
              </a:schemeClr>
            </a:solidFill>
          </a:ln>
        </p:spPr>
      </p:pic>
      <p:pic>
        <p:nvPicPr>
          <p:cNvPr id="24" name="图片占位符 9"/>
          <p:cNvPicPr>
            <a:picLocks noChangeAspect="1"/>
          </p:cNvPicPr>
          <p:nvPr/>
        </p:nvPicPr>
        <p:blipFill>
          <a:blip r:embed="rId5"/>
          <a:stretch>
            <a:fillRect/>
          </a:stretch>
        </p:blipFill>
        <p:spPr>
          <a:xfrm>
            <a:off x="7175661" y="3166994"/>
            <a:ext cx="3956284" cy="3956284"/>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a:ln w="38100">
            <a:solidFill>
              <a:schemeClr val="accent4">
                <a:lumMod val="75000"/>
              </a:schemeClr>
            </a:solid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14:bounceEnd="40000">
                                          <p:cBhvr additive="base">
                                            <p:cTn id="10"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1" name="TextBox 30"/>
          <p:cNvSpPr txBox="1"/>
          <p:nvPr/>
        </p:nvSpPr>
        <p:spPr>
          <a:xfrm>
            <a:off x="5558234" y="2033193"/>
            <a:ext cx="2279905" cy="577259"/>
          </a:xfrm>
          <a:prstGeom prst="rect">
            <a:avLst/>
          </a:prstGeom>
        </p:spPr>
        <p:txBody>
          <a:bodyPr vert="horz" lIns="68589" tIns="34295" rIns="68589" bIns="34295" rtlCol="0" anchor="ctr">
            <a:noAutofit/>
          </a:bodyPr>
          <a:lstStyle>
            <a:defPPr>
              <a:defRPr lang="en-US"/>
            </a:defPPr>
            <a:lvl1pPr defTabSz="913765">
              <a:spcBef>
                <a:spcPct val="0"/>
              </a:spcBef>
              <a:defRPr sz="4400">
                <a:solidFill>
                  <a:schemeClr val="tx1">
                    <a:lumMod val="65000"/>
                    <a:lumOff val="35000"/>
                  </a:schemeClr>
                </a:solidFill>
                <a:latin typeface="Bebas Neue" panose="020B0606020202050201" pitchFamily="34" charset="0"/>
                <a:ea typeface="Roboto Light" panose="02000000000000000000" pitchFamily="2" charset="0"/>
                <a:cs typeface="Lato Light" panose="020F0402020204030203" pitchFamily="34" charset="0"/>
              </a:defRPr>
            </a:lvl1pPr>
          </a:lstStyle>
          <a:p>
            <a:r>
              <a:rPr lang="zh-CN" altLang="en-US" sz="1700" dirty="0">
                <a:solidFill>
                  <a:schemeClr val="tx1">
                    <a:lumMod val="50000"/>
                    <a:lumOff val="50000"/>
                  </a:schemeClr>
                </a:solidFill>
                <a:latin typeface="+mn-ea"/>
                <a:ea typeface="+mn-ea"/>
              </a:rPr>
              <a:t>标题文字内容</a:t>
            </a:r>
            <a:endParaRPr lang="id-ID" sz="1700" dirty="0">
              <a:solidFill>
                <a:schemeClr val="tx1">
                  <a:lumMod val="50000"/>
                  <a:lumOff val="50000"/>
                </a:schemeClr>
              </a:solidFill>
              <a:latin typeface="+mn-ea"/>
              <a:ea typeface="+mn-ea"/>
            </a:endParaRPr>
          </a:p>
        </p:txBody>
      </p:sp>
      <p:cxnSp>
        <p:nvCxnSpPr>
          <p:cNvPr id="6" name="Straight Connector 5"/>
          <p:cNvCxnSpPr/>
          <p:nvPr/>
        </p:nvCxnSpPr>
        <p:spPr>
          <a:xfrm>
            <a:off x="5566522" y="2577067"/>
            <a:ext cx="2479363"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559253" y="2605912"/>
            <a:ext cx="2486632" cy="1361921"/>
          </a:xfrm>
          <a:prstGeom prst="rect">
            <a:avLst/>
          </a:prstGeom>
        </p:spPr>
        <p:txBody>
          <a:bodyPr wrap="square" lIns="68589" tIns="34295" rIns="68589" bIns="34295">
            <a:spAutoFit/>
          </a:bodyPr>
          <a:lstStyle/>
          <a:p>
            <a:pPr algn="just">
              <a:lnSpc>
                <a:spcPct val="150000"/>
              </a:lnSpc>
            </a:pPr>
            <a:r>
              <a:rPr lang="zh-CN" altLang="en-US" sz="800" noProof="1">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800" noProof="1">
                <a:solidFill>
                  <a:schemeClr val="tx1">
                    <a:lumMod val="50000"/>
                    <a:lumOff val="50000"/>
                  </a:schemeClr>
                </a:solidFill>
                <a:latin typeface="+mn-ea"/>
              </a:rPr>
              <a:t>200</a:t>
            </a:r>
            <a:r>
              <a:rPr lang="zh-CN" altLang="en-US" sz="800" noProof="1">
                <a:solidFill>
                  <a:schemeClr val="tx1">
                    <a:lumMod val="50000"/>
                    <a:lumOff val="50000"/>
                  </a:schemeClr>
                </a:solidFill>
                <a:latin typeface="+mn-ea"/>
              </a:rPr>
              <a:t>字以内，据统计每页幻灯片的最好控制在</a:t>
            </a:r>
            <a:r>
              <a:rPr lang="en-US" altLang="zh-CN" sz="800" noProof="1">
                <a:solidFill>
                  <a:schemeClr val="tx1">
                    <a:lumMod val="50000"/>
                    <a:lumOff val="50000"/>
                  </a:schemeClr>
                </a:solidFill>
                <a:latin typeface="+mn-ea"/>
              </a:rPr>
              <a:t>5</a:t>
            </a:r>
            <a:r>
              <a:rPr lang="zh-CN" altLang="en-US" sz="800" noProof="1">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800" noProof="1">
                <a:solidFill>
                  <a:schemeClr val="tx1">
                    <a:lumMod val="50000"/>
                    <a:lumOff val="50000"/>
                  </a:schemeClr>
                </a:solidFill>
                <a:latin typeface="+mn-ea"/>
              </a:rPr>
              <a:t>200</a:t>
            </a:r>
            <a:r>
              <a:rPr lang="zh-CN" altLang="en-US" sz="800" noProof="1">
                <a:solidFill>
                  <a:schemeClr val="tx1">
                    <a:lumMod val="50000"/>
                    <a:lumOff val="50000"/>
                  </a:schemeClr>
                </a:solidFill>
                <a:latin typeface="+mn-ea"/>
              </a:rPr>
              <a:t>字以内，据统计每页幻灯片的最好控制在</a:t>
            </a:r>
            <a:r>
              <a:rPr lang="en-US" altLang="zh-CN" sz="800" noProof="1">
                <a:solidFill>
                  <a:schemeClr val="tx1">
                    <a:lumMod val="50000"/>
                    <a:lumOff val="50000"/>
                  </a:schemeClr>
                </a:solidFill>
                <a:latin typeface="+mn-ea"/>
              </a:rPr>
              <a:t>5</a:t>
            </a:r>
            <a:r>
              <a:rPr lang="zh-CN" altLang="en-US" sz="800" noProof="1">
                <a:solidFill>
                  <a:schemeClr val="tx1">
                    <a:lumMod val="50000"/>
                    <a:lumOff val="50000"/>
                  </a:schemeClr>
                </a:solidFill>
                <a:latin typeface="+mn-ea"/>
              </a:rPr>
              <a:t>分钟之内。</a:t>
            </a:r>
            <a:r>
              <a:rPr lang="en-US" altLang="zh-CN" sz="800" noProof="1">
                <a:solidFill>
                  <a:schemeClr val="tx1">
                    <a:lumMod val="50000"/>
                    <a:lumOff val="50000"/>
                  </a:schemeClr>
                </a:solidFill>
                <a:latin typeface="+mn-ea"/>
              </a:rPr>
              <a:t> </a:t>
            </a:r>
            <a:endParaRPr lang="en-US" sz="800" noProof="1">
              <a:solidFill>
                <a:schemeClr val="tx1">
                  <a:lumMod val="50000"/>
                  <a:lumOff val="50000"/>
                </a:schemeClr>
              </a:solidFill>
              <a:latin typeface="+mn-ea"/>
            </a:endParaRPr>
          </a:p>
        </p:txBody>
      </p:sp>
      <p:sp>
        <p:nvSpPr>
          <p:cNvPr id="17" name="Rectangle 2"/>
          <p:cNvSpPr/>
          <p:nvPr/>
        </p:nvSpPr>
        <p:spPr>
          <a:xfrm>
            <a:off x="4200058" y="1012415"/>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18" name="Rectangle 6"/>
          <p:cNvSpPr/>
          <p:nvPr/>
        </p:nvSpPr>
        <p:spPr>
          <a:xfrm>
            <a:off x="5358101" y="515895"/>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19" name="直接连接符 18"/>
          <p:cNvCxnSpPr/>
          <p:nvPr/>
        </p:nvCxnSpPr>
        <p:spPr>
          <a:xfrm>
            <a:off x="4723655" y="1012415"/>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pic>
        <p:nvPicPr>
          <p:cNvPr id="8" name="图片 7"/>
          <p:cNvPicPr>
            <a:picLocks noChangeAspect="1"/>
          </p:cNvPicPr>
          <p:nvPr/>
        </p:nvPicPr>
        <p:blipFill rotWithShape="1">
          <a:blip r:embed="rId1" cstate="screen"/>
          <a:srcRect/>
          <a:stretch>
            <a:fillRect/>
          </a:stretch>
        </p:blipFill>
        <p:spPr>
          <a:xfrm>
            <a:off x="-305406" y="686778"/>
            <a:ext cx="5822700" cy="40786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500"/>
                                        <p:tgtEl>
                                          <p:spTgt spid="4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2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6" grpId="0"/>
      <p:bldP spid="17" grpId="0"/>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srcRect t="29498" b="30964"/>
          <a:stretch>
            <a:fillRect/>
          </a:stretch>
        </p:blipFill>
        <p:spPr>
          <a:xfrm>
            <a:off x="0" y="2154048"/>
            <a:ext cx="9295254" cy="3004790"/>
          </a:xfrm>
          <a:prstGeom prst="rect">
            <a:avLst/>
          </a:prstGeom>
        </p:spPr>
      </p:pic>
      <p:sp>
        <p:nvSpPr>
          <p:cNvPr id="513" name="Rectangle 512"/>
          <p:cNvSpPr/>
          <p:nvPr/>
        </p:nvSpPr>
        <p:spPr>
          <a:xfrm>
            <a:off x="2118012" y="809152"/>
            <a:ext cx="1792580" cy="616410"/>
          </a:xfrm>
          <a:prstGeom prst="rect">
            <a:avLst/>
          </a:prstGeom>
        </p:spPr>
        <p:txBody>
          <a:bodyPr vert="horz" lIns="68589" tIns="34295" rIns="68589" bIns="34295" rtlCol="0" anchor="ctr">
            <a:noAutofit/>
          </a:bodyPr>
          <a:lstStyle/>
          <a:p>
            <a:pPr defTabSz="685800">
              <a:spcBef>
                <a:spcPct val="0"/>
              </a:spcBef>
            </a:pPr>
            <a:r>
              <a:rPr lang="zh-CN" altLang="en-US" sz="3000" b="1" noProof="1">
                <a:solidFill>
                  <a:schemeClr val="accent4">
                    <a:lumMod val="75000"/>
                  </a:schemeClr>
                </a:solidFill>
                <a:latin typeface="+mn-ea"/>
                <a:cs typeface="Lato Light" panose="020F0402020204030203" pitchFamily="34" charset="0"/>
              </a:rPr>
              <a:t>标题文字</a:t>
            </a:r>
            <a:endParaRPr lang="en-US" altLang="zh-CN" sz="3000" b="1" noProof="1">
              <a:solidFill>
                <a:schemeClr val="accent4">
                  <a:lumMod val="75000"/>
                </a:schemeClr>
              </a:solidFill>
              <a:latin typeface="+mn-ea"/>
              <a:cs typeface="Lato Light" panose="020F0402020204030203" pitchFamily="34" charset="0"/>
            </a:endParaRPr>
          </a:p>
        </p:txBody>
      </p:sp>
      <p:sp>
        <p:nvSpPr>
          <p:cNvPr id="507" name="Rectangle 3"/>
          <p:cNvSpPr txBox="1">
            <a:spLocks noChangeArrowheads="1"/>
          </p:cNvSpPr>
          <p:nvPr/>
        </p:nvSpPr>
        <p:spPr>
          <a:xfrm>
            <a:off x="4208624" y="852391"/>
            <a:ext cx="4420685" cy="854090"/>
          </a:xfrm>
          <a:prstGeom prst="rect">
            <a:avLst/>
          </a:prstGeom>
        </p:spPr>
        <p:txBody>
          <a:bodyPr wrap="square" lIns="68589" tIns="34295" rIns="68589" bIns="34295">
            <a:spAutoFit/>
          </a:bodyPr>
          <a:lstStyle>
            <a:defPPr>
              <a:defRPr lang="en-US"/>
            </a:defPPr>
            <a:lvl1pPr algn="ctr">
              <a:buClr>
                <a:srgbClr val="E24848"/>
              </a:buClr>
              <a:defRPr sz="1000">
                <a:solidFill>
                  <a:schemeClr val="bg1">
                    <a:lumMod val="85000"/>
                  </a:schemeClr>
                </a:solidFill>
                <a:latin typeface="Roboto Light" panose="02000000000000000000" pitchFamily="2" charset="0"/>
                <a:ea typeface="Roboto Light" panose="02000000000000000000" pitchFamily="2" charset="0"/>
                <a:cs typeface="Arial" panose="020B0604020202020204" pitchFamily="34" charset="0"/>
              </a:defRPr>
            </a:lvl1pPr>
          </a:lstStyle>
          <a:p>
            <a:pPr algn="just">
              <a:lnSpc>
                <a:spcPct val="150000"/>
              </a:lnSpc>
            </a:pPr>
            <a:r>
              <a:rPr lang="zh-CN" altLang="en-US" sz="850" dirty="0">
                <a:solidFill>
                  <a:schemeClr val="tx1">
                    <a:lumMod val="50000"/>
                    <a:lumOff val="50000"/>
                  </a:schemeClr>
                </a:solidFill>
                <a:latin typeface="+mn-ea"/>
                <a:ea typeface="+mn-ea"/>
              </a:rPr>
              <a:t>此处添加详细文本描述，建议与标题相关并符合整体语言风格，语言描述尽量简洁生动。尽量将每页幻灯片的字数控制在</a:t>
            </a:r>
            <a:r>
              <a:rPr lang="en-US" altLang="zh-CN" sz="850" dirty="0">
                <a:solidFill>
                  <a:schemeClr val="tx1">
                    <a:lumMod val="50000"/>
                    <a:lumOff val="50000"/>
                  </a:schemeClr>
                </a:solidFill>
                <a:latin typeface="+mn-ea"/>
                <a:ea typeface="+mn-ea"/>
              </a:rPr>
              <a:t>200</a:t>
            </a:r>
            <a:r>
              <a:rPr lang="zh-CN" altLang="en-US" sz="850" dirty="0">
                <a:solidFill>
                  <a:schemeClr val="tx1">
                    <a:lumMod val="50000"/>
                    <a:lumOff val="50000"/>
                  </a:schemeClr>
                </a:solidFill>
                <a:latin typeface="+mn-ea"/>
                <a:ea typeface="+mn-ea"/>
              </a:rPr>
              <a:t>字以内，据统计每页幻灯片的最好控制在</a:t>
            </a:r>
            <a:r>
              <a:rPr lang="en-US" altLang="zh-CN" sz="850" dirty="0">
                <a:solidFill>
                  <a:schemeClr val="tx1">
                    <a:lumMod val="50000"/>
                    <a:lumOff val="50000"/>
                  </a:schemeClr>
                </a:solidFill>
                <a:latin typeface="+mn-ea"/>
                <a:ea typeface="+mn-ea"/>
              </a:rPr>
              <a:t>5</a:t>
            </a:r>
            <a:r>
              <a:rPr lang="zh-CN" altLang="en-US" sz="850" dirty="0">
                <a:solidFill>
                  <a:schemeClr val="tx1">
                    <a:lumMod val="50000"/>
                    <a:lumOff val="50000"/>
                  </a:schemeClr>
                </a:solidFill>
                <a:latin typeface="+mn-ea"/>
                <a:ea typeface="+mn-ea"/>
              </a:rPr>
              <a:t>分钟之内。此处添加详细文本描述，建议与标题相关并符合整体语言风格，语言描述尽量简洁生动。尽量将每页幻灯片的字数控制在</a:t>
            </a:r>
            <a:r>
              <a:rPr lang="en-US" altLang="zh-CN" sz="850" dirty="0">
                <a:solidFill>
                  <a:schemeClr val="tx1">
                    <a:lumMod val="50000"/>
                    <a:lumOff val="50000"/>
                  </a:schemeClr>
                </a:solidFill>
                <a:latin typeface="+mn-ea"/>
                <a:ea typeface="+mn-ea"/>
              </a:rPr>
              <a:t>200</a:t>
            </a:r>
            <a:r>
              <a:rPr lang="zh-CN" altLang="en-US" sz="850" dirty="0">
                <a:solidFill>
                  <a:schemeClr val="tx1">
                    <a:lumMod val="50000"/>
                    <a:lumOff val="50000"/>
                  </a:schemeClr>
                </a:solidFill>
                <a:latin typeface="+mn-ea"/>
                <a:ea typeface="+mn-ea"/>
              </a:rPr>
              <a:t>字以内，据统计每页幻灯片的最好控制在</a:t>
            </a:r>
            <a:r>
              <a:rPr lang="en-US" altLang="zh-CN" sz="850" dirty="0">
                <a:solidFill>
                  <a:schemeClr val="tx1">
                    <a:lumMod val="50000"/>
                    <a:lumOff val="50000"/>
                  </a:schemeClr>
                </a:solidFill>
                <a:latin typeface="+mn-ea"/>
                <a:ea typeface="+mn-ea"/>
              </a:rPr>
              <a:t>5</a:t>
            </a:r>
            <a:r>
              <a:rPr lang="zh-CN" altLang="en-US" sz="850" dirty="0">
                <a:solidFill>
                  <a:schemeClr val="tx1">
                    <a:lumMod val="50000"/>
                    <a:lumOff val="50000"/>
                  </a:schemeClr>
                </a:solidFill>
                <a:latin typeface="+mn-ea"/>
                <a:ea typeface="+mn-ea"/>
              </a:rPr>
              <a:t>分钟之内。</a:t>
            </a:r>
            <a:endParaRPr lang="en-US" altLang="zh-CN" sz="850" dirty="0">
              <a:solidFill>
                <a:schemeClr val="tx1">
                  <a:lumMod val="50000"/>
                  <a:lumOff val="50000"/>
                </a:schemeClr>
              </a:solidFill>
              <a:latin typeface="+mn-ea"/>
              <a:ea typeface="+mn-ea"/>
            </a:endParaRPr>
          </a:p>
        </p:txBody>
      </p:sp>
      <p:sp>
        <p:nvSpPr>
          <p:cNvPr id="515" name="Rectangle 514"/>
          <p:cNvSpPr/>
          <p:nvPr/>
        </p:nvSpPr>
        <p:spPr>
          <a:xfrm>
            <a:off x="2184333" y="1349063"/>
            <a:ext cx="1542389" cy="28347"/>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schemeClr val="tx2"/>
              </a:solidFill>
              <a:latin typeface="+mn-ea"/>
            </a:endParaRPr>
          </a:p>
        </p:txBody>
      </p:sp>
      <p:sp>
        <p:nvSpPr>
          <p:cNvPr id="516" name="TextBox 515"/>
          <p:cNvSpPr txBox="1"/>
          <p:nvPr/>
        </p:nvSpPr>
        <p:spPr>
          <a:xfrm>
            <a:off x="2116159" y="1395053"/>
            <a:ext cx="1975587" cy="286244"/>
          </a:xfrm>
          <a:prstGeom prst="rect">
            <a:avLst/>
          </a:prstGeom>
        </p:spPr>
        <p:txBody>
          <a:bodyPr vert="horz" lIns="68589" tIns="34295" rIns="68589" bIns="34295" rtlCol="0" anchor="ctr">
            <a:noAutofit/>
          </a:bodyPr>
          <a:lstStyle>
            <a:defPPr>
              <a:defRPr lang="en-US"/>
            </a:defPPr>
            <a:lvl1pPr algn="ctr" defTabSz="913765">
              <a:spcBef>
                <a:spcPct val="0"/>
              </a:spcBef>
              <a:defRPr sz="2400" spc="300">
                <a:solidFill>
                  <a:schemeClr val="tx1">
                    <a:lumMod val="85000"/>
                    <a:lumOff val="15000"/>
                  </a:schemeClr>
                </a:solidFill>
                <a:latin typeface="Bebas Neue" panose="020B0606020202050201" pitchFamily="34" charset="0"/>
                <a:ea typeface="Roboto Light" panose="02000000000000000000" pitchFamily="2" charset="0"/>
                <a:cs typeface="Lato Light" panose="020F0402020204030203" pitchFamily="34" charset="0"/>
              </a:defRPr>
            </a:lvl1pPr>
          </a:lstStyle>
          <a:p>
            <a:pPr algn="l"/>
            <a:r>
              <a:rPr lang="zh-CN" altLang="en-US" sz="1700" spc="0" dirty="0">
                <a:solidFill>
                  <a:schemeClr val="tx1">
                    <a:lumMod val="50000"/>
                    <a:lumOff val="50000"/>
                  </a:schemeClr>
                </a:solidFill>
                <a:latin typeface="+mn-ea"/>
                <a:ea typeface="+mn-ea"/>
              </a:rPr>
              <a:t>添加相关副标题</a:t>
            </a:r>
            <a:endParaRPr lang="zh-CN" altLang="en-US" sz="1700" spc="0" dirty="0">
              <a:solidFill>
                <a:schemeClr val="tx1">
                  <a:lumMod val="50000"/>
                  <a:lumOff val="50000"/>
                </a:schemeClr>
              </a:solidFill>
              <a:latin typeface="+mn-ea"/>
              <a:ea typeface="+mn-ea"/>
            </a:endParaRPr>
          </a:p>
        </p:txBody>
      </p:sp>
      <p:sp>
        <p:nvSpPr>
          <p:cNvPr id="10"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pic>
        <p:nvPicPr>
          <p:cNvPr id="3" name="图片 2"/>
          <p:cNvPicPr>
            <a:picLocks noChangeAspect="1"/>
          </p:cNvPicPr>
          <p:nvPr/>
        </p:nvPicPr>
        <p:blipFill>
          <a:blip r:embed="rId2" cstate="screen"/>
          <a:stretch>
            <a:fillRect/>
          </a:stretch>
        </p:blipFill>
        <p:spPr>
          <a:xfrm>
            <a:off x="417250" y="27929"/>
            <a:ext cx="1270248" cy="20665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barn(inVertical)">
                                          <p:cBhvr>
                                            <p:cTn id="17" dur="500"/>
                                            <p:tgtEl>
                                              <p:spTgt spid="515"/>
                                            </p:tgtEl>
                                          </p:cBhvr>
                                        </p:animEffect>
                                      </p:childTnLst>
                                    </p:cTn>
                                  </p:par>
                                </p:childTnLst>
                              </p:cTn>
                            </p:par>
                            <p:par>
                              <p:cTn id="18" fill="hold">
                                <p:stCondLst>
                                  <p:cond delay="1000"/>
                                </p:stCondLst>
                                <p:childTnLst>
                                  <p:par>
                                    <p:cTn id="19" presetID="2" presetClass="entr" presetSubtype="1" fill="hold" grpId="0" nodeType="afterEffect" p14:presetBounceEnd="60000">
                                      <p:stCondLst>
                                        <p:cond delay="0"/>
                                      </p:stCondLst>
                                      <p:childTnLst>
                                        <p:set>
                                          <p:cBhvr>
                                            <p:cTn id="20" dur="1" fill="hold">
                                              <p:stCondLst>
                                                <p:cond delay="0"/>
                                              </p:stCondLst>
                                            </p:cTn>
                                            <p:tgtEl>
                                              <p:spTgt spid="513"/>
                                            </p:tgtEl>
                                            <p:attrNameLst>
                                              <p:attrName>style.visibility</p:attrName>
                                            </p:attrNameLst>
                                          </p:cBhvr>
                                          <p:to>
                                            <p:strVal val="visible"/>
                                          </p:to>
                                        </p:set>
                                        <p:anim calcmode="lin" valueType="num" p14:bounceEnd="60000">
                                          <p:cBhvr additive="base">
                                            <p:cTn id="21" dur="500" fill="hold"/>
                                            <p:tgtEl>
                                              <p:spTgt spid="513"/>
                                            </p:tgtEl>
                                            <p:attrNameLst>
                                              <p:attrName>ppt_x</p:attrName>
                                            </p:attrNameLst>
                                          </p:cBhvr>
                                          <p:tavLst>
                                            <p:tav tm="0">
                                              <p:val>
                                                <p:strVal val="#ppt_x"/>
                                              </p:val>
                                            </p:tav>
                                            <p:tav tm="100000">
                                              <p:val>
                                                <p:strVal val="#ppt_x"/>
                                              </p:val>
                                            </p:tav>
                                          </p:tavLst>
                                        </p:anim>
                                        <p:anim calcmode="lin" valueType="num" p14:bounceEnd="60000">
                                          <p:cBhvr additive="base">
                                            <p:cTn id="22" dur="500" fill="hold"/>
                                            <p:tgtEl>
                                              <p:spTgt spid="513"/>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14:presetBounceEnd="60000">
                                      <p:stCondLst>
                                        <p:cond delay="0"/>
                                      </p:stCondLst>
                                      <p:childTnLst>
                                        <p:set>
                                          <p:cBhvr>
                                            <p:cTn id="24" dur="1" fill="hold">
                                              <p:stCondLst>
                                                <p:cond delay="0"/>
                                              </p:stCondLst>
                                            </p:cTn>
                                            <p:tgtEl>
                                              <p:spTgt spid="516"/>
                                            </p:tgtEl>
                                            <p:attrNameLst>
                                              <p:attrName>style.visibility</p:attrName>
                                            </p:attrNameLst>
                                          </p:cBhvr>
                                          <p:to>
                                            <p:strVal val="visible"/>
                                          </p:to>
                                        </p:set>
                                        <p:anim calcmode="lin" valueType="num" p14:bounceEnd="60000">
                                          <p:cBhvr additive="base">
                                            <p:cTn id="25" dur="500" fill="hold"/>
                                            <p:tgtEl>
                                              <p:spTgt spid="516"/>
                                            </p:tgtEl>
                                            <p:attrNameLst>
                                              <p:attrName>ppt_x</p:attrName>
                                            </p:attrNameLst>
                                          </p:cBhvr>
                                          <p:tavLst>
                                            <p:tav tm="0">
                                              <p:val>
                                                <p:strVal val="#ppt_x"/>
                                              </p:val>
                                            </p:tav>
                                            <p:tav tm="100000">
                                              <p:val>
                                                <p:strVal val="#ppt_x"/>
                                              </p:val>
                                            </p:tav>
                                          </p:tavLst>
                                        </p:anim>
                                        <p:anim calcmode="lin" valueType="num" p14:bounceEnd="60000">
                                          <p:cBhvr additive="base">
                                            <p:cTn id="26" dur="500" fill="hold"/>
                                            <p:tgtEl>
                                              <p:spTgt spid="51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507"/>
                                            </p:tgtEl>
                                            <p:attrNameLst>
                                              <p:attrName>style.visibility</p:attrName>
                                            </p:attrNameLst>
                                          </p:cBhvr>
                                          <p:to>
                                            <p:strVal val="visible"/>
                                          </p:to>
                                        </p:set>
                                        <p:animEffect transition="in" filter="wipe(down)">
                                          <p:cBhvr>
                                            <p:cTn id="30" dur="500"/>
                                            <p:tgtEl>
                                              <p:spTgt spid="50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p:bldP spid="507" grpId="0"/>
          <p:bldP spid="515" grpId="0" animBg="1"/>
          <p:bldP spid="516"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barn(inVertical)">
                                          <p:cBhvr>
                                            <p:cTn id="17" dur="500"/>
                                            <p:tgtEl>
                                              <p:spTgt spid="515"/>
                                            </p:tgtEl>
                                          </p:cBhvr>
                                        </p:animEffect>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513"/>
                                            </p:tgtEl>
                                            <p:attrNameLst>
                                              <p:attrName>style.visibility</p:attrName>
                                            </p:attrNameLst>
                                          </p:cBhvr>
                                          <p:to>
                                            <p:strVal val="visible"/>
                                          </p:to>
                                        </p:set>
                                        <p:anim calcmode="lin" valueType="num">
                                          <p:cBhvr additive="base">
                                            <p:cTn id="21" dur="500" fill="hold"/>
                                            <p:tgtEl>
                                              <p:spTgt spid="513"/>
                                            </p:tgtEl>
                                            <p:attrNameLst>
                                              <p:attrName>ppt_x</p:attrName>
                                            </p:attrNameLst>
                                          </p:cBhvr>
                                          <p:tavLst>
                                            <p:tav tm="0">
                                              <p:val>
                                                <p:strVal val="#ppt_x"/>
                                              </p:val>
                                            </p:tav>
                                            <p:tav tm="100000">
                                              <p:val>
                                                <p:strVal val="#ppt_x"/>
                                              </p:val>
                                            </p:tav>
                                          </p:tavLst>
                                        </p:anim>
                                        <p:anim calcmode="lin" valueType="num">
                                          <p:cBhvr additive="base">
                                            <p:cTn id="22" dur="500" fill="hold"/>
                                            <p:tgtEl>
                                              <p:spTgt spid="513"/>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6"/>
                                            </p:tgtEl>
                                            <p:attrNameLst>
                                              <p:attrName>style.visibility</p:attrName>
                                            </p:attrNameLst>
                                          </p:cBhvr>
                                          <p:to>
                                            <p:strVal val="visible"/>
                                          </p:to>
                                        </p:set>
                                        <p:anim calcmode="lin" valueType="num">
                                          <p:cBhvr additive="base">
                                            <p:cTn id="25" dur="500" fill="hold"/>
                                            <p:tgtEl>
                                              <p:spTgt spid="516"/>
                                            </p:tgtEl>
                                            <p:attrNameLst>
                                              <p:attrName>ppt_x</p:attrName>
                                            </p:attrNameLst>
                                          </p:cBhvr>
                                          <p:tavLst>
                                            <p:tav tm="0">
                                              <p:val>
                                                <p:strVal val="#ppt_x"/>
                                              </p:val>
                                            </p:tav>
                                            <p:tav tm="100000">
                                              <p:val>
                                                <p:strVal val="#ppt_x"/>
                                              </p:val>
                                            </p:tav>
                                          </p:tavLst>
                                        </p:anim>
                                        <p:anim calcmode="lin" valueType="num">
                                          <p:cBhvr additive="base">
                                            <p:cTn id="26" dur="500" fill="hold"/>
                                            <p:tgtEl>
                                              <p:spTgt spid="51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507"/>
                                            </p:tgtEl>
                                            <p:attrNameLst>
                                              <p:attrName>style.visibility</p:attrName>
                                            </p:attrNameLst>
                                          </p:cBhvr>
                                          <p:to>
                                            <p:strVal val="visible"/>
                                          </p:to>
                                        </p:set>
                                        <p:animEffect transition="in" filter="wipe(down)">
                                          <p:cBhvr>
                                            <p:cTn id="30" dur="500"/>
                                            <p:tgtEl>
                                              <p:spTgt spid="50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p:bldP spid="507" grpId="0"/>
          <p:bldP spid="515" grpId="0" animBg="1"/>
          <p:bldP spid="516" grpId="0"/>
          <p:bldP spid="1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1" y="0"/>
            <a:ext cx="9145588" cy="3753853"/>
          </a:xfrm>
          <a:prstGeom prst="rect">
            <a:avLst/>
          </a:prstGeom>
        </p:spPr>
      </p:pic>
      <p:sp>
        <p:nvSpPr>
          <p:cNvPr id="36" name="文本框 9"/>
          <p:cNvSpPr txBox="1"/>
          <p:nvPr/>
        </p:nvSpPr>
        <p:spPr>
          <a:xfrm>
            <a:off x="922924" y="3709882"/>
            <a:ext cx="1529522" cy="329038"/>
          </a:xfrm>
          <a:prstGeom prst="rect">
            <a:avLst/>
          </a:prstGeom>
          <a:noFill/>
        </p:spPr>
        <p:txBody>
          <a:bodyPr wrap="square" lIns="51449" tIns="25724" rIns="51449" bIns="25724" rtlCol="0">
            <a:spAutoFit/>
          </a:bodyPr>
          <a:lstStyle/>
          <a:p>
            <a:pPr marL="0" marR="0" lvl="1"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rPr>
              <a:t>添加标题名称</a:t>
            </a:r>
            <a:endParaRPr kumimoji="0" lang="zh-CN" altLang="en-US" sz="1800" b="1"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endParaRPr>
          </a:p>
        </p:txBody>
      </p:sp>
      <p:sp>
        <p:nvSpPr>
          <p:cNvPr id="37" name="矩形 36"/>
          <p:cNvSpPr>
            <a:spLocks noChangeArrowheads="1"/>
          </p:cNvSpPr>
          <p:nvPr/>
        </p:nvSpPr>
        <p:spPr bwMode="auto">
          <a:xfrm>
            <a:off x="879343" y="4046129"/>
            <a:ext cx="7467135" cy="72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kumimoji="0" lang="en-US" altLang="zh-CN"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200</a:t>
            </a:r>
            <a:r>
              <a:rPr kumimoji="0" lang="zh-CN" altLang="en-US"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字以内据统计每页幻灯片的最好控制在</a:t>
            </a:r>
            <a:r>
              <a:rPr kumimoji="0" lang="en-US" altLang="zh-CN"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5</a:t>
            </a:r>
            <a:r>
              <a:rPr kumimoji="0" lang="zh-CN" altLang="en-US"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分钟之内。</a:t>
            </a:r>
            <a:endParaRPr kumimoji="0" lang="en-US" altLang="zh-CN"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endParaRPr>
          </a:p>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Char char="•"/>
              <a:defRPr/>
            </a:pPr>
            <a:endParaRPr kumimoji="0" lang="en-US" altLang="zh-CN"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Calibri" panose="020F0502020204030204" charset="0"/>
            </a:endParaRPr>
          </a:p>
        </p:txBody>
      </p:sp>
      <p:sp>
        <p:nvSpPr>
          <p:cNvPr id="38" name="Rectangle 2"/>
          <p:cNvSpPr/>
          <p:nvPr/>
        </p:nvSpPr>
        <p:spPr>
          <a:xfrm>
            <a:off x="879343" y="3233986"/>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39" name="Rectangle 6"/>
          <p:cNvSpPr/>
          <p:nvPr/>
        </p:nvSpPr>
        <p:spPr>
          <a:xfrm>
            <a:off x="2037386" y="2737466"/>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rgbClr val="AB6830"/>
                </a:solidFill>
                <a:latin typeface="+mn-ea"/>
                <a:cs typeface="Lato Light" panose="020F0402020204030203" pitchFamily="34" charset="0"/>
              </a:rPr>
              <a:t>标题文字</a:t>
            </a:r>
            <a:endParaRPr lang="en-US" altLang="zh-CN" sz="2700" b="1" noProof="1">
              <a:solidFill>
                <a:srgbClr val="AB6830"/>
              </a:solidFill>
              <a:latin typeface="+mn-ea"/>
              <a:cs typeface="Lato Light" panose="020F0402020204030203" pitchFamily="34" charset="0"/>
            </a:endParaRPr>
          </a:p>
        </p:txBody>
      </p:sp>
      <p:cxnSp>
        <p:nvCxnSpPr>
          <p:cNvPr id="40" name="直接连接符 39"/>
          <p:cNvCxnSpPr/>
          <p:nvPr/>
        </p:nvCxnSpPr>
        <p:spPr>
          <a:xfrm>
            <a:off x="1402940" y="3233986"/>
            <a:ext cx="3190875" cy="0"/>
          </a:xfrm>
          <a:prstGeom prst="line">
            <a:avLst/>
          </a:prstGeom>
          <a:ln>
            <a:solidFill>
              <a:srgbClr val="AB683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4294967295"/>
          </p:nvPr>
        </p:nvPicPr>
        <p:blipFill>
          <a:blip r:embed="rId1" cstate="screen"/>
          <a:stretch>
            <a:fillRect/>
          </a:stretch>
        </p:blipFill>
        <p:spPr>
          <a:xfrm>
            <a:off x="486027" y="526382"/>
            <a:ext cx="3825779" cy="205783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图片占位符 11"/>
          <p:cNvPicPr>
            <a:picLocks noChangeAspect="1"/>
          </p:cNvPicPr>
          <p:nvPr/>
        </p:nvPicPr>
        <p:blipFill>
          <a:blip r:embed="rId2" cstate="screen"/>
          <a:stretch>
            <a:fillRect/>
          </a:stretch>
        </p:blipFill>
        <p:spPr>
          <a:xfrm>
            <a:off x="4841579" y="468339"/>
            <a:ext cx="3852502" cy="205783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486027" y="3495623"/>
            <a:ext cx="2076154" cy="537792"/>
          </a:xfrm>
          <a:prstGeom prst="rect">
            <a:avLst/>
          </a:prstGeom>
          <a:noFill/>
        </p:spPr>
        <p:txBody>
          <a:bodyPr wrap="square" lIns="68589" tIns="34295" rIns="68589" bIns="34295" anchor="ctr">
            <a:noAutofit/>
          </a:bodyPr>
          <a:lstStyle/>
          <a:p>
            <a:pPr defTabSz="685800">
              <a:spcBef>
                <a:spcPct val="0"/>
              </a:spcBef>
            </a:pPr>
            <a:r>
              <a:rPr lang="zh-CN" altLang="en-US" sz="3600" b="1" noProof="1">
                <a:solidFill>
                  <a:schemeClr val="accent4">
                    <a:lumMod val="75000"/>
                  </a:schemeClr>
                </a:solidFill>
                <a:latin typeface="+mn-ea"/>
                <a:cs typeface="Lato Light" panose="020F0402020204030203" pitchFamily="34" charset="0"/>
              </a:rPr>
              <a:t>标题文字</a:t>
            </a:r>
            <a:endParaRPr lang="en-US" altLang="zh-CN" sz="3600" b="1" noProof="1">
              <a:solidFill>
                <a:schemeClr val="accent4">
                  <a:lumMod val="75000"/>
                </a:schemeClr>
              </a:solidFill>
              <a:latin typeface="+mn-ea"/>
              <a:cs typeface="Lato Light" panose="020F0402020204030203" pitchFamily="34" charset="0"/>
            </a:endParaRPr>
          </a:p>
        </p:txBody>
      </p:sp>
      <p:sp>
        <p:nvSpPr>
          <p:cNvPr id="24" name="Freeform 1075"/>
          <p:cNvSpPr/>
          <p:nvPr/>
        </p:nvSpPr>
        <p:spPr bwMode="auto">
          <a:xfrm>
            <a:off x="3663110" y="3024009"/>
            <a:ext cx="208567" cy="312891"/>
          </a:xfrm>
          <a:custGeom>
            <a:avLst/>
            <a:gdLst>
              <a:gd name="T0" fmla="*/ 201 w 201"/>
              <a:gd name="T1" fmla="*/ 4 h 301"/>
              <a:gd name="T2" fmla="*/ 183 w 201"/>
              <a:gd name="T3" fmla="*/ 301 h 301"/>
              <a:gd name="T4" fmla="*/ 81 w 201"/>
              <a:gd name="T5" fmla="*/ 301 h 301"/>
              <a:gd name="T6" fmla="*/ 81 w 201"/>
              <a:gd name="T7" fmla="*/ 301 h 301"/>
              <a:gd name="T8" fmla="*/ 82 w 201"/>
              <a:gd name="T9" fmla="*/ 291 h 301"/>
              <a:gd name="T10" fmla="*/ 82 w 201"/>
              <a:gd name="T11" fmla="*/ 264 h 301"/>
              <a:gd name="T12" fmla="*/ 81 w 201"/>
              <a:gd name="T13" fmla="*/ 225 h 301"/>
              <a:gd name="T14" fmla="*/ 79 w 201"/>
              <a:gd name="T15" fmla="*/ 202 h 301"/>
              <a:gd name="T16" fmla="*/ 76 w 201"/>
              <a:gd name="T17" fmla="*/ 179 h 301"/>
              <a:gd name="T18" fmla="*/ 72 w 201"/>
              <a:gd name="T19" fmla="*/ 156 h 301"/>
              <a:gd name="T20" fmla="*/ 68 w 201"/>
              <a:gd name="T21" fmla="*/ 133 h 301"/>
              <a:gd name="T22" fmla="*/ 61 w 201"/>
              <a:gd name="T23" fmla="*/ 109 h 301"/>
              <a:gd name="T24" fmla="*/ 53 w 201"/>
              <a:gd name="T25" fmla="*/ 88 h 301"/>
              <a:gd name="T26" fmla="*/ 43 w 201"/>
              <a:gd name="T27" fmla="*/ 70 h 301"/>
              <a:gd name="T28" fmla="*/ 37 w 201"/>
              <a:gd name="T29" fmla="*/ 61 h 301"/>
              <a:gd name="T30" fmla="*/ 31 w 201"/>
              <a:gd name="T31" fmla="*/ 54 h 301"/>
              <a:gd name="T32" fmla="*/ 25 w 201"/>
              <a:gd name="T33" fmla="*/ 47 h 301"/>
              <a:gd name="T34" fmla="*/ 17 w 201"/>
              <a:gd name="T35" fmla="*/ 42 h 301"/>
              <a:gd name="T36" fmla="*/ 9 w 201"/>
              <a:gd name="T37" fmla="*/ 37 h 301"/>
              <a:gd name="T38" fmla="*/ 0 w 201"/>
              <a:gd name="T39" fmla="*/ 33 h 301"/>
              <a:gd name="T40" fmla="*/ 201 w 201"/>
              <a:gd name="T4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1" h="301">
                <a:moveTo>
                  <a:pt x="201" y="4"/>
                </a:moveTo>
                <a:lnTo>
                  <a:pt x="183" y="301"/>
                </a:lnTo>
                <a:lnTo>
                  <a:pt x="81" y="301"/>
                </a:lnTo>
                <a:lnTo>
                  <a:pt x="81" y="301"/>
                </a:lnTo>
                <a:lnTo>
                  <a:pt x="82" y="291"/>
                </a:lnTo>
                <a:lnTo>
                  <a:pt x="82" y="264"/>
                </a:lnTo>
                <a:lnTo>
                  <a:pt x="81" y="225"/>
                </a:lnTo>
                <a:lnTo>
                  <a:pt x="79" y="202"/>
                </a:lnTo>
                <a:lnTo>
                  <a:pt x="76" y="179"/>
                </a:lnTo>
                <a:lnTo>
                  <a:pt x="72" y="156"/>
                </a:lnTo>
                <a:lnTo>
                  <a:pt x="68" y="133"/>
                </a:lnTo>
                <a:lnTo>
                  <a:pt x="61" y="109"/>
                </a:lnTo>
                <a:lnTo>
                  <a:pt x="53" y="88"/>
                </a:lnTo>
                <a:lnTo>
                  <a:pt x="43" y="70"/>
                </a:lnTo>
                <a:lnTo>
                  <a:pt x="37" y="61"/>
                </a:lnTo>
                <a:lnTo>
                  <a:pt x="31" y="54"/>
                </a:lnTo>
                <a:lnTo>
                  <a:pt x="25" y="47"/>
                </a:lnTo>
                <a:lnTo>
                  <a:pt x="17" y="42"/>
                </a:lnTo>
                <a:lnTo>
                  <a:pt x="9" y="37"/>
                </a:lnTo>
                <a:lnTo>
                  <a:pt x="0" y="33"/>
                </a:lnTo>
                <a:lnTo>
                  <a:pt x="201" y="0"/>
                </a:lnTo>
              </a:path>
            </a:pathLst>
          </a:custGeom>
          <a:solidFill>
            <a:schemeClr val="accent4">
              <a:lumMod val="75000"/>
            </a:schemeClr>
          </a:solidFill>
          <a:ln>
            <a:noFill/>
          </a:ln>
        </p:spPr>
        <p:txBody>
          <a:bodyPr vert="horz" wrap="square" lIns="68589" tIns="34295" rIns="68589" bIns="34295" numCol="1" anchor="t" anchorCtr="0" compatLnSpc="1"/>
          <a:lstStyle/>
          <a:p>
            <a:endParaRPr lang="en-US">
              <a:latin typeface="+mn-ea"/>
            </a:endParaRPr>
          </a:p>
        </p:txBody>
      </p:sp>
      <p:grpSp>
        <p:nvGrpSpPr>
          <p:cNvPr id="3" name="Group 2"/>
          <p:cNvGrpSpPr/>
          <p:nvPr/>
        </p:nvGrpSpPr>
        <p:grpSpPr>
          <a:xfrm>
            <a:off x="3426609" y="3003011"/>
            <a:ext cx="345776" cy="354886"/>
            <a:chOff x="4528131" y="3335418"/>
            <a:chExt cx="742370" cy="761828"/>
          </a:xfrm>
          <a:solidFill>
            <a:schemeClr val="accent4">
              <a:lumMod val="75000"/>
            </a:schemeClr>
          </a:solidFill>
        </p:grpSpPr>
        <p:sp>
          <p:nvSpPr>
            <p:cNvPr id="23" name="Freeform 1074"/>
            <p:cNvSpPr/>
            <p:nvPr/>
          </p:nvSpPr>
          <p:spPr bwMode="auto">
            <a:xfrm>
              <a:off x="4984118" y="3671847"/>
              <a:ext cx="278041" cy="417059"/>
            </a:xfrm>
            <a:custGeom>
              <a:avLst/>
              <a:gdLst>
                <a:gd name="T0" fmla="*/ 201 w 201"/>
                <a:gd name="T1" fmla="*/ 4 h 301"/>
                <a:gd name="T2" fmla="*/ 183 w 201"/>
                <a:gd name="T3" fmla="*/ 301 h 301"/>
                <a:gd name="T4" fmla="*/ 81 w 201"/>
                <a:gd name="T5" fmla="*/ 301 h 301"/>
                <a:gd name="T6" fmla="*/ 81 w 201"/>
                <a:gd name="T7" fmla="*/ 301 h 301"/>
                <a:gd name="T8" fmla="*/ 82 w 201"/>
                <a:gd name="T9" fmla="*/ 291 h 301"/>
                <a:gd name="T10" fmla="*/ 82 w 201"/>
                <a:gd name="T11" fmla="*/ 264 h 301"/>
                <a:gd name="T12" fmla="*/ 81 w 201"/>
                <a:gd name="T13" fmla="*/ 225 h 301"/>
                <a:gd name="T14" fmla="*/ 79 w 201"/>
                <a:gd name="T15" fmla="*/ 202 h 301"/>
                <a:gd name="T16" fmla="*/ 76 w 201"/>
                <a:gd name="T17" fmla="*/ 179 h 301"/>
                <a:gd name="T18" fmla="*/ 72 w 201"/>
                <a:gd name="T19" fmla="*/ 156 h 301"/>
                <a:gd name="T20" fmla="*/ 68 w 201"/>
                <a:gd name="T21" fmla="*/ 133 h 301"/>
                <a:gd name="T22" fmla="*/ 61 w 201"/>
                <a:gd name="T23" fmla="*/ 109 h 301"/>
                <a:gd name="T24" fmla="*/ 53 w 201"/>
                <a:gd name="T25" fmla="*/ 88 h 301"/>
                <a:gd name="T26" fmla="*/ 43 w 201"/>
                <a:gd name="T27" fmla="*/ 70 h 301"/>
                <a:gd name="T28" fmla="*/ 37 w 201"/>
                <a:gd name="T29" fmla="*/ 61 h 301"/>
                <a:gd name="T30" fmla="*/ 31 w 201"/>
                <a:gd name="T31" fmla="*/ 54 h 301"/>
                <a:gd name="T32" fmla="*/ 25 w 201"/>
                <a:gd name="T33" fmla="*/ 47 h 301"/>
                <a:gd name="T34" fmla="*/ 17 w 201"/>
                <a:gd name="T35" fmla="*/ 42 h 301"/>
                <a:gd name="T36" fmla="*/ 9 w 201"/>
                <a:gd name="T37" fmla="*/ 37 h 301"/>
                <a:gd name="T38" fmla="*/ 0 w 201"/>
                <a:gd name="T39" fmla="*/ 33 h 301"/>
                <a:gd name="T40" fmla="*/ 201 w 201"/>
                <a:gd name="T41" fmla="*/ 0 h 301"/>
                <a:gd name="T42" fmla="*/ 201 w 201"/>
                <a:gd name="T43" fmla="*/ 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301">
                  <a:moveTo>
                    <a:pt x="201" y="4"/>
                  </a:moveTo>
                  <a:lnTo>
                    <a:pt x="183" y="301"/>
                  </a:lnTo>
                  <a:lnTo>
                    <a:pt x="81" y="301"/>
                  </a:lnTo>
                  <a:lnTo>
                    <a:pt x="81" y="301"/>
                  </a:lnTo>
                  <a:lnTo>
                    <a:pt x="82" y="291"/>
                  </a:lnTo>
                  <a:lnTo>
                    <a:pt x="82" y="264"/>
                  </a:lnTo>
                  <a:lnTo>
                    <a:pt x="81" y="225"/>
                  </a:lnTo>
                  <a:lnTo>
                    <a:pt x="79" y="202"/>
                  </a:lnTo>
                  <a:lnTo>
                    <a:pt x="76" y="179"/>
                  </a:lnTo>
                  <a:lnTo>
                    <a:pt x="72" y="156"/>
                  </a:lnTo>
                  <a:lnTo>
                    <a:pt x="68" y="133"/>
                  </a:lnTo>
                  <a:lnTo>
                    <a:pt x="61" y="109"/>
                  </a:lnTo>
                  <a:lnTo>
                    <a:pt x="53" y="88"/>
                  </a:lnTo>
                  <a:lnTo>
                    <a:pt x="43" y="70"/>
                  </a:lnTo>
                  <a:lnTo>
                    <a:pt x="37" y="61"/>
                  </a:lnTo>
                  <a:lnTo>
                    <a:pt x="31" y="54"/>
                  </a:lnTo>
                  <a:lnTo>
                    <a:pt x="25" y="47"/>
                  </a:lnTo>
                  <a:lnTo>
                    <a:pt x="17" y="42"/>
                  </a:lnTo>
                  <a:lnTo>
                    <a:pt x="9" y="37"/>
                  </a:lnTo>
                  <a:lnTo>
                    <a:pt x="0" y="33"/>
                  </a:lnTo>
                  <a:lnTo>
                    <a:pt x="201" y="0"/>
                  </a:lnTo>
                  <a:lnTo>
                    <a:pt x="2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5" name="Freeform 1076"/>
            <p:cNvSpPr/>
            <p:nvPr/>
          </p:nvSpPr>
          <p:spPr bwMode="auto">
            <a:xfrm>
              <a:off x="4528131" y="3335418"/>
              <a:ext cx="742370" cy="761828"/>
            </a:xfrm>
            <a:custGeom>
              <a:avLst/>
              <a:gdLst>
                <a:gd name="T0" fmla="*/ 148 w 533"/>
                <a:gd name="T1" fmla="*/ 61 h 549"/>
                <a:gd name="T2" fmla="*/ 171 w 533"/>
                <a:gd name="T3" fmla="*/ 47 h 549"/>
                <a:gd name="T4" fmla="*/ 214 w 533"/>
                <a:gd name="T5" fmla="*/ 27 h 549"/>
                <a:gd name="T6" fmla="*/ 254 w 533"/>
                <a:gd name="T7" fmla="*/ 13 h 549"/>
                <a:gd name="T8" fmla="*/ 300 w 533"/>
                <a:gd name="T9" fmla="*/ 3 h 549"/>
                <a:gd name="T10" fmla="*/ 353 w 533"/>
                <a:gd name="T11" fmla="*/ 0 h 549"/>
                <a:gd name="T12" fmla="*/ 409 w 533"/>
                <a:gd name="T13" fmla="*/ 5 h 549"/>
                <a:gd name="T14" fmla="*/ 440 w 533"/>
                <a:gd name="T15" fmla="*/ 11 h 549"/>
                <a:gd name="T16" fmla="*/ 458 w 533"/>
                <a:gd name="T17" fmla="*/ 32 h 549"/>
                <a:gd name="T18" fmla="*/ 486 w 533"/>
                <a:gd name="T19" fmla="*/ 70 h 549"/>
                <a:gd name="T20" fmla="*/ 506 w 533"/>
                <a:gd name="T21" fmla="*/ 104 h 549"/>
                <a:gd name="T22" fmla="*/ 522 w 533"/>
                <a:gd name="T23" fmla="*/ 141 h 549"/>
                <a:gd name="T24" fmla="*/ 532 w 533"/>
                <a:gd name="T25" fmla="*/ 182 h 549"/>
                <a:gd name="T26" fmla="*/ 533 w 533"/>
                <a:gd name="T27" fmla="*/ 214 h 549"/>
                <a:gd name="T28" fmla="*/ 531 w 533"/>
                <a:gd name="T29" fmla="*/ 235 h 549"/>
                <a:gd name="T30" fmla="*/ 528 w 533"/>
                <a:gd name="T31" fmla="*/ 245 h 549"/>
                <a:gd name="T32" fmla="*/ 493 w 533"/>
                <a:gd name="T33" fmla="*/ 255 h 549"/>
                <a:gd name="T34" fmla="*/ 455 w 533"/>
                <a:gd name="T35" fmla="*/ 267 h 549"/>
                <a:gd name="T36" fmla="*/ 412 w 533"/>
                <a:gd name="T37" fmla="*/ 288 h 549"/>
                <a:gd name="T38" fmla="*/ 366 w 533"/>
                <a:gd name="T39" fmla="*/ 318 h 549"/>
                <a:gd name="T40" fmla="*/ 333 w 533"/>
                <a:gd name="T41" fmla="*/ 348 h 549"/>
                <a:gd name="T42" fmla="*/ 314 w 533"/>
                <a:gd name="T43" fmla="*/ 371 h 549"/>
                <a:gd name="T44" fmla="*/ 296 w 533"/>
                <a:gd name="T45" fmla="*/ 397 h 549"/>
                <a:gd name="T46" fmla="*/ 283 w 533"/>
                <a:gd name="T47" fmla="*/ 426 h 549"/>
                <a:gd name="T48" fmla="*/ 272 w 533"/>
                <a:gd name="T49" fmla="*/ 459 h 549"/>
                <a:gd name="T50" fmla="*/ 268 w 533"/>
                <a:gd name="T51" fmla="*/ 477 h 549"/>
                <a:gd name="T52" fmla="*/ 266 w 533"/>
                <a:gd name="T53" fmla="*/ 488 h 549"/>
                <a:gd name="T54" fmla="*/ 260 w 533"/>
                <a:gd name="T55" fmla="*/ 506 h 549"/>
                <a:gd name="T56" fmla="*/ 251 w 533"/>
                <a:gd name="T57" fmla="*/ 519 h 549"/>
                <a:gd name="T58" fmla="*/ 238 w 533"/>
                <a:gd name="T59" fmla="*/ 532 h 549"/>
                <a:gd name="T60" fmla="*/ 219 w 533"/>
                <a:gd name="T61" fmla="*/ 542 h 549"/>
                <a:gd name="T62" fmla="*/ 193 w 533"/>
                <a:gd name="T63" fmla="*/ 548 h 549"/>
                <a:gd name="T64" fmla="*/ 23 w 533"/>
                <a:gd name="T65" fmla="*/ 549 h 549"/>
                <a:gd name="T66" fmla="*/ 21 w 533"/>
                <a:gd name="T67" fmla="*/ 545 h 549"/>
                <a:gd name="T68" fmla="*/ 7 w 533"/>
                <a:gd name="T69" fmla="*/ 523 h 549"/>
                <a:gd name="T70" fmla="*/ 1 w 533"/>
                <a:gd name="T71" fmla="*/ 508 h 549"/>
                <a:gd name="T72" fmla="*/ 0 w 533"/>
                <a:gd name="T73" fmla="*/ 493 h 549"/>
                <a:gd name="T74" fmla="*/ 6 w 533"/>
                <a:gd name="T75" fmla="*/ 478 h 549"/>
                <a:gd name="T76" fmla="*/ 21 w 533"/>
                <a:gd name="T77" fmla="*/ 466 h 549"/>
                <a:gd name="T78" fmla="*/ 49 w 533"/>
                <a:gd name="T79" fmla="*/ 457 h 549"/>
                <a:gd name="T80" fmla="*/ 65 w 533"/>
                <a:gd name="T81" fmla="*/ 453 h 549"/>
                <a:gd name="T82" fmla="*/ 95 w 533"/>
                <a:gd name="T83" fmla="*/ 441 h 549"/>
                <a:gd name="T84" fmla="*/ 121 w 533"/>
                <a:gd name="T85" fmla="*/ 421 h 549"/>
                <a:gd name="T86" fmla="*/ 143 w 533"/>
                <a:gd name="T87" fmla="*/ 398 h 549"/>
                <a:gd name="T88" fmla="*/ 160 w 533"/>
                <a:gd name="T89" fmla="*/ 372 h 549"/>
                <a:gd name="T90" fmla="*/ 175 w 533"/>
                <a:gd name="T91" fmla="*/ 344 h 549"/>
                <a:gd name="T92" fmla="*/ 191 w 533"/>
                <a:gd name="T93" fmla="*/ 301 h 549"/>
                <a:gd name="T94" fmla="*/ 198 w 533"/>
                <a:gd name="T95" fmla="*/ 274 h 549"/>
                <a:gd name="T96" fmla="*/ 201 w 533"/>
                <a:gd name="T97" fmla="*/ 247 h 549"/>
                <a:gd name="T98" fmla="*/ 198 w 533"/>
                <a:gd name="T99" fmla="*/ 220 h 549"/>
                <a:gd name="T100" fmla="*/ 193 w 533"/>
                <a:gd name="T101" fmla="*/ 193 h 549"/>
                <a:gd name="T102" fmla="*/ 178 w 533"/>
                <a:gd name="T103" fmla="*/ 146 h 549"/>
                <a:gd name="T104" fmla="*/ 163 w 533"/>
                <a:gd name="T105" fmla="*/ 112 h 549"/>
                <a:gd name="T106" fmla="*/ 159 w 533"/>
                <a:gd name="T107" fmla="*/ 106 h 549"/>
                <a:gd name="T108" fmla="*/ 147 w 533"/>
                <a:gd name="T109" fmla="*/ 83 h 549"/>
                <a:gd name="T110" fmla="*/ 144 w 533"/>
                <a:gd name="T111" fmla="*/ 67 h 549"/>
                <a:gd name="T112" fmla="*/ 148 w 533"/>
                <a:gd name="T113" fmla="*/ 6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549">
                  <a:moveTo>
                    <a:pt x="148" y="61"/>
                  </a:moveTo>
                  <a:lnTo>
                    <a:pt x="148" y="61"/>
                  </a:lnTo>
                  <a:lnTo>
                    <a:pt x="154" y="57"/>
                  </a:lnTo>
                  <a:lnTo>
                    <a:pt x="171" y="47"/>
                  </a:lnTo>
                  <a:lnTo>
                    <a:pt x="197" y="34"/>
                  </a:lnTo>
                  <a:lnTo>
                    <a:pt x="214" y="27"/>
                  </a:lnTo>
                  <a:lnTo>
                    <a:pt x="233" y="19"/>
                  </a:lnTo>
                  <a:lnTo>
                    <a:pt x="254" y="13"/>
                  </a:lnTo>
                  <a:lnTo>
                    <a:pt x="277" y="8"/>
                  </a:lnTo>
                  <a:lnTo>
                    <a:pt x="300" y="3"/>
                  </a:lnTo>
                  <a:lnTo>
                    <a:pt x="326" y="1"/>
                  </a:lnTo>
                  <a:lnTo>
                    <a:pt x="353" y="0"/>
                  </a:lnTo>
                  <a:lnTo>
                    <a:pt x="381" y="1"/>
                  </a:lnTo>
                  <a:lnTo>
                    <a:pt x="409" y="5"/>
                  </a:lnTo>
                  <a:lnTo>
                    <a:pt x="440" y="11"/>
                  </a:lnTo>
                  <a:lnTo>
                    <a:pt x="440" y="11"/>
                  </a:lnTo>
                  <a:lnTo>
                    <a:pt x="445" y="17"/>
                  </a:lnTo>
                  <a:lnTo>
                    <a:pt x="458" y="32"/>
                  </a:lnTo>
                  <a:lnTo>
                    <a:pt x="477" y="55"/>
                  </a:lnTo>
                  <a:lnTo>
                    <a:pt x="486" y="70"/>
                  </a:lnTo>
                  <a:lnTo>
                    <a:pt x="496" y="85"/>
                  </a:lnTo>
                  <a:lnTo>
                    <a:pt x="506" y="104"/>
                  </a:lnTo>
                  <a:lnTo>
                    <a:pt x="515" y="122"/>
                  </a:lnTo>
                  <a:lnTo>
                    <a:pt x="522" y="141"/>
                  </a:lnTo>
                  <a:lnTo>
                    <a:pt x="528" y="161"/>
                  </a:lnTo>
                  <a:lnTo>
                    <a:pt x="532" y="182"/>
                  </a:lnTo>
                  <a:lnTo>
                    <a:pt x="533" y="203"/>
                  </a:lnTo>
                  <a:lnTo>
                    <a:pt x="533" y="214"/>
                  </a:lnTo>
                  <a:lnTo>
                    <a:pt x="532" y="224"/>
                  </a:lnTo>
                  <a:lnTo>
                    <a:pt x="531" y="235"/>
                  </a:lnTo>
                  <a:lnTo>
                    <a:pt x="528" y="245"/>
                  </a:lnTo>
                  <a:lnTo>
                    <a:pt x="528" y="245"/>
                  </a:lnTo>
                  <a:lnTo>
                    <a:pt x="518" y="247"/>
                  </a:lnTo>
                  <a:lnTo>
                    <a:pt x="493" y="255"/>
                  </a:lnTo>
                  <a:lnTo>
                    <a:pt x="474" y="260"/>
                  </a:lnTo>
                  <a:lnTo>
                    <a:pt x="455" y="267"/>
                  </a:lnTo>
                  <a:lnTo>
                    <a:pt x="434" y="277"/>
                  </a:lnTo>
                  <a:lnTo>
                    <a:pt x="412" y="288"/>
                  </a:lnTo>
                  <a:lnTo>
                    <a:pt x="388" y="302"/>
                  </a:lnTo>
                  <a:lnTo>
                    <a:pt x="366" y="318"/>
                  </a:lnTo>
                  <a:lnTo>
                    <a:pt x="344" y="337"/>
                  </a:lnTo>
                  <a:lnTo>
                    <a:pt x="333" y="348"/>
                  </a:lnTo>
                  <a:lnTo>
                    <a:pt x="323" y="359"/>
                  </a:lnTo>
                  <a:lnTo>
                    <a:pt x="314" y="371"/>
                  </a:lnTo>
                  <a:lnTo>
                    <a:pt x="305" y="383"/>
                  </a:lnTo>
                  <a:lnTo>
                    <a:pt x="296" y="397"/>
                  </a:lnTo>
                  <a:lnTo>
                    <a:pt x="289" y="412"/>
                  </a:lnTo>
                  <a:lnTo>
                    <a:pt x="283" y="426"/>
                  </a:lnTo>
                  <a:lnTo>
                    <a:pt x="277" y="442"/>
                  </a:lnTo>
                  <a:lnTo>
                    <a:pt x="272" y="459"/>
                  </a:lnTo>
                  <a:lnTo>
                    <a:pt x="268" y="477"/>
                  </a:lnTo>
                  <a:lnTo>
                    <a:pt x="268" y="477"/>
                  </a:lnTo>
                  <a:lnTo>
                    <a:pt x="267" y="480"/>
                  </a:lnTo>
                  <a:lnTo>
                    <a:pt x="266" y="488"/>
                  </a:lnTo>
                  <a:lnTo>
                    <a:pt x="262" y="500"/>
                  </a:lnTo>
                  <a:lnTo>
                    <a:pt x="260" y="506"/>
                  </a:lnTo>
                  <a:lnTo>
                    <a:pt x="256" y="513"/>
                  </a:lnTo>
                  <a:lnTo>
                    <a:pt x="251" y="519"/>
                  </a:lnTo>
                  <a:lnTo>
                    <a:pt x="245" y="526"/>
                  </a:lnTo>
                  <a:lnTo>
                    <a:pt x="238" y="532"/>
                  </a:lnTo>
                  <a:lnTo>
                    <a:pt x="229" y="538"/>
                  </a:lnTo>
                  <a:lnTo>
                    <a:pt x="219" y="542"/>
                  </a:lnTo>
                  <a:lnTo>
                    <a:pt x="208" y="545"/>
                  </a:lnTo>
                  <a:lnTo>
                    <a:pt x="193" y="548"/>
                  </a:lnTo>
                  <a:lnTo>
                    <a:pt x="179" y="549"/>
                  </a:lnTo>
                  <a:lnTo>
                    <a:pt x="23" y="549"/>
                  </a:lnTo>
                  <a:lnTo>
                    <a:pt x="23" y="549"/>
                  </a:lnTo>
                  <a:lnTo>
                    <a:pt x="21" y="545"/>
                  </a:lnTo>
                  <a:lnTo>
                    <a:pt x="13" y="537"/>
                  </a:lnTo>
                  <a:lnTo>
                    <a:pt x="7" y="523"/>
                  </a:lnTo>
                  <a:lnTo>
                    <a:pt x="3" y="516"/>
                  </a:lnTo>
                  <a:lnTo>
                    <a:pt x="1" y="508"/>
                  </a:lnTo>
                  <a:lnTo>
                    <a:pt x="0" y="501"/>
                  </a:lnTo>
                  <a:lnTo>
                    <a:pt x="0" y="493"/>
                  </a:lnTo>
                  <a:lnTo>
                    <a:pt x="1" y="485"/>
                  </a:lnTo>
                  <a:lnTo>
                    <a:pt x="6" y="478"/>
                  </a:lnTo>
                  <a:lnTo>
                    <a:pt x="12" y="472"/>
                  </a:lnTo>
                  <a:lnTo>
                    <a:pt x="21" y="466"/>
                  </a:lnTo>
                  <a:lnTo>
                    <a:pt x="33" y="461"/>
                  </a:lnTo>
                  <a:lnTo>
                    <a:pt x="49" y="457"/>
                  </a:lnTo>
                  <a:lnTo>
                    <a:pt x="49" y="457"/>
                  </a:lnTo>
                  <a:lnTo>
                    <a:pt x="65" y="453"/>
                  </a:lnTo>
                  <a:lnTo>
                    <a:pt x="81" y="447"/>
                  </a:lnTo>
                  <a:lnTo>
                    <a:pt x="95" y="441"/>
                  </a:lnTo>
                  <a:lnTo>
                    <a:pt x="109" y="432"/>
                  </a:lnTo>
                  <a:lnTo>
                    <a:pt x="121" y="421"/>
                  </a:lnTo>
                  <a:lnTo>
                    <a:pt x="132" y="410"/>
                  </a:lnTo>
                  <a:lnTo>
                    <a:pt x="143" y="398"/>
                  </a:lnTo>
                  <a:lnTo>
                    <a:pt x="152" y="386"/>
                  </a:lnTo>
                  <a:lnTo>
                    <a:pt x="160" y="372"/>
                  </a:lnTo>
                  <a:lnTo>
                    <a:pt x="169" y="359"/>
                  </a:lnTo>
                  <a:lnTo>
                    <a:pt x="175" y="344"/>
                  </a:lnTo>
                  <a:lnTo>
                    <a:pt x="181" y="329"/>
                  </a:lnTo>
                  <a:lnTo>
                    <a:pt x="191" y="301"/>
                  </a:lnTo>
                  <a:lnTo>
                    <a:pt x="198" y="274"/>
                  </a:lnTo>
                  <a:lnTo>
                    <a:pt x="198" y="274"/>
                  </a:lnTo>
                  <a:lnTo>
                    <a:pt x="200" y="261"/>
                  </a:lnTo>
                  <a:lnTo>
                    <a:pt x="201" y="247"/>
                  </a:lnTo>
                  <a:lnTo>
                    <a:pt x="201" y="234"/>
                  </a:lnTo>
                  <a:lnTo>
                    <a:pt x="198" y="220"/>
                  </a:lnTo>
                  <a:lnTo>
                    <a:pt x="196" y="206"/>
                  </a:lnTo>
                  <a:lnTo>
                    <a:pt x="193" y="193"/>
                  </a:lnTo>
                  <a:lnTo>
                    <a:pt x="186" y="168"/>
                  </a:lnTo>
                  <a:lnTo>
                    <a:pt x="178" y="146"/>
                  </a:lnTo>
                  <a:lnTo>
                    <a:pt x="170" y="128"/>
                  </a:lnTo>
                  <a:lnTo>
                    <a:pt x="163" y="112"/>
                  </a:lnTo>
                  <a:lnTo>
                    <a:pt x="163" y="112"/>
                  </a:lnTo>
                  <a:lnTo>
                    <a:pt x="159" y="106"/>
                  </a:lnTo>
                  <a:lnTo>
                    <a:pt x="151" y="92"/>
                  </a:lnTo>
                  <a:lnTo>
                    <a:pt x="147" y="83"/>
                  </a:lnTo>
                  <a:lnTo>
                    <a:pt x="144" y="74"/>
                  </a:lnTo>
                  <a:lnTo>
                    <a:pt x="144" y="67"/>
                  </a:lnTo>
                  <a:lnTo>
                    <a:pt x="146" y="63"/>
                  </a:lnTo>
                  <a:lnTo>
                    <a:pt x="148"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35" name="Group 34"/>
          <p:cNvGrpSpPr/>
          <p:nvPr/>
        </p:nvGrpSpPr>
        <p:grpSpPr>
          <a:xfrm>
            <a:off x="5642240" y="2994025"/>
            <a:ext cx="354167" cy="372858"/>
            <a:chOff x="11037888" y="1382713"/>
            <a:chExt cx="271463" cy="285750"/>
          </a:xfrm>
          <a:solidFill>
            <a:schemeClr val="accent4">
              <a:lumMod val="75000"/>
            </a:schemeClr>
          </a:solidFill>
        </p:grpSpPr>
        <p:sp>
          <p:nvSpPr>
            <p:cNvPr id="36" name="Freeform 4125"/>
            <p:cNvSpPr/>
            <p:nvPr/>
          </p:nvSpPr>
          <p:spPr bwMode="auto">
            <a:xfrm>
              <a:off x="11037888" y="1477963"/>
              <a:ext cx="238125" cy="190500"/>
            </a:xfrm>
            <a:custGeom>
              <a:avLst/>
              <a:gdLst>
                <a:gd name="T0" fmla="*/ 736 w 751"/>
                <a:gd name="T1" fmla="*/ 0 h 600"/>
                <a:gd name="T2" fmla="*/ 15 w 751"/>
                <a:gd name="T3" fmla="*/ 0 h 600"/>
                <a:gd name="T4" fmla="*/ 11 w 751"/>
                <a:gd name="T5" fmla="*/ 0 h 600"/>
                <a:gd name="T6" fmla="*/ 8 w 751"/>
                <a:gd name="T7" fmla="*/ 1 h 600"/>
                <a:gd name="T8" fmla="*/ 6 w 751"/>
                <a:gd name="T9" fmla="*/ 2 h 600"/>
                <a:gd name="T10" fmla="*/ 4 w 751"/>
                <a:gd name="T11" fmla="*/ 4 h 600"/>
                <a:gd name="T12" fmla="*/ 2 w 751"/>
                <a:gd name="T13" fmla="*/ 6 h 600"/>
                <a:gd name="T14" fmla="*/ 1 w 751"/>
                <a:gd name="T15" fmla="*/ 9 h 600"/>
                <a:gd name="T16" fmla="*/ 0 w 751"/>
                <a:gd name="T17" fmla="*/ 12 h 600"/>
                <a:gd name="T18" fmla="*/ 0 w 751"/>
                <a:gd name="T19" fmla="*/ 15 h 600"/>
                <a:gd name="T20" fmla="*/ 0 w 751"/>
                <a:gd name="T21" fmla="*/ 585 h 600"/>
                <a:gd name="T22" fmla="*/ 0 w 751"/>
                <a:gd name="T23" fmla="*/ 589 h 600"/>
                <a:gd name="T24" fmla="*/ 1 w 751"/>
                <a:gd name="T25" fmla="*/ 592 h 600"/>
                <a:gd name="T26" fmla="*/ 2 w 751"/>
                <a:gd name="T27" fmla="*/ 594 h 600"/>
                <a:gd name="T28" fmla="*/ 4 w 751"/>
                <a:gd name="T29" fmla="*/ 596 h 600"/>
                <a:gd name="T30" fmla="*/ 6 w 751"/>
                <a:gd name="T31" fmla="*/ 598 h 600"/>
                <a:gd name="T32" fmla="*/ 8 w 751"/>
                <a:gd name="T33" fmla="*/ 599 h 600"/>
                <a:gd name="T34" fmla="*/ 11 w 751"/>
                <a:gd name="T35" fmla="*/ 600 h 600"/>
                <a:gd name="T36" fmla="*/ 15 w 751"/>
                <a:gd name="T37" fmla="*/ 600 h 600"/>
                <a:gd name="T38" fmla="*/ 736 w 751"/>
                <a:gd name="T39" fmla="*/ 600 h 600"/>
                <a:gd name="T40" fmla="*/ 738 w 751"/>
                <a:gd name="T41" fmla="*/ 600 h 600"/>
                <a:gd name="T42" fmla="*/ 741 w 751"/>
                <a:gd name="T43" fmla="*/ 599 h 600"/>
                <a:gd name="T44" fmla="*/ 744 w 751"/>
                <a:gd name="T45" fmla="*/ 598 h 600"/>
                <a:gd name="T46" fmla="*/ 746 w 751"/>
                <a:gd name="T47" fmla="*/ 596 h 600"/>
                <a:gd name="T48" fmla="*/ 748 w 751"/>
                <a:gd name="T49" fmla="*/ 594 h 600"/>
                <a:gd name="T50" fmla="*/ 749 w 751"/>
                <a:gd name="T51" fmla="*/ 592 h 600"/>
                <a:gd name="T52" fmla="*/ 750 w 751"/>
                <a:gd name="T53" fmla="*/ 589 h 600"/>
                <a:gd name="T54" fmla="*/ 751 w 751"/>
                <a:gd name="T55" fmla="*/ 585 h 600"/>
                <a:gd name="T56" fmla="*/ 751 w 751"/>
                <a:gd name="T57" fmla="*/ 15 h 600"/>
                <a:gd name="T58" fmla="*/ 750 w 751"/>
                <a:gd name="T59" fmla="*/ 12 h 600"/>
                <a:gd name="T60" fmla="*/ 749 w 751"/>
                <a:gd name="T61" fmla="*/ 9 h 600"/>
                <a:gd name="T62" fmla="*/ 748 w 751"/>
                <a:gd name="T63" fmla="*/ 6 h 600"/>
                <a:gd name="T64" fmla="*/ 746 w 751"/>
                <a:gd name="T65" fmla="*/ 4 h 600"/>
                <a:gd name="T66" fmla="*/ 744 w 751"/>
                <a:gd name="T67" fmla="*/ 2 h 600"/>
                <a:gd name="T68" fmla="*/ 741 w 751"/>
                <a:gd name="T69" fmla="*/ 1 h 600"/>
                <a:gd name="T70" fmla="*/ 738 w 751"/>
                <a:gd name="T71" fmla="*/ 0 h 600"/>
                <a:gd name="T72" fmla="*/ 736 w 751"/>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600">
                  <a:moveTo>
                    <a:pt x="736" y="0"/>
                  </a:moveTo>
                  <a:lnTo>
                    <a:pt x="15" y="0"/>
                  </a:lnTo>
                  <a:lnTo>
                    <a:pt x="11" y="0"/>
                  </a:lnTo>
                  <a:lnTo>
                    <a:pt x="8" y="1"/>
                  </a:lnTo>
                  <a:lnTo>
                    <a:pt x="6" y="2"/>
                  </a:lnTo>
                  <a:lnTo>
                    <a:pt x="4" y="4"/>
                  </a:lnTo>
                  <a:lnTo>
                    <a:pt x="2" y="6"/>
                  </a:lnTo>
                  <a:lnTo>
                    <a:pt x="1" y="9"/>
                  </a:lnTo>
                  <a:lnTo>
                    <a:pt x="0" y="12"/>
                  </a:lnTo>
                  <a:lnTo>
                    <a:pt x="0" y="15"/>
                  </a:lnTo>
                  <a:lnTo>
                    <a:pt x="0" y="585"/>
                  </a:lnTo>
                  <a:lnTo>
                    <a:pt x="0" y="589"/>
                  </a:lnTo>
                  <a:lnTo>
                    <a:pt x="1" y="592"/>
                  </a:lnTo>
                  <a:lnTo>
                    <a:pt x="2" y="594"/>
                  </a:lnTo>
                  <a:lnTo>
                    <a:pt x="4" y="596"/>
                  </a:lnTo>
                  <a:lnTo>
                    <a:pt x="6" y="598"/>
                  </a:lnTo>
                  <a:lnTo>
                    <a:pt x="8" y="599"/>
                  </a:lnTo>
                  <a:lnTo>
                    <a:pt x="11" y="600"/>
                  </a:lnTo>
                  <a:lnTo>
                    <a:pt x="15" y="600"/>
                  </a:lnTo>
                  <a:lnTo>
                    <a:pt x="736" y="600"/>
                  </a:lnTo>
                  <a:lnTo>
                    <a:pt x="738" y="600"/>
                  </a:lnTo>
                  <a:lnTo>
                    <a:pt x="741" y="599"/>
                  </a:lnTo>
                  <a:lnTo>
                    <a:pt x="744" y="598"/>
                  </a:lnTo>
                  <a:lnTo>
                    <a:pt x="746" y="596"/>
                  </a:lnTo>
                  <a:lnTo>
                    <a:pt x="748" y="594"/>
                  </a:lnTo>
                  <a:lnTo>
                    <a:pt x="749" y="592"/>
                  </a:lnTo>
                  <a:lnTo>
                    <a:pt x="750" y="589"/>
                  </a:lnTo>
                  <a:lnTo>
                    <a:pt x="751" y="585"/>
                  </a:lnTo>
                  <a:lnTo>
                    <a:pt x="751" y="15"/>
                  </a:lnTo>
                  <a:lnTo>
                    <a:pt x="750" y="12"/>
                  </a:lnTo>
                  <a:lnTo>
                    <a:pt x="749" y="9"/>
                  </a:lnTo>
                  <a:lnTo>
                    <a:pt x="748" y="6"/>
                  </a:lnTo>
                  <a:lnTo>
                    <a:pt x="746" y="4"/>
                  </a:lnTo>
                  <a:lnTo>
                    <a:pt x="744" y="2"/>
                  </a:lnTo>
                  <a:lnTo>
                    <a:pt x="741" y="1"/>
                  </a:lnTo>
                  <a:lnTo>
                    <a:pt x="738" y="0"/>
                  </a:lnTo>
                  <a:lnTo>
                    <a:pt x="7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Freeform 4126"/>
            <p:cNvSpPr/>
            <p:nvPr/>
          </p:nvSpPr>
          <p:spPr bwMode="auto">
            <a:xfrm>
              <a:off x="11095038" y="1382713"/>
              <a:ext cx="114300" cy="80963"/>
            </a:xfrm>
            <a:custGeom>
              <a:avLst/>
              <a:gdLst>
                <a:gd name="T0" fmla="*/ 18 w 360"/>
                <a:gd name="T1" fmla="*/ 257 h 257"/>
                <a:gd name="T2" fmla="*/ 23 w 360"/>
                <a:gd name="T3" fmla="*/ 255 h 257"/>
                <a:gd name="T4" fmla="*/ 27 w 360"/>
                <a:gd name="T5" fmla="*/ 251 h 257"/>
                <a:gd name="T6" fmla="*/ 30 w 360"/>
                <a:gd name="T7" fmla="*/ 245 h 257"/>
                <a:gd name="T8" fmla="*/ 30 w 360"/>
                <a:gd name="T9" fmla="*/ 185 h 257"/>
                <a:gd name="T10" fmla="*/ 32 w 360"/>
                <a:gd name="T11" fmla="*/ 153 h 257"/>
                <a:gd name="T12" fmla="*/ 40 w 360"/>
                <a:gd name="T13" fmla="*/ 123 h 257"/>
                <a:gd name="T14" fmla="*/ 52 w 360"/>
                <a:gd name="T15" fmla="*/ 96 h 257"/>
                <a:gd name="T16" fmla="*/ 69 w 360"/>
                <a:gd name="T17" fmla="*/ 74 h 257"/>
                <a:gd name="T18" fmla="*/ 90 w 360"/>
                <a:gd name="T19" fmla="*/ 56 h 257"/>
                <a:gd name="T20" fmla="*/ 113 w 360"/>
                <a:gd name="T21" fmla="*/ 42 h 257"/>
                <a:gd name="T22" fmla="*/ 140 w 360"/>
                <a:gd name="T23" fmla="*/ 33 h 257"/>
                <a:gd name="T24" fmla="*/ 170 w 360"/>
                <a:gd name="T25" fmla="*/ 30 h 257"/>
                <a:gd name="T26" fmla="*/ 201 w 360"/>
                <a:gd name="T27" fmla="*/ 33 h 257"/>
                <a:gd name="T28" fmla="*/ 231 w 360"/>
                <a:gd name="T29" fmla="*/ 43 h 257"/>
                <a:gd name="T30" fmla="*/ 259 w 360"/>
                <a:gd name="T31" fmla="*/ 57 h 257"/>
                <a:gd name="T32" fmla="*/ 283 w 360"/>
                <a:gd name="T33" fmla="*/ 76 h 257"/>
                <a:gd name="T34" fmla="*/ 302 w 360"/>
                <a:gd name="T35" fmla="*/ 99 h 257"/>
                <a:gd name="T36" fmla="*/ 317 w 360"/>
                <a:gd name="T37" fmla="*/ 125 h 257"/>
                <a:gd name="T38" fmla="*/ 327 w 360"/>
                <a:gd name="T39" fmla="*/ 155 h 257"/>
                <a:gd name="T40" fmla="*/ 330 w 360"/>
                <a:gd name="T41" fmla="*/ 185 h 257"/>
                <a:gd name="T42" fmla="*/ 330 w 360"/>
                <a:gd name="T43" fmla="*/ 245 h 257"/>
                <a:gd name="T44" fmla="*/ 333 w 360"/>
                <a:gd name="T45" fmla="*/ 251 h 257"/>
                <a:gd name="T46" fmla="*/ 336 w 360"/>
                <a:gd name="T47" fmla="*/ 255 h 257"/>
                <a:gd name="T48" fmla="*/ 342 w 360"/>
                <a:gd name="T49" fmla="*/ 257 h 257"/>
                <a:gd name="T50" fmla="*/ 348 w 360"/>
                <a:gd name="T51" fmla="*/ 257 h 257"/>
                <a:gd name="T52" fmla="*/ 353 w 360"/>
                <a:gd name="T53" fmla="*/ 255 h 257"/>
                <a:gd name="T54" fmla="*/ 358 w 360"/>
                <a:gd name="T55" fmla="*/ 251 h 257"/>
                <a:gd name="T56" fmla="*/ 360 w 360"/>
                <a:gd name="T57" fmla="*/ 245 h 257"/>
                <a:gd name="T58" fmla="*/ 360 w 360"/>
                <a:gd name="T59" fmla="*/ 185 h 257"/>
                <a:gd name="T60" fmla="*/ 357 w 360"/>
                <a:gd name="T61" fmla="*/ 149 h 257"/>
                <a:gd name="T62" fmla="*/ 345 w 360"/>
                <a:gd name="T63" fmla="*/ 114 h 257"/>
                <a:gd name="T64" fmla="*/ 327 w 360"/>
                <a:gd name="T65" fmla="*/ 82 h 257"/>
                <a:gd name="T66" fmla="*/ 304 w 360"/>
                <a:gd name="T67" fmla="*/ 56 h 257"/>
                <a:gd name="T68" fmla="*/ 275 w 360"/>
                <a:gd name="T69" fmla="*/ 32 h 257"/>
                <a:gd name="T70" fmla="*/ 243 w 360"/>
                <a:gd name="T71" fmla="*/ 15 h 257"/>
                <a:gd name="T72" fmla="*/ 208 w 360"/>
                <a:gd name="T73" fmla="*/ 4 h 257"/>
                <a:gd name="T74" fmla="*/ 170 w 360"/>
                <a:gd name="T75" fmla="*/ 0 h 257"/>
                <a:gd name="T76" fmla="*/ 135 w 360"/>
                <a:gd name="T77" fmla="*/ 4 h 257"/>
                <a:gd name="T78" fmla="*/ 102 w 360"/>
                <a:gd name="T79" fmla="*/ 14 h 257"/>
                <a:gd name="T80" fmla="*/ 73 w 360"/>
                <a:gd name="T81" fmla="*/ 30 h 257"/>
                <a:gd name="T82" fmla="*/ 48 w 360"/>
                <a:gd name="T83" fmla="*/ 52 h 257"/>
                <a:gd name="T84" fmla="*/ 28 w 360"/>
                <a:gd name="T85" fmla="*/ 79 h 257"/>
                <a:gd name="T86" fmla="*/ 13 w 360"/>
                <a:gd name="T87" fmla="*/ 111 h 257"/>
                <a:gd name="T88" fmla="*/ 3 w 360"/>
                <a:gd name="T89" fmla="*/ 147 h 257"/>
                <a:gd name="T90" fmla="*/ 0 w 360"/>
                <a:gd name="T91" fmla="*/ 185 h 257"/>
                <a:gd name="T92" fmla="*/ 0 w 360"/>
                <a:gd name="T93" fmla="*/ 245 h 257"/>
                <a:gd name="T94" fmla="*/ 2 w 360"/>
                <a:gd name="T95" fmla="*/ 251 h 257"/>
                <a:gd name="T96" fmla="*/ 6 w 360"/>
                <a:gd name="T97" fmla="*/ 255 h 257"/>
                <a:gd name="T98" fmla="*/ 12 w 360"/>
                <a:gd name="T99"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257">
                  <a:moveTo>
                    <a:pt x="15" y="257"/>
                  </a:moveTo>
                  <a:lnTo>
                    <a:pt x="18" y="257"/>
                  </a:lnTo>
                  <a:lnTo>
                    <a:pt x="20" y="256"/>
                  </a:lnTo>
                  <a:lnTo>
                    <a:pt x="23" y="255"/>
                  </a:lnTo>
                  <a:lnTo>
                    <a:pt x="25" y="253"/>
                  </a:lnTo>
                  <a:lnTo>
                    <a:pt x="27" y="251"/>
                  </a:lnTo>
                  <a:lnTo>
                    <a:pt x="29" y="248"/>
                  </a:lnTo>
                  <a:lnTo>
                    <a:pt x="30" y="245"/>
                  </a:lnTo>
                  <a:lnTo>
                    <a:pt x="30" y="242"/>
                  </a:lnTo>
                  <a:lnTo>
                    <a:pt x="30" y="185"/>
                  </a:lnTo>
                  <a:lnTo>
                    <a:pt x="30" y="169"/>
                  </a:lnTo>
                  <a:lnTo>
                    <a:pt x="32" y="153"/>
                  </a:lnTo>
                  <a:lnTo>
                    <a:pt x="35" y="138"/>
                  </a:lnTo>
                  <a:lnTo>
                    <a:pt x="40" y="123"/>
                  </a:lnTo>
                  <a:lnTo>
                    <a:pt x="46" y="109"/>
                  </a:lnTo>
                  <a:lnTo>
                    <a:pt x="52" y="96"/>
                  </a:lnTo>
                  <a:lnTo>
                    <a:pt x="61" y="84"/>
                  </a:lnTo>
                  <a:lnTo>
                    <a:pt x="69" y="74"/>
                  </a:lnTo>
                  <a:lnTo>
                    <a:pt x="79" y="64"/>
                  </a:lnTo>
                  <a:lnTo>
                    <a:pt x="90" y="56"/>
                  </a:lnTo>
                  <a:lnTo>
                    <a:pt x="102" y="48"/>
                  </a:lnTo>
                  <a:lnTo>
                    <a:pt x="113" y="42"/>
                  </a:lnTo>
                  <a:lnTo>
                    <a:pt x="127" y="36"/>
                  </a:lnTo>
                  <a:lnTo>
                    <a:pt x="140" y="33"/>
                  </a:lnTo>
                  <a:lnTo>
                    <a:pt x="155" y="31"/>
                  </a:lnTo>
                  <a:lnTo>
                    <a:pt x="170" y="30"/>
                  </a:lnTo>
                  <a:lnTo>
                    <a:pt x="186" y="31"/>
                  </a:lnTo>
                  <a:lnTo>
                    <a:pt x="201" y="33"/>
                  </a:lnTo>
                  <a:lnTo>
                    <a:pt x="217" y="37"/>
                  </a:lnTo>
                  <a:lnTo>
                    <a:pt x="231" y="43"/>
                  </a:lnTo>
                  <a:lnTo>
                    <a:pt x="245" y="49"/>
                  </a:lnTo>
                  <a:lnTo>
                    <a:pt x="259" y="57"/>
                  </a:lnTo>
                  <a:lnTo>
                    <a:pt x="271" y="66"/>
                  </a:lnTo>
                  <a:lnTo>
                    <a:pt x="283" y="76"/>
                  </a:lnTo>
                  <a:lnTo>
                    <a:pt x="293" y="88"/>
                  </a:lnTo>
                  <a:lnTo>
                    <a:pt x="302" y="99"/>
                  </a:lnTo>
                  <a:lnTo>
                    <a:pt x="311" y="112"/>
                  </a:lnTo>
                  <a:lnTo>
                    <a:pt x="317" y="125"/>
                  </a:lnTo>
                  <a:lnTo>
                    <a:pt x="322" y="140"/>
                  </a:lnTo>
                  <a:lnTo>
                    <a:pt x="327" y="155"/>
                  </a:lnTo>
                  <a:lnTo>
                    <a:pt x="329" y="170"/>
                  </a:lnTo>
                  <a:lnTo>
                    <a:pt x="330" y="185"/>
                  </a:lnTo>
                  <a:lnTo>
                    <a:pt x="330" y="242"/>
                  </a:lnTo>
                  <a:lnTo>
                    <a:pt x="330" y="245"/>
                  </a:lnTo>
                  <a:lnTo>
                    <a:pt x="331" y="248"/>
                  </a:lnTo>
                  <a:lnTo>
                    <a:pt x="333" y="251"/>
                  </a:lnTo>
                  <a:lnTo>
                    <a:pt x="334" y="253"/>
                  </a:lnTo>
                  <a:lnTo>
                    <a:pt x="336" y="255"/>
                  </a:lnTo>
                  <a:lnTo>
                    <a:pt x="340" y="256"/>
                  </a:lnTo>
                  <a:lnTo>
                    <a:pt x="342" y="257"/>
                  </a:lnTo>
                  <a:lnTo>
                    <a:pt x="345" y="257"/>
                  </a:lnTo>
                  <a:lnTo>
                    <a:pt x="348" y="257"/>
                  </a:lnTo>
                  <a:lnTo>
                    <a:pt x="351" y="256"/>
                  </a:lnTo>
                  <a:lnTo>
                    <a:pt x="353" y="255"/>
                  </a:lnTo>
                  <a:lnTo>
                    <a:pt x="356" y="253"/>
                  </a:lnTo>
                  <a:lnTo>
                    <a:pt x="358" y="251"/>
                  </a:lnTo>
                  <a:lnTo>
                    <a:pt x="359" y="248"/>
                  </a:lnTo>
                  <a:lnTo>
                    <a:pt x="360" y="245"/>
                  </a:lnTo>
                  <a:lnTo>
                    <a:pt x="360" y="242"/>
                  </a:lnTo>
                  <a:lnTo>
                    <a:pt x="360" y="185"/>
                  </a:lnTo>
                  <a:lnTo>
                    <a:pt x="359" y="167"/>
                  </a:lnTo>
                  <a:lnTo>
                    <a:pt x="357" y="149"/>
                  </a:lnTo>
                  <a:lnTo>
                    <a:pt x="351" y="131"/>
                  </a:lnTo>
                  <a:lnTo>
                    <a:pt x="345" y="114"/>
                  </a:lnTo>
                  <a:lnTo>
                    <a:pt x="336" y="98"/>
                  </a:lnTo>
                  <a:lnTo>
                    <a:pt x="327" y="82"/>
                  </a:lnTo>
                  <a:lnTo>
                    <a:pt x="316" y="68"/>
                  </a:lnTo>
                  <a:lnTo>
                    <a:pt x="304" y="56"/>
                  </a:lnTo>
                  <a:lnTo>
                    <a:pt x="290" y="43"/>
                  </a:lnTo>
                  <a:lnTo>
                    <a:pt x="275" y="32"/>
                  </a:lnTo>
                  <a:lnTo>
                    <a:pt x="260" y="22"/>
                  </a:lnTo>
                  <a:lnTo>
                    <a:pt x="243" y="15"/>
                  </a:lnTo>
                  <a:lnTo>
                    <a:pt x="226" y="8"/>
                  </a:lnTo>
                  <a:lnTo>
                    <a:pt x="208" y="4"/>
                  </a:lnTo>
                  <a:lnTo>
                    <a:pt x="189" y="1"/>
                  </a:lnTo>
                  <a:lnTo>
                    <a:pt x="170" y="0"/>
                  </a:lnTo>
                  <a:lnTo>
                    <a:pt x="152" y="1"/>
                  </a:lnTo>
                  <a:lnTo>
                    <a:pt x="135" y="4"/>
                  </a:lnTo>
                  <a:lnTo>
                    <a:pt x="118" y="8"/>
                  </a:lnTo>
                  <a:lnTo>
                    <a:pt x="102" y="14"/>
                  </a:lnTo>
                  <a:lnTo>
                    <a:pt x="87" y="21"/>
                  </a:lnTo>
                  <a:lnTo>
                    <a:pt x="73" y="30"/>
                  </a:lnTo>
                  <a:lnTo>
                    <a:pt x="60" y="41"/>
                  </a:lnTo>
                  <a:lnTo>
                    <a:pt x="48" y="52"/>
                  </a:lnTo>
                  <a:lnTo>
                    <a:pt x="37" y="65"/>
                  </a:lnTo>
                  <a:lnTo>
                    <a:pt x="28" y="79"/>
                  </a:lnTo>
                  <a:lnTo>
                    <a:pt x="19" y="95"/>
                  </a:lnTo>
                  <a:lnTo>
                    <a:pt x="13" y="111"/>
                  </a:lnTo>
                  <a:lnTo>
                    <a:pt x="7" y="128"/>
                  </a:lnTo>
                  <a:lnTo>
                    <a:pt x="3" y="147"/>
                  </a:lnTo>
                  <a:lnTo>
                    <a:pt x="1" y="166"/>
                  </a:lnTo>
                  <a:lnTo>
                    <a:pt x="0" y="185"/>
                  </a:lnTo>
                  <a:lnTo>
                    <a:pt x="0" y="242"/>
                  </a:lnTo>
                  <a:lnTo>
                    <a:pt x="0" y="245"/>
                  </a:lnTo>
                  <a:lnTo>
                    <a:pt x="1" y="248"/>
                  </a:lnTo>
                  <a:lnTo>
                    <a:pt x="2" y="251"/>
                  </a:lnTo>
                  <a:lnTo>
                    <a:pt x="4" y="253"/>
                  </a:lnTo>
                  <a:lnTo>
                    <a:pt x="6" y="255"/>
                  </a:lnTo>
                  <a:lnTo>
                    <a:pt x="8" y="256"/>
                  </a:lnTo>
                  <a:lnTo>
                    <a:pt x="12" y="257"/>
                  </a:lnTo>
                  <a:lnTo>
                    <a:pt x="15" y="2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8" name="Freeform 4127"/>
            <p:cNvSpPr/>
            <p:nvPr/>
          </p:nvSpPr>
          <p:spPr bwMode="auto">
            <a:xfrm>
              <a:off x="11228388" y="1392238"/>
              <a:ext cx="80963" cy="76200"/>
            </a:xfrm>
            <a:custGeom>
              <a:avLst/>
              <a:gdLst>
                <a:gd name="T0" fmla="*/ 252 w 256"/>
                <a:gd name="T1" fmla="*/ 85 h 239"/>
                <a:gd name="T2" fmla="*/ 171 w 256"/>
                <a:gd name="T3" fmla="*/ 4 h 239"/>
                <a:gd name="T4" fmla="*/ 168 w 256"/>
                <a:gd name="T5" fmla="*/ 2 h 239"/>
                <a:gd name="T6" fmla="*/ 166 w 256"/>
                <a:gd name="T7" fmla="*/ 1 h 239"/>
                <a:gd name="T8" fmla="*/ 164 w 256"/>
                <a:gd name="T9" fmla="*/ 0 h 239"/>
                <a:gd name="T10" fmla="*/ 161 w 256"/>
                <a:gd name="T11" fmla="*/ 0 h 239"/>
                <a:gd name="T12" fmla="*/ 157 w 256"/>
                <a:gd name="T13" fmla="*/ 0 h 239"/>
                <a:gd name="T14" fmla="*/ 155 w 256"/>
                <a:gd name="T15" fmla="*/ 1 h 239"/>
                <a:gd name="T16" fmla="*/ 152 w 256"/>
                <a:gd name="T17" fmla="*/ 2 h 239"/>
                <a:gd name="T18" fmla="*/ 150 w 256"/>
                <a:gd name="T19" fmla="*/ 4 h 239"/>
                <a:gd name="T20" fmla="*/ 5 w 256"/>
                <a:gd name="T21" fmla="*/ 138 h 239"/>
                <a:gd name="T22" fmla="*/ 3 w 256"/>
                <a:gd name="T23" fmla="*/ 140 h 239"/>
                <a:gd name="T24" fmla="*/ 2 w 256"/>
                <a:gd name="T25" fmla="*/ 143 h 239"/>
                <a:gd name="T26" fmla="*/ 1 w 256"/>
                <a:gd name="T27" fmla="*/ 146 h 239"/>
                <a:gd name="T28" fmla="*/ 0 w 256"/>
                <a:gd name="T29" fmla="*/ 149 h 239"/>
                <a:gd name="T30" fmla="*/ 0 w 256"/>
                <a:gd name="T31" fmla="*/ 224 h 239"/>
                <a:gd name="T32" fmla="*/ 1 w 256"/>
                <a:gd name="T33" fmla="*/ 226 h 239"/>
                <a:gd name="T34" fmla="*/ 1 w 256"/>
                <a:gd name="T35" fmla="*/ 229 h 239"/>
                <a:gd name="T36" fmla="*/ 3 w 256"/>
                <a:gd name="T37" fmla="*/ 231 h 239"/>
                <a:gd name="T38" fmla="*/ 4 w 256"/>
                <a:gd name="T39" fmla="*/ 234 h 239"/>
                <a:gd name="T40" fmla="*/ 7 w 256"/>
                <a:gd name="T41" fmla="*/ 236 h 239"/>
                <a:gd name="T42" fmla="*/ 10 w 256"/>
                <a:gd name="T43" fmla="*/ 237 h 239"/>
                <a:gd name="T44" fmla="*/ 13 w 256"/>
                <a:gd name="T45" fmla="*/ 238 h 239"/>
                <a:gd name="T46" fmla="*/ 15 w 256"/>
                <a:gd name="T47" fmla="*/ 239 h 239"/>
                <a:gd name="T48" fmla="*/ 107 w 256"/>
                <a:gd name="T49" fmla="*/ 239 h 239"/>
                <a:gd name="T50" fmla="*/ 109 w 256"/>
                <a:gd name="T51" fmla="*/ 238 h 239"/>
                <a:gd name="T52" fmla="*/ 112 w 256"/>
                <a:gd name="T53" fmla="*/ 238 h 239"/>
                <a:gd name="T54" fmla="*/ 115 w 256"/>
                <a:gd name="T55" fmla="*/ 236 h 239"/>
                <a:gd name="T56" fmla="*/ 117 w 256"/>
                <a:gd name="T57" fmla="*/ 235 h 239"/>
                <a:gd name="T58" fmla="*/ 251 w 256"/>
                <a:gd name="T59" fmla="*/ 106 h 239"/>
                <a:gd name="T60" fmla="*/ 253 w 256"/>
                <a:gd name="T61" fmla="*/ 104 h 239"/>
                <a:gd name="T62" fmla="*/ 254 w 256"/>
                <a:gd name="T63" fmla="*/ 102 h 239"/>
                <a:gd name="T64" fmla="*/ 255 w 256"/>
                <a:gd name="T65" fmla="*/ 99 h 239"/>
                <a:gd name="T66" fmla="*/ 256 w 256"/>
                <a:gd name="T67" fmla="*/ 95 h 239"/>
                <a:gd name="T68" fmla="*/ 255 w 256"/>
                <a:gd name="T69" fmla="*/ 92 h 239"/>
                <a:gd name="T70" fmla="*/ 255 w 256"/>
                <a:gd name="T71" fmla="*/ 90 h 239"/>
                <a:gd name="T72" fmla="*/ 253 w 256"/>
                <a:gd name="T73" fmla="*/ 87 h 239"/>
                <a:gd name="T74" fmla="*/ 252 w 256"/>
                <a:gd name="T75" fmla="*/ 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39">
                  <a:moveTo>
                    <a:pt x="252" y="85"/>
                  </a:moveTo>
                  <a:lnTo>
                    <a:pt x="171" y="4"/>
                  </a:lnTo>
                  <a:lnTo>
                    <a:pt x="168" y="2"/>
                  </a:lnTo>
                  <a:lnTo>
                    <a:pt x="166" y="1"/>
                  </a:lnTo>
                  <a:lnTo>
                    <a:pt x="164" y="0"/>
                  </a:lnTo>
                  <a:lnTo>
                    <a:pt x="161" y="0"/>
                  </a:lnTo>
                  <a:lnTo>
                    <a:pt x="157" y="0"/>
                  </a:lnTo>
                  <a:lnTo>
                    <a:pt x="155" y="1"/>
                  </a:lnTo>
                  <a:lnTo>
                    <a:pt x="152" y="2"/>
                  </a:lnTo>
                  <a:lnTo>
                    <a:pt x="150" y="4"/>
                  </a:lnTo>
                  <a:lnTo>
                    <a:pt x="5" y="138"/>
                  </a:lnTo>
                  <a:lnTo>
                    <a:pt x="3" y="140"/>
                  </a:lnTo>
                  <a:lnTo>
                    <a:pt x="2" y="143"/>
                  </a:lnTo>
                  <a:lnTo>
                    <a:pt x="1" y="146"/>
                  </a:lnTo>
                  <a:lnTo>
                    <a:pt x="0" y="149"/>
                  </a:lnTo>
                  <a:lnTo>
                    <a:pt x="0" y="224"/>
                  </a:lnTo>
                  <a:lnTo>
                    <a:pt x="1" y="226"/>
                  </a:lnTo>
                  <a:lnTo>
                    <a:pt x="1" y="229"/>
                  </a:lnTo>
                  <a:lnTo>
                    <a:pt x="3" y="231"/>
                  </a:lnTo>
                  <a:lnTo>
                    <a:pt x="4" y="234"/>
                  </a:lnTo>
                  <a:lnTo>
                    <a:pt x="7" y="236"/>
                  </a:lnTo>
                  <a:lnTo>
                    <a:pt x="10" y="237"/>
                  </a:lnTo>
                  <a:lnTo>
                    <a:pt x="13" y="238"/>
                  </a:lnTo>
                  <a:lnTo>
                    <a:pt x="15" y="239"/>
                  </a:lnTo>
                  <a:lnTo>
                    <a:pt x="107" y="239"/>
                  </a:lnTo>
                  <a:lnTo>
                    <a:pt x="109" y="238"/>
                  </a:lnTo>
                  <a:lnTo>
                    <a:pt x="112" y="238"/>
                  </a:lnTo>
                  <a:lnTo>
                    <a:pt x="115" y="236"/>
                  </a:lnTo>
                  <a:lnTo>
                    <a:pt x="117" y="235"/>
                  </a:lnTo>
                  <a:lnTo>
                    <a:pt x="251" y="106"/>
                  </a:lnTo>
                  <a:lnTo>
                    <a:pt x="253" y="104"/>
                  </a:lnTo>
                  <a:lnTo>
                    <a:pt x="254" y="102"/>
                  </a:lnTo>
                  <a:lnTo>
                    <a:pt x="255" y="99"/>
                  </a:lnTo>
                  <a:lnTo>
                    <a:pt x="256" y="95"/>
                  </a:lnTo>
                  <a:lnTo>
                    <a:pt x="255" y="92"/>
                  </a:lnTo>
                  <a:lnTo>
                    <a:pt x="255" y="90"/>
                  </a:lnTo>
                  <a:lnTo>
                    <a:pt x="253" y="87"/>
                  </a:lnTo>
                  <a:lnTo>
                    <a:pt x="252"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10" name="Group 9"/>
          <p:cNvGrpSpPr/>
          <p:nvPr/>
        </p:nvGrpSpPr>
        <p:grpSpPr>
          <a:xfrm>
            <a:off x="7660765" y="3003699"/>
            <a:ext cx="376469" cy="353511"/>
            <a:chOff x="10196941" y="3608205"/>
            <a:chExt cx="734791" cy="689888"/>
          </a:xfrm>
          <a:solidFill>
            <a:schemeClr val="accent4">
              <a:lumMod val="75000"/>
            </a:schemeClr>
          </a:solidFill>
        </p:grpSpPr>
        <p:sp>
          <p:nvSpPr>
            <p:cNvPr id="39" name="Freeform 1315"/>
            <p:cNvSpPr>
              <a:spLocks noEditPoints="1"/>
            </p:cNvSpPr>
            <p:nvPr/>
          </p:nvSpPr>
          <p:spPr bwMode="auto">
            <a:xfrm>
              <a:off x="10196941" y="3608205"/>
              <a:ext cx="734791" cy="689888"/>
            </a:xfrm>
            <a:custGeom>
              <a:avLst/>
              <a:gdLst>
                <a:gd name="T0" fmla="*/ 744 w 902"/>
                <a:gd name="T1" fmla="*/ 240 h 843"/>
                <a:gd name="T2" fmla="*/ 778 w 902"/>
                <a:gd name="T3" fmla="*/ 177 h 843"/>
                <a:gd name="T4" fmla="*/ 782 w 902"/>
                <a:gd name="T5" fmla="*/ 166 h 843"/>
                <a:gd name="T6" fmla="*/ 776 w 902"/>
                <a:gd name="T7" fmla="*/ 155 h 843"/>
                <a:gd name="T8" fmla="*/ 663 w 902"/>
                <a:gd name="T9" fmla="*/ 151 h 843"/>
                <a:gd name="T10" fmla="*/ 663 w 902"/>
                <a:gd name="T11" fmla="*/ 126 h 843"/>
                <a:gd name="T12" fmla="*/ 670 w 902"/>
                <a:gd name="T13" fmla="*/ 95 h 843"/>
                <a:gd name="T14" fmla="*/ 686 w 902"/>
                <a:gd name="T15" fmla="*/ 70 h 843"/>
                <a:gd name="T16" fmla="*/ 708 w 902"/>
                <a:gd name="T17" fmla="*/ 49 h 843"/>
                <a:gd name="T18" fmla="*/ 736 w 902"/>
                <a:gd name="T19" fmla="*/ 36 h 843"/>
                <a:gd name="T20" fmla="*/ 767 w 902"/>
                <a:gd name="T21" fmla="*/ 31 h 843"/>
                <a:gd name="T22" fmla="*/ 799 w 902"/>
                <a:gd name="T23" fmla="*/ 36 h 843"/>
                <a:gd name="T24" fmla="*/ 826 w 902"/>
                <a:gd name="T25" fmla="*/ 49 h 843"/>
                <a:gd name="T26" fmla="*/ 849 w 902"/>
                <a:gd name="T27" fmla="*/ 70 h 843"/>
                <a:gd name="T28" fmla="*/ 864 w 902"/>
                <a:gd name="T29" fmla="*/ 95 h 843"/>
                <a:gd name="T30" fmla="*/ 872 w 902"/>
                <a:gd name="T31" fmla="*/ 126 h 843"/>
                <a:gd name="T32" fmla="*/ 870 w 902"/>
                <a:gd name="T33" fmla="*/ 157 h 843"/>
                <a:gd name="T34" fmla="*/ 860 w 902"/>
                <a:gd name="T35" fmla="*/ 186 h 843"/>
                <a:gd name="T36" fmla="*/ 841 w 902"/>
                <a:gd name="T37" fmla="*/ 211 h 843"/>
                <a:gd name="T38" fmla="*/ 817 w 902"/>
                <a:gd name="T39" fmla="*/ 229 h 843"/>
                <a:gd name="T40" fmla="*/ 788 w 902"/>
                <a:gd name="T41" fmla="*/ 240 h 843"/>
                <a:gd name="T42" fmla="*/ 767 w 902"/>
                <a:gd name="T43" fmla="*/ 0 h 843"/>
                <a:gd name="T44" fmla="*/ 727 w 902"/>
                <a:gd name="T45" fmla="*/ 7 h 843"/>
                <a:gd name="T46" fmla="*/ 692 w 902"/>
                <a:gd name="T47" fmla="*/ 25 h 843"/>
                <a:gd name="T48" fmla="*/ 663 w 902"/>
                <a:gd name="T49" fmla="*/ 50 h 843"/>
                <a:gd name="T50" fmla="*/ 642 w 902"/>
                <a:gd name="T51" fmla="*/ 84 h 843"/>
                <a:gd name="T52" fmla="*/ 632 w 902"/>
                <a:gd name="T53" fmla="*/ 123 h 843"/>
                <a:gd name="T54" fmla="*/ 632 w 902"/>
                <a:gd name="T55" fmla="*/ 151 h 843"/>
                <a:gd name="T56" fmla="*/ 0 w 902"/>
                <a:gd name="T57" fmla="*/ 0 h 843"/>
                <a:gd name="T58" fmla="*/ 250 w 902"/>
                <a:gd name="T59" fmla="*/ 151 h 843"/>
                <a:gd name="T60" fmla="*/ 158 w 902"/>
                <a:gd name="T61" fmla="*/ 155 h 843"/>
                <a:gd name="T62" fmla="*/ 150 w 902"/>
                <a:gd name="T63" fmla="*/ 166 h 843"/>
                <a:gd name="T64" fmla="*/ 155 w 902"/>
                <a:gd name="T65" fmla="*/ 177 h 843"/>
                <a:gd name="T66" fmla="*/ 316 w 902"/>
                <a:gd name="T67" fmla="*/ 813 h 843"/>
                <a:gd name="T68" fmla="*/ 302 w 902"/>
                <a:gd name="T69" fmla="*/ 822 h 843"/>
                <a:gd name="T70" fmla="*/ 306 w 902"/>
                <a:gd name="T71" fmla="*/ 839 h 843"/>
                <a:gd name="T72" fmla="*/ 617 w 902"/>
                <a:gd name="T73" fmla="*/ 843 h 843"/>
                <a:gd name="T74" fmla="*/ 630 w 902"/>
                <a:gd name="T75" fmla="*/ 835 h 843"/>
                <a:gd name="T76" fmla="*/ 628 w 902"/>
                <a:gd name="T77" fmla="*/ 818 h 843"/>
                <a:gd name="T78" fmla="*/ 482 w 902"/>
                <a:gd name="T79" fmla="*/ 813 h 843"/>
                <a:gd name="T80" fmla="*/ 716 w 902"/>
                <a:gd name="T81" fmla="*/ 263 h 843"/>
                <a:gd name="T82" fmla="*/ 767 w 902"/>
                <a:gd name="T83" fmla="*/ 271 h 843"/>
                <a:gd name="T84" fmla="*/ 807 w 902"/>
                <a:gd name="T85" fmla="*/ 265 h 843"/>
                <a:gd name="T86" fmla="*/ 843 w 902"/>
                <a:gd name="T87" fmla="*/ 248 h 843"/>
                <a:gd name="T88" fmla="*/ 872 w 902"/>
                <a:gd name="T89" fmla="*/ 223 h 843"/>
                <a:gd name="T90" fmla="*/ 892 w 902"/>
                <a:gd name="T91" fmla="*/ 189 h 843"/>
                <a:gd name="T92" fmla="*/ 902 w 902"/>
                <a:gd name="T93" fmla="*/ 150 h 843"/>
                <a:gd name="T94" fmla="*/ 900 w 902"/>
                <a:gd name="T95" fmla="*/ 110 h 843"/>
                <a:gd name="T96" fmla="*/ 886 w 902"/>
                <a:gd name="T97" fmla="*/ 72 h 843"/>
                <a:gd name="T98" fmla="*/ 863 w 902"/>
                <a:gd name="T99" fmla="*/ 41 h 843"/>
                <a:gd name="T100" fmla="*/ 832 w 902"/>
                <a:gd name="T101" fmla="*/ 17 h 843"/>
                <a:gd name="T102" fmla="*/ 794 w 902"/>
                <a:gd name="T103" fmla="*/ 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2" h="843">
                  <a:moveTo>
                    <a:pt x="767" y="242"/>
                  </a:moveTo>
                  <a:lnTo>
                    <a:pt x="755" y="241"/>
                  </a:lnTo>
                  <a:lnTo>
                    <a:pt x="744" y="240"/>
                  </a:lnTo>
                  <a:lnTo>
                    <a:pt x="733" y="236"/>
                  </a:lnTo>
                  <a:lnTo>
                    <a:pt x="724" y="232"/>
                  </a:lnTo>
                  <a:lnTo>
                    <a:pt x="778" y="177"/>
                  </a:lnTo>
                  <a:lnTo>
                    <a:pt x="781" y="174"/>
                  </a:lnTo>
                  <a:lnTo>
                    <a:pt x="782" y="170"/>
                  </a:lnTo>
                  <a:lnTo>
                    <a:pt x="782" y="166"/>
                  </a:lnTo>
                  <a:lnTo>
                    <a:pt x="781" y="162"/>
                  </a:lnTo>
                  <a:lnTo>
                    <a:pt x="778" y="157"/>
                  </a:lnTo>
                  <a:lnTo>
                    <a:pt x="776" y="155"/>
                  </a:lnTo>
                  <a:lnTo>
                    <a:pt x="771" y="152"/>
                  </a:lnTo>
                  <a:lnTo>
                    <a:pt x="767" y="151"/>
                  </a:lnTo>
                  <a:lnTo>
                    <a:pt x="663" y="151"/>
                  </a:lnTo>
                  <a:lnTo>
                    <a:pt x="662" y="145"/>
                  </a:lnTo>
                  <a:lnTo>
                    <a:pt x="662" y="136"/>
                  </a:lnTo>
                  <a:lnTo>
                    <a:pt x="663" y="126"/>
                  </a:lnTo>
                  <a:lnTo>
                    <a:pt x="664" y="116"/>
                  </a:lnTo>
                  <a:lnTo>
                    <a:pt x="666" y="105"/>
                  </a:lnTo>
                  <a:lnTo>
                    <a:pt x="670" y="95"/>
                  </a:lnTo>
                  <a:lnTo>
                    <a:pt x="675" y="87"/>
                  </a:lnTo>
                  <a:lnTo>
                    <a:pt x="680" y="78"/>
                  </a:lnTo>
                  <a:lnTo>
                    <a:pt x="686" y="70"/>
                  </a:lnTo>
                  <a:lnTo>
                    <a:pt x="693" y="62"/>
                  </a:lnTo>
                  <a:lnTo>
                    <a:pt x="700" y="55"/>
                  </a:lnTo>
                  <a:lnTo>
                    <a:pt x="708" y="49"/>
                  </a:lnTo>
                  <a:lnTo>
                    <a:pt x="717" y="44"/>
                  </a:lnTo>
                  <a:lnTo>
                    <a:pt x="726" y="39"/>
                  </a:lnTo>
                  <a:lnTo>
                    <a:pt x="736" y="36"/>
                  </a:lnTo>
                  <a:lnTo>
                    <a:pt x="745" y="33"/>
                  </a:lnTo>
                  <a:lnTo>
                    <a:pt x="756" y="32"/>
                  </a:lnTo>
                  <a:lnTo>
                    <a:pt x="767" y="31"/>
                  </a:lnTo>
                  <a:lnTo>
                    <a:pt x="778" y="32"/>
                  </a:lnTo>
                  <a:lnTo>
                    <a:pt x="788" y="33"/>
                  </a:lnTo>
                  <a:lnTo>
                    <a:pt x="799" y="36"/>
                  </a:lnTo>
                  <a:lnTo>
                    <a:pt x="809" y="39"/>
                  </a:lnTo>
                  <a:lnTo>
                    <a:pt x="817" y="44"/>
                  </a:lnTo>
                  <a:lnTo>
                    <a:pt x="826" y="49"/>
                  </a:lnTo>
                  <a:lnTo>
                    <a:pt x="834" y="55"/>
                  </a:lnTo>
                  <a:lnTo>
                    <a:pt x="841" y="62"/>
                  </a:lnTo>
                  <a:lnTo>
                    <a:pt x="849" y="70"/>
                  </a:lnTo>
                  <a:lnTo>
                    <a:pt x="855" y="78"/>
                  </a:lnTo>
                  <a:lnTo>
                    <a:pt x="860" y="87"/>
                  </a:lnTo>
                  <a:lnTo>
                    <a:pt x="864" y="95"/>
                  </a:lnTo>
                  <a:lnTo>
                    <a:pt x="868" y="105"/>
                  </a:lnTo>
                  <a:lnTo>
                    <a:pt x="870" y="116"/>
                  </a:lnTo>
                  <a:lnTo>
                    <a:pt x="872" y="126"/>
                  </a:lnTo>
                  <a:lnTo>
                    <a:pt x="873" y="136"/>
                  </a:lnTo>
                  <a:lnTo>
                    <a:pt x="872" y="147"/>
                  </a:lnTo>
                  <a:lnTo>
                    <a:pt x="870" y="157"/>
                  </a:lnTo>
                  <a:lnTo>
                    <a:pt x="868" y="168"/>
                  </a:lnTo>
                  <a:lnTo>
                    <a:pt x="864" y="178"/>
                  </a:lnTo>
                  <a:lnTo>
                    <a:pt x="860" y="186"/>
                  </a:lnTo>
                  <a:lnTo>
                    <a:pt x="855" y="196"/>
                  </a:lnTo>
                  <a:lnTo>
                    <a:pt x="849" y="203"/>
                  </a:lnTo>
                  <a:lnTo>
                    <a:pt x="841" y="211"/>
                  </a:lnTo>
                  <a:lnTo>
                    <a:pt x="834" y="218"/>
                  </a:lnTo>
                  <a:lnTo>
                    <a:pt x="826" y="224"/>
                  </a:lnTo>
                  <a:lnTo>
                    <a:pt x="817" y="229"/>
                  </a:lnTo>
                  <a:lnTo>
                    <a:pt x="809" y="234"/>
                  </a:lnTo>
                  <a:lnTo>
                    <a:pt x="799" y="237"/>
                  </a:lnTo>
                  <a:lnTo>
                    <a:pt x="788" y="240"/>
                  </a:lnTo>
                  <a:lnTo>
                    <a:pt x="778" y="241"/>
                  </a:lnTo>
                  <a:lnTo>
                    <a:pt x="767" y="242"/>
                  </a:lnTo>
                  <a:close/>
                  <a:moveTo>
                    <a:pt x="767" y="0"/>
                  </a:moveTo>
                  <a:lnTo>
                    <a:pt x="754" y="2"/>
                  </a:lnTo>
                  <a:lnTo>
                    <a:pt x="739" y="4"/>
                  </a:lnTo>
                  <a:lnTo>
                    <a:pt x="727" y="7"/>
                  </a:lnTo>
                  <a:lnTo>
                    <a:pt x="715" y="11"/>
                  </a:lnTo>
                  <a:lnTo>
                    <a:pt x="703" y="17"/>
                  </a:lnTo>
                  <a:lnTo>
                    <a:pt x="692" y="25"/>
                  </a:lnTo>
                  <a:lnTo>
                    <a:pt x="681" y="32"/>
                  </a:lnTo>
                  <a:lnTo>
                    <a:pt x="671" y="41"/>
                  </a:lnTo>
                  <a:lnTo>
                    <a:pt x="663" y="50"/>
                  </a:lnTo>
                  <a:lnTo>
                    <a:pt x="654" y="61"/>
                  </a:lnTo>
                  <a:lnTo>
                    <a:pt x="648" y="72"/>
                  </a:lnTo>
                  <a:lnTo>
                    <a:pt x="642" y="84"/>
                  </a:lnTo>
                  <a:lnTo>
                    <a:pt x="637" y="96"/>
                  </a:lnTo>
                  <a:lnTo>
                    <a:pt x="635" y="110"/>
                  </a:lnTo>
                  <a:lnTo>
                    <a:pt x="632" y="123"/>
                  </a:lnTo>
                  <a:lnTo>
                    <a:pt x="631" y="136"/>
                  </a:lnTo>
                  <a:lnTo>
                    <a:pt x="632" y="145"/>
                  </a:lnTo>
                  <a:lnTo>
                    <a:pt x="632" y="151"/>
                  </a:lnTo>
                  <a:lnTo>
                    <a:pt x="293" y="151"/>
                  </a:lnTo>
                  <a:lnTo>
                    <a:pt x="142" y="0"/>
                  </a:lnTo>
                  <a:lnTo>
                    <a:pt x="0" y="0"/>
                  </a:lnTo>
                  <a:lnTo>
                    <a:pt x="0" y="31"/>
                  </a:lnTo>
                  <a:lnTo>
                    <a:pt x="130" y="31"/>
                  </a:lnTo>
                  <a:lnTo>
                    <a:pt x="250" y="151"/>
                  </a:lnTo>
                  <a:lnTo>
                    <a:pt x="165" y="151"/>
                  </a:lnTo>
                  <a:lnTo>
                    <a:pt x="161" y="152"/>
                  </a:lnTo>
                  <a:lnTo>
                    <a:pt x="158" y="155"/>
                  </a:lnTo>
                  <a:lnTo>
                    <a:pt x="154" y="157"/>
                  </a:lnTo>
                  <a:lnTo>
                    <a:pt x="152" y="162"/>
                  </a:lnTo>
                  <a:lnTo>
                    <a:pt x="150" y="166"/>
                  </a:lnTo>
                  <a:lnTo>
                    <a:pt x="150" y="170"/>
                  </a:lnTo>
                  <a:lnTo>
                    <a:pt x="152" y="174"/>
                  </a:lnTo>
                  <a:lnTo>
                    <a:pt x="155" y="177"/>
                  </a:lnTo>
                  <a:lnTo>
                    <a:pt x="452" y="475"/>
                  </a:lnTo>
                  <a:lnTo>
                    <a:pt x="452" y="813"/>
                  </a:lnTo>
                  <a:lnTo>
                    <a:pt x="316" y="813"/>
                  </a:lnTo>
                  <a:lnTo>
                    <a:pt x="310" y="814"/>
                  </a:lnTo>
                  <a:lnTo>
                    <a:pt x="306" y="818"/>
                  </a:lnTo>
                  <a:lnTo>
                    <a:pt x="302" y="822"/>
                  </a:lnTo>
                  <a:lnTo>
                    <a:pt x="301" y="828"/>
                  </a:lnTo>
                  <a:lnTo>
                    <a:pt x="302" y="835"/>
                  </a:lnTo>
                  <a:lnTo>
                    <a:pt x="306" y="839"/>
                  </a:lnTo>
                  <a:lnTo>
                    <a:pt x="310" y="842"/>
                  </a:lnTo>
                  <a:lnTo>
                    <a:pt x="316" y="843"/>
                  </a:lnTo>
                  <a:lnTo>
                    <a:pt x="617" y="843"/>
                  </a:lnTo>
                  <a:lnTo>
                    <a:pt x="623" y="842"/>
                  </a:lnTo>
                  <a:lnTo>
                    <a:pt x="628" y="839"/>
                  </a:lnTo>
                  <a:lnTo>
                    <a:pt x="630" y="835"/>
                  </a:lnTo>
                  <a:lnTo>
                    <a:pt x="631" y="828"/>
                  </a:lnTo>
                  <a:lnTo>
                    <a:pt x="630" y="822"/>
                  </a:lnTo>
                  <a:lnTo>
                    <a:pt x="628" y="818"/>
                  </a:lnTo>
                  <a:lnTo>
                    <a:pt x="623" y="814"/>
                  </a:lnTo>
                  <a:lnTo>
                    <a:pt x="617" y="813"/>
                  </a:lnTo>
                  <a:lnTo>
                    <a:pt x="482" y="813"/>
                  </a:lnTo>
                  <a:lnTo>
                    <a:pt x="482" y="475"/>
                  </a:lnTo>
                  <a:lnTo>
                    <a:pt x="700" y="255"/>
                  </a:lnTo>
                  <a:lnTo>
                    <a:pt x="716" y="263"/>
                  </a:lnTo>
                  <a:lnTo>
                    <a:pt x="733" y="268"/>
                  </a:lnTo>
                  <a:lnTo>
                    <a:pt x="750" y="270"/>
                  </a:lnTo>
                  <a:lnTo>
                    <a:pt x="767" y="271"/>
                  </a:lnTo>
                  <a:lnTo>
                    <a:pt x="781" y="271"/>
                  </a:lnTo>
                  <a:lnTo>
                    <a:pt x="794" y="269"/>
                  </a:lnTo>
                  <a:lnTo>
                    <a:pt x="807" y="265"/>
                  </a:lnTo>
                  <a:lnTo>
                    <a:pt x="819" y="262"/>
                  </a:lnTo>
                  <a:lnTo>
                    <a:pt x="832" y="255"/>
                  </a:lnTo>
                  <a:lnTo>
                    <a:pt x="843" y="248"/>
                  </a:lnTo>
                  <a:lnTo>
                    <a:pt x="853" y="241"/>
                  </a:lnTo>
                  <a:lnTo>
                    <a:pt x="863" y="232"/>
                  </a:lnTo>
                  <a:lnTo>
                    <a:pt x="872" y="223"/>
                  </a:lnTo>
                  <a:lnTo>
                    <a:pt x="879" y="212"/>
                  </a:lnTo>
                  <a:lnTo>
                    <a:pt x="886" y="201"/>
                  </a:lnTo>
                  <a:lnTo>
                    <a:pt x="892" y="189"/>
                  </a:lnTo>
                  <a:lnTo>
                    <a:pt x="896" y="177"/>
                  </a:lnTo>
                  <a:lnTo>
                    <a:pt x="900" y="163"/>
                  </a:lnTo>
                  <a:lnTo>
                    <a:pt x="902" y="150"/>
                  </a:lnTo>
                  <a:lnTo>
                    <a:pt x="902" y="136"/>
                  </a:lnTo>
                  <a:lnTo>
                    <a:pt x="902" y="123"/>
                  </a:lnTo>
                  <a:lnTo>
                    <a:pt x="900" y="110"/>
                  </a:lnTo>
                  <a:lnTo>
                    <a:pt x="896" y="96"/>
                  </a:lnTo>
                  <a:lnTo>
                    <a:pt x="892" y="84"/>
                  </a:lnTo>
                  <a:lnTo>
                    <a:pt x="886" y="72"/>
                  </a:lnTo>
                  <a:lnTo>
                    <a:pt x="879" y="61"/>
                  </a:lnTo>
                  <a:lnTo>
                    <a:pt x="872" y="50"/>
                  </a:lnTo>
                  <a:lnTo>
                    <a:pt x="863" y="41"/>
                  </a:lnTo>
                  <a:lnTo>
                    <a:pt x="853" y="32"/>
                  </a:lnTo>
                  <a:lnTo>
                    <a:pt x="843" y="25"/>
                  </a:lnTo>
                  <a:lnTo>
                    <a:pt x="832" y="17"/>
                  </a:lnTo>
                  <a:lnTo>
                    <a:pt x="819" y="11"/>
                  </a:lnTo>
                  <a:lnTo>
                    <a:pt x="807" y="7"/>
                  </a:lnTo>
                  <a:lnTo>
                    <a:pt x="794" y="4"/>
                  </a:lnTo>
                  <a:lnTo>
                    <a:pt x="781" y="2"/>
                  </a:lnTo>
                  <a:lnTo>
                    <a:pt x="767" y="0"/>
                  </a:lnTo>
                  <a:close/>
                </a:path>
              </a:pathLst>
            </a:custGeom>
            <a:grpFill/>
            <a:ln>
              <a:noFill/>
            </a:ln>
          </p:spPr>
          <p:txBody>
            <a:bodyPr vert="horz" wrap="square" lIns="91440" tIns="45720" rIns="91440" bIns="45720" numCol="1" anchor="t" anchorCtr="0" compatLnSpc="1"/>
            <a:lstStyle/>
            <a:p>
              <a:endParaRPr lang="en-US">
                <a:latin typeface="+mn-ea"/>
              </a:endParaRPr>
            </a:p>
          </p:txBody>
        </p:sp>
        <p:sp>
          <p:nvSpPr>
            <p:cNvPr id="9" name="Oval 8"/>
            <p:cNvSpPr/>
            <p:nvPr/>
          </p:nvSpPr>
          <p:spPr>
            <a:xfrm>
              <a:off x="10739106" y="3632943"/>
              <a:ext cx="170938" cy="1709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28" name="Rectangle 12"/>
          <p:cNvSpPr/>
          <p:nvPr/>
        </p:nvSpPr>
        <p:spPr>
          <a:xfrm>
            <a:off x="2907748" y="3985829"/>
            <a:ext cx="1503679" cy="623440"/>
          </a:xfrm>
          <a:prstGeom prst="rect">
            <a:avLst/>
          </a:prstGeom>
        </p:spPr>
        <p:txBody>
          <a:bodyPr wrap="square" lIns="68589" tIns="34295" rIns="68589" bIns="34295">
            <a:spAutoFit/>
          </a:bodyPr>
          <a:lstStyle/>
          <a:p>
            <a:pPr algn="just">
              <a:buClr>
                <a:srgbClr val="E24848"/>
              </a:buClr>
              <a:defRPr/>
            </a:pPr>
            <a:r>
              <a:rPr lang="zh-CN" altLang="en-US" sz="900" noProof="1">
                <a:solidFill>
                  <a:schemeClr val="tx1">
                    <a:lumMod val="75000"/>
                    <a:lumOff val="25000"/>
                  </a:schemeClr>
                </a:solidFill>
                <a:latin typeface="+mn-ea"/>
                <a:cs typeface="Arial" panose="020B0604020202020204" pitchFamily="34" charset="0"/>
              </a:rPr>
              <a:t>尽量将每页幻灯片的字数控制在</a:t>
            </a:r>
            <a:r>
              <a:rPr lang="en-US" altLang="zh-CN" sz="900" noProof="1">
                <a:solidFill>
                  <a:schemeClr val="tx1">
                    <a:lumMod val="75000"/>
                    <a:lumOff val="25000"/>
                  </a:schemeClr>
                </a:solidFill>
                <a:latin typeface="+mn-ea"/>
                <a:cs typeface="Arial" panose="020B0604020202020204" pitchFamily="34" charset="0"/>
              </a:rPr>
              <a:t>200</a:t>
            </a:r>
            <a:r>
              <a:rPr lang="zh-CN" altLang="en-US" sz="900" noProof="1">
                <a:solidFill>
                  <a:schemeClr val="tx1">
                    <a:lumMod val="75000"/>
                    <a:lumOff val="25000"/>
                  </a:schemeClr>
                </a:solidFill>
                <a:latin typeface="+mn-ea"/>
                <a:cs typeface="Arial" panose="020B0604020202020204" pitchFamily="34" charset="0"/>
              </a:rPr>
              <a:t>字以内，据统计每页幻灯片的最好控制在</a:t>
            </a:r>
            <a:r>
              <a:rPr lang="en-US" altLang="zh-CN" sz="900" noProof="1">
                <a:solidFill>
                  <a:schemeClr val="tx1">
                    <a:lumMod val="75000"/>
                    <a:lumOff val="25000"/>
                  </a:schemeClr>
                </a:solidFill>
                <a:latin typeface="+mn-ea"/>
                <a:cs typeface="Arial" panose="020B0604020202020204" pitchFamily="34" charset="0"/>
              </a:rPr>
              <a:t>5</a:t>
            </a:r>
            <a:r>
              <a:rPr lang="zh-CN" altLang="en-US" sz="900" noProof="1">
                <a:solidFill>
                  <a:schemeClr val="tx1">
                    <a:lumMod val="75000"/>
                    <a:lumOff val="25000"/>
                  </a:schemeClr>
                </a:solidFill>
                <a:latin typeface="+mn-ea"/>
                <a:cs typeface="Arial" panose="020B0604020202020204" pitchFamily="34" charset="0"/>
              </a:rPr>
              <a:t>分钟之内。</a:t>
            </a:r>
            <a:endParaRPr lang="en-US" sz="900" noProof="1">
              <a:solidFill>
                <a:schemeClr val="tx1">
                  <a:lumMod val="75000"/>
                  <a:lumOff val="25000"/>
                </a:schemeClr>
              </a:solidFill>
              <a:latin typeface="+mn-ea"/>
              <a:cs typeface="Arial" panose="020B0604020202020204" pitchFamily="34" charset="0"/>
            </a:endParaRPr>
          </a:p>
        </p:txBody>
      </p:sp>
      <p:sp>
        <p:nvSpPr>
          <p:cNvPr id="29" name="Rectangle 13"/>
          <p:cNvSpPr/>
          <p:nvPr/>
        </p:nvSpPr>
        <p:spPr>
          <a:xfrm>
            <a:off x="2907748" y="3887740"/>
            <a:ext cx="1503679" cy="283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30" name="Rectangle 14"/>
          <p:cNvSpPr/>
          <p:nvPr/>
        </p:nvSpPr>
        <p:spPr>
          <a:xfrm>
            <a:off x="5009769" y="3985829"/>
            <a:ext cx="1503679" cy="623440"/>
          </a:xfrm>
          <a:prstGeom prst="rect">
            <a:avLst/>
          </a:prstGeom>
        </p:spPr>
        <p:txBody>
          <a:bodyPr wrap="square" lIns="68589" tIns="34295" rIns="68589" bIns="34295">
            <a:spAutoFit/>
          </a:bodyPr>
          <a:lstStyle/>
          <a:p>
            <a:pPr algn="just">
              <a:buClr>
                <a:srgbClr val="E24848"/>
              </a:buClr>
              <a:defRPr/>
            </a:pPr>
            <a:r>
              <a:rPr lang="zh-CN" altLang="en-US" sz="900" noProof="1">
                <a:solidFill>
                  <a:schemeClr val="tx1">
                    <a:lumMod val="75000"/>
                    <a:lumOff val="25000"/>
                  </a:schemeClr>
                </a:solidFill>
                <a:latin typeface="+mn-ea"/>
                <a:cs typeface="Arial" panose="020B0604020202020204" pitchFamily="34" charset="0"/>
              </a:rPr>
              <a:t>尽量将每页幻灯片的字数控制在</a:t>
            </a:r>
            <a:r>
              <a:rPr lang="en-US" altLang="zh-CN" sz="900" noProof="1">
                <a:solidFill>
                  <a:schemeClr val="tx1">
                    <a:lumMod val="75000"/>
                    <a:lumOff val="25000"/>
                  </a:schemeClr>
                </a:solidFill>
                <a:latin typeface="+mn-ea"/>
                <a:cs typeface="Arial" panose="020B0604020202020204" pitchFamily="34" charset="0"/>
              </a:rPr>
              <a:t>200</a:t>
            </a:r>
            <a:r>
              <a:rPr lang="zh-CN" altLang="en-US" sz="900" noProof="1">
                <a:solidFill>
                  <a:schemeClr val="tx1">
                    <a:lumMod val="75000"/>
                    <a:lumOff val="25000"/>
                  </a:schemeClr>
                </a:solidFill>
                <a:latin typeface="+mn-ea"/>
                <a:cs typeface="Arial" panose="020B0604020202020204" pitchFamily="34" charset="0"/>
              </a:rPr>
              <a:t>字以内，据统计每页幻灯片的最好控制在</a:t>
            </a:r>
            <a:r>
              <a:rPr lang="en-US" altLang="zh-CN" sz="900" noProof="1">
                <a:solidFill>
                  <a:schemeClr val="tx1">
                    <a:lumMod val="75000"/>
                    <a:lumOff val="25000"/>
                  </a:schemeClr>
                </a:solidFill>
                <a:latin typeface="+mn-ea"/>
                <a:cs typeface="Arial" panose="020B0604020202020204" pitchFamily="34" charset="0"/>
              </a:rPr>
              <a:t>5</a:t>
            </a:r>
            <a:r>
              <a:rPr lang="zh-CN" altLang="en-US" sz="900" noProof="1">
                <a:solidFill>
                  <a:schemeClr val="tx1">
                    <a:lumMod val="75000"/>
                    <a:lumOff val="25000"/>
                  </a:schemeClr>
                </a:solidFill>
                <a:latin typeface="+mn-ea"/>
                <a:cs typeface="Arial" panose="020B0604020202020204" pitchFamily="34" charset="0"/>
              </a:rPr>
              <a:t>分钟之内。</a:t>
            </a:r>
            <a:endParaRPr lang="en-US" sz="900" noProof="1">
              <a:solidFill>
                <a:schemeClr val="tx1">
                  <a:lumMod val="75000"/>
                  <a:lumOff val="25000"/>
                </a:schemeClr>
              </a:solidFill>
              <a:latin typeface="+mn-ea"/>
              <a:cs typeface="Arial" panose="020B0604020202020204" pitchFamily="34" charset="0"/>
            </a:endParaRPr>
          </a:p>
        </p:txBody>
      </p:sp>
      <p:sp>
        <p:nvSpPr>
          <p:cNvPr id="31" name="Rectangle 15"/>
          <p:cNvSpPr/>
          <p:nvPr/>
        </p:nvSpPr>
        <p:spPr>
          <a:xfrm>
            <a:off x="5009769" y="3887740"/>
            <a:ext cx="1503679" cy="283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32" name="Rectangle 16"/>
          <p:cNvSpPr/>
          <p:nvPr/>
        </p:nvSpPr>
        <p:spPr>
          <a:xfrm>
            <a:off x="7111790" y="3985829"/>
            <a:ext cx="1503679" cy="623440"/>
          </a:xfrm>
          <a:prstGeom prst="rect">
            <a:avLst/>
          </a:prstGeom>
        </p:spPr>
        <p:txBody>
          <a:bodyPr wrap="square" lIns="68589" tIns="34295" rIns="68589" bIns="34295">
            <a:spAutoFit/>
          </a:bodyPr>
          <a:lstStyle/>
          <a:p>
            <a:pPr algn="just">
              <a:buClr>
                <a:srgbClr val="E24848"/>
              </a:buClr>
              <a:defRPr/>
            </a:pPr>
            <a:r>
              <a:rPr lang="zh-CN" altLang="en-US" sz="900" noProof="1">
                <a:solidFill>
                  <a:schemeClr val="tx1">
                    <a:lumMod val="75000"/>
                    <a:lumOff val="25000"/>
                  </a:schemeClr>
                </a:solidFill>
                <a:latin typeface="+mn-ea"/>
                <a:cs typeface="Arial" panose="020B0604020202020204" pitchFamily="34" charset="0"/>
              </a:rPr>
              <a:t>尽量将每页幻灯片的字数控制在</a:t>
            </a:r>
            <a:r>
              <a:rPr lang="en-US" altLang="zh-CN" sz="900" noProof="1">
                <a:solidFill>
                  <a:schemeClr val="tx1">
                    <a:lumMod val="75000"/>
                    <a:lumOff val="25000"/>
                  </a:schemeClr>
                </a:solidFill>
                <a:latin typeface="+mn-ea"/>
                <a:cs typeface="Arial" panose="020B0604020202020204" pitchFamily="34" charset="0"/>
              </a:rPr>
              <a:t>200</a:t>
            </a:r>
            <a:r>
              <a:rPr lang="zh-CN" altLang="en-US" sz="900" noProof="1">
                <a:solidFill>
                  <a:schemeClr val="tx1">
                    <a:lumMod val="75000"/>
                    <a:lumOff val="25000"/>
                  </a:schemeClr>
                </a:solidFill>
                <a:latin typeface="+mn-ea"/>
                <a:cs typeface="Arial" panose="020B0604020202020204" pitchFamily="34" charset="0"/>
              </a:rPr>
              <a:t>字以内，据统计每页幻灯片的最好控制在</a:t>
            </a:r>
            <a:r>
              <a:rPr lang="en-US" altLang="zh-CN" sz="900" noProof="1">
                <a:solidFill>
                  <a:schemeClr val="tx1">
                    <a:lumMod val="75000"/>
                    <a:lumOff val="25000"/>
                  </a:schemeClr>
                </a:solidFill>
                <a:latin typeface="+mn-ea"/>
                <a:cs typeface="Arial" panose="020B0604020202020204" pitchFamily="34" charset="0"/>
              </a:rPr>
              <a:t>5</a:t>
            </a:r>
            <a:r>
              <a:rPr lang="zh-CN" altLang="en-US" sz="900" noProof="1">
                <a:solidFill>
                  <a:schemeClr val="tx1">
                    <a:lumMod val="75000"/>
                    <a:lumOff val="25000"/>
                  </a:schemeClr>
                </a:solidFill>
                <a:latin typeface="+mn-ea"/>
                <a:cs typeface="Arial" panose="020B0604020202020204" pitchFamily="34" charset="0"/>
              </a:rPr>
              <a:t>分钟之内。</a:t>
            </a:r>
            <a:endParaRPr lang="en-US" sz="900" noProof="1">
              <a:solidFill>
                <a:schemeClr val="tx1">
                  <a:lumMod val="75000"/>
                  <a:lumOff val="25000"/>
                </a:schemeClr>
              </a:solidFill>
              <a:latin typeface="+mn-ea"/>
              <a:cs typeface="Arial" panose="020B0604020202020204" pitchFamily="34" charset="0"/>
            </a:endParaRPr>
          </a:p>
        </p:txBody>
      </p:sp>
      <p:sp>
        <p:nvSpPr>
          <p:cNvPr id="33" name="Rectangle 17"/>
          <p:cNvSpPr/>
          <p:nvPr/>
        </p:nvSpPr>
        <p:spPr>
          <a:xfrm>
            <a:off x="7111790" y="3887740"/>
            <a:ext cx="1503679" cy="283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34" name="Rectangle 18"/>
          <p:cNvSpPr/>
          <p:nvPr/>
        </p:nvSpPr>
        <p:spPr>
          <a:xfrm>
            <a:off x="2907748" y="3576479"/>
            <a:ext cx="1503679" cy="231518"/>
          </a:xfrm>
          <a:prstGeom prst="rect">
            <a:avLst/>
          </a:prstGeom>
          <a:noFill/>
        </p:spPr>
        <p:txBody>
          <a:bodyPr wrap="square" lIns="68589" tIns="34295" rIns="68589" bIns="34295" anchor="ctr">
            <a:noAutofit/>
          </a:bodyPr>
          <a:lstStyle/>
          <a:p>
            <a:pPr algn="ctr"/>
            <a:r>
              <a:rPr lang="zh-CN" altLang="en-US" sz="1500" noProof="1">
                <a:solidFill>
                  <a:schemeClr val="tx1">
                    <a:lumMod val="75000"/>
                    <a:lumOff val="25000"/>
                  </a:schemeClr>
                </a:solidFill>
                <a:latin typeface="+mn-ea"/>
                <a:cs typeface="Arial" panose="020B0604020202020204" pitchFamily="34" charset="0"/>
              </a:rPr>
              <a:t>添加主标题</a:t>
            </a:r>
            <a:endParaRPr lang="en-US" sz="1500" noProof="1">
              <a:solidFill>
                <a:schemeClr val="tx1">
                  <a:lumMod val="75000"/>
                  <a:lumOff val="25000"/>
                </a:schemeClr>
              </a:solidFill>
              <a:latin typeface="+mn-ea"/>
              <a:cs typeface="Arial" panose="020B0604020202020204" pitchFamily="34" charset="0"/>
            </a:endParaRPr>
          </a:p>
        </p:txBody>
      </p:sp>
      <p:sp>
        <p:nvSpPr>
          <p:cNvPr id="40" name="Rectangle 19"/>
          <p:cNvSpPr/>
          <p:nvPr/>
        </p:nvSpPr>
        <p:spPr>
          <a:xfrm>
            <a:off x="5009769" y="3576479"/>
            <a:ext cx="1503679" cy="231518"/>
          </a:xfrm>
          <a:prstGeom prst="rect">
            <a:avLst/>
          </a:prstGeom>
          <a:noFill/>
        </p:spPr>
        <p:txBody>
          <a:bodyPr wrap="square" lIns="68589" tIns="34295" rIns="68589" bIns="34295" anchor="ctr">
            <a:noAutofit/>
          </a:bodyPr>
          <a:lstStyle/>
          <a:p>
            <a:pPr algn="ctr"/>
            <a:r>
              <a:rPr lang="zh-CN" altLang="en-US" sz="1500" noProof="1">
                <a:solidFill>
                  <a:schemeClr val="tx1">
                    <a:lumMod val="75000"/>
                    <a:lumOff val="25000"/>
                  </a:schemeClr>
                </a:solidFill>
                <a:latin typeface="+mn-ea"/>
                <a:cs typeface="Arial" panose="020B0604020202020204" pitchFamily="34" charset="0"/>
              </a:rPr>
              <a:t>添加主标题</a:t>
            </a:r>
            <a:endParaRPr lang="en-US" altLang="zh-CN" sz="1500" noProof="1">
              <a:solidFill>
                <a:schemeClr val="tx1">
                  <a:lumMod val="75000"/>
                  <a:lumOff val="25000"/>
                </a:schemeClr>
              </a:solidFill>
              <a:latin typeface="+mn-ea"/>
              <a:cs typeface="Arial" panose="020B0604020202020204" pitchFamily="34" charset="0"/>
            </a:endParaRPr>
          </a:p>
        </p:txBody>
      </p:sp>
      <p:sp>
        <p:nvSpPr>
          <p:cNvPr id="41" name="Rectangle 20"/>
          <p:cNvSpPr/>
          <p:nvPr/>
        </p:nvSpPr>
        <p:spPr>
          <a:xfrm>
            <a:off x="7111789" y="3576479"/>
            <a:ext cx="1503679" cy="231518"/>
          </a:xfrm>
          <a:prstGeom prst="rect">
            <a:avLst/>
          </a:prstGeom>
          <a:noFill/>
        </p:spPr>
        <p:txBody>
          <a:bodyPr wrap="square" lIns="68589" tIns="34295" rIns="68589" bIns="34295" anchor="ctr">
            <a:noAutofit/>
          </a:bodyPr>
          <a:lstStyle/>
          <a:p>
            <a:pPr algn="ctr"/>
            <a:r>
              <a:rPr lang="zh-CN" altLang="en-US" sz="1500" noProof="1">
                <a:solidFill>
                  <a:schemeClr val="tx1">
                    <a:lumMod val="75000"/>
                    <a:lumOff val="25000"/>
                  </a:schemeClr>
                </a:solidFill>
                <a:latin typeface="+mn-ea"/>
                <a:cs typeface="Arial" panose="020B0604020202020204" pitchFamily="34" charset="0"/>
              </a:rPr>
              <a:t>添加主标题</a:t>
            </a:r>
            <a:endParaRPr lang="en-US" altLang="zh-CN" sz="1500" noProof="1">
              <a:solidFill>
                <a:schemeClr val="tx1">
                  <a:lumMod val="75000"/>
                  <a:lumOff val="25000"/>
                </a:schemeClr>
              </a:solidFill>
              <a:latin typeface="+mn-ea"/>
              <a:cs typeface="Arial" panose="020B0604020202020204" pitchFamily="34" charset="0"/>
            </a:endParaRPr>
          </a:p>
        </p:txBody>
      </p:sp>
      <p:sp>
        <p:nvSpPr>
          <p:cNvPr id="42"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8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1800"/>
                                        <p:tgtEl>
                                          <p:spTgt spid="27"/>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animEffect transition="in" filter="fade">
                                      <p:cBhvr>
                                        <p:cTn id="74" dur="500"/>
                                        <p:tgtEl>
                                          <p:spTgt spid="3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4000"/>
                            </p:stCondLst>
                            <p:childTnLst>
                              <p:par>
                                <p:cTn id="86" presetID="22" presetClass="entr" presetSubtype="8"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1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animBg="1"/>
      <p:bldP spid="28" grpId="0"/>
      <p:bldP spid="29" grpId="0" animBg="1"/>
      <p:bldP spid="30" grpId="0"/>
      <p:bldP spid="31" grpId="0" animBg="1"/>
      <p:bldP spid="32" grpId="0"/>
      <p:bldP spid="33" grpId="0" animBg="1"/>
      <p:bldP spid="34"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55684" y="888709"/>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12" name="Trapezoid 11"/>
          <p:cNvSpPr/>
          <p:nvPr/>
        </p:nvSpPr>
        <p:spPr>
          <a:xfrm rot="16200000" flipH="1">
            <a:off x="-266872" y="1857340"/>
            <a:ext cx="1877004" cy="1343255"/>
          </a:xfrm>
          <a:prstGeom prst="trapezoid">
            <a:avLst>
              <a:gd name="adj" fmla="val 10143"/>
            </a:avLst>
          </a:prstGeom>
          <a:blipFill dpi="0" rotWithShape="0">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11" name="Trapezoid 10"/>
          <p:cNvSpPr/>
          <p:nvPr/>
        </p:nvSpPr>
        <p:spPr>
          <a:xfrm rot="5400000">
            <a:off x="7535458" y="1857340"/>
            <a:ext cx="1877004" cy="1343255"/>
          </a:xfrm>
          <a:prstGeom prst="trapezoid">
            <a:avLst>
              <a:gd name="adj" fmla="val 10143"/>
            </a:avLst>
          </a:prstGeom>
          <a:blipFill dpi="0" rotWithShape="0">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7" name="Trapezoid 6"/>
          <p:cNvSpPr/>
          <p:nvPr/>
        </p:nvSpPr>
        <p:spPr>
          <a:xfrm rot="16200000" flipH="1">
            <a:off x="957496" y="1589534"/>
            <a:ext cx="2353161" cy="1879927"/>
          </a:xfrm>
          <a:prstGeom prst="trapezoid">
            <a:avLst>
              <a:gd name="adj" fmla="val 13434"/>
            </a:avLst>
          </a:prstGeom>
          <a:blipFill dpi="0" rotWithShape="0">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10" name="Trapezoid 9"/>
          <p:cNvSpPr/>
          <p:nvPr/>
        </p:nvSpPr>
        <p:spPr>
          <a:xfrm rot="5400000">
            <a:off x="5825405" y="1580008"/>
            <a:ext cx="2353161" cy="1898980"/>
          </a:xfrm>
          <a:prstGeom prst="trapezoid">
            <a:avLst>
              <a:gd name="adj" fmla="val 10143"/>
            </a:avLst>
          </a:prstGeom>
          <a:blipFill dpi="0" rotWithShape="0">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9" name="Rectangle 8"/>
          <p:cNvSpPr/>
          <p:nvPr/>
        </p:nvSpPr>
        <p:spPr>
          <a:xfrm>
            <a:off x="2216038" y="4358698"/>
            <a:ext cx="4644762" cy="346356"/>
          </a:xfrm>
          <a:prstGeom prst="rect">
            <a:avLst/>
          </a:prstGeom>
        </p:spPr>
        <p:txBody>
          <a:bodyPr wrap="square" lIns="68589" tIns="34295" rIns="68589" bIns="34295">
            <a:spAutoFit/>
          </a:bodyPr>
          <a:lstStyle/>
          <a:p>
            <a:pPr algn="ctr">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13" name="Rectangle 12"/>
          <p:cNvSpPr/>
          <p:nvPr/>
        </p:nvSpPr>
        <p:spPr>
          <a:xfrm>
            <a:off x="3980356" y="4085816"/>
            <a:ext cx="1116125" cy="325848"/>
          </a:xfrm>
          <a:prstGeom prst="rect">
            <a:avLst/>
          </a:prstGeom>
        </p:spPr>
        <p:txBody>
          <a:bodyPr vert="horz" lIns="68589" tIns="34295" rIns="68589" bIns="34295" rtlCol="0" anchor="ctr">
            <a:noAutofit/>
          </a:bodyPr>
          <a:lstStyle/>
          <a:p>
            <a:pPr algn="ctr" defTabSz="685800">
              <a:spcBef>
                <a:spcPct val="0"/>
              </a:spcBef>
            </a:pPr>
            <a:r>
              <a:rPr lang="zh-CN" altLang="en-US" sz="1800" noProof="1">
                <a:solidFill>
                  <a:schemeClr val="accent4">
                    <a:lumMod val="75000"/>
                  </a:schemeClr>
                </a:solidFill>
                <a:latin typeface="+mn-ea"/>
                <a:cs typeface="Lato Light" panose="020F0402020204030203" pitchFamily="34" charset="0"/>
              </a:rPr>
              <a:t>添加标题</a:t>
            </a:r>
            <a:r>
              <a:rPr lang="en-US" sz="1800" noProof="1">
                <a:solidFill>
                  <a:schemeClr val="accent4">
                    <a:lumMod val="75000"/>
                  </a:schemeClr>
                </a:solidFill>
                <a:latin typeface="+mn-ea"/>
                <a:cs typeface="Lato Light" panose="020F0402020204030203" pitchFamily="34" charset="0"/>
              </a:rPr>
              <a:t> </a:t>
            </a:r>
            <a:endParaRPr lang="en-US" sz="1800" noProof="1">
              <a:solidFill>
                <a:schemeClr val="accent4">
                  <a:lumMod val="75000"/>
                </a:schemeClr>
              </a:solidFill>
              <a:latin typeface="+mn-ea"/>
              <a:cs typeface="Lato Light" panose="020F0402020204030203" pitchFamily="34" charset="0"/>
            </a:endParaRPr>
          </a:p>
        </p:txBody>
      </p:sp>
      <p:pic>
        <p:nvPicPr>
          <p:cNvPr id="5" name="图片占位符 4"/>
          <p:cNvPicPr>
            <a:picLocks noGrp="1" noChangeAspect="1"/>
          </p:cNvPicPr>
          <p:nvPr>
            <p:ph type="pic" sz="quarter" idx="4294967295"/>
          </p:nvPr>
        </p:nvPicPr>
        <p:blipFill>
          <a:blip r:embed="rId5" cstate="screen"/>
          <a:stretch>
            <a:fillRect/>
          </a:stretch>
        </p:blipFill>
        <p:spPr>
          <a:xfrm>
            <a:off x="2924897" y="1353345"/>
            <a:ext cx="3276741" cy="235230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ectangle 6"/>
          <p:cNvSpPr/>
          <p:nvPr/>
        </p:nvSpPr>
        <p:spPr>
          <a:xfrm>
            <a:off x="1102359" y="392189"/>
            <a:ext cx="2076154" cy="537792"/>
          </a:xfrm>
          <a:prstGeom prst="rect">
            <a:avLst/>
          </a:prstGeom>
          <a:noFill/>
          <a:ln>
            <a:noFill/>
          </a:ln>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4" name="直接连接符 3"/>
          <p:cNvCxnSpPr/>
          <p:nvPr/>
        </p:nvCxnSpPr>
        <p:spPr>
          <a:xfrm>
            <a:off x="467913" y="888709"/>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1" grpId="0" animBg="1"/>
      <p:bldP spid="7" grpId="0" animBg="1"/>
      <p:bldP spid="10" grpId="0" animBg="1"/>
      <p:bldP spid="9" grpId="0"/>
      <p:bldP spid="13"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5" name="Rectangle 2"/>
          <p:cNvSpPr/>
          <p:nvPr/>
        </p:nvSpPr>
        <p:spPr>
          <a:xfrm>
            <a:off x="0" y="1856856"/>
            <a:ext cx="9145588" cy="1644116"/>
          </a:xfrm>
          <a:prstGeom prst="rect">
            <a:avLst/>
          </a:prstGeom>
          <a:solidFill>
            <a:schemeClr val="accent4">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latin typeface="微软雅黑" panose="020B0503020204020204" charset="-122"/>
            </a:endParaRPr>
          </a:p>
        </p:txBody>
      </p:sp>
      <p:sp>
        <p:nvSpPr>
          <p:cNvPr id="10" name="Rectangle 5"/>
          <p:cNvSpPr/>
          <p:nvPr/>
        </p:nvSpPr>
        <p:spPr>
          <a:xfrm>
            <a:off x="1621937" y="2273562"/>
            <a:ext cx="1677400" cy="377036"/>
          </a:xfrm>
          <a:prstGeom prst="rect">
            <a:avLst/>
          </a:prstGeom>
        </p:spPr>
        <p:txBody>
          <a:bodyPr wrap="none" lIns="68589" tIns="34295" rIns="68589" bIns="34295">
            <a:spAutoFit/>
          </a:bodyPr>
          <a:lstStyle/>
          <a:p>
            <a:pPr defTabSz="685800">
              <a:spcBef>
                <a:spcPct val="0"/>
              </a:spcBef>
            </a:pPr>
            <a:r>
              <a:rPr lang="zh-CN" altLang="en-US" sz="2000" b="1" noProof="1">
                <a:solidFill>
                  <a:prstClr val="white"/>
                </a:solidFill>
                <a:latin typeface="微软雅黑" panose="020B0503020204020204" charset="-122"/>
                <a:cs typeface="Lato Light" panose="020F0402020204030203" pitchFamily="34" charset="0"/>
              </a:rPr>
              <a:t>添加标题目录</a:t>
            </a:r>
            <a:endParaRPr lang="en-US" sz="2000" b="1" noProof="1">
              <a:solidFill>
                <a:prstClr val="white"/>
              </a:solidFill>
              <a:latin typeface="微软雅黑" panose="020B0503020204020204" charset="-122"/>
              <a:cs typeface="Lato Light" panose="020F0402020204030203" pitchFamily="34" charset="0"/>
            </a:endParaRPr>
          </a:p>
        </p:txBody>
      </p:sp>
      <p:sp>
        <p:nvSpPr>
          <p:cNvPr id="12" name="Rectangle 6"/>
          <p:cNvSpPr/>
          <p:nvPr/>
        </p:nvSpPr>
        <p:spPr>
          <a:xfrm>
            <a:off x="1621936" y="2690672"/>
            <a:ext cx="2258398" cy="346356"/>
          </a:xfrm>
          <a:prstGeom prst="rect">
            <a:avLst/>
          </a:prstGeom>
        </p:spPr>
        <p:txBody>
          <a:bodyPr wrap="square" lIns="68589" tIns="34295" rIns="68589" bIns="34295">
            <a:spAutoFit/>
          </a:bodyPr>
          <a:lstStyle/>
          <a:p>
            <a:pPr>
              <a:buClr>
                <a:srgbClr val="E24848"/>
              </a:buClr>
            </a:pPr>
            <a:r>
              <a:rPr lang="zh-CN" altLang="en-US" sz="900" dirty="0">
                <a:solidFill>
                  <a:prstClr val="white"/>
                </a:solidFill>
                <a:latin typeface="微软雅黑" panose="020B0503020204020204" charset="-122"/>
                <a:cs typeface="Arial" panose="020B0604020202020204" pitchFamily="34" charset="0"/>
              </a:rPr>
              <a:t>此处添加详细文本描述，建议与标题相关并符合整体语言风格</a:t>
            </a:r>
            <a:endParaRPr lang="en-US" sz="900" dirty="0">
              <a:solidFill>
                <a:prstClr val="white"/>
              </a:solidFill>
              <a:latin typeface="微软雅黑" panose="020B0503020204020204" charset="-122"/>
              <a:cs typeface="Arial" panose="020B0604020202020204" pitchFamily="34" charset="0"/>
            </a:endParaRPr>
          </a:p>
        </p:txBody>
      </p:sp>
      <p:sp>
        <p:nvSpPr>
          <p:cNvPr id="13" name="Rectangle 22"/>
          <p:cNvSpPr/>
          <p:nvPr/>
        </p:nvSpPr>
        <p:spPr>
          <a:xfrm>
            <a:off x="773095" y="1951895"/>
            <a:ext cx="651479" cy="1408088"/>
          </a:xfrm>
          <a:prstGeom prst="rect">
            <a:avLst/>
          </a:prstGeom>
        </p:spPr>
        <p:txBody>
          <a:bodyPr wrap="none" lIns="68589" tIns="34295" rIns="68589" bIns="34295" anchor="ctr">
            <a:spAutoFit/>
          </a:bodyPr>
          <a:lstStyle/>
          <a:p>
            <a:pPr defTabSz="685800">
              <a:spcBef>
                <a:spcPct val="0"/>
              </a:spcBef>
            </a:pPr>
            <a:r>
              <a:rPr lang="en-US" sz="8700" b="1" noProof="1">
                <a:solidFill>
                  <a:prstClr val="white"/>
                </a:solidFill>
                <a:cs typeface="Lato Light" panose="020F0402020204030203" pitchFamily="34" charset="0"/>
              </a:rPr>
              <a:t>3</a:t>
            </a:r>
            <a:endParaRPr lang="en-US" sz="8700" b="1" noProof="1">
              <a:solidFill>
                <a:prstClr val="white"/>
              </a:solidFill>
              <a:cs typeface="Lato Light" panose="020F0402020204030203" pitchFamily="34" charset="0"/>
            </a:endParaRPr>
          </a:p>
        </p:txBody>
      </p:sp>
      <p:cxnSp>
        <p:nvCxnSpPr>
          <p:cNvPr id="14" name="Straight Connector 24"/>
          <p:cNvCxnSpPr/>
          <p:nvPr/>
        </p:nvCxnSpPr>
        <p:spPr>
          <a:xfrm>
            <a:off x="1453599" y="2240280"/>
            <a:ext cx="0" cy="830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12"/>
          <p:cNvSpPr/>
          <p:nvPr/>
        </p:nvSpPr>
        <p:spPr>
          <a:xfrm>
            <a:off x="158939" y="1248848"/>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endParaRPr lang="en-US" sz="5000" b="1" spc="-113" noProof="1">
              <a:solidFill>
                <a:schemeClr val="accent4">
                  <a:lumMod val="75000"/>
                </a:schemeClr>
              </a:solidFill>
              <a:cs typeface="Lato Light" panose="020F0402020204030203" pitchFamily="34" charset="0"/>
            </a:endParaRPr>
          </a:p>
        </p:txBody>
      </p:sp>
      <p:pic>
        <p:nvPicPr>
          <p:cNvPr id="19" name="图片占位符 7"/>
          <p:cNvPicPr>
            <a:picLocks noChangeAspect="1"/>
          </p:cNvPicPr>
          <p:nvPr/>
        </p:nvPicPr>
        <p:blipFill>
          <a:blip r:embed="rId1"/>
          <a:stretch>
            <a:fillRect/>
          </a:stretch>
        </p:blipFill>
        <p:spPr>
          <a:xfrm>
            <a:off x="2559995" y="3166994"/>
            <a:ext cx="3956284" cy="3956284"/>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a:blipFill>
            <a:blip r:embed="rId2"/>
            <a:stretch>
              <a:fillRect/>
            </a:stretch>
          </a:blipFill>
          <a:ln w="38100">
            <a:solidFill>
              <a:schemeClr val="accent4">
                <a:lumMod val="75000"/>
              </a:schemeClr>
            </a:solidFill>
          </a:ln>
        </p:spPr>
      </p:pic>
      <p:pic>
        <p:nvPicPr>
          <p:cNvPr id="20" name="图片占位符 5"/>
          <p:cNvPicPr>
            <a:picLocks noChangeAspect="1"/>
          </p:cNvPicPr>
          <p:nvPr/>
        </p:nvPicPr>
        <p:blipFill>
          <a:blip r:embed="rId3"/>
          <a:stretch>
            <a:fillRect/>
          </a:stretch>
        </p:blipFill>
        <p:spPr>
          <a:xfrm>
            <a:off x="4867827" y="858851"/>
            <a:ext cx="3956284" cy="3956284"/>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a:ln w="38100">
            <a:solidFill>
              <a:schemeClr val="accent4">
                <a:lumMod val="75000"/>
              </a:schemeClr>
            </a:solidFill>
          </a:ln>
        </p:spPr>
      </p:pic>
      <p:pic>
        <p:nvPicPr>
          <p:cNvPr id="21" name="图片占位符 6"/>
          <p:cNvPicPr>
            <a:picLocks noChangeAspect="1"/>
          </p:cNvPicPr>
          <p:nvPr/>
        </p:nvPicPr>
        <p:blipFill>
          <a:blip r:embed="rId4"/>
          <a:stretch>
            <a:fillRect/>
          </a:stretch>
        </p:blipFill>
        <p:spPr>
          <a:xfrm>
            <a:off x="7175660" y="-1449294"/>
            <a:ext cx="3956284" cy="3956284"/>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a:ln w="38100">
            <a:solidFill>
              <a:schemeClr val="accent4">
                <a:lumMod val="75000"/>
              </a:schemeClr>
            </a:solidFill>
          </a:ln>
        </p:spPr>
      </p:pic>
      <p:pic>
        <p:nvPicPr>
          <p:cNvPr id="22" name="图片占位符 9"/>
          <p:cNvPicPr>
            <a:picLocks noChangeAspect="1"/>
          </p:cNvPicPr>
          <p:nvPr/>
        </p:nvPicPr>
        <p:blipFill>
          <a:blip r:embed="rId5"/>
          <a:stretch>
            <a:fillRect/>
          </a:stretch>
        </p:blipFill>
        <p:spPr>
          <a:xfrm>
            <a:off x="7175661" y="3166994"/>
            <a:ext cx="3956284" cy="3956284"/>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a:ln w="38100">
            <a:solidFill>
              <a:schemeClr val="accent4">
                <a:lumMod val="75000"/>
              </a:schemeClr>
            </a:solid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14:bounceEnd="40000">
                                          <p:cBhvr additive="base">
                                            <p:cTn id="10"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6" name="Freeform 25"/>
          <p:cNvSpPr/>
          <p:nvPr/>
        </p:nvSpPr>
        <p:spPr>
          <a:xfrm>
            <a:off x="0" y="1376586"/>
            <a:ext cx="4572796" cy="220407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blipFill>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lvl="1"/>
            <a:endParaRPr lang="en-US" dirty="0">
              <a:solidFill>
                <a:schemeClr val="tx1">
                  <a:lumMod val="50000"/>
                  <a:lumOff val="50000"/>
                </a:schemeClr>
              </a:solidFill>
              <a:latin typeface="+mn-ea"/>
            </a:endParaRPr>
          </a:p>
        </p:txBody>
      </p:sp>
      <p:sp>
        <p:nvSpPr>
          <p:cNvPr id="34" name="Freeform 33"/>
          <p:cNvSpPr/>
          <p:nvPr/>
        </p:nvSpPr>
        <p:spPr>
          <a:xfrm flipH="1">
            <a:off x="4572792" y="1376586"/>
            <a:ext cx="4572794" cy="220407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blipFill>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endParaRPr lang="en-US" dirty="0">
              <a:latin typeface="+mn-ea"/>
            </a:endParaRPr>
          </a:p>
        </p:txBody>
      </p:sp>
      <p:sp>
        <p:nvSpPr>
          <p:cNvPr id="35" name="Oval 34"/>
          <p:cNvSpPr/>
          <p:nvPr/>
        </p:nvSpPr>
        <p:spPr>
          <a:xfrm>
            <a:off x="3829716" y="1735446"/>
            <a:ext cx="1486157" cy="1486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37" name="Rectangle 36"/>
          <p:cNvSpPr/>
          <p:nvPr/>
        </p:nvSpPr>
        <p:spPr>
          <a:xfrm rot="21352125">
            <a:off x="519382" y="3593712"/>
            <a:ext cx="1989838" cy="298162"/>
          </a:xfrm>
          <a:prstGeom prst="rect">
            <a:avLst/>
          </a:prstGeom>
        </p:spPr>
        <p:txBody>
          <a:bodyPr vert="horz" lIns="68589" tIns="34295" rIns="68589" bIns="34295" rtlCol="0" anchor="ctr">
            <a:noAutofit/>
          </a:bodyPr>
          <a:lstStyle/>
          <a:p>
            <a:pPr defTabSz="685800">
              <a:spcBef>
                <a:spcPct val="0"/>
              </a:spcBef>
            </a:pPr>
            <a:r>
              <a:rPr lang="zh-CN" altLang="en-US" sz="2400" noProof="1">
                <a:solidFill>
                  <a:schemeClr val="accent4">
                    <a:lumMod val="75000"/>
                  </a:schemeClr>
                </a:solidFill>
                <a:latin typeface="+mn-ea"/>
                <a:cs typeface="Lato Light" panose="020F0402020204030203" pitchFamily="34" charset="0"/>
              </a:rPr>
              <a:t>标题文字</a:t>
            </a:r>
            <a:endParaRPr lang="en-US" sz="2400" noProof="1">
              <a:solidFill>
                <a:schemeClr val="accent4">
                  <a:lumMod val="75000"/>
                </a:schemeClr>
              </a:solidFill>
              <a:latin typeface="+mn-ea"/>
              <a:cs typeface="Lato Light" panose="020F0402020204030203" pitchFamily="34" charset="0"/>
            </a:endParaRPr>
          </a:p>
        </p:txBody>
      </p:sp>
      <p:sp>
        <p:nvSpPr>
          <p:cNvPr id="41" name="Rectangle 40"/>
          <p:cNvSpPr/>
          <p:nvPr/>
        </p:nvSpPr>
        <p:spPr>
          <a:xfrm rot="21362136">
            <a:off x="544688" y="3900207"/>
            <a:ext cx="2857583" cy="346356"/>
          </a:xfrm>
          <a:prstGeom prst="rect">
            <a:avLst/>
          </a:prstGeom>
        </p:spPr>
        <p:txBody>
          <a:bodyPr wrap="square" lIns="68589" tIns="34295" rIns="68589" bIns="34295">
            <a:spAutoFit/>
          </a:bodyPr>
          <a:lstStyle/>
          <a:p>
            <a:pP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a:t>
            </a:r>
            <a:endParaRPr lang="en-US" sz="900" dirty="0">
              <a:solidFill>
                <a:schemeClr val="tx1">
                  <a:lumMod val="50000"/>
                  <a:lumOff val="50000"/>
                </a:schemeClr>
              </a:solidFill>
              <a:latin typeface="+mn-ea"/>
              <a:cs typeface="Arial" panose="020B0604020202020204" pitchFamily="34" charset="0"/>
            </a:endParaRPr>
          </a:p>
        </p:txBody>
      </p:sp>
      <p:sp>
        <p:nvSpPr>
          <p:cNvPr id="45" name="Rectangle 44"/>
          <p:cNvSpPr/>
          <p:nvPr/>
        </p:nvSpPr>
        <p:spPr>
          <a:xfrm rot="300000">
            <a:off x="6718069" y="3609698"/>
            <a:ext cx="1989838" cy="298162"/>
          </a:xfrm>
          <a:prstGeom prst="rect">
            <a:avLst/>
          </a:prstGeom>
        </p:spPr>
        <p:txBody>
          <a:bodyPr vert="horz" lIns="68589" tIns="34295" rIns="68589" bIns="34295" rtlCol="0" anchor="ctr">
            <a:noAutofit/>
          </a:bodyPr>
          <a:lstStyle/>
          <a:p>
            <a:pPr algn="r" defTabSz="685800">
              <a:spcBef>
                <a:spcPct val="0"/>
              </a:spcBef>
            </a:pPr>
            <a:r>
              <a:rPr lang="zh-CN" altLang="en-US" sz="2400" noProof="1">
                <a:solidFill>
                  <a:schemeClr val="accent4">
                    <a:lumMod val="75000"/>
                  </a:schemeClr>
                </a:solidFill>
                <a:latin typeface="+mn-ea"/>
                <a:cs typeface="Lato Light" panose="020F0402020204030203" pitchFamily="34" charset="0"/>
              </a:rPr>
              <a:t>标题文字</a:t>
            </a:r>
            <a:endParaRPr lang="en-US" altLang="zh-CN" sz="2400" noProof="1">
              <a:solidFill>
                <a:schemeClr val="accent4">
                  <a:lumMod val="75000"/>
                </a:schemeClr>
              </a:solidFill>
              <a:latin typeface="+mn-ea"/>
              <a:cs typeface="Lato Light" panose="020F0402020204030203" pitchFamily="34" charset="0"/>
            </a:endParaRPr>
          </a:p>
        </p:txBody>
      </p:sp>
      <p:sp>
        <p:nvSpPr>
          <p:cNvPr id="46" name="Rectangle 45"/>
          <p:cNvSpPr/>
          <p:nvPr/>
        </p:nvSpPr>
        <p:spPr>
          <a:xfrm rot="310011">
            <a:off x="5817999" y="3876663"/>
            <a:ext cx="2857583" cy="346356"/>
          </a:xfrm>
          <a:prstGeom prst="rect">
            <a:avLst/>
          </a:prstGeom>
        </p:spPr>
        <p:txBody>
          <a:bodyPr wrap="square" lIns="68589" tIns="34295" rIns="68589" bIns="34295">
            <a:spAutoFit/>
          </a:bodyPr>
          <a:lstStyle/>
          <a:p>
            <a:pPr algn="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a:t>
            </a:r>
            <a:endParaRPr lang="en-US" sz="900" dirty="0">
              <a:solidFill>
                <a:schemeClr val="tx1">
                  <a:lumMod val="50000"/>
                  <a:lumOff val="50000"/>
                </a:schemeClr>
              </a:solidFill>
              <a:latin typeface="+mn-ea"/>
              <a:cs typeface="Arial" panose="020B0604020202020204" pitchFamily="34" charset="0"/>
            </a:endParaRPr>
          </a:p>
        </p:txBody>
      </p:sp>
      <p:sp>
        <p:nvSpPr>
          <p:cNvPr id="3" name="Chord 2"/>
          <p:cNvSpPr/>
          <p:nvPr/>
        </p:nvSpPr>
        <p:spPr>
          <a:xfrm flipH="1">
            <a:off x="3895667" y="1803381"/>
            <a:ext cx="1354251" cy="1354434"/>
          </a:xfrm>
          <a:prstGeom prst="chord">
            <a:avLst>
              <a:gd name="adj1" fmla="val 5382770"/>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18" name="Chord 17"/>
          <p:cNvSpPr/>
          <p:nvPr/>
        </p:nvSpPr>
        <p:spPr>
          <a:xfrm>
            <a:off x="3895667" y="1803381"/>
            <a:ext cx="1354251" cy="1354434"/>
          </a:xfrm>
          <a:prstGeom prst="chord">
            <a:avLst>
              <a:gd name="adj1" fmla="val 5382770"/>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grpSp>
        <p:nvGrpSpPr>
          <p:cNvPr id="24" name="Group 23"/>
          <p:cNvGrpSpPr/>
          <p:nvPr/>
        </p:nvGrpSpPr>
        <p:grpSpPr>
          <a:xfrm>
            <a:off x="4110633" y="2271106"/>
            <a:ext cx="285300" cy="415037"/>
            <a:chOff x="3720306" y="3668315"/>
            <a:chExt cx="314325" cy="457200"/>
          </a:xfrm>
          <a:solidFill>
            <a:schemeClr val="bg1"/>
          </a:solidFill>
        </p:grpSpPr>
        <p:sp>
          <p:nvSpPr>
            <p:cNvPr id="25"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5" name="Isosceles Triangle 4"/>
          <p:cNvSpPr/>
          <p:nvPr/>
        </p:nvSpPr>
        <p:spPr>
          <a:xfrm rot="5400000">
            <a:off x="4476038" y="2415912"/>
            <a:ext cx="199772" cy="1293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grpSp>
        <p:nvGrpSpPr>
          <p:cNvPr id="48" name="Group 47"/>
          <p:cNvGrpSpPr/>
          <p:nvPr/>
        </p:nvGrpSpPr>
        <p:grpSpPr>
          <a:xfrm>
            <a:off x="4738504" y="2272335"/>
            <a:ext cx="410645" cy="396164"/>
            <a:chOff x="1677988" y="384175"/>
            <a:chExt cx="358775" cy="346075"/>
          </a:xfrm>
          <a:solidFill>
            <a:schemeClr val="bg1"/>
          </a:solidFill>
          <a:effectLst/>
        </p:grpSpPr>
        <p:sp>
          <p:nvSpPr>
            <p:cNvPr id="49" name="Freeform 68"/>
            <p:cNvSpPr>
              <a:spLocks noEditPoints="1"/>
            </p:cNvSpPr>
            <p:nvPr/>
          </p:nvSpPr>
          <p:spPr bwMode="auto">
            <a:xfrm>
              <a:off x="1677988" y="384175"/>
              <a:ext cx="358775" cy="346075"/>
            </a:xfrm>
            <a:custGeom>
              <a:avLst/>
              <a:gdLst>
                <a:gd name="T0" fmla="*/ 1106 w 1129"/>
                <a:gd name="T1" fmla="*/ 0 h 1089"/>
                <a:gd name="T2" fmla="*/ 885 w 1129"/>
                <a:gd name="T3" fmla="*/ 56 h 1089"/>
                <a:gd name="T4" fmla="*/ 12 w 1129"/>
                <a:gd name="T5" fmla="*/ 289 h 1089"/>
                <a:gd name="T6" fmla="*/ 34 w 1129"/>
                <a:gd name="T7" fmla="*/ 667 h 1089"/>
                <a:gd name="T8" fmla="*/ 56 w 1129"/>
                <a:gd name="T9" fmla="*/ 695 h 1089"/>
                <a:gd name="T10" fmla="*/ 673 w 1129"/>
                <a:gd name="T11" fmla="*/ 756 h 1089"/>
                <a:gd name="T12" fmla="*/ 751 w 1129"/>
                <a:gd name="T13" fmla="*/ 845 h 1089"/>
                <a:gd name="T14" fmla="*/ 723 w 1129"/>
                <a:gd name="T15" fmla="*/ 906 h 1089"/>
                <a:gd name="T16" fmla="*/ 0 w 1129"/>
                <a:gd name="T17" fmla="*/ 923 h 1089"/>
                <a:gd name="T18" fmla="*/ 17 w 1129"/>
                <a:gd name="T19" fmla="*/ 961 h 1089"/>
                <a:gd name="T20" fmla="*/ 67 w 1129"/>
                <a:gd name="T21" fmla="*/ 984 h 1089"/>
                <a:gd name="T22" fmla="*/ 73 w 1129"/>
                <a:gd name="T23" fmla="*/ 1068 h 1089"/>
                <a:gd name="T24" fmla="*/ 162 w 1129"/>
                <a:gd name="T25" fmla="*/ 1068 h 1089"/>
                <a:gd name="T26" fmla="*/ 173 w 1129"/>
                <a:gd name="T27" fmla="*/ 984 h 1089"/>
                <a:gd name="T28" fmla="*/ 562 w 1129"/>
                <a:gd name="T29" fmla="*/ 973 h 1089"/>
                <a:gd name="T30" fmla="*/ 540 w 1129"/>
                <a:gd name="T31" fmla="*/ 1051 h 1089"/>
                <a:gd name="T32" fmla="*/ 623 w 1129"/>
                <a:gd name="T33" fmla="*/ 1083 h 1089"/>
                <a:gd name="T34" fmla="*/ 662 w 1129"/>
                <a:gd name="T35" fmla="*/ 1007 h 1089"/>
                <a:gd name="T36" fmla="*/ 729 w 1129"/>
                <a:gd name="T37" fmla="*/ 961 h 1089"/>
                <a:gd name="T38" fmla="*/ 795 w 1129"/>
                <a:gd name="T39" fmla="*/ 917 h 1089"/>
                <a:gd name="T40" fmla="*/ 807 w 1129"/>
                <a:gd name="T41" fmla="*/ 828 h 1089"/>
                <a:gd name="T42" fmla="*/ 712 w 1129"/>
                <a:gd name="T43" fmla="*/ 717 h 1089"/>
                <a:gd name="T44" fmla="*/ 1117 w 1129"/>
                <a:gd name="T45" fmla="*/ 50 h 1089"/>
                <a:gd name="T46" fmla="*/ 162 w 1129"/>
                <a:gd name="T47" fmla="*/ 1022 h 1089"/>
                <a:gd name="T48" fmla="*/ 118 w 1129"/>
                <a:gd name="T49" fmla="*/ 1068 h 1089"/>
                <a:gd name="T50" fmla="*/ 78 w 1129"/>
                <a:gd name="T51" fmla="*/ 1022 h 1089"/>
                <a:gd name="T52" fmla="*/ 118 w 1129"/>
                <a:gd name="T53" fmla="*/ 978 h 1089"/>
                <a:gd name="T54" fmla="*/ 162 w 1129"/>
                <a:gd name="T55" fmla="*/ 1022 h 1089"/>
                <a:gd name="T56" fmla="*/ 617 w 1129"/>
                <a:gd name="T57" fmla="*/ 1062 h 1089"/>
                <a:gd name="T58" fmla="*/ 562 w 1129"/>
                <a:gd name="T59" fmla="*/ 1039 h 1089"/>
                <a:gd name="T60" fmla="*/ 584 w 1129"/>
                <a:gd name="T61" fmla="*/ 984 h 1089"/>
                <a:gd name="T62" fmla="*/ 640 w 1129"/>
                <a:gd name="T63" fmla="*/ 1007 h 1089"/>
                <a:gd name="T64" fmla="*/ 723 w 1129"/>
                <a:gd name="T65" fmla="*/ 450 h 1089"/>
                <a:gd name="T66" fmla="*/ 668 w 1129"/>
                <a:gd name="T67" fmla="*/ 584 h 1089"/>
                <a:gd name="T68" fmla="*/ 139 w 1129"/>
                <a:gd name="T69" fmla="*/ 450 h 1089"/>
                <a:gd name="T70" fmla="*/ 423 w 1129"/>
                <a:gd name="T71" fmla="*/ 450 h 1089"/>
                <a:gd name="T72" fmla="*/ 423 w 1129"/>
                <a:gd name="T73" fmla="*/ 450 h 1089"/>
                <a:gd name="T74" fmla="*/ 401 w 1129"/>
                <a:gd name="T75" fmla="*/ 434 h 1089"/>
                <a:gd name="T76" fmla="*/ 295 w 1129"/>
                <a:gd name="T77" fmla="*/ 556 h 1089"/>
                <a:gd name="T78" fmla="*/ 162 w 1129"/>
                <a:gd name="T79" fmla="*/ 339 h 1089"/>
                <a:gd name="T80" fmla="*/ 273 w 1129"/>
                <a:gd name="T81" fmla="*/ 450 h 1089"/>
                <a:gd name="T82" fmla="*/ 273 w 1129"/>
                <a:gd name="T83" fmla="*/ 450 h 1089"/>
                <a:gd name="T84" fmla="*/ 162 w 1129"/>
                <a:gd name="T85" fmla="*/ 579 h 1089"/>
                <a:gd name="T86" fmla="*/ 401 w 1129"/>
                <a:gd name="T87" fmla="*/ 667 h 1089"/>
                <a:gd name="T88" fmla="*/ 529 w 1129"/>
                <a:gd name="T89" fmla="*/ 579 h 1089"/>
                <a:gd name="T90" fmla="*/ 423 w 1129"/>
                <a:gd name="T91" fmla="*/ 434 h 1089"/>
                <a:gd name="T92" fmla="*/ 423 w 1129"/>
                <a:gd name="T93" fmla="*/ 434 h 1089"/>
                <a:gd name="T94" fmla="*/ 545 w 1129"/>
                <a:gd name="T95" fmla="*/ 556 h 1089"/>
                <a:gd name="T96" fmla="*/ 651 w 1129"/>
                <a:gd name="T97" fmla="*/ 322 h 1089"/>
                <a:gd name="T98" fmla="*/ 139 w 1129"/>
                <a:gd name="T99" fmla="*/ 339 h 1089"/>
                <a:gd name="T100" fmla="*/ 56 w 1129"/>
                <a:gd name="T101" fmla="*/ 339 h 1089"/>
                <a:gd name="T102" fmla="*/ 84 w 1129"/>
                <a:gd name="T103" fmla="*/ 640 h 1089"/>
                <a:gd name="T104" fmla="*/ 651 w 1129"/>
                <a:gd name="T105" fmla="*/ 579 h 1089"/>
                <a:gd name="T106" fmla="*/ 734 w 1129"/>
                <a:gd name="T107" fmla="*/ 434 h 1089"/>
                <a:gd name="T108" fmla="*/ 734 w 1129"/>
                <a:gd name="T109" fmla="*/ 434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9" h="1089">
                  <a:moveTo>
                    <a:pt x="1129" y="23"/>
                  </a:moveTo>
                  <a:lnTo>
                    <a:pt x="1123" y="12"/>
                  </a:lnTo>
                  <a:lnTo>
                    <a:pt x="1117" y="6"/>
                  </a:lnTo>
                  <a:lnTo>
                    <a:pt x="1106" y="0"/>
                  </a:lnTo>
                  <a:lnTo>
                    <a:pt x="1096" y="0"/>
                  </a:lnTo>
                  <a:lnTo>
                    <a:pt x="906" y="39"/>
                  </a:lnTo>
                  <a:lnTo>
                    <a:pt x="895" y="44"/>
                  </a:lnTo>
                  <a:lnTo>
                    <a:pt x="885" y="56"/>
                  </a:lnTo>
                  <a:lnTo>
                    <a:pt x="801" y="261"/>
                  </a:lnTo>
                  <a:lnTo>
                    <a:pt x="795" y="261"/>
                  </a:lnTo>
                  <a:lnTo>
                    <a:pt x="23" y="289"/>
                  </a:lnTo>
                  <a:lnTo>
                    <a:pt x="12" y="289"/>
                  </a:lnTo>
                  <a:lnTo>
                    <a:pt x="6" y="295"/>
                  </a:lnTo>
                  <a:lnTo>
                    <a:pt x="0" y="305"/>
                  </a:lnTo>
                  <a:lnTo>
                    <a:pt x="0" y="317"/>
                  </a:lnTo>
                  <a:lnTo>
                    <a:pt x="34" y="667"/>
                  </a:lnTo>
                  <a:lnTo>
                    <a:pt x="34" y="678"/>
                  </a:lnTo>
                  <a:lnTo>
                    <a:pt x="40" y="684"/>
                  </a:lnTo>
                  <a:lnTo>
                    <a:pt x="46" y="689"/>
                  </a:lnTo>
                  <a:lnTo>
                    <a:pt x="56" y="695"/>
                  </a:lnTo>
                  <a:lnTo>
                    <a:pt x="640" y="745"/>
                  </a:lnTo>
                  <a:lnTo>
                    <a:pt x="645" y="745"/>
                  </a:lnTo>
                  <a:lnTo>
                    <a:pt x="651" y="745"/>
                  </a:lnTo>
                  <a:lnTo>
                    <a:pt x="673" y="756"/>
                  </a:lnTo>
                  <a:lnTo>
                    <a:pt x="701" y="778"/>
                  </a:lnTo>
                  <a:lnTo>
                    <a:pt x="734" y="806"/>
                  </a:lnTo>
                  <a:lnTo>
                    <a:pt x="746" y="822"/>
                  </a:lnTo>
                  <a:lnTo>
                    <a:pt x="751" y="845"/>
                  </a:lnTo>
                  <a:lnTo>
                    <a:pt x="756" y="872"/>
                  </a:lnTo>
                  <a:lnTo>
                    <a:pt x="746" y="889"/>
                  </a:lnTo>
                  <a:lnTo>
                    <a:pt x="734" y="900"/>
                  </a:lnTo>
                  <a:lnTo>
                    <a:pt x="723" y="906"/>
                  </a:lnTo>
                  <a:lnTo>
                    <a:pt x="23" y="906"/>
                  </a:lnTo>
                  <a:lnTo>
                    <a:pt x="17" y="912"/>
                  </a:lnTo>
                  <a:lnTo>
                    <a:pt x="6" y="917"/>
                  </a:lnTo>
                  <a:lnTo>
                    <a:pt x="0" y="923"/>
                  </a:lnTo>
                  <a:lnTo>
                    <a:pt x="0" y="934"/>
                  </a:lnTo>
                  <a:lnTo>
                    <a:pt x="0" y="944"/>
                  </a:lnTo>
                  <a:lnTo>
                    <a:pt x="6" y="956"/>
                  </a:lnTo>
                  <a:lnTo>
                    <a:pt x="17" y="961"/>
                  </a:lnTo>
                  <a:lnTo>
                    <a:pt x="23" y="961"/>
                  </a:lnTo>
                  <a:lnTo>
                    <a:pt x="101" y="961"/>
                  </a:lnTo>
                  <a:lnTo>
                    <a:pt x="84" y="973"/>
                  </a:lnTo>
                  <a:lnTo>
                    <a:pt x="67" y="984"/>
                  </a:lnTo>
                  <a:lnTo>
                    <a:pt x="61" y="1007"/>
                  </a:lnTo>
                  <a:lnTo>
                    <a:pt x="56" y="1022"/>
                  </a:lnTo>
                  <a:lnTo>
                    <a:pt x="61" y="1051"/>
                  </a:lnTo>
                  <a:lnTo>
                    <a:pt x="73" y="1068"/>
                  </a:lnTo>
                  <a:lnTo>
                    <a:pt x="95" y="1083"/>
                  </a:lnTo>
                  <a:lnTo>
                    <a:pt x="118" y="1089"/>
                  </a:lnTo>
                  <a:lnTo>
                    <a:pt x="145" y="1083"/>
                  </a:lnTo>
                  <a:lnTo>
                    <a:pt x="162" y="1068"/>
                  </a:lnTo>
                  <a:lnTo>
                    <a:pt x="179" y="1051"/>
                  </a:lnTo>
                  <a:lnTo>
                    <a:pt x="185" y="1022"/>
                  </a:lnTo>
                  <a:lnTo>
                    <a:pt x="179" y="1007"/>
                  </a:lnTo>
                  <a:lnTo>
                    <a:pt x="173" y="984"/>
                  </a:lnTo>
                  <a:lnTo>
                    <a:pt x="156" y="973"/>
                  </a:lnTo>
                  <a:lnTo>
                    <a:pt x="139" y="961"/>
                  </a:lnTo>
                  <a:lnTo>
                    <a:pt x="579" y="961"/>
                  </a:lnTo>
                  <a:lnTo>
                    <a:pt x="562" y="973"/>
                  </a:lnTo>
                  <a:lnTo>
                    <a:pt x="550" y="984"/>
                  </a:lnTo>
                  <a:lnTo>
                    <a:pt x="540" y="1007"/>
                  </a:lnTo>
                  <a:lnTo>
                    <a:pt x="535" y="1022"/>
                  </a:lnTo>
                  <a:lnTo>
                    <a:pt x="540" y="1051"/>
                  </a:lnTo>
                  <a:lnTo>
                    <a:pt x="556" y="1068"/>
                  </a:lnTo>
                  <a:lnTo>
                    <a:pt x="573" y="1083"/>
                  </a:lnTo>
                  <a:lnTo>
                    <a:pt x="601" y="1089"/>
                  </a:lnTo>
                  <a:lnTo>
                    <a:pt x="623" y="1083"/>
                  </a:lnTo>
                  <a:lnTo>
                    <a:pt x="645" y="1068"/>
                  </a:lnTo>
                  <a:lnTo>
                    <a:pt x="657" y="1051"/>
                  </a:lnTo>
                  <a:lnTo>
                    <a:pt x="662" y="1022"/>
                  </a:lnTo>
                  <a:lnTo>
                    <a:pt x="662" y="1007"/>
                  </a:lnTo>
                  <a:lnTo>
                    <a:pt x="651" y="984"/>
                  </a:lnTo>
                  <a:lnTo>
                    <a:pt x="640" y="973"/>
                  </a:lnTo>
                  <a:lnTo>
                    <a:pt x="617" y="961"/>
                  </a:lnTo>
                  <a:lnTo>
                    <a:pt x="729" y="961"/>
                  </a:lnTo>
                  <a:lnTo>
                    <a:pt x="734" y="961"/>
                  </a:lnTo>
                  <a:lnTo>
                    <a:pt x="767" y="944"/>
                  </a:lnTo>
                  <a:lnTo>
                    <a:pt x="784" y="934"/>
                  </a:lnTo>
                  <a:lnTo>
                    <a:pt x="795" y="917"/>
                  </a:lnTo>
                  <a:lnTo>
                    <a:pt x="807" y="900"/>
                  </a:lnTo>
                  <a:lnTo>
                    <a:pt x="812" y="878"/>
                  </a:lnTo>
                  <a:lnTo>
                    <a:pt x="812" y="856"/>
                  </a:lnTo>
                  <a:lnTo>
                    <a:pt x="807" y="828"/>
                  </a:lnTo>
                  <a:lnTo>
                    <a:pt x="795" y="800"/>
                  </a:lnTo>
                  <a:lnTo>
                    <a:pt x="779" y="778"/>
                  </a:lnTo>
                  <a:lnTo>
                    <a:pt x="746" y="745"/>
                  </a:lnTo>
                  <a:lnTo>
                    <a:pt x="712" y="717"/>
                  </a:lnTo>
                  <a:lnTo>
                    <a:pt x="684" y="695"/>
                  </a:lnTo>
                  <a:lnTo>
                    <a:pt x="934" y="94"/>
                  </a:lnTo>
                  <a:lnTo>
                    <a:pt x="1106" y="56"/>
                  </a:lnTo>
                  <a:lnTo>
                    <a:pt x="1117" y="50"/>
                  </a:lnTo>
                  <a:lnTo>
                    <a:pt x="1123" y="44"/>
                  </a:lnTo>
                  <a:lnTo>
                    <a:pt x="1129" y="33"/>
                  </a:lnTo>
                  <a:lnTo>
                    <a:pt x="1129" y="23"/>
                  </a:lnTo>
                  <a:close/>
                  <a:moveTo>
                    <a:pt x="162" y="1022"/>
                  </a:moveTo>
                  <a:lnTo>
                    <a:pt x="156" y="1039"/>
                  </a:lnTo>
                  <a:lnTo>
                    <a:pt x="151" y="1056"/>
                  </a:lnTo>
                  <a:lnTo>
                    <a:pt x="134" y="1062"/>
                  </a:lnTo>
                  <a:lnTo>
                    <a:pt x="118" y="1068"/>
                  </a:lnTo>
                  <a:lnTo>
                    <a:pt x="101" y="1062"/>
                  </a:lnTo>
                  <a:lnTo>
                    <a:pt x="90" y="1056"/>
                  </a:lnTo>
                  <a:lnTo>
                    <a:pt x="78" y="1039"/>
                  </a:lnTo>
                  <a:lnTo>
                    <a:pt x="78" y="1022"/>
                  </a:lnTo>
                  <a:lnTo>
                    <a:pt x="78" y="1007"/>
                  </a:lnTo>
                  <a:lnTo>
                    <a:pt x="90" y="995"/>
                  </a:lnTo>
                  <a:lnTo>
                    <a:pt x="101" y="984"/>
                  </a:lnTo>
                  <a:lnTo>
                    <a:pt x="118" y="978"/>
                  </a:lnTo>
                  <a:lnTo>
                    <a:pt x="134" y="984"/>
                  </a:lnTo>
                  <a:lnTo>
                    <a:pt x="151" y="995"/>
                  </a:lnTo>
                  <a:lnTo>
                    <a:pt x="156" y="1007"/>
                  </a:lnTo>
                  <a:lnTo>
                    <a:pt x="162" y="1022"/>
                  </a:lnTo>
                  <a:close/>
                  <a:moveTo>
                    <a:pt x="645" y="1022"/>
                  </a:moveTo>
                  <a:lnTo>
                    <a:pt x="640" y="1039"/>
                  </a:lnTo>
                  <a:lnTo>
                    <a:pt x="628" y="1056"/>
                  </a:lnTo>
                  <a:lnTo>
                    <a:pt x="617" y="1062"/>
                  </a:lnTo>
                  <a:lnTo>
                    <a:pt x="601" y="1068"/>
                  </a:lnTo>
                  <a:lnTo>
                    <a:pt x="584" y="1062"/>
                  </a:lnTo>
                  <a:lnTo>
                    <a:pt x="567" y="1056"/>
                  </a:lnTo>
                  <a:lnTo>
                    <a:pt x="562" y="1039"/>
                  </a:lnTo>
                  <a:lnTo>
                    <a:pt x="556" y="1022"/>
                  </a:lnTo>
                  <a:lnTo>
                    <a:pt x="562" y="1007"/>
                  </a:lnTo>
                  <a:lnTo>
                    <a:pt x="567" y="995"/>
                  </a:lnTo>
                  <a:lnTo>
                    <a:pt x="584" y="984"/>
                  </a:lnTo>
                  <a:lnTo>
                    <a:pt x="601" y="978"/>
                  </a:lnTo>
                  <a:lnTo>
                    <a:pt x="617" y="984"/>
                  </a:lnTo>
                  <a:lnTo>
                    <a:pt x="628" y="995"/>
                  </a:lnTo>
                  <a:lnTo>
                    <a:pt x="640" y="1007"/>
                  </a:lnTo>
                  <a:lnTo>
                    <a:pt x="645" y="1022"/>
                  </a:lnTo>
                  <a:close/>
                  <a:moveTo>
                    <a:pt x="668" y="556"/>
                  </a:moveTo>
                  <a:lnTo>
                    <a:pt x="668" y="450"/>
                  </a:lnTo>
                  <a:lnTo>
                    <a:pt x="723" y="450"/>
                  </a:lnTo>
                  <a:lnTo>
                    <a:pt x="684" y="556"/>
                  </a:lnTo>
                  <a:lnTo>
                    <a:pt x="668" y="556"/>
                  </a:lnTo>
                  <a:close/>
                  <a:moveTo>
                    <a:pt x="673" y="579"/>
                  </a:moveTo>
                  <a:lnTo>
                    <a:pt x="668" y="584"/>
                  </a:lnTo>
                  <a:lnTo>
                    <a:pt x="668" y="579"/>
                  </a:lnTo>
                  <a:lnTo>
                    <a:pt x="673" y="579"/>
                  </a:lnTo>
                  <a:close/>
                  <a:moveTo>
                    <a:pt x="67" y="450"/>
                  </a:moveTo>
                  <a:lnTo>
                    <a:pt x="139" y="450"/>
                  </a:lnTo>
                  <a:lnTo>
                    <a:pt x="139" y="556"/>
                  </a:lnTo>
                  <a:lnTo>
                    <a:pt x="78" y="556"/>
                  </a:lnTo>
                  <a:lnTo>
                    <a:pt x="67" y="450"/>
                  </a:lnTo>
                  <a:close/>
                  <a:moveTo>
                    <a:pt x="423" y="450"/>
                  </a:moveTo>
                  <a:lnTo>
                    <a:pt x="529" y="450"/>
                  </a:lnTo>
                  <a:lnTo>
                    <a:pt x="529" y="556"/>
                  </a:lnTo>
                  <a:lnTo>
                    <a:pt x="423" y="556"/>
                  </a:lnTo>
                  <a:lnTo>
                    <a:pt x="423" y="450"/>
                  </a:lnTo>
                  <a:close/>
                  <a:moveTo>
                    <a:pt x="295" y="434"/>
                  </a:moveTo>
                  <a:lnTo>
                    <a:pt x="295" y="333"/>
                  </a:lnTo>
                  <a:lnTo>
                    <a:pt x="401" y="328"/>
                  </a:lnTo>
                  <a:lnTo>
                    <a:pt x="401" y="434"/>
                  </a:lnTo>
                  <a:lnTo>
                    <a:pt x="295" y="434"/>
                  </a:lnTo>
                  <a:close/>
                  <a:moveTo>
                    <a:pt x="401" y="450"/>
                  </a:moveTo>
                  <a:lnTo>
                    <a:pt x="401" y="556"/>
                  </a:lnTo>
                  <a:lnTo>
                    <a:pt x="295" y="556"/>
                  </a:lnTo>
                  <a:lnTo>
                    <a:pt x="295" y="450"/>
                  </a:lnTo>
                  <a:lnTo>
                    <a:pt x="401" y="450"/>
                  </a:lnTo>
                  <a:close/>
                  <a:moveTo>
                    <a:pt x="162" y="434"/>
                  </a:moveTo>
                  <a:lnTo>
                    <a:pt x="162" y="339"/>
                  </a:lnTo>
                  <a:lnTo>
                    <a:pt x="273" y="333"/>
                  </a:lnTo>
                  <a:lnTo>
                    <a:pt x="273" y="434"/>
                  </a:lnTo>
                  <a:lnTo>
                    <a:pt x="162" y="434"/>
                  </a:lnTo>
                  <a:close/>
                  <a:moveTo>
                    <a:pt x="273" y="450"/>
                  </a:moveTo>
                  <a:lnTo>
                    <a:pt x="273" y="556"/>
                  </a:lnTo>
                  <a:lnTo>
                    <a:pt x="162" y="556"/>
                  </a:lnTo>
                  <a:lnTo>
                    <a:pt x="162" y="450"/>
                  </a:lnTo>
                  <a:lnTo>
                    <a:pt x="273" y="450"/>
                  </a:lnTo>
                  <a:close/>
                  <a:moveTo>
                    <a:pt x="273" y="579"/>
                  </a:moveTo>
                  <a:lnTo>
                    <a:pt x="273" y="655"/>
                  </a:lnTo>
                  <a:lnTo>
                    <a:pt x="162" y="645"/>
                  </a:lnTo>
                  <a:lnTo>
                    <a:pt x="162" y="579"/>
                  </a:lnTo>
                  <a:lnTo>
                    <a:pt x="273" y="579"/>
                  </a:lnTo>
                  <a:close/>
                  <a:moveTo>
                    <a:pt x="295" y="579"/>
                  </a:moveTo>
                  <a:lnTo>
                    <a:pt x="401" y="579"/>
                  </a:lnTo>
                  <a:lnTo>
                    <a:pt x="401" y="667"/>
                  </a:lnTo>
                  <a:lnTo>
                    <a:pt x="295" y="655"/>
                  </a:lnTo>
                  <a:lnTo>
                    <a:pt x="295" y="579"/>
                  </a:lnTo>
                  <a:close/>
                  <a:moveTo>
                    <a:pt x="423" y="579"/>
                  </a:moveTo>
                  <a:lnTo>
                    <a:pt x="529" y="579"/>
                  </a:lnTo>
                  <a:lnTo>
                    <a:pt x="529" y="678"/>
                  </a:lnTo>
                  <a:lnTo>
                    <a:pt x="423" y="667"/>
                  </a:lnTo>
                  <a:lnTo>
                    <a:pt x="423" y="579"/>
                  </a:lnTo>
                  <a:close/>
                  <a:moveTo>
                    <a:pt x="423" y="434"/>
                  </a:moveTo>
                  <a:lnTo>
                    <a:pt x="423" y="328"/>
                  </a:lnTo>
                  <a:lnTo>
                    <a:pt x="529" y="322"/>
                  </a:lnTo>
                  <a:lnTo>
                    <a:pt x="529" y="434"/>
                  </a:lnTo>
                  <a:lnTo>
                    <a:pt x="423" y="434"/>
                  </a:lnTo>
                  <a:close/>
                  <a:moveTo>
                    <a:pt x="545" y="450"/>
                  </a:moveTo>
                  <a:lnTo>
                    <a:pt x="651" y="450"/>
                  </a:lnTo>
                  <a:lnTo>
                    <a:pt x="651" y="556"/>
                  </a:lnTo>
                  <a:lnTo>
                    <a:pt x="545" y="556"/>
                  </a:lnTo>
                  <a:lnTo>
                    <a:pt x="545" y="450"/>
                  </a:lnTo>
                  <a:close/>
                  <a:moveTo>
                    <a:pt x="545" y="434"/>
                  </a:moveTo>
                  <a:lnTo>
                    <a:pt x="545" y="322"/>
                  </a:lnTo>
                  <a:lnTo>
                    <a:pt x="651" y="322"/>
                  </a:lnTo>
                  <a:lnTo>
                    <a:pt x="651" y="434"/>
                  </a:lnTo>
                  <a:lnTo>
                    <a:pt x="545" y="434"/>
                  </a:lnTo>
                  <a:close/>
                  <a:moveTo>
                    <a:pt x="56" y="339"/>
                  </a:moveTo>
                  <a:lnTo>
                    <a:pt x="139" y="339"/>
                  </a:lnTo>
                  <a:lnTo>
                    <a:pt x="139" y="434"/>
                  </a:lnTo>
                  <a:lnTo>
                    <a:pt x="67" y="434"/>
                  </a:lnTo>
                  <a:lnTo>
                    <a:pt x="67" y="450"/>
                  </a:lnTo>
                  <a:lnTo>
                    <a:pt x="56" y="339"/>
                  </a:lnTo>
                  <a:close/>
                  <a:moveTo>
                    <a:pt x="78" y="579"/>
                  </a:moveTo>
                  <a:lnTo>
                    <a:pt x="139" y="579"/>
                  </a:lnTo>
                  <a:lnTo>
                    <a:pt x="139" y="645"/>
                  </a:lnTo>
                  <a:lnTo>
                    <a:pt x="84" y="640"/>
                  </a:lnTo>
                  <a:lnTo>
                    <a:pt x="78" y="579"/>
                  </a:lnTo>
                  <a:close/>
                  <a:moveTo>
                    <a:pt x="545" y="678"/>
                  </a:moveTo>
                  <a:lnTo>
                    <a:pt x="545" y="579"/>
                  </a:lnTo>
                  <a:lnTo>
                    <a:pt x="651" y="579"/>
                  </a:lnTo>
                  <a:lnTo>
                    <a:pt x="651" y="634"/>
                  </a:lnTo>
                  <a:lnTo>
                    <a:pt x="628" y="689"/>
                  </a:lnTo>
                  <a:lnTo>
                    <a:pt x="545" y="678"/>
                  </a:lnTo>
                  <a:close/>
                  <a:moveTo>
                    <a:pt x="734" y="434"/>
                  </a:moveTo>
                  <a:lnTo>
                    <a:pt x="668" y="434"/>
                  </a:lnTo>
                  <a:lnTo>
                    <a:pt x="668" y="322"/>
                  </a:lnTo>
                  <a:lnTo>
                    <a:pt x="779" y="317"/>
                  </a:lnTo>
                  <a:lnTo>
                    <a:pt x="734"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Freeform 69"/>
            <p:cNvSpPr/>
            <p:nvPr/>
          </p:nvSpPr>
          <p:spPr bwMode="auto">
            <a:xfrm>
              <a:off x="1709738" y="704850"/>
              <a:ext cx="12700" cy="11113"/>
            </a:xfrm>
            <a:custGeom>
              <a:avLst/>
              <a:gdLst>
                <a:gd name="T0" fmla="*/ 0 w 38"/>
                <a:gd name="T1" fmla="*/ 15 h 38"/>
                <a:gd name="T2" fmla="*/ 6 w 38"/>
                <a:gd name="T3" fmla="*/ 32 h 38"/>
                <a:gd name="T4" fmla="*/ 17 w 38"/>
                <a:gd name="T5" fmla="*/ 38 h 38"/>
                <a:gd name="T6" fmla="*/ 33 w 38"/>
                <a:gd name="T7" fmla="*/ 32 h 38"/>
                <a:gd name="T8" fmla="*/ 38 w 38"/>
                <a:gd name="T9" fmla="*/ 15 h 38"/>
                <a:gd name="T10" fmla="*/ 33 w 38"/>
                <a:gd name="T11" fmla="*/ 4 h 38"/>
                <a:gd name="T12" fmla="*/ 17 w 38"/>
                <a:gd name="T13" fmla="*/ 0 h 38"/>
                <a:gd name="T14" fmla="*/ 6 w 38"/>
                <a:gd name="T15" fmla="*/ 4 h 38"/>
                <a:gd name="T16" fmla="*/ 0 w 38"/>
                <a:gd name="T1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0" y="15"/>
                  </a:moveTo>
                  <a:lnTo>
                    <a:pt x="6" y="32"/>
                  </a:lnTo>
                  <a:lnTo>
                    <a:pt x="17" y="38"/>
                  </a:lnTo>
                  <a:lnTo>
                    <a:pt x="33" y="32"/>
                  </a:lnTo>
                  <a:lnTo>
                    <a:pt x="38" y="15"/>
                  </a:lnTo>
                  <a:lnTo>
                    <a:pt x="33" y="4"/>
                  </a:lnTo>
                  <a:lnTo>
                    <a:pt x="17" y="0"/>
                  </a:lnTo>
                  <a:lnTo>
                    <a:pt x="6" y="4"/>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1" name="Freeform 70"/>
            <p:cNvSpPr/>
            <p:nvPr/>
          </p:nvSpPr>
          <p:spPr bwMode="auto">
            <a:xfrm>
              <a:off x="1862138" y="704850"/>
              <a:ext cx="11113" cy="11113"/>
            </a:xfrm>
            <a:custGeom>
              <a:avLst/>
              <a:gdLst>
                <a:gd name="T0" fmla="*/ 0 w 38"/>
                <a:gd name="T1" fmla="*/ 15 h 38"/>
                <a:gd name="T2" fmla="*/ 5 w 38"/>
                <a:gd name="T3" fmla="*/ 32 h 38"/>
                <a:gd name="T4" fmla="*/ 22 w 38"/>
                <a:gd name="T5" fmla="*/ 38 h 38"/>
                <a:gd name="T6" fmla="*/ 34 w 38"/>
                <a:gd name="T7" fmla="*/ 32 h 38"/>
                <a:gd name="T8" fmla="*/ 38 w 38"/>
                <a:gd name="T9" fmla="*/ 15 h 38"/>
                <a:gd name="T10" fmla="*/ 34 w 38"/>
                <a:gd name="T11" fmla="*/ 4 h 38"/>
                <a:gd name="T12" fmla="*/ 22 w 38"/>
                <a:gd name="T13" fmla="*/ 0 h 38"/>
                <a:gd name="T14" fmla="*/ 5 w 38"/>
                <a:gd name="T15" fmla="*/ 4 h 38"/>
                <a:gd name="T16" fmla="*/ 0 w 38"/>
                <a:gd name="T1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0" y="15"/>
                  </a:moveTo>
                  <a:lnTo>
                    <a:pt x="5" y="32"/>
                  </a:lnTo>
                  <a:lnTo>
                    <a:pt x="22" y="38"/>
                  </a:lnTo>
                  <a:lnTo>
                    <a:pt x="34" y="32"/>
                  </a:lnTo>
                  <a:lnTo>
                    <a:pt x="38" y="15"/>
                  </a:lnTo>
                  <a:lnTo>
                    <a:pt x="34" y="4"/>
                  </a:lnTo>
                  <a:lnTo>
                    <a:pt x="22" y="0"/>
                  </a:lnTo>
                  <a:lnTo>
                    <a:pt x="5" y="4"/>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1" name="Rectangle 2"/>
          <p:cNvSpPr/>
          <p:nvPr/>
        </p:nvSpPr>
        <p:spPr>
          <a:xfrm>
            <a:off x="2199813" y="955711"/>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22" name="Rectangle 6"/>
          <p:cNvSpPr/>
          <p:nvPr/>
        </p:nvSpPr>
        <p:spPr>
          <a:xfrm>
            <a:off x="3357856" y="459191"/>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23" name="直接连接符 22"/>
          <p:cNvCxnSpPr/>
          <p:nvPr/>
        </p:nvCxnSpPr>
        <p:spPr>
          <a:xfrm>
            <a:off x="2723410" y="955711"/>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1+#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par>
                                <p:cTn id="53" presetID="53" presetClass="entr" presetSubtype="16"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1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35" grpId="0" animBg="1"/>
      <p:bldP spid="37" grpId="0"/>
      <p:bldP spid="41" grpId="0"/>
      <p:bldP spid="45" grpId="0"/>
      <p:bldP spid="46" grpId="0"/>
      <p:bldP spid="3" grpId="0" animBg="1"/>
      <p:bldP spid="18" grpId="0" animBg="1"/>
      <p:bldP spid="5" grpId="0" animBg="1"/>
      <p:bldP spid="21" grpId="0"/>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3023126" y="1709732"/>
            <a:ext cx="3099338" cy="200184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schemeClr val="accent4">
                  <a:lumMod val="75000"/>
                </a:schemeClr>
              </a:solidFill>
              <a:latin typeface="+mn-ea"/>
            </a:endParaRPr>
          </a:p>
        </p:txBody>
      </p:sp>
      <p:sp>
        <p:nvSpPr>
          <p:cNvPr id="7" name="Trapezoid 6"/>
          <p:cNvSpPr/>
          <p:nvPr/>
        </p:nvSpPr>
        <p:spPr>
          <a:xfrm rot="5400000">
            <a:off x="240031" y="1202927"/>
            <a:ext cx="2543063" cy="3023125"/>
          </a:xfrm>
          <a:prstGeom prst="trapezoid">
            <a:avLst>
              <a:gd name="adj" fmla="val 10682"/>
            </a:avLst>
          </a:prstGeom>
          <a:blipFill dpi="0" rotWithShape="0">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8" name="Trapezoid 7"/>
          <p:cNvSpPr/>
          <p:nvPr/>
        </p:nvSpPr>
        <p:spPr>
          <a:xfrm rot="16200000" flipH="1">
            <a:off x="6362496" y="1202928"/>
            <a:ext cx="2543065" cy="3023125"/>
          </a:xfrm>
          <a:prstGeom prst="trapezoid">
            <a:avLst>
              <a:gd name="adj" fmla="val 10682"/>
            </a:avLst>
          </a:prstGeom>
          <a:blipFill dpi="0" rotWithShape="0">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5" name="Isosceles Triangle 4"/>
          <p:cNvSpPr/>
          <p:nvPr/>
        </p:nvSpPr>
        <p:spPr>
          <a:xfrm rot="16200000">
            <a:off x="2786961" y="2641874"/>
            <a:ext cx="308363" cy="265795"/>
          </a:xfrm>
          <a:prstGeom prst="triangle">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14" name="Isosceles Triangle 13"/>
          <p:cNvSpPr/>
          <p:nvPr/>
        </p:nvSpPr>
        <p:spPr>
          <a:xfrm rot="5400000" flipH="1">
            <a:off x="6031211" y="2641874"/>
            <a:ext cx="308363" cy="265795"/>
          </a:xfrm>
          <a:prstGeom prst="triangle">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9" name="Rectangle 8"/>
          <p:cNvSpPr/>
          <p:nvPr/>
        </p:nvSpPr>
        <p:spPr>
          <a:xfrm>
            <a:off x="2986577" y="3955669"/>
            <a:ext cx="3172434" cy="484898"/>
          </a:xfrm>
          <a:prstGeom prst="rect">
            <a:avLst/>
          </a:prstGeom>
        </p:spPr>
        <p:txBody>
          <a:bodyPr wrap="square" lIns="68589" tIns="34295" rIns="68589" bIns="34295">
            <a:spAutoFit/>
          </a:bodyPr>
          <a:lstStyle/>
          <a:p>
            <a:pPr algn="ctr">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18" name="Rectangle 2"/>
          <p:cNvSpPr/>
          <p:nvPr/>
        </p:nvSpPr>
        <p:spPr>
          <a:xfrm>
            <a:off x="3110402" y="2637264"/>
            <a:ext cx="2861773" cy="838701"/>
          </a:xfrm>
          <a:prstGeom prst="rect">
            <a:avLst/>
          </a:prstGeom>
        </p:spPr>
        <p:txBody>
          <a:bodyPr wrap="square" lIns="68589" tIns="34295" rIns="68589" bIns="34295">
            <a:spAutoFit/>
          </a:bodyPr>
          <a:lstStyle/>
          <a:p>
            <a:pPr algn="ctr">
              <a:buClr>
                <a:srgbClr val="E24848"/>
              </a:buClr>
              <a:defRPr/>
            </a:pPr>
            <a:r>
              <a:rPr lang="zh-CN" altLang="en-US" sz="1000" noProof="1">
                <a:solidFill>
                  <a:schemeClr val="bg1"/>
                </a:solidFill>
                <a:latin typeface="+mn-ea"/>
                <a:cs typeface="Arial" panose="020B0604020202020204" pitchFamily="34" charset="0"/>
              </a:rPr>
              <a:t>单击此处添加副标题或详细文本描述单击此处添加副标题或详细文本描述</a:t>
            </a:r>
            <a:endParaRPr lang="en-US" altLang="zh-CN" sz="1000" noProof="1">
              <a:solidFill>
                <a:schemeClr val="bg1"/>
              </a:solidFill>
              <a:latin typeface="+mn-ea"/>
              <a:cs typeface="Arial" panose="020B0604020202020204" pitchFamily="34" charset="0"/>
            </a:endParaRPr>
          </a:p>
          <a:p>
            <a:pPr algn="ctr">
              <a:buClr>
                <a:srgbClr val="E24848"/>
              </a:buClr>
              <a:defRPr/>
            </a:pPr>
            <a:r>
              <a:rPr lang="zh-CN" altLang="en-US" sz="1000" noProof="1">
                <a:solidFill>
                  <a:schemeClr val="bg1"/>
                </a:solidFill>
                <a:latin typeface="+mn-ea"/>
                <a:cs typeface="Arial" panose="020B0604020202020204" pitchFamily="34" charset="0"/>
              </a:rPr>
              <a:t>单击此处添加副标题或详细文本描述</a:t>
            </a:r>
            <a:endParaRPr lang="en-US" altLang="zh-CN" sz="1000" noProof="1">
              <a:solidFill>
                <a:schemeClr val="bg1"/>
              </a:solidFill>
              <a:latin typeface="+mn-ea"/>
              <a:cs typeface="Arial" panose="020B0604020202020204" pitchFamily="34" charset="0"/>
            </a:endParaRPr>
          </a:p>
          <a:p>
            <a:pPr algn="ctr">
              <a:buClr>
                <a:srgbClr val="E24848"/>
              </a:buClr>
              <a:defRPr/>
            </a:pPr>
            <a:r>
              <a:rPr lang="zh-CN" altLang="en-US" sz="1000" noProof="1">
                <a:solidFill>
                  <a:schemeClr val="bg1"/>
                </a:solidFill>
                <a:latin typeface="+mn-ea"/>
                <a:cs typeface="Arial" panose="020B0604020202020204" pitchFamily="34" charset="0"/>
              </a:rPr>
              <a:t>单击此处添加副标题或详细文本描述</a:t>
            </a:r>
            <a:endParaRPr lang="en-US" altLang="zh-CN" sz="1000" noProof="1">
              <a:solidFill>
                <a:schemeClr val="bg1"/>
              </a:solidFill>
              <a:latin typeface="+mn-ea"/>
              <a:cs typeface="Arial" panose="020B0604020202020204" pitchFamily="34" charset="0"/>
            </a:endParaRPr>
          </a:p>
          <a:p>
            <a:pPr algn="ctr">
              <a:buClr>
                <a:srgbClr val="E24848"/>
              </a:buClr>
              <a:defRPr/>
            </a:pPr>
            <a:endParaRPr lang="en-US" sz="1000" noProof="1">
              <a:solidFill>
                <a:schemeClr val="bg1"/>
              </a:solidFill>
              <a:latin typeface="+mn-ea"/>
              <a:cs typeface="Arial" panose="020B0604020202020204" pitchFamily="34" charset="0"/>
            </a:endParaRPr>
          </a:p>
        </p:txBody>
      </p:sp>
      <p:sp>
        <p:nvSpPr>
          <p:cNvPr id="20" name="Rectangle 6"/>
          <p:cNvSpPr/>
          <p:nvPr/>
        </p:nvSpPr>
        <p:spPr>
          <a:xfrm>
            <a:off x="3611803" y="1988344"/>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200" b="1" noProof="1">
                <a:solidFill>
                  <a:schemeClr val="bg1"/>
                </a:solidFill>
                <a:latin typeface="+mn-ea"/>
                <a:cs typeface="Lato Light" panose="020F0402020204030203" pitchFamily="34" charset="0"/>
              </a:rPr>
              <a:t>详细标题文字</a:t>
            </a:r>
            <a:endParaRPr lang="en-US" altLang="zh-CN" sz="2200" b="1" noProof="1">
              <a:solidFill>
                <a:schemeClr val="bg1"/>
              </a:solidFill>
              <a:latin typeface="+mn-ea"/>
              <a:cs typeface="Lato Light" panose="020F0402020204030203" pitchFamily="34" charset="0"/>
            </a:endParaRPr>
          </a:p>
        </p:txBody>
      </p:sp>
      <p:sp>
        <p:nvSpPr>
          <p:cNvPr id="16"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
        <p:nvSpPr>
          <p:cNvPr id="17" name="Rectangle 2"/>
          <p:cNvSpPr/>
          <p:nvPr/>
        </p:nvSpPr>
        <p:spPr>
          <a:xfrm>
            <a:off x="2453760" y="772669"/>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19" name="Rectangle 6"/>
          <p:cNvSpPr/>
          <p:nvPr/>
        </p:nvSpPr>
        <p:spPr>
          <a:xfrm>
            <a:off x="3611803" y="276149"/>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21" name="直接连接符 20"/>
          <p:cNvCxnSpPr/>
          <p:nvPr/>
        </p:nvCxnSpPr>
        <p:spPr>
          <a:xfrm>
            <a:off x="2977357" y="772669"/>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1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14" grpId="0" animBg="1"/>
      <p:bldP spid="9" grpId="0"/>
      <p:bldP spid="18" grpId="0"/>
      <p:bldP spid="20" grpId="0"/>
      <p:bldP spid="16"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76" name="Rectangle 75"/>
          <p:cNvSpPr/>
          <p:nvPr/>
        </p:nvSpPr>
        <p:spPr>
          <a:xfrm>
            <a:off x="2334202"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4" name="Freeform 63"/>
          <p:cNvSpPr/>
          <p:nvPr/>
        </p:nvSpPr>
        <p:spPr>
          <a:xfrm flipH="1">
            <a:off x="6500507"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5" name="Freeform 64"/>
          <p:cNvSpPr/>
          <p:nvPr/>
        </p:nvSpPr>
        <p:spPr>
          <a:xfrm flipH="1">
            <a:off x="5111686"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6" name="Freeform 65"/>
          <p:cNvSpPr/>
          <p:nvPr/>
        </p:nvSpPr>
        <p:spPr>
          <a:xfrm flipH="1">
            <a:off x="3722866"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7" name="Freeform 66"/>
          <p:cNvSpPr/>
          <p:nvPr/>
        </p:nvSpPr>
        <p:spPr>
          <a:xfrm flipH="1">
            <a:off x="2334045"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42" name="Freeform 41"/>
          <p:cNvSpPr/>
          <p:nvPr/>
        </p:nvSpPr>
        <p:spPr>
          <a:xfrm>
            <a:off x="2334046"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44" name="Freeform 43"/>
          <p:cNvSpPr/>
          <p:nvPr/>
        </p:nvSpPr>
        <p:spPr>
          <a:xfrm>
            <a:off x="3722867"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46" name="Freeform 45"/>
          <p:cNvSpPr/>
          <p:nvPr/>
        </p:nvSpPr>
        <p:spPr>
          <a:xfrm>
            <a:off x="5111688"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48" name="Freeform 47"/>
          <p:cNvSpPr/>
          <p:nvPr/>
        </p:nvSpPr>
        <p:spPr>
          <a:xfrm>
            <a:off x="6500508"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50" name="Oval 49"/>
          <p:cNvSpPr/>
          <p:nvPr/>
        </p:nvSpPr>
        <p:spPr>
          <a:xfrm>
            <a:off x="2772129"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2</a:t>
            </a:r>
            <a:endParaRPr lang="en-US" sz="1200" dirty="0">
              <a:latin typeface="+mn-ea"/>
            </a:endParaRPr>
          </a:p>
        </p:txBody>
      </p:sp>
      <p:sp>
        <p:nvSpPr>
          <p:cNvPr id="51" name="Oval 50"/>
          <p:cNvSpPr/>
          <p:nvPr/>
        </p:nvSpPr>
        <p:spPr>
          <a:xfrm>
            <a:off x="4243325"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3</a:t>
            </a:r>
            <a:endParaRPr lang="en-US" sz="1200" dirty="0">
              <a:latin typeface="+mn-ea"/>
            </a:endParaRPr>
          </a:p>
        </p:txBody>
      </p:sp>
      <p:sp>
        <p:nvSpPr>
          <p:cNvPr id="52" name="Oval 51"/>
          <p:cNvSpPr/>
          <p:nvPr/>
        </p:nvSpPr>
        <p:spPr>
          <a:xfrm>
            <a:off x="5546103"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4</a:t>
            </a:r>
            <a:endParaRPr lang="en-US" sz="1200" dirty="0">
              <a:latin typeface="+mn-ea"/>
            </a:endParaRPr>
          </a:p>
        </p:txBody>
      </p:sp>
      <p:sp>
        <p:nvSpPr>
          <p:cNvPr id="53" name="Oval 52"/>
          <p:cNvSpPr/>
          <p:nvPr/>
        </p:nvSpPr>
        <p:spPr>
          <a:xfrm>
            <a:off x="7020966"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5</a:t>
            </a:r>
            <a:endParaRPr lang="en-US" sz="1200" dirty="0">
              <a:latin typeface="+mn-ea"/>
            </a:endParaRPr>
          </a:p>
        </p:txBody>
      </p:sp>
      <p:sp>
        <p:nvSpPr>
          <p:cNvPr id="61" name="Rectangle 60"/>
          <p:cNvSpPr/>
          <p:nvPr/>
        </p:nvSpPr>
        <p:spPr>
          <a:xfrm>
            <a:off x="940881"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8" name="Freeform 67"/>
          <p:cNvSpPr/>
          <p:nvPr/>
        </p:nvSpPr>
        <p:spPr>
          <a:xfrm flipH="1">
            <a:off x="945224"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39" name="Freeform 38"/>
          <p:cNvSpPr/>
          <p:nvPr/>
        </p:nvSpPr>
        <p:spPr>
          <a:xfrm>
            <a:off x="945225"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11" name="Oval 10"/>
          <p:cNvSpPr/>
          <p:nvPr/>
        </p:nvSpPr>
        <p:spPr>
          <a:xfrm>
            <a:off x="1473019"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1</a:t>
            </a:r>
            <a:endParaRPr lang="en-US" sz="1200" dirty="0">
              <a:latin typeface="+mn-ea"/>
            </a:endParaRPr>
          </a:p>
        </p:txBody>
      </p:sp>
      <p:sp>
        <p:nvSpPr>
          <p:cNvPr id="54" name="Rectangle 53"/>
          <p:cNvSpPr/>
          <p:nvPr/>
        </p:nvSpPr>
        <p:spPr>
          <a:xfrm>
            <a:off x="912143"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sp>
        <p:nvSpPr>
          <p:cNvPr id="69" name="Rectangle 68"/>
          <p:cNvSpPr/>
          <p:nvPr/>
        </p:nvSpPr>
        <p:spPr>
          <a:xfrm>
            <a:off x="2334044"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sp>
        <p:nvSpPr>
          <p:cNvPr id="79" name="Rectangle 78"/>
          <p:cNvSpPr/>
          <p:nvPr/>
        </p:nvSpPr>
        <p:spPr>
          <a:xfrm>
            <a:off x="3723023"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82" name="Rectangle 81"/>
          <p:cNvSpPr/>
          <p:nvPr/>
        </p:nvSpPr>
        <p:spPr>
          <a:xfrm>
            <a:off x="5111765"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85" name="Rectangle 84"/>
          <p:cNvSpPr/>
          <p:nvPr/>
        </p:nvSpPr>
        <p:spPr>
          <a:xfrm>
            <a:off x="6500507"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grpSp>
        <p:nvGrpSpPr>
          <p:cNvPr id="3" name="Group 2"/>
          <p:cNvGrpSpPr/>
          <p:nvPr/>
        </p:nvGrpSpPr>
        <p:grpSpPr>
          <a:xfrm>
            <a:off x="1032176" y="1246446"/>
            <a:ext cx="6738394" cy="261610"/>
            <a:chOff x="1375995" y="1606763"/>
            <a:chExt cx="8982965" cy="348706"/>
          </a:xfrm>
        </p:grpSpPr>
        <p:sp>
          <p:nvSpPr>
            <p:cNvPr id="77" name="Rectangle 76"/>
            <p:cNvSpPr/>
            <p:nvPr/>
          </p:nvSpPr>
          <p:spPr>
            <a:xfrm>
              <a:off x="3233434"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sp>
          <p:nvSpPr>
            <p:cNvPr id="62" name="Rectangle 61"/>
            <p:cNvSpPr/>
            <p:nvPr/>
          </p:nvSpPr>
          <p:spPr>
            <a:xfrm>
              <a:off x="1375995"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sp>
          <p:nvSpPr>
            <p:cNvPr id="80" name="Rectangle 79"/>
            <p:cNvSpPr/>
            <p:nvPr/>
          </p:nvSpPr>
          <p:spPr>
            <a:xfrm>
              <a:off x="5084873"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sp>
          <p:nvSpPr>
            <p:cNvPr id="83" name="Rectangle 82"/>
            <p:cNvSpPr/>
            <p:nvPr/>
          </p:nvSpPr>
          <p:spPr>
            <a:xfrm>
              <a:off x="6936208"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sp>
          <p:nvSpPr>
            <p:cNvPr id="86" name="Rectangle 85"/>
            <p:cNvSpPr/>
            <p:nvPr/>
          </p:nvSpPr>
          <p:spPr>
            <a:xfrm>
              <a:off x="8787544"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grpSp>
      <p:sp>
        <p:nvSpPr>
          <p:cNvPr id="45" name="Rectangle 44"/>
          <p:cNvSpPr/>
          <p:nvPr/>
        </p:nvSpPr>
        <p:spPr>
          <a:xfrm>
            <a:off x="3755945"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sp>
        <p:nvSpPr>
          <p:cNvPr id="47" name="Rectangle 46"/>
          <p:cNvSpPr/>
          <p:nvPr/>
        </p:nvSpPr>
        <p:spPr>
          <a:xfrm>
            <a:off x="5143043"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sp>
        <p:nvSpPr>
          <p:cNvPr id="49" name="Rectangle 48"/>
          <p:cNvSpPr/>
          <p:nvPr/>
        </p:nvSpPr>
        <p:spPr>
          <a:xfrm>
            <a:off x="6531785"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grpSp>
        <p:nvGrpSpPr>
          <p:cNvPr id="36" name="Group 35"/>
          <p:cNvGrpSpPr/>
          <p:nvPr/>
        </p:nvGrpSpPr>
        <p:grpSpPr>
          <a:xfrm>
            <a:off x="4374177" y="3021336"/>
            <a:ext cx="430293" cy="430352"/>
            <a:chOff x="7208377" y="484986"/>
            <a:chExt cx="430973" cy="430974"/>
          </a:xfrm>
          <a:solidFill>
            <a:schemeClr val="bg1"/>
          </a:solidFill>
        </p:grpSpPr>
        <p:sp>
          <p:nvSpPr>
            <p:cNvPr id="40" name="Freeform 231"/>
            <p:cNvSpPr/>
            <p:nvPr/>
          </p:nvSpPr>
          <p:spPr bwMode="auto">
            <a:xfrm>
              <a:off x="7358344" y="729592"/>
              <a:ext cx="36400" cy="37856"/>
            </a:xfrm>
            <a:custGeom>
              <a:avLst/>
              <a:gdLst>
                <a:gd name="T0" fmla="*/ 39 w 76"/>
                <a:gd name="T1" fmla="*/ 0 h 78"/>
                <a:gd name="T2" fmla="*/ 30 w 76"/>
                <a:gd name="T3" fmla="*/ 2 h 78"/>
                <a:gd name="T4" fmla="*/ 23 w 76"/>
                <a:gd name="T5" fmla="*/ 3 h 78"/>
                <a:gd name="T6" fmla="*/ 17 w 76"/>
                <a:gd name="T7" fmla="*/ 8 h 78"/>
                <a:gd name="T8" fmla="*/ 11 w 76"/>
                <a:gd name="T9" fmla="*/ 12 h 78"/>
                <a:gd name="T10" fmla="*/ 5 w 76"/>
                <a:gd name="T11" fmla="*/ 18 h 78"/>
                <a:gd name="T12" fmla="*/ 3 w 76"/>
                <a:gd name="T13" fmla="*/ 23 h 78"/>
                <a:gd name="T14" fmla="*/ 0 w 76"/>
                <a:gd name="T15" fmla="*/ 31 h 78"/>
                <a:gd name="T16" fmla="*/ 0 w 76"/>
                <a:gd name="T17" fmla="*/ 39 h 78"/>
                <a:gd name="T18" fmla="*/ 0 w 76"/>
                <a:gd name="T19" fmla="*/ 46 h 78"/>
                <a:gd name="T20" fmla="*/ 3 w 76"/>
                <a:gd name="T21" fmla="*/ 54 h 78"/>
                <a:gd name="T22" fmla="*/ 5 w 76"/>
                <a:gd name="T23" fmla="*/ 61 h 78"/>
                <a:gd name="T24" fmla="*/ 11 w 76"/>
                <a:gd name="T25" fmla="*/ 67 h 78"/>
                <a:gd name="T26" fmla="*/ 17 w 76"/>
                <a:gd name="T27" fmla="*/ 71 h 78"/>
                <a:gd name="T28" fmla="*/ 23 w 76"/>
                <a:gd name="T29" fmla="*/ 75 h 78"/>
                <a:gd name="T30" fmla="*/ 30 w 76"/>
                <a:gd name="T31" fmla="*/ 77 h 78"/>
                <a:gd name="T32" fmla="*/ 39 w 76"/>
                <a:gd name="T33" fmla="*/ 78 h 78"/>
                <a:gd name="T34" fmla="*/ 46 w 76"/>
                <a:gd name="T35" fmla="*/ 77 h 78"/>
                <a:gd name="T36" fmla="*/ 53 w 76"/>
                <a:gd name="T37" fmla="*/ 75 h 78"/>
                <a:gd name="T38" fmla="*/ 60 w 76"/>
                <a:gd name="T39" fmla="*/ 71 h 78"/>
                <a:gd name="T40" fmla="*/ 64 w 76"/>
                <a:gd name="T41" fmla="*/ 67 h 78"/>
                <a:gd name="T42" fmla="*/ 70 w 76"/>
                <a:gd name="T43" fmla="*/ 61 h 78"/>
                <a:gd name="T44" fmla="*/ 73 w 76"/>
                <a:gd name="T45" fmla="*/ 54 h 78"/>
                <a:gd name="T46" fmla="*/ 76 w 76"/>
                <a:gd name="T47" fmla="*/ 46 h 78"/>
                <a:gd name="T48" fmla="*/ 76 w 76"/>
                <a:gd name="T49" fmla="*/ 39 h 78"/>
                <a:gd name="T50" fmla="*/ 76 w 76"/>
                <a:gd name="T51" fmla="*/ 31 h 78"/>
                <a:gd name="T52" fmla="*/ 73 w 76"/>
                <a:gd name="T53" fmla="*/ 23 h 78"/>
                <a:gd name="T54" fmla="*/ 70 w 76"/>
                <a:gd name="T55" fmla="*/ 18 h 78"/>
                <a:gd name="T56" fmla="*/ 64 w 76"/>
                <a:gd name="T57" fmla="*/ 12 h 78"/>
                <a:gd name="T58" fmla="*/ 60 w 76"/>
                <a:gd name="T59" fmla="*/ 8 h 78"/>
                <a:gd name="T60" fmla="*/ 53 w 76"/>
                <a:gd name="T61" fmla="*/ 3 h 78"/>
                <a:gd name="T62" fmla="*/ 46 w 76"/>
                <a:gd name="T63" fmla="*/ 2 h 78"/>
                <a:gd name="T64" fmla="*/ 39 w 76"/>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8">
                  <a:moveTo>
                    <a:pt x="39" y="0"/>
                  </a:moveTo>
                  <a:lnTo>
                    <a:pt x="30" y="2"/>
                  </a:lnTo>
                  <a:lnTo>
                    <a:pt x="23" y="3"/>
                  </a:lnTo>
                  <a:lnTo>
                    <a:pt x="17" y="8"/>
                  </a:lnTo>
                  <a:lnTo>
                    <a:pt x="11" y="12"/>
                  </a:lnTo>
                  <a:lnTo>
                    <a:pt x="5" y="18"/>
                  </a:lnTo>
                  <a:lnTo>
                    <a:pt x="3" y="23"/>
                  </a:lnTo>
                  <a:lnTo>
                    <a:pt x="0" y="31"/>
                  </a:lnTo>
                  <a:lnTo>
                    <a:pt x="0" y="39"/>
                  </a:lnTo>
                  <a:lnTo>
                    <a:pt x="0" y="46"/>
                  </a:lnTo>
                  <a:lnTo>
                    <a:pt x="3" y="54"/>
                  </a:lnTo>
                  <a:lnTo>
                    <a:pt x="5" y="61"/>
                  </a:lnTo>
                  <a:lnTo>
                    <a:pt x="11" y="67"/>
                  </a:lnTo>
                  <a:lnTo>
                    <a:pt x="17" y="71"/>
                  </a:lnTo>
                  <a:lnTo>
                    <a:pt x="23" y="75"/>
                  </a:lnTo>
                  <a:lnTo>
                    <a:pt x="30" y="77"/>
                  </a:lnTo>
                  <a:lnTo>
                    <a:pt x="39" y="78"/>
                  </a:lnTo>
                  <a:lnTo>
                    <a:pt x="46" y="77"/>
                  </a:lnTo>
                  <a:lnTo>
                    <a:pt x="53" y="75"/>
                  </a:lnTo>
                  <a:lnTo>
                    <a:pt x="60" y="71"/>
                  </a:lnTo>
                  <a:lnTo>
                    <a:pt x="64" y="67"/>
                  </a:lnTo>
                  <a:lnTo>
                    <a:pt x="70" y="61"/>
                  </a:lnTo>
                  <a:lnTo>
                    <a:pt x="73" y="54"/>
                  </a:lnTo>
                  <a:lnTo>
                    <a:pt x="76" y="46"/>
                  </a:lnTo>
                  <a:lnTo>
                    <a:pt x="76" y="39"/>
                  </a:lnTo>
                  <a:lnTo>
                    <a:pt x="76" y="31"/>
                  </a:lnTo>
                  <a:lnTo>
                    <a:pt x="73" y="23"/>
                  </a:lnTo>
                  <a:lnTo>
                    <a:pt x="70" y="18"/>
                  </a:lnTo>
                  <a:lnTo>
                    <a:pt x="64" y="12"/>
                  </a:lnTo>
                  <a:lnTo>
                    <a:pt x="60" y="8"/>
                  </a:lnTo>
                  <a:lnTo>
                    <a:pt x="53" y="3"/>
                  </a:lnTo>
                  <a:lnTo>
                    <a:pt x="46" y="2"/>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232"/>
            <p:cNvSpPr>
              <a:spLocks noEditPoints="1"/>
            </p:cNvSpPr>
            <p:nvPr/>
          </p:nvSpPr>
          <p:spPr bwMode="auto">
            <a:xfrm>
              <a:off x="7320488" y="691737"/>
              <a:ext cx="112111" cy="112111"/>
            </a:xfrm>
            <a:custGeom>
              <a:avLst/>
              <a:gdLst>
                <a:gd name="T0" fmla="*/ 104 w 232"/>
                <a:gd name="T1" fmla="*/ 1 h 232"/>
                <a:gd name="T2" fmla="*/ 82 w 232"/>
                <a:gd name="T3" fmla="*/ 5 h 232"/>
                <a:gd name="T4" fmla="*/ 60 w 232"/>
                <a:gd name="T5" fmla="*/ 14 h 232"/>
                <a:gd name="T6" fmla="*/ 42 w 232"/>
                <a:gd name="T7" fmla="*/ 27 h 232"/>
                <a:gd name="T8" fmla="*/ 26 w 232"/>
                <a:gd name="T9" fmla="*/ 43 h 232"/>
                <a:gd name="T10" fmla="*/ 14 w 232"/>
                <a:gd name="T11" fmla="*/ 62 h 232"/>
                <a:gd name="T12" fmla="*/ 6 w 232"/>
                <a:gd name="T13" fmla="*/ 82 h 232"/>
                <a:gd name="T14" fmla="*/ 0 w 232"/>
                <a:gd name="T15" fmla="*/ 105 h 232"/>
                <a:gd name="T16" fmla="*/ 0 w 232"/>
                <a:gd name="T17" fmla="*/ 128 h 232"/>
                <a:gd name="T18" fmla="*/ 6 w 232"/>
                <a:gd name="T19" fmla="*/ 151 h 232"/>
                <a:gd name="T20" fmla="*/ 14 w 232"/>
                <a:gd name="T21" fmla="*/ 171 h 232"/>
                <a:gd name="T22" fmla="*/ 26 w 232"/>
                <a:gd name="T23" fmla="*/ 190 h 232"/>
                <a:gd name="T24" fmla="*/ 42 w 232"/>
                <a:gd name="T25" fmla="*/ 206 h 232"/>
                <a:gd name="T26" fmla="*/ 60 w 232"/>
                <a:gd name="T27" fmla="*/ 219 h 232"/>
                <a:gd name="T28" fmla="*/ 82 w 232"/>
                <a:gd name="T29" fmla="*/ 227 h 232"/>
                <a:gd name="T30" fmla="*/ 104 w 232"/>
                <a:gd name="T31" fmla="*/ 232 h 232"/>
                <a:gd name="T32" fmla="*/ 128 w 232"/>
                <a:gd name="T33" fmla="*/ 232 h 232"/>
                <a:gd name="T34" fmla="*/ 150 w 232"/>
                <a:gd name="T35" fmla="*/ 227 h 232"/>
                <a:gd name="T36" fmla="*/ 171 w 232"/>
                <a:gd name="T37" fmla="*/ 219 h 232"/>
                <a:gd name="T38" fmla="*/ 190 w 232"/>
                <a:gd name="T39" fmla="*/ 206 h 232"/>
                <a:gd name="T40" fmla="*/ 206 w 232"/>
                <a:gd name="T41" fmla="*/ 190 h 232"/>
                <a:gd name="T42" fmla="*/ 217 w 232"/>
                <a:gd name="T43" fmla="*/ 171 h 232"/>
                <a:gd name="T44" fmla="*/ 226 w 232"/>
                <a:gd name="T45" fmla="*/ 151 h 232"/>
                <a:gd name="T46" fmla="*/ 232 w 232"/>
                <a:gd name="T47" fmla="*/ 128 h 232"/>
                <a:gd name="T48" fmla="*/ 232 w 232"/>
                <a:gd name="T49" fmla="*/ 105 h 232"/>
                <a:gd name="T50" fmla="*/ 226 w 232"/>
                <a:gd name="T51" fmla="*/ 82 h 232"/>
                <a:gd name="T52" fmla="*/ 217 w 232"/>
                <a:gd name="T53" fmla="*/ 62 h 232"/>
                <a:gd name="T54" fmla="*/ 206 w 232"/>
                <a:gd name="T55" fmla="*/ 43 h 232"/>
                <a:gd name="T56" fmla="*/ 190 w 232"/>
                <a:gd name="T57" fmla="*/ 27 h 232"/>
                <a:gd name="T58" fmla="*/ 171 w 232"/>
                <a:gd name="T59" fmla="*/ 14 h 232"/>
                <a:gd name="T60" fmla="*/ 150 w 232"/>
                <a:gd name="T61" fmla="*/ 5 h 232"/>
                <a:gd name="T62" fmla="*/ 128 w 232"/>
                <a:gd name="T63" fmla="*/ 1 h 232"/>
                <a:gd name="T64" fmla="*/ 117 w 232"/>
                <a:gd name="T65" fmla="*/ 39 h 232"/>
                <a:gd name="T66" fmla="*/ 131 w 232"/>
                <a:gd name="T67" fmla="*/ 40 h 232"/>
                <a:gd name="T68" fmla="*/ 145 w 232"/>
                <a:gd name="T69" fmla="*/ 44 h 232"/>
                <a:gd name="T70" fmla="*/ 170 w 232"/>
                <a:gd name="T71" fmla="*/ 62 h 232"/>
                <a:gd name="T72" fmla="*/ 187 w 232"/>
                <a:gd name="T73" fmla="*/ 86 h 232"/>
                <a:gd name="T74" fmla="*/ 191 w 232"/>
                <a:gd name="T75" fmla="*/ 100 h 232"/>
                <a:gd name="T76" fmla="*/ 193 w 232"/>
                <a:gd name="T77" fmla="*/ 116 h 232"/>
                <a:gd name="T78" fmla="*/ 191 w 232"/>
                <a:gd name="T79" fmla="*/ 132 h 232"/>
                <a:gd name="T80" fmla="*/ 187 w 232"/>
                <a:gd name="T81" fmla="*/ 147 h 232"/>
                <a:gd name="T82" fmla="*/ 170 w 232"/>
                <a:gd name="T83" fmla="*/ 171 h 232"/>
                <a:gd name="T84" fmla="*/ 145 w 232"/>
                <a:gd name="T85" fmla="*/ 187 h 232"/>
                <a:gd name="T86" fmla="*/ 131 w 232"/>
                <a:gd name="T87" fmla="*/ 191 h 232"/>
                <a:gd name="T88" fmla="*/ 117 w 232"/>
                <a:gd name="T89" fmla="*/ 194 h 232"/>
                <a:gd name="T90" fmla="*/ 101 w 232"/>
                <a:gd name="T91" fmla="*/ 191 h 232"/>
                <a:gd name="T92" fmla="*/ 86 w 232"/>
                <a:gd name="T93" fmla="*/ 187 h 232"/>
                <a:gd name="T94" fmla="*/ 62 w 232"/>
                <a:gd name="T95" fmla="*/ 171 h 232"/>
                <a:gd name="T96" fmla="*/ 45 w 232"/>
                <a:gd name="T97" fmla="*/ 147 h 232"/>
                <a:gd name="T98" fmla="*/ 40 w 232"/>
                <a:gd name="T99" fmla="*/ 132 h 232"/>
                <a:gd name="T100" fmla="*/ 39 w 232"/>
                <a:gd name="T101" fmla="*/ 116 h 232"/>
                <a:gd name="T102" fmla="*/ 40 w 232"/>
                <a:gd name="T103" fmla="*/ 100 h 232"/>
                <a:gd name="T104" fmla="*/ 45 w 232"/>
                <a:gd name="T105" fmla="*/ 86 h 232"/>
                <a:gd name="T106" fmla="*/ 62 w 232"/>
                <a:gd name="T107" fmla="*/ 62 h 232"/>
                <a:gd name="T108" fmla="*/ 86 w 232"/>
                <a:gd name="T109" fmla="*/ 44 h 232"/>
                <a:gd name="T110" fmla="*/ 101 w 232"/>
                <a:gd name="T111" fmla="*/ 40 h 232"/>
                <a:gd name="T112" fmla="*/ 117 w 232"/>
                <a:gd name="T113" fmla="*/ 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2" h="232">
                  <a:moveTo>
                    <a:pt x="117" y="0"/>
                  </a:moveTo>
                  <a:lnTo>
                    <a:pt x="104" y="1"/>
                  </a:lnTo>
                  <a:lnTo>
                    <a:pt x="92" y="3"/>
                  </a:lnTo>
                  <a:lnTo>
                    <a:pt x="82" y="5"/>
                  </a:lnTo>
                  <a:lnTo>
                    <a:pt x="70" y="10"/>
                  </a:lnTo>
                  <a:lnTo>
                    <a:pt x="60" y="14"/>
                  </a:lnTo>
                  <a:lnTo>
                    <a:pt x="52" y="20"/>
                  </a:lnTo>
                  <a:lnTo>
                    <a:pt x="42" y="27"/>
                  </a:lnTo>
                  <a:lnTo>
                    <a:pt x="34" y="34"/>
                  </a:lnTo>
                  <a:lnTo>
                    <a:pt x="26" y="43"/>
                  </a:lnTo>
                  <a:lnTo>
                    <a:pt x="20" y="51"/>
                  </a:lnTo>
                  <a:lnTo>
                    <a:pt x="14" y="62"/>
                  </a:lnTo>
                  <a:lnTo>
                    <a:pt x="9" y="72"/>
                  </a:lnTo>
                  <a:lnTo>
                    <a:pt x="6" y="82"/>
                  </a:lnTo>
                  <a:lnTo>
                    <a:pt x="3" y="93"/>
                  </a:lnTo>
                  <a:lnTo>
                    <a:pt x="0" y="105"/>
                  </a:lnTo>
                  <a:lnTo>
                    <a:pt x="0" y="116"/>
                  </a:lnTo>
                  <a:lnTo>
                    <a:pt x="0" y="128"/>
                  </a:lnTo>
                  <a:lnTo>
                    <a:pt x="3" y="139"/>
                  </a:lnTo>
                  <a:lnTo>
                    <a:pt x="6" y="151"/>
                  </a:lnTo>
                  <a:lnTo>
                    <a:pt x="9" y="161"/>
                  </a:lnTo>
                  <a:lnTo>
                    <a:pt x="14" y="171"/>
                  </a:lnTo>
                  <a:lnTo>
                    <a:pt x="20" y="181"/>
                  </a:lnTo>
                  <a:lnTo>
                    <a:pt x="26" y="190"/>
                  </a:lnTo>
                  <a:lnTo>
                    <a:pt x="34" y="198"/>
                  </a:lnTo>
                  <a:lnTo>
                    <a:pt x="42" y="206"/>
                  </a:lnTo>
                  <a:lnTo>
                    <a:pt x="52" y="213"/>
                  </a:lnTo>
                  <a:lnTo>
                    <a:pt x="60" y="219"/>
                  </a:lnTo>
                  <a:lnTo>
                    <a:pt x="70" y="223"/>
                  </a:lnTo>
                  <a:lnTo>
                    <a:pt x="82" y="227"/>
                  </a:lnTo>
                  <a:lnTo>
                    <a:pt x="92" y="230"/>
                  </a:lnTo>
                  <a:lnTo>
                    <a:pt x="104" y="232"/>
                  </a:lnTo>
                  <a:lnTo>
                    <a:pt x="117" y="232"/>
                  </a:lnTo>
                  <a:lnTo>
                    <a:pt x="128" y="232"/>
                  </a:lnTo>
                  <a:lnTo>
                    <a:pt x="140" y="230"/>
                  </a:lnTo>
                  <a:lnTo>
                    <a:pt x="150" y="227"/>
                  </a:lnTo>
                  <a:lnTo>
                    <a:pt x="161" y="223"/>
                  </a:lnTo>
                  <a:lnTo>
                    <a:pt x="171" y="219"/>
                  </a:lnTo>
                  <a:lnTo>
                    <a:pt x="180" y="213"/>
                  </a:lnTo>
                  <a:lnTo>
                    <a:pt x="190" y="206"/>
                  </a:lnTo>
                  <a:lnTo>
                    <a:pt x="197" y="198"/>
                  </a:lnTo>
                  <a:lnTo>
                    <a:pt x="206" y="190"/>
                  </a:lnTo>
                  <a:lnTo>
                    <a:pt x="212" y="181"/>
                  </a:lnTo>
                  <a:lnTo>
                    <a:pt x="217" y="171"/>
                  </a:lnTo>
                  <a:lnTo>
                    <a:pt x="223" y="161"/>
                  </a:lnTo>
                  <a:lnTo>
                    <a:pt x="226" y="151"/>
                  </a:lnTo>
                  <a:lnTo>
                    <a:pt x="229" y="139"/>
                  </a:lnTo>
                  <a:lnTo>
                    <a:pt x="232" y="128"/>
                  </a:lnTo>
                  <a:lnTo>
                    <a:pt x="232" y="116"/>
                  </a:lnTo>
                  <a:lnTo>
                    <a:pt x="232" y="105"/>
                  </a:lnTo>
                  <a:lnTo>
                    <a:pt x="229" y="93"/>
                  </a:lnTo>
                  <a:lnTo>
                    <a:pt x="226" y="82"/>
                  </a:lnTo>
                  <a:lnTo>
                    <a:pt x="223" y="72"/>
                  </a:lnTo>
                  <a:lnTo>
                    <a:pt x="217" y="62"/>
                  </a:lnTo>
                  <a:lnTo>
                    <a:pt x="212" y="51"/>
                  </a:lnTo>
                  <a:lnTo>
                    <a:pt x="206" y="43"/>
                  </a:lnTo>
                  <a:lnTo>
                    <a:pt x="197" y="34"/>
                  </a:lnTo>
                  <a:lnTo>
                    <a:pt x="190" y="27"/>
                  </a:lnTo>
                  <a:lnTo>
                    <a:pt x="180" y="20"/>
                  </a:lnTo>
                  <a:lnTo>
                    <a:pt x="171" y="14"/>
                  </a:lnTo>
                  <a:lnTo>
                    <a:pt x="161" y="10"/>
                  </a:lnTo>
                  <a:lnTo>
                    <a:pt x="150" y="5"/>
                  </a:lnTo>
                  <a:lnTo>
                    <a:pt x="140" y="3"/>
                  </a:lnTo>
                  <a:lnTo>
                    <a:pt x="128" y="1"/>
                  </a:lnTo>
                  <a:lnTo>
                    <a:pt x="117" y="0"/>
                  </a:lnTo>
                  <a:close/>
                  <a:moveTo>
                    <a:pt x="117" y="39"/>
                  </a:moveTo>
                  <a:lnTo>
                    <a:pt x="124" y="40"/>
                  </a:lnTo>
                  <a:lnTo>
                    <a:pt x="131" y="40"/>
                  </a:lnTo>
                  <a:lnTo>
                    <a:pt x="138" y="43"/>
                  </a:lnTo>
                  <a:lnTo>
                    <a:pt x="145" y="44"/>
                  </a:lnTo>
                  <a:lnTo>
                    <a:pt x="158" y="51"/>
                  </a:lnTo>
                  <a:lnTo>
                    <a:pt x="170" y="62"/>
                  </a:lnTo>
                  <a:lnTo>
                    <a:pt x="180" y="73"/>
                  </a:lnTo>
                  <a:lnTo>
                    <a:pt x="187" y="86"/>
                  </a:lnTo>
                  <a:lnTo>
                    <a:pt x="190" y="93"/>
                  </a:lnTo>
                  <a:lnTo>
                    <a:pt x="191" y="100"/>
                  </a:lnTo>
                  <a:lnTo>
                    <a:pt x="193" y="108"/>
                  </a:lnTo>
                  <a:lnTo>
                    <a:pt x="193" y="116"/>
                  </a:lnTo>
                  <a:lnTo>
                    <a:pt x="193" y="123"/>
                  </a:lnTo>
                  <a:lnTo>
                    <a:pt x="191" y="132"/>
                  </a:lnTo>
                  <a:lnTo>
                    <a:pt x="190" y="139"/>
                  </a:lnTo>
                  <a:lnTo>
                    <a:pt x="187" y="147"/>
                  </a:lnTo>
                  <a:lnTo>
                    <a:pt x="180" y="160"/>
                  </a:lnTo>
                  <a:lnTo>
                    <a:pt x="170" y="171"/>
                  </a:lnTo>
                  <a:lnTo>
                    <a:pt x="158" y="180"/>
                  </a:lnTo>
                  <a:lnTo>
                    <a:pt x="145" y="187"/>
                  </a:lnTo>
                  <a:lnTo>
                    <a:pt x="138" y="190"/>
                  </a:lnTo>
                  <a:lnTo>
                    <a:pt x="131" y="191"/>
                  </a:lnTo>
                  <a:lnTo>
                    <a:pt x="124" y="193"/>
                  </a:lnTo>
                  <a:lnTo>
                    <a:pt x="117" y="194"/>
                  </a:lnTo>
                  <a:lnTo>
                    <a:pt x="108" y="193"/>
                  </a:lnTo>
                  <a:lnTo>
                    <a:pt x="101" y="191"/>
                  </a:lnTo>
                  <a:lnTo>
                    <a:pt x="93" y="190"/>
                  </a:lnTo>
                  <a:lnTo>
                    <a:pt x="86" y="187"/>
                  </a:lnTo>
                  <a:lnTo>
                    <a:pt x="73" y="180"/>
                  </a:lnTo>
                  <a:lnTo>
                    <a:pt x="62" y="171"/>
                  </a:lnTo>
                  <a:lnTo>
                    <a:pt x="52" y="160"/>
                  </a:lnTo>
                  <a:lnTo>
                    <a:pt x="45" y="147"/>
                  </a:lnTo>
                  <a:lnTo>
                    <a:pt x="42" y="139"/>
                  </a:lnTo>
                  <a:lnTo>
                    <a:pt x="40" y="132"/>
                  </a:lnTo>
                  <a:lnTo>
                    <a:pt x="39" y="123"/>
                  </a:lnTo>
                  <a:lnTo>
                    <a:pt x="39" y="116"/>
                  </a:lnTo>
                  <a:lnTo>
                    <a:pt x="39" y="108"/>
                  </a:lnTo>
                  <a:lnTo>
                    <a:pt x="40" y="100"/>
                  </a:lnTo>
                  <a:lnTo>
                    <a:pt x="42" y="93"/>
                  </a:lnTo>
                  <a:lnTo>
                    <a:pt x="45" y="86"/>
                  </a:lnTo>
                  <a:lnTo>
                    <a:pt x="52" y="73"/>
                  </a:lnTo>
                  <a:lnTo>
                    <a:pt x="62" y="62"/>
                  </a:lnTo>
                  <a:lnTo>
                    <a:pt x="73" y="51"/>
                  </a:lnTo>
                  <a:lnTo>
                    <a:pt x="86" y="44"/>
                  </a:lnTo>
                  <a:lnTo>
                    <a:pt x="93" y="43"/>
                  </a:lnTo>
                  <a:lnTo>
                    <a:pt x="101" y="40"/>
                  </a:lnTo>
                  <a:lnTo>
                    <a:pt x="108" y="40"/>
                  </a:lnTo>
                  <a:lnTo>
                    <a:pt x="117"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3" name="Freeform 233"/>
            <p:cNvSpPr>
              <a:spLocks noEditPoints="1"/>
            </p:cNvSpPr>
            <p:nvPr/>
          </p:nvSpPr>
          <p:spPr bwMode="auto">
            <a:xfrm>
              <a:off x="7265161" y="634953"/>
              <a:ext cx="224223" cy="225679"/>
            </a:xfrm>
            <a:custGeom>
              <a:avLst/>
              <a:gdLst>
                <a:gd name="T0" fmla="*/ 184 w 462"/>
                <a:gd name="T1" fmla="*/ 5 h 464"/>
                <a:gd name="T2" fmla="*/ 121 w 462"/>
                <a:gd name="T3" fmla="*/ 28 h 464"/>
                <a:gd name="T4" fmla="*/ 67 w 462"/>
                <a:gd name="T5" fmla="*/ 68 h 464"/>
                <a:gd name="T6" fmla="*/ 27 w 462"/>
                <a:gd name="T7" fmla="*/ 121 h 464"/>
                <a:gd name="T8" fmla="*/ 4 w 462"/>
                <a:gd name="T9" fmla="*/ 185 h 464"/>
                <a:gd name="T10" fmla="*/ 0 w 462"/>
                <a:gd name="T11" fmla="*/ 255 h 464"/>
                <a:gd name="T12" fmla="*/ 17 w 462"/>
                <a:gd name="T13" fmla="*/ 323 h 464"/>
                <a:gd name="T14" fmla="*/ 52 w 462"/>
                <a:gd name="T15" fmla="*/ 379 h 464"/>
                <a:gd name="T16" fmla="*/ 102 w 462"/>
                <a:gd name="T17" fmla="*/ 424 h 464"/>
                <a:gd name="T18" fmla="*/ 162 w 462"/>
                <a:gd name="T19" fmla="*/ 454 h 464"/>
                <a:gd name="T20" fmla="*/ 232 w 462"/>
                <a:gd name="T21" fmla="*/ 464 h 464"/>
                <a:gd name="T22" fmla="*/ 299 w 462"/>
                <a:gd name="T23" fmla="*/ 454 h 464"/>
                <a:gd name="T24" fmla="*/ 360 w 462"/>
                <a:gd name="T25" fmla="*/ 424 h 464"/>
                <a:gd name="T26" fmla="*/ 410 w 462"/>
                <a:gd name="T27" fmla="*/ 379 h 464"/>
                <a:gd name="T28" fmla="*/ 445 w 462"/>
                <a:gd name="T29" fmla="*/ 323 h 464"/>
                <a:gd name="T30" fmla="*/ 462 w 462"/>
                <a:gd name="T31" fmla="*/ 255 h 464"/>
                <a:gd name="T32" fmla="*/ 458 w 462"/>
                <a:gd name="T33" fmla="*/ 185 h 464"/>
                <a:gd name="T34" fmla="*/ 435 w 462"/>
                <a:gd name="T35" fmla="*/ 121 h 464"/>
                <a:gd name="T36" fmla="*/ 394 w 462"/>
                <a:gd name="T37" fmla="*/ 68 h 464"/>
                <a:gd name="T38" fmla="*/ 341 w 462"/>
                <a:gd name="T39" fmla="*/ 28 h 464"/>
                <a:gd name="T40" fmla="*/ 278 w 462"/>
                <a:gd name="T41" fmla="*/ 5 h 464"/>
                <a:gd name="T42" fmla="*/ 232 w 462"/>
                <a:gd name="T43" fmla="*/ 0 h 464"/>
                <a:gd name="T44" fmla="*/ 270 w 462"/>
                <a:gd name="T45" fmla="*/ 44 h 464"/>
                <a:gd name="T46" fmla="*/ 322 w 462"/>
                <a:gd name="T47" fmla="*/ 62 h 464"/>
                <a:gd name="T48" fmla="*/ 367 w 462"/>
                <a:gd name="T49" fmla="*/ 95 h 464"/>
                <a:gd name="T50" fmla="*/ 400 w 462"/>
                <a:gd name="T51" fmla="*/ 140 h 464"/>
                <a:gd name="T52" fmla="*/ 420 w 462"/>
                <a:gd name="T53" fmla="*/ 193 h 464"/>
                <a:gd name="T54" fmla="*/ 423 w 462"/>
                <a:gd name="T55" fmla="*/ 252 h 464"/>
                <a:gd name="T56" fmla="*/ 409 w 462"/>
                <a:gd name="T57" fmla="*/ 307 h 464"/>
                <a:gd name="T58" fmla="*/ 380 w 462"/>
                <a:gd name="T59" fmla="*/ 355 h 464"/>
                <a:gd name="T60" fmla="*/ 338 w 462"/>
                <a:gd name="T61" fmla="*/ 392 h 464"/>
                <a:gd name="T62" fmla="*/ 288 w 462"/>
                <a:gd name="T63" fmla="*/ 417 h 464"/>
                <a:gd name="T64" fmla="*/ 232 w 462"/>
                <a:gd name="T65" fmla="*/ 425 h 464"/>
                <a:gd name="T66" fmla="*/ 174 w 462"/>
                <a:gd name="T67" fmla="*/ 417 h 464"/>
                <a:gd name="T68" fmla="*/ 124 w 462"/>
                <a:gd name="T69" fmla="*/ 392 h 464"/>
                <a:gd name="T70" fmla="*/ 82 w 462"/>
                <a:gd name="T71" fmla="*/ 355 h 464"/>
                <a:gd name="T72" fmla="*/ 53 w 462"/>
                <a:gd name="T73" fmla="*/ 307 h 464"/>
                <a:gd name="T74" fmla="*/ 39 w 462"/>
                <a:gd name="T75" fmla="*/ 252 h 464"/>
                <a:gd name="T76" fmla="*/ 41 w 462"/>
                <a:gd name="T77" fmla="*/ 193 h 464"/>
                <a:gd name="T78" fmla="*/ 62 w 462"/>
                <a:gd name="T79" fmla="*/ 140 h 464"/>
                <a:gd name="T80" fmla="*/ 95 w 462"/>
                <a:gd name="T81" fmla="*/ 95 h 464"/>
                <a:gd name="T82" fmla="*/ 139 w 462"/>
                <a:gd name="T83" fmla="*/ 62 h 464"/>
                <a:gd name="T84" fmla="*/ 193 w 462"/>
                <a:gd name="T85" fmla="*/ 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64">
                  <a:moveTo>
                    <a:pt x="232" y="0"/>
                  </a:moveTo>
                  <a:lnTo>
                    <a:pt x="207" y="2"/>
                  </a:lnTo>
                  <a:lnTo>
                    <a:pt x="184" y="5"/>
                  </a:lnTo>
                  <a:lnTo>
                    <a:pt x="162" y="10"/>
                  </a:lnTo>
                  <a:lnTo>
                    <a:pt x="141" y="19"/>
                  </a:lnTo>
                  <a:lnTo>
                    <a:pt x="121" y="28"/>
                  </a:lnTo>
                  <a:lnTo>
                    <a:pt x="102" y="39"/>
                  </a:lnTo>
                  <a:lnTo>
                    <a:pt x="83" y="54"/>
                  </a:lnTo>
                  <a:lnTo>
                    <a:pt x="67" y="68"/>
                  </a:lnTo>
                  <a:lnTo>
                    <a:pt x="52" y="85"/>
                  </a:lnTo>
                  <a:lnTo>
                    <a:pt x="39" y="103"/>
                  </a:lnTo>
                  <a:lnTo>
                    <a:pt x="27" y="121"/>
                  </a:lnTo>
                  <a:lnTo>
                    <a:pt x="17" y="142"/>
                  </a:lnTo>
                  <a:lnTo>
                    <a:pt x="10" y="163"/>
                  </a:lnTo>
                  <a:lnTo>
                    <a:pt x="4" y="185"/>
                  </a:lnTo>
                  <a:lnTo>
                    <a:pt x="0" y="208"/>
                  </a:lnTo>
                  <a:lnTo>
                    <a:pt x="0" y="232"/>
                  </a:lnTo>
                  <a:lnTo>
                    <a:pt x="0" y="255"/>
                  </a:lnTo>
                  <a:lnTo>
                    <a:pt x="4" y="278"/>
                  </a:lnTo>
                  <a:lnTo>
                    <a:pt x="10" y="301"/>
                  </a:lnTo>
                  <a:lnTo>
                    <a:pt x="17" y="323"/>
                  </a:lnTo>
                  <a:lnTo>
                    <a:pt x="27" y="343"/>
                  </a:lnTo>
                  <a:lnTo>
                    <a:pt x="39" y="362"/>
                  </a:lnTo>
                  <a:lnTo>
                    <a:pt x="52" y="379"/>
                  </a:lnTo>
                  <a:lnTo>
                    <a:pt x="67" y="396"/>
                  </a:lnTo>
                  <a:lnTo>
                    <a:pt x="83" y="411"/>
                  </a:lnTo>
                  <a:lnTo>
                    <a:pt x="102" y="424"/>
                  </a:lnTo>
                  <a:lnTo>
                    <a:pt x="121" y="435"/>
                  </a:lnTo>
                  <a:lnTo>
                    <a:pt x="141" y="445"/>
                  </a:lnTo>
                  <a:lnTo>
                    <a:pt x="162" y="454"/>
                  </a:lnTo>
                  <a:lnTo>
                    <a:pt x="184" y="460"/>
                  </a:lnTo>
                  <a:lnTo>
                    <a:pt x="207" y="463"/>
                  </a:lnTo>
                  <a:lnTo>
                    <a:pt x="232" y="464"/>
                  </a:lnTo>
                  <a:lnTo>
                    <a:pt x="255" y="463"/>
                  </a:lnTo>
                  <a:lnTo>
                    <a:pt x="278" y="460"/>
                  </a:lnTo>
                  <a:lnTo>
                    <a:pt x="299" y="454"/>
                  </a:lnTo>
                  <a:lnTo>
                    <a:pt x="321" y="445"/>
                  </a:lnTo>
                  <a:lnTo>
                    <a:pt x="341" y="435"/>
                  </a:lnTo>
                  <a:lnTo>
                    <a:pt x="360" y="424"/>
                  </a:lnTo>
                  <a:lnTo>
                    <a:pt x="378" y="411"/>
                  </a:lnTo>
                  <a:lnTo>
                    <a:pt x="394" y="396"/>
                  </a:lnTo>
                  <a:lnTo>
                    <a:pt x="410" y="379"/>
                  </a:lnTo>
                  <a:lnTo>
                    <a:pt x="423" y="362"/>
                  </a:lnTo>
                  <a:lnTo>
                    <a:pt x="435" y="343"/>
                  </a:lnTo>
                  <a:lnTo>
                    <a:pt x="445" y="323"/>
                  </a:lnTo>
                  <a:lnTo>
                    <a:pt x="452" y="301"/>
                  </a:lnTo>
                  <a:lnTo>
                    <a:pt x="458" y="278"/>
                  </a:lnTo>
                  <a:lnTo>
                    <a:pt x="462" y="255"/>
                  </a:lnTo>
                  <a:lnTo>
                    <a:pt x="462" y="232"/>
                  </a:lnTo>
                  <a:lnTo>
                    <a:pt x="462" y="208"/>
                  </a:lnTo>
                  <a:lnTo>
                    <a:pt x="458" y="185"/>
                  </a:lnTo>
                  <a:lnTo>
                    <a:pt x="452" y="163"/>
                  </a:lnTo>
                  <a:lnTo>
                    <a:pt x="445" y="142"/>
                  </a:lnTo>
                  <a:lnTo>
                    <a:pt x="435" y="121"/>
                  </a:lnTo>
                  <a:lnTo>
                    <a:pt x="423" y="103"/>
                  </a:lnTo>
                  <a:lnTo>
                    <a:pt x="410" y="85"/>
                  </a:lnTo>
                  <a:lnTo>
                    <a:pt x="394" y="68"/>
                  </a:lnTo>
                  <a:lnTo>
                    <a:pt x="378" y="54"/>
                  </a:lnTo>
                  <a:lnTo>
                    <a:pt x="360" y="39"/>
                  </a:lnTo>
                  <a:lnTo>
                    <a:pt x="341" y="28"/>
                  </a:lnTo>
                  <a:lnTo>
                    <a:pt x="321" y="19"/>
                  </a:lnTo>
                  <a:lnTo>
                    <a:pt x="299" y="10"/>
                  </a:lnTo>
                  <a:lnTo>
                    <a:pt x="278" y="5"/>
                  </a:lnTo>
                  <a:lnTo>
                    <a:pt x="255" y="2"/>
                  </a:lnTo>
                  <a:lnTo>
                    <a:pt x="232" y="0"/>
                  </a:lnTo>
                  <a:lnTo>
                    <a:pt x="232" y="0"/>
                  </a:lnTo>
                  <a:close/>
                  <a:moveTo>
                    <a:pt x="232" y="39"/>
                  </a:moveTo>
                  <a:lnTo>
                    <a:pt x="250" y="39"/>
                  </a:lnTo>
                  <a:lnTo>
                    <a:pt x="270" y="44"/>
                  </a:lnTo>
                  <a:lnTo>
                    <a:pt x="288" y="48"/>
                  </a:lnTo>
                  <a:lnTo>
                    <a:pt x="306" y="54"/>
                  </a:lnTo>
                  <a:lnTo>
                    <a:pt x="322" y="62"/>
                  </a:lnTo>
                  <a:lnTo>
                    <a:pt x="338" y="72"/>
                  </a:lnTo>
                  <a:lnTo>
                    <a:pt x="354" y="82"/>
                  </a:lnTo>
                  <a:lnTo>
                    <a:pt x="367" y="95"/>
                  </a:lnTo>
                  <a:lnTo>
                    <a:pt x="380" y="110"/>
                  </a:lnTo>
                  <a:lnTo>
                    <a:pt x="391" y="124"/>
                  </a:lnTo>
                  <a:lnTo>
                    <a:pt x="400" y="140"/>
                  </a:lnTo>
                  <a:lnTo>
                    <a:pt x="409" y="157"/>
                  </a:lnTo>
                  <a:lnTo>
                    <a:pt x="416" y="175"/>
                  </a:lnTo>
                  <a:lnTo>
                    <a:pt x="420" y="193"/>
                  </a:lnTo>
                  <a:lnTo>
                    <a:pt x="423" y="212"/>
                  </a:lnTo>
                  <a:lnTo>
                    <a:pt x="424" y="232"/>
                  </a:lnTo>
                  <a:lnTo>
                    <a:pt x="423" y="252"/>
                  </a:lnTo>
                  <a:lnTo>
                    <a:pt x="420" y="271"/>
                  </a:lnTo>
                  <a:lnTo>
                    <a:pt x="416" y="290"/>
                  </a:lnTo>
                  <a:lnTo>
                    <a:pt x="409" y="307"/>
                  </a:lnTo>
                  <a:lnTo>
                    <a:pt x="400" y="324"/>
                  </a:lnTo>
                  <a:lnTo>
                    <a:pt x="391" y="340"/>
                  </a:lnTo>
                  <a:lnTo>
                    <a:pt x="380" y="355"/>
                  </a:lnTo>
                  <a:lnTo>
                    <a:pt x="367" y="369"/>
                  </a:lnTo>
                  <a:lnTo>
                    <a:pt x="354" y="381"/>
                  </a:lnTo>
                  <a:lnTo>
                    <a:pt x="338" y="392"/>
                  </a:lnTo>
                  <a:lnTo>
                    <a:pt x="322" y="402"/>
                  </a:lnTo>
                  <a:lnTo>
                    <a:pt x="306" y="409"/>
                  </a:lnTo>
                  <a:lnTo>
                    <a:pt x="288" y="417"/>
                  </a:lnTo>
                  <a:lnTo>
                    <a:pt x="270" y="421"/>
                  </a:lnTo>
                  <a:lnTo>
                    <a:pt x="250" y="424"/>
                  </a:lnTo>
                  <a:lnTo>
                    <a:pt x="232" y="425"/>
                  </a:lnTo>
                  <a:lnTo>
                    <a:pt x="211" y="424"/>
                  </a:lnTo>
                  <a:lnTo>
                    <a:pt x="193" y="421"/>
                  </a:lnTo>
                  <a:lnTo>
                    <a:pt x="174" y="417"/>
                  </a:lnTo>
                  <a:lnTo>
                    <a:pt x="155" y="409"/>
                  </a:lnTo>
                  <a:lnTo>
                    <a:pt x="139" y="402"/>
                  </a:lnTo>
                  <a:lnTo>
                    <a:pt x="124" y="392"/>
                  </a:lnTo>
                  <a:lnTo>
                    <a:pt x="108" y="381"/>
                  </a:lnTo>
                  <a:lnTo>
                    <a:pt x="95" y="369"/>
                  </a:lnTo>
                  <a:lnTo>
                    <a:pt x="82" y="355"/>
                  </a:lnTo>
                  <a:lnTo>
                    <a:pt x="70" y="340"/>
                  </a:lnTo>
                  <a:lnTo>
                    <a:pt x="62" y="324"/>
                  </a:lnTo>
                  <a:lnTo>
                    <a:pt x="53" y="307"/>
                  </a:lnTo>
                  <a:lnTo>
                    <a:pt x="46" y="290"/>
                  </a:lnTo>
                  <a:lnTo>
                    <a:pt x="41" y="271"/>
                  </a:lnTo>
                  <a:lnTo>
                    <a:pt x="39" y="252"/>
                  </a:lnTo>
                  <a:lnTo>
                    <a:pt x="37" y="232"/>
                  </a:lnTo>
                  <a:lnTo>
                    <a:pt x="39" y="212"/>
                  </a:lnTo>
                  <a:lnTo>
                    <a:pt x="41" y="193"/>
                  </a:lnTo>
                  <a:lnTo>
                    <a:pt x="46" y="175"/>
                  </a:lnTo>
                  <a:lnTo>
                    <a:pt x="53" y="157"/>
                  </a:lnTo>
                  <a:lnTo>
                    <a:pt x="62" y="140"/>
                  </a:lnTo>
                  <a:lnTo>
                    <a:pt x="70" y="124"/>
                  </a:lnTo>
                  <a:lnTo>
                    <a:pt x="82" y="110"/>
                  </a:lnTo>
                  <a:lnTo>
                    <a:pt x="95" y="95"/>
                  </a:lnTo>
                  <a:lnTo>
                    <a:pt x="108" y="82"/>
                  </a:lnTo>
                  <a:lnTo>
                    <a:pt x="124" y="72"/>
                  </a:lnTo>
                  <a:lnTo>
                    <a:pt x="139" y="62"/>
                  </a:lnTo>
                  <a:lnTo>
                    <a:pt x="155" y="54"/>
                  </a:lnTo>
                  <a:lnTo>
                    <a:pt x="174" y="48"/>
                  </a:lnTo>
                  <a:lnTo>
                    <a:pt x="193" y="44"/>
                  </a:lnTo>
                  <a:lnTo>
                    <a:pt x="211" y="39"/>
                  </a:lnTo>
                  <a:lnTo>
                    <a:pt x="23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5" name="Freeform 234"/>
            <p:cNvSpPr>
              <a:spLocks noEditPoints="1"/>
            </p:cNvSpPr>
            <p:nvPr/>
          </p:nvSpPr>
          <p:spPr bwMode="auto">
            <a:xfrm>
              <a:off x="7208377" y="579625"/>
              <a:ext cx="337790" cy="336334"/>
            </a:xfrm>
            <a:custGeom>
              <a:avLst/>
              <a:gdLst>
                <a:gd name="T0" fmla="*/ 295 w 696"/>
                <a:gd name="T1" fmla="*/ 3 h 694"/>
                <a:gd name="T2" fmla="*/ 229 w 696"/>
                <a:gd name="T3" fmla="*/ 20 h 694"/>
                <a:gd name="T4" fmla="*/ 167 w 696"/>
                <a:gd name="T5" fmla="*/ 49 h 694"/>
                <a:gd name="T6" fmla="*/ 114 w 696"/>
                <a:gd name="T7" fmla="*/ 89 h 694"/>
                <a:gd name="T8" fmla="*/ 69 w 696"/>
                <a:gd name="T9" fmla="*/ 138 h 694"/>
                <a:gd name="T10" fmla="*/ 35 w 696"/>
                <a:gd name="T11" fmla="*/ 196 h 694"/>
                <a:gd name="T12" fmla="*/ 12 w 696"/>
                <a:gd name="T13" fmla="*/ 261 h 694"/>
                <a:gd name="T14" fmla="*/ 0 w 696"/>
                <a:gd name="T15" fmla="*/ 329 h 694"/>
                <a:gd name="T16" fmla="*/ 4 w 696"/>
                <a:gd name="T17" fmla="*/ 401 h 694"/>
                <a:gd name="T18" fmla="*/ 22 w 696"/>
                <a:gd name="T19" fmla="*/ 467 h 694"/>
                <a:gd name="T20" fmla="*/ 50 w 696"/>
                <a:gd name="T21" fmla="*/ 527 h 694"/>
                <a:gd name="T22" fmla="*/ 91 w 696"/>
                <a:gd name="T23" fmla="*/ 581 h 694"/>
                <a:gd name="T24" fmla="*/ 140 w 696"/>
                <a:gd name="T25" fmla="*/ 625 h 694"/>
                <a:gd name="T26" fmla="*/ 197 w 696"/>
                <a:gd name="T27" fmla="*/ 660 h 694"/>
                <a:gd name="T28" fmla="*/ 261 w 696"/>
                <a:gd name="T29" fmla="*/ 684 h 694"/>
                <a:gd name="T30" fmla="*/ 330 w 696"/>
                <a:gd name="T31" fmla="*/ 694 h 694"/>
                <a:gd name="T32" fmla="*/ 400 w 696"/>
                <a:gd name="T33" fmla="*/ 690 h 694"/>
                <a:gd name="T34" fmla="*/ 468 w 696"/>
                <a:gd name="T35" fmla="*/ 674 h 694"/>
                <a:gd name="T36" fmla="*/ 529 w 696"/>
                <a:gd name="T37" fmla="*/ 644 h 694"/>
                <a:gd name="T38" fmla="*/ 582 w 696"/>
                <a:gd name="T39" fmla="*/ 605 h 694"/>
                <a:gd name="T40" fmla="*/ 626 w 696"/>
                <a:gd name="T41" fmla="*/ 555 h 694"/>
                <a:gd name="T42" fmla="*/ 661 w 696"/>
                <a:gd name="T43" fmla="*/ 499 h 694"/>
                <a:gd name="T44" fmla="*/ 684 w 696"/>
                <a:gd name="T45" fmla="*/ 434 h 694"/>
                <a:gd name="T46" fmla="*/ 696 w 696"/>
                <a:gd name="T47" fmla="*/ 365 h 694"/>
                <a:gd name="T48" fmla="*/ 691 w 696"/>
                <a:gd name="T49" fmla="*/ 294 h 694"/>
                <a:gd name="T50" fmla="*/ 674 w 696"/>
                <a:gd name="T51" fmla="*/ 228 h 694"/>
                <a:gd name="T52" fmla="*/ 645 w 696"/>
                <a:gd name="T53" fmla="*/ 167 h 694"/>
                <a:gd name="T54" fmla="*/ 605 w 696"/>
                <a:gd name="T55" fmla="*/ 114 h 694"/>
                <a:gd name="T56" fmla="*/ 556 w 696"/>
                <a:gd name="T57" fmla="*/ 68 h 694"/>
                <a:gd name="T58" fmla="*/ 498 w 696"/>
                <a:gd name="T59" fmla="*/ 33 h 694"/>
                <a:gd name="T60" fmla="*/ 435 w 696"/>
                <a:gd name="T61" fmla="*/ 10 h 694"/>
                <a:gd name="T62" fmla="*/ 366 w 696"/>
                <a:gd name="T63" fmla="*/ 0 h 694"/>
                <a:gd name="T64" fmla="*/ 364 w 696"/>
                <a:gd name="T65" fmla="*/ 39 h 694"/>
                <a:gd name="T66" fmla="*/ 425 w 696"/>
                <a:gd name="T67" fmla="*/ 48 h 694"/>
                <a:gd name="T68" fmla="*/ 481 w 696"/>
                <a:gd name="T69" fmla="*/ 69 h 694"/>
                <a:gd name="T70" fmla="*/ 544 w 696"/>
                <a:gd name="T71" fmla="*/ 108 h 694"/>
                <a:gd name="T72" fmla="*/ 612 w 696"/>
                <a:gd name="T73" fmla="*/ 187 h 694"/>
                <a:gd name="T74" fmla="*/ 638 w 696"/>
                <a:gd name="T75" fmla="*/ 241 h 694"/>
                <a:gd name="T76" fmla="*/ 654 w 696"/>
                <a:gd name="T77" fmla="*/ 300 h 694"/>
                <a:gd name="T78" fmla="*/ 657 w 696"/>
                <a:gd name="T79" fmla="*/ 363 h 694"/>
                <a:gd name="T80" fmla="*/ 647 w 696"/>
                <a:gd name="T81" fmla="*/ 424 h 694"/>
                <a:gd name="T82" fmla="*/ 626 w 696"/>
                <a:gd name="T83" fmla="*/ 481 h 694"/>
                <a:gd name="T84" fmla="*/ 586 w 696"/>
                <a:gd name="T85" fmla="*/ 543 h 694"/>
                <a:gd name="T86" fmla="*/ 508 w 696"/>
                <a:gd name="T87" fmla="*/ 611 h 694"/>
                <a:gd name="T88" fmla="*/ 454 w 696"/>
                <a:gd name="T89" fmla="*/ 637 h 694"/>
                <a:gd name="T90" fmla="*/ 395 w 696"/>
                <a:gd name="T91" fmla="*/ 653 h 694"/>
                <a:gd name="T92" fmla="*/ 331 w 696"/>
                <a:gd name="T93" fmla="*/ 656 h 694"/>
                <a:gd name="T94" fmla="*/ 271 w 696"/>
                <a:gd name="T95" fmla="*/ 647 h 694"/>
                <a:gd name="T96" fmla="*/ 215 w 696"/>
                <a:gd name="T97" fmla="*/ 625 h 694"/>
                <a:gd name="T98" fmla="*/ 151 w 696"/>
                <a:gd name="T99" fmla="*/ 585 h 694"/>
                <a:gd name="T100" fmla="*/ 84 w 696"/>
                <a:gd name="T101" fmla="*/ 507 h 694"/>
                <a:gd name="T102" fmla="*/ 58 w 696"/>
                <a:gd name="T103" fmla="*/ 454 h 694"/>
                <a:gd name="T104" fmla="*/ 42 w 696"/>
                <a:gd name="T105" fmla="*/ 395 h 694"/>
                <a:gd name="T106" fmla="*/ 39 w 696"/>
                <a:gd name="T107" fmla="*/ 331 h 694"/>
                <a:gd name="T108" fmla="*/ 49 w 696"/>
                <a:gd name="T109" fmla="*/ 270 h 694"/>
                <a:gd name="T110" fmla="*/ 69 w 696"/>
                <a:gd name="T111" fmla="*/ 213 h 694"/>
                <a:gd name="T112" fmla="*/ 109 w 696"/>
                <a:gd name="T113" fmla="*/ 150 h 694"/>
                <a:gd name="T114" fmla="*/ 187 w 696"/>
                <a:gd name="T115" fmla="*/ 82 h 694"/>
                <a:gd name="T116" fmla="*/ 242 w 696"/>
                <a:gd name="T117" fmla="*/ 56 h 694"/>
                <a:gd name="T118" fmla="*/ 301 w 696"/>
                <a:gd name="T119" fmla="*/ 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694">
                  <a:moveTo>
                    <a:pt x="349" y="0"/>
                  </a:moveTo>
                  <a:lnTo>
                    <a:pt x="330" y="0"/>
                  </a:lnTo>
                  <a:lnTo>
                    <a:pt x="313" y="2"/>
                  </a:lnTo>
                  <a:lnTo>
                    <a:pt x="295" y="3"/>
                  </a:lnTo>
                  <a:lnTo>
                    <a:pt x="278" y="6"/>
                  </a:lnTo>
                  <a:lnTo>
                    <a:pt x="261" y="10"/>
                  </a:lnTo>
                  <a:lnTo>
                    <a:pt x="245" y="15"/>
                  </a:lnTo>
                  <a:lnTo>
                    <a:pt x="229" y="20"/>
                  </a:lnTo>
                  <a:lnTo>
                    <a:pt x="213" y="26"/>
                  </a:lnTo>
                  <a:lnTo>
                    <a:pt x="197" y="33"/>
                  </a:lnTo>
                  <a:lnTo>
                    <a:pt x="181" y="42"/>
                  </a:lnTo>
                  <a:lnTo>
                    <a:pt x="167" y="49"/>
                  </a:lnTo>
                  <a:lnTo>
                    <a:pt x="154" y="59"/>
                  </a:lnTo>
                  <a:lnTo>
                    <a:pt x="140" y="68"/>
                  </a:lnTo>
                  <a:lnTo>
                    <a:pt x="127" y="79"/>
                  </a:lnTo>
                  <a:lnTo>
                    <a:pt x="114" y="89"/>
                  </a:lnTo>
                  <a:lnTo>
                    <a:pt x="102" y="101"/>
                  </a:lnTo>
                  <a:lnTo>
                    <a:pt x="91" y="114"/>
                  </a:lnTo>
                  <a:lnTo>
                    <a:pt x="79" y="125"/>
                  </a:lnTo>
                  <a:lnTo>
                    <a:pt x="69" y="138"/>
                  </a:lnTo>
                  <a:lnTo>
                    <a:pt x="59" y="153"/>
                  </a:lnTo>
                  <a:lnTo>
                    <a:pt x="50" y="167"/>
                  </a:lnTo>
                  <a:lnTo>
                    <a:pt x="42" y="182"/>
                  </a:lnTo>
                  <a:lnTo>
                    <a:pt x="35" y="196"/>
                  </a:lnTo>
                  <a:lnTo>
                    <a:pt x="27" y="212"/>
                  </a:lnTo>
                  <a:lnTo>
                    <a:pt x="22" y="228"/>
                  </a:lnTo>
                  <a:lnTo>
                    <a:pt x="16" y="244"/>
                  </a:lnTo>
                  <a:lnTo>
                    <a:pt x="12" y="261"/>
                  </a:lnTo>
                  <a:lnTo>
                    <a:pt x="7" y="277"/>
                  </a:lnTo>
                  <a:lnTo>
                    <a:pt x="4" y="294"/>
                  </a:lnTo>
                  <a:lnTo>
                    <a:pt x="1" y="311"/>
                  </a:lnTo>
                  <a:lnTo>
                    <a:pt x="0" y="329"/>
                  </a:lnTo>
                  <a:lnTo>
                    <a:pt x="0" y="347"/>
                  </a:lnTo>
                  <a:lnTo>
                    <a:pt x="0" y="365"/>
                  </a:lnTo>
                  <a:lnTo>
                    <a:pt x="1" y="383"/>
                  </a:lnTo>
                  <a:lnTo>
                    <a:pt x="4" y="401"/>
                  </a:lnTo>
                  <a:lnTo>
                    <a:pt x="7" y="418"/>
                  </a:lnTo>
                  <a:lnTo>
                    <a:pt x="12" y="434"/>
                  </a:lnTo>
                  <a:lnTo>
                    <a:pt x="16" y="451"/>
                  </a:lnTo>
                  <a:lnTo>
                    <a:pt x="22" y="467"/>
                  </a:lnTo>
                  <a:lnTo>
                    <a:pt x="27" y="483"/>
                  </a:lnTo>
                  <a:lnTo>
                    <a:pt x="35" y="499"/>
                  </a:lnTo>
                  <a:lnTo>
                    <a:pt x="42" y="513"/>
                  </a:lnTo>
                  <a:lnTo>
                    <a:pt x="50" y="527"/>
                  </a:lnTo>
                  <a:lnTo>
                    <a:pt x="59" y="542"/>
                  </a:lnTo>
                  <a:lnTo>
                    <a:pt x="69" y="555"/>
                  </a:lnTo>
                  <a:lnTo>
                    <a:pt x="79" y="568"/>
                  </a:lnTo>
                  <a:lnTo>
                    <a:pt x="91" y="581"/>
                  </a:lnTo>
                  <a:lnTo>
                    <a:pt x="102" y="594"/>
                  </a:lnTo>
                  <a:lnTo>
                    <a:pt x="114" y="605"/>
                  </a:lnTo>
                  <a:lnTo>
                    <a:pt x="127" y="615"/>
                  </a:lnTo>
                  <a:lnTo>
                    <a:pt x="140" y="625"/>
                  </a:lnTo>
                  <a:lnTo>
                    <a:pt x="154" y="635"/>
                  </a:lnTo>
                  <a:lnTo>
                    <a:pt x="167" y="644"/>
                  </a:lnTo>
                  <a:lnTo>
                    <a:pt x="181" y="653"/>
                  </a:lnTo>
                  <a:lnTo>
                    <a:pt x="197" y="660"/>
                  </a:lnTo>
                  <a:lnTo>
                    <a:pt x="213" y="667"/>
                  </a:lnTo>
                  <a:lnTo>
                    <a:pt x="229" y="674"/>
                  </a:lnTo>
                  <a:lnTo>
                    <a:pt x="245" y="679"/>
                  </a:lnTo>
                  <a:lnTo>
                    <a:pt x="261" y="684"/>
                  </a:lnTo>
                  <a:lnTo>
                    <a:pt x="278" y="687"/>
                  </a:lnTo>
                  <a:lnTo>
                    <a:pt x="295" y="690"/>
                  </a:lnTo>
                  <a:lnTo>
                    <a:pt x="313" y="693"/>
                  </a:lnTo>
                  <a:lnTo>
                    <a:pt x="330" y="694"/>
                  </a:lnTo>
                  <a:lnTo>
                    <a:pt x="349" y="694"/>
                  </a:lnTo>
                  <a:lnTo>
                    <a:pt x="366" y="694"/>
                  </a:lnTo>
                  <a:lnTo>
                    <a:pt x="383" y="693"/>
                  </a:lnTo>
                  <a:lnTo>
                    <a:pt x="400" y="690"/>
                  </a:lnTo>
                  <a:lnTo>
                    <a:pt x="418" y="687"/>
                  </a:lnTo>
                  <a:lnTo>
                    <a:pt x="435" y="684"/>
                  </a:lnTo>
                  <a:lnTo>
                    <a:pt x="451" y="679"/>
                  </a:lnTo>
                  <a:lnTo>
                    <a:pt x="468" y="674"/>
                  </a:lnTo>
                  <a:lnTo>
                    <a:pt x="482" y="667"/>
                  </a:lnTo>
                  <a:lnTo>
                    <a:pt x="498" y="660"/>
                  </a:lnTo>
                  <a:lnTo>
                    <a:pt x="514" y="653"/>
                  </a:lnTo>
                  <a:lnTo>
                    <a:pt x="529" y="644"/>
                  </a:lnTo>
                  <a:lnTo>
                    <a:pt x="541" y="635"/>
                  </a:lnTo>
                  <a:lnTo>
                    <a:pt x="556" y="625"/>
                  </a:lnTo>
                  <a:lnTo>
                    <a:pt x="569" y="615"/>
                  </a:lnTo>
                  <a:lnTo>
                    <a:pt x="582" y="605"/>
                  </a:lnTo>
                  <a:lnTo>
                    <a:pt x="593" y="594"/>
                  </a:lnTo>
                  <a:lnTo>
                    <a:pt x="605" y="581"/>
                  </a:lnTo>
                  <a:lnTo>
                    <a:pt x="616" y="568"/>
                  </a:lnTo>
                  <a:lnTo>
                    <a:pt x="626" y="555"/>
                  </a:lnTo>
                  <a:lnTo>
                    <a:pt x="637" y="542"/>
                  </a:lnTo>
                  <a:lnTo>
                    <a:pt x="645" y="527"/>
                  </a:lnTo>
                  <a:lnTo>
                    <a:pt x="654" y="513"/>
                  </a:lnTo>
                  <a:lnTo>
                    <a:pt x="661" y="499"/>
                  </a:lnTo>
                  <a:lnTo>
                    <a:pt x="668" y="483"/>
                  </a:lnTo>
                  <a:lnTo>
                    <a:pt x="674" y="467"/>
                  </a:lnTo>
                  <a:lnTo>
                    <a:pt x="680" y="451"/>
                  </a:lnTo>
                  <a:lnTo>
                    <a:pt x="684" y="434"/>
                  </a:lnTo>
                  <a:lnTo>
                    <a:pt x="688" y="418"/>
                  </a:lnTo>
                  <a:lnTo>
                    <a:pt x="691" y="401"/>
                  </a:lnTo>
                  <a:lnTo>
                    <a:pt x="694" y="383"/>
                  </a:lnTo>
                  <a:lnTo>
                    <a:pt x="696" y="365"/>
                  </a:lnTo>
                  <a:lnTo>
                    <a:pt x="696" y="347"/>
                  </a:lnTo>
                  <a:lnTo>
                    <a:pt x="696" y="329"/>
                  </a:lnTo>
                  <a:lnTo>
                    <a:pt x="694" y="311"/>
                  </a:lnTo>
                  <a:lnTo>
                    <a:pt x="691" y="294"/>
                  </a:lnTo>
                  <a:lnTo>
                    <a:pt x="688" y="277"/>
                  </a:lnTo>
                  <a:lnTo>
                    <a:pt x="684" y="261"/>
                  </a:lnTo>
                  <a:lnTo>
                    <a:pt x="680" y="244"/>
                  </a:lnTo>
                  <a:lnTo>
                    <a:pt x="674" y="228"/>
                  </a:lnTo>
                  <a:lnTo>
                    <a:pt x="668" y="212"/>
                  </a:lnTo>
                  <a:lnTo>
                    <a:pt x="661" y="196"/>
                  </a:lnTo>
                  <a:lnTo>
                    <a:pt x="654" y="182"/>
                  </a:lnTo>
                  <a:lnTo>
                    <a:pt x="645" y="167"/>
                  </a:lnTo>
                  <a:lnTo>
                    <a:pt x="637" y="153"/>
                  </a:lnTo>
                  <a:lnTo>
                    <a:pt x="626" y="138"/>
                  </a:lnTo>
                  <a:lnTo>
                    <a:pt x="616" y="125"/>
                  </a:lnTo>
                  <a:lnTo>
                    <a:pt x="605" y="114"/>
                  </a:lnTo>
                  <a:lnTo>
                    <a:pt x="593" y="101"/>
                  </a:lnTo>
                  <a:lnTo>
                    <a:pt x="582" y="89"/>
                  </a:lnTo>
                  <a:lnTo>
                    <a:pt x="569" y="79"/>
                  </a:lnTo>
                  <a:lnTo>
                    <a:pt x="556" y="68"/>
                  </a:lnTo>
                  <a:lnTo>
                    <a:pt x="541" y="59"/>
                  </a:lnTo>
                  <a:lnTo>
                    <a:pt x="529" y="49"/>
                  </a:lnTo>
                  <a:lnTo>
                    <a:pt x="514" y="42"/>
                  </a:lnTo>
                  <a:lnTo>
                    <a:pt x="498" y="33"/>
                  </a:lnTo>
                  <a:lnTo>
                    <a:pt x="482" y="26"/>
                  </a:lnTo>
                  <a:lnTo>
                    <a:pt x="468" y="20"/>
                  </a:lnTo>
                  <a:lnTo>
                    <a:pt x="451" y="15"/>
                  </a:lnTo>
                  <a:lnTo>
                    <a:pt x="435" y="10"/>
                  </a:lnTo>
                  <a:lnTo>
                    <a:pt x="418" y="6"/>
                  </a:lnTo>
                  <a:lnTo>
                    <a:pt x="400" y="3"/>
                  </a:lnTo>
                  <a:lnTo>
                    <a:pt x="383" y="2"/>
                  </a:lnTo>
                  <a:lnTo>
                    <a:pt x="366" y="0"/>
                  </a:lnTo>
                  <a:lnTo>
                    <a:pt x="349" y="0"/>
                  </a:lnTo>
                  <a:lnTo>
                    <a:pt x="349" y="0"/>
                  </a:lnTo>
                  <a:close/>
                  <a:moveTo>
                    <a:pt x="349" y="38"/>
                  </a:moveTo>
                  <a:lnTo>
                    <a:pt x="364" y="39"/>
                  </a:lnTo>
                  <a:lnTo>
                    <a:pt x="379" y="39"/>
                  </a:lnTo>
                  <a:lnTo>
                    <a:pt x="395" y="42"/>
                  </a:lnTo>
                  <a:lnTo>
                    <a:pt x="410" y="45"/>
                  </a:lnTo>
                  <a:lnTo>
                    <a:pt x="425" y="48"/>
                  </a:lnTo>
                  <a:lnTo>
                    <a:pt x="439" y="52"/>
                  </a:lnTo>
                  <a:lnTo>
                    <a:pt x="454" y="56"/>
                  </a:lnTo>
                  <a:lnTo>
                    <a:pt x="468" y="62"/>
                  </a:lnTo>
                  <a:lnTo>
                    <a:pt x="481" y="69"/>
                  </a:lnTo>
                  <a:lnTo>
                    <a:pt x="495" y="75"/>
                  </a:lnTo>
                  <a:lnTo>
                    <a:pt x="508" y="82"/>
                  </a:lnTo>
                  <a:lnTo>
                    <a:pt x="520" y="91"/>
                  </a:lnTo>
                  <a:lnTo>
                    <a:pt x="544" y="108"/>
                  </a:lnTo>
                  <a:lnTo>
                    <a:pt x="566" y="128"/>
                  </a:lnTo>
                  <a:lnTo>
                    <a:pt x="586" y="150"/>
                  </a:lnTo>
                  <a:lnTo>
                    <a:pt x="603" y="174"/>
                  </a:lnTo>
                  <a:lnTo>
                    <a:pt x="612" y="187"/>
                  </a:lnTo>
                  <a:lnTo>
                    <a:pt x="619" y="200"/>
                  </a:lnTo>
                  <a:lnTo>
                    <a:pt x="626" y="213"/>
                  </a:lnTo>
                  <a:lnTo>
                    <a:pt x="632" y="226"/>
                  </a:lnTo>
                  <a:lnTo>
                    <a:pt x="638" y="241"/>
                  </a:lnTo>
                  <a:lnTo>
                    <a:pt x="642" y="255"/>
                  </a:lnTo>
                  <a:lnTo>
                    <a:pt x="647" y="270"/>
                  </a:lnTo>
                  <a:lnTo>
                    <a:pt x="651" y="285"/>
                  </a:lnTo>
                  <a:lnTo>
                    <a:pt x="654" y="300"/>
                  </a:lnTo>
                  <a:lnTo>
                    <a:pt x="655" y="316"/>
                  </a:lnTo>
                  <a:lnTo>
                    <a:pt x="657" y="331"/>
                  </a:lnTo>
                  <a:lnTo>
                    <a:pt x="657" y="347"/>
                  </a:lnTo>
                  <a:lnTo>
                    <a:pt x="657" y="363"/>
                  </a:lnTo>
                  <a:lnTo>
                    <a:pt x="655" y="379"/>
                  </a:lnTo>
                  <a:lnTo>
                    <a:pt x="654" y="395"/>
                  </a:lnTo>
                  <a:lnTo>
                    <a:pt x="651" y="409"/>
                  </a:lnTo>
                  <a:lnTo>
                    <a:pt x="647" y="424"/>
                  </a:lnTo>
                  <a:lnTo>
                    <a:pt x="642" y="439"/>
                  </a:lnTo>
                  <a:lnTo>
                    <a:pt x="638" y="454"/>
                  </a:lnTo>
                  <a:lnTo>
                    <a:pt x="632" y="467"/>
                  </a:lnTo>
                  <a:lnTo>
                    <a:pt x="626" y="481"/>
                  </a:lnTo>
                  <a:lnTo>
                    <a:pt x="619" y="494"/>
                  </a:lnTo>
                  <a:lnTo>
                    <a:pt x="612" y="507"/>
                  </a:lnTo>
                  <a:lnTo>
                    <a:pt x="603" y="520"/>
                  </a:lnTo>
                  <a:lnTo>
                    <a:pt x="586" y="543"/>
                  </a:lnTo>
                  <a:lnTo>
                    <a:pt x="566" y="566"/>
                  </a:lnTo>
                  <a:lnTo>
                    <a:pt x="544" y="585"/>
                  </a:lnTo>
                  <a:lnTo>
                    <a:pt x="520" y="604"/>
                  </a:lnTo>
                  <a:lnTo>
                    <a:pt x="508" y="611"/>
                  </a:lnTo>
                  <a:lnTo>
                    <a:pt x="495" y="618"/>
                  </a:lnTo>
                  <a:lnTo>
                    <a:pt x="481" y="625"/>
                  </a:lnTo>
                  <a:lnTo>
                    <a:pt x="468" y="632"/>
                  </a:lnTo>
                  <a:lnTo>
                    <a:pt x="454" y="637"/>
                  </a:lnTo>
                  <a:lnTo>
                    <a:pt x="439" y="643"/>
                  </a:lnTo>
                  <a:lnTo>
                    <a:pt x="425" y="647"/>
                  </a:lnTo>
                  <a:lnTo>
                    <a:pt x="410" y="650"/>
                  </a:lnTo>
                  <a:lnTo>
                    <a:pt x="395" y="653"/>
                  </a:lnTo>
                  <a:lnTo>
                    <a:pt x="379" y="654"/>
                  </a:lnTo>
                  <a:lnTo>
                    <a:pt x="364" y="656"/>
                  </a:lnTo>
                  <a:lnTo>
                    <a:pt x="349" y="656"/>
                  </a:lnTo>
                  <a:lnTo>
                    <a:pt x="331" y="656"/>
                  </a:lnTo>
                  <a:lnTo>
                    <a:pt x="317" y="654"/>
                  </a:lnTo>
                  <a:lnTo>
                    <a:pt x="301" y="653"/>
                  </a:lnTo>
                  <a:lnTo>
                    <a:pt x="285" y="650"/>
                  </a:lnTo>
                  <a:lnTo>
                    <a:pt x="271" y="647"/>
                  </a:lnTo>
                  <a:lnTo>
                    <a:pt x="256" y="643"/>
                  </a:lnTo>
                  <a:lnTo>
                    <a:pt x="242" y="637"/>
                  </a:lnTo>
                  <a:lnTo>
                    <a:pt x="228" y="632"/>
                  </a:lnTo>
                  <a:lnTo>
                    <a:pt x="215" y="625"/>
                  </a:lnTo>
                  <a:lnTo>
                    <a:pt x="200" y="618"/>
                  </a:lnTo>
                  <a:lnTo>
                    <a:pt x="187" y="611"/>
                  </a:lnTo>
                  <a:lnTo>
                    <a:pt x="176" y="604"/>
                  </a:lnTo>
                  <a:lnTo>
                    <a:pt x="151" y="585"/>
                  </a:lnTo>
                  <a:lnTo>
                    <a:pt x="130" y="566"/>
                  </a:lnTo>
                  <a:lnTo>
                    <a:pt x="109" y="543"/>
                  </a:lnTo>
                  <a:lnTo>
                    <a:pt x="92" y="520"/>
                  </a:lnTo>
                  <a:lnTo>
                    <a:pt x="84" y="507"/>
                  </a:lnTo>
                  <a:lnTo>
                    <a:pt x="76" y="494"/>
                  </a:lnTo>
                  <a:lnTo>
                    <a:pt x="69" y="481"/>
                  </a:lnTo>
                  <a:lnTo>
                    <a:pt x="63" y="467"/>
                  </a:lnTo>
                  <a:lnTo>
                    <a:pt x="58" y="454"/>
                  </a:lnTo>
                  <a:lnTo>
                    <a:pt x="53" y="439"/>
                  </a:lnTo>
                  <a:lnTo>
                    <a:pt x="49" y="424"/>
                  </a:lnTo>
                  <a:lnTo>
                    <a:pt x="45" y="409"/>
                  </a:lnTo>
                  <a:lnTo>
                    <a:pt x="42" y="395"/>
                  </a:lnTo>
                  <a:lnTo>
                    <a:pt x="40" y="379"/>
                  </a:lnTo>
                  <a:lnTo>
                    <a:pt x="39" y="363"/>
                  </a:lnTo>
                  <a:lnTo>
                    <a:pt x="39" y="347"/>
                  </a:lnTo>
                  <a:lnTo>
                    <a:pt x="39" y="331"/>
                  </a:lnTo>
                  <a:lnTo>
                    <a:pt x="40" y="316"/>
                  </a:lnTo>
                  <a:lnTo>
                    <a:pt x="42" y="300"/>
                  </a:lnTo>
                  <a:lnTo>
                    <a:pt x="45" y="285"/>
                  </a:lnTo>
                  <a:lnTo>
                    <a:pt x="49" y="270"/>
                  </a:lnTo>
                  <a:lnTo>
                    <a:pt x="53" y="255"/>
                  </a:lnTo>
                  <a:lnTo>
                    <a:pt x="58" y="241"/>
                  </a:lnTo>
                  <a:lnTo>
                    <a:pt x="63" y="226"/>
                  </a:lnTo>
                  <a:lnTo>
                    <a:pt x="69" y="213"/>
                  </a:lnTo>
                  <a:lnTo>
                    <a:pt x="76" y="200"/>
                  </a:lnTo>
                  <a:lnTo>
                    <a:pt x="84" y="187"/>
                  </a:lnTo>
                  <a:lnTo>
                    <a:pt x="92" y="174"/>
                  </a:lnTo>
                  <a:lnTo>
                    <a:pt x="109" y="150"/>
                  </a:lnTo>
                  <a:lnTo>
                    <a:pt x="130" y="128"/>
                  </a:lnTo>
                  <a:lnTo>
                    <a:pt x="151" y="108"/>
                  </a:lnTo>
                  <a:lnTo>
                    <a:pt x="176" y="91"/>
                  </a:lnTo>
                  <a:lnTo>
                    <a:pt x="187" y="82"/>
                  </a:lnTo>
                  <a:lnTo>
                    <a:pt x="200" y="75"/>
                  </a:lnTo>
                  <a:lnTo>
                    <a:pt x="215" y="69"/>
                  </a:lnTo>
                  <a:lnTo>
                    <a:pt x="228" y="62"/>
                  </a:lnTo>
                  <a:lnTo>
                    <a:pt x="242" y="56"/>
                  </a:lnTo>
                  <a:lnTo>
                    <a:pt x="256" y="52"/>
                  </a:lnTo>
                  <a:lnTo>
                    <a:pt x="271" y="48"/>
                  </a:lnTo>
                  <a:lnTo>
                    <a:pt x="285" y="45"/>
                  </a:lnTo>
                  <a:lnTo>
                    <a:pt x="301" y="42"/>
                  </a:lnTo>
                  <a:lnTo>
                    <a:pt x="317" y="39"/>
                  </a:lnTo>
                  <a:lnTo>
                    <a:pt x="331" y="39"/>
                  </a:lnTo>
                  <a:lnTo>
                    <a:pt x="34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235"/>
            <p:cNvSpPr/>
            <p:nvPr/>
          </p:nvSpPr>
          <p:spPr bwMode="auto">
            <a:xfrm>
              <a:off x="7369992" y="534490"/>
              <a:ext cx="219855" cy="219855"/>
            </a:xfrm>
            <a:custGeom>
              <a:avLst/>
              <a:gdLst>
                <a:gd name="T0" fmla="*/ 425 w 452"/>
                <a:gd name="T1" fmla="*/ 0 h 452"/>
                <a:gd name="T2" fmla="*/ 452 w 452"/>
                <a:gd name="T3" fmla="*/ 27 h 452"/>
                <a:gd name="T4" fmla="*/ 27 w 452"/>
                <a:gd name="T5" fmla="*/ 452 h 452"/>
                <a:gd name="T6" fmla="*/ 0 w 452"/>
                <a:gd name="T7" fmla="*/ 425 h 452"/>
                <a:gd name="T8" fmla="*/ 425 w 452"/>
                <a:gd name="T9" fmla="*/ 0 h 452"/>
              </a:gdLst>
              <a:ahLst/>
              <a:cxnLst>
                <a:cxn ang="0">
                  <a:pos x="T0" y="T1"/>
                </a:cxn>
                <a:cxn ang="0">
                  <a:pos x="T2" y="T3"/>
                </a:cxn>
                <a:cxn ang="0">
                  <a:pos x="T4" y="T5"/>
                </a:cxn>
                <a:cxn ang="0">
                  <a:pos x="T6" y="T7"/>
                </a:cxn>
                <a:cxn ang="0">
                  <a:pos x="T8" y="T9"/>
                </a:cxn>
              </a:cxnLst>
              <a:rect l="0" t="0" r="r" b="b"/>
              <a:pathLst>
                <a:path w="452" h="452">
                  <a:moveTo>
                    <a:pt x="425" y="0"/>
                  </a:moveTo>
                  <a:lnTo>
                    <a:pt x="452" y="27"/>
                  </a:lnTo>
                  <a:lnTo>
                    <a:pt x="27" y="452"/>
                  </a:lnTo>
                  <a:lnTo>
                    <a:pt x="0" y="425"/>
                  </a:lnTo>
                  <a:lnTo>
                    <a:pt x="4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236"/>
            <p:cNvSpPr>
              <a:spLocks noEditPoints="1"/>
            </p:cNvSpPr>
            <p:nvPr/>
          </p:nvSpPr>
          <p:spPr bwMode="auto">
            <a:xfrm>
              <a:off x="7496663" y="484986"/>
              <a:ext cx="142687" cy="144143"/>
            </a:xfrm>
            <a:custGeom>
              <a:avLst/>
              <a:gdLst>
                <a:gd name="T0" fmla="*/ 184 w 294"/>
                <a:gd name="T1" fmla="*/ 4 h 295"/>
                <a:gd name="T2" fmla="*/ 129 w 294"/>
                <a:gd name="T3" fmla="*/ 27 h 295"/>
                <a:gd name="T4" fmla="*/ 85 w 294"/>
                <a:gd name="T5" fmla="*/ 53 h 295"/>
                <a:gd name="T6" fmla="*/ 52 w 294"/>
                <a:gd name="T7" fmla="*/ 76 h 295"/>
                <a:gd name="T8" fmla="*/ 31 w 294"/>
                <a:gd name="T9" fmla="*/ 95 h 295"/>
                <a:gd name="T10" fmla="*/ 16 w 294"/>
                <a:gd name="T11" fmla="*/ 114 h 295"/>
                <a:gd name="T12" fmla="*/ 6 w 294"/>
                <a:gd name="T13" fmla="*/ 135 h 295"/>
                <a:gd name="T14" fmla="*/ 0 w 294"/>
                <a:gd name="T15" fmla="*/ 158 h 295"/>
                <a:gd name="T16" fmla="*/ 1 w 294"/>
                <a:gd name="T17" fmla="*/ 183 h 295"/>
                <a:gd name="T18" fmla="*/ 11 w 294"/>
                <a:gd name="T19" fmla="*/ 210 h 295"/>
                <a:gd name="T20" fmla="*/ 30 w 294"/>
                <a:gd name="T21" fmla="*/ 237 h 295"/>
                <a:gd name="T22" fmla="*/ 54 w 294"/>
                <a:gd name="T23" fmla="*/ 262 h 295"/>
                <a:gd name="T24" fmla="*/ 76 w 294"/>
                <a:gd name="T25" fmla="*/ 279 h 295"/>
                <a:gd name="T26" fmla="*/ 98 w 294"/>
                <a:gd name="T27" fmla="*/ 289 h 295"/>
                <a:gd name="T28" fmla="*/ 118 w 294"/>
                <a:gd name="T29" fmla="*/ 294 h 295"/>
                <a:gd name="T30" fmla="*/ 138 w 294"/>
                <a:gd name="T31" fmla="*/ 294 h 295"/>
                <a:gd name="T32" fmla="*/ 155 w 294"/>
                <a:gd name="T33" fmla="*/ 289 h 295"/>
                <a:gd name="T34" fmla="*/ 174 w 294"/>
                <a:gd name="T35" fmla="*/ 282 h 295"/>
                <a:gd name="T36" fmla="*/ 190 w 294"/>
                <a:gd name="T37" fmla="*/ 271 h 295"/>
                <a:gd name="T38" fmla="*/ 213 w 294"/>
                <a:gd name="T39" fmla="*/ 249 h 295"/>
                <a:gd name="T40" fmla="*/ 239 w 294"/>
                <a:gd name="T41" fmla="*/ 214 h 295"/>
                <a:gd name="T42" fmla="*/ 269 w 294"/>
                <a:gd name="T43" fmla="*/ 160 h 295"/>
                <a:gd name="T44" fmla="*/ 291 w 294"/>
                <a:gd name="T45" fmla="*/ 105 h 295"/>
                <a:gd name="T46" fmla="*/ 197 w 294"/>
                <a:gd name="T47" fmla="*/ 96 h 295"/>
                <a:gd name="T48" fmla="*/ 158 w 294"/>
                <a:gd name="T49" fmla="*/ 56 h 295"/>
                <a:gd name="T50" fmla="*/ 158 w 294"/>
                <a:gd name="T51" fmla="*/ 135 h 295"/>
                <a:gd name="T52" fmla="*/ 237 w 294"/>
                <a:gd name="T53" fmla="*/ 135 h 295"/>
                <a:gd name="T54" fmla="*/ 216 w 294"/>
                <a:gd name="T55" fmla="*/ 178 h 295"/>
                <a:gd name="T56" fmla="*/ 188 w 294"/>
                <a:gd name="T57" fmla="*/ 217 h 295"/>
                <a:gd name="T58" fmla="*/ 174 w 294"/>
                <a:gd name="T59" fmla="*/ 233 h 295"/>
                <a:gd name="T60" fmla="*/ 160 w 294"/>
                <a:gd name="T61" fmla="*/ 245 h 295"/>
                <a:gd name="T62" fmla="*/ 144 w 294"/>
                <a:gd name="T63" fmla="*/ 253 h 295"/>
                <a:gd name="T64" fmla="*/ 128 w 294"/>
                <a:gd name="T65" fmla="*/ 256 h 295"/>
                <a:gd name="T66" fmla="*/ 115 w 294"/>
                <a:gd name="T67" fmla="*/ 255 h 295"/>
                <a:gd name="T68" fmla="*/ 101 w 294"/>
                <a:gd name="T69" fmla="*/ 247 h 295"/>
                <a:gd name="T70" fmla="*/ 70 w 294"/>
                <a:gd name="T71" fmla="*/ 224 h 295"/>
                <a:gd name="T72" fmla="*/ 49 w 294"/>
                <a:gd name="T73" fmla="*/ 198 h 295"/>
                <a:gd name="T74" fmla="*/ 40 w 294"/>
                <a:gd name="T75" fmla="*/ 178 h 295"/>
                <a:gd name="T76" fmla="*/ 37 w 294"/>
                <a:gd name="T77" fmla="*/ 164 h 295"/>
                <a:gd name="T78" fmla="*/ 39 w 294"/>
                <a:gd name="T79" fmla="*/ 155 h 295"/>
                <a:gd name="T80" fmla="*/ 44 w 294"/>
                <a:gd name="T81" fmla="*/ 141 h 295"/>
                <a:gd name="T82" fmla="*/ 54 w 294"/>
                <a:gd name="T83" fmla="*/ 126 h 295"/>
                <a:gd name="T84" fmla="*/ 82 w 294"/>
                <a:gd name="T85" fmla="*/ 101 h 295"/>
                <a:gd name="T86" fmla="*/ 119 w 294"/>
                <a:gd name="T87" fmla="*/ 76 h 295"/>
                <a:gd name="T88" fmla="*/ 158 w 294"/>
                <a:gd name="T89" fmla="*/ 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4" h="295">
                  <a:moveTo>
                    <a:pt x="197" y="0"/>
                  </a:moveTo>
                  <a:lnTo>
                    <a:pt x="184" y="4"/>
                  </a:lnTo>
                  <a:lnTo>
                    <a:pt x="151" y="18"/>
                  </a:lnTo>
                  <a:lnTo>
                    <a:pt x="129" y="27"/>
                  </a:lnTo>
                  <a:lnTo>
                    <a:pt x="108" y="39"/>
                  </a:lnTo>
                  <a:lnTo>
                    <a:pt x="85" y="53"/>
                  </a:lnTo>
                  <a:lnTo>
                    <a:pt x="62" y="67"/>
                  </a:lnTo>
                  <a:lnTo>
                    <a:pt x="52" y="76"/>
                  </a:lnTo>
                  <a:lnTo>
                    <a:pt x="42" y="85"/>
                  </a:lnTo>
                  <a:lnTo>
                    <a:pt x="31" y="95"/>
                  </a:lnTo>
                  <a:lnTo>
                    <a:pt x="23" y="103"/>
                  </a:lnTo>
                  <a:lnTo>
                    <a:pt x="16" y="114"/>
                  </a:lnTo>
                  <a:lnTo>
                    <a:pt x="10" y="125"/>
                  </a:lnTo>
                  <a:lnTo>
                    <a:pt x="6" y="135"/>
                  </a:lnTo>
                  <a:lnTo>
                    <a:pt x="1" y="147"/>
                  </a:lnTo>
                  <a:lnTo>
                    <a:pt x="0" y="158"/>
                  </a:lnTo>
                  <a:lnTo>
                    <a:pt x="0" y="171"/>
                  </a:lnTo>
                  <a:lnTo>
                    <a:pt x="1" y="183"/>
                  </a:lnTo>
                  <a:lnTo>
                    <a:pt x="4" y="196"/>
                  </a:lnTo>
                  <a:lnTo>
                    <a:pt x="11" y="210"/>
                  </a:lnTo>
                  <a:lnTo>
                    <a:pt x="18" y="223"/>
                  </a:lnTo>
                  <a:lnTo>
                    <a:pt x="30" y="237"/>
                  </a:lnTo>
                  <a:lnTo>
                    <a:pt x="43" y="252"/>
                  </a:lnTo>
                  <a:lnTo>
                    <a:pt x="54" y="262"/>
                  </a:lnTo>
                  <a:lnTo>
                    <a:pt x="65" y="271"/>
                  </a:lnTo>
                  <a:lnTo>
                    <a:pt x="76" y="279"/>
                  </a:lnTo>
                  <a:lnTo>
                    <a:pt x="88" y="285"/>
                  </a:lnTo>
                  <a:lnTo>
                    <a:pt x="98" y="289"/>
                  </a:lnTo>
                  <a:lnTo>
                    <a:pt x="108" y="292"/>
                  </a:lnTo>
                  <a:lnTo>
                    <a:pt x="118" y="294"/>
                  </a:lnTo>
                  <a:lnTo>
                    <a:pt x="128" y="295"/>
                  </a:lnTo>
                  <a:lnTo>
                    <a:pt x="138" y="294"/>
                  </a:lnTo>
                  <a:lnTo>
                    <a:pt x="147" y="292"/>
                  </a:lnTo>
                  <a:lnTo>
                    <a:pt x="155" y="289"/>
                  </a:lnTo>
                  <a:lnTo>
                    <a:pt x="165" y="286"/>
                  </a:lnTo>
                  <a:lnTo>
                    <a:pt x="174" y="282"/>
                  </a:lnTo>
                  <a:lnTo>
                    <a:pt x="181" y="276"/>
                  </a:lnTo>
                  <a:lnTo>
                    <a:pt x="190" y="271"/>
                  </a:lnTo>
                  <a:lnTo>
                    <a:pt x="197" y="263"/>
                  </a:lnTo>
                  <a:lnTo>
                    <a:pt x="213" y="249"/>
                  </a:lnTo>
                  <a:lnTo>
                    <a:pt x="226" y="232"/>
                  </a:lnTo>
                  <a:lnTo>
                    <a:pt x="239" y="214"/>
                  </a:lnTo>
                  <a:lnTo>
                    <a:pt x="250" y="196"/>
                  </a:lnTo>
                  <a:lnTo>
                    <a:pt x="269" y="160"/>
                  </a:lnTo>
                  <a:lnTo>
                    <a:pt x="282" y="128"/>
                  </a:lnTo>
                  <a:lnTo>
                    <a:pt x="291" y="105"/>
                  </a:lnTo>
                  <a:lnTo>
                    <a:pt x="294" y="96"/>
                  </a:lnTo>
                  <a:lnTo>
                    <a:pt x="197" y="96"/>
                  </a:lnTo>
                  <a:lnTo>
                    <a:pt x="197" y="0"/>
                  </a:lnTo>
                  <a:close/>
                  <a:moveTo>
                    <a:pt x="158" y="56"/>
                  </a:moveTo>
                  <a:lnTo>
                    <a:pt x="158" y="96"/>
                  </a:lnTo>
                  <a:lnTo>
                    <a:pt x="158" y="135"/>
                  </a:lnTo>
                  <a:lnTo>
                    <a:pt x="197" y="135"/>
                  </a:lnTo>
                  <a:lnTo>
                    <a:pt x="237" y="135"/>
                  </a:lnTo>
                  <a:lnTo>
                    <a:pt x="227" y="157"/>
                  </a:lnTo>
                  <a:lnTo>
                    <a:pt x="216" y="178"/>
                  </a:lnTo>
                  <a:lnTo>
                    <a:pt x="203" y="198"/>
                  </a:lnTo>
                  <a:lnTo>
                    <a:pt x="188" y="217"/>
                  </a:lnTo>
                  <a:lnTo>
                    <a:pt x="181" y="224"/>
                  </a:lnTo>
                  <a:lnTo>
                    <a:pt x="174" y="233"/>
                  </a:lnTo>
                  <a:lnTo>
                    <a:pt x="167" y="239"/>
                  </a:lnTo>
                  <a:lnTo>
                    <a:pt x="160" y="245"/>
                  </a:lnTo>
                  <a:lnTo>
                    <a:pt x="151" y="250"/>
                  </a:lnTo>
                  <a:lnTo>
                    <a:pt x="144" y="253"/>
                  </a:lnTo>
                  <a:lnTo>
                    <a:pt x="137" y="255"/>
                  </a:lnTo>
                  <a:lnTo>
                    <a:pt x="128" y="256"/>
                  </a:lnTo>
                  <a:lnTo>
                    <a:pt x="121" y="256"/>
                  </a:lnTo>
                  <a:lnTo>
                    <a:pt x="115" y="255"/>
                  </a:lnTo>
                  <a:lnTo>
                    <a:pt x="108" y="252"/>
                  </a:lnTo>
                  <a:lnTo>
                    <a:pt x="101" y="247"/>
                  </a:lnTo>
                  <a:lnTo>
                    <a:pt x="85" y="237"/>
                  </a:lnTo>
                  <a:lnTo>
                    <a:pt x="70" y="224"/>
                  </a:lnTo>
                  <a:lnTo>
                    <a:pt x="57" y="210"/>
                  </a:lnTo>
                  <a:lnTo>
                    <a:pt x="49" y="198"/>
                  </a:lnTo>
                  <a:lnTo>
                    <a:pt x="43" y="187"/>
                  </a:lnTo>
                  <a:lnTo>
                    <a:pt x="40" y="178"/>
                  </a:lnTo>
                  <a:lnTo>
                    <a:pt x="39" y="170"/>
                  </a:lnTo>
                  <a:lnTo>
                    <a:pt x="37" y="164"/>
                  </a:lnTo>
                  <a:lnTo>
                    <a:pt x="39" y="160"/>
                  </a:lnTo>
                  <a:lnTo>
                    <a:pt x="39" y="155"/>
                  </a:lnTo>
                  <a:lnTo>
                    <a:pt x="42" y="148"/>
                  </a:lnTo>
                  <a:lnTo>
                    <a:pt x="44" y="141"/>
                  </a:lnTo>
                  <a:lnTo>
                    <a:pt x="49" y="134"/>
                  </a:lnTo>
                  <a:lnTo>
                    <a:pt x="54" y="126"/>
                  </a:lnTo>
                  <a:lnTo>
                    <a:pt x="67" y="114"/>
                  </a:lnTo>
                  <a:lnTo>
                    <a:pt x="82" y="101"/>
                  </a:lnTo>
                  <a:lnTo>
                    <a:pt x="101" y="88"/>
                  </a:lnTo>
                  <a:lnTo>
                    <a:pt x="119" y="76"/>
                  </a:lnTo>
                  <a:lnTo>
                    <a:pt x="138" y="66"/>
                  </a:lnTo>
                  <a:lnTo>
                    <a:pt x="15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237"/>
            <p:cNvSpPr>
              <a:spLocks noChangeArrowheads="1"/>
            </p:cNvSpPr>
            <p:nvPr/>
          </p:nvSpPr>
          <p:spPr bwMode="auto">
            <a:xfrm>
              <a:off x="7535975" y="514106"/>
              <a:ext cx="18928" cy="655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sp>
          <p:nvSpPr>
            <p:cNvPr id="59" name="Freeform 238"/>
            <p:cNvSpPr/>
            <p:nvPr/>
          </p:nvSpPr>
          <p:spPr bwMode="auto">
            <a:xfrm>
              <a:off x="7208377" y="857720"/>
              <a:ext cx="58240" cy="58240"/>
            </a:xfrm>
            <a:custGeom>
              <a:avLst/>
              <a:gdLst>
                <a:gd name="T0" fmla="*/ 20 w 121"/>
                <a:gd name="T1" fmla="*/ 121 h 121"/>
                <a:gd name="T2" fmla="*/ 16 w 121"/>
                <a:gd name="T3" fmla="*/ 121 h 121"/>
                <a:gd name="T4" fmla="*/ 13 w 121"/>
                <a:gd name="T5" fmla="*/ 120 h 121"/>
                <a:gd name="T6" fmla="*/ 9 w 121"/>
                <a:gd name="T7" fmla="*/ 119 h 121"/>
                <a:gd name="T8" fmla="*/ 6 w 121"/>
                <a:gd name="T9" fmla="*/ 116 h 121"/>
                <a:gd name="T10" fmla="*/ 3 w 121"/>
                <a:gd name="T11" fmla="*/ 113 h 121"/>
                <a:gd name="T12" fmla="*/ 1 w 121"/>
                <a:gd name="T13" fmla="*/ 110 h 121"/>
                <a:gd name="T14" fmla="*/ 0 w 121"/>
                <a:gd name="T15" fmla="*/ 106 h 121"/>
                <a:gd name="T16" fmla="*/ 0 w 121"/>
                <a:gd name="T17" fmla="*/ 103 h 121"/>
                <a:gd name="T18" fmla="*/ 0 w 121"/>
                <a:gd name="T19" fmla="*/ 98 h 121"/>
                <a:gd name="T20" fmla="*/ 1 w 121"/>
                <a:gd name="T21" fmla="*/ 95 h 121"/>
                <a:gd name="T22" fmla="*/ 3 w 121"/>
                <a:gd name="T23" fmla="*/ 91 h 121"/>
                <a:gd name="T24" fmla="*/ 6 w 121"/>
                <a:gd name="T25" fmla="*/ 88 h 121"/>
                <a:gd name="T26" fmla="*/ 88 w 121"/>
                <a:gd name="T27" fmla="*/ 6 h 121"/>
                <a:gd name="T28" fmla="*/ 91 w 121"/>
                <a:gd name="T29" fmla="*/ 3 h 121"/>
                <a:gd name="T30" fmla="*/ 95 w 121"/>
                <a:gd name="T31" fmla="*/ 2 h 121"/>
                <a:gd name="T32" fmla="*/ 98 w 121"/>
                <a:gd name="T33" fmla="*/ 0 h 121"/>
                <a:gd name="T34" fmla="*/ 102 w 121"/>
                <a:gd name="T35" fmla="*/ 0 h 121"/>
                <a:gd name="T36" fmla="*/ 105 w 121"/>
                <a:gd name="T37" fmla="*/ 0 h 121"/>
                <a:gd name="T38" fmla="*/ 109 w 121"/>
                <a:gd name="T39" fmla="*/ 2 h 121"/>
                <a:gd name="T40" fmla="*/ 112 w 121"/>
                <a:gd name="T41" fmla="*/ 3 h 121"/>
                <a:gd name="T42" fmla="*/ 115 w 121"/>
                <a:gd name="T43" fmla="*/ 6 h 121"/>
                <a:gd name="T44" fmla="*/ 118 w 121"/>
                <a:gd name="T45" fmla="*/ 9 h 121"/>
                <a:gd name="T46" fmla="*/ 120 w 121"/>
                <a:gd name="T47" fmla="*/ 13 h 121"/>
                <a:gd name="T48" fmla="*/ 121 w 121"/>
                <a:gd name="T49" fmla="*/ 16 h 121"/>
                <a:gd name="T50" fmla="*/ 121 w 121"/>
                <a:gd name="T51" fmla="*/ 21 h 121"/>
                <a:gd name="T52" fmla="*/ 121 w 121"/>
                <a:gd name="T53" fmla="*/ 23 h 121"/>
                <a:gd name="T54" fmla="*/ 120 w 121"/>
                <a:gd name="T55" fmla="*/ 28 h 121"/>
                <a:gd name="T56" fmla="*/ 118 w 121"/>
                <a:gd name="T57" fmla="*/ 31 h 121"/>
                <a:gd name="T58" fmla="*/ 115 w 121"/>
                <a:gd name="T59" fmla="*/ 34 h 121"/>
                <a:gd name="T60" fmla="*/ 33 w 121"/>
                <a:gd name="T61" fmla="*/ 116 h 121"/>
                <a:gd name="T62" fmla="*/ 30 w 121"/>
                <a:gd name="T63" fmla="*/ 119 h 121"/>
                <a:gd name="T64" fmla="*/ 27 w 121"/>
                <a:gd name="T65" fmla="*/ 120 h 121"/>
                <a:gd name="T66" fmla="*/ 23 w 121"/>
                <a:gd name="T67" fmla="*/ 121 h 121"/>
                <a:gd name="T68" fmla="*/ 20 w 121"/>
                <a:gd name="T6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21">
                  <a:moveTo>
                    <a:pt x="20" y="121"/>
                  </a:moveTo>
                  <a:lnTo>
                    <a:pt x="16" y="121"/>
                  </a:lnTo>
                  <a:lnTo>
                    <a:pt x="13" y="120"/>
                  </a:lnTo>
                  <a:lnTo>
                    <a:pt x="9" y="119"/>
                  </a:lnTo>
                  <a:lnTo>
                    <a:pt x="6" y="116"/>
                  </a:lnTo>
                  <a:lnTo>
                    <a:pt x="3" y="113"/>
                  </a:lnTo>
                  <a:lnTo>
                    <a:pt x="1" y="110"/>
                  </a:lnTo>
                  <a:lnTo>
                    <a:pt x="0" y="106"/>
                  </a:lnTo>
                  <a:lnTo>
                    <a:pt x="0" y="103"/>
                  </a:lnTo>
                  <a:lnTo>
                    <a:pt x="0" y="98"/>
                  </a:lnTo>
                  <a:lnTo>
                    <a:pt x="1" y="95"/>
                  </a:lnTo>
                  <a:lnTo>
                    <a:pt x="3" y="91"/>
                  </a:lnTo>
                  <a:lnTo>
                    <a:pt x="6" y="88"/>
                  </a:lnTo>
                  <a:lnTo>
                    <a:pt x="88" y="6"/>
                  </a:lnTo>
                  <a:lnTo>
                    <a:pt x="91" y="3"/>
                  </a:lnTo>
                  <a:lnTo>
                    <a:pt x="95" y="2"/>
                  </a:lnTo>
                  <a:lnTo>
                    <a:pt x="98" y="0"/>
                  </a:lnTo>
                  <a:lnTo>
                    <a:pt x="102" y="0"/>
                  </a:lnTo>
                  <a:lnTo>
                    <a:pt x="105" y="0"/>
                  </a:lnTo>
                  <a:lnTo>
                    <a:pt x="109" y="2"/>
                  </a:lnTo>
                  <a:lnTo>
                    <a:pt x="112" y="3"/>
                  </a:lnTo>
                  <a:lnTo>
                    <a:pt x="115" y="6"/>
                  </a:lnTo>
                  <a:lnTo>
                    <a:pt x="118" y="9"/>
                  </a:lnTo>
                  <a:lnTo>
                    <a:pt x="120" y="13"/>
                  </a:lnTo>
                  <a:lnTo>
                    <a:pt x="121" y="16"/>
                  </a:lnTo>
                  <a:lnTo>
                    <a:pt x="121" y="21"/>
                  </a:lnTo>
                  <a:lnTo>
                    <a:pt x="121" y="23"/>
                  </a:lnTo>
                  <a:lnTo>
                    <a:pt x="120" y="28"/>
                  </a:lnTo>
                  <a:lnTo>
                    <a:pt x="118" y="31"/>
                  </a:lnTo>
                  <a:lnTo>
                    <a:pt x="115" y="34"/>
                  </a:lnTo>
                  <a:lnTo>
                    <a:pt x="33" y="116"/>
                  </a:lnTo>
                  <a:lnTo>
                    <a:pt x="30" y="119"/>
                  </a:lnTo>
                  <a:lnTo>
                    <a:pt x="27" y="120"/>
                  </a:lnTo>
                  <a:lnTo>
                    <a:pt x="23" y="121"/>
                  </a:lnTo>
                  <a:lnTo>
                    <a:pt x="2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0" name="Freeform 239"/>
            <p:cNvSpPr/>
            <p:nvPr/>
          </p:nvSpPr>
          <p:spPr bwMode="auto">
            <a:xfrm>
              <a:off x="7486471" y="857720"/>
              <a:ext cx="59696" cy="58240"/>
            </a:xfrm>
            <a:custGeom>
              <a:avLst/>
              <a:gdLst>
                <a:gd name="T0" fmla="*/ 100 w 121"/>
                <a:gd name="T1" fmla="*/ 121 h 121"/>
                <a:gd name="T2" fmla="*/ 98 w 121"/>
                <a:gd name="T3" fmla="*/ 121 h 121"/>
                <a:gd name="T4" fmla="*/ 93 w 121"/>
                <a:gd name="T5" fmla="*/ 120 h 121"/>
                <a:gd name="T6" fmla="*/ 90 w 121"/>
                <a:gd name="T7" fmla="*/ 119 h 121"/>
                <a:gd name="T8" fmla="*/ 87 w 121"/>
                <a:gd name="T9" fmla="*/ 116 h 121"/>
                <a:gd name="T10" fmla="*/ 5 w 121"/>
                <a:gd name="T11" fmla="*/ 34 h 121"/>
                <a:gd name="T12" fmla="*/ 2 w 121"/>
                <a:gd name="T13" fmla="*/ 31 h 121"/>
                <a:gd name="T14" fmla="*/ 1 w 121"/>
                <a:gd name="T15" fmla="*/ 28 h 121"/>
                <a:gd name="T16" fmla="*/ 0 w 121"/>
                <a:gd name="T17" fmla="*/ 23 h 121"/>
                <a:gd name="T18" fmla="*/ 0 w 121"/>
                <a:gd name="T19" fmla="*/ 21 h 121"/>
                <a:gd name="T20" fmla="*/ 0 w 121"/>
                <a:gd name="T21" fmla="*/ 16 h 121"/>
                <a:gd name="T22" fmla="*/ 1 w 121"/>
                <a:gd name="T23" fmla="*/ 12 h 121"/>
                <a:gd name="T24" fmla="*/ 2 w 121"/>
                <a:gd name="T25" fmla="*/ 9 h 121"/>
                <a:gd name="T26" fmla="*/ 5 w 121"/>
                <a:gd name="T27" fmla="*/ 6 h 121"/>
                <a:gd name="T28" fmla="*/ 8 w 121"/>
                <a:gd name="T29" fmla="*/ 3 h 121"/>
                <a:gd name="T30" fmla="*/ 11 w 121"/>
                <a:gd name="T31" fmla="*/ 2 h 121"/>
                <a:gd name="T32" fmla="*/ 15 w 121"/>
                <a:gd name="T33" fmla="*/ 0 h 121"/>
                <a:gd name="T34" fmla="*/ 18 w 121"/>
                <a:gd name="T35" fmla="*/ 0 h 121"/>
                <a:gd name="T36" fmla="*/ 23 w 121"/>
                <a:gd name="T37" fmla="*/ 0 h 121"/>
                <a:gd name="T38" fmla="*/ 26 w 121"/>
                <a:gd name="T39" fmla="*/ 2 h 121"/>
                <a:gd name="T40" fmla="*/ 30 w 121"/>
                <a:gd name="T41" fmla="*/ 3 h 121"/>
                <a:gd name="T42" fmla="*/ 33 w 121"/>
                <a:gd name="T43" fmla="*/ 6 h 121"/>
                <a:gd name="T44" fmla="*/ 115 w 121"/>
                <a:gd name="T45" fmla="*/ 88 h 121"/>
                <a:gd name="T46" fmla="*/ 118 w 121"/>
                <a:gd name="T47" fmla="*/ 91 h 121"/>
                <a:gd name="T48" fmla="*/ 119 w 121"/>
                <a:gd name="T49" fmla="*/ 95 h 121"/>
                <a:gd name="T50" fmla="*/ 121 w 121"/>
                <a:gd name="T51" fmla="*/ 98 h 121"/>
                <a:gd name="T52" fmla="*/ 121 w 121"/>
                <a:gd name="T53" fmla="*/ 103 h 121"/>
                <a:gd name="T54" fmla="*/ 121 w 121"/>
                <a:gd name="T55" fmla="*/ 106 h 121"/>
                <a:gd name="T56" fmla="*/ 119 w 121"/>
                <a:gd name="T57" fmla="*/ 110 h 121"/>
                <a:gd name="T58" fmla="*/ 118 w 121"/>
                <a:gd name="T59" fmla="*/ 113 h 121"/>
                <a:gd name="T60" fmla="*/ 115 w 121"/>
                <a:gd name="T61" fmla="*/ 116 h 121"/>
                <a:gd name="T62" fmla="*/ 112 w 121"/>
                <a:gd name="T63" fmla="*/ 119 h 121"/>
                <a:gd name="T64" fmla="*/ 109 w 121"/>
                <a:gd name="T65" fmla="*/ 120 h 121"/>
                <a:gd name="T66" fmla="*/ 105 w 121"/>
                <a:gd name="T67" fmla="*/ 121 h 121"/>
                <a:gd name="T68" fmla="*/ 100 w 121"/>
                <a:gd name="T6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21">
                  <a:moveTo>
                    <a:pt x="100" y="121"/>
                  </a:moveTo>
                  <a:lnTo>
                    <a:pt x="98" y="121"/>
                  </a:lnTo>
                  <a:lnTo>
                    <a:pt x="93" y="120"/>
                  </a:lnTo>
                  <a:lnTo>
                    <a:pt x="90" y="119"/>
                  </a:lnTo>
                  <a:lnTo>
                    <a:pt x="87" y="116"/>
                  </a:lnTo>
                  <a:lnTo>
                    <a:pt x="5" y="34"/>
                  </a:lnTo>
                  <a:lnTo>
                    <a:pt x="2" y="31"/>
                  </a:lnTo>
                  <a:lnTo>
                    <a:pt x="1" y="28"/>
                  </a:lnTo>
                  <a:lnTo>
                    <a:pt x="0" y="23"/>
                  </a:lnTo>
                  <a:lnTo>
                    <a:pt x="0" y="21"/>
                  </a:lnTo>
                  <a:lnTo>
                    <a:pt x="0" y="16"/>
                  </a:lnTo>
                  <a:lnTo>
                    <a:pt x="1" y="12"/>
                  </a:lnTo>
                  <a:lnTo>
                    <a:pt x="2" y="9"/>
                  </a:lnTo>
                  <a:lnTo>
                    <a:pt x="5" y="6"/>
                  </a:lnTo>
                  <a:lnTo>
                    <a:pt x="8" y="3"/>
                  </a:lnTo>
                  <a:lnTo>
                    <a:pt x="11" y="2"/>
                  </a:lnTo>
                  <a:lnTo>
                    <a:pt x="15" y="0"/>
                  </a:lnTo>
                  <a:lnTo>
                    <a:pt x="18" y="0"/>
                  </a:lnTo>
                  <a:lnTo>
                    <a:pt x="23" y="0"/>
                  </a:lnTo>
                  <a:lnTo>
                    <a:pt x="26" y="2"/>
                  </a:lnTo>
                  <a:lnTo>
                    <a:pt x="30" y="3"/>
                  </a:lnTo>
                  <a:lnTo>
                    <a:pt x="33" y="6"/>
                  </a:lnTo>
                  <a:lnTo>
                    <a:pt x="115" y="88"/>
                  </a:lnTo>
                  <a:lnTo>
                    <a:pt x="118" y="91"/>
                  </a:lnTo>
                  <a:lnTo>
                    <a:pt x="119" y="95"/>
                  </a:lnTo>
                  <a:lnTo>
                    <a:pt x="121" y="98"/>
                  </a:lnTo>
                  <a:lnTo>
                    <a:pt x="121" y="103"/>
                  </a:lnTo>
                  <a:lnTo>
                    <a:pt x="121" y="106"/>
                  </a:lnTo>
                  <a:lnTo>
                    <a:pt x="119" y="110"/>
                  </a:lnTo>
                  <a:lnTo>
                    <a:pt x="118" y="113"/>
                  </a:lnTo>
                  <a:lnTo>
                    <a:pt x="115" y="116"/>
                  </a:lnTo>
                  <a:lnTo>
                    <a:pt x="112" y="119"/>
                  </a:lnTo>
                  <a:lnTo>
                    <a:pt x="109" y="120"/>
                  </a:lnTo>
                  <a:lnTo>
                    <a:pt x="105" y="121"/>
                  </a:lnTo>
                  <a:lnTo>
                    <a:pt x="10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63" name="Group 62"/>
          <p:cNvGrpSpPr/>
          <p:nvPr/>
        </p:nvGrpSpPr>
        <p:grpSpPr>
          <a:xfrm>
            <a:off x="2984054" y="3072649"/>
            <a:ext cx="408356" cy="371283"/>
            <a:chOff x="6433790" y="4491874"/>
            <a:chExt cx="449901" cy="449901"/>
          </a:xfrm>
          <a:solidFill>
            <a:schemeClr val="bg1"/>
          </a:solidFill>
        </p:grpSpPr>
        <p:sp>
          <p:nvSpPr>
            <p:cNvPr id="70" name="Freeform 367"/>
            <p:cNvSpPr>
              <a:spLocks noEditPoints="1"/>
            </p:cNvSpPr>
            <p:nvPr/>
          </p:nvSpPr>
          <p:spPr bwMode="auto">
            <a:xfrm>
              <a:off x="6433790" y="4491874"/>
              <a:ext cx="449901" cy="449901"/>
            </a:xfrm>
            <a:custGeom>
              <a:avLst/>
              <a:gdLst>
                <a:gd name="T0" fmla="*/ 38 w 927"/>
                <a:gd name="T1" fmla="*/ 889 h 928"/>
                <a:gd name="T2" fmla="*/ 888 w 927"/>
                <a:gd name="T3" fmla="*/ 889 h 928"/>
                <a:gd name="T4" fmla="*/ 888 w 927"/>
                <a:gd name="T5" fmla="*/ 39 h 928"/>
                <a:gd name="T6" fmla="*/ 38 w 927"/>
                <a:gd name="T7" fmla="*/ 39 h 928"/>
                <a:gd name="T8" fmla="*/ 38 w 927"/>
                <a:gd name="T9" fmla="*/ 889 h 928"/>
                <a:gd name="T10" fmla="*/ 927 w 927"/>
                <a:gd name="T11" fmla="*/ 928 h 928"/>
                <a:gd name="T12" fmla="*/ 0 w 927"/>
                <a:gd name="T13" fmla="*/ 928 h 928"/>
                <a:gd name="T14" fmla="*/ 0 w 927"/>
                <a:gd name="T15" fmla="*/ 0 h 928"/>
                <a:gd name="T16" fmla="*/ 927 w 927"/>
                <a:gd name="T17" fmla="*/ 0 h 928"/>
                <a:gd name="T18" fmla="*/ 927 w 927"/>
                <a:gd name="T19" fmla="*/ 92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7" h="928">
                  <a:moveTo>
                    <a:pt x="38" y="889"/>
                  </a:moveTo>
                  <a:lnTo>
                    <a:pt x="888" y="889"/>
                  </a:lnTo>
                  <a:lnTo>
                    <a:pt x="888" y="39"/>
                  </a:lnTo>
                  <a:lnTo>
                    <a:pt x="38" y="39"/>
                  </a:lnTo>
                  <a:lnTo>
                    <a:pt x="38" y="889"/>
                  </a:lnTo>
                  <a:close/>
                  <a:moveTo>
                    <a:pt x="927" y="928"/>
                  </a:moveTo>
                  <a:lnTo>
                    <a:pt x="0" y="928"/>
                  </a:lnTo>
                  <a:lnTo>
                    <a:pt x="0" y="0"/>
                  </a:lnTo>
                  <a:lnTo>
                    <a:pt x="927" y="0"/>
                  </a:lnTo>
                  <a:lnTo>
                    <a:pt x="927" y="9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1" name="Rectangle 368"/>
            <p:cNvSpPr>
              <a:spLocks noChangeArrowheads="1"/>
            </p:cNvSpPr>
            <p:nvPr/>
          </p:nvSpPr>
          <p:spPr bwMode="auto">
            <a:xfrm>
              <a:off x="6443982" y="4810736"/>
              <a:ext cx="430973" cy="18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sp>
          <p:nvSpPr>
            <p:cNvPr id="72" name="Freeform 369"/>
            <p:cNvSpPr>
              <a:spLocks noEditPoints="1"/>
            </p:cNvSpPr>
            <p:nvPr/>
          </p:nvSpPr>
          <p:spPr bwMode="auto">
            <a:xfrm>
              <a:off x="6518237" y="4548657"/>
              <a:ext cx="149967" cy="112111"/>
            </a:xfrm>
            <a:custGeom>
              <a:avLst/>
              <a:gdLst>
                <a:gd name="T0" fmla="*/ 69 w 309"/>
                <a:gd name="T1" fmla="*/ 117 h 232"/>
                <a:gd name="T2" fmla="*/ 56 w 309"/>
                <a:gd name="T3" fmla="*/ 122 h 232"/>
                <a:gd name="T4" fmla="*/ 44 w 309"/>
                <a:gd name="T5" fmla="*/ 132 h 232"/>
                <a:gd name="T6" fmla="*/ 39 w 309"/>
                <a:gd name="T7" fmla="*/ 147 h 232"/>
                <a:gd name="T8" fmla="*/ 39 w 309"/>
                <a:gd name="T9" fmla="*/ 161 h 232"/>
                <a:gd name="T10" fmla="*/ 44 w 309"/>
                <a:gd name="T11" fmla="*/ 176 h 232"/>
                <a:gd name="T12" fmla="*/ 56 w 309"/>
                <a:gd name="T13" fmla="*/ 186 h 232"/>
                <a:gd name="T14" fmla="*/ 69 w 309"/>
                <a:gd name="T15" fmla="*/ 192 h 232"/>
                <a:gd name="T16" fmla="*/ 193 w 309"/>
                <a:gd name="T17" fmla="*/ 193 h 232"/>
                <a:gd name="T18" fmla="*/ 209 w 309"/>
                <a:gd name="T19" fmla="*/ 192 h 232"/>
                <a:gd name="T20" fmla="*/ 223 w 309"/>
                <a:gd name="T21" fmla="*/ 187 h 232"/>
                <a:gd name="T22" fmla="*/ 247 w 309"/>
                <a:gd name="T23" fmla="*/ 170 h 232"/>
                <a:gd name="T24" fmla="*/ 265 w 309"/>
                <a:gd name="T25" fmla="*/ 145 h 232"/>
                <a:gd name="T26" fmla="*/ 269 w 309"/>
                <a:gd name="T27" fmla="*/ 131 h 232"/>
                <a:gd name="T28" fmla="*/ 270 w 309"/>
                <a:gd name="T29" fmla="*/ 115 h 232"/>
                <a:gd name="T30" fmla="*/ 269 w 309"/>
                <a:gd name="T31" fmla="*/ 99 h 232"/>
                <a:gd name="T32" fmla="*/ 265 w 309"/>
                <a:gd name="T33" fmla="*/ 85 h 232"/>
                <a:gd name="T34" fmla="*/ 247 w 309"/>
                <a:gd name="T35" fmla="*/ 60 h 232"/>
                <a:gd name="T36" fmla="*/ 223 w 309"/>
                <a:gd name="T37" fmla="*/ 45 h 232"/>
                <a:gd name="T38" fmla="*/ 209 w 309"/>
                <a:gd name="T39" fmla="*/ 40 h 232"/>
                <a:gd name="T40" fmla="*/ 193 w 309"/>
                <a:gd name="T41" fmla="*/ 39 h 232"/>
                <a:gd name="T42" fmla="*/ 165 w 309"/>
                <a:gd name="T43" fmla="*/ 43 h 232"/>
                <a:gd name="T44" fmla="*/ 142 w 309"/>
                <a:gd name="T45" fmla="*/ 56 h 232"/>
                <a:gd name="T46" fmla="*/ 126 w 309"/>
                <a:gd name="T47" fmla="*/ 78 h 232"/>
                <a:gd name="T48" fmla="*/ 116 w 309"/>
                <a:gd name="T49" fmla="*/ 104 h 232"/>
                <a:gd name="T50" fmla="*/ 90 w 309"/>
                <a:gd name="T51" fmla="*/ 118 h 232"/>
                <a:gd name="T52" fmla="*/ 78 w 309"/>
                <a:gd name="T53" fmla="*/ 115 h 232"/>
                <a:gd name="T54" fmla="*/ 78 w 309"/>
                <a:gd name="T55" fmla="*/ 232 h 232"/>
                <a:gd name="T56" fmla="*/ 62 w 309"/>
                <a:gd name="T57" fmla="*/ 230 h 232"/>
                <a:gd name="T58" fmla="*/ 47 w 309"/>
                <a:gd name="T59" fmla="*/ 225 h 232"/>
                <a:gd name="T60" fmla="*/ 23 w 309"/>
                <a:gd name="T61" fmla="*/ 209 h 232"/>
                <a:gd name="T62" fmla="*/ 6 w 309"/>
                <a:gd name="T63" fmla="*/ 184 h 232"/>
                <a:gd name="T64" fmla="*/ 1 w 309"/>
                <a:gd name="T65" fmla="*/ 170 h 232"/>
                <a:gd name="T66" fmla="*/ 0 w 309"/>
                <a:gd name="T67" fmla="*/ 154 h 232"/>
                <a:gd name="T68" fmla="*/ 1 w 309"/>
                <a:gd name="T69" fmla="*/ 138 h 232"/>
                <a:gd name="T70" fmla="*/ 7 w 309"/>
                <a:gd name="T71" fmla="*/ 122 h 232"/>
                <a:gd name="T72" fmla="*/ 14 w 309"/>
                <a:gd name="T73" fmla="*/ 109 h 232"/>
                <a:gd name="T74" fmla="*/ 26 w 309"/>
                <a:gd name="T75" fmla="*/ 96 h 232"/>
                <a:gd name="T76" fmla="*/ 37 w 309"/>
                <a:gd name="T77" fmla="*/ 88 h 232"/>
                <a:gd name="T78" fmla="*/ 52 w 309"/>
                <a:gd name="T79" fmla="*/ 81 h 232"/>
                <a:gd name="T80" fmla="*/ 67 w 309"/>
                <a:gd name="T81" fmla="*/ 78 h 232"/>
                <a:gd name="T82" fmla="*/ 83 w 309"/>
                <a:gd name="T83" fmla="*/ 78 h 232"/>
                <a:gd name="T84" fmla="*/ 101 w 309"/>
                <a:gd name="T85" fmla="*/ 46 h 232"/>
                <a:gd name="T86" fmla="*/ 125 w 309"/>
                <a:gd name="T87" fmla="*/ 22 h 232"/>
                <a:gd name="T88" fmla="*/ 157 w 309"/>
                <a:gd name="T89" fmla="*/ 6 h 232"/>
                <a:gd name="T90" fmla="*/ 193 w 309"/>
                <a:gd name="T91" fmla="*/ 0 h 232"/>
                <a:gd name="T92" fmla="*/ 216 w 309"/>
                <a:gd name="T93" fmla="*/ 1 h 232"/>
                <a:gd name="T94" fmla="*/ 237 w 309"/>
                <a:gd name="T95" fmla="*/ 9 h 232"/>
                <a:gd name="T96" fmla="*/ 258 w 309"/>
                <a:gd name="T97" fmla="*/ 19 h 232"/>
                <a:gd name="T98" fmla="*/ 275 w 309"/>
                <a:gd name="T99" fmla="*/ 33 h 232"/>
                <a:gd name="T100" fmla="*/ 289 w 309"/>
                <a:gd name="T101" fmla="*/ 50 h 232"/>
                <a:gd name="T102" fmla="*/ 299 w 309"/>
                <a:gd name="T103" fmla="*/ 71 h 232"/>
                <a:gd name="T104" fmla="*/ 306 w 309"/>
                <a:gd name="T105" fmla="*/ 92 h 232"/>
                <a:gd name="T106" fmla="*/ 309 w 309"/>
                <a:gd name="T107" fmla="*/ 115 h 232"/>
                <a:gd name="T108" fmla="*/ 306 w 309"/>
                <a:gd name="T109" fmla="*/ 138 h 232"/>
                <a:gd name="T110" fmla="*/ 299 w 309"/>
                <a:gd name="T111" fmla="*/ 160 h 232"/>
                <a:gd name="T112" fmla="*/ 289 w 309"/>
                <a:gd name="T113" fmla="*/ 180 h 232"/>
                <a:gd name="T114" fmla="*/ 275 w 309"/>
                <a:gd name="T115" fmla="*/ 197 h 232"/>
                <a:gd name="T116" fmla="*/ 258 w 309"/>
                <a:gd name="T117" fmla="*/ 212 h 232"/>
                <a:gd name="T118" fmla="*/ 237 w 309"/>
                <a:gd name="T119" fmla="*/ 222 h 232"/>
                <a:gd name="T120" fmla="*/ 216 w 309"/>
                <a:gd name="T121" fmla="*/ 229 h 232"/>
                <a:gd name="T122" fmla="*/ 193 w 309"/>
                <a:gd name="T12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9" h="232">
                  <a:moveTo>
                    <a:pt x="78" y="115"/>
                  </a:moveTo>
                  <a:lnTo>
                    <a:pt x="69" y="117"/>
                  </a:lnTo>
                  <a:lnTo>
                    <a:pt x="62" y="118"/>
                  </a:lnTo>
                  <a:lnTo>
                    <a:pt x="56" y="122"/>
                  </a:lnTo>
                  <a:lnTo>
                    <a:pt x="50" y="127"/>
                  </a:lnTo>
                  <a:lnTo>
                    <a:pt x="44" y="132"/>
                  </a:lnTo>
                  <a:lnTo>
                    <a:pt x="42" y="140"/>
                  </a:lnTo>
                  <a:lnTo>
                    <a:pt x="39" y="147"/>
                  </a:lnTo>
                  <a:lnTo>
                    <a:pt x="39" y="154"/>
                  </a:lnTo>
                  <a:lnTo>
                    <a:pt x="39" y="161"/>
                  </a:lnTo>
                  <a:lnTo>
                    <a:pt x="42" y="169"/>
                  </a:lnTo>
                  <a:lnTo>
                    <a:pt x="44" y="176"/>
                  </a:lnTo>
                  <a:lnTo>
                    <a:pt x="50" y="181"/>
                  </a:lnTo>
                  <a:lnTo>
                    <a:pt x="56" y="186"/>
                  </a:lnTo>
                  <a:lnTo>
                    <a:pt x="62" y="190"/>
                  </a:lnTo>
                  <a:lnTo>
                    <a:pt x="69" y="192"/>
                  </a:lnTo>
                  <a:lnTo>
                    <a:pt x="78" y="193"/>
                  </a:lnTo>
                  <a:lnTo>
                    <a:pt x="193" y="193"/>
                  </a:lnTo>
                  <a:lnTo>
                    <a:pt x="201" y="193"/>
                  </a:lnTo>
                  <a:lnTo>
                    <a:pt x="209" y="192"/>
                  </a:lnTo>
                  <a:lnTo>
                    <a:pt x="216" y="189"/>
                  </a:lnTo>
                  <a:lnTo>
                    <a:pt x="223" y="187"/>
                  </a:lnTo>
                  <a:lnTo>
                    <a:pt x="236" y="180"/>
                  </a:lnTo>
                  <a:lnTo>
                    <a:pt x="247" y="170"/>
                  </a:lnTo>
                  <a:lnTo>
                    <a:pt x="258" y="158"/>
                  </a:lnTo>
                  <a:lnTo>
                    <a:pt x="265" y="145"/>
                  </a:lnTo>
                  <a:lnTo>
                    <a:pt x="266" y="138"/>
                  </a:lnTo>
                  <a:lnTo>
                    <a:pt x="269" y="131"/>
                  </a:lnTo>
                  <a:lnTo>
                    <a:pt x="270" y="124"/>
                  </a:lnTo>
                  <a:lnTo>
                    <a:pt x="270" y="115"/>
                  </a:lnTo>
                  <a:lnTo>
                    <a:pt x="270" y="108"/>
                  </a:lnTo>
                  <a:lnTo>
                    <a:pt x="269" y="99"/>
                  </a:lnTo>
                  <a:lnTo>
                    <a:pt x="266" y="92"/>
                  </a:lnTo>
                  <a:lnTo>
                    <a:pt x="265" y="85"/>
                  </a:lnTo>
                  <a:lnTo>
                    <a:pt x="258" y="72"/>
                  </a:lnTo>
                  <a:lnTo>
                    <a:pt x="247" y="60"/>
                  </a:lnTo>
                  <a:lnTo>
                    <a:pt x="236" y="52"/>
                  </a:lnTo>
                  <a:lnTo>
                    <a:pt x="223" y="45"/>
                  </a:lnTo>
                  <a:lnTo>
                    <a:pt x="216" y="42"/>
                  </a:lnTo>
                  <a:lnTo>
                    <a:pt x="209" y="40"/>
                  </a:lnTo>
                  <a:lnTo>
                    <a:pt x="201" y="39"/>
                  </a:lnTo>
                  <a:lnTo>
                    <a:pt x="193" y="39"/>
                  </a:lnTo>
                  <a:lnTo>
                    <a:pt x="178" y="39"/>
                  </a:lnTo>
                  <a:lnTo>
                    <a:pt x="165" y="43"/>
                  </a:lnTo>
                  <a:lnTo>
                    <a:pt x="154" y="49"/>
                  </a:lnTo>
                  <a:lnTo>
                    <a:pt x="142" y="56"/>
                  </a:lnTo>
                  <a:lnTo>
                    <a:pt x="134" y="66"/>
                  </a:lnTo>
                  <a:lnTo>
                    <a:pt x="126" y="78"/>
                  </a:lnTo>
                  <a:lnTo>
                    <a:pt x="121" y="89"/>
                  </a:lnTo>
                  <a:lnTo>
                    <a:pt x="116" y="104"/>
                  </a:lnTo>
                  <a:lnTo>
                    <a:pt x="114" y="127"/>
                  </a:lnTo>
                  <a:lnTo>
                    <a:pt x="90" y="118"/>
                  </a:lnTo>
                  <a:lnTo>
                    <a:pt x="85" y="117"/>
                  </a:lnTo>
                  <a:lnTo>
                    <a:pt x="78" y="115"/>
                  </a:lnTo>
                  <a:close/>
                  <a:moveTo>
                    <a:pt x="193" y="232"/>
                  </a:moveTo>
                  <a:lnTo>
                    <a:pt x="78" y="232"/>
                  </a:lnTo>
                  <a:lnTo>
                    <a:pt x="69" y="230"/>
                  </a:lnTo>
                  <a:lnTo>
                    <a:pt x="62" y="230"/>
                  </a:lnTo>
                  <a:lnTo>
                    <a:pt x="54" y="228"/>
                  </a:lnTo>
                  <a:lnTo>
                    <a:pt x="47" y="225"/>
                  </a:lnTo>
                  <a:lnTo>
                    <a:pt x="34" y="217"/>
                  </a:lnTo>
                  <a:lnTo>
                    <a:pt x="23" y="209"/>
                  </a:lnTo>
                  <a:lnTo>
                    <a:pt x="13" y="197"/>
                  </a:lnTo>
                  <a:lnTo>
                    <a:pt x="6" y="184"/>
                  </a:lnTo>
                  <a:lnTo>
                    <a:pt x="3" y="177"/>
                  </a:lnTo>
                  <a:lnTo>
                    <a:pt x="1" y="170"/>
                  </a:lnTo>
                  <a:lnTo>
                    <a:pt x="0" y="161"/>
                  </a:lnTo>
                  <a:lnTo>
                    <a:pt x="0" y="154"/>
                  </a:lnTo>
                  <a:lnTo>
                    <a:pt x="0" y="145"/>
                  </a:lnTo>
                  <a:lnTo>
                    <a:pt x="1" y="138"/>
                  </a:lnTo>
                  <a:lnTo>
                    <a:pt x="4" y="130"/>
                  </a:lnTo>
                  <a:lnTo>
                    <a:pt x="7" y="122"/>
                  </a:lnTo>
                  <a:lnTo>
                    <a:pt x="10" y="115"/>
                  </a:lnTo>
                  <a:lnTo>
                    <a:pt x="14" y="109"/>
                  </a:lnTo>
                  <a:lnTo>
                    <a:pt x="20" y="102"/>
                  </a:lnTo>
                  <a:lnTo>
                    <a:pt x="26" y="96"/>
                  </a:lnTo>
                  <a:lnTo>
                    <a:pt x="31" y="92"/>
                  </a:lnTo>
                  <a:lnTo>
                    <a:pt x="37" y="88"/>
                  </a:lnTo>
                  <a:lnTo>
                    <a:pt x="44" y="84"/>
                  </a:lnTo>
                  <a:lnTo>
                    <a:pt x="52" y="81"/>
                  </a:lnTo>
                  <a:lnTo>
                    <a:pt x="59" y="79"/>
                  </a:lnTo>
                  <a:lnTo>
                    <a:pt x="67" y="78"/>
                  </a:lnTo>
                  <a:lnTo>
                    <a:pt x="76" y="76"/>
                  </a:lnTo>
                  <a:lnTo>
                    <a:pt x="83" y="78"/>
                  </a:lnTo>
                  <a:lnTo>
                    <a:pt x="90" y="60"/>
                  </a:lnTo>
                  <a:lnTo>
                    <a:pt x="101" y="46"/>
                  </a:lnTo>
                  <a:lnTo>
                    <a:pt x="112" y="33"/>
                  </a:lnTo>
                  <a:lnTo>
                    <a:pt x="125" y="22"/>
                  </a:lnTo>
                  <a:lnTo>
                    <a:pt x="141" y="12"/>
                  </a:lnTo>
                  <a:lnTo>
                    <a:pt x="157" y="6"/>
                  </a:lnTo>
                  <a:lnTo>
                    <a:pt x="174" y="1"/>
                  </a:lnTo>
                  <a:lnTo>
                    <a:pt x="193" y="0"/>
                  </a:lnTo>
                  <a:lnTo>
                    <a:pt x="204" y="0"/>
                  </a:lnTo>
                  <a:lnTo>
                    <a:pt x="216" y="1"/>
                  </a:lnTo>
                  <a:lnTo>
                    <a:pt x="227" y="4"/>
                  </a:lnTo>
                  <a:lnTo>
                    <a:pt x="237" y="9"/>
                  </a:lnTo>
                  <a:lnTo>
                    <a:pt x="247" y="13"/>
                  </a:lnTo>
                  <a:lnTo>
                    <a:pt x="258" y="19"/>
                  </a:lnTo>
                  <a:lnTo>
                    <a:pt x="266" y="26"/>
                  </a:lnTo>
                  <a:lnTo>
                    <a:pt x="275" y="33"/>
                  </a:lnTo>
                  <a:lnTo>
                    <a:pt x="282" y="42"/>
                  </a:lnTo>
                  <a:lnTo>
                    <a:pt x="289" y="50"/>
                  </a:lnTo>
                  <a:lnTo>
                    <a:pt x="295" y="60"/>
                  </a:lnTo>
                  <a:lnTo>
                    <a:pt x="299" y="71"/>
                  </a:lnTo>
                  <a:lnTo>
                    <a:pt x="304" y="81"/>
                  </a:lnTo>
                  <a:lnTo>
                    <a:pt x="306" y="92"/>
                  </a:lnTo>
                  <a:lnTo>
                    <a:pt x="308" y="104"/>
                  </a:lnTo>
                  <a:lnTo>
                    <a:pt x="309" y="115"/>
                  </a:lnTo>
                  <a:lnTo>
                    <a:pt x="308" y="127"/>
                  </a:lnTo>
                  <a:lnTo>
                    <a:pt x="306" y="138"/>
                  </a:lnTo>
                  <a:lnTo>
                    <a:pt x="304" y="150"/>
                  </a:lnTo>
                  <a:lnTo>
                    <a:pt x="299" y="160"/>
                  </a:lnTo>
                  <a:lnTo>
                    <a:pt x="295" y="170"/>
                  </a:lnTo>
                  <a:lnTo>
                    <a:pt x="289" y="180"/>
                  </a:lnTo>
                  <a:lnTo>
                    <a:pt x="282" y="189"/>
                  </a:lnTo>
                  <a:lnTo>
                    <a:pt x="275" y="197"/>
                  </a:lnTo>
                  <a:lnTo>
                    <a:pt x="266" y="205"/>
                  </a:lnTo>
                  <a:lnTo>
                    <a:pt x="258" y="212"/>
                  </a:lnTo>
                  <a:lnTo>
                    <a:pt x="247" y="217"/>
                  </a:lnTo>
                  <a:lnTo>
                    <a:pt x="237" y="222"/>
                  </a:lnTo>
                  <a:lnTo>
                    <a:pt x="227" y="226"/>
                  </a:lnTo>
                  <a:lnTo>
                    <a:pt x="216" y="229"/>
                  </a:lnTo>
                  <a:lnTo>
                    <a:pt x="204" y="230"/>
                  </a:lnTo>
                  <a:lnTo>
                    <a:pt x="193"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3" name="Freeform 370"/>
            <p:cNvSpPr/>
            <p:nvPr/>
          </p:nvSpPr>
          <p:spPr bwMode="auto">
            <a:xfrm>
              <a:off x="6490573" y="4660769"/>
              <a:ext cx="363998" cy="163071"/>
            </a:xfrm>
            <a:custGeom>
              <a:avLst/>
              <a:gdLst>
                <a:gd name="T0" fmla="*/ 578 w 748"/>
                <a:gd name="T1" fmla="*/ 63 h 337"/>
                <a:gd name="T2" fmla="*/ 571 w 748"/>
                <a:gd name="T3" fmla="*/ 53 h 337"/>
                <a:gd name="T4" fmla="*/ 561 w 748"/>
                <a:gd name="T5" fmla="*/ 45 h 337"/>
                <a:gd name="T6" fmla="*/ 550 w 748"/>
                <a:gd name="T7" fmla="*/ 40 h 337"/>
                <a:gd name="T8" fmla="*/ 537 w 748"/>
                <a:gd name="T9" fmla="*/ 37 h 337"/>
                <a:gd name="T10" fmla="*/ 525 w 748"/>
                <a:gd name="T11" fmla="*/ 40 h 337"/>
                <a:gd name="T12" fmla="*/ 515 w 748"/>
                <a:gd name="T13" fmla="*/ 45 h 337"/>
                <a:gd name="T14" fmla="*/ 505 w 748"/>
                <a:gd name="T15" fmla="*/ 52 h 337"/>
                <a:gd name="T16" fmla="*/ 498 w 748"/>
                <a:gd name="T17" fmla="*/ 60 h 337"/>
                <a:gd name="T18" fmla="*/ 378 w 748"/>
                <a:gd name="T19" fmla="*/ 263 h 337"/>
                <a:gd name="T20" fmla="*/ 370 w 748"/>
                <a:gd name="T21" fmla="*/ 269 h 337"/>
                <a:gd name="T22" fmla="*/ 361 w 748"/>
                <a:gd name="T23" fmla="*/ 269 h 337"/>
                <a:gd name="T24" fmla="*/ 352 w 748"/>
                <a:gd name="T25" fmla="*/ 265 h 337"/>
                <a:gd name="T26" fmla="*/ 345 w 748"/>
                <a:gd name="T27" fmla="*/ 256 h 337"/>
                <a:gd name="T28" fmla="*/ 321 w 748"/>
                <a:gd name="T29" fmla="*/ 227 h 337"/>
                <a:gd name="T30" fmla="*/ 290 w 748"/>
                <a:gd name="T31" fmla="*/ 197 h 337"/>
                <a:gd name="T32" fmla="*/ 265 w 748"/>
                <a:gd name="T33" fmla="*/ 178 h 337"/>
                <a:gd name="T34" fmla="*/ 237 w 748"/>
                <a:gd name="T35" fmla="*/ 164 h 337"/>
                <a:gd name="T36" fmla="*/ 207 w 748"/>
                <a:gd name="T37" fmla="*/ 155 h 337"/>
                <a:gd name="T38" fmla="*/ 178 w 748"/>
                <a:gd name="T39" fmla="*/ 155 h 337"/>
                <a:gd name="T40" fmla="*/ 152 w 748"/>
                <a:gd name="T41" fmla="*/ 167 h 337"/>
                <a:gd name="T42" fmla="*/ 129 w 748"/>
                <a:gd name="T43" fmla="*/ 186 h 337"/>
                <a:gd name="T44" fmla="*/ 106 w 748"/>
                <a:gd name="T45" fmla="*/ 212 h 337"/>
                <a:gd name="T46" fmla="*/ 76 w 748"/>
                <a:gd name="T47" fmla="*/ 255 h 337"/>
                <a:gd name="T48" fmla="*/ 44 w 748"/>
                <a:gd name="T49" fmla="*/ 312 h 337"/>
                <a:gd name="T50" fmla="*/ 0 w 748"/>
                <a:gd name="T51" fmla="*/ 321 h 337"/>
                <a:gd name="T52" fmla="*/ 18 w 748"/>
                <a:gd name="T53" fmla="*/ 279 h 337"/>
                <a:gd name="T54" fmla="*/ 59 w 748"/>
                <a:gd name="T55" fmla="*/ 210 h 337"/>
                <a:gd name="T56" fmla="*/ 86 w 748"/>
                <a:gd name="T57" fmla="*/ 174 h 337"/>
                <a:gd name="T58" fmla="*/ 118 w 748"/>
                <a:gd name="T59" fmla="*/ 144 h 337"/>
                <a:gd name="T60" fmla="*/ 152 w 748"/>
                <a:gd name="T61" fmla="*/ 124 h 337"/>
                <a:gd name="T62" fmla="*/ 171 w 748"/>
                <a:gd name="T63" fmla="*/ 118 h 337"/>
                <a:gd name="T64" fmla="*/ 191 w 748"/>
                <a:gd name="T65" fmla="*/ 115 h 337"/>
                <a:gd name="T66" fmla="*/ 220 w 748"/>
                <a:gd name="T67" fmla="*/ 118 h 337"/>
                <a:gd name="T68" fmla="*/ 246 w 748"/>
                <a:gd name="T69" fmla="*/ 125 h 337"/>
                <a:gd name="T70" fmla="*/ 272 w 748"/>
                <a:gd name="T71" fmla="*/ 138 h 337"/>
                <a:gd name="T72" fmla="*/ 295 w 748"/>
                <a:gd name="T73" fmla="*/ 153 h 337"/>
                <a:gd name="T74" fmla="*/ 334 w 748"/>
                <a:gd name="T75" fmla="*/ 184 h 337"/>
                <a:gd name="T76" fmla="*/ 362 w 748"/>
                <a:gd name="T77" fmla="*/ 216 h 337"/>
                <a:gd name="T78" fmla="*/ 470 w 748"/>
                <a:gd name="T79" fmla="*/ 32 h 337"/>
                <a:gd name="T80" fmla="*/ 486 w 748"/>
                <a:gd name="T81" fmla="*/ 17 h 337"/>
                <a:gd name="T82" fmla="*/ 505 w 748"/>
                <a:gd name="T83" fmla="*/ 6 h 337"/>
                <a:gd name="T84" fmla="*/ 527 w 748"/>
                <a:gd name="T85" fmla="*/ 0 h 337"/>
                <a:gd name="T86" fmla="*/ 550 w 748"/>
                <a:gd name="T87" fmla="*/ 0 h 337"/>
                <a:gd name="T88" fmla="*/ 571 w 748"/>
                <a:gd name="T89" fmla="*/ 7 h 337"/>
                <a:gd name="T90" fmla="*/ 591 w 748"/>
                <a:gd name="T91" fmla="*/ 19 h 337"/>
                <a:gd name="T92" fmla="*/ 606 w 748"/>
                <a:gd name="T93" fmla="*/ 36 h 337"/>
                <a:gd name="T94" fmla="*/ 748 w 748"/>
                <a:gd name="T95" fmla="*/ 32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8" h="337">
                  <a:moveTo>
                    <a:pt x="714" y="337"/>
                  </a:moveTo>
                  <a:lnTo>
                    <a:pt x="578" y="63"/>
                  </a:lnTo>
                  <a:lnTo>
                    <a:pt x="574" y="57"/>
                  </a:lnTo>
                  <a:lnTo>
                    <a:pt x="571" y="53"/>
                  </a:lnTo>
                  <a:lnTo>
                    <a:pt x="566" y="49"/>
                  </a:lnTo>
                  <a:lnTo>
                    <a:pt x="561" y="45"/>
                  </a:lnTo>
                  <a:lnTo>
                    <a:pt x="555" y="42"/>
                  </a:lnTo>
                  <a:lnTo>
                    <a:pt x="550" y="40"/>
                  </a:lnTo>
                  <a:lnTo>
                    <a:pt x="544" y="39"/>
                  </a:lnTo>
                  <a:lnTo>
                    <a:pt x="537" y="37"/>
                  </a:lnTo>
                  <a:lnTo>
                    <a:pt x="531" y="39"/>
                  </a:lnTo>
                  <a:lnTo>
                    <a:pt x="525" y="40"/>
                  </a:lnTo>
                  <a:lnTo>
                    <a:pt x="519" y="42"/>
                  </a:lnTo>
                  <a:lnTo>
                    <a:pt x="515" y="45"/>
                  </a:lnTo>
                  <a:lnTo>
                    <a:pt x="509" y="47"/>
                  </a:lnTo>
                  <a:lnTo>
                    <a:pt x="505" y="52"/>
                  </a:lnTo>
                  <a:lnTo>
                    <a:pt x="501" y="56"/>
                  </a:lnTo>
                  <a:lnTo>
                    <a:pt x="498" y="60"/>
                  </a:lnTo>
                  <a:lnTo>
                    <a:pt x="381" y="261"/>
                  </a:lnTo>
                  <a:lnTo>
                    <a:pt x="378" y="263"/>
                  </a:lnTo>
                  <a:lnTo>
                    <a:pt x="374" y="266"/>
                  </a:lnTo>
                  <a:lnTo>
                    <a:pt x="370" y="269"/>
                  </a:lnTo>
                  <a:lnTo>
                    <a:pt x="365" y="269"/>
                  </a:lnTo>
                  <a:lnTo>
                    <a:pt x="361" y="269"/>
                  </a:lnTo>
                  <a:lnTo>
                    <a:pt x="357" y="268"/>
                  </a:lnTo>
                  <a:lnTo>
                    <a:pt x="352" y="265"/>
                  </a:lnTo>
                  <a:lnTo>
                    <a:pt x="348" y="261"/>
                  </a:lnTo>
                  <a:lnTo>
                    <a:pt x="345" y="256"/>
                  </a:lnTo>
                  <a:lnTo>
                    <a:pt x="335" y="243"/>
                  </a:lnTo>
                  <a:lnTo>
                    <a:pt x="321" y="227"/>
                  </a:lnTo>
                  <a:lnTo>
                    <a:pt x="302" y="207"/>
                  </a:lnTo>
                  <a:lnTo>
                    <a:pt x="290" y="197"/>
                  </a:lnTo>
                  <a:lnTo>
                    <a:pt x="278" y="187"/>
                  </a:lnTo>
                  <a:lnTo>
                    <a:pt x="265" y="178"/>
                  </a:lnTo>
                  <a:lnTo>
                    <a:pt x="252" y="170"/>
                  </a:lnTo>
                  <a:lnTo>
                    <a:pt x="237" y="164"/>
                  </a:lnTo>
                  <a:lnTo>
                    <a:pt x="223" y="158"/>
                  </a:lnTo>
                  <a:lnTo>
                    <a:pt x="207" y="155"/>
                  </a:lnTo>
                  <a:lnTo>
                    <a:pt x="191" y="154"/>
                  </a:lnTo>
                  <a:lnTo>
                    <a:pt x="178" y="155"/>
                  </a:lnTo>
                  <a:lnTo>
                    <a:pt x="165" y="160"/>
                  </a:lnTo>
                  <a:lnTo>
                    <a:pt x="152" y="167"/>
                  </a:lnTo>
                  <a:lnTo>
                    <a:pt x="141" y="176"/>
                  </a:lnTo>
                  <a:lnTo>
                    <a:pt x="129" y="186"/>
                  </a:lnTo>
                  <a:lnTo>
                    <a:pt x="116" y="197"/>
                  </a:lnTo>
                  <a:lnTo>
                    <a:pt x="106" y="212"/>
                  </a:lnTo>
                  <a:lnTo>
                    <a:pt x="95" y="226"/>
                  </a:lnTo>
                  <a:lnTo>
                    <a:pt x="76" y="255"/>
                  </a:lnTo>
                  <a:lnTo>
                    <a:pt x="59" y="285"/>
                  </a:lnTo>
                  <a:lnTo>
                    <a:pt x="44" y="312"/>
                  </a:lnTo>
                  <a:lnTo>
                    <a:pt x="36" y="335"/>
                  </a:lnTo>
                  <a:lnTo>
                    <a:pt x="0" y="321"/>
                  </a:lnTo>
                  <a:lnTo>
                    <a:pt x="5" y="305"/>
                  </a:lnTo>
                  <a:lnTo>
                    <a:pt x="18" y="279"/>
                  </a:lnTo>
                  <a:lnTo>
                    <a:pt x="36" y="246"/>
                  </a:lnTo>
                  <a:lnTo>
                    <a:pt x="59" y="210"/>
                  </a:lnTo>
                  <a:lnTo>
                    <a:pt x="72" y="191"/>
                  </a:lnTo>
                  <a:lnTo>
                    <a:pt x="86" y="174"/>
                  </a:lnTo>
                  <a:lnTo>
                    <a:pt x="100" y="158"/>
                  </a:lnTo>
                  <a:lnTo>
                    <a:pt x="118" y="144"/>
                  </a:lnTo>
                  <a:lnTo>
                    <a:pt x="135" y="132"/>
                  </a:lnTo>
                  <a:lnTo>
                    <a:pt x="152" y="124"/>
                  </a:lnTo>
                  <a:lnTo>
                    <a:pt x="162" y="119"/>
                  </a:lnTo>
                  <a:lnTo>
                    <a:pt x="171" y="118"/>
                  </a:lnTo>
                  <a:lnTo>
                    <a:pt x="181" y="115"/>
                  </a:lnTo>
                  <a:lnTo>
                    <a:pt x="191" y="115"/>
                  </a:lnTo>
                  <a:lnTo>
                    <a:pt x="206" y="117"/>
                  </a:lnTo>
                  <a:lnTo>
                    <a:pt x="220" y="118"/>
                  </a:lnTo>
                  <a:lnTo>
                    <a:pt x="233" y="121"/>
                  </a:lnTo>
                  <a:lnTo>
                    <a:pt x="246" y="125"/>
                  </a:lnTo>
                  <a:lnTo>
                    <a:pt x="259" y="131"/>
                  </a:lnTo>
                  <a:lnTo>
                    <a:pt x="272" y="138"/>
                  </a:lnTo>
                  <a:lnTo>
                    <a:pt x="283" y="144"/>
                  </a:lnTo>
                  <a:lnTo>
                    <a:pt x="295" y="153"/>
                  </a:lnTo>
                  <a:lnTo>
                    <a:pt x="315" y="168"/>
                  </a:lnTo>
                  <a:lnTo>
                    <a:pt x="334" y="184"/>
                  </a:lnTo>
                  <a:lnTo>
                    <a:pt x="350" y="202"/>
                  </a:lnTo>
                  <a:lnTo>
                    <a:pt x="362" y="216"/>
                  </a:lnTo>
                  <a:lnTo>
                    <a:pt x="465" y="42"/>
                  </a:lnTo>
                  <a:lnTo>
                    <a:pt x="470" y="32"/>
                  </a:lnTo>
                  <a:lnTo>
                    <a:pt x="478" y="24"/>
                  </a:lnTo>
                  <a:lnTo>
                    <a:pt x="486" y="17"/>
                  </a:lnTo>
                  <a:lnTo>
                    <a:pt x="495" y="10"/>
                  </a:lnTo>
                  <a:lnTo>
                    <a:pt x="505" y="6"/>
                  </a:lnTo>
                  <a:lnTo>
                    <a:pt x="515" y="3"/>
                  </a:lnTo>
                  <a:lnTo>
                    <a:pt x="527" y="0"/>
                  </a:lnTo>
                  <a:lnTo>
                    <a:pt x="537" y="0"/>
                  </a:lnTo>
                  <a:lnTo>
                    <a:pt x="550" y="0"/>
                  </a:lnTo>
                  <a:lnTo>
                    <a:pt x="560" y="3"/>
                  </a:lnTo>
                  <a:lnTo>
                    <a:pt x="571" y="7"/>
                  </a:lnTo>
                  <a:lnTo>
                    <a:pt x="581" y="11"/>
                  </a:lnTo>
                  <a:lnTo>
                    <a:pt x="591" y="19"/>
                  </a:lnTo>
                  <a:lnTo>
                    <a:pt x="599" y="26"/>
                  </a:lnTo>
                  <a:lnTo>
                    <a:pt x="606" y="36"/>
                  </a:lnTo>
                  <a:lnTo>
                    <a:pt x="613" y="46"/>
                  </a:lnTo>
                  <a:lnTo>
                    <a:pt x="748" y="320"/>
                  </a:lnTo>
                  <a:lnTo>
                    <a:pt x="714"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74" name="Group 73"/>
          <p:cNvGrpSpPr/>
          <p:nvPr/>
        </p:nvGrpSpPr>
        <p:grpSpPr>
          <a:xfrm>
            <a:off x="1574373" y="3053423"/>
            <a:ext cx="408356" cy="409733"/>
            <a:chOff x="1260653" y="3762422"/>
            <a:chExt cx="449901" cy="451357"/>
          </a:xfrm>
          <a:solidFill>
            <a:schemeClr val="bg1"/>
          </a:solidFill>
        </p:grpSpPr>
        <p:sp>
          <p:nvSpPr>
            <p:cNvPr id="75" name="Freeform 386"/>
            <p:cNvSpPr>
              <a:spLocks noEditPoints="1"/>
            </p:cNvSpPr>
            <p:nvPr/>
          </p:nvSpPr>
          <p:spPr bwMode="auto">
            <a:xfrm>
              <a:off x="1260653" y="3762422"/>
              <a:ext cx="449901" cy="451357"/>
            </a:xfrm>
            <a:custGeom>
              <a:avLst/>
              <a:gdLst>
                <a:gd name="T0" fmla="*/ 379 w 927"/>
                <a:gd name="T1" fmla="*/ 48 h 928"/>
                <a:gd name="T2" fmla="*/ 279 w 927"/>
                <a:gd name="T3" fmla="*/ 81 h 928"/>
                <a:gd name="T4" fmla="*/ 194 w 927"/>
                <a:gd name="T5" fmla="*/ 137 h 928"/>
                <a:gd name="T6" fmla="*/ 124 w 927"/>
                <a:gd name="T7" fmla="*/ 211 h 928"/>
                <a:gd name="T8" fmla="*/ 72 w 927"/>
                <a:gd name="T9" fmla="*/ 299 h 928"/>
                <a:gd name="T10" fmla="*/ 43 w 927"/>
                <a:gd name="T11" fmla="*/ 399 h 928"/>
                <a:gd name="T12" fmla="*/ 42 w 927"/>
                <a:gd name="T13" fmla="*/ 507 h 928"/>
                <a:gd name="T14" fmla="*/ 65 w 927"/>
                <a:gd name="T15" fmla="*/ 610 h 928"/>
                <a:gd name="T16" fmla="*/ 112 w 927"/>
                <a:gd name="T17" fmla="*/ 702 h 928"/>
                <a:gd name="T18" fmla="*/ 179 w 927"/>
                <a:gd name="T19" fmla="*/ 778 h 928"/>
                <a:gd name="T20" fmla="*/ 262 w 927"/>
                <a:gd name="T21" fmla="*/ 837 h 928"/>
                <a:gd name="T22" fmla="*/ 357 w 927"/>
                <a:gd name="T23" fmla="*/ 876 h 928"/>
                <a:gd name="T24" fmla="*/ 464 w 927"/>
                <a:gd name="T25" fmla="*/ 889 h 928"/>
                <a:gd name="T26" fmla="*/ 570 w 927"/>
                <a:gd name="T27" fmla="*/ 876 h 928"/>
                <a:gd name="T28" fmla="*/ 667 w 927"/>
                <a:gd name="T29" fmla="*/ 837 h 928"/>
                <a:gd name="T30" fmla="*/ 749 w 927"/>
                <a:gd name="T31" fmla="*/ 778 h 928"/>
                <a:gd name="T32" fmla="*/ 817 w 927"/>
                <a:gd name="T33" fmla="*/ 702 h 928"/>
                <a:gd name="T34" fmla="*/ 863 w 927"/>
                <a:gd name="T35" fmla="*/ 610 h 928"/>
                <a:gd name="T36" fmla="*/ 887 w 927"/>
                <a:gd name="T37" fmla="*/ 507 h 928"/>
                <a:gd name="T38" fmla="*/ 884 w 927"/>
                <a:gd name="T39" fmla="*/ 399 h 928"/>
                <a:gd name="T40" fmla="*/ 855 w 927"/>
                <a:gd name="T41" fmla="*/ 299 h 928"/>
                <a:gd name="T42" fmla="*/ 804 w 927"/>
                <a:gd name="T43" fmla="*/ 211 h 928"/>
                <a:gd name="T44" fmla="*/ 734 w 927"/>
                <a:gd name="T45" fmla="*/ 137 h 928"/>
                <a:gd name="T46" fmla="*/ 648 w 927"/>
                <a:gd name="T47" fmla="*/ 81 h 928"/>
                <a:gd name="T48" fmla="*/ 549 w 927"/>
                <a:gd name="T49" fmla="*/ 48 h 928"/>
                <a:gd name="T50" fmla="*/ 464 w 927"/>
                <a:gd name="T51" fmla="*/ 928 h 928"/>
                <a:gd name="T52" fmla="*/ 349 w 927"/>
                <a:gd name="T53" fmla="*/ 914 h 928"/>
                <a:gd name="T54" fmla="*/ 243 w 927"/>
                <a:gd name="T55" fmla="*/ 872 h 928"/>
                <a:gd name="T56" fmla="*/ 153 w 927"/>
                <a:gd name="T57" fmla="*/ 807 h 928"/>
                <a:gd name="T58" fmla="*/ 79 w 927"/>
                <a:gd name="T59" fmla="*/ 724 h 928"/>
                <a:gd name="T60" fmla="*/ 29 w 927"/>
                <a:gd name="T61" fmla="*/ 624 h 928"/>
                <a:gd name="T62" fmla="*/ 3 w 927"/>
                <a:gd name="T63" fmla="*/ 512 h 928"/>
                <a:gd name="T64" fmla="*/ 6 w 927"/>
                <a:gd name="T65" fmla="*/ 394 h 928"/>
                <a:gd name="T66" fmla="*/ 38 w 927"/>
                <a:gd name="T67" fmla="*/ 284 h 928"/>
                <a:gd name="T68" fmla="*/ 92 w 927"/>
                <a:gd name="T69" fmla="*/ 188 h 928"/>
                <a:gd name="T70" fmla="*/ 169 w 927"/>
                <a:gd name="T71" fmla="*/ 107 h 928"/>
                <a:gd name="T72" fmla="*/ 264 w 927"/>
                <a:gd name="T73" fmla="*/ 47 h 928"/>
                <a:gd name="T74" fmla="*/ 370 w 927"/>
                <a:gd name="T75" fmla="*/ 11 h 928"/>
                <a:gd name="T76" fmla="*/ 488 w 927"/>
                <a:gd name="T77" fmla="*/ 2 h 928"/>
                <a:gd name="T78" fmla="*/ 602 w 927"/>
                <a:gd name="T79" fmla="*/ 22 h 928"/>
                <a:gd name="T80" fmla="*/ 704 w 927"/>
                <a:gd name="T81" fmla="*/ 68 h 928"/>
                <a:gd name="T82" fmla="*/ 792 w 927"/>
                <a:gd name="T83" fmla="*/ 137 h 928"/>
                <a:gd name="T84" fmla="*/ 860 w 927"/>
                <a:gd name="T85" fmla="*/ 224 h 928"/>
                <a:gd name="T86" fmla="*/ 906 w 927"/>
                <a:gd name="T87" fmla="*/ 326 h 928"/>
                <a:gd name="T88" fmla="*/ 926 w 927"/>
                <a:gd name="T89" fmla="*/ 441 h 928"/>
                <a:gd name="T90" fmla="*/ 917 w 927"/>
                <a:gd name="T91" fmla="*/ 558 h 928"/>
                <a:gd name="T92" fmla="*/ 881 w 927"/>
                <a:gd name="T93" fmla="*/ 664 h 928"/>
                <a:gd name="T94" fmla="*/ 821 w 927"/>
                <a:gd name="T95" fmla="*/ 760 h 928"/>
                <a:gd name="T96" fmla="*/ 740 w 927"/>
                <a:gd name="T97" fmla="*/ 836 h 928"/>
                <a:gd name="T98" fmla="*/ 644 w 927"/>
                <a:gd name="T99" fmla="*/ 892 h 928"/>
                <a:gd name="T100" fmla="*/ 534 w 927"/>
                <a:gd name="T101" fmla="*/ 92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7" h="928">
                  <a:moveTo>
                    <a:pt x="464" y="39"/>
                  </a:moveTo>
                  <a:lnTo>
                    <a:pt x="442" y="39"/>
                  </a:lnTo>
                  <a:lnTo>
                    <a:pt x="421" y="42"/>
                  </a:lnTo>
                  <a:lnTo>
                    <a:pt x="399" y="44"/>
                  </a:lnTo>
                  <a:lnTo>
                    <a:pt x="379" y="48"/>
                  </a:lnTo>
                  <a:lnTo>
                    <a:pt x="357" y="52"/>
                  </a:lnTo>
                  <a:lnTo>
                    <a:pt x="337" y="58"/>
                  </a:lnTo>
                  <a:lnTo>
                    <a:pt x="318" y="65"/>
                  </a:lnTo>
                  <a:lnTo>
                    <a:pt x="298" y="73"/>
                  </a:lnTo>
                  <a:lnTo>
                    <a:pt x="279" y="81"/>
                  </a:lnTo>
                  <a:lnTo>
                    <a:pt x="262" y="91"/>
                  </a:lnTo>
                  <a:lnTo>
                    <a:pt x="243" y="101"/>
                  </a:lnTo>
                  <a:lnTo>
                    <a:pt x="226" y="113"/>
                  </a:lnTo>
                  <a:lnTo>
                    <a:pt x="210" y="124"/>
                  </a:lnTo>
                  <a:lnTo>
                    <a:pt x="194" y="137"/>
                  </a:lnTo>
                  <a:lnTo>
                    <a:pt x="179" y="150"/>
                  </a:lnTo>
                  <a:lnTo>
                    <a:pt x="164" y="165"/>
                  </a:lnTo>
                  <a:lnTo>
                    <a:pt x="150" y="179"/>
                  </a:lnTo>
                  <a:lnTo>
                    <a:pt x="137" y="195"/>
                  </a:lnTo>
                  <a:lnTo>
                    <a:pt x="124" y="211"/>
                  </a:lnTo>
                  <a:lnTo>
                    <a:pt x="112" y="227"/>
                  </a:lnTo>
                  <a:lnTo>
                    <a:pt x="101" y="244"/>
                  </a:lnTo>
                  <a:lnTo>
                    <a:pt x="91" y="263"/>
                  </a:lnTo>
                  <a:lnTo>
                    <a:pt x="81" y="280"/>
                  </a:lnTo>
                  <a:lnTo>
                    <a:pt x="72" y="299"/>
                  </a:lnTo>
                  <a:lnTo>
                    <a:pt x="65" y="319"/>
                  </a:lnTo>
                  <a:lnTo>
                    <a:pt x="58" y="338"/>
                  </a:lnTo>
                  <a:lnTo>
                    <a:pt x="52" y="358"/>
                  </a:lnTo>
                  <a:lnTo>
                    <a:pt x="48" y="379"/>
                  </a:lnTo>
                  <a:lnTo>
                    <a:pt x="43" y="399"/>
                  </a:lnTo>
                  <a:lnTo>
                    <a:pt x="42" y="421"/>
                  </a:lnTo>
                  <a:lnTo>
                    <a:pt x="39" y="443"/>
                  </a:lnTo>
                  <a:lnTo>
                    <a:pt x="39" y="464"/>
                  </a:lnTo>
                  <a:lnTo>
                    <a:pt x="39" y="486"/>
                  </a:lnTo>
                  <a:lnTo>
                    <a:pt x="42" y="507"/>
                  </a:lnTo>
                  <a:lnTo>
                    <a:pt x="43" y="529"/>
                  </a:lnTo>
                  <a:lnTo>
                    <a:pt x="48" y="549"/>
                  </a:lnTo>
                  <a:lnTo>
                    <a:pt x="52" y="571"/>
                  </a:lnTo>
                  <a:lnTo>
                    <a:pt x="58" y="591"/>
                  </a:lnTo>
                  <a:lnTo>
                    <a:pt x="65" y="610"/>
                  </a:lnTo>
                  <a:lnTo>
                    <a:pt x="72" y="630"/>
                  </a:lnTo>
                  <a:lnTo>
                    <a:pt x="81" y="649"/>
                  </a:lnTo>
                  <a:lnTo>
                    <a:pt x="91" y="667"/>
                  </a:lnTo>
                  <a:lnTo>
                    <a:pt x="101" y="685"/>
                  </a:lnTo>
                  <a:lnTo>
                    <a:pt x="112" y="702"/>
                  </a:lnTo>
                  <a:lnTo>
                    <a:pt x="124" y="718"/>
                  </a:lnTo>
                  <a:lnTo>
                    <a:pt x="137" y="735"/>
                  </a:lnTo>
                  <a:lnTo>
                    <a:pt x="150" y="749"/>
                  </a:lnTo>
                  <a:lnTo>
                    <a:pt x="164" y="765"/>
                  </a:lnTo>
                  <a:lnTo>
                    <a:pt x="179" y="778"/>
                  </a:lnTo>
                  <a:lnTo>
                    <a:pt x="194" y="793"/>
                  </a:lnTo>
                  <a:lnTo>
                    <a:pt x="210" y="804"/>
                  </a:lnTo>
                  <a:lnTo>
                    <a:pt x="226" y="817"/>
                  </a:lnTo>
                  <a:lnTo>
                    <a:pt x="243" y="827"/>
                  </a:lnTo>
                  <a:lnTo>
                    <a:pt x="262" y="837"/>
                  </a:lnTo>
                  <a:lnTo>
                    <a:pt x="279" y="847"/>
                  </a:lnTo>
                  <a:lnTo>
                    <a:pt x="298" y="856"/>
                  </a:lnTo>
                  <a:lnTo>
                    <a:pt x="318" y="863"/>
                  </a:lnTo>
                  <a:lnTo>
                    <a:pt x="337" y="870"/>
                  </a:lnTo>
                  <a:lnTo>
                    <a:pt x="357" y="876"/>
                  </a:lnTo>
                  <a:lnTo>
                    <a:pt x="379" y="881"/>
                  </a:lnTo>
                  <a:lnTo>
                    <a:pt x="399" y="885"/>
                  </a:lnTo>
                  <a:lnTo>
                    <a:pt x="421" y="888"/>
                  </a:lnTo>
                  <a:lnTo>
                    <a:pt x="442" y="889"/>
                  </a:lnTo>
                  <a:lnTo>
                    <a:pt x="464" y="889"/>
                  </a:lnTo>
                  <a:lnTo>
                    <a:pt x="485" y="889"/>
                  </a:lnTo>
                  <a:lnTo>
                    <a:pt x="507" y="888"/>
                  </a:lnTo>
                  <a:lnTo>
                    <a:pt x="529" y="885"/>
                  </a:lnTo>
                  <a:lnTo>
                    <a:pt x="549" y="881"/>
                  </a:lnTo>
                  <a:lnTo>
                    <a:pt x="570" y="876"/>
                  </a:lnTo>
                  <a:lnTo>
                    <a:pt x="590" y="870"/>
                  </a:lnTo>
                  <a:lnTo>
                    <a:pt x="609" y="863"/>
                  </a:lnTo>
                  <a:lnTo>
                    <a:pt x="629" y="856"/>
                  </a:lnTo>
                  <a:lnTo>
                    <a:pt x="648" y="847"/>
                  </a:lnTo>
                  <a:lnTo>
                    <a:pt x="667" y="837"/>
                  </a:lnTo>
                  <a:lnTo>
                    <a:pt x="684" y="827"/>
                  </a:lnTo>
                  <a:lnTo>
                    <a:pt x="701" y="817"/>
                  </a:lnTo>
                  <a:lnTo>
                    <a:pt x="717" y="804"/>
                  </a:lnTo>
                  <a:lnTo>
                    <a:pt x="734" y="793"/>
                  </a:lnTo>
                  <a:lnTo>
                    <a:pt x="749" y="778"/>
                  </a:lnTo>
                  <a:lnTo>
                    <a:pt x="765" y="765"/>
                  </a:lnTo>
                  <a:lnTo>
                    <a:pt x="778" y="749"/>
                  </a:lnTo>
                  <a:lnTo>
                    <a:pt x="792" y="735"/>
                  </a:lnTo>
                  <a:lnTo>
                    <a:pt x="804" y="718"/>
                  </a:lnTo>
                  <a:lnTo>
                    <a:pt x="817" y="702"/>
                  </a:lnTo>
                  <a:lnTo>
                    <a:pt x="827" y="685"/>
                  </a:lnTo>
                  <a:lnTo>
                    <a:pt x="837" y="667"/>
                  </a:lnTo>
                  <a:lnTo>
                    <a:pt x="847" y="649"/>
                  </a:lnTo>
                  <a:lnTo>
                    <a:pt x="855" y="630"/>
                  </a:lnTo>
                  <a:lnTo>
                    <a:pt x="863" y="610"/>
                  </a:lnTo>
                  <a:lnTo>
                    <a:pt x="870" y="591"/>
                  </a:lnTo>
                  <a:lnTo>
                    <a:pt x="876" y="571"/>
                  </a:lnTo>
                  <a:lnTo>
                    <a:pt x="880" y="549"/>
                  </a:lnTo>
                  <a:lnTo>
                    <a:pt x="884" y="529"/>
                  </a:lnTo>
                  <a:lnTo>
                    <a:pt x="887" y="507"/>
                  </a:lnTo>
                  <a:lnTo>
                    <a:pt x="889" y="486"/>
                  </a:lnTo>
                  <a:lnTo>
                    <a:pt x="889" y="464"/>
                  </a:lnTo>
                  <a:lnTo>
                    <a:pt x="889" y="443"/>
                  </a:lnTo>
                  <a:lnTo>
                    <a:pt x="887" y="421"/>
                  </a:lnTo>
                  <a:lnTo>
                    <a:pt x="884" y="399"/>
                  </a:lnTo>
                  <a:lnTo>
                    <a:pt x="880" y="379"/>
                  </a:lnTo>
                  <a:lnTo>
                    <a:pt x="876" y="358"/>
                  </a:lnTo>
                  <a:lnTo>
                    <a:pt x="870" y="338"/>
                  </a:lnTo>
                  <a:lnTo>
                    <a:pt x="863" y="319"/>
                  </a:lnTo>
                  <a:lnTo>
                    <a:pt x="855" y="299"/>
                  </a:lnTo>
                  <a:lnTo>
                    <a:pt x="847" y="280"/>
                  </a:lnTo>
                  <a:lnTo>
                    <a:pt x="837" y="263"/>
                  </a:lnTo>
                  <a:lnTo>
                    <a:pt x="827" y="244"/>
                  </a:lnTo>
                  <a:lnTo>
                    <a:pt x="817" y="227"/>
                  </a:lnTo>
                  <a:lnTo>
                    <a:pt x="804" y="211"/>
                  </a:lnTo>
                  <a:lnTo>
                    <a:pt x="792" y="195"/>
                  </a:lnTo>
                  <a:lnTo>
                    <a:pt x="778" y="179"/>
                  </a:lnTo>
                  <a:lnTo>
                    <a:pt x="765" y="165"/>
                  </a:lnTo>
                  <a:lnTo>
                    <a:pt x="749" y="150"/>
                  </a:lnTo>
                  <a:lnTo>
                    <a:pt x="734" y="137"/>
                  </a:lnTo>
                  <a:lnTo>
                    <a:pt x="717" y="124"/>
                  </a:lnTo>
                  <a:lnTo>
                    <a:pt x="701" y="113"/>
                  </a:lnTo>
                  <a:lnTo>
                    <a:pt x="684" y="101"/>
                  </a:lnTo>
                  <a:lnTo>
                    <a:pt x="667" y="91"/>
                  </a:lnTo>
                  <a:lnTo>
                    <a:pt x="648" y="81"/>
                  </a:lnTo>
                  <a:lnTo>
                    <a:pt x="629" y="73"/>
                  </a:lnTo>
                  <a:lnTo>
                    <a:pt x="609" y="65"/>
                  </a:lnTo>
                  <a:lnTo>
                    <a:pt x="590" y="58"/>
                  </a:lnTo>
                  <a:lnTo>
                    <a:pt x="570" y="52"/>
                  </a:lnTo>
                  <a:lnTo>
                    <a:pt x="549" y="48"/>
                  </a:lnTo>
                  <a:lnTo>
                    <a:pt x="529" y="44"/>
                  </a:lnTo>
                  <a:lnTo>
                    <a:pt x="507" y="42"/>
                  </a:lnTo>
                  <a:lnTo>
                    <a:pt x="485" y="39"/>
                  </a:lnTo>
                  <a:lnTo>
                    <a:pt x="464" y="39"/>
                  </a:lnTo>
                  <a:close/>
                  <a:moveTo>
                    <a:pt x="464" y="928"/>
                  </a:moveTo>
                  <a:lnTo>
                    <a:pt x="441" y="927"/>
                  </a:lnTo>
                  <a:lnTo>
                    <a:pt x="416" y="925"/>
                  </a:lnTo>
                  <a:lnTo>
                    <a:pt x="393" y="922"/>
                  </a:lnTo>
                  <a:lnTo>
                    <a:pt x="370" y="918"/>
                  </a:lnTo>
                  <a:lnTo>
                    <a:pt x="349" y="914"/>
                  </a:lnTo>
                  <a:lnTo>
                    <a:pt x="326" y="906"/>
                  </a:lnTo>
                  <a:lnTo>
                    <a:pt x="305" y="899"/>
                  </a:lnTo>
                  <a:lnTo>
                    <a:pt x="284" y="892"/>
                  </a:lnTo>
                  <a:lnTo>
                    <a:pt x="264" y="882"/>
                  </a:lnTo>
                  <a:lnTo>
                    <a:pt x="243" y="872"/>
                  </a:lnTo>
                  <a:lnTo>
                    <a:pt x="223" y="860"/>
                  </a:lnTo>
                  <a:lnTo>
                    <a:pt x="205" y="849"/>
                  </a:lnTo>
                  <a:lnTo>
                    <a:pt x="187" y="836"/>
                  </a:lnTo>
                  <a:lnTo>
                    <a:pt x="169" y="821"/>
                  </a:lnTo>
                  <a:lnTo>
                    <a:pt x="153" y="807"/>
                  </a:lnTo>
                  <a:lnTo>
                    <a:pt x="137" y="793"/>
                  </a:lnTo>
                  <a:lnTo>
                    <a:pt x="121" y="775"/>
                  </a:lnTo>
                  <a:lnTo>
                    <a:pt x="107" y="760"/>
                  </a:lnTo>
                  <a:lnTo>
                    <a:pt x="92" y="742"/>
                  </a:lnTo>
                  <a:lnTo>
                    <a:pt x="79" y="724"/>
                  </a:lnTo>
                  <a:lnTo>
                    <a:pt x="68" y="705"/>
                  </a:lnTo>
                  <a:lnTo>
                    <a:pt x="56" y="685"/>
                  </a:lnTo>
                  <a:lnTo>
                    <a:pt x="46" y="664"/>
                  </a:lnTo>
                  <a:lnTo>
                    <a:pt x="38" y="644"/>
                  </a:lnTo>
                  <a:lnTo>
                    <a:pt x="29" y="624"/>
                  </a:lnTo>
                  <a:lnTo>
                    <a:pt x="22" y="603"/>
                  </a:lnTo>
                  <a:lnTo>
                    <a:pt x="14" y="580"/>
                  </a:lnTo>
                  <a:lnTo>
                    <a:pt x="10" y="558"/>
                  </a:lnTo>
                  <a:lnTo>
                    <a:pt x="6" y="535"/>
                  </a:lnTo>
                  <a:lnTo>
                    <a:pt x="3" y="512"/>
                  </a:lnTo>
                  <a:lnTo>
                    <a:pt x="2" y="489"/>
                  </a:lnTo>
                  <a:lnTo>
                    <a:pt x="0" y="464"/>
                  </a:lnTo>
                  <a:lnTo>
                    <a:pt x="2" y="441"/>
                  </a:lnTo>
                  <a:lnTo>
                    <a:pt x="3" y="417"/>
                  </a:lnTo>
                  <a:lnTo>
                    <a:pt x="6" y="394"/>
                  </a:lnTo>
                  <a:lnTo>
                    <a:pt x="10" y="371"/>
                  </a:lnTo>
                  <a:lnTo>
                    <a:pt x="14" y="349"/>
                  </a:lnTo>
                  <a:lnTo>
                    <a:pt x="22" y="326"/>
                  </a:lnTo>
                  <a:lnTo>
                    <a:pt x="29" y="306"/>
                  </a:lnTo>
                  <a:lnTo>
                    <a:pt x="38" y="284"/>
                  </a:lnTo>
                  <a:lnTo>
                    <a:pt x="46" y="264"/>
                  </a:lnTo>
                  <a:lnTo>
                    <a:pt x="56" y="244"/>
                  </a:lnTo>
                  <a:lnTo>
                    <a:pt x="68" y="224"/>
                  </a:lnTo>
                  <a:lnTo>
                    <a:pt x="79" y="205"/>
                  </a:lnTo>
                  <a:lnTo>
                    <a:pt x="92" y="188"/>
                  </a:lnTo>
                  <a:lnTo>
                    <a:pt x="107" y="169"/>
                  </a:lnTo>
                  <a:lnTo>
                    <a:pt x="121" y="153"/>
                  </a:lnTo>
                  <a:lnTo>
                    <a:pt x="137" y="137"/>
                  </a:lnTo>
                  <a:lnTo>
                    <a:pt x="153" y="121"/>
                  </a:lnTo>
                  <a:lnTo>
                    <a:pt x="169" y="107"/>
                  </a:lnTo>
                  <a:lnTo>
                    <a:pt x="187" y="93"/>
                  </a:lnTo>
                  <a:lnTo>
                    <a:pt x="205" y="80"/>
                  </a:lnTo>
                  <a:lnTo>
                    <a:pt x="223" y="68"/>
                  </a:lnTo>
                  <a:lnTo>
                    <a:pt x="243" y="57"/>
                  </a:lnTo>
                  <a:lnTo>
                    <a:pt x="264" y="47"/>
                  </a:lnTo>
                  <a:lnTo>
                    <a:pt x="284" y="38"/>
                  </a:lnTo>
                  <a:lnTo>
                    <a:pt x="305" y="29"/>
                  </a:lnTo>
                  <a:lnTo>
                    <a:pt x="326" y="22"/>
                  </a:lnTo>
                  <a:lnTo>
                    <a:pt x="349" y="15"/>
                  </a:lnTo>
                  <a:lnTo>
                    <a:pt x="370" y="11"/>
                  </a:lnTo>
                  <a:lnTo>
                    <a:pt x="393" y="6"/>
                  </a:lnTo>
                  <a:lnTo>
                    <a:pt x="416" y="3"/>
                  </a:lnTo>
                  <a:lnTo>
                    <a:pt x="441" y="2"/>
                  </a:lnTo>
                  <a:lnTo>
                    <a:pt x="464" y="0"/>
                  </a:lnTo>
                  <a:lnTo>
                    <a:pt x="488" y="2"/>
                  </a:lnTo>
                  <a:lnTo>
                    <a:pt x="511" y="3"/>
                  </a:lnTo>
                  <a:lnTo>
                    <a:pt x="534" y="6"/>
                  </a:lnTo>
                  <a:lnTo>
                    <a:pt x="557" y="11"/>
                  </a:lnTo>
                  <a:lnTo>
                    <a:pt x="579" y="15"/>
                  </a:lnTo>
                  <a:lnTo>
                    <a:pt x="602" y="22"/>
                  </a:lnTo>
                  <a:lnTo>
                    <a:pt x="624" y="29"/>
                  </a:lnTo>
                  <a:lnTo>
                    <a:pt x="644" y="38"/>
                  </a:lnTo>
                  <a:lnTo>
                    <a:pt x="664" y="47"/>
                  </a:lnTo>
                  <a:lnTo>
                    <a:pt x="684" y="57"/>
                  </a:lnTo>
                  <a:lnTo>
                    <a:pt x="704" y="68"/>
                  </a:lnTo>
                  <a:lnTo>
                    <a:pt x="723" y="80"/>
                  </a:lnTo>
                  <a:lnTo>
                    <a:pt x="740" y="93"/>
                  </a:lnTo>
                  <a:lnTo>
                    <a:pt x="759" y="107"/>
                  </a:lnTo>
                  <a:lnTo>
                    <a:pt x="775" y="121"/>
                  </a:lnTo>
                  <a:lnTo>
                    <a:pt x="792" y="137"/>
                  </a:lnTo>
                  <a:lnTo>
                    <a:pt x="806" y="153"/>
                  </a:lnTo>
                  <a:lnTo>
                    <a:pt x="821" y="169"/>
                  </a:lnTo>
                  <a:lnTo>
                    <a:pt x="835" y="188"/>
                  </a:lnTo>
                  <a:lnTo>
                    <a:pt x="848" y="205"/>
                  </a:lnTo>
                  <a:lnTo>
                    <a:pt x="860" y="224"/>
                  </a:lnTo>
                  <a:lnTo>
                    <a:pt x="871" y="244"/>
                  </a:lnTo>
                  <a:lnTo>
                    <a:pt x="881" y="264"/>
                  </a:lnTo>
                  <a:lnTo>
                    <a:pt x="891" y="284"/>
                  </a:lnTo>
                  <a:lnTo>
                    <a:pt x="899" y="306"/>
                  </a:lnTo>
                  <a:lnTo>
                    <a:pt x="906" y="326"/>
                  </a:lnTo>
                  <a:lnTo>
                    <a:pt x="913" y="349"/>
                  </a:lnTo>
                  <a:lnTo>
                    <a:pt x="917" y="371"/>
                  </a:lnTo>
                  <a:lnTo>
                    <a:pt x="922" y="394"/>
                  </a:lnTo>
                  <a:lnTo>
                    <a:pt x="925" y="417"/>
                  </a:lnTo>
                  <a:lnTo>
                    <a:pt x="926" y="441"/>
                  </a:lnTo>
                  <a:lnTo>
                    <a:pt x="927" y="464"/>
                  </a:lnTo>
                  <a:lnTo>
                    <a:pt x="926" y="489"/>
                  </a:lnTo>
                  <a:lnTo>
                    <a:pt x="925" y="512"/>
                  </a:lnTo>
                  <a:lnTo>
                    <a:pt x="922" y="535"/>
                  </a:lnTo>
                  <a:lnTo>
                    <a:pt x="917" y="558"/>
                  </a:lnTo>
                  <a:lnTo>
                    <a:pt x="913" y="580"/>
                  </a:lnTo>
                  <a:lnTo>
                    <a:pt x="906" y="603"/>
                  </a:lnTo>
                  <a:lnTo>
                    <a:pt x="899" y="624"/>
                  </a:lnTo>
                  <a:lnTo>
                    <a:pt x="891" y="644"/>
                  </a:lnTo>
                  <a:lnTo>
                    <a:pt x="881" y="664"/>
                  </a:lnTo>
                  <a:lnTo>
                    <a:pt x="871" y="685"/>
                  </a:lnTo>
                  <a:lnTo>
                    <a:pt x="860" y="705"/>
                  </a:lnTo>
                  <a:lnTo>
                    <a:pt x="848" y="724"/>
                  </a:lnTo>
                  <a:lnTo>
                    <a:pt x="835" y="742"/>
                  </a:lnTo>
                  <a:lnTo>
                    <a:pt x="821" y="760"/>
                  </a:lnTo>
                  <a:lnTo>
                    <a:pt x="806" y="775"/>
                  </a:lnTo>
                  <a:lnTo>
                    <a:pt x="792" y="793"/>
                  </a:lnTo>
                  <a:lnTo>
                    <a:pt x="775" y="807"/>
                  </a:lnTo>
                  <a:lnTo>
                    <a:pt x="759" y="821"/>
                  </a:lnTo>
                  <a:lnTo>
                    <a:pt x="740" y="836"/>
                  </a:lnTo>
                  <a:lnTo>
                    <a:pt x="723" y="849"/>
                  </a:lnTo>
                  <a:lnTo>
                    <a:pt x="704" y="860"/>
                  </a:lnTo>
                  <a:lnTo>
                    <a:pt x="684" y="872"/>
                  </a:lnTo>
                  <a:lnTo>
                    <a:pt x="664" y="882"/>
                  </a:lnTo>
                  <a:lnTo>
                    <a:pt x="644" y="892"/>
                  </a:lnTo>
                  <a:lnTo>
                    <a:pt x="624" y="899"/>
                  </a:lnTo>
                  <a:lnTo>
                    <a:pt x="602" y="906"/>
                  </a:lnTo>
                  <a:lnTo>
                    <a:pt x="579" y="914"/>
                  </a:lnTo>
                  <a:lnTo>
                    <a:pt x="557" y="918"/>
                  </a:lnTo>
                  <a:lnTo>
                    <a:pt x="534" y="922"/>
                  </a:lnTo>
                  <a:lnTo>
                    <a:pt x="511" y="925"/>
                  </a:lnTo>
                  <a:lnTo>
                    <a:pt x="488" y="927"/>
                  </a:lnTo>
                  <a:lnTo>
                    <a:pt x="464" y="9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8" name="Freeform 387"/>
            <p:cNvSpPr>
              <a:spLocks noEditPoints="1"/>
            </p:cNvSpPr>
            <p:nvPr/>
          </p:nvSpPr>
          <p:spPr bwMode="auto">
            <a:xfrm>
              <a:off x="1448476" y="3950245"/>
              <a:ext cx="75712" cy="75712"/>
            </a:xfrm>
            <a:custGeom>
              <a:avLst/>
              <a:gdLst>
                <a:gd name="T0" fmla="*/ 71 w 156"/>
                <a:gd name="T1" fmla="*/ 41 h 156"/>
                <a:gd name="T2" fmla="*/ 56 w 156"/>
                <a:gd name="T3" fmla="*/ 47 h 156"/>
                <a:gd name="T4" fmla="*/ 46 w 156"/>
                <a:gd name="T5" fmla="*/ 57 h 156"/>
                <a:gd name="T6" fmla="*/ 40 w 156"/>
                <a:gd name="T7" fmla="*/ 71 h 156"/>
                <a:gd name="T8" fmla="*/ 40 w 156"/>
                <a:gd name="T9" fmla="*/ 85 h 156"/>
                <a:gd name="T10" fmla="*/ 46 w 156"/>
                <a:gd name="T11" fmla="*/ 100 h 156"/>
                <a:gd name="T12" fmla="*/ 56 w 156"/>
                <a:gd name="T13" fmla="*/ 110 h 156"/>
                <a:gd name="T14" fmla="*/ 71 w 156"/>
                <a:gd name="T15" fmla="*/ 116 h 156"/>
                <a:gd name="T16" fmla="*/ 85 w 156"/>
                <a:gd name="T17" fmla="*/ 116 h 156"/>
                <a:gd name="T18" fmla="*/ 99 w 156"/>
                <a:gd name="T19" fmla="*/ 110 h 156"/>
                <a:gd name="T20" fmla="*/ 109 w 156"/>
                <a:gd name="T21" fmla="*/ 100 h 156"/>
                <a:gd name="T22" fmla="*/ 115 w 156"/>
                <a:gd name="T23" fmla="*/ 85 h 156"/>
                <a:gd name="T24" fmla="*/ 115 w 156"/>
                <a:gd name="T25" fmla="*/ 71 h 156"/>
                <a:gd name="T26" fmla="*/ 109 w 156"/>
                <a:gd name="T27" fmla="*/ 57 h 156"/>
                <a:gd name="T28" fmla="*/ 99 w 156"/>
                <a:gd name="T29" fmla="*/ 47 h 156"/>
                <a:gd name="T30" fmla="*/ 85 w 156"/>
                <a:gd name="T31" fmla="*/ 41 h 156"/>
                <a:gd name="T32" fmla="*/ 78 w 156"/>
                <a:gd name="T33" fmla="*/ 156 h 156"/>
                <a:gd name="T34" fmla="*/ 62 w 156"/>
                <a:gd name="T35" fmla="*/ 155 h 156"/>
                <a:gd name="T36" fmla="*/ 48 w 156"/>
                <a:gd name="T37" fmla="*/ 149 h 156"/>
                <a:gd name="T38" fmla="*/ 23 w 156"/>
                <a:gd name="T39" fmla="*/ 133 h 156"/>
                <a:gd name="T40" fmla="*/ 7 w 156"/>
                <a:gd name="T41" fmla="*/ 109 h 156"/>
                <a:gd name="T42" fmla="*/ 3 w 156"/>
                <a:gd name="T43" fmla="*/ 94 h 156"/>
                <a:gd name="T44" fmla="*/ 0 w 156"/>
                <a:gd name="T45" fmla="*/ 78 h 156"/>
                <a:gd name="T46" fmla="*/ 3 w 156"/>
                <a:gd name="T47" fmla="*/ 62 h 156"/>
                <a:gd name="T48" fmla="*/ 7 w 156"/>
                <a:gd name="T49" fmla="*/ 48 h 156"/>
                <a:gd name="T50" fmla="*/ 23 w 156"/>
                <a:gd name="T51" fmla="*/ 24 h 156"/>
                <a:gd name="T52" fmla="*/ 48 w 156"/>
                <a:gd name="T53" fmla="*/ 8 h 156"/>
                <a:gd name="T54" fmla="*/ 62 w 156"/>
                <a:gd name="T55" fmla="*/ 3 h 156"/>
                <a:gd name="T56" fmla="*/ 78 w 156"/>
                <a:gd name="T57" fmla="*/ 0 h 156"/>
                <a:gd name="T58" fmla="*/ 94 w 156"/>
                <a:gd name="T59" fmla="*/ 3 h 156"/>
                <a:gd name="T60" fmla="*/ 108 w 156"/>
                <a:gd name="T61" fmla="*/ 8 h 156"/>
                <a:gd name="T62" fmla="*/ 132 w 156"/>
                <a:gd name="T63" fmla="*/ 24 h 156"/>
                <a:gd name="T64" fmla="*/ 148 w 156"/>
                <a:gd name="T65" fmla="*/ 48 h 156"/>
                <a:gd name="T66" fmla="*/ 154 w 156"/>
                <a:gd name="T67" fmla="*/ 62 h 156"/>
                <a:gd name="T68" fmla="*/ 156 w 156"/>
                <a:gd name="T69" fmla="*/ 78 h 156"/>
                <a:gd name="T70" fmla="*/ 154 w 156"/>
                <a:gd name="T71" fmla="*/ 94 h 156"/>
                <a:gd name="T72" fmla="*/ 148 w 156"/>
                <a:gd name="T73" fmla="*/ 109 h 156"/>
                <a:gd name="T74" fmla="*/ 132 w 156"/>
                <a:gd name="T75" fmla="*/ 133 h 156"/>
                <a:gd name="T76" fmla="*/ 108 w 156"/>
                <a:gd name="T77" fmla="*/ 149 h 156"/>
                <a:gd name="T78" fmla="*/ 94 w 156"/>
                <a:gd name="T79" fmla="*/ 155 h 156"/>
                <a:gd name="T80" fmla="*/ 78 w 156"/>
                <a:gd name="T8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56">
                  <a:moveTo>
                    <a:pt x="78" y="39"/>
                  </a:moveTo>
                  <a:lnTo>
                    <a:pt x="71" y="41"/>
                  </a:lnTo>
                  <a:lnTo>
                    <a:pt x="63" y="42"/>
                  </a:lnTo>
                  <a:lnTo>
                    <a:pt x="56" y="47"/>
                  </a:lnTo>
                  <a:lnTo>
                    <a:pt x="50" y="51"/>
                  </a:lnTo>
                  <a:lnTo>
                    <a:pt x="46" y="57"/>
                  </a:lnTo>
                  <a:lnTo>
                    <a:pt x="42" y="64"/>
                  </a:lnTo>
                  <a:lnTo>
                    <a:pt x="40" y="71"/>
                  </a:lnTo>
                  <a:lnTo>
                    <a:pt x="39" y="78"/>
                  </a:lnTo>
                  <a:lnTo>
                    <a:pt x="40" y="85"/>
                  </a:lnTo>
                  <a:lnTo>
                    <a:pt x="42" y="94"/>
                  </a:lnTo>
                  <a:lnTo>
                    <a:pt x="46" y="100"/>
                  </a:lnTo>
                  <a:lnTo>
                    <a:pt x="50" y="106"/>
                  </a:lnTo>
                  <a:lnTo>
                    <a:pt x="56" y="110"/>
                  </a:lnTo>
                  <a:lnTo>
                    <a:pt x="63" y="114"/>
                  </a:lnTo>
                  <a:lnTo>
                    <a:pt x="71" y="116"/>
                  </a:lnTo>
                  <a:lnTo>
                    <a:pt x="78" y="117"/>
                  </a:lnTo>
                  <a:lnTo>
                    <a:pt x="85" y="116"/>
                  </a:lnTo>
                  <a:lnTo>
                    <a:pt x="94" y="114"/>
                  </a:lnTo>
                  <a:lnTo>
                    <a:pt x="99" y="110"/>
                  </a:lnTo>
                  <a:lnTo>
                    <a:pt x="105" y="106"/>
                  </a:lnTo>
                  <a:lnTo>
                    <a:pt x="109" y="100"/>
                  </a:lnTo>
                  <a:lnTo>
                    <a:pt x="114" y="94"/>
                  </a:lnTo>
                  <a:lnTo>
                    <a:pt x="115" y="85"/>
                  </a:lnTo>
                  <a:lnTo>
                    <a:pt x="117" y="78"/>
                  </a:lnTo>
                  <a:lnTo>
                    <a:pt x="115" y="71"/>
                  </a:lnTo>
                  <a:lnTo>
                    <a:pt x="114" y="64"/>
                  </a:lnTo>
                  <a:lnTo>
                    <a:pt x="109" y="57"/>
                  </a:lnTo>
                  <a:lnTo>
                    <a:pt x="105" y="51"/>
                  </a:lnTo>
                  <a:lnTo>
                    <a:pt x="99" y="47"/>
                  </a:lnTo>
                  <a:lnTo>
                    <a:pt x="94" y="42"/>
                  </a:lnTo>
                  <a:lnTo>
                    <a:pt x="85" y="41"/>
                  </a:lnTo>
                  <a:lnTo>
                    <a:pt x="78" y="39"/>
                  </a:lnTo>
                  <a:close/>
                  <a:moveTo>
                    <a:pt x="78" y="156"/>
                  </a:moveTo>
                  <a:lnTo>
                    <a:pt x="71" y="155"/>
                  </a:lnTo>
                  <a:lnTo>
                    <a:pt x="62" y="155"/>
                  </a:lnTo>
                  <a:lnTo>
                    <a:pt x="55" y="152"/>
                  </a:lnTo>
                  <a:lnTo>
                    <a:pt x="48" y="149"/>
                  </a:lnTo>
                  <a:lnTo>
                    <a:pt x="35" y="143"/>
                  </a:lnTo>
                  <a:lnTo>
                    <a:pt x="23" y="133"/>
                  </a:lnTo>
                  <a:lnTo>
                    <a:pt x="14" y="121"/>
                  </a:lnTo>
                  <a:lnTo>
                    <a:pt x="7" y="109"/>
                  </a:lnTo>
                  <a:lnTo>
                    <a:pt x="4" y="101"/>
                  </a:lnTo>
                  <a:lnTo>
                    <a:pt x="3" y="94"/>
                  </a:lnTo>
                  <a:lnTo>
                    <a:pt x="1" y="87"/>
                  </a:lnTo>
                  <a:lnTo>
                    <a:pt x="0" y="78"/>
                  </a:lnTo>
                  <a:lnTo>
                    <a:pt x="1" y="71"/>
                  </a:lnTo>
                  <a:lnTo>
                    <a:pt x="3" y="62"/>
                  </a:lnTo>
                  <a:lnTo>
                    <a:pt x="4" y="55"/>
                  </a:lnTo>
                  <a:lnTo>
                    <a:pt x="7" y="48"/>
                  </a:lnTo>
                  <a:lnTo>
                    <a:pt x="14" y="35"/>
                  </a:lnTo>
                  <a:lnTo>
                    <a:pt x="23" y="24"/>
                  </a:lnTo>
                  <a:lnTo>
                    <a:pt x="35" y="15"/>
                  </a:lnTo>
                  <a:lnTo>
                    <a:pt x="48" y="8"/>
                  </a:lnTo>
                  <a:lnTo>
                    <a:pt x="55" y="5"/>
                  </a:lnTo>
                  <a:lnTo>
                    <a:pt x="62" y="3"/>
                  </a:lnTo>
                  <a:lnTo>
                    <a:pt x="71" y="2"/>
                  </a:lnTo>
                  <a:lnTo>
                    <a:pt x="78" y="0"/>
                  </a:lnTo>
                  <a:lnTo>
                    <a:pt x="86" y="2"/>
                  </a:lnTo>
                  <a:lnTo>
                    <a:pt x="94" y="3"/>
                  </a:lnTo>
                  <a:lnTo>
                    <a:pt x="101" y="5"/>
                  </a:lnTo>
                  <a:lnTo>
                    <a:pt x="108" y="8"/>
                  </a:lnTo>
                  <a:lnTo>
                    <a:pt x="121" y="15"/>
                  </a:lnTo>
                  <a:lnTo>
                    <a:pt x="132" y="24"/>
                  </a:lnTo>
                  <a:lnTo>
                    <a:pt x="143" y="35"/>
                  </a:lnTo>
                  <a:lnTo>
                    <a:pt x="148" y="48"/>
                  </a:lnTo>
                  <a:lnTo>
                    <a:pt x="151" y="55"/>
                  </a:lnTo>
                  <a:lnTo>
                    <a:pt x="154" y="62"/>
                  </a:lnTo>
                  <a:lnTo>
                    <a:pt x="154" y="71"/>
                  </a:lnTo>
                  <a:lnTo>
                    <a:pt x="156" y="78"/>
                  </a:lnTo>
                  <a:lnTo>
                    <a:pt x="154" y="87"/>
                  </a:lnTo>
                  <a:lnTo>
                    <a:pt x="154" y="94"/>
                  </a:lnTo>
                  <a:lnTo>
                    <a:pt x="151" y="101"/>
                  </a:lnTo>
                  <a:lnTo>
                    <a:pt x="148" y="109"/>
                  </a:lnTo>
                  <a:lnTo>
                    <a:pt x="143" y="121"/>
                  </a:lnTo>
                  <a:lnTo>
                    <a:pt x="132" y="133"/>
                  </a:lnTo>
                  <a:lnTo>
                    <a:pt x="121" y="143"/>
                  </a:lnTo>
                  <a:lnTo>
                    <a:pt x="108" y="149"/>
                  </a:lnTo>
                  <a:lnTo>
                    <a:pt x="101" y="152"/>
                  </a:lnTo>
                  <a:lnTo>
                    <a:pt x="94" y="155"/>
                  </a:lnTo>
                  <a:lnTo>
                    <a:pt x="86" y="155"/>
                  </a:lnTo>
                  <a:lnTo>
                    <a:pt x="78"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1" name="Freeform 388"/>
            <p:cNvSpPr/>
            <p:nvPr/>
          </p:nvSpPr>
          <p:spPr bwMode="auto">
            <a:xfrm>
              <a:off x="1496524" y="3865798"/>
              <a:ext cx="112111" cy="112111"/>
            </a:xfrm>
            <a:custGeom>
              <a:avLst/>
              <a:gdLst>
                <a:gd name="T0" fmla="*/ 21 w 231"/>
                <a:gd name="T1" fmla="*/ 231 h 231"/>
                <a:gd name="T2" fmla="*/ 16 w 231"/>
                <a:gd name="T3" fmla="*/ 231 h 231"/>
                <a:gd name="T4" fmla="*/ 12 w 231"/>
                <a:gd name="T5" fmla="*/ 229 h 231"/>
                <a:gd name="T6" fmla="*/ 9 w 231"/>
                <a:gd name="T7" fmla="*/ 228 h 231"/>
                <a:gd name="T8" fmla="*/ 6 w 231"/>
                <a:gd name="T9" fmla="*/ 225 h 231"/>
                <a:gd name="T10" fmla="*/ 3 w 231"/>
                <a:gd name="T11" fmla="*/ 222 h 231"/>
                <a:gd name="T12" fmla="*/ 2 w 231"/>
                <a:gd name="T13" fmla="*/ 219 h 231"/>
                <a:gd name="T14" fmla="*/ 0 w 231"/>
                <a:gd name="T15" fmla="*/ 215 h 231"/>
                <a:gd name="T16" fmla="*/ 0 w 231"/>
                <a:gd name="T17" fmla="*/ 212 h 231"/>
                <a:gd name="T18" fmla="*/ 0 w 231"/>
                <a:gd name="T19" fmla="*/ 208 h 231"/>
                <a:gd name="T20" fmla="*/ 2 w 231"/>
                <a:gd name="T21" fmla="*/ 205 h 231"/>
                <a:gd name="T22" fmla="*/ 3 w 231"/>
                <a:gd name="T23" fmla="*/ 200 h 231"/>
                <a:gd name="T24" fmla="*/ 6 w 231"/>
                <a:gd name="T25" fmla="*/ 198 h 231"/>
                <a:gd name="T26" fmla="*/ 198 w 231"/>
                <a:gd name="T27" fmla="*/ 6 h 231"/>
                <a:gd name="T28" fmla="*/ 201 w 231"/>
                <a:gd name="T29" fmla="*/ 5 h 231"/>
                <a:gd name="T30" fmla="*/ 203 w 231"/>
                <a:gd name="T31" fmla="*/ 2 h 231"/>
                <a:gd name="T32" fmla="*/ 208 w 231"/>
                <a:gd name="T33" fmla="*/ 2 h 231"/>
                <a:gd name="T34" fmla="*/ 211 w 231"/>
                <a:gd name="T35" fmla="*/ 0 h 231"/>
                <a:gd name="T36" fmla="*/ 215 w 231"/>
                <a:gd name="T37" fmla="*/ 2 h 231"/>
                <a:gd name="T38" fmla="*/ 218 w 231"/>
                <a:gd name="T39" fmla="*/ 2 h 231"/>
                <a:gd name="T40" fmla="*/ 222 w 231"/>
                <a:gd name="T41" fmla="*/ 5 h 231"/>
                <a:gd name="T42" fmla="*/ 225 w 231"/>
                <a:gd name="T43" fmla="*/ 6 h 231"/>
                <a:gd name="T44" fmla="*/ 226 w 231"/>
                <a:gd name="T45" fmla="*/ 10 h 231"/>
                <a:gd name="T46" fmla="*/ 229 w 231"/>
                <a:gd name="T47" fmla="*/ 13 h 231"/>
                <a:gd name="T48" fmla="*/ 229 w 231"/>
                <a:gd name="T49" fmla="*/ 16 h 231"/>
                <a:gd name="T50" fmla="*/ 231 w 231"/>
                <a:gd name="T51" fmla="*/ 20 h 231"/>
                <a:gd name="T52" fmla="*/ 229 w 231"/>
                <a:gd name="T53" fmla="*/ 23 h 231"/>
                <a:gd name="T54" fmla="*/ 229 w 231"/>
                <a:gd name="T55" fmla="*/ 28 h 231"/>
                <a:gd name="T56" fmla="*/ 226 w 231"/>
                <a:gd name="T57" fmla="*/ 30 h 231"/>
                <a:gd name="T58" fmla="*/ 225 w 231"/>
                <a:gd name="T59" fmla="*/ 33 h 231"/>
                <a:gd name="T60" fmla="*/ 33 w 231"/>
                <a:gd name="T61" fmla="*/ 225 h 231"/>
                <a:gd name="T62" fmla="*/ 31 w 231"/>
                <a:gd name="T63" fmla="*/ 228 h 231"/>
                <a:gd name="T64" fmla="*/ 28 w 231"/>
                <a:gd name="T65" fmla="*/ 229 h 231"/>
                <a:gd name="T66" fmla="*/ 23 w 231"/>
                <a:gd name="T67" fmla="*/ 231 h 231"/>
                <a:gd name="T68" fmla="*/ 21 w 231"/>
                <a:gd name="T6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231">
                  <a:moveTo>
                    <a:pt x="21" y="231"/>
                  </a:moveTo>
                  <a:lnTo>
                    <a:pt x="16" y="231"/>
                  </a:lnTo>
                  <a:lnTo>
                    <a:pt x="12" y="229"/>
                  </a:lnTo>
                  <a:lnTo>
                    <a:pt x="9" y="228"/>
                  </a:lnTo>
                  <a:lnTo>
                    <a:pt x="6" y="225"/>
                  </a:lnTo>
                  <a:lnTo>
                    <a:pt x="3" y="222"/>
                  </a:lnTo>
                  <a:lnTo>
                    <a:pt x="2" y="219"/>
                  </a:lnTo>
                  <a:lnTo>
                    <a:pt x="0" y="215"/>
                  </a:lnTo>
                  <a:lnTo>
                    <a:pt x="0" y="212"/>
                  </a:lnTo>
                  <a:lnTo>
                    <a:pt x="0" y="208"/>
                  </a:lnTo>
                  <a:lnTo>
                    <a:pt x="2" y="205"/>
                  </a:lnTo>
                  <a:lnTo>
                    <a:pt x="3" y="200"/>
                  </a:lnTo>
                  <a:lnTo>
                    <a:pt x="6" y="198"/>
                  </a:lnTo>
                  <a:lnTo>
                    <a:pt x="198" y="6"/>
                  </a:lnTo>
                  <a:lnTo>
                    <a:pt x="201" y="5"/>
                  </a:lnTo>
                  <a:lnTo>
                    <a:pt x="203" y="2"/>
                  </a:lnTo>
                  <a:lnTo>
                    <a:pt x="208" y="2"/>
                  </a:lnTo>
                  <a:lnTo>
                    <a:pt x="211" y="0"/>
                  </a:lnTo>
                  <a:lnTo>
                    <a:pt x="215" y="2"/>
                  </a:lnTo>
                  <a:lnTo>
                    <a:pt x="218" y="2"/>
                  </a:lnTo>
                  <a:lnTo>
                    <a:pt x="222" y="5"/>
                  </a:lnTo>
                  <a:lnTo>
                    <a:pt x="225" y="6"/>
                  </a:lnTo>
                  <a:lnTo>
                    <a:pt x="226" y="10"/>
                  </a:lnTo>
                  <a:lnTo>
                    <a:pt x="229" y="13"/>
                  </a:lnTo>
                  <a:lnTo>
                    <a:pt x="229" y="16"/>
                  </a:lnTo>
                  <a:lnTo>
                    <a:pt x="231" y="20"/>
                  </a:lnTo>
                  <a:lnTo>
                    <a:pt x="229" y="23"/>
                  </a:lnTo>
                  <a:lnTo>
                    <a:pt x="229" y="28"/>
                  </a:lnTo>
                  <a:lnTo>
                    <a:pt x="226" y="30"/>
                  </a:lnTo>
                  <a:lnTo>
                    <a:pt x="225" y="33"/>
                  </a:lnTo>
                  <a:lnTo>
                    <a:pt x="33" y="225"/>
                  </a:lnTo>
                  <a:lnTo>
                    <a:pt x="31" y="228"/>
                  </a:lnTo>
                  <a:lnTo>
                    <a:pt x="28" y="229"/>
                  </a:lnTo>
                  <a:lnTo>
                    <a:pt x="23" y="231"/>
                  </a:lnTo>
                  <a:lnTo>
                    <a:pt x="21"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4" name="Freeform 389"/>
            <p:cNvSpPr/>
            <p:nvPr/>
          </p:nvSpPr>
          <p:spPr bwMode="auto">
            <a:xfrm>
              <a:off x="1298509" y="3979365"/>
              <a:ext cx="56784" cy="17472"/>
            </a:xfrm>
            <a:custGeom>
              <a:avLst/>
              <a:gdLst>
                <a:gd name="T0" fmla="*/ 96 w 115"/>
                <a:gd name="T1" fmla="*/ 37 h 37"/>
                <a:gd name="T2" fmla="*/ 19 w 115"/>
                <a:gd name="T3" fmla="*/ 37 h 37"/>
                <a:gd name="T4" fmla="*/ 16 w 115"/>
                <a:gd name="T5" fmla="*/ 37 h 37"/>
                <a:gd name="T6" fmla="*/ 11 w 115"/>
                <a:gd name="T7" fmla="*/ 36 h 37"/>
                <a:gd name="T8" fmla="*/ 8 w 115"/>
                <a:gd name="T9" fmla="*/ 34 h 37"/>
                <a:gd name="T10" fmla="*/ 6 w 115"/>
                <a:gd name="T11" fmla="*/ 33 h 37"/>
                <a:gd name="T12" fmla="*/ 3 w 115"/>
                <a:gd name="T13" fmla="*/ 30 h 37"/>
                <a:gd name="T14" fmla="*/ 1 w 115"/>
                <a:gd name="T15" fmla="*/ 25 h 37"/>
                <a:gd name="T16" fmla="*/ 0 w 115"/>
                <a:gd name="T17" fmla="*/ 23 h 37"/>
                <a:gd name="T18" fmla="*/ 0 w 115"/>
                <a:gd name="T19" fmla="*/ 18 h 37"/>
                <a:gd name="T20" fmla="*/ 0 w 115"/>
                <a:gd name="T21" fmla="*/ 14 h 37"/>
                <a:gd name="T22" fmla="*/ 1 w 115"/>
                <a:gd name="T23" fmla="*/ 11 h 37"/>
                <a:gd name="T24" fmla="*/ 3 w 115"/>
                <a:gd name="T25" fmla="*/ 8 h 37"/>
                <a:gd name="T26" fmla="*/ 6 w 115"/>
                <a:gd name="T27" fmla="*/ 5 h 37"/>
                <a:gd name="T28" fmla="*/ 8 w 115"/>
                <a:gd name="T29" fmla="*/ 2 h 37"/>
                <a:gd name="T30" fmla="*/ 11 w 115"/>
                <a:gd name="T31" fmla="*/ 1 h 37"/>
                <a:gd name="T32" fmla="*/ 16 w 115"/>
                <a:gd name="T33" fmla="*/ 0 h 37"/>
                <a:gd name="T34" fmla="*/ 19 w 115"/>
                <a:gd name="T35" fmla="*/ 0 h 37"/>
                <a:gd name="T36" fmla="*/ 96 w 115"/>
                <a:gd name="T37" fmla="*/ 0 h 37"/>
                <a:gd name="T38" fmla="*/ 101 w 115"/>
                <a:gd name="T39" fmla="*/ 0 h 37"/>
                <a:gd name="T40" fmla="*/ 104 w 115"/>
                <a:gd name="T41" fmla="*/ 1 h 37"/>
                <a:gd name="T42" fmla="*/ 106 w 115"/>
                <a:gd name="T43" fmla="*/ 2 h 37"/>
                <a:gd name="T44" fmla="*/ 109 w 115"/>
                <a:gd name="T45" fmla="*/ 5 h 37"/>
                <a:gd name="T46" fmla="*/ 112 w 115"/>
                <a:gd name="T47" fmla="*/ 8 h 37"/>
                <a:gd name="T48" fmla="*/ 114 w 115"/>
                <a:gd name="T49" fmla="*/ 11 h 37"/>
                <a:gd name="T50" fmla="*/ 115 w 115"/>
                <a:gd name="T51" fmla="*/ 14 h 37"/>
                <a:gd name="T52" fmla="*/ 115 w 115"/>
                <a:gd name="T53" fmla="*/ 18 h 37"/>
                <a:gd name="T54" fmla="*/ 115 w 115"/>
                <a:gd name="T55" fmla="*/ 23 h 37"/>
                <a:gd name="T56" fmla="*/ 114 w 115"/>
                <a:gd name="T57" fmla="*/ 25 h 37"/>
                <a:gd name="T58" fmla="*/ 112 w 115"/>
                <a:gd name="T59" fmla="*/ 30 h 37"/>
                <a:gd name="T60" fmla="*/ 109 w 115"/>
                <a:gd name="T61" fmla="*/ 33 h 37"/>
                <a:gd name="T62" fmla="*/ 106 w 115"/>
                <a:gd name="T63" fmla="*/ 34 h 37"/>
                <a:gd name="T64" fmla="*/ 104 w 115"/>
                <a:gd name="T65" fmla="*/ 36 h 37"/>
                <a:gd name="T66" fmla="*/ 101 w 115"/>
                <a:gd name="T67" fmla="*/ 37 h 37"/>
                <a:gd name="T68" fmla="*/ 96 w 115"/>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7">
                  <a:moveTo>
                    <a:pt x="96" y="37"/>
                  </a:moveTo>
                  <a:lnTo>
                    <a:pt x="19" y="37"/>
                  </a:lnTo>
                  <a:lnTo>
                    <a:pt x="16" y="37"/>
                  </a:lnTo>
                  <a:lnTo>
                    <a:pt x="11" y="36"/>
                  </a:lnTo>
                  <a:lnTo>
                    <a:pt x="8" y="34"/>
                  </a:lnTo>
                  <a:lnTo>
                    <a:pt x="6" y="33"/>
                  </a:lnTo>
                  <a:lnTo>
                    <a:pt x="3" y="30"/>
                  </a:lnTo>
                  <a:lnTo>
                    <a:pt x="1" y="25"/>
                  </a:lnTo>
                  <a:lnTo>
                    <a:pt x="0" y="23"/>
                  </a:lnTo>
                  <a:lnTo>
                    <a:pt x="0" y="18"/>
                  </a:lnTo>
                  <a:lnTo>
                    <a:pt x="0" y="14"/>
                  </a:lnTo>
                  <a:lnTo>
                    <a:pt x="1" y="11"/>
                  </a:lnTo>
                  <a:lnTo>
                    <a:pt x="3" y="8"/>
                  </a:lnTo>
                  <a:lnTo>
                    <a:pt x="6" y="5"/>
                  </a:lnTo>
                  <a:lnTo>
                    <a:pt x="8" y="2"/>
                  </a:lnTo>
                  <a:lnTo>
                    <a:pt x="11" y="1"/>
                  </a:lnTo>
                  <a:lnTo>
                    <a:pt x="16" y="0"/>
                  </a:lnTo>
                  <a:lnTo>
                    <a:pt x="19" y="0"/>
                  </a:lnTo>
                  <a:lnTo>
                    <a:pt x="96" y="0"/>
                  </a:lnTo>
                  <a:lnTo>
                    <a:pt x="101" y="0"/>
                  </a:lnTo>
                  <a:lnTo>
                    <a:pt x="104" y="1"/>
                  </a:lnTo>
                  <a:lnTo>
                    <a:pt x="106" y="2"/>
                  </a:lnTo>
                  <a:lnTo>
                    <a:pt x="109" y="5"/>
                  </a:lnTo>
                  <a:lnTo>
                    <a:pt x="112" y="8"/>
                  </a:lnTo>
                  <a:lnTo>
                    <a:pt x="114" y="11"/>
                  </a:lnTo>
                  <a:lnTo>
                    <a:pt x="115" y="14"/>
                  </a:lnTo>
                  <a:lnTo>
                    <a:pt x="115" y="18"/>
                  </a:lnTo>
                  <a:lnTo>
                    <a:pt x="115" y="23"/>
                  </a:lnTo>
                  <a:lnTo>
                    <a:pt x="114" y="25"/>
                  </a:lnTo>
                  <a:lnTo>
                    <a:pt x="112" y="30"/>
                  </a:lnTo>
                  <a:lnTo>
                    <a:pt x="109" y="33"/>
                  </a:lnTo>
                  <a:lnTo>
                    <a:pt x="106" y="34"/>
                  </a:lnTo>
                  <a:lnTo>
                    <a:pt x="104" y="36"/>
                  </a:lnTo>
                  <a:lnTo>
                    <a:pt x="101" y="37"/>
                  </a:lnTo>
                  <a:lnTo>
                    <a:pt x="96"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7" name="Freeform 390"/>
            <p:cNvSpPr/>
            <p:nvPr/>
          </p:nvSpPr>
          <p:spPr bwMode="auto">
            <a:xfrm>
              <a:off x="1311613" y="4033236"/>
              <a:ext cx="53872" cy="32032"/>
            </a:xfrm>
            <a:custGeom>
              <a:avLst/>
              <a:gdLst>
                <a:gd name="T0" fmla="*/ 20 w 111"/>
                <a:gd name="T1" fmla="*/ 68 h 68"/>
                <a:gd name="T2" fmla="*/ 15 w 111"/>
                <a:gd name="T3" fmla="*/ 67 h 68"/>
                <a:gd name="T4" fmla="*/ 9 w 111"/>
                <a:gd name="T5" fmla="*/ 65 h 68"/>
                <a:gd name="T6" fmla="*/ 5 w 111"/>
                <a:gd name="T7" fmla="*/ 61 h 68"/>
                <a:gd name="T8" fmla="*/ 2 w 111"/>
                <a:gd name="T9" fmla="*/ 57 h 68"/>
                <a:gd name="T10" fmla="*/ 2 w 111"/>
                <a:gd name="T11" fmla="*/ 52 h 68"/>
                <a:gd name="T12" fmla="*/ 0 w 111"/>
                <a:gd name="T13" fmla="*/ 48 h 68"/>
                <a:gd name="T14" fmla="*/ 2 w 111"/>
                <a:gd name="T15" fmla="*/ 45 h 68"/>
                <a:gd name="T16" fmla="*/ 2 w 111"/>
                <a:gd name="T17" fmla="*/ 41 h 68"/>
                <a:gd name="T18" fmla="*/ 5 w 111"/>
                <a:gd name="T19" fmla="*/ 38 h 68"/>
                <a:gd name="T20" fmla="*/ 6 w 111"/>
                <a:gd name="T21" fmla="*/ 35 h 68"/>
                <a:gd name="T22" fmla="*/ 9 w 111"/>
                <a:gd name="T23" fmla="*/ 32 h 68"/>
                <a:gd name="T24" fmla="*/ 13 w 111"/>
                <a:gd name="T25" fmla="*/ 31 h 68"/>
                <a:gd name="T26" fmla="*/ 84 w 111"/>
                <a:gd name="T27" fmla="*/ 2 h 68"/>
                <a:gd name="T28" fmla="*/ 88 w 111"/>
                <a:gd name="T29" fmla="*/ 0 h 68"/>
                <a:gd name="T30" fmla="*/ 91 w 111"/>
                <a:gd name="T31" fmla="*/ 0 h 68"/>
                <a:gd name="T32" fmla="*/ 95 w 111"/>
                <a:gd name="T33" fmla="*/ 0 h 68"/>
                <a:gd name="T34" fmla="*/ 98 w 111"/>
                <a:gd name="T35" fmla="*/ 2 h 68"/>
                <a:gd name="T36" fmla="*/ 102 w 111"/>
                <a:gd name="T37" fmla="*/ 3 h 68"/>
                <a:gd name="T38" fmla="*/ 105 w 111"/>
                <a:gd name="T39" fmla="*/ 6 h 68"/>
                <a:gd name="T40" fmla="*/ 107 w 111"/>
                <a:gd name="T41" fmla="*/ 9 h 68"/>
                <a:gd name="T42" fmla="*/ 110 w 111"/>
                <a:gd name="T43" fmla="*/ 12 h 68"/>
                <a:gd name="T44" fmla="*/ 110 w 111"/>
                <a:gd name="T45" fmla="*/ 16 h 68"/>
                <a:gd name="T46" fmla="*/ 111 w 111"/>
                <a:gd name="T47" fmla="*/ 19 h 68"/>
                <a:gd name="T48" fmla="*/ 110 w 111"/>
                <a:gd name="T49" fmla="*/ 24 h 68"/>
                <a:gd name="T50" fmla="*/ 110 w 111"/>
                <a:gd name="T51" fmla="*/ 26 h 68"/>
                <a:gd name="T52" fmla="*/ 107 w 111"/>
                <a:gd name="T53" fmla="*/ 29 h 68"/>
                <a:gd name="T54" fmla="*/ 105 w 111"/>
                <a:gd name="T55" fmla="*/ 32 h 68"/>
                <a:gd name="T56" fmla="*/ 102 w 111"/>
                <a:gd name="T57" fmla="*/ 35 h 68"/>
                <a:gd name="T58" fmla="*/ 98 w 111"/>
                <a:gd name="T59" fmla="*/ 36 h 68"/>
                <a:gd name="T60" fmla="*/ 28 w 111"/>
                <a:gd name="T61" fmla="*/ 67 h 68"/>
                <a:gd name="T62" fmla="*/ 23 w 111"/>
                <a:gd name="T63" fmla="*/ 68 h 68"/>
                <a:gd name="T64" fmla="*/ 20 w 111"/>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68">
                  <a:moveTo>
                    <a:pt x="20" y="68"/>
                  </a:moveTo>
                  <a:lnTo>
                    <a:pt x="15" y="67"/>
                  </a:lnTo>
                  <a:lnTo>
                    <a:pt x="9" y="65"/>
                  </a:lnTo>
                  <a:lnTo>
                    <a:pt x="5" y="61"/>
                  </a:lnTo>
                  <a:lnTo>
                    <a:pt x="2" y="57"/>
                  </a:lnTo>
                  <a:lnTo>
                    <a:pt x="2" y="52"/>
                  </a:lnTo>
                  <a:lnTo>
                    <a:pt x="0" y="48"/>
                  </a:lnTo>
                  <a:lnTo>
                    <a:pt x="2" y="45"/>
                  </a:lnTo>
                  <a:lnTo>
                    <a:pt x="2" y="41"/>
                  </a:lnTo>
                  <a:lnTo>
                    <a:pt x="5" y="38"/>
                  </a:lnTo>
                  <a:lnTo>
                    <a:pt x="6" y="35"/>
                  </a:lnTo>
                  <a:lnTo>
                    <a:pt x="9" y="32"/>
                  </a:lnTo>
                  <a:lnTo>
                    <a:pt x="13" y="31"/>
                  </a:lnTo>
                  <a:lnTo>
                    <a:pt x="84" y="2"/>
                  </a:lnTo>
                  <a:lnTo>
                    <a:pt x="88" y="0"/>
                  </a:lnTo>
                  <a:lnTo>
                    <a:pt x="91" y="0"/>
                  </a:lnTo>
                  <a:lnTo>
                    <a:pt x="95" y="0"/>
                  </a:lnTo>
                  <a:lnTo>
                    <a:pt x="98" y="2"/>
                  </a:lnTo>
                  <a:lnTo>
                    <a:pt x="102" y="3"/>
                  </a:lnTo>
                  <a:lnTo>
                    <a:pt x="105" y="6"/>
                  </a:lnTo>
                  <a:lnTo>
                    <a:pt x="107" y="9"/>
                  </a:lnTo>
                  <a:lnTo>
                    <a:pt x="110" y="12"/>
                  </a:lnTo>
                  <a:lnTo>
                    <a:pt x="110" y="16"/>
                  </a:lnTo>
                  <a:lnTo>
                    <a:pt x="111" y="19"/>
                  </a:lnTo>
                  <a:lnTo>
                    <a:pt x="110" y="24"/>
                  </a:lnTo>
                  <a:lnTo>
                    <a:pt x="110" y="26"/>
                  </a:lnTo>
                  <a:lnTo>
                    <a:pt x="107" y="29"/>
                  </a:lnTo>
                  <a:lnTo>
                    <a:pt x="105" y="32"/>
                  </a:lnTo>
                  <a:lnTo>
                    <a:pt x="102" y="35"/>
                  </a:lnTo>
                  <a:lnTo>
                    <a:pt x="98" y="36"/>
                  </a:lnTo>
                  <a:lnTo>
                    <a:pt x="28" y="67"/>
                  </a:lnTo>
                  <a:lnTo>
                    <a:pt x="23" y="68"/>
                  </a:lnTo>
                  <a:lnTo>
                    <a:pt x="2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8" name="Freeform 391"/>
            <p:cNvSpPr/>
            <p:nvPr/>
          </p:nvSpPr>
          <p:spPr bwMode="auto">
            <a:xfrm>
              <a:off x="1605723" y="4033236"/>
              <a:ext cx="53872" cy="32032"/>
            </a:xfrm>
            <a:custGeom>
              <a:avLst/>
              <a:gdLst>
                <a:gd name="T0" fmla="*/ 91 w 111"/>
                <a:gd name="T1" fmla="*/ 68 h 68"/>
                <a:gd name="T2" fmla="*/ 88 w 111"/>
                <a:gd name="T3" fmla="*/ 68 h 68"/>
                <a:gd name="T4" fmla="*/ 84 w 111"/>
                <a:gd name="T5" fmla="*/ 67 h 68"/>
                <a:gd name="T6" fmla="*/ 13 w 111"/>
                <a:gd name="T7" fmla="*/ 36 h 68"/>
                <a:gd name="T8" fmla="*/ 9 w 111"/>
                <a:gd name="T9" fmla="*/ 35 h 68"/>
                <a:gd name="T10" fmla="*/ 6 w 111"/>
                <a:gd name="T11" fmla="*/ 32 h 68"/>
                <a:gd name="T12" fmla="*/ 5 w 111"/>
                <a:gd name="T13" fmla="*/ 29 h 68"/>
                <a:gd name="T14" fmla="*/ 2 w 111"/>
                <a:gd name="T15" fmla="*/ 26 h 68"/>
                <a:gd name="T16" fmla="*/ 2 w 111"/>
                <a:gd name="T17" fmla="*/ 24 h 68"/>
                <a:gd name="T18" fmla="*/ 0 w 111"/>
                <a:gd name="T19" fmla="*/ 19 h 68"/>
                <a:gd name="T20" fmla="*/ 2 w 111"/>
                <a:gd name="T21" fmla="*/ 16 h 68"/>
                <a:gd name="T22" fmla="*/ 2 w 111"/>
                <a:gd name="T23" fmla="*/ 12 h 68"/>
                <a:gd name="T24" fmla="*/ 5 w 111"/>
                <a:gd name="T25" fmla="*/ 9 h 68"/>
                <a:gd name="T26" fmla="*/ 6 w 111"/>
                <a:gd name="T27" fmla="*/ 5 h 68"/>
                <a:gd name="T28" fmla="*/ 9 w 111"/>
                <a:gd name="T29" fmla="*/ 3 h 68"/>
                <a:gd name="T30" fmla="*/ 13 w 111"/>
                <a:gd name="T31" fmla="*/ 2 h 68"/>
                <a:gd name="T32" fmla="*/ 16 w 111"/>
                <a:gd name="T33" fmla="*/ 0 h 68"/>
                <a:gd name="T34" fmla="*/ 21 w 111"/>
                <a:gd name="T35" fmla="*/ 0 h 68"/>
                <a:gd name="T36" fmla="*/ 23 w 111"/>
                <a:gd name="T37" fmla="*/ 0 h 68"/>
                <a:gd name="T38" fmla="*/ 28 w 111"/>
                <a:gd name="T39" fmla="*/ 2 h 68"/>
                <a:gd name="T40" fmla="*/ 100 w 111"/>
                <a:gd name="T41" fmla="*/ 31 h 68"/>
                <a:gd name="T42" fmla="*/ 103 w 111"/>
                <a:gd name="T43" fmla="*/ 32 h 68"/>
                <a:gd name="T44" fmla="*/ 106 w 111"/>
                <a:gd name="T45" fmla="*/ 35 h 68"/>
                <a:gd name="T46" fmla="*/ 108 w 111"/>
                <a:gd name="T47" fmla="*/ 38 h 68"/>
                <a:gd name="T48" fmla="*/ 110 w 111"/>
                <a:gd name="T49" fmla="*/ 41 h 68"/>
                <a:gd name="T50" fmla="*/ 111 w 111"/>
                <a:gd name="T51" fmla="*/ 45 h 68"/>
                <a:gd name="T52" fmla="*/ 111 w 111"/>
                <a:gd name="T53" fmla="*/ 49 h 68"/>
                <a:gd name="T54" fmla="*/ 111 w 111"/>
                <a:gd name="T55" fmla="*/ 52 h 68"/>
                <a:gd name="T56" fmla="*/ 110 w 111"/>
                <a:gd name="T57" fmla="*/ 57 h 68"/>
                <a:gd name="T58" fmla="*/ 107 w 111"/>
                <a:gd name="T59" fmla="*/ 61 h 68"/>
                <a:gd name="T60" fmla="*/ 103 w 111"/>
                <a:gd name="T61" fmla="*/ 65 h 68"/>
                <a:gd name="T62" fmla="*/ 97 w 111"/>
                <a:gd name="T63" fmla="*/ 67 h 68"/>
                <a:gd name="T64" fmla="*/ 91 w 111"/>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68">
                  <a:moveTo>
                    <a:pt x="91" y="68"/>
                  </a:moveTo>
                  <a:lnTo>
                    <a:pt x="88" y="68"/>
                  </a:lnTo>
                  <a:lnTo>
                    <a:pt x="84" y="67"/>
                  </a:lnTo>
                  <a:lnTo>
                    <a:pt x="13" y="36"/>
                  </a:lnTo>
                  <a:lnTo>
                    <a:pt x="9" y="35"/>
                  </a:lnTo>
                  <a:lnTo>
                    <a:pt x="6" y="32"/>
                  </a:lnTo>
                  <a:lnTo>
                    <a:pt x="5" y="29"/>
                  </a:lnTo>
                  <a:lnTo>
                    <a:pt x="2" y="26"/>
                  </a:lnTo>
                  <a:lnTo>
                    <a:pt x="2" y="24"/>
                  </a:lnTo>
                  <a:lnTo>
                    <a:pt x="0" y="19"/>
                  </a:lnTo>
                  <a:lnTo>
                    <a:pt x="2" y="16"/>
                  </a:lnTo>
                  <a:lnTo>
                    <a:pt x="2" y="12"/>
                  </a:lnTo>
                  <a:lnTo>
                    <a:pt x="5" y="9"/>
                  </a:lnTo>
                  <a:lnTo>
                    <a:pt x="6" y="5"/>
                  </a:lnTo>
                  <a:lnTo>
                    <a:pt x="9" y="3"/>
                  </a:lnTo>
                  <a:lnTo>
                    <a:pt x="13" y="2"/>
                  </a:lnTo>
                  <a:lnTo>
                    <a:pt x="16" y="0"/>
                  </a:lnTo>
                  <a:lnTo>
                    <a:pt x="21" y="0"/>
                  </a:lnTo>
                  <a:lnTo>
                    <a:pt x="23" y="0"/>
                  </a:lnTo>
                  <a:lnTo>
                    <a:pt x="28" y="2"/>
                  </a:lnTo>
                  <a:lnTo>
                    <a:pt x="100" y="31"/>
                  </a:lnTo>
                  <a:lnTo>
                    <a:pt x="103" y="32"/>
                  </a:lnTo>
                  <a:lnTo>
                    <a:pt x="106" y="35"/>
                  </a:lnTo>
                  <a:lnTo>
                    <a:pt x="108" y="38"/>
                  </a:lnTo>
                  <a:lnTo>
                    <a:pt x="110" y="41"/>
                  </a:lnTo>
                  <a:lnTo>
                    <a:pt x="111" y="45"/>
                  </a:lnTo>
                  <a:lnTo>
                    <a:pt x="111" y="49"/>
                  </a:lnTo>
                  <a:lnTo>
                    <a:pt x="111" y="52"/>
                  </a:lnTo>
                  <a:lnTo>
                    <a:pt x="110" y="57"/>
                  </a:lnTo>
                  <a:lnTo>
                    <a:pt x="107" y="61"/>
                  </a:lnTo>
                  <a:lnTo>
                    <a:pt x="103" y="65"/>
                  </a:lnTo>
                  <a:lnTo>
                    <a:pt x="97" y="67"/>
                  </a:lnTo>
                  <a:lnTo>
                    <a:pt x="91"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9" name="Freeform 392"/>
            <p:cNvSpPr/>
            <p:nvPr/>
          </p:nvSpPr>
          <p:spPr bwMode="auto">
            <a:xfrm>
              <a:off x="1617371" y="3979365"/>
              <a:ext cx="56784" cy="18928"/>
            </a:xfrm>
            <a:custGeom>
              <a:avLst/>
              <a:gdLst>
                <a:gd name="T0" fmla="*/ 97 w 116"/>
                <a:gd name="T1" fmla="*/ 38 h 38"/>
                <a:gd name="T2" fmla="*/ 19 w 116"/>
                <a:gd name="T3" fmla="*/ 37 h 38"/>
                <a:gd name="T4" fmla="*/ 15 w 116"/>
                <a:gd name="T5" fmla="*/ 37 h 38"/>
                <a:gd name="T6" fmla="*/ 12 w 116"/>
                <a:gd name="T7" fmla="*/ 36 h 38"/>
                <a:gd name="T8" fmla="*/ 9 w 116"/>
                <a:gd name="T9" fmla="*/ 34 h 38"/>
                <a:gd name="T10" fmla="*/ 6 w 116"/>
                <a:gd name="T11" fmla="*/ 33 h 38"/>
                <a:gd name="T12" fmla="*/ 3 w 116"/>
                <a:gd name="T13" fmla="*/ 30 h 38"/>
                <a:gd name="T14" fmla="*/ 2 w 116"/>
                <a:gd name="T15" fmla="*/ 25 h 38"/>
                <a:gd name="T16" fmla="*/ 0 w 116"/>
                <a:gd name="T17" fmla="*/ 23 h 38"/>
                <a:gd name="T18" fmla="*/ 0 w 116"/>
                <a:gd name="T19" fmla="*/ 18 h 38"/>
                <a:gd name="T20" fmla="*/ 0 w 116"/>
                <a:gd name="T21" fmla="*/ 14 h 38"/>
                <a:gd name="T22" fmla="*/ 2 w 116"/>
                <a:gd name="T23" fmla="*/ 11 h 38"/>
                <a:gd name="T24" fmla="*/ 3 w 116"/>
                <a:gd name="T25" fmla="*/ 8 h 38"/>
                <a:gd name="T26" fmla="*/ 6 w 116"/>
                <a:gd name="T27" fmla="*/ 5 h 38"/>
                <a:gd name="T28" fmla="*/ 9 w 116"/>
                <a:gd name="T29" fmla="*/ 2 h 38"/>
                <a:gd name="T30" fmla="*/ 12 w 116"/>
                <a:gd name="T31" fmla="*/ 1 h 38"/>
                <a:gd name="T32" fmla="*/ 15 w 116"/>
                <a:gd name="T33" fmla="*/ 0 h 38"/>
                <a:gd name="T34" fmla="*/ 19 w 116"/>
                <a:gd name="T35" fmla="*/ 0 h 38"/>
                <a:gd name="T36" fmla="*/ 97 w 116"/>
                <a:gd name="T37" fmla="*/ 0 h 38"/>
                <a:gd name="T38" fmla="*/ 101 w 116"/>
                <a:gd name="T39" fmla="*/ 0 h 38"/>
                <a:gd name="T40" fmla="*/ 104 w 116"/>
                <a:gd name="T41" fmla="*/ 1 h 38"/>
                <a:gd name="T42" fmla="*/ 107 w 116"/>
                <a:gd name="T43" fmla="*/ 2 h 38"/>
                <a:gd name="T44" fmla="*/ 110 w 116"/>
                <a:gd name="T45" fmla="*/ 5 h 38"/>
                <a:gd name="T46" fmla="*/ 113 w 116"/>
                <a:gd name="T47" fmla="*/ 8 h 38"/>
                <a:gd name="T48" fmla="*/ 114 w 116"/>
                <a:gd name="T49" fmla="*/ 11 h 38"/>
                <a:gd name="T50" fmla="*/ 116 w 116"/>
                <a:gd name="T51" fmla="*/ 14 h 38"/>
                <a:gd name="T52" fmla="*/ 116 w 116"/>
                <a:gd name="T53" fmla="*/ 18 h 38"/>
                <a:gd name="T54" fmla="*/ 116 w 116"/>
                <a:gd name="T55" fmla="*/ 23 h 38"/>
                <a:gd name="T56" fmla="*/ 114 w 116"/>
                <a:gd name="T57" fmla="*/ 25 h 38"/>
                <a:gd name="T58" fmla="*/ 113 w 116"/>
                <a:gd name="T59" fmla="*/ 30 h 38"/>
                <a:gd name="T60" fmla="*/ 110 w 116"/>
                <a:gd name="T61" fmla="*/ 33 h 38"/>
                <a:gd name="T62" fmla="*/ 107 w 116"/>
                <a:gd name="T63" fmla="*/ 34 h 38"/>
                <a:gd name="T64" fmla="*/ 104 w 116"/>
                <a:gd name="T65" fmla="*/ 36 h 38"/>
                <a:gd name="T66" fmla="*/ 101 w 116"/>
                <a:gd name="T67" fmla="*/ 37 h 38"/>
                <a:gd name="T68" fmla="*/ 97 w 116"/>
                <a:gd name="T6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8">
                  <a:moveTo>
                    <a:pt x="97" y="38"/>
                  </a:moveTo>
                  <a:lnTo>
                    <a:pt x="19" y="37"/>
                  </a:lnTo>
                  <a:lnTo>
                    <a:pt x="15" y="37"/>
                  </a:lnTo>
                  <a:lnTo>
                    <a:pt x="12" y="36"/>
                  </a:lnTo>
                  <a:lnTo>
                    <a:pt x="9" y="34"/>
                  </a:lnTo>
                  <a:lnTo>
                    <a:pt x="6" y="33"/>
                  </a:lnTo>
                  <a:lnTo>
                    <a:pt x="3" y="30"/>
                  </a:lnTo>
                  <a:lnTo>
                    <a:pt x="2" y="25"/>
                  </a:lnTo>
                  <a:lnTo>
                    <a:pt x="0" y="23"/>
                  </a:lnTo>
                  <a:lnTo>
                    <a:pt x="0" y="18"/>
                  </a:lnTo>
                  <a:lnTo>
                    <a:pt x="0" y="14"/>
                  </a:lnTo>
                  <a:lnTo>
                    <a:pt x="2" y="11"/>
                  </a:lnTo>
                  <a:lnTo>
                    <a:pt x="3" y="8"/>
                  </a:lnTo>
                  <a:lnTo>
                    <a:pt x="6" y="5"/>
                  </a:lnTo>
                  <a:lnTo>
                    <a:pt x="9" y="2"/>
                  </a:lnTo>
                  <a:lnTo>
                    <a:pt x="12" y="1"/>
                  </a:lnTo>
                  <a:lnTo>
                    <a:pt x="15" y="0"/>
                  </a:lnTo>
                  <a:lnTo>
                    <a:pt x="19" y="0"/>
                  </a:lnTo>
                  <a:lnTo>
                    <a:pt x="97" y="0"/>
                  </a:lnTo>
                  <a:lnTo>
                    <a:pt x="101" y="0"/>
                  </a:lnTo>
                  <a:lnTo>
                    <a:pt x="104" y="1"/>
                  </a:lnTo>
                  <a:lnTo>
                    <a:pt x="107" y="2"/>
                  </a:lnTo>
                  <a:lnTo>
                    <a:pt x="110" y="5"/>
                  </a:lnTo>
                  <a:lnTo>
                    <a:pt x="113" y="8"/>
                  </a:lnTo>
                  <a:lnTo>
                    <a:pt x="114" y="11"/>
                  </a:lnTo>
                  <a:lnTo>
                    <a:pt x="116" y="14"/>
                  </a:lnTo>
                  <a:lnTo>
                    <a:pt x="116" y="18"/>
                  </a:lnTo>
                  <a:lnTo>
                    <a:pt x="116" y="23"/>
                  </a:lnTo>
                  <a:lnTo>
                    <a:pt x="114" y="25"/>
                  </a:lnTo>
                  <a:lnTo>
                    <a:pt x="113" y="30"/>
                  </a:lnTo>
                  <a:lnTo>
                    <a:pt x="110" y="33"/>
                  </a:lnTo>
                  <a:lnTo>
                    <a:pt x="107" y="34"/>
                  </a:lnTo>
                  <a:lnTo>
                    <a:pt x="104" y="36"/>
                  </a:lnTo>
                  <a:lnTo>
                    <a:pt x="101" y="37"/>
                  </a:lnTo>
                  <a:lnTo>
                    <a:pt x="9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0" name="Freeform 393"/>
            <p:cNvSpPr/>
            <p:nvPr/>
          </p:nvSpPr>
          <p:spPr bwMode="auto">
            <a:xfrm>
              <a:off x="1605723" y="3910933"/>
              <a:ext cx="53872" cy="33488"/>
            </a:xfrm>
            <a:custGeom>
              <a:avLst/>
              <a:gdLst>
                <a:gd name="T0" fmla="*/ 21 w 111"/>
                <a:gd name="T1" fmla="*/ 70 h 70"/>
                <a:gd name="T2" fmla="*/ 15 w 111"/>
                <a:gd name="T3" fmla="*/ 68 h 70"/>
                <a:gd name="T4" fmla="*/ 11 w 111"/>
                <a:gd name="T5" fmla="*/ 65 h 70"/>
                <a:gd name="T6" fmla="*/ 6 w 111"/>
                <a:gd name="T7" fmla="*/ 62 h 70"/>
                <a:gd name="T8" fmla="*/ 2 w 111"/>
                <a:gd name="T9" fmla="*/ 57 h 70"/>
                <a:gd name="T10" fmla="*/ 2 w 111"/>
                <a:gd name="T11" fmla="*/ 54 h 70"/>
                <a:gd name="T12" fmla="*/ 0 w 111"/>
                <a:gd name="T13" fmla="*/ 49 h 70"/>
                <a:gd name="T14" fmla="*/ 2 w 111"/>
                <a:gd name="T15" fmla="*/ 45 h 70"/>
                <a:gd name="T16" fmla="*/ 3 w 111"/>
                <a:gd name="T17" fmla="*/ 42 h 70"/>
                <a:gd name="T18" fmla="*/ 5 w 111"/>
                <a:gd name="T19" fmla="*/ 39 h 70"/>
                <a:gd name="T20" fmla="*/ 6 w 111"/>
                <a:gd name="T21" fmla="*/ 36 h 70"/>
                <a:gd name="T22" fmla="*/ 9 w 111"/>
                <a:gd name="T23" fmla="*/ 34 h 70"/>
                <a:gd name="T24" fmla="*/ 13 w 111"/>
                <a:gd name="T25" fmla="*/ 32 h 70"/>
                <a:gd name="T26" fmla="*/ 84 w 111"/>
                <a:gd name="T27" fmla="*/ 2 h 70"/>
                <a:gd name="T28" fmla="*/ 88 w 111"/>
                <a:gd name="T29" fmla="*/ 0 h 70"/>
                <a:gd name="T30" fmla="*/ 93 w 111"/>
                <a:gd name="T31" fmla="*/ 0 h 70"/>
                <a:gd name="T32" fmla="*/ 95 w 111"/>
                <a:gd name="T33" fmla="*/ 0 h 70"/>
                <a:gd name="T34" fmla="*/ 100 w 111"/>
                <a:gd name="T35" fmla="*/ 2 h 70"/>
                <a:gd name="T36" fmla="*/ 103 w 111"/>
                <a:gd name="T37" fmla="*/ 3 h 70"/>
                <a:gd name="T38" fmla="*/ 106 w 111"/>
                <a:gd name="T39" fmla="*/ 6 h 70"/>
                <a:gd name="T40" fmla="*/ 108 w 111"/>
                <a:gd name="T41" fmla="*/ 9 h 70"/>
                <a:gd name="T42" fmla="*/ 110 w 111"/>
                <a:gd name="T43" fmla="*/ 12 h 70"/>
                <a:gd name="T44" fmla="*/ 111 w 111"/>
                <a:gd name="T45" fmla="*/ 16 h 70"/>
                <a:gd name="T46" fmla="*/ 111 w 111"/>
                <a:gd name="T47" fmla="*/ 21 h 70"/>
                <a:gd name="T48" fmla="*/ 111 w 111"/>
                <a:gd name="T49" fmla="*/ 23 h 70"/>
                <a:gd name="T50" fmla="*/ 110 w 111"/>
                <a:gd name="T51" fmla="*/ 28 h 70"/>
                <a:gd name="T52" fmla="*/ 108 w 111"/>
                <a:gd name="T53" fmla="*/ 31 h 70"/>
                <a:gd name="T54" fmla="*/ 106 w 111"/>
                <a:gd name="T55" fmla="*/ 34 h 70"/>
                <a:gd name="T56" fmla="*/ 103 w 111"/>
                <a:gd name="T57" fmla="*/ 36 h 70"/>
                <a:gd name="T58" fmla="*/ 100 w 111"/>
                <a:gd name="T59" fmla="*/ 38 h 70"/>
                <a:gd name="T60" fmla="*/ 28 w 111"/>
                <a:gd name="T61" fmla="*/ 68 h 70"/>
                <a:gd name="T62" fmla="*/ 23 w 111"/>
                <a:gd name="T63" fmla="*/ 68 h 70"/>
                <a:gd name="T64" fmla="*/ 21 w 111"/>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70">
                  <a:moveTo>
                    <a:pt x="21" y="70"/>
                  </a:moveTo>
                  <a:lnTo>
                    <a:pt x="15" y="68"/>
                  </a:lnTo>
                  <a:lnTo>
                    <a:pt x="11" y="65"/>
                  </a:lnTo>
                  <a:lnTo>
                    <a:pt x="6" y="62"/>
                  </a:lnTo>
                  <a:lnTo>
                    <a:pt x="2" y="57"/>
                  </a:lnTo>
                  <a:lnTo>
                    <a:pt x="2" y="54"/>
                  </a:lnTo>
                  <a:lnTo>
                    <a:pt x="0" y="49"/>
                  </a:lnTo>
                  <a:lnTo>
                    <a:pt x="2" y="45"/>
                  </a:lnTo>
                  <a:lnTo>
                    <a:pt x="3" y="42"/>
                  </a:lnTo>
                  <a:lnTo>
                    <a:pt x="5" y="39"/>
                  </a:lnTo>
                  <a:lnTo>
                    <a:pt x="6" y="36"/>
                  </a:lnTo>
                  <a:lnTo>
                    <a:pt x="9" y="34"/>
                  </a:lnTo>
                  <a:lnTo>
                    <a:pt x="13" y="32"/>
                  </a:lnTo>
                  <a:lnTo>
                    <a:pt x="84" y="2"/>
                  </a:lnTo>
                  <a:lnTo>
                    <a:pt x="88" y="0"/>
                  </a:lnTo>
                  <a:lnTo>
                    <a:pt x="93" y="0"/>
                  </a:lnTo>
                  <a:lnTo>
                    <a:pt x="95" y="0"/>
                  </a:lnTo>
                  <a:lnTo>
                    <a:pt x="100" y="2"/>
                  </a:lnTo>
                  <a:lnTo>
                    <a:pt x="103" y="3"/>
                  </a:lnTo>
                  <a:lnTo>
                    <a:pt x="106" y="6"/>
                  </a:lnTo>
                  <a:lnTo>
                    <a:pt x="108" y="9"/>
                  </a:lnTo>
                  <a:lnTo>
                    <a:pt x="110" y="12"/>
                  </a:lnTo>
                  <a:lnTo>
                    <a:pt x="111" y="16"/>
                  </a:lnTo>
                  <a:lnTo>
                    <a:pt x="111" y="21"/>
                  </a:lnTo>
                  <a:lnTo>
                    <a:pt x="111" y="23"/>
                  </a:lnTo>
                  <a:lnTo>
                    <a:pt x="110" y="28"/>
                  </a:lnTo>
                  <a:lnTo>
                    <a:pt x="108" y="31"/>
                  </a:lnTo>
                  <a:lnTo>
                    <a:pt x="106" y="34"/>
                  </a:lnTo>
                  <a:lnTo>
                    <a:pt x="103" y="36"/>
                  </a:lnTo>
                  <a:lnTo>
                    <a:pt x="100" y="38"/>
                  </a:lnTo>
                  <a:lnTo>
                    <a:pt x="28" y="68"/>
                  </a:lnTo>
                  <a:lnTo>
                    <a:pt x="23" y="68"/>
                  </a:lnTo>
                  <a:lnTo>
                    <a:pt x="21"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2" name="Freeform 394"/>
            <p:cNvSpPr/>
            <p:nvPr/>
          </p:nvSpPr>
          <p:spPr bwMode="auto">
            <a:xfrm>
              <a:off x="1531468" y="3814838"/>
              <a:ext cx="32032" cy="53872"/>
            </a:xfrm>
            <a:custGeom>
              <a:avLst/>
              <a:gdLst>
                <a:gd name="T0" fmla="*/ 19 w 68"/>
                <a:gd name="T1" fmla="*/ 111 h 111"/>
                <a:gd name="T2" fmla="*/ 14 w 68"/>
                <a:gd name="T3" fmla="*/ 109 h 111"/>
                <a:gd name="T4" fmla="*/ 11 w 68"/>
                <a:gd name="T5" fmla="*/ 109 h 111"/>
                <a:gd name="T6" fmla="*/ 9 w 68"/>
                <a:gd name="T7" fmla="*/ 106 h 111"/>
                <a:gd name="T8" fmla="*/ 4 w 68"/>
                <a:gd name="T9" fmla="*/ 105 h 111"/>
                <a:gd name="T10" fmla="*/ 3 w 68"/>
                <a:gd name="T11" fmla="*/ 102 h 111"/>
                <a:gd name="T12" fmla="*/ 1 w 68"/>
                <a:gd name="T13" fmla="*/ 98 h 111"/>
                <a:gd name="T14" fmla="*/ 0 w 68"/>
                <a:gd name="T15" fmla="*/ 95 h 111"/>
                <a:gd name="T16" fmla="*/ 0 w 68"/>
                <a:gd name="T17" fmla="*/ 90 h 111"/>
                <a:gd name="T18" fmla="*/ 0 w 68"/>
                <a:gd name="T19" fmla="*/ 87 h 111"/>
                <a:gd name="T20" fmla="*/ 1 w 68"/>
                <a:gd name="T21" fmla="*/ 83 h 111"/>
                <a:gd name="T22" fmla="*/ 30 w 68"/>
                <a:gd name="T23" fmla="*/ 13 h 111"/>
                <a:gd name="T24" fmla="*/ 32 w 68"/>
                <a:gd name="T25" fmla="*/ 8 h 111"/>
                <a:gd name="T26" fmla="*/ 34 w 68"/>
                <a:gd name="T27" fmla="*/ 5 h 111"/>
                <a:gd name="T28" fmla="*/ 37 w 68"/>
                <a:gd name="T29" fmla="*/ 4 h 111"/>
                <a:gd name="T30" fmla="*/ 40 w 68"/>
                <a:gd name="T31" fmla="*/ 1 h 111"/>
                <a:gd name="T32" fmla="*/ 45 w 68"/>
                <a:gd name="T33" fmla="*/ 1 h 111"/>
                <a:gd name="T34" fmla="*/ 47 w 68"/>
                <a:gd name="T35" fmla="*/ 0 h 111"/>
                <a:gd name="T36" fmla="*/ 52 w 68"/>
                <a:gd name="T37" fmla="*/ 1 h 111"/>
                <a:gd name="T38" fmla="*/ 56 w 68"/>
                <a:gd name="T39" fmla="*/ 1 h 111"/>
                <a:gd name="T40" fmla="*/ 59 w 68"/>
                <a:gd name="T41" fmla="*/ 4 h 111"/>
                <a:gd name="T42" fmla="*/ 62 w 68"/>
                <a:gd name="T43" fmla="*/ 5 h 111"/>
                <a:gd name="T44" fmla="*/ 65 w 68"/>
                <a:gd name="T45" fmla="*/ 8 h 111"/>
                <a:gd name="T46" fmla="*/ 66 w 68"/>
                <a:gd name="T47" fmla="*/ 13 h 111"/>
                <a:gd name="T48" fmla="*/ 68 w 68"/>
                <a:gd name="T49" fmla="*/ 15 h 111"/>
                <a:gd name="T50" fmla="*/ 68 w 68"/>
                <a:gd name="T51" fmla="*/ 20 h 111"/>
                <a:gd name="T52" fmla="*/ 68 w 68"/>
                <a:gd name="T53" fmla="*/ 23 h 111"/>
                <a:gd name="T54" fmla="*/ 66 w 68"/>
                <a:gd name="T55" fmla="*/ 27 h 111"/>
                <a:gd name="T56" fmla="*/ 36 w 68"/>
                <a:gd name="T57" fmla="*/ 98 h 111"/>
                <a:gd name="T58" fmla="*/ 33 w 68"/>
                <a:gd name="T59" fmla="*/ 103 h 111"/>
                <a:gd name="T60" fmla="*/ 29 w 68"/>
                <a:gd name="T61" fmla="*/ 106 h 111"/>
                <a:gd name="T62" fmla="*/ 24 w 68"/>
                <a:gd name="T63" fmla="*/ 109 h 111"/>
                <a:gd name="T64" fmla="*/ 19 w 68"/>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111">
                  <a:moveTo>
                    <a:pt x="19" y="111"/>
                  </a:moveTo>
                  <a:lnTo>
                    <a:pt x="14" y="109"/>
                  </a:lnTo>
                  <a:lnTo>
                    <a:pt x="11" y="109"/>
                  </a:lnTo>
                  <a:lnTo>
                    <a:pt x="9" y="106"/>
                  </a:lnTo>
                  <a:lnTo>
                    <a:pt x="4" y="105"/>
                  </a:lnTo>
                  <a:lnTo>
                    <a:pt x="3" y="102"/>
                  </a:lnTo>
                  <a:lnTo>
                    <a:pt x="1" y="98"/>
                  </a:lnTo>
                  <a:lnTo>
                    <a:pt x="0" y="95"/>
                  </a:lnTo>
                  <a:lnTo>
                    <a:pt x="0" y="90"/>
                  </a:lnTo>
                  <a:lnTo>
                    <a:pt x="0" y="87"/>
                  </a:lnTo>
                  <a:lnTo>
                    <a:pt x="1" y="83"/>
                  </a:lnTo>
                  <a:lnTo>
                    <a:pt x="30" y="13"/>
                  </a:lnTo>
                  <a:lnTo>
                    <a:pt x="32" y="8"/>
                  </a:lnTo>
                  <a:lnTo>
                    <a:pt x="34" y="5"/>
                  </a:lnTo>
                  <a:lnTo>
                    <a:pt x="37" y="4"/>
                  </a:lnTo>
                  <a:lnTo>
                    <a:pt x="40" y="1"/>
                  </a:lnTo>
                  <a:lnTo>
                    <a:pt x="45" y="1"/>
                  </a:lnTo>
                  <a:lnTo>
                    <a:pt x="47" y="0"/>
                  </a:lnTo>
                  <a:lnTo>
                    <a:pt x="52" y="1"/>
                  </a:lnTo>
                  <a:lnTo>
                    <a:pt x="56" y="1"/>
                  </a:lnTo>
                  <a:lnTo>
                    <a:pt x="59" y="4"/>
                  </a:lnTo>
                  <a:lnTo>
                    <a:pt x="62" y="5"/>
                  </a:lnTo>
                  <a:lnTo>
                    <a:pt x="65" y="8"/>
                  </a:lnTo>
                  <a:lnTo>
                    <a:pt x="66" y="13"/>
                  </a:lnTo>
                  <a:lnTo>
                    <a:pt x="68" y="15"/>
                  </a:lnTo>
                  <a:lnTo>
                    <a:pt x="68" y="20"/>
                  </a:lnTo>
                  <a:lnTo>
                    <a:pt x="68" y="23"/>
                  </a:lnTo>
                  <a:lnTo>
                    <a:pt x="66" y="27"/>
                  </a:lnTo>
                  <a:lnTo>
                    <a:pt x="36" y="98"/>
                  </a:lnTo>
                  <a:lnTo>
                    <a:pt x="33" y="103"/>
                  </a:lnTo>
                  <a:lnTo>
                    <a:pt x="29" y="106"/>
                  </a:lnTo>
                  <a:lnTo>
                    <a:pt x="24" y="109"/>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3" name="Freeform 395"/>
            <p:cNvSpPr/>
            <p:nvPr/>
          </p:nvSpPr>
          <p:spPr bwMode="auto">
            <a:xfrm>
              <a:off x="1477596" y="3800278"/>
              <a:ext cx="17472" cy="56784"/>
            </a:xfrm>
            <a:custGeom>
              <a:avLst/>
              <a:gdLst>
                <a:gd name="T0" fmla="*/ 19 w 37"/>
                <a:gd name="T1" fmla="*/ 115 h 115"/>
                <a:gd name="T2" fmla="*/ 14 w 37"/>
                <a:gd name="T3" fmla="*/ 115 h 115"/>
                <a:gd name="T4" fmla="*/ 12 w 37"/>
                <a:gd name="T5" fmla="*/ 114 h 115"/>
                <a:gd name="T6" fmla="*/ 9 w 37"/>
                <a:gd name="T7" fmla="*/ 113 h 115"/>
                <a:gd name="T8" fmla="*/ 6 w 37"/>
                <a:gd name="T9" fmla="*/ 110 h 115"/>
                <a:gd name="T10" fmla="*/ 3 w 37"/>
                <a:gd name="T11" fmla="*/ 107 h 115"/>
                <a:gd name="T12" fmla="*/ 1 w 37"/>
                <a:gd name="T13" fmla="*/ 104 h 115"/>
                <a:gd name="T14" fmla="*/ 0 w 37"/>
                <a:gd name="T15" fmla="*/ 101 h 115"/>
                <a:gd name="T16" fmla="*/ 0 w 37"/>
                <a:gd name="T17" fmla="*/ 97 h 115"/>
                <a:gd name="T18" fmla="*/ 0 w 37"/>
                <a:gd name="T19" fmla="*/ 19 h 115"/>
                <a:gd name="T20" fmla="*/ 0 w 37"/>
                <a:gd name="T21" fmla="*/ 16 h 115"/>
                <a:gd name="T22" fmla="*/ 1 w 37"/>
                <a:gd name="T23" fmla="*/ 12 h 115"/>
                <a:gd name="T24" fmla="*/ 3 w 37"/>
                <a:gd name="T25" fmla="*/ 9 h 115"/>
                <a:gd name="T26" fmla="*/ 6 w 37"/>
                <a:gd name="T27" fmla="*/ 6 h 115"/>
                <a:gd name="T28" fmla="*/ 9 w 37"/>
                <a:gd name="T29" fmla="*/ 3 h 115"/>
                <a:gd name="T30" fmla="*/ 12 w 37"/>
                <a:gd name="T31" fmla="*/ 2 h 115"/>
                <a:gd name="T32" fmla="*/ 14 w 37"/>
                <a:gd name="T33" fmla="*/ 0 h 115"/>
                <a:gd name="T34" fmla="*/ 19 w 37"/>
                <a:gd name="T35" fmla="*/ 0 h 115"/>
                <a:gd name="T36" fmla="*/ 23 w 37"/>
                <a:gd name="T37" fmla="*/ 0 h 115"/>
                <a:gd name="T38" fmla="*/ 26 w 37"/>
                <a:gd name="T39" fmla="*/ 2 h 115"/>
                <a:gd name="T40" fmla="*/ 30 w 37"/>
                <a:gd name="T41" fmla="*/ 3 h 115"/>
                <a:gd name="T42" fmla="*/ 33 w 37"/>
                <a:gd name="T43" fmla="*/ 6 h 115"/>
                <a:gd name="T44" fmla="*/ 35 w 37"/>
                <a:gd name="T45" fmla="*/ 9 h 115"/>
                <a:gd name="T46" fmla="*/ 36 w 37"/>
                <a:gd name="T47" fmla="*/ 12 h 115"/>
                <a:gd name="T48" fmla="*/ 37 w 37"/>
                <a:gd name="T49" fmla="*/ 16 h 115"/>
                <a:gd name="T50" fmla="*/ 37 w 37"/>
                <a:gd name="T51" fmla="*/ 19 h 115"/>
                <a:gd name="T52" fmla="*/ 37 w 37"/>
                <a:gd name="T53" fmla="*/ 97 h 115"/>
                <a:gd name="T54" fmla="*/ 37 w 37"/>
                <a:gd name="T55" fmla="*/ 101 h 115"/>
                <a:gd name="T56" fmla="*/ 36 w 37"/>
                <a:gd name="T57" fmla="*/ 104 h 115"/>
                <a:gd name="T58" fmla="*/ 35 w 37"/>
                <a:gd name="T59" fmla="*/ 107 h 115"/>
                <a:gd name="T60" fmla="*/ 33 w 37"/>
                <a:gd name="T61" fmla="*/ 110 h 115"/>
                <a:gd name="T62" fmla="*/ 30 w 37"/>
                <a:gd name="T63" fmla="*/ 113 h 115"/>
                <a:gd name="T64" fmla="*/ 26 w 37"/>
                <a:gd name="T65" fmla="*/ 114 h 115"/>
                <a:gd name="T66" fmla="*/ 23 w 37"/>
                <a:gd name="T67" fmla="*/ 115 h 115"/>
                <a:gd name="T68" fmla="*/ 19 w 37"/>
                <a:gd name="T6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15">
                  <a:moveTo>
                    <a:pt x="19" y="115"/>
                  </a:moveTo>
                  <a:lnTo>
                    <a:pt x="14" y="115"/>
                  </a:lnTo>
                  <a:lnTo>
                    <a:pt x="12" y="114"/>
                  </a:lnTo>
                  <a:lnTo>
                    <a:pt x="9" y="113"/>
                  </a:lnTo>
                  <a:lnTo>
                    <a:pt x="6" y="110"/>
                  </a:lnTo>
                  <a:lnTo>
                    <a:pt x="3" y="107"/>
                  </a:lnTo>
                  <a:lnTo>
                    <a:pt x="1" y="104"/>
                  </a:lnTo>
                  <a:lnTo>
                    <a:pt x="0" y="101"/>
                  </a:lnTo>
                  <a:lnTo>
                    <a:pt x="0" y="97"/>
                  </a:lnTo>
                  <a:lnTo>
                    <a:pt x="0" y="19"/>
                  </a:lnTo>
                  <a:lnTo>
                    <a:pt x="0" y="16"/>
                  </a:lnTo>
                  <a:lnTo>
                    <a:pt x="1" y="12"/>
                  </a:lnTo>
                  <a:lnTo>
                    <a:pt x="3" y="9"/>
                  </a:lnTo>
                  <a:lnTo>
                    <a:pt x="6" y="6"/>
                  </a:lnTo>
                  <a:lnTo>
                    <a:pt x="9" y="3"/>
                  </a:lnTo>
                  <a:lnTo>
                    <a:pt x="12" y="2"/>
                  </a:lnTo>
                  <a:lnTo>
                    <a:pt x="14" y="0"/>
                  </a:lnTo>
                  <a:lnTo>
                    <a:pt x="19" y="0"/>
                  </a:lnTo>
                  <a:lnTo>
                    <a:pt x="23" y="0"/>
                  </a:lnTo>
                  <a:lnTo>
                    <a:pt x="26" y="2"/>
                  </a:lnTo>
                  <a:lnTo>
                    <a:pt x="30" y="3"/>
                  </a:lnTo>
                  <a:lnTo>
                    <a:pt x="33" y="6"/>
                  </a:lnTo>
                  <a:lnTo>
                    <a:pt x="35" y="9"/>
                  </a:lnTo>
                  <a:lnTo>
                    <a:pt x="36" y="12"/>
                  </a:lnTo>
                  <a:lnTo>
                    <a:pt x="37" y="16"/>
                  </a:lnTo>
                  <a:lnTo>
                    <a:pt x="37" y="19"/>
                  </a:lnTo>
                  <a:lnTo>
                    <a:pt x="37" y="97"/>
                  </a:lnTo>
                  <a:lnTo>
                    <a:pt x="37" y="101"/>
                  </a:lnTo>
                  <a:lnTo>
                    <a:pt x="36" y="104"/>
                  </a:lnTo>
                  <a:lnTo>
                    <a:pt x="35" y="107"/>
                  </a:lnTo>
                  <a:lnTo>
                    <a:pt x="33" y="110"/>
                  </a:lnTo>
                  <a:lnTo>
                    <a:pt x="30" y="113"/>
                  </a:lnTo>
                  <a:lnTo>
                    <a:pt x="26" y="114"/>
                  </a:lnTo>
                  <a:lnTo>
                    <a:pt x="23" y="115"/>
                  </a:lnTo>
                  <a:lnTo>
                    <a:pt x="1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4" name="Freeform 396"/>
            <p:cNvSpPr/>
            <p:nvPr/>
          </p:nvSpPr>
          <p:spPr bwMode="auto">
            <a:xfrm>
              <a:off x="1409164" y="3814838"/>
              <a:ext cx="33488" cy="53872"/>
            </a:xfrm>
            <a:custGeom>
              <a:avLst/>
              <a:gdLst>
                <a:gd name="T0" fmla="*/ 49 w 69"/>
                <a:gd name="T1" fmla="*/ 111 h 111"/>
                <a:gd name="T2" fmla="*/ 43 w 69"/>
                <a:gd name="T3" fmla="*/ 109 h 111"/>
                <a:gd name="T4" fmla="*/ 39 w 69"/>
                <a:gd name="T5" fmla="*/ 106 h 111"/>
                <a:gd name="T6" fmla="*/ 34 w 69"/>
                <a:gd name="T7" fmla="*/ 103 h 111"/>
                <a:gd name="T8" fmla="*/ 32 w 69"/>
                <a:gd name="T9" fmla="*/ 98 h 111"/>
                <a:gd name="T10" fmla="*/ 1 w 69"/>
                <a:gd name="T11" fmla="*/ 27 h 111"/>
                <a:gd name="T12" fmla="*/ 0 w 69"/>
                <a:gd name="T13" fmla="*/ 23 h 111"/>
                <a:gd name="T14" fmla="*/ 0 w 69"/>
                <a:gd name="T15" fmla="*/ 20 h 111"/>
                <a:gd name="T16" fmla="*/ 0 w 69"/>
                <a:gd name="T17" fmla="*/ 15 h 111"/>
                <a:gd name="T18" fmla="*/ 1 w 69"/>
                <a:gd name="T19" fmla="*/ 13 h 111"/>
                <a:gd name="T20" fmla="*/ 3 w 69"/>
                <a:gd name="T21" fmla="*/ 8 h 111"/>
                <a:gd name="T22" fmla="*/ 6 w 69"/>
                <a:gd name="T23" fmla="*/ 5 h 111"/>
                <a:gd name="T24" fmla="*/ 9 w 69"/>
                <a:gd name="T25" fmla="*/ 4 h 111"/>
                <a:gd name="T26" fmla="*/ 11 w 69"/>
                <a:gd name="T27" fmla="*/ 1 h 111"/>
                <a:gd name="T28" fmla="*/ 16 w 69"/>
                <a:gd name="T29" fmla="*/ 1 h 111"/>
                <a:gd name="T30" fmla="*/ 20 w 69"/>
                <a:gd name="T31" fmla="*/ 0 h 111"/>
                <a:gd name="T32" fmla="*/ 23 w 69"/>
                <a:gd name="T33" fmla="*/ 1 h 111"/>
                <a:gd name="T34" fmla="*/ 27 w 69"/>
                <a:gd name="T35" fmla="*/ 1 h 111"/>
                <a:gd name="T36" fmla="*/ 30 w 69"/>
                <a:gd name="T37" fmla="*/ 4 h 111"/>
                <a:gd name="T38" fmla="*/ 33 w 69"/>
                <a:gd name="T39" fmla="*/ 5 h 111"/>
                <a:gd name="T40" fmla="*/ 36 w 69"/>
                <a:gd name="T41" fmla="*/ 8 h 111"/>
                <a:gd name="T42" fmla="*/ 37 w 69"/>
                <a:gd name="T43" fmla="*/ 13 h 111"/>
                <a:gd name="T44" fmla="*/ 66 w 69"/>
                <a:gd name="T45" fmla="*/ 83 h 111"/>
                <a:gd name="T46" fmla="*/ 68 w 69"/>
                <a:gd name="T47" fmla="*/ 87 h 111"/>
                <a:gd name="T48" fmla="*/ 69 w 69"/>
                <a:gd name="T49" fmla="*/ 90 h 111"/>
                <a:gd name="T50" fmla="*/ 68 w 69"/>
                <a:gd name="T51" fmla="*/ 95 h 111"/>
                <a:gd name="T52" fmla="*/ 66 w 69"/>
                <a:gd name="T53" fmla="*/ 98 h 111"/>
                <a:gd name="T54" fmla="*/ 65 w 69"/>
                <a:gd name="T55" fmla="*/ 102 h 111"/>
                <a:gd name="T56" fmla="*/ 63 w 69"/>
                <a:gd name="T57" fmla="*/ 105 h 111"/>
                <a:gd name="T58" fmla="*/ 60 w 69"/>
                <a:gd name="T59" fmla="*/ 106 h 111"/>
                <a:gd name="T60" fmla="*/ 56 w 69"/>
                <a:gd name="T61" fmla="*/ 109 h 111"/>
                <a:gd name="T62" fmla="*/ 53 w 69"/>
                <a:gd name="T63" fmla="*/ 109 h 111"/>
                <a:gd name="T64" fmla="*/ 49 w 69"/>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11">
                  <a:moveTo>
                    <a:pt x="49" y="111"/>
                  </a:moveTo>
                  <a:lnTo>
                    <a:pt x="43" y="109"/>
                  </a:lnTo>
                  <a:lnTo>
                    <a:pt x="39" y="106"/>
                  </a:lnTo>
                  <a:lnTo>
                    <a:pt x="34" y="103"/>
                  </a:lnTo>
                  <a:lnTo>
                    <a:pt x="32" y="98"/>
                  </a:lnTo>
                  <a:lnTo>
                    <a:pt x="1" y="27"/>
                  </a:lnTo>
                  <a:lnTo>
                    <a:pt x="0" y="23"/>
                  </a:lnTo>
                  <a:lnTo>
                    <a:pt x="0" y="20"/>
                  </a:lnTo>
                  <a:lnTo>
                    <a:pt x="0" y="15"/>
                  </a:lnTo>
                  <a:lnTo>
                    <a:pt x="1" y="13"/>
                  </a:lnTo>
                  <a:lnTo>
                    <a:pt x="3" y="8"/>
                  </a:lnTo>
                  <a:lnTo>
                    <a:pt x="6" y="5"/>
                  </a:lnTo>
                  <a:lnTo>
                    <a:pt x="9" y="4"/>
                  </a:lnTo>
                  <a:lnTo>
                    <a:pt x="11" y="1"/>
                  </a:lnTo>
                  <a:lnTo>
                    <a:pt x="16" y="1"/>
                  </a:lnTo>
                  <a:lnTo>
                    <a:pt x="20" y="0"/>
                  </a:lnTo>
                  <a:lnTo>
                    <a:pt x="23" y="1"/>
                  </a:lnTo>
                  <a:lnTo>
                    <a:pt x="27" y="1"/>
                  </a:lnTo>
                  <a:lnTo>
                    <a:pt x="30" y="4"/>
                  </a:lnTo>
                  <a:lnTo>
                    <a:pt x="33" y="5"/>
                  </a:lnTo>
                  <a:lnTo>
                    <a:pt x="36" y="8"/>
                  </a:lnTo>
                  <a:lnTo>
                    <a:pt x="37" y="13"/>
                  </a:lnTo>
                  <a:lnTo>
                    <a:pt x="66" y="83"/>
                  </a:lnTo>
                  <a:lnTo>
                    <a:pt x="68" y="87"/>
                  </a:lnTo>
                  <a:lnTo>
                    <a:pt x="69" y="90"/>
                  </a:lnTo>
                  <a:lnTo>
                    <a:pt x="68" y="95"/>
                  </a:lnTo>
                  <a:lnTo>
                    <a:pt x="66" y="98"/>
                  </a:lnTo>
                  <a:lnTo>
                    <a:pt x="65" y="102"/>
                  </a:lnTo>
                  <a:lnTo>
                    <a:pt x="63" y="105"/>
                  </a:lnTo>
                  <a:lnTo>
                    <a:pt x="60" y="106"/>
                  </a:lnTo>
                  <a:lnTo>
                    <a:pt x="56" y="109"/>
                  </a:lnTo>
                  <a:lnTo>
                    <a:pt x="53" y="109"/>
                  </a:lnTo>
                  <a:lnTo>
                    <a:pt x="4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5" name="Freeform 397"/>
            <p:cNvSpPr/>
            <p:nvPr/>
          </p:nvSpPr>
          <p:spPr bwMode="auto">
            <a:xfrm>
              <a:off x="1350925" y="3852694"/>
              <a:ext cx="45136" cy="45136"/>
            </a:xfrm>
            <a:custGeom>
              <a:avLst/>
              <a:gdLst>
                <a:gd name="T0" fmla="*/ 73 w 92"/>
                <a:gd name="T1" fmla="*/ 92 h 92"/>
                <a:gd name="T2" fmla="*/ 69 w 92"/>
                <a:gd name="T3" fmla="*/ 92 h 92"/>
                <a:gd name="T4" fmla="*/ 66 w 92"/>
                <a:gd name="T5" fmla="*/ 91 h 92"/>
                <a:gd name="T6" fmla="*/ 62 w 92"/>
                <a:gd name="T7" fmla="*/ 90 h 92"/>
                <a:gd name="T8" fmla="*/ 59 w 92"/>
                <a:gd name="T9" fmla="*/ 87 h 92"/>
                <a:gd name="T10" fmla="*/ 4 w 92"/>
                <a:gd name="T11" fmla="*/ 32 h 92"/>
                <a:gd name="T12" fmla="*/ 3 w 92"/>
                <a:gd name="T13" fmla="*/ 29 h 92"/>
                <a:gd name="T14" fmla="*/ 1 w 92"/>
                <a:gd name="T15" fmla="*/ 26 h 92"/>
                <a:gd name="T16" fmla="*/ 0 w 92"/>
                <a:gd name="T17" fmla="*/ 22 h 92"/>
                <a:gd name="T18" fmla="*/ 0 w 92"/>
                <a:gd name="T19" fmla="*/ 19 h 92"/>
                <a:gd name="T20" fmla="*/ 0 w 92"/>
                <a:gd name="T21" fmla="*/ 15 h 92"/>
                <a:gd name="T22" fmla="*/ 1 w 92"/>
                <a:gd name="T23" fmla="*/ 12 h 92"/>
                <a:gd name="T24" fmla="*/ 3 w 92"/>
                <a:gd name="T25" fmla="*/ 9 h 92"/>
                <a:gd name="T26" fmla="*/ 4 w 92"/>
                <a:gd name="T27" fmla="*/ 5 h 92"/>
                <a:gd name="T28" fmla="*/ 8 w 92"/>
                <a:gd name="T29" fmla="*/ 3 h 92"/>
                <a:gd name="T30" fmla="*/ 11 w 92"/>
                <a:gd name="T31" fmla="*/ 0 h 92"/>
                <a:gd name="T32" fmla="*/ 14 w 92"/>
                <a:gd name="T33" fmla="*/ 0 h 92"/>
                <a:gd name="T34" fmla="*/ 19 w 92"/>
                <a:gd name="T35" fmla="*/ 0 h 92"/>
                <a:gd name="T36" fmla="*/ 21 w 92"/>
                <a:gd name="T37" fmla="*/ 0 h 92"/>
                <a:gd name="T38" fmla="*/ 26 w 92"/>
                <a:gd name="T39" fmla="*/ 0 h 92"/>
                <a:gd name="T40" fmla="*/ 29 w 92"/>
                <a:gd name="T41" fmla="*/ 3 h 92"/>
                <a:gd name="T42" fmla="*/ 32 w 92"/>
                <a:gd name="T43" fmla="*/ 5 h 92"/>
                <a:gd name="T44" fmla="*/ 86 w 92"/>
                <a:gd name="T45" fmla="*/ 59 h 92"/>
                <a:gd name="T46" fmla="*/ 89 w 92"/>
                <a:gd name="T47" fmla="*/ 62 h 92"/>
                <a:gd name="T48" fmla="*/ 91 w 92"/>
                <a:gd name="T49" fmla="*/ 67 h 92"/>
                <a:gd name="T50" fmla="*/ 92 w 92"/>
                <a:gd name="T51" fmla="*/ 69 h 92"/>
                <a:gd name="T52" fmla="*/ 92 w 92"/>
                <a:gd name="T53" fmla="*/ 74 h 92"/>
                <a:gd name="T54" fmla="*/ 92 w 92"/>
                <a:gd name="T55" fmla="*/ 77 h 92"/>
                <a:gd name="T56" fmla="*/ 91 w 92"/>
                <a:gd name="T57" fmla="*/ 81 h 92"/>
                <a:gd name="T58" fmla="*/ 89 w 92"/>
                <a:gd name="T59" fmla="*/ 84 h 92"/>
                <a:gd name="T60" fmla="*/ 86 w 92"/>
                <a:gd name="T61" fmla="*/ 87 h 92"/>
                <a:gd name="T62" fmla="*/ 83 w 92"/>
                <a:gd name="T63" fmla="*/ 90 h 92"/>
                <a:gd name="T64" fmla="*/ 80 w 92"/>
                <a:gd name="T65" fmla="*/ 91 h 92"/>
                <a:gd name="T66" fmla="*/ 76 w 92"/>
                <a:gd name="T67" fmla="*/ 92 h 92"/>
                <a:gd name="T68" fmla="*/ 73 w 92"/>
                <a:gd name="T6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2">
                  <a:moveTo>
                    <a:pt x="73" y="92"/>
                  </a:moveTo>
                  <a:lnTo>
                    <a:pt x="69" y="92"/>
                  </a:lnTo>
                  <a:lnTo>
                    <a:pt x="66" y="91"/>
                  </a:lnTo>
                  <a:lnTo>
                    <a:pt x="62" y="90"/>
                  </a:lnTo>
                  <a:lnTo>
                    <a:pt x="59" y="87"/>
                  </a:lnTo>
                  <a:lnTo>
                    <a:pt x="4" y="32"/>
                  </a:lnTo>
                  <a:lnTo>
                    <a:pt x="3" y="29"/>
                  </a:lnTo>
                  <a:lnTo>
                    <a:pt x="1" y="26"/>
                  </a:lnTo>
                  <a:lnTo>
                    <a:pt x="0" y="22"/>
                  </a:lnTo>
                  <a:lnTo>
                    <a:pt x="0" y="19"/>
                  </a:lnTo>
                  <a:lnTo>
                    <a:pt x="0" y="15"/>
                  </a:lnTo>
                  <a:lnTo>
                    <a:pt x="1" y="12"/>
                  </a:lnTo>
                  <a:lnTo>
                    <a:pt x="3" y="9"/>
                  </a:lnTo>
                  <a:lnTo>
                    <a:pt x="4" y="5"/>
                  </a:lnTo>
                  <a:lnTo>
                    <a:pt x="8" y="3"/>
                  </a:lnTo>
                  <a:lnTo>
                    <a:pt x="11" y="0"/>
                  </a:lnTo>
                  <a:lnTo>
                    <a:pt x="14" y="0"/>
                  </a:lnTo>
                  <a:lnTo>
                    <a:pt x="19" y="0"/>
                  </a:lnTo>
                  <a:lnTo>
                    <a:pt x="21" y="0"/>
                  </a:lnTo>
                  <a:lnTo>
                    <a:pt x="26" y="0"/>
                  </a:lnTo>
                  <a:lnTo>
                    <a:pt x="29" y="3"/>
                  </a:lnTo>
                  <a:lnTo>
                    <a:pt x="32" y="5"/>
                  </a:lnTo>
                  <a:lnTo>
                    <a:pt x="86" y="59"/>
                  </a:lnTo>
                  <a:lnTo>
                    <a:pt x="89" y="62"/>
                  </a:lnTo>
                  <a:lnTo>
                    <a:pt x="91" y="67"/>
                  </a:lnTo>
                  <a:lnTo>
                    <a:pt x="92" y="69"/>
                  </a:lnTo>
                  <a:lnTo>
                    <a:pt x="92" y="74"/>
                  </a:lnTo>
                  <a:lnTo>
                    <a:pt x="92" y="77"/>
                  </a:lnTo>
                  <a:lnTo>
                    <a:pt x="91" y="81"/>
                  </a:lnTo>
                  <a:lnTo>
                    <a:pt x="89" y="84"/>
                  </a:lnTo>
                  <a:lnTo>
                    <a:pt x="86" y="87"/>
                  </a:lnTo>
                  <a:lnTo>
                    <a:pt x="83" y="90"/>
                  </a:lnTo>
                  <a:lnTo>
                    <a:pt x="80" y="91"/>
                  </a:lnTo>
                  <a:lnTo>
                    <a:pt x="76" y="92"/>
                  </a:lnTo>
                  <a:lnTo>
                    <a:pt x="73"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6" name="Freeform 398"/>
            <p:cNvSpPr/>
            <p:nvPr/>
          </p:nvSpPr>
          <p:spPr bwMode="auto">
            <a:xfrm>
              <a:off x="1311613" y="3910933"/>
              <a:ext cx="53872" cy="33488"/>
            </a:xfrm>
            <a:custGeom>
              <a:avLst/>
              <a:gdLst>
                <a:gd name="T0" fmla="*/ 91 w 111"/>
                <a:gd name="T1" fmla="*/ 70 h 70"/>
                <a:gd name="T2" fmla="*/ 88 w 111"/>
                <a:gd name="T3" fmla="*/ 68 h 70"/>
                <a:gd name="T4" fmla="*/ 84 w 111"/>
                <a:gd name="T5" fmla="*/ 68 h 70"/>
                <a:gd name="T6" fmla="*/ 13 w 111"/>
                <a:gd name="T7" fmla="*/ 38 h 70"/>
                <a:gd name="T8" fmla="*/ 9 w 111"/>
                <a:gd name="T9" fmla="*/ 36 h 70"/>
                <a:gd name="T10" fmla="*/ 6 w 111"/>
                <a:gd name="T11" fmla="*/ 34 h 70"/>
                <a:gd name="T12" fmla="*/ 5 w 111"/>
                <a:gd name="T13" fmla="*/ 31 h 70"/>
                <a:gd name="T14" fmla="*/ 2 w 111"/>
                <a:gd name="T15" fmla="*/ 28 h 70"/>
                <a:gd name="T16" fmla="*/ 2 w 111"/>
                <a:gd name="T17" fmla="*/ 23 h 70"/>
                <a:gd name="T18" fmla="*/ 0 w 111"/>
                <a:gd name="T19" fmla="*/ 21 h 70"/>
                <a:gd name="T20" fmla="*/ 2 w 111"/>
                <a:gd name="T21" fmla="*/ 16 h 70"/>
                <a:gd name="T22" fmla="*/ 2 w 111"/>
                <a:gd name="T23" fmla="*/ 12 h 70"/>
                <a:gd name="T24" fmla="*/ 5 w 111"/>
                <a:gd name="T25" fmla="*/ 9 h 70"/>
                <a:gd name="T26" fmla="*/ 6 w 111"/>
                <a:gd name="T27" fmla="*/ 6 h 70"/>
                <a:gd name="T28" fmla="*/ 9 w 111"/>
                <a:gd name="T29" fmla="*/ 3 h 70"/>
                <a:gd name="T30" fmla="*/ 13 w 111"/>
                <a:gd name="T31" fmla="*/ 2 h 70"/>
                <a:gd name="T32" fmla="*/ 16 w 111"/>
                <a:gd name="T33" fmla="*/ 0 h 70"/>
                <a:gd name="T34" fmla="*/ 20 w 111"/>
                <a:gd name="T35" fmla="*/ 0 h 70"/>
                <a:gd name="T36" fmla="*/ 23 w 111"/>
                <a:gd name="T37" fmla="*/ 0 h 70"/>
                <a:gd name="T38" fmla="*/ 28 w 111"/>
                <a:gd name="T39" fmla="*/ 2 h 70"/>
                <a:gd name="T40" fmla="*/ 98 w 111"/>
                <a:gd name="T41" fmla="*/ 32 h 70"/>
                <a:gd name="T42" fmla="*/ 102 w 111"/>
                <a:gd name="T43" fmla="*/ 34 h 70"/>
                <a:gd name="T44" fmla="*/ 105 w 111"/>
                <a:gd name="T45" fmla="*/ 36 h 70"/>
                <a:gd name="T46" fmla="*/ 107 w 111"/>
                <a:gd name="T47" fmla="*/ 39 h 70"/>
                <a:gd name="T48" fmla="*/ 110 w 111"/>
                <a:gd name="T49" fmla="*/ 42 h 70"/>
                <a:gd name="T50" fmla="*/ 110 w 111"/>
                <a:gd name="T51" fmla="*/ 45 h 70"/>
                <a:gd name="T52" fmla="*/ 111 w 111"/>
                <a:gd name="T53" fmla="*/ 49 h 70"/>
                <a:gd name="T54" fmla="*/ 110 w 111"/>
                <a:gd name="T55" fmla="*/ 54 h 70"/>
                <a:gd name="T56" fmla="*/ 110 w 111"/>
                <a:gd name="T57" fmla="*/ 57 h 70"/>
                <a:gd name="T58" fmla="*/ 107 w 111"/>
                <a:gd name="T59" fmla="*/ 62 h 70"/>
                <a:gd name="T60" fmla="*/ 102 w 111"/>
                <a:gd name="T61" fmla="*/ 65 h 70"/>
                <a:gd name="T62" fmla="*/ 97 w 111"/>
                <a:gd name="T63" fmla="*/ 68 h 70"/>
                <a:gd name="T64" fmla="*/ 91 w 111"/>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70">
                  <a:moveTo>
                    <a:pt x="91" y="70"/>
                  </a:moveTo>
                  <a:lnTo>
                    <a:pt x="88" y="68"/>
                  </a:lnTo>
                  <a:lnTo>
                    <a:pt x="84" y="68"/>
                  </a:lnTo>
                  <a:lnTo>
                    <a:pt x="13" y="38"/>
                  </a:lnTo>
                  <a:lnTo>
                    <a:pt x="9" y="36"/>
                  </a:lnTo>
                  <a:lnTo>
                    <a:pt x="6" y="34"/>
                  </a:lnTo>
                  <a:lnTo>
                    <a:pt x="5" y="31"/>
                  </a:lnTo>
                  <a:lnTo>
                    <a:pt x="2" y="28"/>
                  </a:lnTo>
                  <a:lnTo>
                    <a:pt x="2" y="23"/>
                  </a:lnTo>
                  <a:lnTo>
                    <a:pt x="0" y="21"/>
                  </a:lnTo>
                  <a:lnTo>
                    <a:pt x="2" y="16"/>
                  </a:lnTo>
                  <a:lnTo>
                    <a:pt x="2" y="12"/>
                  </a:lnTo>
                  <a:lnTo>
                    <a:pt x="5" y="9"/>
                  </a:lnTo>
                  <a:lnTo>
                    <a:pt x="6" y="6"/>
                  </a:lnTo>
                  <a:lnTo>
                    <a:pt x="9" y="3"/>
                  </a:lnTo>
                  <a:lnTo>
                    <a:pt x="13" y="2"/>
                  </a:lnTo>
                  <a:lnTo>
                    <a:pt x="16" y="0"/>
                  </a:lnTo>
                  <a:lnTo>
                    <a:pt x="20" y="0"/>
                  </a:lnTo>
                  <a:lnTo>
                    <a:pt x="23" y="0"/>
                  </a:lnTo>
                  <a:lnTo>
                    <a:pt x="28" y="2"/>
                  </a:lnTo>
                  <a:lnTo>
                    <a:pt x="98" y="32"/>
                  </a:lnTo>
                  <a:lnTo>
                    <a:pt x="102" y="34"/>
                  </a:lnTo>
                  <a:lnTo>
                    <a:pt x="105" y="36"/>
                  </a:lnTo>
                  <a:lnTo>
                    <a:pt x="107" y="39"/>
                  </a:lnTo>
                  <a:lnTo>
                    <a:pt x="110" y="42"/>
                  </a:lnTo>
                  <a:lnTo>
                    <a:pt x="110" y="45"/>
                  </a:lnTo>
                  <a:lnTo>
                    <a:pt x="111" y="49"/>
                  </a:lnTo>
                  <a:lnTo>
                    <a:pt x="110" y="54"/>
                  </a:lnTo>
                  <a:lnTo>
                    <a:pt x="110" y="57"/>
                  </a:lnTo>
                  <a:lnTo>
                    <a:pt x="107" y="62"/>
                  </a:lnTo>
                  <a:lnTo>
                    <a:pt x="102" y="65"/>
                  </a:lnTo>
                  <a:lnTo>
                    <a:pt x="97" y="68"/>
                  </a:lnTo>
                  <a:lnTo>
                    <a:pt x="91"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7" name="Freeform 399"/>
            <p:cNvSpPr>
              <a:spLocks noEditPoints="1"/>
            </p:cNvSpPr>
            <p:nvPr/>
          </p:nvSpPr>
          <p:spPr bwMode="auto">
            <a:xfrm>
              <a:off x="1393149" y="4062356"/>
              <a:ext cx="186367" cy="75712"/>
            </a:xfrm>
            <a:custGeom>
              <a:avLst/>
              <a:gdLst>
                <a:gd name="T0" fmla="*/ 39 w 386"/>
                <a:gd name="T1" fmla="*/ 117 h 156"/>
                <a:gd name="T2" fmla="*/ 347 w 386"/>
                <a:gd name="T3" fmla="*/ 117 h 156"/>
                <a:gd name="T4" fmla="*/ 347 w 386"/>
                <a:gd name="T5" fmla="*/ 39 h 156"/>
                <a:gd name="T6" fmla="*/ 39 w 386"/>
                <a:gd name="T7" fmla="*/ 39 h 156"/>
                <a:gd name="T8" fmla="*/ 39 w 386"/>
                <a:gd name="T9" fmla="*/ 117 h 156"/>
                <a:gd name="T10" fmla="*/ 367 w 386"/>
                <a:gd name="T11" fmla="*/ 156 h 156"/>
                <a:gd name="T12" fmla="*/ 19 w 386"/>
                <a:gd name="T13" fmla="*/ 156 h 156"/>
                <a:gd name="T14" fmla="*/ 16 w 386"/>
                <a:gd name="T15" fmla="*/ 155 h 156"/>
                <a:gd name="T16" fmla="*/ 11 w 386"/>
                <a:gd name="T17" fmla="*/ 155 h 156"/>
                <a:gd name="T18" fmla="*/ 8 w 386"/>
                <a:gd name="T19" fmla="*/ 152 h 156"/>
                <a:gd name="T20" fmla="*/ 6 w 386"/>
                <a:gd name="T21" fmla="*/ 150 h 156"/>
                <a:gd name="T22" fmla="*/ 3 w 386"/>
                <a:gd name="T23" fmla="*/ 147 h 156"/>
                <a:gd name="T24" fmla="*/ 1 w 386"/>
                <a:gd name="T25" fmla="*/ 143 h 156"/>
                <a:gd name="T26" fmla="*/ 0 w 386"/>
                <a:gd name="T27" fmla="*/ 140 h 156"/>
                <a:gd name="T28" fmla="*/ 0 w 386"/>
                <a:gd name="T29" fmla="*/ 136 h 156"/>
                <a:gd name="T30" fmla="*/ 0 w 386"/>
                <a:gd name="T31" fmla="*/ 21 h 156"/>
                <a:gd name="T32" fmla="*/ 0 w 386"/>
                <a:gd name="T33" fmla="*/ 16 h 156"/>
                <a:gd name="T34" fmla="*/ 1 w 386"/>
                <a:gd name="T35" fmla="*/ 13 h 156"/>
                <a:gd name="T36" fmla="*/ 3 w 386"/>
                <a:gd name="T37" fmla="*/ 9 h 156"/>
                <a:gd name="T38" fmla="*/ 6 w 386"/>
                <a:gd name="T39" fmla="*/ 6 h 156"/>
                <a:gd name="T40" fmla="*/ 8 w 386"/>
                <a:gd name="T41" fmla="*/ 5 h 156"/>
                <a:gd name="T42" fmla="*/ 11 w 386"/>
                <a:gd name="T43" fmla="*/ 2 h 156"/>
                <a:gd name="T44" fmla="*/ 16 w 386"/>
                <a:gd name="T45" fmla="*/ 2 h 156"/>
                <a:gd name="T46" fmla="*/ 19 w 386"/>
                <a:gd name="T47" fmla="*/ 0 h 156"/>
                <a:gd name="T48" fmla="*/ 367 w 386"/>
                <a:gd name="T49" fmla="*/ 0 h 156"/>
                <a:gd name="T50" fmla="*/ 370 w 386"/>
                <a:gd name="T51" fmla="*/ 2 h 156"/>
                <a:gd name="T52" fmla="*/ 374 w 386"/>
                <a:gd name="T53" fmla="*/ 2 h 156"/>
                <a:gd name="T54" fmla="*/ 377 w 386"/>
                <a:gd name="T55" fmla="*/ 5 h 156"/>
                <a:gd name="T56" fmla="*/ 380 w 386"/>
                <a:gd name="T57" fmla="*/ 6 h 156"/>
                <a:gd name="T58" fmla="*/ 383 w 386"/>
                <a:gd name="T59" fmla="*/ 9 h 156"/>
                <a:gd name="T60" fmla="*/ 384 w 386"/>
                <a:gd name="T61" fmla="*/ 13 h 156"/>
                <a:gd name="T62" fmla="*/ 386 w 386"/>
                <a:gd name="T63" fmla="*/ 16 h 156"/>
                <a:gd name="T64" fmla="*/ 386 w 386"/>
                <a:gd name="T65" fmla="*/ 21 h 156"/>
                <a:gd name="T66" fmla="*/ 386 w 386"/>
                <a:gd name="T67" fmla="*/ 136 h 156"/>
                <a:gd name="T68" fmla="*/ 386 w 386"/>
                <a:gd name="T69" fmla="*/ 140 h 156"/>
                <a:gd name="T70" fmla="*/ 384 w 386"/>
                <a:gd name="T71" fmla="*/ 143 h 156"/>
                <a:gd name="T72" fmla="*/ 383 w 386"/>
                <a:gd name="T73" fmla="*/ 147 h 156"/>
                <a:gd name="T74" fmla="*/ 380 w 386"/>
                <a:gd name="T75" fmla="*/ 150 h 156"/>
                <a:gd name="T76" fmla="*/ 377 w 386"/>
                <a:gd name="T77" fmla="*/ 152 h 156"/>
                <a:gd name="T78" fmla="*/ 374 w 386"/>
                <a:gd name="T79" fmla="*/ 155 h 156"/>
                <a:gd name="T80" fmla="*/ 370 w 386"/>
                <a:gd name="T81" fmla="*/ 155 h 156"/>
                <a:gd name="T82" fmla="*/ 367 w 386"/>
                <a:gd name="T8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156">
                  <a:moveTo>
                    <a:pt x="39" y="117"/>
                  </a:moveTo>
                  <a:lnTo>
                    <a:pt x="347" y="117"/>
                  </a:lnTo>
                  <a:lnTo>
                    <a:pt x="347" y="39"/>
                  </a:lnTo>
                  <a:lnTo>
                    <a:pt x="39" y="39"/>
                  </a:lnTo>
                  <a:lnTo>
                    <a:pt x="39" y="117"/>
                  </a:lnTo>
                  <a:close/>
                  <a:moveTo>
                    <a:pt x="367" y="156"/>
                  </a:moveTo>
                  <a:lnTo>
                    <a:pt x="19" y="156"/>
                  </a:lnTo>
                  <a:lnTo>
                    <a:pt x="16" y="155"/>
                  </a:lnTo>
                  <a:lnTo>
                    <a:pt x="11" y="155"/>
                  </a:lnTo>
                  <a:lnTo>
                    <a:pt x="8" y="152"/>
                  </a:lnTo>
                  <a:lnTo>
                    <a:pt x="6" y="150"/>
                  </a:lnTo>
                  <a:lnTo>
                    <a:pt x="3" y="147"/>
                  </a:lnTo>
                  <a:lnTo>
                    <a:pt x="1" y="143"/>
                  </a:lnTo>
                  <a:lnTo>
                    <a:pt x="0" y="140"/>
                  </a:lnTo>
                  <a:lnTo>
                    <a:pt x="0" y="136"/>
                  </a:lnTo>
                  <a:lnTo>
                    <a:pt x="0" y="21"/>
                  </a:lnTo>
                  <a:lnTo>
                    <a:pt x="0" y="16"/>
                  </a:lnTo>
                  <a:lnTo>
                    <a:pt x="1" y="13"/>
                  </a:lnTo>
                  <a:lnTo>
                    <a:pt x="3" y="9"/>
                  </a:lnTo>
                  <a:lnTo>
                    <a:pt x="6" y="6"/>
                  </a:lnTo>
                  <a:lnTo>
                    <a:pt x="8" y="5"/>
                  </a:lnTo>
                  <a:lnTo>
                    <a:pt x="11" y="2"/>
                  </a:lnTo>
                  <a:lnTo>
                    <a:pt x="16" y="2"/>
                  </a:lnTo>
                  <a:lnTo>
                    <a:pt x="19" y="0"/>
                  </a:lnTo>
                  <a:lnTo>
                    <a:pt x="367" y="0"/>
                  </a:lnTo>
                  <a:lnTo>
                    <a:pt x="370" y="2"/>
                  </a:lnTo>
                  <a:lnTo>
                    <a:pt x="374" y="2"/>
                  </a:lnTo>
                  <a:lnTo>
                    <a:pt x="377" y="5"/>
                  </a:lnTo>
                  <a:lnTo>
                    <a:pt x="380" y="6"/>
                  </a:lnTo>
                  <a:lnTo>
                    <a:pt x="383" y="9"/>
                  </a:lnTo>
                  <a:lnTo>
                    <a:pt x="384" y="13"/>
                  </a:lnTo>
                  <a:lnTo>
                    <a:pt x="386" y="16"/>
                  </a:lnTo>
                  <a:lnTo>
                    <a:pt x="386" y="21"/>
                  </a:lnTo>
                  <a:lnTo>
                    <a:pt x="386" y="136"/>
                  </a:lnTo>
                  <a:lnTo>
                    <a:pt x="386" y="140"/>
                  </a:lnTo>
                  <a:lnTo>
                    <a:pt x="384" y="143"/>
                  </a:lnTo>
                  <a:lnTo>
                    <a:pt x="383" y="147"/>
                  </a:lnTo>
                  <a:lnTo>
                    <a:pt x="380" y="150"/>
                  </a:lnTo>
                  <a:lnTo>
                    <a:pt x="377" y="152"/>
                  </a:lnTo>
                  <a:lnTo>
                    <a:pt x="374" y="155"/>
                  </a:lnTo>
                  <a:lnTo>
                    <a:pt x="370" y="155"/>
                  </a:lnTo>
                  <a:lnTo>
                    <a:pt x="367"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98" name="Group 97"/>
          <p:cNvGrpSpPr/>
          <p:nvPr/>
        </p:nvGrpSpPr>
        <p:grpSpPr>
          <a:xfrm>
            <a:off x="7195919" y="3054084"/>
            <a:ext cx="408357" cy="408412"/>
            <a:chOff x="1260653" y="5164541"/>
            <a:chExt cx="449902" cy="449902"/>
          </a:xfrm>
          <a:solidFill>
            <a:schemeClr val="bg1"/>
          </a:solidFill>
        </p:grpSpPr>
        <p:sp>
          <p:nvSpPr>
            <p:cNvPr id="99" name="Freeform 439"/>
            <p:cNvSpPr>
              <a:spLocks noEditPoints="1"/>
            </p:cNvSpPr>
            <p:nvPr/>
          </p:nvSpPr>
          <p:spPr bwMode="auto">
            <a:xfrm>
              <a:off x="1317437" y="5538731"/>
              <a:ext cx="75712" cy="75712"/>
            </a:xfrm>
            <a:custGeom>
              <a:avLst/>
              <a:gdLst>
                <a:gd name="T0" fmla="*/ 69 w 154"/>
                <a:gd name="T1" fmla="*/ 39 h 155"/>
                <a:gd name="T2" fmla="*/ 54 w 154"/>
                <a:gd name="T3" fmla="*/ 46 h 155"/>
                <a:gd name="T4" fmla="*/ 44 w 154"/>
                <a:gd name="T5" fmla="*/ 57 h 155"/>
                <a:gd name="T6" fmla="*/ 39 w 154"/>
                <a:gd name="T7" fmla="*/ 70 h 155"/>
                <a:gd name="T8" fmla="*/ 39 w 154"/>
                <a:gd name="T9" fmla="*/ 85 h 155"/>
                <a:gd name="T10" fmla="*/ 44 w 154"/>
                <a:gd name="T11" fmla="*/ 100 h 155"/>
                <a:gd name="T12" fmla="*/ 54 w 154"/>
                <a:gd name="T13" fmla="*/ 110 h 155"/>
                <a:gd name="T14" fmla="*/ 69 w 154"/>
                <a:gd name="T15" fmla="*/ 116 h 155"/>
                <a:gd name="T16" fmla="*/ 85 w 154"/>
                <a:gd name="T17" fmla="*/ 116 h 155"/>
                <a:gd name="T18" fmla="*/ 98 w 154"/>
                <a:gd name="T19" fmla="*/ 110 h 155"/>
                <a:gd name="T20" fmla="*/ 109 w 154"/>
                <a:gd name="T21" fmla="*/ 100 h 155"/>
                <a:gd name="T22" fmla="*/ 115 w 154"/>
                <a:gd name="T23" fmla="*/ 85 h 155"/>
                <a:gd name="T24" fmla="*/ 115 w 154"/>
                <a:gd name="T25" fmla="*/ 70 h 155"/>
                <a:gd name="T26" fmla="*/ 109 w 154"/>
                <a:gd name="T27" fmla="*/ 57 h 155"/>
                <a:gd name="T28" fmla="*/ 98 w 154"/>
                <a:gd name="T29" fmla="*/ 46 h 155"/>
                <a:gd name="T30" fmla="*/ 85 w 154"/>
                <a:gd name="T31" fmla="*/ 39 h 155"/>
                <a:gd name="T32" fmla="*/ 76 w 154"/>
                <a:gd name="T33" fmla="*/ 155 h 155"/>
                <a:gd name="T34" fmla="*/ 62 w 154"/>
                <a:gd name="T35" fmla="*/ 153 h 155"/>
                <a:gd name="T36" fmla="*/ 46 w 154"/>
                <a:gd name="T37" fmla="*/ 149 h 155"/>
                <a:gd name="T38" fmla="*/ 21 w 154"/>
                <a:gd name="T39" fmla="*/ 133 h 155"/>
                <a:gd name="T40" fmla="*/ 5 w 154"/>
                <a:gd name="T41" fmla="*/ 108 h 155"/>
                <a:gd name="T42" fmla="*/ 1 w 154"/>
                <a:gd name="T43" fmla="*/ 94 h 155"/>
                <a:gd name="T44" fmla="*/ 0 w 154"/>
                <a:gd name="T45" fmla="*/ 78 h 155"/>
                <a:gd name="T46" fmla="*/ 1 w 154"/>
                <a:gd name="T47" fmla="*/ 62 h 155"/>
                <a:gd name="T48" fmla="*/ 5 w 154"/>
                <a:gd name="T49" fmla="*/ 48 h 155"/>
                <a:gd name="T50" fmla="*/ 21 w 154"/>
                <a:gd name="T51" fmla="*/ 23 h 155"/>
                <a:gd name="T52" fmla="*/ 46 w 154"/>
                <a:gd name="T53" fmla="*/ 6 h 155"/>
                <a:gd name="T54" fmla="*/ 62 w 154"/>
                <a:gd name="T55" fmla="*/ 2 h 155"/>
                <a:gd name="T56" fmla="*/ 76 w 154"/>
                <a:gd name="T57" fmla="*/ 0 h 155"/>
                <a:gd name="T58" fmla="*/ 92 w 154"/>
                <a:gd name="T59" fmla="*/ 2 h 155"/>
                <a:gd name="T60" fmla="*/ 106 w 154"/>
                <a:gd name="T61" fmla="*/ 6 h 155"/>
                <a:gd name="T62" fmla="*/ 131 w 154"/>
                <a:gd name="T63" fmla="*/ 23 h 155"/>
                <a:gd name="T64" fmla="*/ 148 w 154"/>
                <a:gd name="T65" fmla="*/ 48 h 155"/>
                <a:gd name="T66" fmla="*/ 152 w 154"/>
                <a:gd name="T67" fmla="*/ 62 h 155"/>
                <a:gd name="T68" fmla="*/ 154 w 154"/>
                <a:gd name="T69" fmla="*/ 78 h 155"/>
                <a:gd name="T70" fmla="*/ 152 w 154"/>
                <a:gd name="T71" fmla="*/ 94 h 155"/>
                <a:gd name="T72" fmla="*/ 148 w 154"/>
                <a:gd name="T73" fmla="*/ 108 h 155"/>
                <a:gd name="T74" fmla="*/ 131 w 154"/>
                <a:gd name="T75" fmla="*/ 133 h 155"/>
                <a:gd name="T76" fmla="*/ 106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2" y="42"/>
                  </a:lnTo>
                  <a:lnTo>
                    <a:pt x="54" y="46"/>
                  </a:lnTo>
                  <a:lnTo>
                    <a:pt x="49" y="51"/>
                  </a:lnTo>
                  <a:lnTo>
                    <a:pt x="44" y="57"/>
                  </a:lnTo>
                  <a:lnTo>
                    <a:pt x="41" y="62"/>
                  </a:lnTo>
                  <a:lnTo>
                    <a:pt x="39" y="70"/>
                  </a:lnTo>
                  <a:lnTo>
                    <a:pt x="39" y="78"/>
                  </a:lnTo>
                  <a:lnTo>
                    <a:pt x="39" y="85"/>
                  </a:lnTo>
                  <a:lnTo>
                    <a:pt x="41" y="93"/>
                  </a:lnTo>
                  <a:lnTo>
                    <a:pt x="44" y="100"/>
                  </a:lnTo>
                  <a:lnTo>
                    <a:pt x="49" y="106"/>
                  </a:lnTo>
                  <a:lnTo>
                    <a:pt x="54" y="110"/>
                  </a:lnTo>
                  <a:lnTo>
                    <a:pt x="62" y="113"/>
                  </a:lnTo>
                  <a:lnTo>
                    <a:pt x="69" y="116"/>
                  </a:lnTo>
                  <a:lnTo>
                    <a:pt x="76" y="117"/>
                  </a:lnTo>
                  <a:lnTo>
                    <a:pt x="85" y="116"/>
                  </a:lnTo>
                  <a:lnTo>
                    <a:pt x="92" y="113"/>
                  </a:lnTo>
                  <a:lnTo>
                    <a:pt x="98" y="110"/>
                  </a:lnTo>
                  <a:lnTo>
                    <a:pt x="103" y="106"/>
                  </a:lnTo>
                  <a:lnTo>
                    <a:pt x="109" y="100"/>
                  </a:lnTo>
                  <a:lnTo>
                    <a:pt x="112" y="93"/>
                  </a:lnTo>
                  <a:lnTo>
                    <a:pt x="115" y="85"/>
                  </a:lnTo>
                  <a:lnTo>
                    <a:pt x="115" y="78"/>
                  </a:lnTo>
                  <a:lnTo>
                    <a:pt x="115" y="70"/>
                  </a:lnTo>
                  <a:lnTo>
                    <a:pt x="112" y="62"/>
                  </a:lnTo>
                  <a:lnTo>
                    <a:pt x="109" y="57"/>
                  </a:lnTo>
                  <a:lnTo>
                    <a:pt x="103" y="51"/>
                  </a:lnTo>
                  <a:lnTo>
                    <a:pt x="98" y="46"/>
                  </a:lnTo>
                  <a:lnTo>
                    <a:pt x="92" y="42"/>
                  </a:lnTo>
                  <a:lnTo>
                    <a:pt x="85" y="39"/>
                  </a:lnTo>
                  <a:lnTo>
                    <a:pt x="76" y="39"/>
                  </a:lnTo>
                  <a:close/>
                  <a:moveTo>
                    <a:pt x="76" y="155"/>
                  </a:moveTo>
                  <a:lnTo>
                    <a:pt x="69" y="155"/>
                  </a:lnTo>
                  <a:lnTo>
                    <a:pt x="62" y="153"/>
                  </a:lnTo>
                  <a:lnTo>
                    <a:pt x="53" y="152"/>
                  </a:lnTo>
                  <a:lnTo>
                    <a:pt x="46" y="149"/>
                  </a:lnTo>
                  <a:lnTo>
                    <a:pt x="33" y="142"/>
                  </a:lnTo>
                  <a:lnTo>
                    <a:pt x="21" y="133"/>
                  </a:lnTo>
                  <a:lnTo>
                    <a:pt x="13" y="121"/>
                  </a:lnTo>
                  <a:lnTo>
                    <a:pt x="5" y="108"/>
                  </a:lnTo>
                  <a:lnTo>
                    <a:pt x="3" y="101"/>
                  </a:lnTo>
                  <a:lnTo>
                    <a:pt x="1" y="94"/>
                  </a:lnTo>
                  <a:lnTo>
                    <a:pt x="0" y="85"/>
                  </a:lnTo>
                  <a:lnTo>
                    <a:pt x="0" y="78"/>
                  </a:lnTo>
                  <a:lnTo>
                    <a:pt x="0" y="70"/>
                  </a:lnTo>
                  <a:lnTo>
                    <a:pt x="1" y="62"/>
                  </a:lnTo>
                  <a:lnTo>
                    <a:pt x="3" y="55"/>
                  </a:lnTo>
                  <a:lnTo>
                    <a:pt x="5" y="48"/>
                  </a:lnTo>
                  <a:lnTo>
                    <a:pt x="13" y="35"/>
                  </a:lnTo>
                  <a:lnTo>
                    <a:pt x="21" y="23"/>
                  </a:lnTo>
                  <a:lnTo>
                    <a:pt x="33" y="13"/>
                  </a:lnTo>
                  <a:lnTo>
                    <a:pt x="46" y="6"/>
                  </a:lnTo>
                  <a:lnTo>
                    <a:pt x="53" y="5"/>
                  </a:lnTo>
                  <a:lnTo>
                    <a:pt x="62" y="2"/>
                  </a:lnTo>
                  <a:lnTo>
                    <a:pt x="69" y="0"/>
                  </a:lnTo>
                  <a:lnTo>
                    <a:pt x="76" y="0"/>
                  </a:lnTo>
                  <a:lnTo>
                    <a:pt x="85" y="0"/>
                  </a:lnTo>
                  <a:lnTo>
                    <a:pt x="92" y="2"/>
                  </a:lnTo>
                  <a:lnTo>
                    <a:pt x="99" y="5"/>
                  </a:lnTo>
                  <a:lnTo>
                    <a:pt x="106" y="6"/>
                  </a:lnTo>
                  <a:lnTo>
                    <a:pt x="119" y="13"/>
                  </a:lnTo>
                  <a:lnTo>
                    <a:pt x="131" y="23"/>
                  </a:lnTo>
                  <a:lnTo>
                    <a:pt x="141" y="35"/>
                  </a:lnTo>
                  <a:lnTo>
                    <a:pt x="148" y="48"/>
                  </a:lnTo>
                  <a:lnTo>
                    <a:pt x="151" y="55"/>
                  </a:lnTo>
                  <a:lnTo>
                    <a:pt x="152" y="62"/>
                  </a:lnTo>
                  <a:lnTo>
                    <a:pt x="154" y="70"/>
                  </a:lnTo>
                  <a:lnTo>
                    <a:pt x="154" y="78"/>
                  </a:lnTo>
                  <a:lnTo>
                    <a:pt x="154" y="85"/>
                  </a:lnTo>
                  <a:lnTo>
                    <a:pt x="152" y="94"/>
                  </a:lnTo>
                  <a:lnTo>
                    <a:pt x="151" y="101"/>
                  </a:lnTo>
                  <a:lnTo>
                    <a:pt x="148" y="108"/>
                  </a:lnTo>
                  <a:lnTo>
                    <a:pt x="141" y="121"/>
                  </a:lnTo>
                  <a:lnTo>
                    <a:pt x="131" y="133"/>
                  </a:lnTo>
                  <a:lnTo>
                    <a:pt x="119" y="142"/>
                  </a:lnTo>
                  <a:lnTo>
                    <a:pt x="106" y="149"/>
                  </a:lnTo>
                  <a:lnTo>
                    <a:pt x="99" y="152"/>
                  </a:lnTo>
                  <a:lnTo>
                    <a:pt x="92" y="153"/>
                  </a:lnTo>
                  <a:lnTo>
                    <a:pt x="85"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0" name="Freeform 440"/>
            <p:cNvSpPr>
              <a:spLocks noEditPoints="1"/>
            </p:cNvSpPr>
            <p:nvPr/>
          </p:nvSpPr>
          <p:spPr bwMode="auto">
            <a:xfrm>
              <a:off x="1524188" y="5538731"/>
              <a:ext cx="74256" cy="75712"/>
            </a:xfrm>
            <a:custGeom>
              <a:avLst/>
              <a:gdLst>
                <a:gd name="T0" fmla="*/ 69 w 154"/>
                <a:gd name="T1" fmla="*/ 39 h 155"/>
                <a:gd name="T2" fmla="*/ 54 w 154"/>
                <a:gd name="T3" fmla="*/ 46 h 155"/>
                <a:gd name="T4" fmla="*/ 44 w 154"/>
                <a:gd name="T5" fmla="*/ 57 h 155"/>
                <a:gd name="T6" fmla="*/ 38 w 154"/>
                <a:gd name="T7" fmla="*/ 70 h 155"/>
                <a:gd name="T8" fmla="*/ 38 w 154"/>
                <a:gd name="T9" fmla="*/ 85 h 155"/>
                <a:gd name="T10" fmla="*/ 44 w 154"/>
                <a:gd name="T11" fmla="*/ 100 h 155"/>
                <a:gd name="T12" fmla="*/ 54 w 154"/>
                <a:gd name="T13" fmla="*/ 110 h 155"/>
                <a:gd name="T14" fmla="*/ 69 w 154"/>
                <a:gd name="T15" fmla="*/ 116 h 155"/>
                <a:gd name="T16" fmla="*/ 84 w 154"/>
                <a:gd name="T17" fmla="*/ 116 h 155"/>
                <a:gd name="T18" fmla="*/ 97 w 154"/>
                <a:gd name="T19" fmla="*/ 110 h 155"/>
                <a:gd name="T20" fmla="*/ 109 w 154"/>
                <a:gd name="T21" fmla="*/ 100 h 155"/>
                <a:gd name="T22" fmla="*/ 115 w 154"/>
                <a:gd name="T23" fmla="*/ 85 h 155"/>
                <a:gd name="T24" fmla="*/ 115 w 154"/>
                <a:gd name="T25" fmla="*/ 70 h 155"/>
                <a:gd name="T26" fmla="*/ 109 w 154"/>
                <a:gd name="T27" fmla="*/ 57 h 155"/>
                <a:gd name="T28" fmla="*/ 97 w 154"/>
                <a:gd name="T29" fmla="*/ 46 h 155"/>
                <a:gd name="T30" fmla="*/ 84 w 154"/>
                <a:gd name="T31" fmla="*/ 39 h 155"/>
                <a:gd name="T32" fmla="*/ 76 w 154"/>
                <a:gd name="T33" fmla="*/ 155 h 155"/>
                <a:gd name="T34" fmla="*/ 61 w 154"/>
                <a:gd name="T35" fmla="*/ 153 h 155"/>
                <a:gd name="T36" fmla="*/ 46 w 154"/>
                <a:gd name="T37" fmla="*/ 149 h 155"/>
                <a:gd name="T38" fmla="*/ 21 w 154"/>
                <a:gd name="T39" fmla="*/ 133 h 155"/>
                <a:gd name="T40" fmla="*/ 5 w 154"/>
                <a:gd name="T41" fmla="*/ 108 h 155"/>
                <a:gd name="T42" fmla="*/ 1 w 154"/>
                <a:gd name="T43" fmla="*/ 94 h 155"/>
                <a:gd name="T44" fmla="*/ 0 w 154"/>
                <a:gd name="T45" fmla="*/ 78 h 155"/>
                <a:gd name="T46" fmla="*/ 1 w 154"/>
                <a:gd name="T47" fmla="*/ 62 h 155"/>
                <a:gd name="T48" fmla="*/ 5 w 154"/>
                <a:gd name="T49" fmla="*/ 48 h 155"/>
                <a:gd name="T50" fmla="*/ 21 w 154"/>
                <a:gd name="T51" fmla="*/ 23 h 155"/>
                <a:gd name="T52" fmla="*/ 46 w 154"/>
                <a:gd name="T53" fmla="*/ 6 h 155"/>
                <a:gd name="T54" fmla="*/ 61 w 154"/>
                <a:gd name="T55" fmla="*/ 2 h 155"/>
                <a:gd name="T56" fmla="*/ 76 w 154"/>
                <a:gd name="T57" fmla="*/ 0 h 155"/>
                <a:gd name="T58" fmla="*/ 92 w 154"/>
                <a:gd name="T59" fmla="*/ 2 h 155"/>
                <a:gd name="T60" fmla="*/ 106 w 154"/>
                <a:gd name="T61" fmla="*/ 6 h 155"/>
                <a:gd name="T62" fmla="*/ 131 w 154"/>
                <a:gd name="T63" fmla="*/ 23 h 155"/>
                <a:gd name="T64" fmla="*/ 148 w 154"/>
                <a:gd name="T65" fmla="*/ 48 h 155"/>
                <a:gd name="T66" fmla="*/ 152 w 154"/>
                <a:gd name="T67" fmla="*/ 62 h 155"/>
                <a:gd name="T68" fmla="*/ 154 w 154"/>
                <a:gd name="T69" fmla="*/ 78 h 155"/>
                <a:gd name="T70" fmla="*/ 152 w 154"/>
                <a:gd name="T71" fmla="*/ 94 h 155"/>
                <a:gd name="T72" fmla="*/ 148 w 154"/>
                <a:gd name="T73" fmla="*/ 108 h 155"/>
                <a:gd name="T74" fmla="*/ 131 w 154"/>
                <a:gd name="T75" fmla="*/ 133 h 155"/>
                <a:gd name="T76" fmla="*/ 106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1" y="42"/>
                  </a:lnTo>
                  <a:lnTo>
                    <a:pt x="54" y="46"/>
                  </a:lnTo>
                  <a:lnTo>
                    <a:pt x="48" y="51"/>
                  </a:lnTo>
                  <a:lnTo>
                    <a:pt x="44" y="57"/>
                  </a:lnTo>
                  <a:lnTo>
                    <a:pt x="41" y="62"/>
                  </a:lnTo>
                  <a:lnTo>
                    <a:pt x="38" y="70"/>
                  </a:lnTo>
                  <a:lnTo>
                    <a:pt x="38" y="78"/>
                  </a:lnTo>
                  <a:lnTo>
                    <a:pt x="38" y="85"/>
                  </a:lnTo>
                  <a:lnTo>
                    <a:pt x="41" y="93"/>
                  </a:lnTo>
                  <a:lnTo>
                    <a:pt x="44" y="100"/>
                  </a:lnTo>
                  <a:lnTo>
                    <a:pt x="48" y="106"/>
                  </a:lnTo>
                  <a:lnTo>
                    <a:pt x="54" y="110"/>
                  </a:lnTo>
                  <a:lnTo>
                    <a:pt x="61" y="113"/>
                  </a:lnTo>
                  <a:lnTo>
                    <a:pt x="69" y="116"/>
                  </a:lnTo>
                  <a:lnTo>
                    <a:pt x="76" y="117"/>
                  </a:lnTo>
                  <a:lnTo>
                    <a:pt x="84" y="116"/>
                  </a:lnTo>
                  <a:lnTo>
                    <a:pt x="92" y="113"/>
                  </a:lnTo>
                  <a:lnTo>
                    <a:pt x="97" y="110"/>
                  </a:lnTo>
                  <a:lnTo>
                    <a:pt x="103" y="106"/>
                  </a:lnTo>
                  <a:lnTo>
                    <a:pt x="109" y="100"/>
                  </a:lnTo>
                  <a:lnTo>
                    <a:pt x="112" y="93"/>
                  </a:lnTo>
                  <a:lnTo>
                    <a:pt x="115" y="85"/>
                  </a:lnTo>
                  <a:lnTo>
                    <a:pt x="115" y="78"/>
                  </a:lnTo>
                  <a:lnTo>
                    <a:pt x="115" y="70"/>
                  </a:lnTo>
                  <a:lnTo>
                    <a:pt x="112" y="62"/>
                  </a:lnTo>
                  <a:lnTo>
                    <a:pt x="109" y="57"/>
                  </a:lnTo>
                  <a:lnTo>
                    <a:pt x="103" y="51"/>
                  </a:lnTo>
                  <a:lnTo>
                    <a:pt x="97" y="46"/>
                  </a:lnTo>
                  <a:lnTo>
                    <a:pt x="92" y="42"/>
                  </a:lnTo>
                  <a:lnTo>
                    <a:pt x="84" y="39"/>
                  </a:lnTo>
                  <a:lnTo>
                    <a:pt x="76" y="39"/>
                  </a:lnTo>
                  <a:close/>
                  <a:moveTo>
                    <a:pt x="76" y="155"/>
                  </a:moveTo>
                  <a:lnTo>
                    <a:pt x="69" y="155"/>
                  </a:lnTo>
                  <a:lnTo>
                    <a:pt x="61" y="153"/>
                  </a:lnTo>
                  <a:lnTo>
                    <a:pt x="53" y="152"/>
                  </a:lnTo>
                  <a:lnTo>
                    <a:pt x="46" y="149"/>
                  </a:lnTo>
                  <a:lnTo>
                    <a:pt x="33" y="142"/>
                  </a:lnTo>
                  <a:lnTo>
                    <a:pt x="21" y="133"/>
                  </a:lnTo>
                  <a:lnTo>
                    <a:pt x="12" y="121"/>
                  </a:lnTo>
                  <a:lnTo>
                    <a:pt x="5" y="108"/>
                  </a:lnTo>
                  <a:lnTo>
                    <a:pt x="2" y="101"/>
                  </a:lnTo>
                  <a:lnTo>
                    <a:pt x="1" y="94"/>
                  </a:lnTo>
                  <a:lnTo>
                    <a:pt x="0" y="85"/>
                  </a:lnTo>
                  <a:lnTo>
                    <a:pt x="0" y="78"/>
                  </a:lnTo>
                  <a:lnTo>
                    <a:pt x="0" y="70"/>
                  </a:lnTo>
                  <a:lnTo>
                    <a:pt x="1" y="62"/>
                  </a:lnTo>
                  <a:lnTo>
                    <a:pt x="2" y="55"/>
                  </a:lnTo>
                  <a:lnTo>
                    <a:pt x="5" y="48"/>
                  </a:lnTo>
                  <a:lnTo>
                    <a:pt x="12" y="35"/>
                  </a:lnTo>
                  <a:lnTo>
                    <a:pt x="21" y="23"/>
                  </a:lnTo>
                  <a:lnTo>
                    <a:pt x="33" y="13"/>
                  </a:lnTo>
                  <a:lnTo>
                    <a:pt x="46" y="6"/>
                  </a:lnTo>
                  <a:lnTo>
                    <a:pt x="53" y="5"/>
                  </a:lnTo>
                  <a:lnTo>
                    <a:pt x="61" y="2"/>
                  </a:lnTo>
                  <a:lnTo>
                    <a:pt x="69" y="0"/>
                  </a:lnTo>
                  <a:lnTo>
                    <a:pt x="76" y="0"/>
                  </a:lnTo>
                  <a:lnTo>
                    <a:pt x="84" y="0"/>
                  </a:lnTo>
                  <a:lnTo>
                    <a:pt x="92" y="2"/>
                  </a:lnTo>
                  <a:lnTo>
                    <a:pt x="99" y="5"/>
                  </a:lnTo>
                  <a:lnTo>
                    <a:pt x="106" y="6"/>
                  </a:lnTo>
                  <a:lnTo>
                    <a:pt x="119" y="13"/>
                  </a:lnTo>
                  <a:lnTo>
                    <a:pt x="131" y="23"/>
                  </a:lnTo>
                  <a:lnTo>
                    <a:pt x="141" y="35"/>
                  </a:lnTo>
                  <a:lnTo>
                    <a:pt x="148" y="48"/>
                  </a:lnTo>
                  <a:lnTo>
                    <a:pt x="151" y="55"/>
                  </a:lnTo>
                  <a:lnTo>
                    <a:pt x="152" y="62"/>
                  </a:lnTo>
                  <a:lnTo>
                    <a:pt x="154" y="70"/>
                  </a:lnTo>
                  <a:lnTo>
                    <a:pt x="154" y="78"/>
                  </a:lnTo>
                  <a:lnTo>
                    <a:pt x="154" y="85"/>
                  </a:lnTo>
                  <a:lnTo>
                    <a:pt x="152" y="94"/>
                  </a:lnTo>
                  <a:lnTo>
                    <a:pt x="151" y="101"/>
                  </a:lnTo>
                  <a:lnTo>
                    <a:pt x="148" y="108"/>
                  </a:lnTo>
                  <a:lnTo>
                    <a:pt x="141" y="121"/>
                  </a:lnTo>
                  <a:lnTo>
                    <a:pt x="131" y="133"/>
                  </a:lnTo>
                  <a:lnTo>
                    <a:pt x="119" y="142"/>
                  </a:lnTo>
                  <a:lnTo>
                    <a:pt x="106" y="149"/>
                  </a:lnTo>
                  <a:lnTo>
                    <a:pt x="99" y="152"/>
                  </a:lnTo>
                  <a:lnTo>
                    <a:pt x="92" y="153"/>
                  </a:lnTo>
                  <a:lnTo>
                    <a:pt x="84"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1" name="Freeform 441"/>
            <p:cNvSpPr/>
            <p:nvPr/>
          </p:nvSpPr>
          <p:spPr bwMode="auto">
            <a:xfrm>
              <a:off x="1448476" y="5164541"/>
              <a:ext cx="18928" cy="149967"/>
            </a:xfrm>
            <a:custGeom>
              <a:avLst/>
              <a:gdLst>
                <a:gd name="T0" fmla="*/ 20 w 39"/>
                <a:gd name="T1" fmla="*/ 309 h 309"/>
                <a:gd name="T2" fmla="*/ 16 w 39"/>
                <a:gd name="T3" fmla="*/ 309 h 309"/>
                <a:gd name="T4" fmla="*/ 13 w 39"/>
                <a:gd name="T5" fmla="*/ 307 h 309"/>
                <a:gd name="T6" fmla="*/ 9 w 39"/>
                <a:gd name="T7" fmla="*/ 306 h 309"/>
                <a:gd name="T8" fmla="*/ 6 w 39"/>
                <a:gd name="T9" fmla="*/ 303 h 309"/>
                <a:gd name="T10" fmla="*/ 4 w 39"/>
                <a:gd name="T11" fmla="*/ 300 h 309"/>
                <a:gd name="T12" fmla="*/ 1 w 39"/>
                <a:gd name="T13" fmla="*/ 297 h 309"/>
                <a:gd name="T14" fmla="*/ 1 w 39"/>
                <a:gd name="T15" fmla="*/ 294 h 309"/>
                <a:gd name="T16" fmla="*/ 0 w 39"/>
                <a:gd name="T17" fmla="*/ 290 h 309"/>
                <a:gd name="T18" fmla="*/ 0 w 39"/>
                <a:gd name="T19" fmla="*/ 19 h 309"/>
                <a:gd name="T20" fmla="*/ 1 w 39"/>
                <a:gd name="T21" fmla="*/ 15 h 309"/>
                <a:gd name="T22" fmla="*/ 1 w 39"/>
                <a:gd name="T23" fmla="*/ 12 h 309"/>
                <a:gd name="T24" fmla="*/ 4 w 39"/>
                <a:gd name="T25" fmla="*/ 9 h 309"/>
                <a:gd name="T26" fmla="*/ 6 w 39"/>
                <a:gd name="T27" fmla="*/ 6 h 309"/>
                <a:gd name="T28" fmla="*/ 9 w 39"/>
                <a:gd name="T29" fmla="*/ 3 h 309"/>
                <a:gd name="T30" fmla="*/ 13 w 39"/>
                <a:gd name="T31" fmla="*/ 2 h 309"/>
                <a:gd name="T32" fmla="*/ 16 w 39"/>
                <a:gd name="T33" fmla="*/ 0 h 309"/>
                <a:gd name="T34" fmla="*/ 20 w 39"/>
                <a:gd name="T35" fmla="*/ 0 h 309"/>
                <a:gd name="T36" fmla="*/ 24 w 39"/>
                <a:gd name="T37" fmla="*/ 0 h 309"/>
                <a:gd name="T38" fmla="*/ 27 w 39"/>
                <a:gd name="T39" fmla="*/ 2 h 309"/>
                <a:gd name="T40" fmla="*/ 30 w 39"/>
                <a:gd name="T41" fmla="*/ 3 h 309"/>
                <a:gd name="T42" fmla="*/ 33 w 39"/>
                <a:gd name="T43" fmla="*/ 6 h 309"/>
                <a:gd name="T44" fmla="*/ 36 w 39"/>
                <a:gd name="T45" fmla="*/ 9 h 309"/>
                <a:gd name="T46" fmla="*/ 37 w 39"/>
                <a:gd name="T47" fmla="*/ 12 h 309"/>
                <a:gd name="T48" fmla="*/ 39 w 39"/>
                <a:gd name="T49" fmla="*/ 15 h 309"/>
                <a:gd name="T50" fmla="*/ 39 w 39"/>
                <a:gd name="T51" fmla="*/ 19 h 309"/>
                <a:gd name="T52" fmla="*/ 39 w 39"/>
                <a:gd name="T53" fmla="*/ 290 h 309"/>
                <a:gd name="T54" fmla="*/ 39 w 39"/>
                <a:gd name="T55" fmla="*/ 294 h 309"/>
                <a:gd name="T56" fmla="*/ 37 w 39"/>
                <a:gd name="T57" fmla="*/ 297 h 309"/>
                <a:gd name="T58" fmla="*/ 36 w 39"/>
                <a:gd name="T59" fmla="*/ 300 h 309"/>
                <a:gd name="T60" fmla="*/ 33 w 39"/>
                <a:gd name="T61" fmla="*/ 303 h 309"/>
                <a:gd name="T62" fmla="*/ 30 w 39"/>
                <a:gd name="T63" fmla="*/ 306 h 309"/>
                <a:gd name="T64" fmla="*/ 27 w 39"/>
                <a:gd name="T65" fmla="*/ 307 h 309"/>
                <a:gd name="T66" fmla="*/ 24 w 39"/>
                <a:gd name="T67" fmla="*/ 309 h 309"/>
                <a:gd name="T68" fmla="*/ 20 w 39"/>
                <a:gd name="T69"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309">
                  <a:moveTo>
                    <a:pt x="20" y="309"/>
                  </a:moveTo>
                  <a:lnTo>
                    <a:pt x="16" y="309"/>
                  </a:lnTo>
                  <a:lnTo>
                    <a:pt x="13" y="307"/>
                  </a:lnTo>
                  <a:lnTo>
                    <a:pt x="9" y="306"/>
                  </a:lnTo>
                  <a:lnTo>
                    <a:pt x="6" y="303"/>
                  </a:lnTo>
                  <a:lnTo>
                    <a:pt x="4" y="300"/>
                  </a:lnTo>
                  <a:lnTo>
                    <a:pt x="1" y="297"/>
                  </a:lnTo>
                  <a:lnTo>
                    <a:pt x="1" y="294"/>
                  </a:lnTo>
                  <a:lnTo>
                    <a:pt x="0" y="290"/>
                  </a:lnTo>
                  <a:lnTo>
                    <a:pt x="0" y="19"/>
                  </a:lnTo>
                  <a:lnTo>
                    <a:pt x="1" y="15"/>
                  </a:lnTo>
                  <a:lnTo>
                    <a:pt x="1" y="12"/>
                  </a:lnTo>
                  <a:lnTo>
                    <a:pt x="4" y="9"/>
                  </a:lnTo>
                  <a:lnTo>
                    <a:pt x="6" y="6"/>
                  </a:lnTo>
                  <a:lnTo>
                    <a:pt x="9" y="3"/>
                  </a:lnTo>
                  <a:lnTo>
                    <a:pt x="13" y="2"/>
                  </a:lnTo>
                  <a:lnTo>
                    <a:pt x="16" y="0"/>
                  </a:lnTo>
                  <a:lnTo>
                    <a:pt x="20" y="0"/>
                  </a:lnTo>
                  <a:lnTo>
                    <a:pt x="24" y="0"/>
                  </a:lnTo>
                  <a:lnTo>
                    <a:pt x="27" y="2"/>
                  </a:lnTo>
                  <a:lnTo>
                    <a:pt x="30" y="3"/>
                  </a:lnTo>
                  <a:lnTo>
                    <a:pt x="33" y="6"/>
                  </a:lnTo>
                  <a:lnTo>
                    <a:pt x="36" y="9"/>
                  </a:lnTo>
                  <a:lnTo>
                    <a:pt x="37" y="12"/>
                  </a:lnTo>
                  <a:lnTo>
                    <a:pt x="39" y="15"/>
                  </a:lnTo>
                  <a:lnTo>
                    <a:pt x="39" y="19"/>
                  </a:lnTo>
                  <a:lnTo>
                    <a:pt x="39" y="290"/>
                  </a:lnTo>
                  <a:lnTo>
                    <a:pt x="39" y="294"/>
                  </a:lnTo>
                  <a:lnTo>
                    <a:pt x="37" y="297"/>
                  </a:lnTo>
                  <a:lnTo>
                    <a:pt x="36" y="300"/>
                  </a:lnTo>
                  <a:lnTo>
                    <a:pt x="33" y="303"/>
                  </a:lnTo>
                  <a:lnTo>
                    <a:pt x="30" y="306"/>
                  </a:lnTo>
                  <a:lnTo>
                    <a:pt x="27" y="307"/>
                  </a:lnTo>
                  <a:lnTo>
                    <a:pt x="24" y="309"/>
                  </a:lnTo>
                  <a:lnTo>
                    <a:pt x="20"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2" name="Freeform 442"/>
            <p:cNvSpPr/>
            <p:nvPr/>
          </p:nvSpPr>
          <p:spPr bwMode="auto">
            <a:xfrm>
              <a:off x="1393149" y="5164541"/>
              <a:ext cx="131039" cy="74256"/>
            </a:xfrm>
            <a:custGeom>
              <a:avLst/>
              <a:gdLst>
                <a:gd name="T0" fmla="*/ 250 w 271"/>
                <a:gd name="T1" fmla="*/ 154 h 154"/>
                <a:gd name="T2" fmla="*/ 247 w 271"/>
                <a:gd name="T3" fmla="*/ 154 h 154"/>
                <a:gd name="T4" fmla="*/ 243 w 271"/>
                <a:gd name="T5" fmla="*/ 153 h 154"/>
                <a:gd name="T6" fmla="*/ 240 w 271"/>
                <a:gd name="T7" fmla="*/ 152 h 154"/>
                <a:gd name="T8" fmla="*/ 237 w 271"/>
                <a:gd name="T9" fmla="*/ 149 h 154"/>
                <a:gd name="T10" fmla="*/ 135 w 271"/>
                <a:gd name="T11" fmla="*/ 46 h 154"/>
                <a:gd name="T12" fmla="*/ 33 w 271"/>
                <a:gd name="T13" fmla="*/ 149 h 154"/>
                <a:gd name="T14" fmla="*/ 30 w 271"/>
                <a:gd name="T15" fmla="*/ 152 h 154"/>
                <a:gd name="T16" fmla="*/ 26 w 271"/>
                <a:gd name="T17" fmla="*/ 153 h 154"/>
                <a:gd name="T18" fmla="*/ 23 w 271"/>
                <a:gd name="T19" fmla="*/ 154 h 154"/>
                <a:gd name="T20" fmla="*/ 19 w 271"/>
                <a:gd name="T21" fmla="*/ 154 h 154"/>
                <a:gd name="T22" fmla="*/ 16 w 271"/>
                <a:gd name="T23" fmla="*/ 154 h 154"/>
                <a:gd name="T24" fmla="*/ 11 w 271"/>
                <a:gd name="T25" fmla="*/ 153 h 154"/>
                <a:gd name="T26" fmla="*/ 8 w 271"/>
                <a:gd name="T27" fmla="*/ 152 h 154"/>
                <a:gd name="T28" fmla="*/ 6 w 271"/>
                <a:gd name="T29" fmla="*/ 149 h 154"/>
                <a:gd name="T30" fmla="*/ 3 w 271"/>
                <a:gd name="T31" fmla="*/ 146 h 154"/>
                <a:gd name="T32" fmla="*/ 1 w 271"/>
                <a:gd name="T33" fmla="*/ 143 h 154"/>
                <a:gd name="T34" fmla="*/ 0 w 271"/>
                <a:gd name="T35" fmla="*/ 139 h 154"/>
                <a:gd name="T36" fmla="*/ 0 w 271"/>
                <a:gd name="T37" fmla="*/ 136 h 154"/>
                <a:gd name="T38" fmla="*/ 0 w 271"/>
                <a:gd name="T39" fmla="*/ 131 h 154"/>
                <a:gd name="T40" fmla="*/ 1 w 271"/>
                <a:gd name="T41" fmla="*/ 129 h 154"/>
                <a:gd name="T42" fmla="*/ 3 w 271"/>
                <a:gd name="T43" fmla="*/ 124 h 154"/>
                <a:gd name="T44" fmla="*/ 6 w 271"/>
                <a:gd name="T45" fmla="*/ 121 h 154"/>
                <a:gd name="T46" fmla="*/ 121 w 271"/>
                <a:gd name="T47" fmla="*/ 6 h 154"/>
                <a:gd name="T48" fmla="*/ 124 w 271"/>
                <a:gd name="T49" fmla="*/ 3 h 154"/>
                <a:gd name="T50" fmla="*/ 128 w 271"/>
                <a:gd name="T51" fmla="*/ 2 h 154"/>
                <a:gd name="T52" fmla="*/ 131 w 271"/>
                <a:gd name="T53" fmla="*/ 0 h 154"/>
                <a:gd name="T54" fmla="*/ 135 w 271"/>
                <a:gd name="T55" fmla="*/ 0 h 154"/>
                <a:gd name="T56" fmla="*/ 138 w 271"/>
                <a:gd name="T57" fmla="*/ 0 h 154"/>
                <a:gd name="T58" fmla="*/ 142 w 271"/>
                <a:gd name="T59" fmla="*/ 2 h 154"/>
                <a:gd name="T60" fmla="*/ 145 w 271"/>
                <a:gd name="T61" fmla="*/ 3 h 154"/>
                <a:gd name="T62" fmla="*/ 148 w 271"/>
                <a:gd name="T63" fmla="*/ 6 h 154"/>
                <a:gd name="T64" fmla="*/ 265 w 271"/>
                <a:gd name="T65" fmla="*/ 121 h 154"/>
                <a:gd name="T66" fmla="*/ 266 w 271"/>
                <a:gd name="T67" fmla="*/ 124 h 154"/>
                <a:gd name="T68" fmla="*/ 269 w 271"/>
                <a:gd name="T69" fmla="*/ 129 h 154"/>
                <a:gd name="T70" fmla="*/ 269 w 271"/>
                <a:gd name="T71" fmla="*/ 131 h 154"/>
                <a:gd name="T72" fmla="*/ 271 w 271"/>
                <a:gd name="T73" fmla="*/ 136 h 154"/>
                <a:gd name="T74" fmla="*/ 269 w 271"/>
                <a:gd name="T75" fmla="*/ 139 h 154"/>
                <a:gd name="T76" fmla="*/ 269 w 271"/>
                <a:gd name="T77" fmla="*/ 143 h 154"/>
                <a:gd name="T78" fmla="*/ 266 w 271"/>
                <a:gd name="T79" fmla="*/ 146 h 154"/>
                <a:gd name="T80" fmla="*/ 265 w 271"/>
                <a:gd name="T81" fmla="*/ 149 h 154"/>
                <a:gd name="T82" fmla="*/ 262 w 271"/>
                <a:gd name="T83" fmla="*/ 152 h 154"/>
                <a:gd name="T84" fmla="*/ 258 w 271"/>
                <a:gd name="T85" fmla="*/ 153 h 154"/>
                <a:gd name="T86" fmla="*/ 255 w 271"/>
                <a:gd name="T87" fmla="*/ 154 h 154"/>
                <a:gd name="T88" fmla="*/ 250 w 271"/>
                <a:gd name="T8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 h="154">
                  <a:moveTo>
                    <a:pt x="250" y="154"/>
                  </a:moveTo>
                  <a:lnTo>
                    <a:pt x="247" y="154"/>
                  </a:lnTo>
                  <a:lnTo>
                    <a:pt x="243" y="153"/>
                  </a:lnTo>
                  <a:lnTo>
                    <a:pt x="240" y="152"/>
                  </a:lnTo>
                  <a:lnTo>
                    <a:pt x="237" y="149"/>
                  </a:lnTo>
                  <a:lnTo>
                    <a:pt x="135" y="46"/>
                  </a:lnTo>
                  <a:lnTo>
                    <a:pt x="33" y="149"/>
                  </a:lnTo>
                  <a:lnTo>
                    <a:pt x="30" y="152"/>
                  </a:lnTo>
                  <a:lnTo>
                    <a:pt x="26" y="153"/>
                  </a:lnTo>
                  <a:lnTo>
                    <a:pt x="23" y="154"/>
                  </a:lnTo>
                  <a:lnTo>
                    <a:pt x="19" y="154"/>
                  </a:lnTo>
                  <a:lnTo>
                    <a:pt x="16" y="154"/>
                  </a:lnTo>
                  <a:lnTo>
                    <a:pt x="11" y="153"/>
                  </a:lnTo>
                  <a:lnTo>
                    <a:pt x="8" y="152"/>
                  </a:lnTo>
                  <a:lnTo>
                    <a:pt x="6" y="149"/>
                  </a:lnTo>
                  <a:lnTo>
                    <a:pt x="3" y="146"/>
                  </a:lnTo>
                  <a:lnTo>
                    <a:pt x="1" y="143"/>
                  </a:lnTo>
                  <a:lnTo>
                    <a:pt x="0" y="139"/>
                  </a:lnTo>
                  <a:lnTo>
                    <a:pt x="0" y="136"/>
                  </a:lnTo>
                  <a:lnTo>
                    <a:pt x="0" y="131"/>
                  </a:lnTo>
                  <a:lnTo>
                    <a:pt x="1" y="129"/>
                  </a:lnTo>
                  <a:lnTo>
                    <a:pt x="3" y="124"/>
                  </a:lnTo>
                  <a:lnTo>
                    <a:pt x="6" y="121"/>
                  </a:lnTo>
                  <a:lnTo>
                    <a:pt x="121" y="6"/>
                  </a:lnTo>
                  <a:lnTo>
                    <a:pt x="124" y="3"/>
                  </a:lnTo>
                  <a:lnTo>
                    <a:pt x="128" y="2"/>
                  </a:lnTo>
                  <a:lnTo>
                    <a:pt x="131" y="0"/>
                  </a:lnTo>
                  <a:lnTo>
                    <a:pt x="135" y="0"/>
                  </a:lnTo>
                  <a:lnTo>
                    <a:pt x="138" y="0"/>
                  </a:lnTo>
                  <a:lnTo>
                    <a:pt x="142" y="2"/>
                  </a:lnTo>
                  <a:lnTo>
                    <a:pt x="145" y="3"/>
                  </a:lnTo>
                  <a:lnTo>
                    <a:pt x="148" y="6"/>
                  </a:lnTo>
                  <a:lnTo>
                    <a:pt x="265" y="121"/>
                  </a:lnTo>
                  <a:lnTo>
                    <a:pt x="266" y="124"/>
                  </a:lnTo>
                  <a:lnTo>
                    <a:pt x="269" y="129"/>
                  </a:lnTo>
                  <a:lnTo>
                    <a:pt x="269" y="131"/>
                  </a:lnTo>
                  <a:lnTo>
                    <a:pt x="271" y="136"/>
                  </a:lnTo>
                  <a:lnTo>
                    <a:pt x="269" y="139"/>
                  </a:lnTo>
                  <a:lnTo>
                    <a:pt x="269" y="143"/>
                  </a:lnTo>
                  <a:lnTo>
                    <a:pt x="266" y="146"/>
                  </a:lnTo>
                  <a:lnTo>
                    <a:pt x="265" y="149"/>
                  </a:lnTo>
                  <a:lnTo>
                    <a:pt x="262" y="152"/>
                  </a:lnTo>
                  <a:lnTo>
                    <a:pt x="258" y="153"/>
                  </a:lnTo>
                  <a:lnTo>
                    <a:pt x="255" y="154"/>
                  </a:lnTo>
                  <a:lnTo>
                    <a:pt x="25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3" name="Freeform 443"/>
            <p:cNvSpPr/>
            <p:nvPr/>
          </p:nvSpPr>
          <p:spPr bwMode="auto">
            <a:xfrm>
              <a:off x="1345101" y="5221325"/>
              <a:ext cx="365454" cy="336334"/>
            </a:xfrm>
            <a:custGeom>
              <a:avLst/>
              <a:gdLst>
                <a:gd name="T0" fmla="*/ 444 w 753"/>
                <a:gd name="T1" fmla="*/ 695 h 695"/>
                <a:gd name="T2" fmla="*/ 19 w 753"/>
                <a:gd name="T3" fmla="*/ 695 h 695"/>
                <a:gd name="T4" fmla="*/ 16 w 753"/>
                <a:gd name="T5" fmla="*/ 695 h 695"/>
                <a:gd name="T6" fmla="*/ 12 w 753"/>
                <a:gd name="T7" fmla="*/ 694 h 695"/>
                <a:gd name="T8" fmla="*/ 9 w 753"/>
                <a:gd name="T9" fmla="*/ 692 h 695"/>
                <a:gd name="T10" fmla="*/ 6 w 753"/>
                <a:gd name="T11" fmla="*/ 690 h 695"/>
                <a:gd name="T12" fmla="*/ 3 w 753"/>
                <a:gd name="T13" fmla="*/ 687 h 695"/>
                <a:gd name="T14" fmla="*/ 2 w 753"/>
                <a:gd name="T15" fmla="*/ 684 h 695"/>
                <a:gd name="T16" fmla="*/ 0 w 753"/>
                <a:gd name="T17" fmla="*/ 679 h 695"/>
                <a:gd name="T18" fmla="*/ 0 w 753"/>
                <a:gd name="T19" fmla="*/ 677 h 695"/>
                <a:gd name="T20" fmla="*/ 0 w 753"/>
                <a:gd name="T21" fmla="*/ 672 h 695"/>
                <a:gd name="T22" fmla="*/ 2 w 753"/>
                <a:gd name="T23" fmla="*/ 668 h 695"/>
                <a:gd name="T24" fmla="*/ 3 w 753"/>
                <a:gd name="T25" fmla="*/ 665 h 695"/>
                <a:gd name="T26" fmla="*/ 6 w 753"/>
                <a:gd name="T27" fmla="*/ 662 h 695"/>
                <a:gd name="T28" fmla="*/ 9 w 753"/>
                <a:gd name="T29" fmla="*/ 659 h 695"/>
                <a:gd name="T30" fmla="*/ 12 w 753"/>
                <a:gd name="T31" fmla="*/ 658 h 695"/>
                <a:gd name="T32" fmla="*/ 16 w 753"/>
                <a:gd name="T33" fmla="*/ 656 h 695"/>
                <a:gd name="T34" fmla="*/ 19 w 753"/>
                <a:gd name="T35" fmla="*/ 656 h 695"/>
                <a:gd name="T36" fmla="*/ 429 w 753"/>
                <a:gd name="T37" fmla="*/ 656 h 695"/>
                <a:gd name="T38" fmla="*/ 581 w 753"/>
                <a:gd name="T39" fmla="*/ 15 h 695"/>
                <a:gd name="T40" fmla="*/ 582 w 753"/>
                <a:gd name="T41" fmla="*/ 8 h 695"/>
                <a:gd name="T42" fmla="*/ 586 w 753"/>
                <a:gd name="T43" fmla="*/ 4 h 695"/>
                <a:gd name="T44" fmla="*/ 592 w 753"/>
                <a:gd name="T45" fmla="*/ 1 h 695"/>
                <a:gd name="T46" fmla="*/ 599 w 753"/>
                <a:gd name="T47" fmla="*/ 0 h 695"/>
                <a:gd name="T48" fmla="*/ 733 w 753"/>
                <a:gd name="T49" fmla="*/ 0 h 695"/>
                <a:gd name="T50" fmla="*/ 738 w 753"/>
                <a:gd name="T51" fmla="*/ 0 h 695"/>
                <a:gd name="T52" fmla="*/ 742 w 753"/>
                <a:gd name="T53" fmla="*/ 1 h 695"/>
                <a:gd name="T54" fmla="*/ 745 w 753"/>
                <a:gd name="T55" fmla="*/ 2 h 695"/>
                <a:gd name="T56" fmla="*/ 748 w 753"/>
                <a:gd name="T57" fmla="*/ 5 h 695"/>
                <a:gd name="T58" fmla="*/ 751 w 753"/>
                <a:gd name="T59" fmla="*/ 8 h 695"/>
                <a:gd name="T60" fmla="*/ 752 w 753"/>
                <a:gd name="T61" fmla="*/ 11 h 695"/>
                <a:gd name="T62" fmla="*/ 753 w 753"/>
                <a:gd name="T63" fmla="*/ 15 h 695"/>
                <a:gd name="T64" fmla="*/ 753 w 753"/>
                <a:gd name="T65" fmla="*/ 20 h 695"/>
                <a:gd name="T66" fmla="*/ 753 w 753"/>
                <a:gd name="T67" fmla="*/ 23 h 695"/>
                <a:gd name="T68" fmla="*/ 752 w 753"/>
                <a:gd name="T69" fmla="*/ 27 h 695"/>
                <a:gd name="T70" fmla="*/ 751 w 753"/>
                <a:gd name="T71" fmla="*/ 30 h 695"/>
                <a:gd name="T72" fmla="*/ 748 w 753"/>
                <a:gd name="T73" fmla="*/ 33 h 695"/>
                <a:gd name="T74" fmla="*/ 745 w 753"/>
                <a:gd name="T75" fmla="*/ 36 h 695"/>
                <a:gd name="T76" fmla="*/ 742 w 753"/>
                <a:gd name="T77" fmla="*/ 37 h 695"/>
                <a:gd name="T78" fmla="*/ 738 w 753"/>
                <a:gd name="T79" fmla="*/ 38 h 695"/>
                <a:gd name="T80" fmla="*/ 733 w 753"/>
                <a:gd name="T81" fmla="*/ 38 h 695"/>
                <a:gd name="T82" fmla="*/ 614 w 753"/>
                <a:gd name="T83" fmla="*/ 38 h 695"/>
                <a:gd name="T84" fmla="*/ 463 w 753"/>
                <a:gd name="T85" fmla="*/ 681 h 695"/>
                <a:gd name="T86" fmla="*/ 461 w 753"/>
                <a:gd name="T87" fmla="*/ 687 h 695"/>
                <a:gd name="T88" fmla="*/ 457 w 753"/>
                <a:gd name="T89" fmla="*/ 691 h 695"/>
                <a:gd name="T90" fmla="*/ 451 w 753"/>
                <a:gd name="T91" fmla="*/ 694 h 695"/>
                <a:gd name="T92" fmla="*/ 444 w 753"/>
                <a:gd name="T93"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695">
                  <a:moveTo>
                    <a:pt x="444" y="695"/>
                  </a:moveTo>
                  <a:lnTo>
                    <a:pt x="19" y="695"/>
                  </a:lnTo>
                  <a:lnTo>
                    <a:pt x="16" y="695"/>
                  </a:lnTo>
                  <a:lnTo>
                    <a:pt x="12" y="694"/>
                  </a:lnTo>
                  <a:lnTo>
                    <a:pt x="9" y="692"/>
                  </a:lnTo>
                  <a:lnTo>
                    <a:pt x="6" y="690"/>
                  </a:lnTo>
                  <a:lnTo>
                    <a:pt x="3" y="687"/>
                  </a:lnTo>
                  <a:lnTo>
                    <a:pt x="2" y="684"/>
                  </a:lnTo>
                  <a:lnTo>
                    <a:pt x="0" y="679"/>
                  </a:lnTo>
                  <a:lnTo>
                    <a:pt x="0" y="677"/>
                  </a:lnTo>
                  <a:lnTo>
                    <a:pt x="0" y="672"/>
                  </a:lnTo>
                  <a:lnTo>
                    <a:pt x="2" y="668"/>
                  </a:lnTo>
                  <a:lnTo>
                    <a:pt x="3" y="665"/>
                  </a:lnTo>
                  <a:lnTo>
                    <a:pt x="6" y="662"/>
                  </a:lnTo>
                  <a:lnTo>
                    <a:pt x="9" y="659"/>
                  </a:lnTo>
                  <a:lnTo>
                    <a:pt x="12" y="658"/>
                  </a:lnTo>
                  <a:lnTo>
                    <a:pt x="16" y="656"/>
                  </a:lnTo>
                  <a:lnTo>
                    <a:pt x="19" y="656"/>
                  </a:lnTo>
                  <a:lnTo>
                    <a:pt x="429" y="656"/>
                  </a:lnTo>
                  <a:lnTo>
                    <a:pt x="581" y="15"/>
                  </a:lnTo>
                  <a:lnTo>
                    <a:pt x="582" y="8"/>
                  </a:lnTo>
                  <a:lnTo>
                    <a:pt x="586" y="4"/>
                  </a:lnTo>
                  <a:lnTo>
                    <a:pt x="592" y="1"/>
                  </a:lnTo>
                  <a:lnTo>
                    <a:pt x="599" y="0"/>
                  </a:lnTo>
                  <a:lnTo>
                    <a:pt x="733" y="0"/>
                  </a:lnTo>
                  <a:lnTo>
                    <a:pt x="738" y="0"/>
                  </a:lnTo>
                  <a:lnTo>
                    <a:pt x="742" y="1"/>
                  </a:lnTo>
                  <a:lnTo>
                    <a:pt x="745" y="2"/>
                  </a:lnTo>
                  <a:lnTo>
                    <a:pt x="748" y="5"/>
                  </a:lnTo>
                  <a:lnTo>
                    <a:pt x="751" y="8"/>
                  </a:lnTo>
                  <a:lnTo>
                    <a:pt x="752" y="11"/>
                  </a:lnTo>
                  <a:lnTo>
                    <a:pt x="753" y="15"/>
                  </a:lnTo>
                  <a:lnTo>
                    <a:pt x="753" y="20"/>
                  </a:lnTo>
                  <a:lnTo>
                    <a:pt x="753" y="23"/>
                  </a:lnTo>
                  <a:lnTo>
                    <a:pt x="752" y="27"/>
                  </a:lnTo>
                  <a:lnTo>
                    <a:pt x="751" y="30"/>
                  </a:lnTo>
                  <a:lnTo>
                    <a:pt x="748" y="33"/>
                  </a:lnTo>
                  <a:lnTo>
                    <a:pt x="745" y="36"/>
                  </a:lnTo>
                  <a:lnTo>
                    <a:pt x="742" y="37"/>
                  </a:lnTo>
                  <a:lnTo>
                    <a:pt x="738" y="38"/>
                  </a:lnTo>
                  <a:lnTo>
                    <a:pt x="733" y="38"/>
                  </a:lnTo>
                  <a:lnTo>
                    <a:pt x="614" y="38"/>
                  </a:lnTo>
                  <a:lnTo>
                    <a:pt x="463" y="681"/>
                  </a:lnTo>
                  <a:lnTo>
                    <a:pt x="461" y="687"/>
                  </a:lnTo>
                  <a:lnTo>
                    <a:pt x="457" y="691"/>
                  </a:lnTo>
                  <a:lnTo>
                    <a:pt x="451" y="694"/>
                  </a:lnTo>
                  <a:lnTo>
                    <a:pt x="444" y="6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4" name="Freeform 444"/>
            <p:cNvSpPr/>
            <p:nvPr/>
          </p:nvSpPr>
          <p:spPr bwMode="auto">
            <a:xfrm>
              <a:off x="1260653" y="5333436"/>
              <a:ext cx="356718" cy="187823"/>
            </a:xfrm>
            <a:custGeom>
              <a:avLst/>
              <a:gdLst>
                <a:gd name="T0" fmla="*/ 638 w 734"/>
                <a:gd name="T1" fmla="*/ 387 h 387"/>
                <a:gd name="T2" fmla="*/ 135 w 734"/>
                <a:gd name="T3" fmla="*/ 387 h 387"/>
                <a:gd name="T4" fmla="*/ 130 w 734"/>
                <a:gd name="T5" fmla="*/ 387 h 387"/>
                <a:gd name="T6" fmla="*/ 124 w 734"/>
                <a:gd name="T7" fmla="*/ 384 h 387"/>
                <a:gd name="T8" fmla="*/ 120 w 734"/>
                <a:gd name="T9" fmla="*/ 379 h 387"/>
                <a:gd name="T10" fmla="*/ 117 w 734"/>
                <a:gd name="T11" fmla="*/ 374 h 387"/>
                <a:gd name="T12" fmla="*/ 2 w 734"/>
                <a:gd name="T13" fmla="*/ 26 h 387"/>
                <a:gd name="T14" fmla="*/ 0 w 734"/>
                <a:gd name="T15" fmla="*/ 22 h 387"/>
                <a:gd name="T16" fmla="*/ 0 w 734"/>
                <a:gd name="T17" fmla="*/ 16 h 387"/>
                <a:gd name="T18" fmla="*/ 2 w 734"/>
                <a:gd name="T19" fmla="*/ 12 h 387"/>
                <a:gd name="T20" fmla="*/ 4 w 734"/>
                <a:gd name="T21" fmla="*/ 9 h 387"/>
                <a:gd name="T22" fmla="*/ 7 w 734"/>
                <a:gd name="T23" fmla="*/ 5 h 387"/>
                <a:gd name="T24" fmla="*/ 12 w 734"/>
                <a:gd name="T25" fmla="*/ 3 h 387"/>
                <a:gd name="T26" fmla="*/ 14 w 734"/>
                <a:gd name="T27" fmla="*/ 0 h 387"/>
                <a:gd name="T28" fmla="*/ 20 w 734"/>
                <a:gd name="T29" fmla="*/ 0 h 387"/>
                <a:gd name="T30" fmla="*/ 714 w 734"/>
                <a:gd name="T31" fmla="*/ 0 h 387"/>
                <a:gd name="T32" fmla="*/ 719 w 734"/>
                <a:gd name="T33" fmla="*/ 0 h 387"/>
                <a:gd name="T34" fmla="*/ 723 w 734"/>
                <a:gd name="T35" fmla="*/ 2 h 387"/>
                <a:gd name="T36" fmla="*/ 726 w 734"/>
                <a:gd name="T37" fmla="*/ 3 h 387"/>
                <a:gd name="T38" fmla="*/ 729 w 734"/>
                <a:gd name="T39" fmla="*/ 6 h 387"/>
                <a:gd name="T40" fmla="*/ 732 w 734"/>
                <a:gd name="T41" fmla="*/ 9 h 387"/>
                <a:gd name="T42" fmla="*/ 733 w 734"/>
                <a:gd name="T43" fmla="*/ 12 h 387"/>
                <a:gd name="T44" fmla="*/ 734 w 734"/>
                <a:gd name="T45" fmla="*/ 16 h 387"/>
                <a:gd name="T46" fmla="*/ 734 w 734"/>
                <a:gd name="T47" fmla="*/ 21 h 387"/>
                <a:gd name="T48" fmla="*/ 734 w 734"/>
                <a:gd name="T49" fmla="*/ 24 h 387"/>
                <a:gd name="T50" fmla="*/ 733 w 734"/>
                <a:gd name="T51" fmla="*/ 28 h 387"/>
                <a:gd name="T52" fmla="*/ 732 w 734"/>
                <a:gd name="T53" fmla="*/ 31 h 387"/>
                <a:gd name="T54" fmla="*/ 729 w 734"/>
                <a:gd name="T55" fmla="*/ 34 h 387"/>
                <a:gd name="T56" fmla="*/ 726 w 734"/>
                <a:gd name="T57" fmla="*/ 36 h 387"/>
                <a:gd name="T58" fmla="*/ 723 w 734"/>
                <a:gd name="T59" fmla="*/ 38 h 387"/>
                <a:gd name="T60" fmla="*/ 719 w 734"/>
                <a:gd name="T61" fmla="*/ 39 h 387"/>
                <a:gd name="T62" fmla="*/ 714 w 734"/>
                <a:gd name="T63" fmla="*/ 39 h 387"/>
                <a:gd name="T64" fmla="*/ 46 w 734"/>
                <a:gd name="T65" fmla="*/ 39 h 387"/>
                <a:gd name="T66" fmla="*/ 150 w 734"/>
                <a:gd name="T67" fmla="*/ 348 h 387"/>
                <a:gd name="T68" fmla="*/ 638 w 734"/>
                <a:gd name="T69" fmla="*/ 348 h 387"/>
                <a:gd name="T70" fmla="*/ 641 w 734"/>
                <a:gd name="T71" fmla="*/ 349 h 387"/>
                <a:gd name="T72" fmla="*/ 645 w 734"/>
                <a:gd name="T73" fmla="*/ 350 h 387"/>
                <a:gd name="T74" fmla="*/ 648 w 734"/>
                <a:gd name="T75" fmla="*/ 352 h 387"/>
                <a:gd name="T76" fmla="*/ 651 w 734"/>
                <a:gd name="T77" fmla="*/ 353 h 387"/>
                <a:gd name="T78" fmla="*/ 654 w 734"/>
                <a:gd name="T79" fmla="*/ 356 h 387"/>
                <a:gd name="T80" fmla="*/ 655 w 734"/>
                <a:gd name="T81" fmla="*/ 361 h 387"/>
                <a:gd name="T82" fmla="*/ 657 w 734"/>
                <a:gd name="T83" fmla="*/ 363 h 387"/>
                <a:gd name="T84" fmla="*/ 657 w 734"/>
                <a:gd name="T85" fmla="*/ 368 h 387"/>
                <a:gd name="T86" fmla="*/ 657 w 734"/>
                <a:gd name="T87" fmla="*/ 372 h 387"/>
                <a:gd name="T88" fmla="*/ 655 w 734"/>
                <a:gd name="T89" fmla="*/ 375 h 387"/>
                <a:gd name="T90" fmla="*/ 654 w 734"/>
                <a:gd name="T91" fmla="*/ 378 h 387"/>
                <a:gd name="T92" fmla="*/ 651 w 734"/>
                <a:gd name="T93" fmla="*/ 381 h 387"/>
                <a:gd name="T94" fmla="*/ 648 w 734"/>
                <a:gd name="T95" fmla="*/ 384 h 387"/>
                <a:gd name="T96" fmla="*/ 645 w 734"/>
                <a:gd name="T97" fmla="*/ 385 h 387"/>
                <a:gd name="T98" fmla="*/ 641 w 734"/>
                <a:gd name="T99" fmla="*/ 387 h 387"/>
                <a:gd name="T100" fmla="*/ 638 w 734"/>
                <a:gd name="T10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387">
                  <a:moveTo>
                    <a:pt x="638" y="387"/>
                  </a:moveTo>
                  <a:lnTo>
                    <a:pt x="135" y="387"/>
                  </a:lnTo>
                  <a:lnTo>
                    <a:pt x="130" y="387"/>
                  </a:lnTo>
                  <a:lnTo>
                    <a:pt x="124" y="384"/>
                  </a:lnTo>
                  <a:lnTo>
                    <a:pt x="120" y="379"/>
                  </a:lnTo>
                  <a:lnTo>
                    <a:pt x="117" y="374"/>
                  </a:lnTo>
                  <a:lnTo>
                    <a:pt x="2" y="26"/>
                  </a:lnTo>
                  <a:lnTo>
                    <a:pt x="0" y="22"/>
                  </a:lnTo>
                  <a:lnTo>
                    <a:pt x="0" y="16"/>
                  </a:lnTo>
                  <a:lnTo>
                    <a:pt x="2" y="12"/>
                  </a:lnTo>
                  <a:lnTo>
                    <a:pt x="4" y="9"/>
                  </a:lnTo>
                  <a:lnTo>
                    <a:pt x="7" y="5"/>
                  </a:lnTo>
                  <a:lnTo>
                    <a:pt x="12" y="3"/>
                  </a:lnTo>
                  <a:lnTo>
                    <a:pt x="14" y="0"/>
                  </a:lnTo>
                  <a:lnTo>
                    <a:pt x="20" y="0"/>
                  </a:lnTo>
                  <a:lnTo>
                    <a:pt x="714" y="0"/>
                  </a:lnTo>
                  <a:lnTo>
                    <a:pt x="719" y="0"/>
                  </a:lnTo>
                  <a:lnTo>
                    <a:pt x="723" y="2"/>
                  </a:lnTo>
                  <a:lnTo>
                    <a:pt x="726" y="3"/>
                  </a:lnTo>
                  <a:lnTo>
                    <a:pt x="729" y="6"/>
                  </a:lnTo>
                  <a:lnTo>
                    <a:pt x="732" y="9"/>
                  </a:lnTo>
                  <a:lnTo>
                    <a:pt x="733" y="12"/>
                  </a:lnTo>
                  <a:lnTo>
                    <a:pt x="734" y="16"/>
                  </a:lnTo>
                  <a:lnTo>
                    <a:pt x="734" y="21"/>
                  </a:lnTo>
                  <a:lnTo>
                    <a:pt x="734" y="24"/>
                  </a:lnTo>
                  <a:lnTo>
                    <a:pt x="733" y="28"/>
                  </a:lnTo>
                  <a:lnTo>
                    <a:pt x="732" y="31"/>
                  </a:lnTo>
                  <a:lnTo>
                    <a:pt x="729" y="34"/>
                  </a:lnTo>
                  <a:lnTo>
                    <a:pt x="726" y="36"/>
                  </a:lnTo>
                  <a:lnTo>
                    <a:pt x="723" y="38"/>
                  </a:lnTo>
                  <a:lnTo>
                    <a:pt x="719" y="39"/>
                  </a:lnTo>
                  <a:lnTo>
                    <a:pt x="714" y="39"/>
                  </a:lnTo>
                  <a:lnTo>
                    <a:pt x="46" y="39"/>
                  </a:lnTo>
                  <a:lnTo>
                    <a:pt x="150" y="348"/>
                  </a:lnTo>
                  <a:lnTo>
                    <a:pt x="638" y="348"/>
                  </a:lnTo>
                  <a:lnTo>
                    <a:pt x="641" y="349"/>
                  </a:lnTo>
                  <a:lnTo>
                    <a:pt x="645" y="350"/>
                  </a:lnTo>
                  <a:lnTo>
                    <a:pt x="648" y="352"/>
                  </a:lnTo>
                  <a:lnTo>
                    <a:pt x="651" y="353"/>
                  </a:lnTo>
                  <a:lnTo>
                    <a:pt x="654" y="356"/>
                  </a:lnTo>
                  <a:lnTo>
                    <a:pt x="655" y="361"/>
                  </a:lnTo>
                  <a:lnTo>
                    <a:pt x="657" y="363"/>
                  </a:lnTo>
                  <a:lnTo>
                    <a:pt x="657" y="368"/>
                  </a:lnTo>
                  <a:lnTo>
                    <a:pt x="657" y="372"/>
                  </a:lnTo>
                  <a:lnTo>
                    <a:pt x="655" y="375"/>
                  </a:lnTo>
                  <a:lnTo>
                    <a:pt x="654" y="378"/>
                  </a:lnTo>
                  <a:lnTo>
                    <a:pt x="651" y="381"/>
                  </a:lnTo>
                  <a:lnTo>
                    <a:pt x="648" y="384"/>
                  </a:lnTo>
                  <a:lnTo>
                    <a:pt x="645" y="385"/>
                  </a:lnTo>
                  <a:lnTo>
                    <a:pt x="641" y="387"/>
                  </a:lnTo>
                  <a:lnTo>
                    <a:pt x="638"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105" name="Group 104"/>
          <p:cNvGrpSpPr/>
          <p:nvPr/>
        </p:nvGrpSpPr>
        <p:grpSpPr>
          <a:xfrm>
            <a:off x="5786237" y="3054084"/>
            <a:ext cx="408356" cy="408412"/>
            <a:chOff x="2013401" y="5164541"/>
            <a:chExt cx="449901" cy="449902"/>
          </a:xfrm>
          <a:solidFill>
            <a:schemeClr val="bg1"/>
          </a:solidFill>
        </p:grpSpPr>
        <p:sp>
          <p:nvSpPr>
            <p:cNvPr id="106" name="Freeform 445"/>
            <p:cNvSpPr>
              <a:spLocks noEditPoints="1"/>
            </p:cNvSpPr>
            <p:nvPr/>
          </p:nvSpPr>
          <p:spPr bwMode="auto">
            <a:xfrm>
              <a:off x="2070184" y="5538731"/>
              <a:ext cx="74256" cy="75712"/>
            </a:xfrm>
            <a:custGeom>
              <a:avLst/>
              <a:gdLst>
                <a:gd name="T0" fmla="*/ 69 w 154"/>
                <a:gd name="T1" fmla="*/ 39 h 155"/>
                <a:gd name="T2" fmla="*/ 55 w 154"/>
                <a:gd name="T3" fmla="*/ 46 h 155"/>
                <a:gd name="T4" fmla="*/ 45 w 154"/>
                <a:gd name="T5" fmla="*/ 57 h 155"/>
                <a:gd name="T6" fmla="*/ 39 w 154"/>
                <a:gd name="T7" fmla="*/ 70 h 155"/>
                <a:gd name="T8" fmla="*/ 39 w 154"/>
                <a:gd name="T9" fmla="*/ 85 h 155"/>
                <a:gd name="T10" fmla="*/ 45 w 154"/>
                <a:gd name="T11" fmla="*/ 100 h 155"/>
                <a:gd name="T12" fmla="*/ 55 w 154"/>
                <a:gd name="T13" fmla="*/ 110 h 155"/>
                <a:gd name="T14" fmla="*/ 69 w 154"/>
                <a:gd name="T15" fmla="*/ 116 h 155"/>
                <a:gd name="T16" fmla="*/ 85 w 154"/>
                <a:gd name="T17" fmla="*/ 116 h 155"/>
                <a:gd name="T18" fmla="*/ 98 w 154"/>
                <a:gd name="T19" fmla="*/ 110 h 155"/>
                <a:gd name="T20" fmla="*/ 108 w 154"/>
                <a:gd name="T21" fmla="*/ 100 h 155"/>
                <a:gd name="T22" fmla="*/ 114 w 154"/>
                <a:gd name="T23" fmla="*/ 85 h 155"/>
                <a:gd name="T24" fmla="*/ 114 w 154"/>
                <a:gd name="T25" fmla="*/ 70 h 155"/>
                <a:gd name="T26" fmla="*/ 108 w 154"/>
                <a:gd name="T27" fmla="*/ 57 h 155"/>
                <a:gd name="T28" fmla="*/ 98 w 154"/>
                <a:gd name="T29" fmla="*/ 46 h 155"/>
                <a:gd name="T30" fmla="*/ 85 w 154"/>
                <a:gd name="T31" fmla="*/ 39 h 155"/>
                <a:gd name="T32" fmla="*/ 76 w 154"/>
                <a:gd name="T33" fmla="*/ 155 h 155"/>
                <a:gd name="T34" fmla="*/ 61 w 154"/>
                <a:gd name="T35" fmla="*/ 153 h 155"/>
                <a:gd name="T36" fmla="*/ 46 w 154"/>
                <a:gd name="T37" fmla="*/ 149 h 155"/>
                <a:gd name="T38" fmla="*/ 22 w 154"/>
                <a:gd name="T39" fmla="*/ 133 h 155"/>
                <a:gd name="T40" fmla="*/ 6 w 154"/>
                <a:gd name="T41" fmla="*/ 108 h 155"/>
                <a:gd name="T42" fmla="*/ 2 w 154"/>
                <a:gd name="T43" fmla="*/ 94 h 155"/>
                <a:gd name="T44" fmla="*/ 0 w 154"/>
                <a:gd name="T45" fmla="*/ 78 h 155"/>
                <a:gd name="T46" fmla="*/ 2 w 154"/>
                <a:gd name="T47" fmla="*/ 62 h 155"/>
                <a:gd name="T48" fmla="*/ 6 w 154"/>
                <a:gd name="T49" fmla="*/ 48 h 155"/>
                <a:gd name="T50" fmla="*/ 22 w 154"/>
                <a:gd name="T51" fmla="*/ 23 h 155"/>
                <a:gd name="T52" fmla="*/ 46 w 154"/>
                <a:gd name="T53" fmla="*/ 6 h 155"/>
                <a:gd name="T54" fmla="*/ 61 w 154"/>
                <a:gd name="T55" fmla="*/ 2 h 155"/>
                <a:gd name="T56" fmla="*/ 76 w 154"/>
                <a:gd name="T57" fmla="*/ 0 h 155"/>
                <a:gd name="T58" fmla="*/ 92 w 154"/>
                <a:gd name="T59" fmla="*/ 2 h 155"/>
                <a:gd name="T60" fmla="*/ 107 w 154"/>
                <a:gd name="T61" fmla="*/ 6 h 155"/>
                <a:gd name="T62" fmla="*/ 131 w 154"/>
                <a:gd name="T63" fmla="*/ 23 h 155"/>
                <a:gd name="T64" fmla="*/ 148 w 154"/>
                <a:gd name="T65" fmla="*/ 48 h 155"/>
                <a:gd name="T66" fmla="*/ 153 w 154"/>
                <a:gd name="T67" fmla="*/ 62 h 155"/>
                <a:gd name="T68" fmla="*/ 154 w 154"/>
                <a:gd name="T69" fmla="*/ 78 h 155"/>
                <a:gd name="T70" fmla="*/ 153 w 154"/>
                <a:gd name="T71" fmla="*/ 94 h 155"/>
                <a:gd name="T72" fmla="*/ 148 w 154"/>
                <a:gd name="T73" fmla="*/ 108 h 155"/>
                <a:gd name="T74" fmla="*/ 131 w 154"/>
                <a:gd name="T75" fmla="*/ 133 h 155"/>
                <a:gd name="T76" fmla="*/ 107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2" y="42"/>
                  </a:lnTo>
                  <a:lnTo>
                    <a:pt x="55" y="46"/>
                  </a:lnTo>
                  <a:lnTo>
                    <a:pt x="49" y="51"/>
                  </a:lnTo>
                  <a:lnTo>
                    <a:pt x="45" y="57"/>
                  </a:lnTo>
                  <a:lnTo>
                    <a:pt x="40" y="62"/>
                  </a:lnTo>
                  <a:lnTo>
                    <a:pt x="39" y="70"/>
                  </a:lnTo>
                  <a:lnTo>
                    <a:pt x="38" y="78"/>
                  </a:lnTo>
                  <a:lnTo>
                    <a:pt x="39" y="85"/>
                  </a:lnTo>
                  <a:lnTo>
                    <a:pt x="40" y="93"/>
                  </a:lnTo>
                  <a:lnTo>
                    <a:pt x="45" y="100"/>
                  </a:lnTo>
                  <a:lnTo>
                    <a:pt x="49" y="106"/>
                  </a:lnTo>
                  <a:lnTo>
                    <a:pt x="55" y="110"/>
                  </a:lnTo>
                  <a:lnTo>
                    <a:pt x="62" y="113"/>
                  </a:lnTo>
                  <a:lnTo>
                    <a:pt x="69" y="116"/>
                  </a:lnTo>
                  <a:lnTo>
                    <a:pt x="76" y="117"/>
                  </a:lnTo>
                  <a:lnTo>
                    <a:pt x="85" y="116"/>
                  </a:lnTo>
                  <a:lnTo>
                    <a:pt x="92" y="113"/>
                  </a:lnTo>
                  <a:lnTo>
                    <a:pt x="98" y="110"/>
                  </a:lnTo>
                  <a:lnTo>
                    <a:pt x="104" y="106"/>
                  </a:lnTo>
                  <a:lnTo>
                    <a:pt x="108" y="100"/>
                  </a:lnTo>
                  <a:lnTo>
                    <a:pt x="112" y="93"/>
                  </a:lnTo>
                  <a:lnTo>
                    <a:pt x="114" y="85"/>
                  </a:lnTo>
                  <a:lnTo>
                    <a:pt x="115" y="78"/>
                  </a:lnTo>
                  <a:lnTo>
                    <a:pt x="114" y="70"/>
                  </a:lnTo>
                  <a:lnTo>
                    <a:pt x="112" y="62"/>
                  </a:lnTo>
                  <a:lnTo>
                    <a:pt x="108" y="57"/>
                  </a:lnTo>
                  <a:lnTo>
                    <a:pt x="104" y="51"/>
                  </a:lnTo>
                  <a:lnTo>
                    <a:pt x="98" y="46"/>
                  </a:lnTo>
                  <a:lnTo>
                    <a:pt x="92" y="42"/>
                  </a:lnTo>
                  <a:lnTo>
                    <a:pt x="85" y="39"/>
                  </a:lnTo>
                  <a:lnTo>
                    <a:pt x="76" y="39"/>
                  </a:lnTo>
                  <a:close/>
                  <a:moveTo>
                    <a:pt x="76" y="155"/>
                  </a:moveTo>
                  <a:lnTo>
                    <a:pt x="69" y="155"/>
                  </a:lnTo>
                  <a:lnTo>
                    <a:pt x="61" y="153"/>
                  </a:lnTo>
                  <a:lnTo>
                    <a:pt x="53" y="152"/>
                  </a:lnTo>
                  <a:lnTo>
                    <a:pt x="46" y="149"/>
                  </a:lnTo>
                  <a:lnTo>
                    <a:pt x="33" y="142"/>
                  </a:lnTo>
                  <a:lnTo>
                    <a:pt x="22" y="133"/>
                  </a:lnTo>
                  <a:lnTo>
                    <a:pt x="13" y="121"/>
                  </a:lnTo>
                  <a:lnTo>
                    <a:pt x="6" y="108"/>
                  </a:lnTo>
                  <a:lnTo>
                    <a:pt x="3" y="101"/>
                  </a:lnTo>
                  <a:lnTo>
                    <a:pt x="2" y="94"/>
                  </a:lnTo>
                  <a:lnTo>
                    <a:pt x="0" y="85"/>
                  </a:lnTo>
                  <a:lnTo>
                    <a:pt x="0" y="78"/>
                  </a:lnTo>
                  <a:lnTo>
                    <a:pt x="0" y="70"/>
                  </a:lnTo>
                  <a:lnTo>
                    <a:pt x="2" y="62"/>
                  </a:lnTo>
                  <a:lnTo>
                    <a:pt x="3" y="55"/>
                  </a:lnTo>
                  <a:lnTo>
                    <a:pt x="6" y="48"/>
                  </a:lnTo>
                  <a:lnTo>
                    <a:pt x="13" y="35"/>
                  </a:lnTo>
                  <a:lnTo>
                    <a:pt x="22" y="23"/>
                  </a:lnTo>
                  <a:lnTo>
                    <a:pt x="33" y="13"/>
                  </a:lnTo>
                  <a:lnTo>
                    <a:pt x="46" y="6"/>
                  </a:lnTo>
                  <a:lnTo>
                    <a:pt x="53" y="5"/>
                  </a:lnTo>
                  <a:lnTo>
                    <a:pt x="61" y="2"/>
                  </a:lnTo>
                  <a:lnTo>
                    <a:pt x="69" y="0"/>
                  </a:lnTo>
                  <a:lnTo>
                    <a:pt x="76" y="0"/>
                  </a:lnTo>
                  <a:lnTo>
                    <a:pt x="85" y="0"/>
                  </a:lnTo>
                  <a:lnTo>
                    <a:pt x="92" y="2"/>
                  </a:lnTo>
                  <a:lnTo>
                    <a:pt x="100" y="5"/>
                  </a:lnTo>
                  <a:lnTo>
                    <a:pt x="107" y="6"/>
                  </a:lnTo>
                  <a:lnTo>
                    <a:pt x="120" y="13"/>
                  </a:lnTo>
                  <a:lnTo>
                    <a:pt x="131" y="23"/>
                  </a:lnTo>
                  <a:lnTo>
                    <a:pt x="141" y="35"/>
                  </a:lnTo>
                  <a:lnTo>
                    <a:pt x="148" y="48"/>
                  </a:lnTo>
                  <a:lnTo>
                    <a:pt x="150" y="55"/>
                  </a:lnTo>
                  <a:lnTo>
                    <a:pt x="153" y="62"/>
                  </a:lnTo>
                  <a:lnTo>
                    <a:pt x="154" y="70"/>
                  </a:lnTo>
                  <a:lnTo>
                    <a:pt x="154" y="78"/>
                  </a:lnTo>
                  <a:lnTo>
                    <a:pt x="154" y="85"/>
                  </a:lnTo>
                  <a:lnTo>
                    <a:pt x="153" y="94"/>
                  </a:lnTo>
                  <a:lnTo>
                    <a:pt x="150" y="101"/>
                  </a:lnTo>
                  <a:lnTo>
                    <a:pt x="148" y="108"/>
                  </a:lnTo>
                  <a:lnTo>
                    <a:pt x="141" y="121"/>
                  </a:lnTo>
                  <a:lnTo>
                    <a:pt x="131" y="133"/>
                  </a:lnTo>
                  <a:lnTo>
                    <a:pt x="120" y="142"/>
                  </a:lnTo>
                  <a:lnTo>
                    <a:pt x="107" y="149"/>
                  </a:lnTo>
                  <a:lnTo>
                    <a:pt x="100" y="152"/>
                  </a:lnTo>
                  <a:lnTo>
                    <a:pt x="92" y="153"/>
                  </a:lnTo>
                  <a:lnTo>
                    <a:pt x="85"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7" name="Freeform 446"/>
            <p:cNvSpPr>
              <a:spLocks noEditPoints="1"/>
            </p:cNvSpPr>
            <p:nvPr/>
          </p:nvSpPr>
          <p:spPr bwMode="auto">
            <a:xfrm>
              <a:off x="2275479" y="5538731"/>
              <a:ext cx="75712" cy="75712"/>
            </a:xfrm>
            <a:custGeom>
              <a:avLst/>
              <a:gdLst>
                <a:gd name="T0" fmla="*/ 69 w 154"/>
                <a:gd name="T1" fmla="*/ 39 h 155"/>
                <a:gd name="T2" fmla="*/ 55 w 154"/>
                <a:gd name="T3" fmla="*/ 46 h 155"/>
                <a:gd name="T4" fmla="*/ 45 w 154"/>
                <a:gd name="T5" fmla="*/ 57 h 155"/>
                <a:gd name="T6" fmla="*/ 39 w 154"/>
                <a:gd name="T7" fmla="*/ 70 h 155"/>
                <a:gd name="T8" fmla="*/ 39 w 154"/>
                <a:gd name="T9" fmla="*/ 85 h 155"/>
                <a:gd name="T10" fmla="*/ 45 w 154"/>
                <a:gd name="T11" fmla="*/ 100 h 155"/>
                <a:gd name="T12" fmla="*/ 55 w 154"/>
                <a:gd name="T13" fmla="*/ 110 h 155"/>
                <a:gd name="T14" fmla="*/ 69 w 154"/>
                <a:gd name="T15" fmla="*/ 116 h 155"/>
                <a:gd name="T16" fmla="*/ 85 w 154"/>
                <a:gd name="T17" fmla="*/ 116 h 155"/>
                <a:gd name="T18" fmla="*/ 98 w 154"/>
                <a:gd name="T19" fmla="*/ 110 h 155"/>
                <a:gd name="T20" fmla="*/ 108 w 154"/>
                <a:gd name="T21" fmla="*/ 100 h 155"/>
                <a:gd name="T22" fmla="*/ 114 w 154"/>
                <a:gd name="T23" fmla="*/ 85 h 155"/>
                <a:gd name="T24" fmla="*/ 114 w 154"/>
                <a:gd name="T25" fmla="*/ 70 h 155"/>
                <a:gd name="T26" fmla="*/ 108 w 154"/>
                <a:gd name="T27" fmla="*/ 57 h 155"/>
                <a:gd name="T28" fmla="*/ 98 w 154"/>
                <a:gd name="T29" fmla="*/ 46 h 155"/>
                <a:gd name="T30" fmla="*/ 85 w 154"/>
                <a:gd name="T31" fmla="*/ 39 h 155"/>
                <a:gd name="T32" fmla="*/ 76 w 154"/>
                <a:gd name="T33" fmla="*/ 155 h 155"/>
                <a:gd name="T34" fmla="*/ 60 w 154"/>
                <a:gd name="T35" fmla="*/ 153 h 155"/>
                <a:gd name="T36" fmla="*/ 46 w 154"/>
                <a:gd name="T37" fmla="*/ 149 h 155"/>
                <a:gd name="T38" fmla="*/ 22 w 154"/>
                <a:gd name="T39" fmla="*/ 133 h 155"/>
                <a:gd name="T40" fmla="*/ 6 w 154"/>
                <a:gd name="T41" fmla="*/ 108 h 155"/>
                <a:gd name="T42" fmla="*/ 1 w 154"/>
                <a:gd name="T43" fmla="*/ 94 h 155"/>
                <a:gd name="T44" fmla="*/ 0 w 154"/>
                <a:gd name="T45" fmla="*/ 78 h 155"/>
                <a:gd name="T46" fmla="*/ 1 w 154"/>
                <a:gd name="T47" fmla="*/ 62 h 155"/>
                <a:gd name="T48" fmla="*/ 6 w 154"/>
                <a:gd name="T49" fmla="*/ 48 h 155"/>
                <a:gd name="T50" fmla="*/ 22 w 154"/>
                <a:gd name="T51" fmla="*/ 23 h 155"/>
                <a:gd name="T52" fmla="*/ 46 w 154"/>
                <a:gd name="T53" fmla="*/ 6 h 155"/>
                <a:gd name="T54" fmla="*/ 60 w 154"/>
                <a:gd name="T55" fmla="*/ 2 h 155"/>
                <a:gd name="T56" fmla="*/ 76 w 154"/>
                <a:gd name="T57" fmla="*/ 0 h 155"/>
                <a:gd name="T58" fmla="*/ 92 w 154"/>
                <a:gd name="T59" fmla="*/ 2 h 155"/>
                <a:gd name="T60" fmla="*/ 107 w 154"/>
                <a:gd name="T61" fmla="*/ 6 h 155"/>
                <a:gd name="T62" fmla="*/ 131 w 154"/>
                <a:gd name="T63" fmla="*/ 23 h 155"/>
                <a:gd name="T64" fmla="*/ 148 w 154"/>
                <a:gd name="T65" fmla="*/ 48 h 155"/>
                <a:gd name="T66" fmla="*/ 153 w 154"/>
                <a:gd name="T67" fmla="*/ 62 h 155"/>
                <a:gd name="T68" fmla="*/ 154 w 154"/>
                <a:gd name="T69" fmla="*/ 78 h 155"/>
                <a:gd name="T70" fmla="*/ 153 w 154"/>
                <a:gd name="T71" fmla="*/ 94 h 155"/>
                <a:gd name="T72" fmla="*/ 148 w 154"/>
                <a:gd name="T73" fmla="*/ 108 h 155"/>
                <a:gd name="T74" fmla="*/ 131 w 154"/>
                <a:gd name="T75" fmla="*/ 133 h 155"/>
                <a:gd name="T76" fmla="*/ 107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2" y="42"/>
                  </a:lnTo>
                  <a:lnTo>
                    <a:pt x="55" y="46"/>
                  </a:lnTo>
                  <a:lnTo>
                    <a:pt x="49" y="51"/>
                  </a:lnTo>
                  <a:lnTo>
                    <a:pt x="45" y="57"/>
                  </a:lnTo>
                  <a:lnTo>
                    <a:pt x="40" y="62"/>
                  </a:lnTo>
                  <a:lnTo>
                    <a:pt x="39" y="70"/>
                  </a:lnTo>
                  <a:lnTo>
                    <a:pt x="37" y="78"/>
                  </a:lnTo>
                  <a:lnTo>
                    <a:pt x="39" y="85"/>
                  </a:lnTo>
                  <a:lnTo>
                    <a:pt x="40" y="93"/>
                  </a:lnTo>
                  <a:lnTo>
                    <a:pt x="45" y="100"/>
                  </a:lnTo>
                  <a:lnTo>
                    <a:pt x="49" y="106"/>
                  </a:lnTo>
                  <a:lnTo>
                    <a:pt x="55" y="110"/>
                  </a:lnTo>
                  <a:lnTo>
                    <a:pt x="62" y="113"/>
                  </a:lnTo>
                  <a:lnTo>
                    <a:pt x="69" y="116"/>
                  </a:lnTo>
                  <a:lnTo>
                    <a:pt x="76" y="117"/>
                  </a:lnTo>
                  <a:lnTo>
                    <a:pt x="85" y="116"/>
                  </a:lnTo>
                  <a:lnTo>
                    <a:pt x="92" y="113"/>
                  </a:lnTo>
                  <a:lnTo>
                    <a:pt x="98" y="110"/>
                  </a:lnTo>
                  <a:lnTo>
                    <a:pt x="104" y="106"/>
                  </a:lnTo>
                  <a:lnTo>
                    <a:pt x="108" y="100"/>
                  </a:lnTo>
                  <a:lnTo>
                    <a:pt x="112" y="93"/>
                  </a:lnTo>
                  <a:lnTo>
                    <a:pt x="114" y="85"/>
                  </a:lnTo>
                  <a:lnTo>
                    <a:pt x="115" y="78"/>
                  </a:lnTo>
                  <a:lnTo>
                    <a:pt x="114" y="70"/>
                  </a:lnTo>
                  <a:lnTo>
                    <a:pt x="112" y="62"/>
                  </a:lnTo>
                  <a:lnTo>
                    <a:pt x="108" y="57"/>
                  </a:lnTo>
                  <a:lnTo>
                    <a:pt x="104" y="51"/>
                  </a:lnTo>
                  <a:lnTo>
                    <a:pt x="98" y="46"/>
                  </a:lnTo>
                  <a:lnTo>
                    <a:pt x="92" y="42"/>
                  </a:lnTo>
                  <a:lnTo>
                    <a:pt x="85" y="39"/>
                  </a:lnTo>
                  <a:lnTo>
                    <a:pt x="76" y="39"/>
                  </a:lnTo>
                  <a:close/>
                  <a:moveTo>
                    <a:pt x="76" y="155"/>
                  </a:moveTo>
                  <a:lnTo>
                    <a:pt x="69" y="155"/>
                  </a:lnTo>
                  <a:lnTo>
                    <a:pt x="60" y="153"/>
                  </a:lnTo>
                  <a:lnTo>
                    <a:pt x="53" y="152"/>
                  </a:lnTo>
                  <a:lnTo>
                    <a:pt x="46" y="149"/>
                  </a:lnTo>
                  <a:lnTo>
                    <a:pt x="33" y="142"/>
                  </a:lnTo>
                  <a:lnTo>
                    <a:pt x="22" y="133"/>
                  </a:lnTo>
                  <a:lnTo>
                    <a:pt x="13" y="121"/>
                  </a:lnTo>
                  <a:lnTo>
                    <a:pt x="6" y="108"/>
                  </a:lnTo>
                  <a:lnTo>
                    <a:pt x="3" y="101"/>
                  </a:lnTo>
                  <a:lnTo>
                    <a:pt x="1" y="94"/>
                  </a:lnTo>
                  <a:lnTo>
                    <a:pt x="0" y="85"/>
                  </a:lnTo>
                  <a:lnTo>
                    <a:pt x="0" y="78"/>
                  </a:lnTo>
                  <a:lnTo>
                    <a:pt x="0" y="70"/>
                  </a:lnTo>
                  <a:lnTo>
                    <a:pt x="1" y="62"/>
                  </a:lnTo>
                  <a:lnTo>
                    <a:pt x="3" y="55"/>
                  </a:lnTo>
                  <a:lnTo>
                    <a:pt x="6" y="48"/>
                  </a:lnTo>
                  <a:lnTo>
                    <a:pt x="13" y="35"/>
                  </a:lnTo>
                  <a:lnTo>
                    <a:pt x="22" y="23"/>
                  </a:lnTo>
                  <a:lnTo>
                    <a:pt x="33" y="13"/>
                  </a:lnTo>
                  <a:lnTo>
                    <a:pt x="46" y="6"/>
                  </a:lnTo>
                  <a:lnTo>
                    <a:pt x="53" y="5"/>
                  </a:lnTo>
                  <a:lnTo>
                    <a:pt x="60" y="2"/>
                  </a:lnTo>
                  <a:lnTo>
                    <a:pt x="69" y="0"/>
                  </a:lnTo>
                  <a:lnTo>
                    <a:pt x="76" y="0"/>
                  </a:lnTo>
                  <a:lnTo>
                    <a:pt x="85" y="0"/>
                  </a:lnTo>
                  <a:lnTo>
                    <a:pt x="92" y="2"/>
                  </a:lnTo>
                  <a:lnTo>
                    <a:pt x="99" y="5"/>
                  </a:lnTo>
                  <a:lnTo>
                    <a:pt x="107" y="6"/>
                  </a:lnTo>
                  <a:lnTo>
                    <a:pt x="119" y="13"/>
                  </a:lnTo>
                  <a:lnTo>
                    <a:pt x="131" y="23"/>
                  </a:lnTo>
                  <a:lnTo>
                    <a:pt x="141" y="35"/>
                  </a:lnTo>
                  <a:lnTo>
                    <a:pt x="148" y="48"/>
                  </a:lnTo>
                  <a:lnTo>
                    <a:pt x="150" y="55"/>
                  </a:lnTo>
                  <a:lnTo>
                    <a:pt x="153" y="62"/>
                  </a:lnTo>
                  <a:lnTo>
                    <a:pt x="154" y="70"/>
                  </a:lnTo>
                  <a:lnTo>
                    <a:pt x="154" y="78"/>
                  </a:lnTo>
                  <a:lnTo>
                    <a:pt x="154" y="85"/>
                  </a:lnTo>
                  <a:lnTo>
                    <a:pt x="153" y="94"/>
                  </a:lnTo>
                  <a:lnTo>
                    <a:pt x="150" y="101"/>
                  </a:lnTo>
                  <a:lnTo>
                    <a:pt x="148" y="108"/>
                  </a:lnTo>
                  <a:lnTo>
                    <a:pt x="141" y="121"/>
                  </a:lnTo>
                  <a:lnTo>
                    <a:pt x="131" y="133"/>
                  </a:lnTo>
                  <a:lnTo>
                    <a:pt x="119" y="142"/>
                  </a:lnTo>
                  <a:lnTo>
                    <a:pt x="107" y="149"/>
                  </a:lnTo>
                  <a:lnTo>
                    <a:pt x="99" y="152"/>
                  </a:lnTo>
                  <a:lnTo>
                    <a:pt x="92" y="153"/>
                  </a:lnTo>
                  <a:lnTo>
                    <a:pt x="85"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8" name="Freeform 447"/>
            <p:cNvSpPr/>
            <p:nvPr/>
          </p:nvSpPr>
          <p:spPr bwMode="auto">
            <a:xfrm>
              <a:off x="2199768" y="5164541"/>
              <a:ext cx="18928" cy="149967"/>
            </a:xfrm>
            <a:custGeom>
              <a:avLst/>
              <a:gdLst>
                <a:gd name="T0" fmla="*/ 21 w 39"/>
                <a:gd name="T1" fmla="*/ 309 h 309"/>
                <a:gd name="T2" fmla="*/ 16 w 39"/>
                <a:gd name="T3" fmla="*/ 309 h 309"/>
                <a:gd name="T4" fmla="*/ 12 w 39"/>
                <a:gd name="T5" fmla="*/ 307 h 309"/>
                <a:gd name="T6" fmla="*/ 9 w 39"/>
                <a:gd name="T7" fmla="*/ 306 h 309"/>
                <a:gd name="T8" fmla="*/ 6 w 39"/>
                <a:gd name="T9" fmla="*/ 303 h 309"/>
                <a:gd name="T10" fmla="*/ 5 w 39"/>
                <a:gd name="T11" fmla="*/ 300 h 309"/>
                <a:gd name="T12" fmla="*/ 2 w 39"/>
                <a:gd name="T13" fmla="*/ 297 h 309"/>
                <a:gd name="T14" fmla="*/ 2 w 39"/>
                <a:gd name="T15" fmla="*/ 294 h 309"/>
                <a:gd name="T16" fmla="*/ 0 w 39"/>
                <a:gd name="T17" fmla="*/ 290 h 309"/>
                <a:gd name="T18" fmla="*/ 0 w 39"/>
                <a:gd name="T19" fmla="*/ 19 h 309"/>
                <a:gd name="T20" fmla="*/ 2 w 39"/>
                <a:gd name="T21" fmla="*/ 15 h 309"/>
                <a:gd name="T22" fmla="*/ 2 w 39"/>
                <a:gd name="T23" fmla="*/ 12 h 309"/>
                <a:gd name="T24" fmla="*/ 5 w 39"/>
                <a:gd name="T25" fmla="*/ 9 h 309"/>
                <a:gd name="T26" fmla="*/ 6 w 39"/>
                <a:gd name="T27" fmla="*/ 6 h 309"/>
                <a:gd name="T28" fmla="*/ 9 w 39"/>
                <a:gd name="T29" fmla="*/ 3 h 309"/>
                <a:gd name="T30" fmla="*/ 12 w 39"/>
                <a:gd name="T31" fmla="*/ 2 h 309"/>
                <a:gd name="T32" fmla="*/ 16 w 39"/>
                <a:gd name="T33" fmla="*/ 0 h 309"/>
                <a:gd name="T34" fmla="*/ 21 w 39"/>
                <a:gd name="T35" fmla="*/ 0 h 309"/>
                <a:gd name="T36" fmla="*/ 23 w 39"/>
                <a:gd name="T37" fmla="*/ 0 h 309"/>
                <a:gd name="T38" fmla="*/ 28 w 39"/>
                <a:gd name="T39" fmla="*/ 2 h 309"/>
                <a:gd name="T40" fmla="*/ 31 w 39"/>
                <a:gd name="T41" fmla="*/ 3 h 309"/>
                <a:gd name="T42" fmla="*/ 34 w 39"/>
                <a:gd name="T43" fmla="*/ 6 h 309"/>
                <a:gd name="T44" fmla="*/ 36 w 39"/>
                <a:gd name="T45" fmla="*/ 9 h 309"/>
                <a:gd name="T46" fmla="*/ 38 w 39"/>
                <a:gd name="T47" fmla="*/ 12 h 309"/>
                <a:gd name="T48" fmla="*/ 39 w 39"/>
                <a:gd name="T49" fmla="*/ 15 h 309"/>
                <a:gd name="T50" fmla="*/ 39 w 39"/>
                <a:gd name="T51" fmla="*/ 19 h 309"/>
                <a:gd name="T52" fmla="*/ 39 w 39"/>
                <a:gd name="T53" fmla="*/ 290 h 309"/>
                <a:gd name="T54" fmla="*/ 39 w 39"/>
                <a:gd name="T55" fmla="*/ 294 h 309"/>
                <a:gd name="T56" fmla="*/ 38 w 39"/>
                <a:gd name="T57" fmla="*/ 297 h 309"/>
                <a:gd name="T58" fmla="*/ 36 w 39"/>
                <a:gd name="T59" fmla="*/ 300 h 309"/>
                <a:gd name="T60" fmla="*/ 34 w 39"/>
                <a:gd name="T61" fmla="*/ 303 h 309"/>
                <a:gd name="T62" fmla="*/ 31 w 39"/>
                <a:gd name="T63" fmla="*/ 306 h 309"/>
                <a:gd name="T64" fmla="*/ 28 w 39"/>
                <a:gd name="T65" fmla="*/ 307 h 309"/>
                <a:gd name="T66" fmla="*/ 23 w 39"/>
                <a:gd name="T67" fmla="*/ 309 h 309"/>
                <a:gd name="T68" fmla="*/ 21 w 39"/>
                <a:gd name="T69"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309">
                  <a:moveTo>
                    <a:pt x="21" y="309"/>
                  </a:moveTo>
                  <a:lnTo>
                    <a:pt x="16" y="309"/>
                  </a:lnTo>
                  <a:lnTo>
                    <a:pt x="12" y="307"/>
                  </a:lnTo>
                  <a:lnTo>
                    <a:pt x="9" y="306"/>
                  </a:lnTo>
                  <a:lnTo>
                    <a:pt x="6" y="303"/>
                  </a:lnTo>
                  <a:lnTo>
                    <a:pt x="5" y="300"/>
                  </a:lnTo>
                  <a:lnTo>
                    <a:pt x="2" y="297"/>
                  </a:lnTo>
                  <a:lnTo>
                    <a:pt x="2" y="294"/>
                  </a:lnTo>
                  <a:lnTo>
                    <a:pt x="0" y="290"/>
                  </a:lnTo>
                  <a:lnTo>
                    <a:pt x="0" y="19"/>
                  </a:lnTo>
                  <a:lnTo>
                    <a:pt x="2" y="15"/>
                  </a:lnTo>
                  <a:lnTo>
                    <a:pt x="2" y="12"/>
                  </a:lnTo>
                  <a:lnTo>
                    <a:pt x="5" y="9"/>
                  </a:lnTo>
                  <a:lnTo>
                    <a:pt x="6" y="6"/>
                  </a:lnTo>
                  <a:lnTo>
                    <a:pt x="9" y="3"/>
                  </a:lnTo>
                  <a:lnTo>
                    <a:pt x="12" y="2"/>
                  </a:lnTo>
                  <a:lnTo>
                    <a:pt x="16" y="0"/>
                  </a:lnTo>
                  <a:lnTo>
                    <a:pt x="21" y="0"/>
                  </a:lnTo>
                  <a:lnTo>
                    <a:pt x="23" y="0"/>
                  </a:lnTo>
                  <a:lnTo>
                    <a:pt x="28" y="2"/>
                  </a:lnTo>
                  <a:lnTo>
                    <a:pt x="31" y="3"/>
                  </a:lnTo>
                  <a:lnTo>
                    <a:pt x="34" y="6"/>
                  </a:lnTo>
                  <a:lnTo>
                    <a:pt x="36" y="9"/>
                  </a:lnTo>
                  <a:lnTo>
                    <a:pt x="38" y="12"/>
                  </a:lnTo>
                  <a:lnTo>
                    <a:pt x="39" y="15"/>
                  </a:lnTo>
                  <a:lnTo>
                    <a:pt x="39" y="19"/>
                  </a:lnTo>
                  <a:lnTo>
                    <a:pt x="39" y="290"/>
                  </a:lnTo>
                  <a:lnTo>
                    <a:pt x="39" y="294"/>
                  </a:lnTo>
                  <a:lnTo>
                    <a:pt x="38" y="297"/>
                  </a:lnTo>
                  <a:lnTo>
                    <a:pt x="36" y="300"/>
                  </a:lnTo>
                  <a:lnTo>
                    <a:pt x="34" y="303"/>
                  </a:lnTo>
                  <a:lnTo>
                    <a:pt x="31" y="306"/>
                  </a:lnTo>
                  <a:lnTo>
                    <a:pt x="28" y="307"/>
                  </a:lnTo>
                  <a:lnTo>
                    <a:pt x="23" y="309"/>
                  </a:lnTo>
                  <a:lnTo>
                    <a:pt x="21"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9" name="Freeform 448"/>
            <p:cNvSpPr/>
            <p:nvPr/>
          </p:nvSpPr>
          <p:spPr bwMode="auto">
            <a:xfrm>
              <a:off x="2144440" y="5238797"/>
              <a:ext cx="131039" cy="75712"/>
            </a:xfrm>
            <a:custGeom>
              <a:avLst/>
              <a:gdLst>
                <a:gd name="T0" fmla="*/ 136 w 271"/>
                <a:gd name="T1" fmla="*/ 155 h 155"/>
                <a:gd name="T2" fmla="*/ 131 w 271"/>
                <a:gd name="T3" fmla="*/ 155 h 155"/>
                <a:gd name="T4" fmla="*/ 128 w 271"/>
                <a:gd name="T5" fmla="*/ 153 h 155"/>
                <a:gd name="T6" fmla="*/ 124 w 271"/>
                <a:gd name="T7" fmla="*/ 152 h 155"/>
                <a:gd name="T8" fmla="*/ 121 w 271"/>
                <a:gd name="T9" fmla="*/ 149 h 155"/>
                <a:gd name="T10" fmla="*/ 6 w 271"/>
                <a:gd name="T11" fmla="*/ 34 h 155"/>
                <a:gd name="T12" fmla="*/ 3 w 271"/>
                <a:gd name="T13" fmla="*/ 31 h 155"/>
                <a:gd name="T14" fmla="*/ 2 w 271"/>
                <a:gd name="T15" fmla="*/ 26 h 155"/>
                <a:gd name="T16" fmla="*/ 0 w 271"/>
                <a:gd name="T17" fmla="*/ 24 h 155"/>
                <a:gd name="T18" fmla="*/ 0 w 271"/>
                <a:gd name="T19" fmla="*/ 19 h 155"/>
                <a:gd name="T20" fmla="*/ 0 w 271"/>
                <a:gd name="T21" fmla="*/ 16 h 155"/>
                <a:gd name="T22" fmla="*/ 2 w 271"/>
                <a:gd name="T23" fmla="*/ 12 h 155"/>
                <a:gd name="T24" fmla="*/ 3 w 271"/>
                <a:gd name="T25" fmla="*/ 9 h 155"/>
                <a:gd name="T26" fmla="*/ 6 w 271"/>
                <a:gd name="T27" fmla="*/ 6 h 155"/>
                <a:gd name="T28" fmla="*/ 9 w 271"/>
                <a:gd name="T29" fmla="*/ 3 h 155"/>
                <a:gd name="T30" fmla="*/ 12 w 271"/>
                <a:gd name="T31" fmla="*/ 2 h 155"/>
                <a:gd name="T32" fmla="*/ 16 w 271"/>
                <a:gd name="T33" fmla="*/ 0 h 155"/>
                <a:gd name="T34" fmla="*/ 19 w 271"/>
                <a:gd name="T35" fmla="*/ 0 h 155"/>
                <a:gd name="T36" fmla="*/ 23 w 271"/>
                <a:gd name="T37" fmla="*/ 0 h 155"/>
                <a:gd name="T38" fmla="*/ 26 w 271"/>
                <a:gd name="T39" fmla="*/ 2 h 155"/>
                <a:gd name="T40" fmla="*/ 30 w 271"/>
                <a:gd name="T41" fmla="*/ 3 h 155"/>
                <a:gd name="T42" fmla="*/ 33 w 271"/>
                <a:gd name="T43" fmla="*/ 6 h 155"/>
                <a:gd name="T44" fmla="*/ 136 w 271"/>
                <a:gd name="T45" fmla="*/ 109 h 155"/>
                <a:gd name="T46" fmla="*/ 238 w 271"/>
                <a:gd name="T47" fmla="*/ 6 h 155"/>
                <a:gd name="T48" fmla="*/ 241 w 271"/>
                <a:gd name="T49" fmla="*/ 3 h 155"/>
                <a:gd name="T50" fmla="*/ 244 w 271"/>
                <a:gd name="T51" fmla="*/ 2 h 155"/>
                <a:gd name="T52" fmla="*/ 248 w 271"/>
                <a:gd name="T53" fmla="*/ 0 h 155"/>
                <a:gd name="T54" fmla="*/ 251 w 271"/>
                <a:gd name="T55" fmla="*/ 0 h 155"/>
                <a:gd name="T56" fmla="*/ 255 w 271"/>
                <a:gd name="T57" fmla="*/ 0 h 155"/>
                <a:gd name="T58" fmla="*/ 258 w 271"/>
                <a:gd name="T59" fmla="*/ 2 h 155"/>
                <a:gd name="T60" fmla="*/ 261 w 271"/>
                <a:gd name="T61" fmla="*/ 3 h 155"/>
                <a:gd name="T62" fmla="*/ 265 w 271"/>
                <a:gd name="T63" fmla="*/ 6 h 155"/>
                <a:gd name="T64" fmla="*/ 267 w 271"/>
                <a:gd name="T65" fmla="*/ 9 h 155"/>
                <a:gd name="T66" fmla="*/ 270 w 271"/>
                <a:gd name="T67" fmla="*/ 12 h 155"/>
                <a:gd name="T68" fmla="*/ 270 w 271"/>
                <a:gd name="T69" fmla="*/ 16 h 155"/>
                <a:gd name="T70" fmla="*/ 271 w 271"/>
                <a:gd name="T71" fmla="*/ 19 h 155"/>
                <a:gd name="T72" fmla="*/ 270 w 271"/>
                <a:gd name="T73" fmla="*/ 24 h 155"/>
                <a:gd name="T74" fmla="*/ 270 w 271"/>
                <a:gd name="T75" fmla="*/ 26 h 155"/>
                <a:gd name="T76" fmla="*/ 267 w 271"/>
                <a:gd name="T77" fmla="*/ 31 h 155"/>
                <a:gd name="T78" fmla="*/ 265 w 271"/>
                <a:gd name="T79" fmla="*/ 34 h 155"/>
                <a:gd name="T80" fmla="*/ 149 w 271"/>
                <a:gd name="T81" fmla="*/ 149 h 155"/>
                <a:gd name="T82" fmla="*/ 146 w 271"/>
                <a:gd name="T83" fmla="*/ 152 h 155"/>
                <a:gd name="T84" fmla="*/ 143 w 271"/>
                <a:gd name="T85" fmla="*/ 153 h 155"/>
                <a:gd name="T86" fmla="*/ 138 w 271"/>
                <a:gd name="T87" fmla="*/ 155 h 155"/>
                <a:gd name="T88" fmla="*/ 136 w 271"/>
                <a:gd name="T8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 h="155">
                  <a:moveTo>
                    <a:pt x="136" y="155"/>
                  </a:moveTo>
                  <a:lnTo>
                    <a:pt x="131" y="155"/>
                  </a:lnTo>
                  <a:lnTo>
                    <a:pt x="128" y="153"/>
                  </a:lnTo>
                  <a:lnTo>
                    <a:pt x="124" y="152"/>
                  </a:lnTo>
                  <a:lnTo>
                    <a:pt x="121" y="149"/>
                  </a:lnTo>
                  <a:lnTo>
                    <a:pt x="6" y="34"/>
                  </a:lnTo>
                  <a:lnTo>
                    <a:pt x="3" y="31"/>
                  </a:lnTo>
                  <a:lnTo>
                    <a:pt x="2" y="26"/>
                  </a:lnTo>
                  <a:lnTo>
                    <a:pt x="0" y="24"/>
                  </a:lnTo>
                  <a:lnTo>
                    <a:pt x="0" y="19"/>
                  </a:lnTo>
                  <a:lnTo>
                    <a:pt x="0" y="16"/>
                  </a:lnTo>
                  <a:lnTo>
                    <a:pt x="2" y="12"/>
                  </a:lnTo>
                  <a:lnTo>
                    <a:pt x="3" y="9"/>
                  </a:lnTo>
                  <a:lnTo>
                    <a:pt x="6" y="6"/>
                  </a:lnTo>
                  <a:lnTo>
                    <a:pt x="9" y="3"/>
                  </a:lnTo>
                  <a:lnTo>
                    <a:pt x="12" y="2"/>
                  </a:lnTo>
                  <a:lnTo>
                    <a:pt x="16" y="0"/>
                  </a:lnTo>
                  <a:lnTo>
                    <a:pt x="19" y="0"/>
                  </a:lnTo>
                  <a:lnTo>
                    <a:pt x="23" y="0"/>
                  </a:lnTo>
                  <a:lnTo>
                    <a:pt x="26" y="2"/>
                  </a:lnTo>
                  <a:lnTo>
                    <a:pt x="30" y="3"/>
                  </a:lnTo>
                  <a:lnTo>
                    <a:pt x="33" y="6"/>
                  </a:lnTo>
                  <a:lnTo>
                    <a:pt x="136" y="109"/>
                  </a:lnTo>
                  <a:lnTo>
                    <a:pt x="238" y="6"/>
                  </a:lnTo>
                  <a:lnTo>
                    <a:pt x="241" y="3"/>
                  </a:lnTo>
                  <a:lnTo>
                    <a:pt x="244" y="2"/>
                  </a:lnTo>
                  <a:lnTo>
                    <a:pt x="248" y="0"/>
                  </a:lnTo>
                  <a:lnTo>
                    <a:pt x="251" y="0"/>
                  </a:lnTo>
                  <a:lnTo>
                    <a:pt x="255" y="0"/>
                  </a:lnTo>
                  <a:lnTo>
                    <a:pt x="258" y="2"/>
                  </a:lnTo>
                  <a:lnTo>
                    <a:pt x="261" y="3"/>
                  </a:lnTo>
                  <a:lnTo>
                    <a:pt x="265" y="6"/>
                  </a:lnTo>
                  <a:lnTo>
                    <a:pt x="267" y="9"/>
                  </a:lnTo>
                  <a:lnTo>
                    <a:pt x="270" y="12"/>
                  </a:lnTo>
                  <a:lnTo>
                    <a:pt x="270" y="16"/>
                  </a:lnTo>
                  <a:lnTo>
                    <a:pt x="271" y="19"/>
                  </a:lnTo>
                  <a:lnTo>
                    <a:pt x="270" y="24"/>
                  </a:lnTo>
                  <a:lnTo>
                    <a:pt x="270" y="26"/>
                  </a:lnTo>
                  <a:lnTo>
                    <a:pt x="267" y="31"/>
                  </a:lnTo>
                  <a:lnTo>
                    <a:pt x="265" y="34"/>
                  </a:lnTo>
                  <a:lnTo>
                    <a:pt x="149" y="149"/>
                  </a:lnTo>
                  <a:lnTo>
                    <a:pt x="146" y="152"/>
                  </a:lnTo>
                  <a:lnTo>
                    <a:pt x="143" y="153"/>
                  </a:lnTo>
                  <a:lnTo>
                    <a:pt x="138" y="155"/>
                  </a:lnTo>
                  <a:lnTo>
                    <a:pt x="13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10" name="Freeform 449"/>
            <p:cNvSpPr/>
            <p:nvPr/>
          </p:nvSpPr>
          <p:spPr bwMode="auto">
            <a:xfrm>
              <a:off x="2097848" y="5221325"/>
              <a:ext cx="365454" cy="336334"/>
            </a:xfrm>
            <a:custGeom>
              <a:avLst/>
              <a:gdLst>
                <a:gd name="T0" fmla="*/ 443 w 753"/>
                <a:gd name="T1" fmla="*/ 695 h 695"/>
                <a:gd name="T2" fmla="*/ 18 w 753"/>
                <a:gd name="T3" fmla="*/ 695 h 695"/>
                <a:gd name="T4" fmla="*/ 14 w 753"/>
                <a:gd name="T5" fmla="*/ 695 h 695"/>
                <a:gd name="T6" fmla="*/ 11 w 753"/>
                <a:gd name="T7" fmla="*/ 694 h 695"/>
                <a:gd name="T8" fmla="*/ 8 w 753"/>
                <a:gd name="T9" fmla="*/ 692 h 695"/>
                <a:gd name="T10" fmla="*/ 6 w 753"/>
                <a:gd name="T11" fmla="*/ 690 h 695"/>
                <a:gd name="T12" fmla="*/ 3 w 753"/>
                <a:gd name="T13" fmla="*/ 687 h 695"/>
                <a:gd name="T14" fmla="*/ 1 w 753"/>
                <a:gd name="T15" fmla="*/ 684 h 695"/>
                <a:gd name="T16" fmla="*/ 0 w 753"/>
                <a:gd name="T17" fmla="*/ 679 h 695"/>
                <a:gd name="T18" fmla="*/ 0 w 753"/>
                <a:gd name="T19" fmla="*/ 677 h 695"/>
                <a:gd name="T20" fmla="*/ 0 w 753"/>
                <a:gd name="T21" fmla="*/ 672 h 695"/>
                <a:gd name="T22" fmla="*/ 1 w 753"/>
                <a:gd name="T23" fmla="*/ 668 h 695"/>
                <a:gd name="T24" fmla="*/ 3 w 753"/>
                <a:gd name="T25" fmla="*/ 665 h 695"/>
                <a:gd name="T26" fmla="*/ 6 w 753"/>
                <a:gd name="T27" fmla="*/ 662 h 695"/>
                <a:gd name="T28" fmla="*/ 8 w 753"/>
                <a:gd name="T29" fmla="*/ 659 h 695"/>
                <a:gd name="T30" fmla="*/ 11 w 753"/>
                <a:gd name="T31" fmla="*/ 658 h 695"/>
                <a:gd name="T32" fmla="*/ 14 w 753"/>
                <a:gd name="T33" fmla="*/ 656 h 695"/>
                <a:gd name="T34" fmla="*/ 18 w 753"/>
                <a:gd name="T35" fmla="*/ 656 h 695"/>
                <a:gd name="T36" fmla="*/ 429 w 753"/>
                <a:gd name="T37" fmla="*/ 656 h 695"/>
                <a:gd name="T38" fmla="*/ 579 w 753"/>
                <a:gd name="T39" fmla="*/ 15 h 695"/>
                <a:gd name="T40" fmla="*/ 582 w 753"/>
                <a:gd name="T41" fmla="*/ 8 h 695"/>
                <a:gd name="T42" fmla="*/ 586 w 753"/>
                <a:gd name="T43" fmla="*/ 4 h 695"/>
                <a:gd name="T44" fmla="*/ 592 w 753"/>
                <a:gd name="T45" fmla="*/ 1 h 695"/>
                <a:gd name="T46" fmla="*/ 597 w 753"/>
                <a:gd name="T47" fmla="*/ 0 h 695"/>
                <a:gd name="T48" fmla="*/ 733 w 753"/>
                <a:gd name="T49" fmla="*/ 0 h 695"/>
                <a:gd name="T50" fmla="*/ 737 w 753"/>
                <a:gd name="T51" fmla="*/ 0 h 695"/>
                <a:gd name="T52" fmla="*/ 741 w 753"/>
                <a:gd name="T53" fmla="*/ 1 h 695"/>
                <a:gd name="T54" fmla="*/ 744 w 753"/>
                <a:gd name="T55" fmla="*/ 2 h 695"/>
                <a:gd name="T56" fmla="*/ 747 w 753"/>
                <a:gd name="T57" fmla="*/ 5 h 695"/>
                <a:gd name="T58" fmla="*/ 749 w 753"/>
                <a:gd name="T59" fmla="*/ 8 h 695"/>
                <a:gd name="T60" fmla="*/ 751 w 753"/>
                <a:gd name="T61" fmla="*/ 11 h 695"/>
                <a:gd name="T62" fmla="*/ 751 w 753"/>
                <a:gd name="T63" fmla="*/ 15 h 695"/>
                <a:gd name="T64" fmla="*/ 753 w 753"/>
                <a:gd name="T65" fmla="*/ 20 h 695"/>
                <a:gd name="T66" fmla="*/ 751 w 753"/>
                <a:gd name="T67" fmla="*/ 23 h 695"/>
                <a:gd name="T68" fmla="*/ 751 w 753"/>
                <a:gd name="T69" fmla="*/ 27 h 695"/>
                <a:gd name="T70" fmla="*/ 749 w 753"/>
                <a:gd name="T71" fmla="*/ 30 h 695"/>
                <a:gd name="T72" fmla="*/ 747 w 753"/>
                <a:gd name="T73" fmla="*/ 33 h 695"/>
                <a:gd name="T74" fmla="*/ 744 w 753"/>
                <a:gd name="T75" fmla="*/ 36 h 695"/>
                <a:gd name="T76" fmla="*/ 741 w 753"/>
                <a:gd name="T77" fmla="*/ 37 h 695"/>
                <a:gd name="T78" fmla="*/ 737 w 753"/>
                <a:gd name="T79" fmla="*/ 38 h 695"/>
                <a:gd name="T80" fmla="*/ 733 w 753"/>
                <a:gd name="T81" fmla="*/ 38 h 695"/>
                <a:gd name="T82" fmla="*/ 613 w 753"/>
                <a:gd name="T83" fmla="*/ 38 h 695"/>
                <a:gd name="T84" fmla="*/ 462 w 753"/>
                <a:gd name="T85" fmla="*/ 681 h 695"/>
                <a:gd name="T86" fmla="*/ 459 w 753"/>
                <a:gd name="T87" fmla="*/ 687 h 695"/>
                <a:gd name="T88" fmla="*/ 455 w 753"/>
                <a:gd name="T89" fmla="*/ 691 h 695"/>
                <a:gd name="T90" fmla="*/ 450 w 753"/>
                <a:gd name="T91" fmla="*/ 694 h 695"/>
                <a:gd name="T92" fmla="*/ 443 w 753"/>
                <a:gd name="T93"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695">
                  <a:moveTo>
                    <a:pt x="443" y="695"/>
                  </a:moveTo>
                  <a:lnTo>
                    <a:pt x="18" y="695"/>
                  </a:lnTo>
                  <a:lnTo>
                    <a:pt x="14" y="695"/>
                  </a:lnTo>
                  <a:lnTo>
                    <a:pt x="11" y="694"/>
                  </a:lnTo>
                  <a:lnTo>
                    <a:pt x="8" y="692"/>
                  </a:lnTo>
                  <a:lnTo>
                    <a:pt x="6" y="690"/>
                  </a:lnTo>
                  <a:lnTo>
                    <a:pt x="3" y="687"/>
                  </a:lnTo>
                  <a:lnTo>
                    <a:pt x="1" y="684"/>
                  </a:lnTo>
                  <a:lnTo>
                    <a:pt x="0" y="679"/>
                  </a:lnTo>
                  <a:lnTo>
                    <a:pt x="0" y="677"/>
                  </a:lnTo>
                  <a:lnTo>
                    <a:pt x="0" y="672"/>
                  </a:lnTo>
                  <a:lnTo>
                    <a:pt x="1" y="668"/>
                  </a:lnTo>
                  <a:lnTo>
                    <a:pt x="3" y="665"/>
                  </a:lnTo>
                  <a:lnTo>
                    <a:pt x="6" y="662"/>
                  </a:lnTo>
                  <a:lnTo>
                    <a:pt x="8" y="659"/>
                  </a:lnTo>
                  <a:lnTo>
                    <a:pt x="11" y="658"/>
                  </a:lnTo>
                  <a:lnTo>
                    <a:pt x="14" y="656"/>
                  </a:lnTo>
                  <a:lnTo>
                    <a:pt x="18" y="656"/>
                  </a:lnTo>
                  <a:lnTo>
                    <a:pt x="429" y="656"/>
                  </a:lnTo>
                  <a:lnTo>
                    <a:pt x="579" y="15"/>
                  </a:lnTo>
                  <a:lnTo>
                    <a:pt x="582" y="8"/>
                  </a:lnTo>
                  <a:lnTo>
                    <a:pt x="586" y="4"/>
                  </a:lnTo>
                  <a:lnTo>
                    <a:pt x="592" y="1"/>
                  </a:lnTo>
                  <a:lnTo>
                    <a:pt x="597" y="0"/>
                  </a:lnTo>
                  <a:lnTo>
                    <a:pt x="733" y="0"/>
                  </a:lnTo>
                  <a:lnTo>
                    <a:pt x="737" y="0"/>
                  </a:lnTo>
                  <a:lnTo>
                    <a:pt x="741" y="1"/>
                  </a:lnTo>
                  <a:lnTo>
                    <a:pt x="744" y="2"/>
                  </a:lnTo>
                  <a:lnTo>
                    <a:pt x="747" y="5"/>
                  </a:lnTo>
                  <a:lnTo>
                    <a:pt x="749" y="8"/>
                  </a:lnTo>
                  <a:lnTo>
                    <a:pt x="751" y="11"/>
                  </a:lnTo>
                  <a:lnTo>
                    <a:pt x="751" y="15"/>
                  </a:lnTo>
                  <a:lnTo>
                    <a:pt x="753" y="20"/>
                  </a:lnTo>
                  <a:lnTo>
                    <a:pt x="751" y="23"/>
                  </a:lnTo>
                  <a:lnTo>
                    <a:pt x="751" y="27"/>
                  </a:lnTo>
                  <a:lnTo>
                    <a:pt x="749" y="30"/>
                  </a:lnTo>
                  <a:lnTo>
                    <a:pt x="747" y="33"/>
                  </a:lnTo>
                  <a:lnTo>
                    <a:pt x="744" y="36"/>
                  </a:lnTo>
                  <a:lnTo>
                    <a:pt x="741" y="37"/>
                  </a:lnTo>
                  <a:lnTo>
                    <a:pt x="737" y="38"/>
                  </a:lnTo>
                  <a:lnTo>
                    <a:pt x="733" y="38"/>
                  </a:lnTo>
                  <a:lnTo>
                    <a:pt x="613" y="38"/>
                  </a:lnTo>
                  <a:lnTo>
                    <a:pt x="462" y="681"/>
                  </a:lnTo>
                  <a:lnTo>
                    <a:pt x="459" y="687"/>
                  </a:lnTo>
                  <a:lnTo>
                    <a:pt x="455" y="691"/>
                  </a:lnTo>
                  <a:lnTo>
                    <a:pt x="450" y="694"/>
                  </a:lnTo>
                  <a:lnTo>
                    <a:pt x="443" y="6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11" name="Freeform 450"/>
            <p:cNvSpPr/>
            <p:nvPr/>
          </p:nvSpPr>
          <p:spPr bwMode="auto">
            <a:xfrm>
              <a:off x="2013401" y="5333436"/>
              <a:ext cx="356718" cy="187823"/>
            </a:xfrm>
            <a:custGeom>
              <a:avLst/>
              <a:gdLst>
                <a:gd name="T0" fmla="*/ 637 w 734"/>
                <a:gd name="T1" fmla="*/ 387 h 387"/>
                <a:gd name="T2" fmla="*/ 135 w 734"/>
                <a:gd name="T3" fmla="*/ 387 h 387"/>
                <a:gd name="T4" fmla="*/ 129 w 734"/>
                <a:gd name="T5" fmla="*/ 387 h 387"/>
                <a:gd name="T6" fmla="*/ 123 w 734"/>
                <a:gd name="T7" fmla="*/ 384 h 387"/>
                <a:gd name="T8" fmla="*/ 119 w 734"/>
                <a:gd name="T9" fmla="*/ 379 h 387"/>
                <a:gd name="T10" fmla="*/ 116 w 734"/>
                <a:gd name="T11" fmla="*/ 374 h 387"/>
                <a:gd name="T12" fmla="*/ 1 w 734"/>
                <a:gd name="T13" fmla="*/ 26 h 387"/>
                <a:gd name="T14" fmla="*/ 0 w 734"/>
                <a:gd name="T15" fmla="*/ 22 h 387"/>
                <a:gd name="T16" fmla="*/ 0 w 734"/>
                <a:gd name="T17" fmla="*/ 16 h 387"/>
                <a:gd name="T18" fmla="*/ 1 w 734"/>
                <a:gd name="T19" fmla="*/ 12 h 387"/>
                <a:gd name="T20" fmla="*/ 4 w 734"/>
                <a:gd name="T21" fmla="*/ 9 h 387"/>
                <a:gd name="T22" fmla="*/ 7 w 734"/>
                <a:gd name="T23" fmla="*/ 5 h 387"/>
                <a:gd name="T24" fmla="*/ 10 w 734"/>
                <a:gd name="T25" fmla="*/ 3 h 387"/>
                <a:gd name="T26" fmla="*/ 14 w 734"/>
                <a:gd name="T27" fmla="*/ 0 h 387"/>
                <a:gd name="T28" fmla="*/ 18 w 734"/>
                <a:gd name="T29" fmla="*/ 0 h 387"/>
                <a:gd name="T30" fmla="*/ 714 w 734"/>
                <a:gd name="T31" fmla="*/ 0 h 387"/>
                <a:gd name="T32" fmla="*/ 718 w 734"/>
                <a:gd name="T33" fmla="*/ 0 h 387"/>
                <a:gd name="T34" fmla="*/ 721 w 734"/>
                <a:gd name="T35" fmla="*/ 2 h 387"/>
                <a:gd name="T36" fmla="*/ 725 w 734"/>
                <a:gd name="T37" fmla="*/ 3 h 387"/>
                <a:gd name="T38" fmla="*/ 728 w 734"/>
                <a:gd name="T39" fmla="*/ 6 h 387"/>
                <a:gd name="T40" fmla="*/ 730 w 734"/>
                <a:gd name="T41" fmla="*/ 9 h 387"/>
                <a:gd name="T42" fmla="*/ 732 w 734"/>
                <a:gd name="T43" fmla="*/ 12 h 387"/>
                <a:gd name="T44" fmla="*/ 732 w 734"/>
                <a:gd name="T45" fmla="*/ 16 h 387"/>
                <a:gd name="T46" fmla="*/ 734 w 734"/>
                <a:gd name="T47" fmla="*/ 21 h 387"/>
                <a:gd name="T48" fmla="*/ 732 w 734"/>
                <a:gd name="T49" fmla="*/ 24 h 387"/>
                <a:gd name="T50" fmla="*/ 732 w 734"/>
                <a:gd name="T51" fmla="*/ 28 h 387"/>
                <a:gd name="T52" fmla="*/ 730 w 734"/>
                <a:gd name="T53" fmla="*/ 31 h 387"/>
                <a:gd name="T54" fmla="*/ 728 w 734"/>
                <a:gd name="T55" fmla="*/ 34 h 387"/>
                <a:gd name="T56" fmla="*/ 725 w 734"/>
                <a:gd name="T57" fmla="*/ 36 h 387"/>
                <a:gd name="T58" fmla="*/ 721 w 734"/>
                <a:gd name="T59" fmla="*/ 38 h 387"/>
                <a:gd name="T60" fmla="*/ 718 w 734"/>
                <a:gd name="T61" fmla="*/ 39 h 387"/>
                <a:gd name="T62" fmla="*/ 714 w 734"/>
                <a:gd name="T63" fmla="*/ 39 h 387"/>
                <a:gd name="T64" fmla="*/ 46 w 734"/>
                <a:gd name="T65" fmla="*/ 39 h 387"/>
                <a:gd name="T66" fmla="*/ 149 w 734"/>
                <a:gd name="T67" fmla="*/ 348 h 387"/>
                <a:gd name="T68" fmla="*/ 637 w 734"/>
                <a:gd name="T69" fmla="*/ 348 h 387"/>
                <a:gd name="T70" fmla="*/ 640 w 734"/>
                <a:gd name="T71" fmla="*/ 349 h 387"/>
                <a:gd name="T72" fmla="*/ 645 w 734"/>
                <a:gd name="T73" fmla="*/ 350 h 387"/>
                <a:gd name="T74" fmla="*/ 648 w 734"/>
                <a:gd name="T75" fmla="*/ 352 h 387"/>
                <a:gd name="T76" fmla="*/ 650 w 734"/>
                <a:gd name="T77" fmla="*/ 353 h 387"/>
                <a:gd name="T78" fmla="*/ 653 w 734"/>
                <a:gd name="T79" fmla="*/ 356 h 387"/>
                <a:gd name="T80" fmla="*/ 655 w 734"/>
                <a:gd name="T81" fmla="*/ 361 h 387"/>
                <a:gd name="T82" fmla="*/ 656 w 734"/>
                <a:gd name="T83" fmla="*/ 363 h 387"/>
                <a:gd name="T84" fmla="*/ 656 w 734"/>
                <a:gd name="T85" fmla="*/ 368 h 387"/>
                <a:gd name="T86" fmla="*/ 656 w 734"/>
                <a:gd name="T87" fmla="*/ 372 h 387"/>
                <a:gd name="T88" fmla="*/ 655 w 734"/>
                <a:gd name="T89" fmla="*/ 375 h 387"/>
                <a:gd name="T90" fmla="*/ 653 w 734"/>
                <a:gd name="T91" fmla="*/ 378 h 387"/>
                <a:gd name="T92" fmla="*/ 650 w 734"/>
                <a:gd name="T93" fmla="*/ 381 h 387"/>
                <a:gd name="T94" fmla="*/ 648 w 734"/>
                <a:gd name="T95" fmla="*/ 384 h 387"/>
                <a:gd name="T96" fmla="*/ 645 w 734"/>
                <a:gd name="T97" fmla="*/ 385 h 387"/>
                <a:gd name="T98" fmla="*/ 640 w 734"/>
                <a:gd name="T99" fmla="*/ 387 h 387"/>
                <a:gd name="T100" fmla="*/ 637 w 734"/>
                <a:gd name="T10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387">
                  <a:moveTo>
                    <a:pt x="637" y="387"/>
                  </a:moveTo>
                  <a:lnTo>
                    <a:pt x="135" y="387"/>
                  </a:lnTo>
                  <a:lnTo>
                    <a:pt x="129" y="387"/>
                  </a:lnTo>
                  <a:lnTo>
                    <a:pt x="123" y="384"/>
                  </a:lnTo>
                  <a:lnTo>
                    <a:pt x="119" y="379"/>
                  </a:lnTo>
                  <a:lnTo>
                    <a:pt x="116" y="374"/>
                  </a:lnTo>
                  <a:lnTo>
                    <a:pt x="1" y="26"/>
                  </a:lnTo>
                  <a:lnTo>
                    <a:pt x="0" y="22"/>
                  </a:lnTo>
                  <a:lnTo>
                    <a:pt x="0" y="16"/>
                  </a:lnTo>
                  <a:lnTo>
                    <a:pt x="1" y="12"/>
                  </a:lnTo>
                  <a:lnTo>
                    <a:pt x="4" y="9"/>
                  </a:lnTo>
                  <a:lnTo>
                    <a:pt x="7" y="5"/>
                  </a:lnTo>
                  <a:lnTo>
                    <a:pt x="10" y="3"/>
                  </a:lnTo>
                  <a:lnTo>
                    <a:pt x="14" y="0"/>
                  </a:lnTo>
                  <a:lnTo>
                    <a:pt x="18" y="0"/>
                  </a:lnTo>
                  <a:lnTo>
                    <a:pt x="714" y="0"/>
                  </a:lnTo>
                  <a:lnTo>
                    <a:pt x="718" y="0"/>
                  </a:lnTo>
                  <a:lnTo>
                    <a:pt x="721" y="2"/>
                  </a:lnTo>
                  <a:lnTo>
                    <a:pt x="725" y="3"/>
                  </a:lnTo>
                  <a:lnTo>
                    <a:pt x="728" y="6"/>
                  </a:lnTo>
                  <a:lnTo>
                    <a:pt x="730" y="9"/>
                  </a:lnTo>
                  <a:lnTo>
                    <a:pt x="732" y="12"/>
                  </a:lnTo>
                  <a:lnTo>
                    <a:pt x="732" y="16"/>
                  </a:lnTo>
                  <a:lnTo>
                    <a:pt x="734" y="21"/>
                  </a:lnTo>
                  <a:lnTo>
                    <a:pt x="732" y="24"/>
                  </a:lnTo>
                  <a:lnTo>
                    <a:pt x="732" y="28"/>
                  </a:lnTo>
                  <a:lnTo>
                    <a:pt x="730" y="31"/>
                  </a:lnTo>
                  <a:lnTo>
                    <a:pt x="728" y="34"/>
                  </a:lnTo>
                  <a:lnTo>
                    <a:pt x="725" y="36"/>
                  </a:lnTo>
                  <a:lnTo>
                    <a:pt x="721" y="38"/>
                  </a:lnTo>
                  <a:lnTo>
                    <a:pt x="718" y="39"/>
                  </a:lnTo>
                  <a:lnTo>
                    <a:pt x="714" y="39"/>
                  </a:lnTo>
                  <a:lnTo>
                    <a:pt x="46" y="39"/>
                  </a:lnTo>
                  <a:lnTo>
                    <a:pt x="149" y="348"/>
                  </a:lnTo>
                  <a:lnTo>
                    <a:pt x="637" y="348"/>
                  </a:lnTo>
                  <a:lnTo>
                    <a:pt x="640" y="349"/>
                  </a:lnTo>
                  <a:lnTo>
                    <a:pt x="645" y="350"/>
                  </a:lnTo>
                  <a:lnTo>
                    <a:pt x="648" y="352"/>
                  </a:lnTo>
                  <a:lnTo>
                    <a:pt x="650" y="353"/>
                  </a:lnTo>
                  <a:lnTo>
                    <a:pt x="653" y="356"/>
                  </a:lnTo>
                  <a:lnTo>
                    <a:pt x="655" y="361"/>
                  </a:lnTo>
                  <a:lnTo>
                    <a:pt x="656" y="363"/>
                  </a:lnTo>
                  <a:lnTo>
                    <a:pt x="656" y="368"/>
                  </a:lnTo>
                  <a:lnTo>
                    <a:pt x="656" y="372"/>
                  </a:lnTo>
                  <a:lnTo>
                    <a:pt x="655" y="375"/>
                  </a:lnTo>
                  <a:lnTo>
                    <a:pt x="653" y="378"/>
                  </a:lnTo>
                  <a:lnTo>
                    <a:pt x="650" y="381"/>
                  </a:lnTo>
                  <a:lnTo>
                    <a:pt x="648" y="384"/>
                  </a:lnTo>
                  <a:lnTo>
                    <a:pt x="645" y="385"/>
                  </a:lnTo>
                  <a:lnTo>
                    <a:pt x="640" y="387"/>
                  </a:lnTo>
                  <a:lnTo>
                    <a:pt x="637"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112" name="Rectangle 2"/>
          <p:cNvSpPr/>
          <p:nvPr/>
        </p:nvSpPr>
        <p:spPr>
          <a:xfrm>
            <a:off x="2453760" y="772669"/>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113" name="Rectangle 6"/>
          <p:cNvSpPr/>
          <p:nvPr/>
        </p:nvSpPr>
        <p:spPr>
          <a:xfrm>
            <a:off x="3611803" y="276149"/>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114" name="直接连接符 113"/>
          <p:cNvCxnSpPr/>
          <p:nvPr/>
        </p:nvCxnSpPr>
        <p:spPr>
          <a:xfrm>
            <a:off x="2977357" y="772669"/>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1"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randombar(horizontal)">
                                      <p:cBhvr>
                                        <p:cTn id="7" dur="500"/>
                                        <p:tgtEl>
                                          <p:spTgt spid="1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barn(inVertical)">
                                      <p:cBhvr>
                                        <p:cTn id="11" dur="500"/>
                                        <p:tgtEl>
                                          <p:spTgt spid="11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ppt_w</p:attrName>
                                        </p:attrNameLst>
                                      </p:cBhvr>
                                      <p:tavLst>
                                        <p:tav tm="0">
                                          <p:val>
                                            <p:fltVal val="0"/>
                                          </p:val>
                                        </p:tav>
                                        <p:tav tm="100000">
                                          <p:val>
                                            <p:strVal val="#ppt_w"/>
                                          </p:val>
                                        </p:tav>
                                      </p:tavLst>
                                    </p:anim>
                                    <p:anim calcmode="lin" valueType="num">
                                      <p:cBhvr>
                                        <p:cTn id="16" dur="500" fill="hold"/>
                                        <p:tgtEl>
                                          <p:spTgt spid="112"/>
                                        </p:tgtEl>
                                        <p:attrNameLst>
                                          <p:attrName>ppt_h</p:attrName>
                                        </p:attrNameLst>
                                      </p:cBhvr>
                                      <p:tavLst>
                                        <p:tav tm="0">
                                          <p:val>
                                            <p:fltVal val="0"/>
                                          </p:val>
                                        </p:tav>
                                        <p:tav tm="100000">
                                          <p:val>
                                            <p:strVal val="#ppt_h"/>
                                          </p:val>
                                        </p:tav>
                                      </p:tavLst>
                                    </p:anim>
                                    <p:animEffect transition="in" filter="fade">
                                      <p:cBhvr>
                                        <p:cTn id="17" dur="500"/>
                                        <p:tgtEl>
                                          <p:spTgt spid="11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down)">
                                      <p:cBhvr>
                                        <p:cTn id="21" dur="500"/>
                                        <p:tgtEl>
                                          <p:spTgt spid="7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500"/>
                                        <p:tgtEl>
                                          <p:spTgt spid="6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down)">
                                      <p:cBhvr>
                                        <p:cTn id="48" dur="500"/>
                                        <p:tgtEl>
                                          <p:spTgt spid="5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down)">
                                      <p:cBhvr>
                                        <p:cTn id="54" dur="500"/>
                                        <p:tgtEl>
                                          <p:spTgt spid="5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down)">
                                      <p:cBhvr>
                                        <p:cTn id="63" dur="500"/>
                                        <p:tgtEl>
                                          <p:spTgt spid="6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down)">
                                      <p:cBhvr>
                                        <p:cTn id="72" dur="500"/>
                                        <p:tgtEl>
                                          <p:spTgt spid="7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wipe(down)">
                                      <p:cBhvr>
                                        <p:cTn id="75" dur="500"/>
                                        <p:tgtEl>
                                          <p:spTgt spid="8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down)">
                                      <p:cBhvr>
                                        <p:cTn id="78" dur="500"/>
                                        <p:tgtEl>
                                          <p:spTgt spid="85"/>
                                        </p:tgtEl>
                                      </p:cBhvr>
                                    </p:animEffect>
                                  </p:childTnLst>
                                </p:cTn>
                              </p:par>
                              <p:par>
                                <p:cTn id="79" presetID="22" presetClass="entr" presetSubtype="4"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500"/>
                                        <p:tgtEl>
                                          <p:spTgt spid="36"/>
                                        </p:tgtEl>
                                      </p:cBhvr>
                                    </p:animEffect>
                                  </p:childTnLst>
                                </p:cTn>
                              </p:par>
                              <p:par>
                                <p:cTn id="85" presetID="22" presetClass="entr" presetSubtype="4"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ipe(down)">
                                      <p:cBhvr>
                                        <p:cTn id="87" dur="500"/>
                                        <p:tgtEl>
                                          <p:spTgt spid="63"/>
                                        </p:tgtEl>
                                      </p:cBhvr>
                                    </p:animEffect>
                                  </p:childTnLst>
                                </p:cTn>
                              </p:par>
                              <p:par>
                                <p:cTn id="88" presetID="22" presetClass="entr" presetSubtype="4" fill="hold"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down)">
                                      <p:cBhvr>
                                        <p:cTn id="90" dur="500"/>
                                        <p:tgtEl>
                                          <p:spTgt spid="74"/>
                                        </p:tgtEl>
                                      </p:cBhvr>
                                    </p:animEffect>
                                  </p:childTnLst>
                                </p:cTn>
                              </p:par>
                              <p:par>
                                <p:cTn id="91" presetID="22" presetClass="entr" presetSubtype="4" fill="hold" nodeType="with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wipe(down)">
                                      <p:cBhvr>
                                        <p:cTn id="93" dur="500"/>
                                        <p:tgtEl>
                                          <p:spTgt spid="98"/>
                                        </p:tgtEl>
                                      </p:cBhvr>
                                    </p:animEffect>
                                  </p:childTnLst>
                                </p:cTn>
                              </p:par>
                              <p:par>
                                <p:cTn id="94" presetID="22" presetClass="entr" presetSubtype="4" fill="hold" nodeType="withEffect">
                                  <p:stCondLst>
                                    <p:cond delay="0"/>
                                  </p:stCondLst>
                                  <p:childTnLst>
                                    <p:set>
                                      <p:cBhvr>
                                        <p:cTn id="95" dur="1" fill="hold">
                                          <p:stCondLst>
                                            <p:cond delay="0"/>
                                          </p:stCondLst>
                                        </p:cTn>
                                        <p:tgtEl>
                                          <p:spTgt spid="105"/>
                                        </p:tgtEl>
                                        <p:attrNameLst>
                                          <p:attrName>style.visibility</p:attrName>
                                        </p:attrNameLst>
                                      </p:cBhvr>
                                      <p:to>
                                        <p:strVal val="visible"/>
                                      </p:to>
                                    </p:set>
                                    <p:animEffect transition="in" filter="wipe(down)">
                                      <p:cBhvr>
                                        <p:cTn id="96" dur="500"/>
                                        <p:tgtEl>
                                          <p:spTgt spid="105"/>
                                        </p:tgtEl>
                                      </p:cBhvr>
                                    </p:animEffect>
                                  </p:childTnLst>
                                </p:cTn>
                              </p:par>
                            </p:childTnLst>
                          </p:cTn>
                        </p:par>
                        <p:par>
                          <p:cTn id="97" fill="hold">
                            <p:stCondLst>
                              <p:cond delay="2000"/>
                            </p:stCondLst>
                            <p:childTnLst>
                              <p:par>
                                <p:cTn id="98" presetID="53" presetClass="entr" presetSubtype="16" fill="hold" grpId="0" nodeType="after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500" fill="hold"/>
                                        <p:tgtEl>
                                          <p:spTgt spid="54"/>
                                        </p:tgtEl>
                                        <p:attrNameLst>
                                          <p:attrName>ppt_w</p:attrName>
                                        </p:attrNameLst>
                                      </p:cBhvr>
                                      <p:tavLst>
                                        <p:tav tm="0">
                                          <p:val>
                                            <p:fltVal val="0"/>
                                          </p:val>
                                        </p:tav>
                                        <p:tav tm="100000">
                                          <p:val>
                                            <p:strVal val="#ppt_w"/>
                                          </p:val>
                                        </p:tav>
                                      </p:tavLst>
                                    </p:anim>
                                    <p:anim calcmode="lin" valueType="num">
                                      <p:cBhvr>
                                        <p:cTn id="101" dur="500" fill="hold"/>
                                        <p:tgtEl>
                                          <p:spTgt spid="54"/>
                                        </p:tgtEl>
                                        <p:attrNameLst>
                                          <p:attrName>ppt_h</p:attrName>
                                        </p:attrNameLst>
                                      </p:cBhvr>
                                      <p:tavLst>
                                        <p:tav tm="0">
                                          <p:val>
                                            <p:fltVal val="0"/>
                                          </p:val>
                                        </p:tav>
                                        <p:tav tm="100000">
                                          <p:val>
                                            <p:strVal val="#ppt_h"/>
                                          </p:val>
                                        </p:tav>
                                      </p:tavLst>
                                    </p:anim>
                                    <p:animEffect transition="in" filter="fade">
                                      <p:cBhvr>
                                        <p:cTn id="102" dur="500"/>
                                        <p:tgtEl>
                                          <p:spTgt spid="5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Effect transition="in" filter="fade">
                                      <p:cBhvr>
                                        <p:cTn id="117" dur="500"/>
                                        <p:tgtEl>
                                          <p:spTgt spid="4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p:cTn id="120" dur="500" fill="hold"/>
                                        <p:tgtEl>
                                          <p:spTgt spid="49"/>
                                        </p:tgtEl>
                                        <p:attrNameLst>
                                          <p:attrName>ppt_w</p:attrName>
                                        </p:attrNameLst>
                                      </p:cBhvr>
                                      <p:tavLst>
                                        <p:tav tm="0">
                                          <p:val>
                                            <p:fltVal val="0"/>
                                          </p:val>
                                        </p:tav>
                                        <p:tav tm="100000">
                                          <p:val>
                                            <p:strVal val="#ppt_w"/>
                                          </p:val>
                                        </p:tav>
                                      </p:tavLst>
                                    </p:anim>
                                    <p:anim calcmode="lin" valueType="num">
                                      <p:cBhvr>
                                        <p:cTn id="121" dur="500" fill="hold"/>
                                        <p:tgtEl>
                                          <p:spTgt spid="49"/>
                                        </p:tgtEl>
                                        <p:attrNameLst>
                                          <p:attrName>ppt_h</p:attrName>
                                        </p:attrNameLst>
                                      </p:cBhvr>
                                      <p:tavLst>
                                        <p:tav tm="0">
                                          <p:val>
                                            <p:fltVal val="0"/>
                                          </p:val>
                                        </p:tav>
                                        <p:tav tm="100000">
                                          <p:val>
                                            <p:strVal val="#ppt_h"/>
                                          </p:val>
                                        </p:tav>
                                      </p:tavLst>
                                    </p:anim>
                                    <p:animEffect transition="in" filter="fade">
                                      <p:cBhvr>
                                        <p:cTn id="122" dur="500"/>
                                        <p:tgtEl>
                                          <p:spTgt spid="49"/>
                                        </p:tgtEl>
                                      </p:cBhvr>
                                    </p:animEffect>
                                  </p:childTnLst>
                                </p:cTn>
                              </p:par>
                            </p:childTnLst>
                          </p:cTn>
                        </p:par>
                        <p:par>
                          <p:cTn id="123" fill="hold">
                            <p:stCondLst>
                              <p:cond delay="2500"/>
                            </p:stCondLst>
                            <p:childTnLst>
                              <p:par>
                                <p:cTn id="124" presetID="22" presetClass="entr" presetSubtype="8" fill="hold" grpId="0" nodeType="afterEffect">
                                  <p:stCondLst>
                                    <p:cond delay="0"/>
                                  </p:stCondLst>
                                  <p:childTnLst>
                                    <p:set>
                                      <p:cBhvr>
                                        <p:cTn id="125" dur="1" fill="hold">
                                          <p:stCondLst>
                                            <p:cond delay="0"/>
                                          </p:stCondLst>
                                        </p:cTn>
                                        <p:tgtEl>
                                          <p:spTgt spid="91"/>
                                        </p:tgtEl>
                                        <p:attrNameLst>
                                          <p:attrName>style.visibility</p:attrName>
                                        </p:attrNameLst>
                                      </p:cBhvr>
                                      <p:to>
                                        <p:strVal val="visible"/>
                                      </p:to>
                                    </p:set>
                                    <p:animEffect transition="in" filter="wipe(left)">
                                      <p:cBhvr>
                                        <p:cTn id="126" dur="12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4" grpId="0" animBg="1"/>
      <p:bldP spid="65" grpId="0" animBg="1"/>
      <p:bldP spid="66" grpId="0" animBg="1"/>
      <p:bldP spid="67" grpId="0" animBg="1"/>
      <p:bldP spid="42" grpId="0" animBg="1"/>
      <p:bldP spid="44" grpId="0" animBg="1"/>
      <p:bldP spid="46" grpId="0" animBg="1"/>
      <p:bldP spid="48" grpId="0" animBg="1"/>
      <p:bldP spid="50" grpId="0" animBg="1"/>
      <p:bldP spid="51" grpId="0" animBg="1"/>
      <p:bldP spid="52" grpId="0" animBg="1"/>
      <p:bldP spid="53" grpId="0" animBg="1"/>
      <p:bldP spid="61" grpId="0" animBg="1"/>
      <p:bldP spid="68" grpId="0" animBg="1"/>
      <p:bldP spid="39" grpId="0" animBg="1"/>
      <p:bldP spid="11" grpId="0" animBg="1"/>
      <p:bldP spid="54" grpId="0"/>
      <p:bldP spid="69" grpId="0"/>
      <p:bldP spid="79" grpId="0" animBg="1"/>
      <p:bldP spid="82" grpId="0" animBg="1"/>
      <p:bldP spid="85" grpId="0" animBg="1"/>
      <p:bldP spid="45" grpId="0"/>
      <p:bldP spid="47" grpId="0"/>
      <p:bldP spid="49" grpId="0"/>
      <p:bldP spid="112" grpId="0"/>
      <p:bldP spid="113"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cstate="screen"/>
          <a:srcRect t="25126" b="24567"/>
          <a:stretch>
            <a:fillRect/>
          </a:stretch>
        </p:blipFill>
        <p:spPr>
          <a:xfrm>
            <a:off x="1493924" y="1046004"/>
            <a:ext cx="6038633" cy="2852466"/>
          </a:xfrm>
          <a:prstGeom prst="rect">
            <a:avLst/>
          </a:prstGeom>
        </p:spPr>
      </p:pic>
      <p:sp>
        <p:nvSpPr>
          <p:cNvPr id="138" name="Rectangle 2"/>
          <p:cNvSpPr/>
          <p:nvPr/>
        </p:nvSpPr>
        <p:spPr>
          <a:xfrm>
            <a:off x="164323" y="888476"/>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prstClr val="black">
                    <a:lumMod val="50000"/>
                    <a:lumOff val="50000"/>
                  </a:prstClr>
                </a:solidFill>
                <a:latin typeface="微软雅黑" panose="020B0503020204020204" charset="-122"/>
                <a:cs typeface="Arial" panose="020B0604020202020204" pitchFamily="34" charset="0"/>
              </a:rPr>
              <a:t>单击此处添加副标题或详细文本描述</a:t>
            </a:r>
            <a:endParaRPr lang="en-US" sz="1000" noProof="1">
              <a:solidFill>
                <a:prstClr val="black">
                  <a:lumMod val="50000"/>
                  <a:lumOff val="50000"/>
                </a:prstClr>
              </a:solidFill>
              <a:latin typeface="微软雅黑" panose="020B0503020204020204" charset="-122"/>
              <a:cs typeface="Arial" panose="020B0604020202020204" pitchFamily="34" charset="0"/>
            </a:endParaRPr>
          </a:p>
        </p:txBody>
      </p:sp>
      <p:sp>
        <p:nvSpPr>
          <p:cNvPr id="139" name="Rectangle 6"/>
          <p:cNvSpPr/>
          <p:nvPr/>
        </p:nvSpPr>
        <p:spPr>
          <a:xfrm>
            <a:off x="1322366" y="391956"/>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微软雅黑" panose="020B0503020204020204" charset="-122"/>
                <a:cs typeface="Lato Light" panose="020F0402020204030203" pitchFamily="34" charset="0"/>
              </a:rPr>
              <a:t>标题文字</a:t>
            </a:r>
            <a:endParaRPr lang="en-US" altLang="zh-CN" sz="2700" b="1" noProof="1">
              <a:solidFill>
                <a:schemeClr val="accent4">
                  <a:lumMod val="75000"/>
                </a:schemeClr>
              </a:solidFill>
              <a:latin typeface="微软雅黑" panose="020B0503020204020204" charset="-122"/>
              <a:cs typeface="Lato Light" panose="020F0402020204030203" pitchFamily="34" charset="0"/>
            </a:endParaRPr>
          </a:p>
        </p:txBody>
      </p:sp>
      <p:cxnSp>
        <p:nvCxnSpPr>
          <p:cNvPr id="140" name="直接连接符 139"/>
          <p:cNvCxnSpPr/>
          <p:nvPr/>
        </p:nvCxnSpPr>
        <p:spPr>
          <a:xfrm>
            <a:off x="687920" y="888476"/>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38002" y="4201767"/>
            <a:ext cx="968728"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059197" y="3748386"/>
            <a:ext cx="908085" cy="300168"/>
          </a:xfrm>
          <a:prstGeom prst="rect">
            <a:avLst/>
          </a:prstGeom>
        </p:spPr>
        <p:txBody>
          <a:bodyPr wrap="none" lIns="68582" tIns="34292" rIns="68582" bIns="34292">
            <a:spAutoFit/>
          </a:bodyPr>
          <a:lstStyle/>
          <a:p>
            <a:r>
              <a:rPr lang="zh-CN" altLang="en-US" sz="1500" b="0" dirty="0">
                <a:solidFill>
                  <a:schemeClr val="accent4">
                    <a:lumMod val="75000"/>
                  </a:schemeClr>
                </a:solidFill>
                <a:latin typeface="微软雅黑" panose="020B0503020204020204" charset="-122"/>
                <a:ea typeface="微软雅黑" panose="020B0503020204020204" charset="-122"/>
              </a:rPr>
              <a:t>添加标题</a:t>
            </a:r>
            <a:endParaRPr lang="en-US" altLang="zh-CN" sz="1500" b="0" dirty="0">
              <a:solidFill>
                <a:schemeClr val="accent4">
                  <a:lumMod val="75000"/>
                </a:schemeClr>
              </a:solidFill>
              <a:latin typeface="微软雅黑" panose="020B0503020204020204" charset="-122"/>
              <a:ea typeface="微软雅黑" panose="020B0503020204020204" charset="-122"/>
            </a:endParaRPr>
          </a:p>
        </p:txBody>
      </p:sp>
      <p:sp>
        <p:nvSpPr>
          <p:cNvPr id="51" name="Rectangle 8"/>
          <p:cNvSpPr/>
          <p:nvPr/>
        </p:nvSpPr>
        <p:spPr>
          <a:xfrm>
            <a:off x="1997048" y="4048554"/>
            <a:ext cx="5840666" cy="484758"/>
          </a:xfrm>
          <a:prstGeom prst="rect">
            <a:avLst/>
          </a:prstGeom>
        </p:spPr>
        <p:txBody>
          <a:bodyPr wrap="square" lIns="68589" tIns="34295" rIns="68589" bIns="34295">
            <a:spAutoFit/>
          </a:bodyPr>
          <a:lstStyle/>
          <a:p>
            <a:pPr algn="ctr">
              <a:lnSpc>
                <a:spcPct val="150000"/>
              </a:lnSpc>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randombar(horizontal)">
                                      <p:cBhvr>
                                        <p:cTn id="13" dur="500"/>
                                        <p:tgtEl>
                                          <p:spTgt spid="139"/>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barn(inVertical)">
                                      <p:cBhvr>
                                        <p:cTn id="17" dur="500"/>
                                        <p:tgtEl>
                                          <p:spTgt spid="140"/>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8"/>
                                        </p:tgtEl>
                                        <p:attrNameLst>
                                          <p:attrName>style.visibility</p:attrName>
                                        </p:attrNameLst>
                                      </p:cBhvr>
                                      <p:to>
                                        <p:strVal val="visible"/>
                                      </p:to>
                                    </p:set>
                                    <p:anim calcmode="lin" valueType="num">
                                      <p:cBhvr>
                                        <p:cTn id="21" dur="500" fill="hold"/>
                                        <p:tgtEl>
                                          <p:spTgt spid="138"/>
                                        </p:tgtEl>
                                        <p:attrNameLst>
                                          <p:attrName>ppt_w</p:attrName>
                                        </p:attrNameLst>
                                      </p:cBhvr>
                                      <p:tavLst>
                                        <p:tav tm="0">
                                          <p:val>
                                            <p:fltVal val="0"/>
                                          </p:val>
                                        </p:tav>
                                        <p:tav tm="100000">
                                          <p:val>
                                            <p:strVal val="#ppt_w"/>
                                          </p:val>
                                        </p:tav>
                                      </p:tavLst>
                                    </p:anim>
                                    <p:anim calcmode="lin" valueType="num">
                                      <p:cBhvr>
                                        <p:cTn id="22" dur="500" fill="hold"/>
                                        <p:tgtEl>
                                          <p:spTgt spid="138"/>
                                        </p:tgtEl>
                                        <p:attrNameLst>
                                          <p:attrName>ppt_h</p:attrName>
                                        </p:attrNameLst>
                                      </p:cBhvr>
                                      <p:tavLst>
                                        <p:tav tm="0">
                                          <p:val>
                                            <p:fltVal val="0"/>
                                          </p:val>
                                        </p:tav>
                                        <p:tav tm="100000">
                                          <p:val>
                                            <p:strVal val="#ppt_h"/>
                                          </p:val>
                                        </p:tav>
                                      </p:tavLst>
                                    </p:anim>
                                    <p:animEffect transition="in" filter="fade">
                                      <p:cBhvr>
                                        <p:cTn id="23" dur="500"/>
                                        <p:tgtEl>
                                          <p:spTgt spid="13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randombar(horizontal)">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4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1" cstate="screen"/>
          <a:stretch>
            <a:fillRect/>
          </a:stretch>
        </p:blipFill>
        <p:spPr bwMode="auto">
          <a:xfrm>
            <a:off x="6093479" y="1581959"/>
            <a:ext cx="2613370" cy="16486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3"/>
          <p:cNvPicPr>
            <a:picLocks noChangeAspect="1" noChangeArrowheads="1"/>
          </p:cNvPicPr>
          <p:nvPr/>
        </p:nvPicPr>
        <p:blipFill>
          <a:blip r:embed="rId2" cstate="screen"/>
          <a:stretch>
            <a:fillRect/>
          </a:stretch>
        </p:blipFill>
        <p:spPr bwMode="auto">
          <a:xfrm>
            <a:off x="3370899" y="1581959"/>
            <a:ext cx="2536413" cy="16486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4"/>
          <p:cNvPicPr>
            <a:picLocks noChangeAspect="1" noChangeArrowheads="1"/>
          </p:cNvPicPr>
          <p:nvPr/>
        </p:nvPicPr>
        <p:blipFill>
          <a:blip r:embed="rId3" cstate="screen"/>
          <a:stretch>
            <a:fillRect/>
          </a:stretch>
        </p:blipFill>
        <p:spPr bwMode="auto">
          <a:xfrm>
            <a:off x="408855" y="1581959"/>
            <a:ext cx="2798054" cy="16486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Oval 7"/>
          <p:cNvSpPr>
            <a:spLocks noChangeArrowheads="1"/>
          </p:cNvSpPr>
          <p:nvPr/>
        </p:nvSpPr>
        <p:spPr bwMode="auto">
          <a:xfrm>
            <a:off x="1352905" y="2782799"/>
            <a:ext cx="852032" cy="852730"/>
          </a:xfrm>
          <a:prstGeom prst="ellipse">
            <a:avLst/>
          </a:prstGeom>
          <a:solidFill>
            <a:schemeClr val="accent4">
              <a:lumMod val="75000"/>
            </a:schemeClr>
          </a:solidFill>
          <a:ln w="25400" cap="flat" cmpd="sng" algn="ctr">
            <a:noFill/>
            <a:prstDash val="solid"/>
          </a:ln>
          <a:effectLst/>
        </p:spPr>
        <p:txBody>
          <a:bodyPr lIns="77208" tIns="38604" rIns="77208" bIns="38604"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添加标题</a:t>
            </a:r>
            <a:endPar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5" name="Oval 9"/>
          <p:cNvSpPr>
            <a:spLocks noChangeArrowheads="1"/>
          </p:cNvSpPr>
          <p:nvPr/>
        </p:nvSpPr>
        <p:spPr bwMode="auto">
          <a:xfrm>
            <a:off x="4204817" y="2782799"/>
            <a:ext cx="852032" cy="852730"/>
          </a:xfrm>
          <a:prstGeom prst="ellipse">
            <a:avLst/>
          </a:prstGeom>
          <a:solidFill>
            <a:schemeClr val="accent4">
              <a:lumMod val="75000"/>
            </a:schemeClr>
          </a:solidFill>
          <a:ln w="25400" cap="flat" cmpd="sng" algn="ctr">
            <a:noFill/>
            <a:prstDash val="solid"/>
          </a:ln>
          <a:effectLst/>
        </p:spPr>
        <p:txBody>
          <a:bodyPr lIns="77208" tIns="38604" rIns="77208" bIns="38604"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添加标题</a:t>
            </a:r>
            <a:endPar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6" name="Oval 11"/>
          <p:cNvSpPr>
            <a:spLocks noChangeArrowheads="1"/>
          </p:cNvSpPr>
          <p:nvPr/>
        </p:nvSpPr>
        <p:spPr bwMode="auto">
          <a:xfrm>
            <a:off x="6977930" y="2794431"/>
            <a:ext cx="852032" cy="852730"/>
          </a:xfrm>
          <a:prstGeom prst="ellipse">
            <a:avLst/>
          </a:prstGeom>
          <a:solidFill>
            <a:schemeClr val="accent4">
              <a:lumMod val="75000"/>
            </a:schemeClr>
          </a:solidFill>
          <a:ln w="25400" cap="flat" cmpd="sng" algn="ctr">
            <a:noFill/>
            <a:prstDash val="solid"/>
          </a:ln>
          <a:effectLst/>
        </p:spPr>
        <p:txBody>
          <a:bodyPr lIns="77208" tIns="38604" rIns="77208" bIns="38604"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添加标题</a:t>
            </a:r>
            <a:endPar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7" name="矩形 30"/>
          <p:cNvSpPr>
            <a:spLocks noChangeArrowheads="1"/>
          </p:cNvSpPr>
          <p:nvPr/>
        </p:nvSpPr>
        <p:spPr bwMode="auto">
          <a:xfrm>
            <a:off x="819497" y="3755206"/>
            <a:ext cx="1883969" cy="609898"/>
          </a:xfrm>
          <a:prstGeom prst="rect">
            <a:avLst/>
          </a:prstGeom>
          <a:noFill/>
          <a:ln w="9525">
            <a:noFill/>
            <a:miter lim="800000"/>
          </a:ln>
        </p:spPr>
        <p:txBody>
          <a:bodyPr wrap="square" lIns="68907" tIns="34454" rIns="68907" bIns="34454">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endParaRPr>
          </a:p>
        </p:txBody>
      </p:sp>
      <p:sp>
        <p:nvSpPr>
          <p:cNvPr id="18" name="矩形 17"/>
          <p:cNvSpPr>
            <a:spLocks noChangeArrowheads="1"/>
          </p:cNvSpPr>
          <p:nvPr/>
        </p:nvSpPr>
        <p:spPr bwMode="auto">
          <a:xfrm>
            <a:off x="3664593" y="3755206"/>
            <a:ext cx="1883969" cy="609898"/>
          </a:xfrm>
          <a:prstGeom prst="rect">
            <a:avLst/>
          </a:prstGeom>
          <a:noFill/>
          <a:ln w="9525">
            <a:noFill/>
            <a:miter lim="800000"/>
          </a:ln>
        </p:spPr>
        <p:txBody>
          <a:bodyPr wrap="square" lIns="68907" tIns="34454" rIns="68907" bIns="34454">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endParaRPr>
          </a:p>
        </p:txBody>
      </p:sp>
      <p:sp>
        <p:nvSpPr>
          <p:cNvPr id="19" name="矩形 30"/>
          <p:cNvSpPr>
            <a:spLocks noChangeArrowheads="1"/>
          </p:cNvSpPr>
          <p:nvPr/>
        </p:nvSpPr>
        <p:spPr bwMode="auto">
          <a:xfrm>
            <a:off x="6491728" y="3755206"/>
            <a:ext cx="1883969" cy="609898"/>
          </a:xfrm>
          <a:prstGeom prst="rect">
            <a:avLst/>
          </a:prstGeom>
          <a:noFill/>
          <a:ln w="9525">
            <a:noFill/>
            <a:miter lim="800000"/>
          </a:ln>
        </p:spPr>
        <p:txBody>
          <a:bodyPr wrap="square" lIns="68907" tIns="34454" rIns="68907" bIns="34454">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endParaRPr>
          </a:p>
        </p:txBody>
      </p:sp>
      <p:sp>
        <p:nvSpPr>
          <p:cNvPr id="20" name="Rectangle 2"/>
          <p:cNvSpPr/>
          <p:nvPr/>
        </p:nvSpPr>
        <p:spPr>
          <a:xfrm>
            <a:off x="2453760" y="992174"/>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prstClr val="black">
                    <a:lumMod val="50000"/>
                    <a:lumOff val="50000"/>
                  </a:prstClr>
                </a:solidFill>
                <a:latin typeface="微软雅黑" panose="020B0503020204020204" charset="-122"/>
                <a:cs typeface="Arial" panose="020B0604020202020204" pitchFamily="34" charset="0"/>
              </a:rPr>
              <a:t>单击此处添加副标题或详细文本描述</a:t>
            </a:r>
            <a:endParaRPr lang="en-US" sz="1000" noProof="1">
              <a:solidFill>
                <a:prstClr val="black">
                  <a:lumMod val="50000"/>
                  <a:lumOff val="50000"/>
                </a:prstClr>
              </a:solidFill>
              <a:latin typeface="微软雅黑" panose="020B0503020204020204" charset="-122"/>
              <a:cs typeface="Arial" panose="020B0604020202020204" pitchFamily="34" charset="0"/>
            </a:endParaRPr>
          </a:p>
        </p:txBody>
      </p:sp>
      <p:sp>
        <p:nvSpPr>
          <p:cNvPr id="21" name="Rectangle 6"/>
          <p:cNvSpPr/>
          <p:nvPr/>
        </p:nvSpPr>
        <p:spPr>
          <a:xfrm>
            <a:off x="3611803" y="495654"/>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微软雅黑" panose="020B0503020204020204" charset="-122"/>
                <a:cs typeface="Lato Light" panose="020F0402020204030203" pitchFamily="34" charset="0"/>
              </a:rPr>
              <a:t>标题文字</a:t>
            </a:r>
            <a:endParaRPr lang="en-US" altLang="zh-CN" sz="2700" b="1" noProof="1">
              <a:solidFill>
                <a:schemeClr val="accent4">
                  <a:lumMod val="75000"/>
                </a:schemeClr>
              </a:solidFill>
              <a:latin typeface="微软雅黑" panose="020B0503020204020204" charset="-122"/>
              <a:cs typeface="Lato Light" panose="020F0402020204030203" pitchFamily="34" charset="0"/>
            </a:endParaRPr>
          </a:p>
        </p:txBody>
      </p:sp>
      <p:cxnSp>
        <p:nvCxnSpPr>
          <p:cNvPr id="22" name="直接连接符 21"/>
          <p:cNvCxnSpPr/>
          <p:nvPr/>
        </p:nvCxnSpPr>
        <p:spPr>
          <a:xfrm>
            <a:off x="2977357" y="992174"/>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9" presetClass="entr" presetSubtype="0" decel="10000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style.rotation</p:attrName>
                                        </p:attrNameLst>
                                      </p:cBhvr>
                                      <p:tavLst>
                                        <p:tav tm="0">
                                          <p:val>
                                            <p:fltVal val="360"/>
                                          </p:val>
                                        </p:tav>
                                        <p:tav tm="100000">
                                          <p:val>
                                            <p:fltVal val="0"/>
                                          </p:val>
                                        </p:tav>
                                      </p:tavLst>
                                    </p:anim>
                                    <p:animEffect transition="in" filter="fade">
                                      <p:cBhvr>
                                        <p:cTn id="40" dur="500"/>
                                        <p:tgtEl>
                                          <p:spTgt spid="14"/>
                                        </p:tgtEl>
                                      </p:cBhvr>
                                    </p:animEffect>
                                  </p:childTnLst>
                                </p:cTn>
                              </p:par>
                            </p:childTnLst>
                          </p:cTn>
                        </p:par>
                        <p:par>
                          <p:cTn id="41" fill="hold">
                            <p:stCondLst>
                              <p:cond delay="3000"/>
                            </p:stCondLst>
                            <p:childTnLst>
                              <p:par>
                                <p:cTn id="42" presetID="49" presetClass="entr" presetSubtype="0" decel="10000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 calcmode="lin" valueType="num">
                                      <p:cBhvr>
                                        <p:cTn id="46" dur="500" fill="hold"/>
                                        <p:tgtEl>
                                          <p:spTgt spid="15"/>
                                        </p:tgtEl>
                                        <p:attrNameLst>
                                          <p:attrName>style.rotation</p:attrName>
                                        </p:attrNameLst>
                                      </p:cBhvr>
                                      <p:tavLst>
                                        <p:tav tm="0">
                                          <p:val>
                                            <p:fltVal val="360"/>
                                          </p:val>
                                        </p:tav>
                                        <p:tav tm="100000">
                                          <p:val>
                                            <p:fltVal val="0"/>
                                          </p:val>
                                        </p:tav>
                                      </p:tavLst>
                                    </p:anim>
                                    <p:animEffect transition="in" filter="fade">
                                      <p:cBhvr>
                                        <p:cTn id="47" dur="500"/>
                                        <p:tgtEl>
                                          <p:spTgt spid="15"/>
                                        </p:tgtEl>
                                      </p:cBhvr>
                                    </p:animEffect>
                                  </p:childTnLst>
                                </p:cTn>
                              </p:par>
                            </p:childTnLst>
                          </p:cTn>
                        </p:par>
                        <p:par>
                          <p:cTn id="48" fill="hold">
                            <p:stCondLst>
                              <p:cond delay="3500"/>
                            </p:stCondLst>
                            <p:childTnLst>
                              <p:par>
                                <p:cTn id="49" presetID="49" presetClass="entr" presetSubtype="0" decel="10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par>
                          <p:cTn id="55" fill="hold">
                            <p:stCondLst>
                              <p:cond delay="4000"/>
                            </p:stCondLst>
                            <p:childTnLst>
                              <p:par>
                                <p:cTn id="56" presetID="2" presetClass="entr" presetSubtype="4" decel="10000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2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40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t="21513"/>
          <a:stretch>
            <a:fillRect/>
          </a:stretch>
        </p:blipFill>
        <p:spPr>
          <a:xfrm>
            <a:off x="0" y="1106904"/>
            <a:ext cx="9145588" cy="4038183"/>
          </a:xfrm>
          <a:prstGeom prst="rect">
            <a:avLst/>
          </a:prstGeom>
        </p:spPr>
      </p:pic>
      <p:sp>
        <p:nvSpPr>
          <p:cNvPr id="34" name="Rectangle 33"/>
          <p:cNvSpPr/>
          <p:nvPr/>
        </p:nvSpPr>
        <p:spPr>
          <a:xfrm>
            <a:off x="1312506" y="937998"/>
            <a:ext cx="3850760" cy="696614"/>
          </a:xfrm>
          <a:prstGeom prst="rect">
            <a:avLst/>
          </a:prstGeom>
        </p:spPr>
        <p:txBody>
          <a:bodyPr wrap="square" lIns="68589" tIns="34295" rIns="68589" bIns="34295" anchor="ctr">
            <a:noAutofit/>
          </a:bodyPr>
          <a:lstStyle/>
          <a:p>
            <a:r>
              <a:rPr lang="zh-CN" altLang="en-US" sz="4800" b="1" noProof="1">
                <a:solidFill>
                  <a:schemeClr val="accent4">
                    <a:lumMod val="75000"/>
                  </a:schemeClr>
                </a:solidFill>
                <a:latin typeface="+mn-ea"/>
                <a:cs typeface="Arial" panose="020B0604020202020204" pitchFamily="34" charset="0"/>
              </a:rPr>
              <a:t>谢谢观看欣赏</a:t>
            </a:r>
            <a:endParaRPr lang="en-US" sz="4800" b="1" noProof="1">
              <a:solidFill>
                <a:schemeClr val="accent4">
                  <a:lumMod val="75000"/>
                </a:schemeClr>
              </a:solidFill>
              <a:latin typeface="+mn-ea"/>
              <a:cs typeface="Arial" panose="020B0604020202020204" pitchFamily="34" charset="0"/>
            </a:endParaRPr>
          </a:p>
        </p:txBody>
      </p:sp>
      <p:sp>
        <p:nvSpPr>
          <p:cNvPr id="58" name="Rectangle 57"/>
          <p:cNvSpPr/>
          <p:nvPr/>
        </p:nvSpPr>
        <p:spPr>
          <a:xfrm>
            <a:off x="1312505" y="1936482"/>
            <a:ext cx="908099" cy="300175"/>
          </a:xfrm>
          <a:prstGeom prst="rect">
            <a:avLst/>
          </a:prstGeom>
        </p:spPr>
        <p:txBody>
          <a:bodyPr wrap="none" lIns="68589" tIns="34295" rIns="68589" bIns="34295">
            <a:spAutoFit/>
          </a:bodyPr>
          <a:lstStyle/>
          <a:p>
            <a:r>
              <a:rPr lang="zh-CN" altLang="en-US" sz="1500" noProof="1">
                <a:solidFill>
                  <a:schemeClr val="tx1">
                    <a:lumMod val="75000"/>
                    <a:lumOff val="25000"/>
                  </a:schemeClr>
                </a:solidFill>
                <a:latin typeface="+mn-ea"/>
                <a:cs typeface="Arial" panose="020B0604020202020204" pitchFamily="34" charset="0"/>
              </a:rPr>
              <a:t>联系我们</a:t>
            </a:r>
            <a:endParaRPr lang="en-US" sz="1500" noProof="1">
              <a:solidFill>
                <a:schemeClr val="tx1">
                  <a:lumMod val="75000"/>
                  <a:lumOff val="25000"/>
                </a:schemeClr>
              </a:solidFill>
              <a:latin typeface="+mn-ea"/>
              <a:cs typeface="Arial" panose="020B0604020202020204" pitchFamily="34" charset="0"/>
            </a:endParaRPr>
          </a:p>
        </p:txBody>
      </p:sp>
      <p:sp>
        <p:nvSpPr>
          <p:cNvPr id="59" name="Rectangle 58"/>
          <p:cNvSpPr/>
          <p:nvPr/>
        </p:nvSpPr>
        <p:spPr>
          <a:xfrm>
            <a:off x="1312506" y="2189804"/>
            <a:ext cx="2137486" cy="207813"/>
          </a:xfrm>
          <a:prstGeom prst="rect">
            <a:avLst/>
          </a:prstGeom>
        </p:spPr>
        <p:txBody>
          <a:bodyPr wrap="square" lIns="68589" tIns="34295" rIns="68589" bIns="34295" anchor="ctr">
            <a:spAutoFit/>
          </a:bodyPr>
          <a:lstStyle/>
          <a:p>
            <a:pPr>
              <a:buClr>
                <a:srgbClr val="E24848"/>
              </a:buClr>
              <a:defRPr/>
            </a:pPr>
            <a:r>
              <a:rPr lang="zh-CN" altLang="en-US" sz="900" noProof="1">
                <a:solidFill>
                  <a:schemeClr val="tx1">
                    <a:lumMod val="75000"/>
                    <a:lumOff val="25000"/>
                  </a:schemeClr>
                </a:solidFill>
                <a:latin typeface="+mn-ea"/>
                <a:cs typeface="Arial" panose="020B0604020202020204" pitchFamily="34" charset="0"/>
              </a:rPr>
              <a:t>单击此处添加副标题或详细文本描述</a:t>
            </a:r>
            <a:endParaRPr lang="en-US" sz="900" noProof="1">
              <a:solidFill>
                <a:schemeClr val="tx1">
                  <a:lumMod val="75000"/>
                  <a:lumOff val="25000"/>
                </a:schemeClr>
              </a:solidFill>
              <a:latin typeface="+mn-ea"/>
              <a:cs typeface="Arial" panose="020B0604020202020204" pitchFamily="34" charset="0"/>
            </a:endParaRPr>
          </a:p>
        </p:txBody>
      </p:sp>
      <p:sp>
        <p:nvSpPr>
          <p:cNvPr id="53" name="Rectangle 52"/>
          <p:cNvSpPr/>
          <p:nvPr/>
        </p:nvSpPr>
        <p:spPr>
          <a:xfrm>
            <a:off x="1312505" y="2570814"/>
            <a:ext cx="908099" cy="300175"/>
          </a:xfrm>
          <a:prstGeom prst="rect">
            <a:avLst/>
          </a:prstGeom>
        </p:spPr>
        <p:txBody>
          <a:bodyPr wrap="none" lIns="68589" tIns="34295" rIns="68589" bIns="34295">
            <a:spAutoFit/>
          </a:bodyPr>
          <a:lstStyle/>
          <a:p>
            <a:r>
              <a:rPr lang="zh-CN" altLang="en-US" sz="1500" noProof="1">
                <a:solidFill>
                  <a:schemeClr val="tx1">
                    <a:lumMod val="75000"/>
                    <a:lumOff val="25000"/>
                  </a:schemeClr>
                </a:solidFill>
                <a:latin typeface="+mn-ea"/>
                <a:cs typeface="Arial" panose="020B0604020202020204" pitchFamily="34" charset="0"/>
              </a:rPr>
              <a:t>联系我们</a:t>
            </a:r>
            <a:endParaRPr lang="en-US" sz="1500" noProof="1">
              <a:solidFill>
                <a:schemeClr val="tx1">
                  <a:lumMod val="75000"/>
                  <a:lumOff val="25000"/>
                </a:schemeClr>
              </a:solidFill>
              <a:latin typeface="+mn-ea"/>
              <a:cs typeface="Arial" panose="020B0604020202020204" pitchFamily="34" charset="0"/>
            </a:endParaRPr>
          </a:p>
        </p:txBody>
      </p:sp>
      <p:sp>
        <p:nvSpPr>
          <p:cNvPr id="54" name="Rectangle 53"/>
          <p:cNvSpPr/>
          <p:nvPr/>
        </p:nvSpPr>
        <p:spPr>
          <a:xfrm>
            <a:off x="1312506" y="2824136"/>
            <a:ext cx="2137486" cy="207813"/>
          </a:xfrm>
          <a:prstGeom prst="rect">
            <a:avLst/>
          </a:prstGeom>
        </p:spPr>
        <p:txBody>
          <a:bodyPr wrap="square" lIns="68589" tIns="34295" rIns="68589" bIns="34295" anchor="ctr">
            <a:spAutoFit/>
          </a:bodyPr>
          <a:lstStyle/>
          <a:p>
            <a:pPr>
              <a:buClr>
                <a:srgbClr val="E24848"/>
              </a:buClr>
              <a:defRPr/>
            </a:pPr>
            <a:r>
              <a:rPr lang="zh-CN" altLang="en-US" sz="900" noProof="1">
                <a:solidFill>
                  <a:schemeClr val="tx1">
                    <a:lumMod val="75000"/>
                    <a:lumOff val="25000"/>
                  </a:schemeClr>
                </a:solidFill>
                <a:latin typeface="+mn-ea"/>
                <a:cs typeface="Arial" panose="020B0604020202020204" pitchFamily="34" charset="0"/>
              </a:rPr>
              <a:t>单击此处添加副标题或详细文本描述</a:t>
            </a:r>
            <a:endParaRPr lang="en-US" sz="900" noProof="1">
              <a:solidFill>
                <a:schemeClr val="tx1">
                  <a:lumMod val="75000"/>
                  <a:lumOff val="25000"/>
                </a:schemeClr>
              </a:solidFill>
              <a:latin typeface="+mn-ea"/>
              <a:cs typeface="Arial" panose="020B0604020202020204" pitchFamily="34" charset="0"/>
            </a:endParaRPr>
          </a:p>
        </p:txBody>
      </p:sp>
      <p:sp>
        <p:nvSpPr>
          <p:cNvPr id="48" name="Rectangle 47"/>
          <p:cNvSpPr/>
          <p:nvPr/>
        </p:nvSpPr>
        <p:spPr>
          <a:xfrm>
            <a:off x="4111454" y="1949230"/>
            <a:ext cx="908099" cy="300175"/>
          </a:xfrm>
          <a:prstGeom prst="rect">
            <a:avLst/>
          </a:prstGeom>
        </p:spPr>
        <p:txBody>
          <a:bodyPr wrap="none" lIns="68589" tIns="34295" rIns="68589" bIns="34295">
            <a:spAutoFit/>
          </a:bodyPr>
          <a:lstStyle/>
          <a:p>
            <a:r>
              <a:rPr lang="zh-CN" altLang="en-US" sz="1500" noProof="1">
                <a:solidFill>
                  <a:schemeClr val="tx1">
                    <a:lumMod val="75000"/>
                    <a:lumOff val="25000"/>
                  </a:schemeClr>
                </a:solidFill>
                <a:latin typeface="+mn-ea"/>
                <a:cs typeface="Arial" panose="020B0604020202020204" pitchFamily="34" charset="0"/>
              </a:rPr>
              <a:t>联系我们</a:t>
            </a:r>
            <a:endParaRPr lang="en-US" sz="1500" noProof="1">
              <a:solidFill>
                <a:schemeClr val="tx1">
                  <a:lumMod val="75000"/>
                  <a:lumOff val="25000"/>
                </a:schemeClr>
              </a:solidFill>
              <a:latin typeface="+mn-ea"/>
              <a:cs typeface="Arial" panose="020B0604020202020204" pitchFamily="34" charset="0"/>
            </a:endParaRPr>
          </a:p>
        </p:txBody>
      </p:sp>
      <p:sp>
        <p:nvSpPr>
          <p:cNvPr id="49" name="Rectangle 48"/>
          <p:cNvSpPr/>
          <p:nvPr/>
        </p:nvSpPr>
        <p:spPr>
          <a:xfrm>
            <a:off x="4111455" y="2202552"/>
            <a:ext cx="2137486" cy="207813"/>
          </a:xfrm>
          <a:prstGeom prst="rect">
            <a:avLst/>
          </a:prstGeom>
        </p:spPr>
        <p:txBody>
          <a:bodyPr wrap="square" lIns="68589" tIns="34295" rIns="68589" bIns="34295" anchor="ctr">
            <a:spAutoFit/>
          </a:bodyPr>
          <a:lstStyle/>
          <a:p>
            <a:pPr>
              <a:buClr>
                <a:srgbClr val="E24848"/>
              </a:buClr>
              <a:defRPr/>
            </a:pPr>
            <a:r>
              <a:rPr lang="zh-CN" altLang="en-US" sz="900" noProof="1">
                <a:solidFill>
                  <a:schemeClr val="tx1">
                    <a:lumMod val="75000"/>
                    <a:lumOff val="25000"/>
                  </a:schemeClr>
                </a:solidFill>
                <a:latin typeface="+mn-ea"/>
                <a:cs typeface="Arial" panose="020B0604020202020204" pitchFamily="34" charset="0"/>
              </a:rPr>
              <a:t>单击此处添加副标题或详细文本描述</a:t>
            </a:r>
            <a:endParaRPr lang="en-US" sz="900" noProof="1">
              <a:solidFill>
                <a:schemeClr val="tx1">
                  <a:lumMod val="75000"/>
                  <a:lumOff val="25000"/>
                </a:schemeClr>
              </a:solidFill>
              <a:latin typeface="+mn-ea"/>
              <a:cs typeface="Arial" panose="020B0604020202020204" pitchFamily="34" charset="0"/>
            </a:endParaRPr>
          </a:p>
        </p:txBody>
      </p:sp>
      <p:sp>
        <p:nvSpPr>
          <p:cNvPr id="43" name="Rectangle 42"/>
          <p:cNvSpPr/>
          <p:nvPr/>
        </p:nvSpPr>
        <p:spPr>
          <a:xfrm>
            <a:off x="4111454" y="2570814"/>
            <a:ext cx="908099" cy="300175"/>
          </a:xfrm>
          <a:prstGeom prst="rect">
            <a:avLst/>
          </a:prstGeom>
        </p:spPr>
        <p:txBody>
          <a:bodyPr wrap="none" lIns="68589" tIns="34295" rIns="68589" bIns="34295">
            <a:spAutoFit/>
          </a:bodyPr>
          <a:lstStyle/>
          <a:p>
            <a:r>
              <a:rPr lang="zh-CN" altLang="en-US" sz="1500" noProof="1">
                <a:solidFill>
                  <a:schemeClr val="tx1">
                    <a:lumMod val="75000"/>
                    <a:lumOff val="25000"/>
                  </a:schemeClr>
                </a:solidFill>
                <a:latin typeface="+mn-ea"/>
                <a:cs typeface="Arial" panose="020B0604020202020204" pitchFamily="34" charset="0"/>
              </a:rPr>
              <a:t>联系我们</a:t>
            </a:r>
            <a:endParaRPr lang="en-US" sz="1500" noProof="1">
              <a:solidFill>
                <a:schemeClr val="tx1">
                  <a:lumMod val="75000"/>
                  <a:lumOff val="25000"/>
                </a:schemeClr>
              </a:solidFill>
              <a:latin typeface="+mn-ea"/>
              <a:cs typeface="Arial" panose="020B0604020202020204" pitchFamily="34" charset="0"/>
            </a:endParaRPr>
          </a:p>
        </p:txBody>
      </p:sp>
      <p:sp>
        <p:nvSpPr>
          <p:cNvPr id="44" name="Rectangle 43"/>
          <p:cNvSpPr/>
          <p:nvPr/>
        </p:nvSpPr>
        <p:spPr>
          <a:xfrm>
            <a:off x="4111455" y="2824136"/>
            <a:ext cx="2137486" cy="207813"/>
          </a:xfrm>
          <a:prstGeom prst="rect">
            <a:avLst/>
          </a:prstGeom>
        </p:spPr>
        <p:txBody>
          <a:bodyPr wrap="square" lIns="68589" tIns="34295" rIns="68589" bIns="34295" anchor="ctr">
            <a:spAutoFit/>
          </a:bodyPr>
          <a:lstStyle/>
          <a:p>
            <a:pPr>
              <a:buClr>
                <a:srgbClr val="E24848"/>
              </a:buClr>
              <a:defRPr/>
            </a:pPr>
            <a:r>
              <a:rPr lang="zh-CN" altLang="en-US" sz="900" noProof="1">
                <a:solidFill>
                  <a:schemeClr val="tx1">
                    <a:lumMod val="75000"/>
                    <a:lumOff val="25000"/>
                  </a:schemeClr>
                </a:solidFill>
                <a:latin typeface="+mn-ea"/>
                <a:cs typeface="Arial" panose="020B0604020202020204" pitchFamily="34" charset="0"/>
              </a:rPr>
              <a:t>单击此处添加副标题或详细文本描述</a:t>
            </a:r>
            <a:endParaRPr lang="en-US" sz="900" noProof="1">
              <a:solidFill>
                <a:schemeClr val="tx1">
                  <a:lumMod val="75000"/>
                  <a:lumOff val="25000"/>
                </a:schemeClr>
              </a:solidFill>
              <a:latin typeface="+mn-ea"/>
              <a:cs typeface="Arial" panose="020B0604020202020204" pitchFamily="34" charset="0"/>
            </a:endParaRPr>
          </a:p>
        </p:txBody>
      </p:sp>
      <p:sp>
        <p:nvSpPr>
          <p:cNvPr id="57" name="Rectangle 56"/>
          <p:cNvSpPr/>
          <p:nvPr/>
        </p:nvSpPr>
        <p:spPr>
          <a:xfrm>
            <a:off x="723195" y="1995951"/>
            <a:ext cx="334641" cy="334687"/>
          </a:xfrm>
          <a:prstGeom prst="rect">
            <a:avLst/>
          </a:prstGeom>
          <a:solidFill>
            <a:schemeClr val="accent4">
              <a:lumMod val="75000"/>
            </a:schemeClr>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n-ea"/>
              </a:rPr>
              <a:t>1</a:t>
            </a:r>
            <a:endParaRPr lang="en-US" sz="1100" dirty="0">
              <a:solidFill>
                <a:schemeClr val="bg1"/>
              </a:solidFill>
              <a:latin typeface="+mn-ea"/>
            </a:endParaRPr>
          </a:p>
        </p:txBody>
      </p:sp>
      <p:sp>
        <p:nvSpPr>
          <p:cNvPr id="52" name="Rectangle 51"/>
          <p:cNvSpPr/>
          <p:nvPr/>
        </p:nvSpPr>
        <p:spPr>
          <a:xfrm>
            <a:off x="723195" y="2630284"/>
            <a:ext cx="334641" cy="334687"/>
          </a:xfrm>
          <a:prstGeom prst="rect">
            <a:avLst/>
          </a:prstGeom>
          <a:solidFill>
            <a:schemeClr val="accent4">
              <a:lumMod val="75000"/>
            </a:schemeClr>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n-ea"/>
              </a:rPr>
              <a:t>2</a:t>
            </a:r>
            <a:endParaRPr lang="en-US" sz="1100" dirty="0">
              <a:solidFill>
                <a:schemeClr val="bg1"/>
              </a:solidFill>
              <a:latin typeface="+mn-ea"/>
            </a:endParaRPr>
          </a:p>
        </p:txBody>
      </p:sp>
      <p:sp>
        <p:nvSpPr>
          <p:cNvPr id="47" name="Rectangle 46"/>
          <p:cNvSpPr/>
          <p:nvPr/>
        </p:nvSpPr>
        <p:spPr>
          <a:xfrm>
            <a:off x="3522144" y="2008700"/>
            <a:ext cx="334641" cy="334687"/>
          </a:xfrm>
          <a:prstGeom prst="rect">
            <a:avLst/>
          </a:prstGeom>
          <a:solidFill>
            <a:schemeClr val="accent4">
              <a:lumMod val="75000"/>
            </a:schemeClr>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n-ea"/>
              </a:rPr>
              <a:t>3</a:t>
            </a:r>
            <a:endParaRPr lang="en-US" sz="1100" dirty="0">
              <a:solidFill>
                <a:schemeClr val="bg1"/>
              </a:solidFill>
              <a:latin typeface="+mn-ea"/>
            </a:endParaRPr>
          </a:p>
        </p:txBody>
      </p:sp>
      <p:sp>
        <p:nvSpPr>
          <p:cNvPr id="42" name="Rectangle 41"/>
          <p:cNvSpPr/>
          <p:nvPr/>
        </p:nvSpPr>
        <p:spPr>
          <a:xfrm>
            <a:off x="3522144" y="2630281"/>
            <a:ext cx="334641" cy="334686"/>
          </a:xfrm>
          <a:prstGeom prst="rect">
            <a:avLst/>
          </a:prstGeom>
          <a:solidFill>
            <a:schemeClr val="accent4">
              <a:lumMod val="75000"/>
            </a:schemeClr>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n-ea"/>
              </a:rPr>
              <a:t>4</a:t>
            </a:r>
            <a:endParaRPr lang="en-US" sz="1100" dirty="0">
              <a:solidFill>
                <a:schemeClr val="bg1"/>
              </a:solidFill>
              <a:latin typeface="+mn-ea"/>
            </a:endParaRPr>
          </a:p>
        </p:txBody>
      </p:sp>
      <p:cxnSp>
        <p:nvCxnSpPr>
          <p:cNvPr id="9" name="Straight Connector 8"/>
          <p:cNvCxnSpPr/>
          <p:nvPr/>
        </p:nvCxnSpPr>
        <p:spPr>
          <a:xfrm>
            <a:off x="723195" y="1742457"/>
            <a:ext cx="4825082"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ppt_x"/>
                                          </p:val>
                                        </p:tav>
                                        <p:tav tm="100000">
                                          <p:val>
                                            <p:strVal val="#ppt_x"/>
                                          </p:val>
                                        </p:tav>
                                      </p:tavLst>
                                    </p:anim>
                                    <p:anim calcmode="lin" valueType="num">
                                      <p:cBhvr additive="base">
                                        <p:cTn id="8" dur="1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2500"/>
                            </p:stCondLst>
                            <p:childTnLst>
                              <p:par>
                                <p:cTn id="14" presetID="16" presetClass="entr" presetSubtype="2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ppt_w</p:attrName>
                                        </p:attrNameLst>
                                      </p:cBhvr>
                                      <p:tavLst>
                                        <p:tav tm="0">
                                          <p:val>
                                            <p:fltVal val="0"/>
                                          </p:val>
                                        </p:tav>
                                        <p:tav tm="100000">
                                          <p:val>
                                            <p:strVal val="#ppt_w"/>
                                          </p:val>
                                        </p:tav>
                                      </p:tavLst>
                                    </p:anim>
                                    <p:anim calcmode="lin" valueType="num">
                                      <p:cBhvr>
                                        <p:cTn id="21" dur="500" fill="hold"/>
                                        <p:tgtEl>
                                          <p:spTgt spid="58"/>
                                        </p:tgtEl>
                                        <p:attrNameLst>
                                          <p:attrName>ppt_h</p:attrName>
                                        </p:attrNameLst>
                                      </p:cBhvr>
                                      <p:tavLst>
                                        <p:tav tm="0">
                                          <p:val>
                                            <p:fltVal val="0"/>
                                          </p:val>
                                        </p:tav>
                                        <p:tav tm="100000">
                                          <p:val>
                                            <p:strVal val="#ppt_h"/>
                                          </p:val>
                                        </p:tav>
                                      </p:tavLst>
                                    </p:anim>
                                    <p:animEffect transition="in" filter="fade">
                                      <p:cBhvr>
                                        <p:cTn id="22" dur="500"/>
                                        <p:tgtEl>
                                          <p:spTgt spid="5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Effect transition="in" filter="fade">
                                      <p:cBhvr>
                                        <p:cTn id="27" dur="500"/>
                                        <p:tgtEl>
                                          <p:spTgt spid="5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500" fill="hold"/>
                                        <p:tgtEl>
                                          <p:spTgt spid="52"/>
                                        </p:tgtEl>
                                        <p:attrNameLst>
                                          <p:attrName>ppt_w</p:attrName>
                                        </p:attrNameLst>
                                      </p:cBhvr>
                                      <p:tavLst>
                                        <p:tav tm="0">
                                          <p:val>
                                            <p:fltVal val="0"/>
                                          </p:val>
                                        </p:tav>
                                        <p:tav tm="100000">
                                          <p:val>
                                            <p:strVal val="#ppt_w"/>
                                          </p:val>
                                        </p:tav>
                                      </p:tavLst>
                                    </p:anim>
                                    <p:anim calcmode="lin" valueType="num">
                                      <p:cBhvr>
                                        <p:cTn id="66" dur="500" fill="hold"/>
                                        <p:tgtEl>
                                          <p:spTgt spid="52"/>
                                        </p:tgtEl>
                                        <p:attrNameLst>
                                          <p:attrName>ppt_h</p:attrName>
                                        </p:attrNameLst>
                                      </p:cBhvr>
                                      <p:tavLst>
                                        <p:tav tm="0">
                                          <p:val>
                                            <p:fltVal val="0"/>
                                          </p:val>
                                        </p:tav>
                                        <p:tav tm="100000">
                                          <p:val>
                                            <p:strVal val="#ppt_h"/>
                                          </p:val>
                                        </p:tav>
                                      </p:tavLst>
                                    </p:anim>
                                    <p:animEffect transition="in" filter="fade">
                                      <p:cBhvr>
                                        <p:cTn id="67" dur="500"/>
                                        <p:tgtEl>
                                          <p:spTgt spid="5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animEffect transition="in" filter="fade">
                                      <p:cBhvr>
                                        <p:cTn id="72" dur="500"/>
                                        <p:tgtEl>
                                          <p:spTgt spid="4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animEffect transition="in" filter="fade">
                                      <p:cBhvr>
                                        <p:cTn id="7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8" grpId="0"/>
      <p:bldP spid="59" grpId="0"/>
      <p:bldP spid="53" grpId="0"/>
      <p:bldP spid="54" grpId="0"/>
      <p:bldP spid="48" grpId="0"/>
      <p:bldP spid="49" grpId="0"/>
      <p:bldP spid="43" grpId="0"/>
      <p:bldP spid="44" grpId="0"/>
      <p:bldP spid="57" grpId="0" animBg="1"/>
      <p:bldP spid="52" grpId="0" animBg="1"/>
      <p:bldP spid="47"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9" y="-26204"/>
            <a:ext cx="9135775" cy="5170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953"/>
            <a:ext cx="9142442" cy="9281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3105" y="1050947"/>
            <a:ext cx="1878584" cy="571432"/>
          </a:xfrm>
          <a:prstGeom prst="rect">
            <a:avLst/>
          </a:prstGeom>
        </p:spPr>
      </p:pic>
      <p:sp>
        <p:nvSpPr>
          <p:cNvPr id="5" name="文本框 4"/>
          <p:cNvSpPr txBox="1"/>
          <p:nvPr/>
        </p:nvSpPr>
        <p:spPr>
          <a:xfrm>
            <a:off x="3151197" y="3101438"/>
            <a:ext cx="2850019"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a:off x="425182" y="332314"/>
            <a:ext cx="3878685" cy="4503389"/>
          </a:xfrm>
          <a:prstGeom prst="rect">
            <a:avLst/>
          </a:prstGeom>
        </p:spPr>
      </p:pic>
      <p:sp>
        <p:nvSpPr>
          <p:cNvPr id="4" name="Rectangle 5"/>
          <p:cNvSpPr/>
          <p:nvPr/>
        </p:nvSpPr>
        <p:spPr>
          <a:xfrm>
            <a:off x="5234531" y="904159"/>
            <a:ext cx="1446568" cy="330870"/>
          </a:xfrm>
          <a:prstGeom prst="rect">
            <a:avLst/>
          </a:prstGeom>
        </p:spPr>
        <p:txBody>
          <a:bodyPr wrap="none" lIns="68589" tIns="34295" rIns="68589" bIns="34295">
            <a:spAutoFit/>
          </a:bodyPr>
          <a:lstStyle/>
          <a:p>
            <a:pPr defTabSz="685800">
              <a:spcBef>
                <a:spcPct val="0"/>
              </a:spcBef>
            </a:pPr>
            <a:r>
              <a:rPr lang="zh-CN" altLang="en-US" sz="1700" noProof="1">
                <a:solidFill>
                  <a:srgbClr val="AB6830"/>
                </a:solidFill>
                <a:latin typeface="+mn-ea"/>
                <a:cs typeface="Lato Light" panose="020F0402020204030203" pitchFamily="34" charset="0"/>
              </a:rPr>
              <a:t>添加标题目录</a:t>
            </a:r>
            <a:endParaRPr lang="en-US" sz="1700" noProof="1">
              <a:solidFill>
                <a:srgbClr val="AB6830"/>
              </a:solidFill>
              <a:latin typeface="+mn-ea"/>
              <a:cs typeface="Lato Light" panose="020F0402020204030203" pitchFamily="34" charset="0"/>
            </a:endParaRPr>
          </a:p>
        </p:txBody>
      </p:sp>
      <p:sp>
        <p:nvSpPr>
          <p:cNvPr id="5" name="Rectangle 6"/>
          <p:cNvSpPr/>
          <p:nvPr/>
        </p:nvSpPr>
        <p:spPr>
          <a:xfrm>
            <a:off x="5234530" y="1199349"/>
            <a:ext cx="2258398" cy="346356"/>
          </a:xfrm>
          <a:prstGeom prst="rect">
            <a:avLst/>
          </a:prstGeom>
        </p:spPr>
        <p:txBody>
          <a:bodyPr wrap="square" lIns="68589" tIns="34295" rIns="68589" bIns="34295">
            <a:spAutoFit/>
          </a:bodyPr>
          <a:lstStyle/>
          <a:p>
            <a:pP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mn-ea"/>
              <a:cs typeface="Arial" panose="020B0604020202020204" pitchFamily="34" charset="0"/>
            </a:endParaRPr>
          </a:p>
        </p:txBody>
      </p:sp>
      <p:sp>
        <p:nvSpPr>
          <p:cNvPr id="6" name="Rectangle 22"/>
          <p:cNvSpPr/>
          <p:nvPr/>
        </p:nvSpPr>
        <p:spPr>
          <a:xfrm>
            <a:off x="4617913" y="685032"/>
            <a:ext cx="354966" cy="1177608"/>
          </a:xfrm>
          <a:prstGeom prst="rect">
            <a:avLst/>
          </a:prstGeom>
        </p:spPr>
        <p:txBody>
          <a:bodyPr wrap="none" lIns="68589" tIns="34295" rIns="68589" bIns="34295" anchor="ctr">
            <a:spAutoFit/>
          </a:bodyPr>
          <a:lstStyle/>
          <a:p>
            <a:pPr defTabSz="685800">
              <a:spcBef>
                <a:spcPct val="0"/>
              </a:spcBef>
            </a:pPr>
            <a:r>
              <a:rPr lang="en-US" sz="7200" b="1" noProof="1">
                <a:solidFill>
                  <a:srgbClr val="AB6830"/>
                </a:solidFill>
                <a:cs typeface="Lato Light" panose="020F0402020204030203" pitchFamily="34" charset="0"/>
              </a:rPr>
              <a:t>1</a:t>
            </a:r>
            <a:endParaRPr lang="en-US" sz="7200" b="1" noProof="1">
              <a:solidFill>
                <a:srgbClr val="AB6830"/>
              </a:solidFill>
              <a:cs typeface="Lato Light" panose="020F0402020204030203" pitchFamily="34" charset="0"/>
            </a:endParaRPr>
          </a:p>
        </p:txBody>
      </p:sp>
      <p:cxnSp>
        <p:nvCxnSpPr>
          <p:cNvPr id="7" name="Straight Connector 24"/>
          <p:cNvCxnSpPr/>
          <p:nvPr/>
        </p:nvCxnSpPr>
        <p:spPr>
          <a:xfrm>
            <a:off x="5066193" y="929286"/>
            <a:ext cx="0" cy="6576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25"/>
          <p:cNvSpPr/>
          <p:nvPr/>
        </p:nvSpPr>
        <p:spPr>
          <a:xfrm>
            <a:off x="5704209" y="2122429"/>
            <a:ext cx="2377903" cy="330870"/>
          </a:xfrm>
          <a:prstGeom prst="rect">
            <a:avLst/>
          </a:prstGeom>
        </p:spPr>
        <p:txBody>
          <a:bodyPr wrap="square" lIns="68589" tIns="34295" rIns="68589" bIns="34295">
            <a:spAutoFit/>
          </a:bodyPr>
          <a:lstStyle/>
          <a:p>
            <a:pPr defTabSz="685800">
              <a:spcBef>
                <a:spcPct val="0"/>
              </a:spcBef>
            </a:pPr>
            <a:r>
              <a:rPr lang="zh-CN" altLang="en-US" sz="1700" noProof="1">
                <a:solidFill>
                  <a:srgbClr val="AB6830"/>
                </a:solidFill>
                <a:latin typeface="+mn-ea"/>
                <a:cs typeface="Lato Light" panose="020F0402020204030203" pitchFamily="34" charset="0"/>
              </a:rPr>
              <a:t>添加标题目录</a:t>
            </a:r>
            <a:endParaRPr lang="en-US" altLang="zh-CN" sz="1700" noProof="1">
              <a:solidFill>
                <a:srgbClr val="AB6830"/>
              </a:solidFill>
              <a:latin typeface="+mn-ea"/>
              <a:cs typeface="Lato Light" panose="020F0402020204030203" pitchFamily="34" charset="0"/>
            </a:endParaRPr>
          </a:p>
        </p:txBody>
      </p:sp>
      <p:sp>
        <p:nvSpPr>
          <p:cNvPr id="9" name="Rectangle 26"/>
          <p:cNvSpPr/>
          <p:nvPr/>
        </p:nvSpPr>
        <p:spPr>
          <a:xfrm>
            <a:off x="5704209" y="2417618"/>
            <a:ext cx="2258398" cy="346356"/>
          </a:xfrm>
          <a:prstGeom prst="rect">
            <a:avLst/>
          </a:prstGeom>
        </p:spPr>
        <p:txBody>
          <a:bodyPr wrap="square" lIns="68589" tIns="34295" rIns="68589" bIns="34295">
            <a:spAutoFit/>
          </a:bodyPr>
          <a:lstStyle/>
          <a:p>
            <a:pP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mn-ea"/>
              <a:cs typeface="Arial" panose="020B0604020202020204" pitchFamily="34" charset="0"/>
            </a:endParaRPr>
          </a:p>
        </p:txBody>
      </p:sp>
      <p:sp>
        <p:nvSpPr>
          <p:cNvPr id="10" name="Rectangle 27"/>
          <p:cNvSpPr/>
          <p:nvPr/>
        </p:nvSpPr>
        <p:spPr>
          <a:xfrm>
            <a:off x="4972879" y="1903301"/>
            <a:ext cx="546158" cy="1177608"/>
          </a:xfrm>
          <a:prstGeom prst="rect">
            <a:avLst/>
          </a:prstGeom>
        </p:spPr>
        <p:txBody>
          <a:bodyPr wrap="none" lIns="68589" tIns="34295" rIns="68589" bIns="34295" anchor="ctr">
            <a:spAutoFit/>
          </a:bodyPr>
          <a:lstStyle/>
          <a:p>
            <a:pPr defTabSz="685800">
              <a:spcBef>
                <a:spcPct val="0"/>
              </a:spcBef>
            </a:pPr>
            <a:r>
              <a:rPr lang="en-US" sz="7200" b="1" noProof="1">
                <a:solidFill>
                  <a:srgbClr val="AB6830"/>
                </a:solidFill>
                <a:cs typeface="Lato Light" panose="020F0402020204030203" pitchFamily="34" charset="0"/>
              </a:rPr>
              <a:t>2</a:t>
            </a:r>
            <a:endParaRPr lang="en-US" sz="7200" b="1" noProof="1">
              <a:solidFill>
                <a:srgbClr val="AB6830"/>
              </a:solidFill>
              <a:cs typeface="Lato Light" panose="020F0402020204030203" pitchFamily="34" charset="0"/>
            </a:endParaRPr>
          </a:p>
        </p:txBody>
      </p:sp>
      <p:cxnSp>
        <p:nvCxnSpPr>
          <p:cNvPr id="11" name="Straight Connector 28"/>
          <p:cNvCxnSpPr/>
          <p:nvPr/>
        </p:nvCxnSpPr>
        <p:spPr>
          <a:xfrm>
            <a:off x="5535872" y="2147556"/>
            <a:ext cx="0" cy="6576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29"/>
          <p:cNvSpPr/>
          <p:nvPr/>
        </p:nvSpPr>
        <p:spPr>
          <a:xfrm>
            <a:off x="6151546" y="3522001"/>
            <a:ext cx="1446568" cy="330870"/>
          </a:xfrm>
          <a:prstGeom prst="rect">
            <a:avLst/>
          </a:prstGeom>
        </p:spPr>
        <p:txBody>
          <a:bodyPr wrap="none" lIns="68589" tIns="34295" rIns="68589" bIns="34295">
            <a:spAutoFit/>
          </a:bodyPr>
          <a:lstStyle/>
          <a:p>
            <a:pPr defTabSz="685800">
              <a:spcBef>
                <a:spcPct val="0"/>
              </a:spcBef>
            </a:pPr>
            <a:r>
              <a:rPr lang="zh-CN" altLang="en-US" sz="1700" noProof="1">
                <a:solidFill>
                  <a:srgbClr val="AB6830"/>
                </a:solidFill>
                <a:latin typeface="+mn-ea"/>
                <a:cs typeface="Lato Light" panose="020F0402020204030203" pitchFamily="34" charset="0"/>
              </a:rPr>
              <a:t>添加标题目录</a:t>
            </a:r>
            <a:endParaRPr lang="en-US" altLang="zh-CN" sz="1700" noProof="1">
              <a:solidFill>
                <a:srgbClr val="AB6830"/>
              </a:solidFill>
              <a:latin typeface="+mn-ea"/>
              <a:cs typeface="Lato Light" panose="020F0402020204030203" pitchFamily="34" charset="0"/>
            </a:endParaRPr>
          </a:p>
        </p:txBody>
      </p:sp>
      <p:sp>
        <p:nvSpPr>
          <p:cNvPr id="13" name="Rectangle 30"/>
          <p:cNvSpPr/>
          <p:nvPr/>
        </p:nvSpPr>
        <p:spPr>
          <a:xfrm>
            <a:off x="6151545" y="3817190"/>
            <a:ext cx="2258398" cy="346356"/>
          </a:xfrm>
          <a:prstGeom prst="rect">
            <a:avLst/>
          </a:prstGeom>
        </p:spPr>
        <p:txBody>
          <a:bodyPr wrap="square" lIns="68589" tIns="34295" rIns="68589" bIns="34295">
            <a:spAutoFit/>
          </a:bodyPr>
          <a:lstStyle/>
          <a:p>
            <a:pP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mn-ea"/>
              <a:cs typeface="Arial" panose="020B0604020202020204" pitchFamily="34" charset="0"/>
            </a:endParaRPr>
          </a:p>
        </p:txBody>
      </p:sp>
      <p:sp>
        <p:nvSpPr>
          <p:cNvPr id="14" name="Rectangle 31"/>
          <p:cNvSpPr/>
          <p:nvPr/>
        </p:nvSpPr>
        <p:spPr>
          <a:xfrm>
            <a:off x="5420216" y="3302873"/>
            <a:ext cx="562992" cy="1177608"/>
          </a:xfrm>
          <a:prstGeom prst="rect">
            <a:avLst/>
          </a:prstGeom>
        </p:spPr>
        <p:txBody>
          <a:bodyPr wrap="none" lIns="68589" tIns="34295" rIns="68589" bIns="34295" anchor="ctr">
            <a:spAutoFit/>
          </a:bodyPr>
          <a:lstStyle/>
          <a:p>
            <a:pPr defTabSz="685800">
              <a:spcBef>
                <a:spcPct val="0"/>
              </a:spcBef>
            </a:pPr>
            <a:r>
              <a:rPr lang="en-US" sz="7200" b="1" noProof="1">
                <a:solidFill>
                  <a:srgbClr val="AB6830"/>
                </a:solidFill>
                <a:cs typeface="Lato Light" panose="020F0402020204030203" pitchFamily="34" charset="0"/>
              </a:rPr>
              <a:t>3</a:t>
            </a:r>
            <a:endParaRPr lang="en-US" sz="7200" b="1" noProof="1">
              <a:solidFill>
                <a:srgbClr val="AB6830"/>
              </a:solidFill>
              <a:cs typeface="Lato Light" panose="020F0402020204030203" pitchFamily="34" charset="0"/>
            </a:endParaRPr>
          </a:p>
        </p:txBody>
      </p:sp>
      <p:cxnSp>
        <p:nvCxnSpPr>
          <p:cNvPr id="15" name="Straight Connector 32"/>
          <p:cNvCxnSpPr/>
          <p:nvPr/>
        </p:nvCxnSpPr>
        <p:spPr>
          <a:xfrm>
            <a:off x="5983208" y="3547128"/>
            <a:ext cx="0" cy="6576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5" name="Rectangle 2"/>
          <p:cNvSpPr/>
          <p:nvPr/>
        </p:nvSpPr>
        <p:spPr>
          <a:xfrm>
            <a:off x="0" y="1856856"/>
            <a:ext cx="9145588" cy="1644116"/>
          </a:xfrm>
          <a:prstGeom prst="rect">
            <a:avLst/>
          </a:prstGeom>
          <a:solidFill>
            <a:schemeClr val="accent4">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10" name="Rectangle 5"/>
          <p:cNvSpPr/>
          <p:nvPr/>
        </p:nvSpPr>
        <p:spPr>
          <a:xfrm>
            <a:off x="1621937" y="2273562"/>
            <a:ext cx="1677400" cy="377036"/>
          </a:xfrm>
          <a:prstGeom prst="rect">
            <a:avLst/>
          </a:prstGeom>
        </p:spPr>
        <p:txBody>
          <a:bodyPr wrap="none" lIns="68589" tIns="34295" rIns="68589" bIns="34295">
            <a:spAutoFit/>
          </a:bodyPr>
          <a:lstStyle/>
          <a:p>
            <a:pPr defTabSz="685800">
              <a:spcBef>
                <a:spcPct val="0"/>
              </a:spcBef>
            </a:pPr>
            <a:r>
              <a:rPr lang="zh-CN" altLang="en-US" sz="2000" b="1" noProof="1">
                <a:solidFill>
                  <a:schemeClr val="bg1"/>
                </a:solidFill>
                <a:latin typeface="+mn-ea"/>
                <a:cs typeface="Lato Light" panose="020F0402020204030203" pitchFamily="34" charset="0"/>
              </a:rPr>
              <a:t>添加标题目录</a:t>
            </a:r>
            <a:endParaRPr lang="en-US" sz="2000" b="1" noProof="1">
              <a:solidFill>
                <a:schemeClr val="bg1"/>
              </a:solidFill>
              <a:latin typeface="+mn-ea"/>
              <a:cs typeface="Lato Light" panose="020F0402020204030203" pitchFamily="34" charset="0"/>
            </a:endParaRPr>
          </a:p>
        </p:txBody>
      </p:sp>
      <p:sp>
        <p:nvSpPr>
          <p:cNvPr id="12" name="Rectangle 6"/>
          <p:cNvSpPr/>
          <p:nvPr/>
        </p:nvSpPr>
        <p:spPr>
          <a:xfrm>
            <a:off x="1621936" y="2690672"/>
            <a:ext cx="2258398" cy="346356"/>
          </a:xfrm>
          <a:prstGeom prst="rect">
            <a:avLst/>
          </a:prstGeom>
        </p:spPr>
        <p:txBody>
          <a:bodyPr wrap="square" lIns="68589" tIns="34295" rIns="68589" bIns="34295">
            <a:spAutoFit/>
          </a:bodyPr>
          <a:lstStyle/>
          <a:p>
            <a:pPr>
              <a:buClr>
                <a:srgbClr val="E24848"/>
              </a:buClr>
            </a:pPr>
            <a:r>
              <a:rPr lang="zh-CN" altLang="en-US" sz="900" dirty="0">
                <a:solidFill>
                  <a:schemeClr val="bg1"/>
                </a:solidFill>
                <a:latin typeface="+mn-ea"/>
                <a:cs typeface="Arial" panose="020B0604020202020204" pitchFamily="34" charset="0"/>
              </a:rPr>
              <a:t>此处添加详细文本描述，建议与标题相关并符合整体语言风格</a:t>
            </a:r>
            <a:endParaRPr lang="en-US" sz="900" dirty="0">
              <a:solidFill>
                <a:schemeClr val="bg1"/>
              </a:solidFill>
              <a:latin typeface="+mn-ea"/>
              <a:cs typeface="Arial" panose="020B0604020202020204" pitchFamily="34" charset="0"/>
            </a:endParaRPr>
          </a:p>
        </p:txBody>
      </p:sp>
      <p:sp>
        <p:nvSpPr>
          <p:cNvPr id="13" name="Rectangle 22"/>
          <p:cNvSpPr/>
          <p:nvPr/>
        </p:nvSpPr>
        <p:spPr>
          <a:xfrm>
            <a:off x="1005319" y="1951895"/>
            <a:ext cx="399808" cy="1408088"/>
          </a:xfrm>
          <a:prstGeom prst="rect">
            <a:avLst/>
          </a:prstGeom>
        </p:spPr>
        <p:txBody>
          <a:bodyPr wrap="none" lIns="68589" tIns="34295" rIns="68589" bIns="34295" anchor="ctr">
            <a:spAutoFit/>
          </a:bodyPr>
          <a:lstStyle/>
          <a:p>
            <a:pPr defTabSz="685800">
              <a:spcBef>
                <a:spcPct val="0"/>
              </a:spcBef>
            </a:pPr>
            <a:r>
              <a:rPr lang="en-US" sz="8700" b="1" noProof="1">
                <a:solidFill>
                  <a:schemeClr val="bg1"/>
                </a:solidFill>
                <a:cs typeface="Lato Light" panose="020F0402020204030203" pitchFamily="34" charset="0"/>
              </a:rPr>
              <a:t>1</a:t>
            </a:r>
            <a:endParaRPr lang="en-US" sz="8700" b="1" noProof="1">
              <a:solidFill>
                <a:schemeClr val="bg1"/>
              </a:solidFill>
              <a:cs typeface="Lato Light" panose="020F0402020204030203" pitchFamily="34" charset="0"/>
            </a:endParaRPr>
          </a:p>
        </p:txBody>
      </p:sp>
      <p:cxnSp>
        <p:nvCxnSpPr>
          <p:cNvPr id="14" name="Straight Connector 24"/>
          <p:cNvCxnSpPr/>
          <p:nvPr/>
        </p:nvCxnSpPr>
        <p:spPr>
          <a:xfrm>
            <a:off x="1453599" y="2240280"/>
            <a:ext cx="0" cy="830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图片占位符 7"/>
          <p:cNvPicPr>
            <a:picLocks noChangeAspect="1"/>
          </p:cNvPicPr>
          <p:nvPr/>
        </p:nvPicPr>
        <p:blipFill>
          <a:blip r:embed="rId1"/>
          <a:stretch>
            <a:fillRect/>
          </a:stretch>
        </p:blipFill>
        <p:spPr>
          <a:xfrm>
            <a:off x="2559995" y="3166994"/>
            <a:ext cx="3956284" cy="3956284"/>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a:blipFill>
            <a:blip r:embed="rId2"/>
            <a:stretch>
              <a:fillRect/>
            </a:stretch>
          </a:blipFill>
          <a:ln w="38100">
            <a:solidFill>
              <a:schemeClr val="accent4">
                <a:lumMod val="75000"/>
              </a:schemeClr>
            </a:solidFill>
          </a:ln>
        </p:spPr>
      </p:pic>
      <p:pic>
        <p:nvPicPr>
          <p:cNvPr id="20" name="图片占位符 5"/>
          <p:cNvPicPr>
            <a:picLocks noChangeAspect="1"/>
          </p:cNvPicPr>
          <p:nvPr/>
        </p:nvPicPr>
        <p:blipFill>
          <a:blip r:embed="rId3"/>
          <a:stretch>
            <a:fillRect/>
          </a:stretch>
        </p:blipFill>
        <p:spPr>
          <a:xfrm>
            <a:off x="4867827" y="858851"/>
            <a:ext cx="3956284" cy="3956284"/>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a:ln w="38100">
            <a:solidFill>
              <a:schemeClr val="accent4">
                <a:lumMod val="75000"/>
              </a:schemeClr>
            </a:solidFill>
          </a:ln>
        </p:spPr>
      </p:pic>
      <p:pic>
        <p:nvPicPr>
          <p:cNvPr id="21" name="图片占位符 6"/>
          <p:cNvPicPr>
            <a:picLocks noChangeAspect="1"/>
          </p:cNvPicPr>
          <p:nvPr/>
        </p:nvPicPr>
        <p:blipFill>
          <a:blip r:embed="rId4"/>
          <a:stretch>
            <a:fillRect/>
          </a:stretch>
        </p:blipFill>
        <p:spPr>
          <a:xfrm>
            <a:off x="7175660" y="-1449294"/>
            <a:ext cx="3956284" cy="3956284"/>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a:ln w="38100">
            <a:solidFill>
              <a:schemeClr val="accent4">
                <a:lumMod val="75000"/>
              </a:schemeClr>
            </a:solidFill>
          </a:ln>
        </p:spPr>
      </p:pic>
      <p:pic>
        <p:nvPicPr>
          <p:cNvPr id="22" name="图片占位符 9"/>
          <p:cNvPicPr>
            <a:picLocks noChangeAspect="1"/>
          </p:cNvPicPr>
          <p:nvPr/>
        </p:nvPicPr>
        <p:blipFill>
          <a:blip r:embed="rId5"/>
          <a:stretch>
            <a:fillRect/>
          </a:stretch>
        </p:blipFill>
        <p:spPr>
          <a:xfrm>
            <a:off x="7175661" y="3166994"/>
            <a:ext cx="3956284" cy="3956284"/>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a:ln w="38100">
            <a:solidFill>
              <a:schemeClr val="accent4">
                <a:lumMod val="75000"/>
              </a:schemeClr>
            </a:solidFill>
          </a:ln>
        </p:spPr>
      </p:pic>
      <p:sp>
        <p:nvSpPr>
          <p:cNvPr id="23" name="Rectangle 12"/>
          <p:cNvSpPr/>
          <p:nvPr/>
        </p:nvSpPr>
        <p:spPr>
          <a:xfrm>
            <a:off x="158939" y="1248848"/>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endParaRPr lang="en-US" sz="5000" b="1" spc="-113" noProof="1">
              <a:solidFill>
                <a:schemeClr val="accent4">
                  <a:lumMod val="75000"/>
                </a:schemeClr>
              </a:solidFill>
              <a:cs typeface="Lato Light" panose="020F0402020204030203"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14:bounceEnd="40000">
                                          <p:cBhvr additive="base">
                                            <p:cTn id="10"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4294967295"/>
          </p:nvPr>
        </p:nvPicPr>
        <p:blipFill>
          <a:blip r:embed="rId1" cstate="screen"/>
          <a:stretch>
            <a:fillRect/>
          </a:stretch>
        </p:blipFill>
        <p:spPr>
          <a:xfrm>
            <a:off x="0" y="3352800"/>
            <a:ext cx="1812907" cy="1800741"/>
          </a:xfrm>
          <a:prstGeom prst="rect">
            <a:avLst/>
          </a:prstGeom>
          <a:solidFill>
            <a:schemeClr val="bg1">
              <a:lumMod val="85000"/>
            </a:schemeClr>
          </a:solidFill>
        </p:spPr>
      </p:pic>
      <p:pic>
        <p:nvPicPr>
          <p:cNvPr id="31" name="图片占位符 30"/>
          <p:cNvPicPr>
            <a:picLocks noGrp="1" noChangeAspect="1"/>
          </p:cNvPicPr>
          <p:nvPr>
            <p:ph type="pic" sz="quarter" idx="4294967295"/>
          </p:nvPr>
        </p:nvPicPr>
        <p:blipFill>
          <a:blip r:embed="rId2" cstate="screen"/>
          <a:stretch>
            <a:fillRect/>
          </a:stretch>
        </p:blipFill>
        <p:spPr>
          <a:xfrm>
            <a:off x="1845326" y="3356844"/>
            <a:ext cx="1796697" cy="1796697"/>
          </a:xfrm>
          <a:prstGeom prst="rect">
            <a:avLst/>
          </a:prstGeom>
          <a:solidFill>
            <a:schemeClr val="bg1">
              <a:lumMod val="85000"/>
            </a:schemeClr>
          </a:solidFill>
        </p:spPr>
      </p:pic>
      <p:pic>
        <p:nvPicPr>
          <p:cNvPr id="29" name="图片占位符 28"/>
          <p:cNvPicPr>
            <a:picLocks noGrp="1" noChangeAspect="1"/>
          </p:cNvPicPr>
          <p:nvPr>
            <p:ph type="pic" sz="quarter" idx="4294967295"/>
          </p:nvPr>
        </p:nvPicPr>
        <p:blipFill>
          <a:blip r:embed="rId3" cstate="screen"/>
          <a:stretch>
            <a:fillRect/>
          </a:stretch>
        </p:blipFill>
        <p:spPr>
          <a:xfrm>
            <a:off x="3674442" y="3356844"/>
            <a:ext cx="1796697" cy="1796697"/>
          </a:xfrm>
          <a:prstGeom prst="rect">
            <a:avLst/>
          </a:prstGeom>
          <a:solidFill>
            <a:schemeClr val="bg1">
              <a:lumMod val="85000"/>
            </a:schemeClr>
          </a:solidFill>
        </p:spPr>
      </p:pic>
      <p:pic>
        <p:nvPicPr>
          <p:cNvPr id="32" name="图片占位符 31"/>
          <p:cNvPicPr>
            <a:picLocks noGrp="1" noChangeAspect="1"/>
          </p:cNvPicPr>
          <p:nvPr>
            <p:ph type="pic" sz="quarter" idx="4294967295"/>
          </p:nvPr>
        </p:nvPicPr>
        <p:blipFill>
          <a:blip r:embed="rId4"/>
          <a:stretch>
            <a:fillRect/>
          </a:stretch>
        </p:blipFill>
        <p:spPr>
          <a:xfrm>
            <a:off x="5503562" y="3356844"/>
            <a:ext cx="1796697" cy="1796697"/>
          </a:xfrm>
          <a:prstGeom prst="rect">
            <a:avLst/>
          </a:prstGeom>
          <a:solidFill>
            <a:schemeClr val="bg1">
              <a:lumMod val="85000"/>
            </a:schemeClr>
          </a:solidFill>
        </p:spPr>
      </p:pic>
      <p:pic>
        <p:nvPicPr>
          <p:cNvPr id="33" name="图片占位符 32"/>
          <p:cNvPicPr>
            <a:picLocks noGrp="1" noChangeAspect="1"/>
          </p:cNvPicPr>
          <p:nvPr>
            <p:ph type="pic" sz="quarter" idx="4294967295"/>
          </p:nvPr>
        </p:nvPicPr>
        <p:blipFill>
          <a:blip r:embed="rId5" cstate="screen"/>
          <a:stretch>
            <a:fillRect/>
          </a:stretch>
        </p:blipFill>
        <p:spPr>
          <a:xfrm>
            <a:off x="7332676" y="3356844"/>
            <a:ext cx="1812912" cy="1796697"/>
          </a:xfrm>
          <a:prstGeom prst="rect">
            <a:avLst/>
          </a:prstGeom>
          <a:solidFill>
            <a:schemeClr val="bg1">
              <a:lumMod val="85000"/>
            </a:schemeClr>
          </a:solidFill>
        </p:spPr>
      </p:pic>
      <p:pic>
        <p:nvPicPr>
          <p:cNvPr id="12" name="图片占位符 11"/>
          <p:cNvPicPr>
            <a:picLocks noGrp="1" noChangeAspect="1"/>
          </p:cNvPicPr>
          <p:nvPr>
            <p:ph type="pic" sz="quarter" idx="4294967295"/>
          </p:nvPr>
        </p:nvPicPr>
        <p:blipFill>
          <a:blip r:embed="rId6" cstate="screen"/>
          <a:stretch>
            <a:fillRect/>
          </a:stretch>
        </p:blipFill>
        <p:spPr>
          <a:xfrm>
            <a:off x="1" y="0"/>
            <a:ext cx="1804802" cy="1796697"/>
          </a:xfrm>
          <a:prstGeom prst="rect">
            <a:avLst/>
          </a:prstGeom>
          <a:solidFill>
            <a:schemeClr val="bg1">
              <a:lumMod val="85000"/>
            </a:schemeClr>
          </a:solidFill>
        </p:spPr>
      </p:pic>
      <p:pic>
        <p:nvPicPr>
          <p:cNvPr id="13" name="图片占位符 12"/>
          <p:cNvPicPr>
            <a:picLocks noGrp="1" noChangeAspect="1"/>
          </p:cNvPicPr>
          <p:nvPr>
            <p:ph type="pic" sz="quarter" idx="4294967295"/>
          </p:nvPr>
        </p:nvPicPr>
        <p:blipFill>
          <a:blip r:embed="rId7" cstate="screen"/>
          <a:stretch>
            <a:fillRect/>
          </a:stretch>
        </p:blipFill>
        <p:spPr>
          <a:xfrm>
            <a:off x="1845326" y="0"/>
            <a:ext cx="1796697" cy="1796697"/>
          </a:xfrm>
          <a:prstGeom prst="rect">
            <a:avLst/>
          </a:prstGeom>
          <a:solidFill>
            <a:schemeClr val="bg1">
              <a:lumMod val="85000"/>
            </a:schemeClr>
          </a:solidFill>
        </p:spPr>
      </p:pic>
      <p:pic>
        <p:nvPicPr>
          <p:cNvPr id="14" name="图片占位符 13"/>
          <p:cNvPicPr>
            <a:picLocks noGrp="1" noChangeAspect="1"/>
          </p:cNvPicPr>
          <p:nvPr>
            <p:ph type="pic" sz="quarter" idx="4294967295"/>
          </p:nvPr>
        </p:nvPicPr>
        <p:blipFill>
          <a:blip r:embed="rId8" cstate="screen"/>
          <a:stretch>
            <a:fillRect/>
          </a:stretch>
        </p:blipFill>
        <p:spPr>
          <a:xfrm>
            <a:off x="3674442" y="0"/>
            <a:ext cx="1796697" cy="1796697"/>
          </a:xfrm>
          <a:prstGeom prst="rect">
            <a:avLst/>
          </a:prstGeom>
          <a:solidFill>
            <a:schemeClr val="bg1">
              <a:lumMod val="85000"/>
            </a:schemeClr>
          </a:solidFill>
        </p:spPr>
      </p:pic>
      <p:pic>
        <p:nvPicPr>
          <p:cNvPr id="15" name="图片占位符 14"/>
          <p:cNvPicPr>
            <a:picLocks noGrp="1" noChangeAspect="1"/>
          </p:cNvPicPr>
          <p:nvPr>
            <p:ph type="pic" sz="quarter" idx="4294967295"/>
          </p:nvPr>
        </p:nvPicPr>
        <p:blipFill>
          <a:blip r:embed="rId9" cstate="screen"/>
          <a:stretch>
            <a:fillRect/>
          </a:stretch>
        </p:blipFill>
        <p:spPr>
          <a:xfrm>
            <a:off x="5503562" y="0"/>
            <a:ext cx="1796697" cy="1796697"/>
          </a:xfrm>
          <a:prstGeom prst="rect">
            <a:avLst/>
          </a:prstGeom>
          <a:solidFill>
            <a:schemeClr val="bg1">
              <a:lumMod val="85000"/>
            </a:schemeClr>
          </a:solidFill>
        </p:spPr>
      </p:pic>
      <p:pic>
        <p:nvPicPr>
          <p:cNvPr id="28" name="图片占位符 27"/>
          <p:cNvPicPr>
            <a:picLocks noGrp="1" noChangeAspect="1"/>
          </p:cNvPicPr>
          <p:nvPr>
            <p:ph type="pic" sz="quarter" idx="4294967295"/>
          </p:nvPr>
        </p:nvPicPr>
        <p:blipFill>
          <a:blip r:embed="rId10" cstate="screen"/>
          <a:stretch>
            <a:fillRect/>
          </a:stretch>
        </p:blipFill>
        <p:spPr>
          <a:xfrm>
            <a:off x="0" y="1828799"/>
            <a:ext cx="1798320" cy="1504351"/>
          </a:xfrm>
          <a:prstGeom prst="rect">
            <a:avLst/>
          </a:prstGeom>
          <a:solidFill>
            <a:schemeClr val="bg1">
              <a:lumMod val="85000"/>
            </a:schemeClr>
          </a:solidFill>
        </p:spPr>
      </p:pic>
      <p:grpSp>
        <p:nvGrpSpPr>
          <p:cNvPr id="4" name="Group 3"/>
          <p:cNvGrpSpPr/>
          <p:nvPr/>
        </p:nvGrpSpPr>
        <p:grpSpPr>
          <a:xfrm>
            <a:off x="2365362" y="2088080"/>
            <a:ext cx="4414865" cy="941535"/>
            <a:chOff x="3657600" y="2710678"/>
            <a:chExt cx="4421837" cy="1254992"/>
          </a:xfrm>
        </p:grpSpPr>
        <p:sp>
          <p:nvSpPr>
            <p:cNvPr id="11" name="Rectangle 10"/>
            <p:cNvSpPr/>
            <p:nvPr/>
          </p:nvSpPr>
          <p:spPr>
            <a:xfrm>
              <a:off x="4418762" y="2710678"/>
              <a:ext cx="2899513" cy="578093"/>
            </a:xfrm>
            <a:prstGeom prst="rect">
              <a:avLst/>
            </a:prstGeom>
          </p:spPr>
          <p:txBody>
            <a:bodyPr vert="horz" lIns="91440" tIns="45720" rIns="91440" bIns="45720" rtlCol="0" anchor="ctr">
              <a:noAutofit/>
            </a:bodyPr>
            <a:lstStyle/>
            <a:p>
              <a:pPr algn="ctr" defTabSz="685800">
                <a:spcBef>
                  <a:spcPct val="0"/>
                </a:spcBef>
              </a:pPr>
              <a:r>
                <a:rPr lang="en-US" sz="4100" b="1" noProof="1">
                  <a:solidFill>
                    <a:schemeClr val="accent4">
                      <a:lumMod val="75000"/>
                    </a:schemeClr>
                  </a:solidFill>
                  <a:cs typeface="Lato Light" panose="020F0402020204030203" pitchFamily="34" charset="0"/>
                </a:rPr>
                <a:t>THAILAND</a:t>
              </a:r>
              <a:endParaRPr lang="en-US" sz="4100" b="1" noProof="1">
                <a:solidFill>
                  <a:schemeClr val="accent4">
                    <a:lumMod val="75000"/>
                  </a:schemeClr>
                </a:solidFill>
                <a:cs typeface="Lato Light" panose="020F0402020204030203" pitchFamily="34" charset="0"/>
              </a:endParaRPr>
            </a:p>
          </p:txBody>
        </p:sp>
        <p:sp>
          <p:nvSpPr>
            <p:cNvPr id="17" name="Rectangle 16"/>
            <p:cNvSpPr/>
            <p:nvPr/>
          </p:nvSpPr>
          <p:spPr>
            <a:xfrm>
              <a:off x="3657600" y="3288771"/>
              <a:ext cx="4421837" cy="676899"/>
            </a:xfrm>
            <a:prstGeom prst="rect">
              <a:avLst/>
            </a:prstGeom>
          </p:spPr>
          <p:txBody>
            <a:bodyPr wrap="square">
              <a:spAutoFit/>
            </a:bodyPr>
            <a:lstStyle/>
            <a:p>
              <a:pPr algn="ctr">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grpSp>
      <p:pic>
        <p:nvPicPr>
          <p:cNvPr id="24" name="图片占位符 23"/>
          <p:cNvPicPr>
            <a:picLocks noGrp="1" noChangeAspect="1"/>
          </p:cNvPicPr>
          <p:nvPr>
            <p:ph type="pic" sz="quarter" idx="4294967295"/>
          </p:nvPr>
        </p:nvPicPr>
        <p:blipFill>
          <a:blip r:embed="rId11" cstate="screen"/>
          <a:stretch>
            <a:fillRect/>
          </a:stretch>
        </p:blipFill>
        <p:spPr>
          <a:xfrm>
            <a:off x="7315200" y="1819557"/>
            <a:ext cx="1830388" cy="1502763"/>
          </a:xfrm>
          <a:prstGeom prst="rect">
            <a:avLst/>
          </a:prstGeom>
        </p:spPr>
      </p:pic>
      <p:pic>
        <p:nvPicPr>
          <p:cNvPr id="23" name="图片占位符 22"/>
          <p:cNvPicPr>
            <a:picLocks noGrp="1" noChangeAspect="1"/>
          </p:cNvPicPr>
          <p:nvPr>
            <p:ph type="pic" sz="quarter" idx="4294967295"/>
          </p:nvPr>
        </p:nvPicPr>
        <p:blipFill>
          <a:blip r:embed="rId12" cstate="screen"/>
          <a:stretch>
            <a:fillRect/>
          </a:stretch>
        </p:blipFill>
        <p:spPr>
          <a:xfrm>
            <a:off x="7332676" y="1"/>
            <a:ext cx="1812912" cy="1783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 calcmode="lin" valueType="num">
                                      <p:cBhvr>
                                        <p:cTn id="27" dur="500" fill="hold"/>
                                        <p:tgtEl>
                                          <p:spTgt spid="15"/>
                                        </p:tgtEl>
                                        <p:attrNameLst>
                                          <p:attrName>ppt_x</p:attrName>
                                        </p:attrNameLst>
                                      </p:cBhvr>
                                      <p:tavLst>
                                        <p:tav tm="0">
                                          <p:val>
                                            <p:fltVal val="0.5"/>
                                          </p:val>
                                        </p:tav>
                                        <p:tav tm="100000">
                                          <p:val>
                                            <p:strVal val="#ppt_x"/>
                                          </p:val>
                                        </p:tav>
                                      </p:tavLst>
                                    </p:anim>
                                    <p:anim calcmode="lin" valueType="num">
                                      <p:cBhvr>
                                        <p:cTn id="28" dur="500" fill="hold"/>
                                        <p:tgtEl>
                                          <p:spTgt spid="1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9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 calcmode="lin" valueType="num">
                                      <p:cBhvr>
                                        <p:cTn id="33" dur="500" fill="hold"/>
                                        <p:tgtEl>
                                          <p:spTgt spid="23"/>
                                        </p:tgtEl>
                                        <p:attrNameLst>
                                          <p:attrName>ppt_x</p:attrName>
                                        </p:attrNameLst>
                                      </p:cBhvr>
                                      <p:tavLst>
                                        <p:tav tm="0">
                                          <p:val>
                                            <p:fltVal val="0.5"/>
                                          </p:val>
                                        </p:tav>
                                        <p:tav tm="100000">
                                          <p:val>
                                            <p:strVal val="#ppt_x"/>
                                          </p:val>
                                        </p:tav>
                                      </p:tavLst>
                                    </p:anim>
                                    <p:anim calcmode="lin" valueType="num">
                                      <p:cBhvr>
                                        <p:cTn id="34" dur="500" fill="hold"/>
                                        <p:tgtEl>
                                          <p:spTgt spid="23"/>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11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ppt_x</p:attrName>
                                        </p:attrNameLst>
                                      </p:cBhvr>
                                      <p:tavLst>
                                        <p:tav tm="0">
                                          <p:val>
                                            <p:fltVal val="0.5"/>
                                          </p:val>
                                        </p:tav>
                                        <p:tav tm="100000">
                                          <p:val>
                                            <p:strVal val="#ppt_x"/>
                                          </p:val>
                                        </p:tav>
                                      </p:tavLst>
                                    </p:anim>
                                    <p:anim calcmode="lin" valueType="num">
                                      <p:cBhvr>
                                        <p:cTn id="40" dur="500" fill="hold"/>
                                        <p:tgtEl>
                                          <p:spTgt spid="2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40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 calcmode="lin" valueType="num">
                                      <p:cBhvr>
                                        <p:cTn id="45" dur="500" fill="hold"/>
                                        <p:tgtEl>
                                          <p:spTgt spid="33"/>
                                        </p:tgtEl>
                                        <p:attrNameLst>
                                          <p:attrName>ppt_x</p:attrName>
                                        </p:attrNameLst>
                                      </p:cBhvr>
                                      <p:tavLst>
                                        <p:tav tm="0">
                                          <p:val>
                                            <p:fltVal val="0.5"/>
                                          </p:val>
                                        </p:tav>
                                        <p:tav tm="100000">
                                          <p:val>
                                            <p:strVal val="#ppt_x"/>
                                          </p:val>
                                        </p:tav>
                                      </p:tavLst>
                                    </p:anim>
                                    <p:anim calcmode="lin" valueType="num">
                                      <p:cBhvr>
                                        <p:cTn id="46" dur="500" fill="hold"/>
                                        <p:tgtEl>
                                          <p:spTgt spid="3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60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 calcmode="lin" valueType="num">
                                      <p:cBhvr>
                                        <p:cTn id="51" dur="500" fill="hold"/>
                                        <p:tgtEl>
                                          <p:spTgt spid="32"/>
                                        </p:tgtEl>
                                        <p:attrNameLst>
                                          <p:attrName>ppt_x</p:attrName>
                                        </p:attrNameLst>
                                      </p:cBhvr>
                                      <p:tavLst>
                                        <p:tav tm="0">
                                          <p:val>
                                            <p:fltVal val="0.5"/>
                                          </p:val>
                                        </p:tav>
                                        <p:tav tm="100000">
                                          <p:val>
                                            <p:strVal val="#ppt_x"/>
                                          </p:val>
                                        </p:tav>
                                      </p:tavLst>
                                    </p:anim>
                                    <p:anim calcmode="lin" valueType="num">
                                      <p:cBhvr>
                                        <p:cTn id="52" dur="500" fill="hold"/>
                                        <p:tgtEl>
                                          <p:spTgt spid="32"/>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8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200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ppt_x</p:attrName>
                                        </p:attrNameLst>
                                      </p:cBhvr>
                                      <p:tavLst>
                                        <p:tav tm="0">
                                          <p:val>
                                            <p:fltVal val="0.5"/>
                                          </p:val>
                                        </p:tav>
                                        <p:tav tm="100000">
                                          <p:val>
                                            <p:strVal val="#ppt_x"/>
                                          </p:val>
                                        </p:tav>
                                      </p:tavLst>
                                    </p:anim>
                                    <p:anim calcmode="lin" valueType="num">
                                      <p:cBhvr>
                                        <p:cTn id="64" dur="500" fill="hold"/>
                                        <p:tgtEl>
                                          <p:spTgt spid="31"/>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220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 calcmode="lin" valueType="num">
                                      <p:cBhvr>
                                        <p:cTn id="69" dur="500" fill="hold"/>
                                        <p:tgtEl>
                                          <p:spTgt spid="30"/>
                                        </p:tgtEl>
                                        <p:attrNameLst>
                                          <p:attrName>ppt_x</p:attrName>
                                        </p:attrNameLst>
                                      </p:cBhvr>
                                      <p:tavLst>
                                        <p:tav tm="0">
                                          <p:val>
                                            <p:fltVal val="0.5"/>
                                          </p:val>
                                        </p:tav>
                                        <p:tav tm="100000">
                                          <p:val>
                                            <p:strVal val="#ppt_x"/>
                                          </p:val>
                                        </p:tav>
                                      </p:tavLst>
                                    </p:anim>
                                    <p:anim calcmode="lin" valueType="num">
                                      <p:cBhvr>
                                        <p:cTn id="70" dur="500" fill="hold"/>
                                        <p:tgtEl>
                                          <p:spTgt spid="30"/>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250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500"/>
                            </p:stCondLst>
                            <p:childTnLst>
                              <p:par>
                                <p:cTn id="78" presetID="14" presetClass="entr" presetSubtype="10"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randombar(horizontal)">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0"/>
            <a:ext cx="4356697" cy="3617905"/>
          </a:xfrm>
          <a:prstGeom prst="rect">
            <a:avLst/>
          </a:prstGeom>
        </p:spPr>
      </p:pic>
      <p:pic>
        <p:nvPicPr>
          <p:cNvPr id="10" name="图片占位符 9"/>
          <p:cNvPicPr>
            <a:picLocks noGrp="1" noChangeAspect="1"/>
          </p:cNvPicPr>
          <p:nvPr>
            <p:ph type="pic" sz="quarter" idx="4294967295"/>
          </p:nvPr>
        </p:nvPicPr>
        <p:blipFill>
          <a:blip r:embed="rId2" cstate="screen"/>
          <a:stretch>
            <a:fillRect/>
          </a:stretch>
        </p:blipFill>
        <p:spPr>
          <a:xfrm>
            <a:off x="4919534" y="2173040"/>
            <a:ext cx="3714750" cy="2368152"/>
          </a:xfrm>
          <a:prstGeom prst="rect">
            <a:avLst/>
          </a:prstGeom>
          <a:solidFill>
            <a:schemeClr val="bg1">
              <a:lumMod val="95000"/>
            </a:schemeClr>
          </a:solidFill>
        </p:spPr>
      </p:pic>
      <p:sp>
        <p:nvSpPr>
          <p:cNvPr id="4" name="Rectangle 3"/>
          <p:cNvSpPr/>
          <p:nvPr/>
        </p:nvSpPr>
        <p:spPr>
          <a:xfrm>
            <a:off x="283822" y="4140664"/>
            <a:ext cx="4117492" cy="484898"/>
          </a:xfrm>
          <a:prstGeom prst="rect">
            <a:avLst/>
          </a:prstGeom>
          <a:solidFill>
            <a:schemeClr val="bg1"/>
          </a:solidFill>
        </p:spPr>
        <p:txBody>
          <a:bodyPr wrap="square" lIns="68589" tIns="34295" rIns="68589" bIns="34295">
            <a:spAutoFit/>
          </a:bodyPr>
          <a:lstStyle/>
          <a:p>
            <a:pPr algn="just">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8" name="Rectangle 7"/>
          <p:cNvSpPr/>
          <p:nvPr/>
        </p:nvSpPr>
        <p:spPr>
          <a:xfrm>
            <a:off x="4919534" y="1461746"/>
            <a:ext cx="3852991" cy="484758"/>
          </a:xfrm>
          <a:prstGeom prst="rect">
            <a:avLst/>
          </a:prstGeom>
          <a:solidFill>
            <a:schemeClr val="bg1"/>
          </a:solidFill>
        </p:spPr>
        <p:txBody>
          <a:bodyPr wrap="square" lIns="68589" tIns="34295" rIns="68589" bIns="34295">
            <a:spAutoFit/>
          </a:bodyPr>
          <a:lstStyle/>
          <a:p>
            <a:pPr algn="just">
              <a:buClr>
                <a:srgbClr val="E24848"/>
              </a:buCl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13" name="Rectangle 12"/>
          <p:cNvSpPr/>
          <p:nvPr/>
        </p:nvSpPr>
        <p:spPr>
          <a:xfrm>
            <a:off x="4852859" y="838982"/>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endParaRPr lang="en-US" sz="5000" b="1" spc="-113" noProof="1">
              <a:solidFill>
                <a:schemeClr val="accent4">
                  <a:lumMod val="75000"/>
                </a:schemeClr>
              </a:solidFill>
              <a:cs typeface="Lato Light" panose="020F0402020204030203" pitchFamily="34" charset="0"/>
            </a:endParaRPr>
          </a:p>
        </p:txBody>
      </p:sp>
      <p:sp>
        <p:nvSpPr>
          <p:cNvPr id="14" name="Rectangle 13"/>
          <p:cNvSpPr/>
          <p:nvPr/>
        </p:nvSpPr>
        <p:spPr>
          <a:xfrm>
            <a:off x="4852859" y="483141"/>
            <a:ext cx="1369624" cy="438592"/>
          </a:xfrm>
          <a:prstGeom prst="rect">
            <a:avLst/>
          </a:prstGeom>
        </p:spPr>
        <p:txBody>
          <a:bodyPr wrap="none" lIns="68589" tIns="34295" rIns="68589" bIns="34295">
            <a:spAutoFit/>
          </a:bodyPr>
          <a:lstStyle/>
          <a:p>
            <a:pPr defTabSz="685800">
              <a:spcBef>
                <a:spcPct val="0"/>
              </a:spcBef>
            </a:pPr>
            <a:r>
              <a:rPr lang="zh-CN" altLang="en-US" sz="2400" noProof="1">
                <a:solidFill>
                  <a:schemeClr val="accent4">
                    <a:lumMod val="75000"/>
                  </a:schemeClr>
                </a:solidFill>
                <a:latin typeface="+mn-ea"/>
                <a:cs typeface="Lato Light" panose="020F0402020204030203" pitchFamily="34" charset="0"/>
              </a:rPr>
              <a:t>泰国之旅</a:t>
            </a:r>
            <a:endParaRPr lang="en-US" sz="2400" noProof="1">
              <a:solidFill>
                <a:schemeClr val="accent4">
                  <a:lumMod val="75000"/>
                </a:schemeClr>
              </a:solidFill>
              <a:latin typeface="+mn-ea"/>
              <a:cs typeface="Lato Light" panose="020F0402020204030203" pitchFamily="34" charset="0"/>
            </a:endParaRPr>
          </a:p>
        </p:txBody>
      </p:sp>
      <p:sp>
        <p:nvSpPr>
          <p:cNvPr id="16" name="Rectangle 15"/>
          <p:cNvSpPr/>
          <p:nvPr/>
        </p:nvSpPr>
        <p:spPr>
          <a:xfrm>
            <a:off x="372721" y="3673505"/>
            <a:ext cx="1741829" cy="411559"/>
          </a:xfrm>
          <a:prstGeom prst="rect">
            <a:avLst/>
          </a:prstGeom>
          <a:solidFill>
            <a:schemeClr val="accent4">
              <a:lumMod val="75000"/>
            </a:schemeClr>
          </a:solidFill>
        </p:spPr>
        <p:txBody>
          <a:bodyPr vert="horz" lIns="68589" tIns="34295" rIns="68589" bIns="34295" rtlCol="0" anchor="ctr">
            <a:noAutofit/>
          </a:bodyPr>
          <a:lstStyle/>
          <a:p>
            <a:pPr algn="ctr" defTabSz="685800">
              <a:spcBef>
                <a:spcPct val="0"/>
              </a:spcBef>
            </a:pPr>
            <a:r>
              <a:rPr lang="en-US" sz="3000" b="1" noProof="1">
                <a:solidFill>
                  <a:schemeClr val="bg1"/>
                </a:solidFill>
                <a:cs typeface="Lato Light" panose="020F0402020204030203" pitchFamily="34" charset="0"/>
              </a:rPr>
              <a:t>THAILAND</a:t>
            </a:r>
            <a:endParaRPr lang="en-US" sz="3000" b="1" noProof="1">
              <a:solidFill>
                <a:schemeClr val="bg1"/>
              </a:solidFill>
              <a:cs typeface="Lato Light" panose="020F0402020204030203" pitchFamily="34" charset="0"/>
            </a:endParaRPr>
          </a:p>
        </p:txBody>
      </p:sp>
      <p:sp>
        <p:nvSpPr>
          <p:cNvPr id="12"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2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p:bldP spid="14" grpId="0"/>
          <p:bldP spid="16" grpId="0" animBg="1"/>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2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p:bldP spid="14" grpId="0"/>
          <p:bldP spid="16" grpId="0" animBg="1"/>
          <p:bldP spid="1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51" name="Freeform 50"/>
          <p:cNvSpPr/>
          <p:nvPr/>
        </p:nvSpPr>
        <p:spPr>
          <a:xfrm rot="18900000">
            <a:off x="2837956" y="1217638"/>
            <a:ext cx="4229524" cy="3502083"/>
          </a:xfrm>
          <a:custGeom>
            <a:avLst/>
            <a:gdLst>
              <a:gd name="connsiteX0" fmla="*/ 1826987 w 5125805"/>
              <a:gd name="connsiteY0" fmla="*/ 0 h 4328936"/>
              <a:gd name="connsiteX1" fmla="*/ 3716105 w 5125805"/>
              <a:gd name="connsiteY1" fmla="*/ 0 h 4328936"/>
              <a:gd name="connsiteX2" fmla="*/ 3716105 w 5125805"/>
              <a:gd name="connsiteY2" fmla="*/ 1190545 h 4328936"/>
              <a:gd name="connsiteX3" fmla="*/ 3716105 w 5125805"/>
              <a:gd name="connsiteY3" fmla="*/ 1947846 h 4328936"/>
              <a:gd name="connsiteX4" fmla="*/ 5125805 w 5125805"/>
              <a:gd name="connsiteY4" fmla="*/ 1947846 h 4328936"/>
              <a:gd name="connsiteX5" fmla="*/ 5125805 w 5125805"/>
              <a:gd name="connsiteY5" fmla="*/ 3138391 h 4328936"/>
              <a:gd name="connsiteX6" fmla="*/ 4736641 w 5125805"/>
              <a:gd name="connsiteY6" fmla="*/ 3138391 h 4328936"/>
              <a:gd name="connsiteX7" fmla="*/ 4736641 w 5125805"/>
              <a:gd name="connsiteY7" fmla="*/ 4000272 h 4328936"/>
              <a:gd name="connsiteX8" fmla="*/ 3716105 w 5125805"/>
              <a:gd name="connsiteY8" fmla="*/ 4000272 h 4328936"/>
              <a:gd name="connsiteX9" fmla="*/ 3716105 w 5125805"/>
              <a:gd name="connsiteY9" fmla="*/ 4328936 h 4328936"/>
              <a:gd name="connsiteX10" fmla="*/ 2306405 w 5125805"/>
              <a:gd name="connsiteY10" fmla="*/ 4328936 h 4328936"/>
              <a:gd name="connsiteX11" fmla="*/ 2306405 w 5125805"/>
              <a:gd name="connsiteY11" fmla="*/ 3138391 h 4328936"/>
              <a:gd name="connsiteX12" fmla="*/ 1409700 w 5125805"/>
              <a:gd name="connsiteY12" fmla="*/ 3138391 h 4328936"/>
              <a:gd name="connsiteX13" fmla="*/ 1409700 w 5125805"/>
              <a:gd name="connsiteY13" fmla="*/ 2381090 h 4328936"/>
              <a:gd name="connsiteX14" fmla="*/ 0 w 5125805"/>
              <a:gd name="connsiteY14" fmla="*/ 2381090 h 4328936"/>
              <a:gd name="connsiteX15" fmla="*/ 0 w 5125805"/>
              <a:gd name="connsiteY15" fmla="*/ 1190545 h 4328936"/>
              <a:gd name="connsiteX16" fmla="*/ 806451 w 5125805"/>
              <a:gd name="connsiteY16" fmla="*/ 1190545 h 4328936"/>
              <a:gd name="connsiteX17" fmla="*/ 806451 w 5125805"/>
              <a:gd name="connsiteY17" fmla="*/ 328664 h 4328936"/>
              <a:gd name="connsiteX18" fmla="*/ 1826987 w 5125805"/>
              <a:gd name="connsiteY18" fmla="*/ 328664 h 432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25805" h="4328936">
                <a:moveTo>
                  <a:pt x="1826987" y="0"/>
                </a:moveTo>
                <a:lnTo>
                  <a:pt x="3716105" y="0"/>
                </a:lnTo>
                <a:lnTo>
                  <a:pt x="3716105" y="1190545"/>
                </a:lnTo>
                <a:lnTo>
                  <a:pt x="3716105" y="1947846"/>
                </a:lnTo>
                <a:lnTo>
                  <a:pt x="5125805" y="1947846"/>
                </a:lnTo>
                <a:lnTo>
                  <a:pt x="5125805" y="3138391"/>
                </a:lnTo>
                <a:lnTo>
                  <a:pt x="4736641" y="3138391"/>
                </a:lnTo>
                <a:lnTo>
                  <a:pt x="4736641" y="4000272"/>
                </a:lnTo>
                <a:lnTo>
                  <a:pt x="3716105" y="4000272"/>
                </a:lnTo>
                <a:lnTo>
                  <a:pt x="3716105" y="4328936"/>
                </a:lnTo>
                <a:lnTo>
                  <a:pt x="2306405" y="4328936"/>
                </a:lnTo>
                <a:lnTo>
                  <a:pt x="2306405" y="3138391"/>
                </a:lnTo>
                <a:lnTo>
                  <a:pt x="1409700" y="3138391"/>
                </a:lnTo>
                <a:lnTo>
                  <a:pt x="1409700" y="2381090"/>
                </a:lnTo>
                <a:lnTo>
                  <a:pt x="0" y="2381090"/>
                </a:lnTo>
                <a:lnTo>
                  <a:pt x="0" y="1190545"/>
                </a:lnTo>
                <a:lnTo>
                  <a:pt x="806451" y="1190545"/>
                </a:lnTo>
                <a:lnTo>
                  <a:pt x="806451" y="328664"/>
                </a:lnTo>
                <a:lnTo>
                  <a:pt x="1826987" y="328664"/>
                </a:lnTo>
                <a:close/>
              </a:path>
            </a:pathLst>
          </a:cu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68589" tIns="34295" rIns="68589" bIns="34295" rtlCol="0" anchor="ctr">
            <a:noAutofit/>
          </a:bodyPr>
          <a:lstStyle/>
          <a:p>
            <a:pPr algn="ctr"/>
            <a:endParaRPr lang="en-US">
              <a:latin typeface="+mn-ea"/>
            </a:endParaRPr>
          </a:p>
        </p:txBody>
      </p:sp>
      <p:pic>
        <p:nvPicPr>
          <p:cNvPr id="19" name="图片占位符 18"/>
          <p:cNvPicPr>
            <a:picLocks noGrp="1" noChangeAspect="1"/>
          </p:cNvPicPr>
          <p:nvPr>
            <p:ph type="pic" sz="quarter" idx="4294967295"/>
          </p:nvPr>
        </p:nvPicPr>
        <p:blipFill>
          <a:blip r:embed="rId1" cstate="screen"/>
          <a:stretch>
            <a:fillRect/>
          </a:stretch>
        </p:blipFill>
        <p:spPr>
          <a:xfrm>
            <a:off x="4649880" y="3717473"/>
            <a:ext cx="893184" cy="893184"/>
          </a:xfrm>
          <a:prstGeom prst="rect">
            <a:avLst/>
          </a:prstGeom>
          <a:solidFill>
            <a:schemeClr val="tx2"/>
          </a:solidFill>
        </p:spPr>
      </p:pic>
      <p:pic>
        <p:nvPicPr>
          <p:cNvPr id="5" name="图片占位符 4"/>
          <p:cNvPicPr>
            <a:picLocks noGrp="1" noChangeAspect="1"/>
          </p:cNvPicPr>
          <p:nvPr>
            <p:ph type="pic" sz="quarter" idx="4294967295"/>
          </p:nvPr>
        </p:nvPicPr>
        <p:blipFill>
          <a:blip r:embed="rId2" cstate="screen"/>
          <a:stretch>
            <a:fillRect/>
          </a:stretch>
        </p:blipFill>
        <p:spPr>
          <a:xfrm>
            <a:off x="3643945" y="1814648"/>
            <a:ext cx="765535" cy="522508"/>
          </a:xfrm>
          <a:prstGeom prst="rect">
            <a:avLst/>
          </a:prstGeom>
          <a:solidFill>
            <a:schemeClr val="tx2"/>
          </a:solidFill>
        </p:spPr>
      </p:pic>
      <p:pic>
        <p:nvPicPr>
          <p:cNvPr id="13" name="图片占位符 12"/>
          <p:cNvPicPr>
            <a:picLocks noGrp="1" noChangeAspect="1"/>
          </p:cNvPicPr>
          <p:nvPr>
            <p:ph type="pic" sz="quarter" idx="4294967295"/>
          </p:nvPr>
        </p:nvPicPr>
        <p:blipFill>
          <a:blip r:embed="rId3" cstate="screen"/>
          <a:stretch>
            <a:fillRect/>
          </a:stretch>
        </p:blipFill>
        <p:spPr>
          <a:xfrm>
            <a:off x="4431409" y="1506316"/>
            <a:ext cx="1373226" cy="892597"/>
          </a:xfrm>
          <a:prstGeom prst="rect">
            <a:avLst/>
          </a:prstGeom>
          <a:solidFill>
            <a:schemeClr val="tx2"/>
          </a:solidFill>
        </p:spPr>
      </p:pic>
      <p:pic>
        <p:nvPicPr>
          <p:cNvPr id="21" name="图片占位符 20"/>
          <p:cNvPicPr>
            <a:picLocks noGrp="1" noChangeAspect="1"/>
          </p:cNvPicPr>
          <p:nvPr>
            <p:ph type="pic" sz="quarter" idx="4294967295"/>
          </p:nvPr>
        </p:nvPicPr>
        <p:blipFill>
          <a:blip r:embed="rId4" cstate="screen"/>
          <a:stretch>
            <a:fillRect/>
          </a:stretch>
        </p:blipFill>
        <p:spPr>
          <a:xfrm>
            <a:off x="5589140" y="3794449"/>
            <a:ext cx="933971" cy="622024"/>
          </a:xfrm>
          <a:prstGeom prst="rect">
            <a:avLst/>
          </a:prstGeom>
          <a:solidFill>
            <a:schemeClr val="tx2"/>
          </a:solidFill>
        </p:spPr>
      </p:pic>
      <p:sp>
        <p:nvSpPr>
          <p:cNvPr id="3" name="Rectangle 2"/>
          <p:cNvSpPr/>
          <p:nvPr/>
        </p:nvSpPr>
        <p:spPr>
          <a:xfrm>
            <a:off x="473441" y="2818155"/>
            <a:ext cx="2487169" cy="623440"/>
          </a:xfrm>
          <a:prstGeom prst="rect">
            <a:avLst/>
          </a:prstGeom>
          <a:solidFill>
            <a:schemeClr val="bg1"/>
          </a:solidFill>
        </p:spPr>
        <p:txBody>
          <a:bodyPr wrap="square" lIns="68589" tIns="34295" rIns="68589" bIns="34295">
            <a:spAutoFit/>
          </a:bodyPr>
          <a:lstStyle/>
          <a:p>
            <a:pPr algn="r">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4" name="Rectangle 3"/>
          <p:cNvSpPr/>
          <p:nvPr/>
        </p:nvSpPr>
        <p:spPr>
          <a:xfrm>
            <a:off x="1571898" y="2377090"/>
            <a:ext cx="1369659" cy="411559"/>
          </a:xfrm>
          <a:prstGeom prst="rect">
            <a:avLst/>
          </a:prstGeom>
          <a:solidFill>
            <a:schemeClr val="accent4">
              <a:lumMod val="75000"/>
            </a:schemeClr>
          </a:solidFill>
        </p:spPr>
        <p:txBody>
          <a:bodyPr vert="horz" lIns="68589" tIns="34295" rIns="68589" bIns="34295" rtlCol="0" anchor="ctr">
            <a:noAutofit/>
          </a:bodyPr>
          <a:lstStyle/>
          <a:p>
            <a:pPr algn="ctr" defTabSz="685800">
              <a:spcBef>
                <a:spcPct val="0"/>
              </a:spcBef>
            </a:pPr>
            <a:r>
              <a:rPr lang="en-US" altLang="zh-CN" sz="2700" b="1" spc="-113" noProof="1">
                <a:solidFill>
                  <a:schemeClr val="bg1"/>
                </a:solidFill>
                <a:ea typeface="Roboto Light" panose="02000000000000000000" pitchFamily="2" charset="0"/>
                <a:cs typeface="Lato Light" panose="020F0402020204030203" pitchFamily="34" charset="0"/>
              </a:rPr>
              <a:t>THAILAND</a:t>
            </a:r>
            <a:endParaRPr lang="en-US" altLang="zh-CN" sz="2700" b="1" spc="-113" noProof="1">
              <a:solidFill>
                <a:schemeClr val="bg1"/>
              </a:solidFill>
              <a:ea typeface="Roboto Light" panose="02000000000000000000" pitchFamily="2" charset="0"/>
              <a:cs typeface="Lato Light" panose="020F0402020204030203" pitchFamily="34" charset="0"/>
            </a:endParaRPr>
          </a:p>
        </p:txBody>
      </p:sp>
      <p:sp>
        <p:nvSpPr>
          <p:cNvPr id="39" name="Rectangle 38"/>
          <p:cNvSpPr/>
          <p:nvPr/>
        </p:nvSpPr>
        <p:spPr>
          <a:xfrm>
            <a:off x="5991612" y="1741308"/>
            <a:ext cx="2487169" cy="623440"/>
          </a:xfrm>
          <a:prstGeom prst="rect">
            <a:avLst/>
          </a:prstGeom>
          <a:solidFill>
            <a:schemeClr val="bg1"/>
          </a:solidFill>
        </p:spPr>
        <p:txBody>
          <a:bodyPr wrap="square" lIns="68589" tIns="34295" rIns="68589" bIns="34295">
            <a:spAutoFit/>
          </a:bodyPr>
          <a:lstStyle/>
          <a:p>
            <a:pPr algn="just">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42" name="Rectangle 41"/>
          <p:cNvSpPr/>
          <p:nvPr/>
        </p:nvSpPr>
        <p:spPr>
          <a:xfrm>
            <a:off x="5991612" y="2406595"/>
            <a:ext cx="1332003" cy="411559"/>
          </a:xfrm>
          <a:prstGeom prst="rect">
            <a:avLst/>
          </a:prstGeom>
          <a:solidFill>
            <a:schemeClr val="accent4">
              <a:lumMod val="75000"/>
            </a:schemeClr>
          </a:solidFill>
        </p:spPr>
        <p:txBody>
          <a:bodyPr vert="horz" lIns="68589" tIns="34295" rIns="68589" bIns="34295" rtlCol="0" anchor="ctr">
            <a:noAutofit/>
          </a:bodyPr>
          <a:lstStyle/>
          <a:p>
            <a:pPr algn="ctr" defTabSz="685800">
              <a:spcBef>
                <a:spcPct val="0"/>
              </a:spcBef>
            </a:pPr>
            <a:r>
              <a:rPr lang="en-US" sz="2700" b="1" spc="-113" noProof="1">
                <a:solidFill>
                  <a:schemeClr val="bg1"/>
                </a:solidFill>
                <a:ea typeface="Roboto Light" panose="02000000000000000000" pitchFamily="2" charset="0"/>
                <a:cs typeface="Lato Light" panose="020F0402020204030203" pitchFamily="34" charset="0"/>
              </a:rPr>
              <a:t>THAILAND</a:t>
            </a:r>
            <a:endParaRPr lang="en-US" sz="2700" b="1" spc="-113" noProof="1">
              <a:solidFill>
                <a:schemeClr val="bg1"/>
              </a:solidFill>
              <a:ea typeface="Roboto Light" panose="02000000000000000000" pitchFamily="2" charset="0"/>
              <a:cs typeface="Lato Light" panose="020F0402020204030203" pitchFamily="34" charset="0"/>
            </a:endParaRPr>
          </a:p>
        </p:txBody>
      </p:sp>
      <p:pic>
        <p:nvPicPr>
          <p:cNvPr id="23" name="图片占位符 22"/>
          <p:cNvPicPr>
            <a:picLocks noGrp="1" noChangeAspect="1"/>
          </p:cNvPicPr>
          <p:nvPr>
            <p:ph type="pic" sz="quarter" idx="4294967295"/>
          </p:nvPr>
        </p:nvPicPr>
        <p:blipFill>
          <a:blip r:embed="rId5" cstate="screen"/>
          <a:stretch>
            <a:fillRect/>
          </a:stretch>
        </p:blipFill>
        <p:spPr>
          <a:xfrm>
            <a:off x="3986571" y="2420942"/>
            <a:ext cx="1836327" cy="1224217"/>
          </a:xfrm>
          <a:prstGeom prst="rect">
            <a:avLst/>
          </a:prstGeom>
        </p:spPr>
      </p:pic>
      <p:pic>
        <p:nvPicPr>
          <p:cNvPr id="29" name="图片占位符 28"/>
          <p:cNvPicPr>
            <a:picLocks noGrp="1" noChangeAspect="1"/>
          </p:cNvPicPr>
          <p:nvPr>
            <p:ph type="pic" sz="quarter" idx="4294967295"/>
          </p:nvPr>
        </p:nvPicPr>
        <p:blipFill>
          <a:blip r:embed="rId6" cstate="screen"/>
          <a:stretch>
            <a:fillRect/>
          </a:stretch>
        </p:blipFill>
        <p:spPr>
          <a:xfrm>
            <a:off x="5819776" y="3086416"/>
            <a:ext cx="982112" cy="655068"/>
          </a:xfrm>
          <a:prstGeom prst="rect">
            <a:avLst/>
          </a:prstGeom>
        </p:spPr>
      </p:pic>
      <p:pic>
        <p:nvPicPr>
          <p:cNvPr id="31" name="图片占位符 30"/>
          <p:cNvPicPr>
            <a:picLocks noGrp="1" noChangeAspect="1"/>
          </p:cNvPicPr>
          <p:nvPr>
            <p:ph type="pic" sz="quarter" idx="4294967295"/>
          </p:nvPr>
        </p:nvPicPr>
        <p:blipFill>
          <a:blip r:embed="rId7" cstate="screen"/>
          <a:stretch>
            <a:fillRect/>
          </a:stretch>
        </p:blipFill>
        <p:spPr>
          <a:xfrm>
            <a:off x="3030240" y="2702773"/>
            <a:ext cx="1163125" cy="703044"/>
          </a:xfrm>
          <a:prstGeom prst="rect">
            <a:avLst/>
          </a:prstGeom>
        </p:spPr>
      </p:pic>
      <p:sp>
        <p:nvSpPr>
          <p:cNvPr id="24" name="Rectangle 2"/>
          <p:cNvSpPr/>
          <p:nvPr/>
        </p:nvSpPr>
        <p:spPr>
          <a:xfrm>
            <a:off x="-124436" y="906192"/>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25" name="Rectangle 6"/>
          <p:cNvSpPr/>
          <p:nvPr/>
        </p:nvSpPr>
        <p:spPr>
          <a:xfrm>
            <a:off x="1033607" y="409672"/>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26" name="直接连接符 25"/>
          <p:cNvCxnSpPr/>
          <p:nvPr/>
        </p:nvCxnSpPr>
        <p:spPr>
          <a:xfrm>
            <a:off x="399161" y="906192"/>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1000" fill="hold"/>
                                            <p:tgtEl>
                                              <p:spTgt spid="51"/>
                                            </p:tgtEl>
                                            <p:attrNameLst>
                                              <p:attrName>ppt_w</p:attrName>
                                            </p:attrNameLst>
                                          </p:cBhvr>
                                          <p:tavLst>
                                            <p:tav tm="0">
                                              <p:val>
                                                <p:fltVal val="0"/>
                                              </p:val>
                                            </p:tav>
                                            <p:tav tm="100000">
                                              <p:val>
                                                <p:strVal val="#ppt_w"/>
                                              </p:val>
                                            </p:tav>
                                          </p:tavLst>
                                        </p:anim>
                                        <p:anim calcmode="lin" valueType="num">
                                          <p:cBhvr>
                                            <p:cTn id="22" dur="1000" fill="hold"/>
                                            <p:tgtEl>
                                              <p:spTgt spid="51"/>
                                            </p:tgtEl>
                                            <p:attrNameLst>
                                              <p:attrName>ppt_h</p:attrName>
                                            </p:attrNameLst>
                                          </p:cBhvr>
                                          <p:tavLst>
                                            <p:tav tm="0">
                                              <p:val>
                                                <p:fltVal val="0"/>
                                              </p:val>
                                            </p:tav>
                                            <p:tav tm="100000">
                                              <p:val>
                                                <p:strVal val="#ppt_h"/>
                                              </p:val>
                                            </p:tav>
                                          </p:tavLst>
                                        </p:anim>
                                        <p:anim calcmode="lin" valueType="num">
                                          <p:cBhvr>
                                            <p:cTn id="23" dur="1000" fill="hold"/>
                                            <p:tgtEl>
                                              <p:spTgt spid="51"/>
                                            </p:tgtEl>
                                            <p:attrNameLst>
                                              <p:attrName>style.rotation</p:attrName>
                                            </p:attrNameLst>
                                          </p:cBhvr>
                                          <p:tavLst>
                                            <p:tav tm="0">
                                              <p:val>
                                                <p:fltVal val="90"/>
                                              </p:val>
                                            </p:tav>
                                            <p:tav tm="100000">
                                              <p:val>
                                                <p:fltVal val="0"/>
                                              </p:val>
                                            </p:tav>
                                          </p:tavLst>
                                        </p:anim>
                                        <p:animEffect transition="in" filter="fade">
                                          <p:cBhvr>
                                            <p:cTn id="24" dur="1000"/>
                                            <p:tgtEl>
                                              <p:spTgt spid="51"/>
                                            </p:tgtEl>
                                          </p:cBhvr>
                                        </p:animEffect>
                                      </p:childTnLst>
                                    </p:cTn>
                                  </p:par>
                                </p:childTnLst>
                              </p:cTn>
                            </p:par>
                            <p:par>
                              <p:cTn id="25" fill="hold">
                                <p:stCondLst>
                                  <p:cond delay="2500"/>
                                </p:stCondLst>
                                <p:childTnLst>
                                  <p:par>
                                    <p:cTn id="26" presetID="2" presetClass="entr" presetSubtype="9" fill="hold" nodeType="afterEffect" p14:presetBounceEnd="20000">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14:bounceEnd="20000">
                                          <p:cBhvr additive="base">
                                            <p:cTn id="28" dur="500" fill="hold"/>
                                            <p:tgtEl>
                                              <p:spTgt spid="13"/>
                                            </p:tgtEl>
                                            <p:attrNameLst>
                                              <p:attrName>ppt_x</p:attrName>
                                            </p:attrNameLst>
                                          </p:cBhvr>
                                          <p:tavLst>
                                            <p:tav tm="0">
                                              <p:val>
                                                <p:strVal val="0-#ppt_w/2"/>
                                              </p:val>
                                            </p:tav>
                                            <p:tav tm="100000">
                                              <p:val>
                                                <p:strVal val="#ppt_x"/>
                                              </p:val>
                                            </p:tav>
                                          </p:tavLst>
                                        </p:anim>
                                        <p:anim calcmode="lin" valueType="num" p14:bounceEnd="20000">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20000">
                                      <p:stCondLst>
                                        <p:cond delay="200"/>
                                      </p:stCondLst>
                                      <p:childTnLst>
                                        <p:set>
                                          <p:cBhvr>
                                            <p:cTn id="31" dur="1" fill="hold">
                                              <p:stCondLst>
                                                <p:cond delay="0"/>
                                              </p:stCondLst>
                                            </p:cTn>
                                            <p:tgtEl>
                                              <p:spTgt spid="5"/>
                                            </p:tgtEl>
                                            <p:attrNameLst>
                                              <p:attrName>style.visibility</p:attrName>
                                            </p:attrNameLst>
                                          </p:cBhvr>
                                          <p:to>
                                            <p:strVal val="visible"/>
                                          </p:to>
                                        </p:set>
                                        <p:anim calcmode="lin" valueType="num" p14:bounceEnd="20000">
                                          <p:cBhvr additive="base">
                                            <p:cTn id="32" dur="500" fill="hold"/>
                                            <p:tgtEl>
                                              <p:spTgt spid="5"/>
                                            </p:tgtEl>
                                            <p:attrNameLst>
                                              <p:attrName>ppt_x</p:attrName>
                                            </p:attrNameLst>
                                          </p:cBhvr>
                                          <p:tavLst>
                                            <p:tav tm="0">
                                              <p:val>
                                                <p:strVal val="#ppt_x"/>
                                              </p:val>
                                            </p:tav>
                                            <p:tav tm="100000">
                                              <p:val>
                                                <p:strVal val="#ppt_x"/>
                                              </p:val>
                                            </p:tav>
                                          </p:tavLst>
                                        </p:anim>
                                        <p:anim calcmode="lin" valueType="num" p14:bounceEnd="20000">
                                          <p:cBhvr additive="base">
                                            <p:cTn id="33" dur="500" fill="hold"/>
                                            <p:tgtEl>
                                              <p:spTgt spid="5"/>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14:presetBounceEnd="20000">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14:bounceEnd="20000">
                                          <p:cBhvr additive="base">
                                            <p:cTn id="36" dur="500" fill="hold"/>
                                            <p:tgtEl>
                                              <p:spTgt spid="31"/>
                                            </p:tgtEl>
                                            <p:attrNameLst>
                                              <p:attrName>ppt_x</p:attrName>
                                            </p:attrNameLst>
                                          </p:cBhvr>
                                          <p:tavLst>
                                            <p:tav tm="0">
                                              <p:val>
                                                <p:strVal val="1+#ppt_w/2"/>
                                              </p:val>
                                            </p:tav>
                                            <p:tav tm="100000">
                                              <p:val>
                                                <p:strVal val="#ppt_x"/>
                                              </p:val>
                                            </p:tav>
                                          </p:tavLst>
                                        </p:anim>
                                        <p:anim calcmode="lin" valueType="num" p14:bounceEnd="20000">
                                          <p:cBhvr additive="base">
                                            <p:cTn id="37" dur="500" fill="hold"/>
                                            <p:tgtEl>
                                              <p:spTgt spid="31"/>
                                            </p:tgtEl>
                                            <p:attrNameLst>
                                              <p:attrName>ppt_y</p:attrName>
                                            </p:attrNameLst>
                                          </p:cBhvr>
                                          <p:tavLst>
                                            <p:tav tm="0">
                                              <p:val>
                                                <p:strVal val="0-#ppt_h/2"/>
                                              </p:val>
                                            </p:tav>
                                            <p:tav tm="100000">
                                              <p:val>
                                                <p:strVal val="#ppt_y"/>
                                              </p:val>
                                            </p:tav>
                                          </p:tavLst>
                                        </p:anim>
                                      </p:childTnLst>
                                    </p:cTn>
                                  </p:par>
                                  <p:par>
                                    <p:cTn id="38" presetID="2" presetClass="entr" presetSubtype="4" fill="hold" nodeType="withEffect" p14:presetBounceEnd="20000">
                                      <p:stCondLst>
                                        <p:cond delay="700"/>
                                      </p:stCondLst>
                                      <p:childTnLst>
                                        <p:set>
                                          <p:cBhvr>
                                            <p:cTn id="39" dur="1" fill="hold">
                                              <p:stCondLst>
                                                <p:cond delay="0"/>
                                              </p:stCondLst>
                                            </p:cTn>
                                            <p:tgtEl>
                                              <p:spTgt spid="23"/>
                                            </p:tgtEl>
                                            <p:attrNameLst>
                                              <p:attrName>style.visibility</p:attrName>
                                            </p:attrNameLst>
                                          </p:cBhvr>
                                          <p:to>
                                            <p:strVal val="visible"/>
                                          </p:to>
                                        </p:set>
                                        <p:anim calcmode="lin" valueType="num" p14:bounceEnd="20000">
                                          <p:cBhvr additive="base">
                                            <p:cTn id="40" dur="5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2" fill="hold" nodeType="withEffect" p14:presetBounceEnd="20000">
                                      <p:stCondLst>
                                        <p:cond delay="900"/>
                                      </p:stCondLst>
                                      <p:childTnLst>
                                        <p:set>
                                          <p:cBhvr>
                                            <p:cTn id="43" dur="1" fill="hold">
                                              <p:stCondLst>
                                                <p:cond delay="0"/>
                                              </p:stCondLst>
                                            </p:cTn>
                                            <p:tgtEl>
                                              <p:spTgt spid="19"/>
                                            </p:tgtEl>
                                            <p:attrNameLst>
                                              <p:attrName>style.visibility</p:attrName>
                                            </p:attrNameLst>
                                          </p:cBhvr>
                                          <p:to>
                                            <p:strVal val="visible"/>
                                          </p:to>
                                        </p:set>
                                        <p:anim calcmode="lin" valueType="num" p14:bounceEnd="20000">
                                          <p:cBhvr additive="base">
                                            <p:cTn id="44" dur="50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4" fill="hold" nodeType="withEffect" p14:presetBounceEnd="20000">
                                      <p:stCondLst>
                                        <p:cond delay="1200"/>
                                      </p:stCondLst>
                                      <p:childTnLst>
                                        <p:set>
                                          <p:cBhvr>
                                            <p:cTn id="47" dur="1" fill="hold">
                                              <p:stCondLst>
                                                <p:cond delay="0"/>
                                              </p:stCondLst>
                                            </p:cTn>
                                            <p:tgtEl>
                                              <p:spTgt spid="21"/>
                                            </p:tgtEl>
                                            <p:attrNameLst>
                                              <p:attrName>style.visibility</p:attrName>
                                            </p:attrNameLst>
                                          </p:cBhvr>
                                          <p:to>
                                            <p:strVal val="visible"/>
                                          </p:to>
                                        </p:set>
                                        <p:anim calcmode="lin" valueType="num" p14:bounceEnd="20000">
                                          <p:cBhvr additive="base">
                                            <p:cTn id="48"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14:presetBounceEnd="20000">
                                      <p:stCondLst>
                                        <p:cond delay="1500"/>
                                      </p:stCondLst>
                                      <p:childTnLst>
                                        <p:set>
                                          <p:cBhvr>
                                            <p:cTn id="51" dur="1" fill="hold">
                                              <p:stCondLst>
                                                <p:cond delay="0"/>
                                              </p:stCondLst>
                                            </p:cTn>
                                            <p:tgtEl>
                                              <p:spTgt spid="29"/>
                                            </p:tgtEl>
                                            <p:attrNameLst>
                                              <p:attrName>style.visibility</p:attrName>
                                            </p:attrNameLst>
                                          </p:cBhvr>
                                          <p:to>
                                            <p:strVal val="visible"/>
                                          </p:to>
                                        </p:set>
                                        <p:anim calcmode="lin" valueType="num" p14:bounceEnd="20000">
                                          <p:cBhvr additive="base">
                                            <p:cTn id="52" dur="500" fill="hold"/>
                                            <p:tgtEl>
                                              <p:spTgt spid="29"/>
                                            </p:tgtEl>
                                            <p:attrNameLst>
                                              <p:attrName>ppt_x</p:attrName>
                                            </p:attrNameLst>
                                          </p:cBhvr>
                                          <p:tavLst>
                                            <p:tav tm="0">
                                              <p:val>
                                                <p:strVal val="1+#ppt_w/2"/>
                                              </p:val>
                                            </p:tav>
                                            <p:tav tm="100000">
                                              <p:val>
                                                <p:strVal val="#ppt_x"/>
                                              </p:val>
                                            </p:tav>
                                          </p:tavLst>
                                        </p:anim>
                                        <p:anim calcmode="lin" valueType="num" p14:bounceEnd="20000">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16" presetClass="entr" presetSubtype="21"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par>
                              <p:cTn id="58" fill="hold">
                                <p:stCondLst>
                                  <p:cond delay="3500"/>
                                </p:stCondLst>
                                <p:childTnLst>
                                  <p:par>
                                    <p:cTn id="59" presetID="16" presetClass="entr" presetSubtype="21"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1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P spid="4" grpId="0" animBg="1"/>
          <p:bldP spid="39" grpId="0" animBg="1"/>
          <p:bldP spid="42" grpId="0" animBg="1"/>
          <p:bldP spid="24" grpId="0"/>
          <p:bldP spid="25"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1000" fill="hold"/>
                                            <p:tgtEl>
                                              <p:spTgt spid="51"/>
                                            </p:tgtEl>
                                            <p:attrNameLst>
                                              <p:attrName>ppt_w</p:attrName>
                                            </p:attrNameLst>
                                          </p:cBhvr>
                                          <p:tavLst>
                                            <p:tav tm="0">
                                              <p:val>
                                                <p:fltVal val="0"/>
                                              </p:val>
                                            </p:tav>
                                            <p:tav tm="100000">
                                              <p:val>
                                                <p:strVal val="#ppt_w"/>
                                              </p:val>
                                            </p:tav>
                                          </p:tavLst>
                                        </p:anim>
                                        <p:anim calcmode="lin" valueType="num">
                                          <p:cBhvr>
                                            <p:cTn id="22" dur="1000" fill="hold"/>
                                            <p:tgtEl>
                                              <p:spTgt spid="51"/>
                                            </p:tgtEl>
                                            <p:attrNameLst>
                                              <p:attrName>ppt_h</p:attrName>
                                            </p:attrNameLst>
                                          </p:cBhvr>
                                          <p:tavLst>
                                            <p:tav tm="0">
                                              <p:val>
                                                <p:fltVal val="0"/>
                                              </p:val>
                                            </p:tav>
                                            <p:tav tm="100000">
                                              <p:val>
                                                <p:strVal val="#ppt_h"/>
                                              </p:val>
                                            </p:tav>
                                          </p:tavLst>
                                        </p:anim>
                                        <p:anim calcmode="lin" valueType="num">
                                          <p:cBhvr>
                                            <p:cTn id="23" dur="1000" fill="hold"/>
                                            <p:tgtEl>
                                              <p:spTgt spid="51"/>
                                            </p:tgtEl>
                                            <p:attrNameLst>
                                              <p:attrName>style.rotation</p:attrName>
                                            </p:attrNameLst>
                                          </p:cBhvr>
                                          <p:tavLst>
                                            <p:tav tm="0">
                                              <p:val>
                                                <p:fltVal val="90"/>
                                              </p:val>
                                            </p:tav>
                                            <p:tav tm="100000">
                                              <p:val>
                                                <p:fltVal val="0"/>
                                              </p:val>
                                            </p:tav>
                                          </p:tavLst>
                                        </p:anim>
                                        <p:animEffect transition="in" filter="fade">
                                          <p:cBhvr>
                                            <p:cTn id="24" dur="1000"/>
                                            <p:tgtEl>
                                              <p:spTgt spid="51"/>
                                            </p:tgtEl>
                                          </p:cBhvr>
                                        </p:animEffect>
                                      </p:childTnLst>
                                    </p:cTn>
                                  </p:par>
                                </p:childTnLst>
                              </p:cTn>
                            </p:par>
                            <p:par>
                              <p:cTn id="25" fill="hold">
                                <p:stCondLst>
                                  <p:cond delay="2500"/>
                                </p:stCondLst>
                                <p:childTnLst>
                                  <p:par>
                                    <p:cTn id="26" presetID="2" presetClass="entr" presetSubtype="9"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2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0-#ppt_h/2"/>
                                              </p:val>
                                            </p:tav>
                                            <p:tav tm="100000">
                                              <p:val>
                                                <p:strVal val="#ppt_y"/>
                                              </p:val>
                                            </p:tav>
                                          </p:tavLst>
                                        </p:anim>
                                      </p:childTnLst>
                                    </p:cTn>
                                  </p:par>
                                  <p:par>
                                    <p:cTn id="38" presetID="2" presetClass="entr" presetSubtype="4" fill="hold" nodeType="withEffect">
                                      <p:stCondLst>
                                        <p:cond delay="7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2" fill="hold" nodeType="withEffect">
                                      <p:stCondLst>
                                        <p:cond delay="9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4" fill="hold" nodeType="withEffect">
                                      <p:stCondLst>
                                        <p:cond delay="12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150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16" presetClass="entr" presetSubtype="21"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par>
                              <p:cTn id="58" fill="hold">
                                <p:stCondLst>
                                  <p:cond delay="3500"/>
                                </p:stCondLst>
                                <p:childTnLst>
                                  <p:par>
                                    <p:cTn id="59" presetID="16" presetClass="entr" presetSubtype="21"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1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P spid="4" grpId="0" animBg="1"/>
          <p:bldP spid="39" grpId="0" animBg="1"/>
          <p:bldP spid="42" grpId="0" animBg="1"/>
          <p:bldP spid="24" grpId="0"/>
          <p:bldP spid="25" grpId="0"/>
          <p:bldP spid="2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0" y="1175903"/>
            <a:ext cx="9145588" cy="3969185"/>
          </a:xfrm>
          <a:prstGeom prst="rect">
            <a:avLst/>
          </a:prstGeom>
        </p:spPr>
      </p:pic>
      <p:sp>
        <p:nvSpPr>
          <p:cNvPr id="3" name="Rectangle 2"/>
          <p:cNvSpPr/>
          <p:nvPr/>
        </p:nvSpPr>
        <p:spPr>
          <a:xfrm>
            <a:off x="2323130" y="734312"/>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4" name="Rectangle 6"/>
          <p:cNvSpPr/>
          <p:nvPr/>
        </p:nvSpPr>
        <p:spPr>
          <a:xfrm>
            <a:off x="3481173" y="237792"/>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5" name="直接连接符 4"/>
          <p:cNvCxnSpPr/>
          <p:nvPr/>
        </p:nvCxnSpPr>
        <p:spPr>
          <a:xfrm>
            <a:off x="2846727" y="734312"/>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 name="Rectangle 7"/>
          <p:cNvSpPr/>
          <p:nvPr/>
        </p:nvSpPr>
        <p:spPr>
          <a:xfrm>
            <a:off x="2760725" y="2176766"/>
            <a:ext cx="3852991" cy="484758"/>
          </a:xfrm>
          <a:prstGeom prst="rect">
            <a:avLst/>
          </a:prstGeom>
          <a:solidFill>
            <a:schemeClr val="bg1"/>
          </a:solidFill>
        </p:spPr>
        <p:txBody>
          <a:bodyPr wrap="square" lIns="68589" tIns="34295" rIns="68589" bIns="34295">
            <a:spAutoFit/>
          </a:bodyPr>
          <a:lstStyle/>
          <a:p>
            <a:pPr algn="just">
              <a:buClr>
                <a:srgbClr val="E24848"/>
              </a:buCl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7" name="Rectangle 12"/>
          <p:cNvSpPr/>
          <p:nvPr/>
        </p:nvSpPr>
        <p:spPr>
          <a:xfrm>
            <a:off x="2694050" y="1554002"/>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endParaRPr lang="en-US" sz="5000" b="1" spc="-113" noProof="1">
              <a:solidFill>
                <a:schemeClr val="accent4">
                  <a:lumMod val="75000"/>
                </a:schemeClr>
              </a:solidFill>
              <a:cs typeface="Lato Light" panose="020F040202020403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2" presetClass="entr" presetSubtype="4" fill="hold" grpId="0" nodeType="with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9" name="图片占位符 8"/>
          <p:cNvPicPr>
            <a:picLocks noGrp="1" noChangeAspect="1"/>
          </p:cNvPicPr>
          <p:nvPr>
            <p:ph type="pic" sz="quarter" idx="4294967295"/>
          </p:nvPr>
        </p:nvPicPr>
        <p:blipFill>
          <a:blip r:embed="rId1"/>
          <a:stretch>
            <a:fillRect/>
          </a:stretch>
        </p:blipFill>
        <p:spPr>
          <a:xfrm>
            <a:off x="4413925" y="-18256"/>
            <a:ext cx="4731663" cy="5181600"/>
          </a:xfrm>
          <a:custGeom>
            <a:avLst/>
            <a:gdLst>
              <a:gd name="connsiteX0" fmla="*/ 3853228 w 6111808"/>
              <a:gd name="connsiteY0" fmla="*/ 0 h 6858000"/>
              <a:gd name="connsiteX1" fmla="*/ 6111808 w 6111808"/>
              <a:gd name="connsiteY1" fmla="*/ 0 h 6858000"/>
              <a:gd name="connsiteX2" fmla="*/ 6111808 w 6111808"/>
              <a:gd name="connsiteY2" fmla="*/ 3026791 h 6858000"/>
              <a:gd name="connsiteX3" fmla="*/ 2280599 w 6111808"/>
              <a:gd name="connsiteY3" fmla="*/ 6858000 h 6858000"/>
              <a:gd name="connsiteX4" fmla="*/ 0 w 6111808"/>
              <a:gd name="connsiteY4" fmla="*/ 6858000 h 6858000"/>
              <a:gd name="connsiteX5" fmla="*/ 0 w 6111808"/>
              <a:gd name="connsiteY5" fmla="*/ 38532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808" h="6858000">
                <a:moveTo>
                  <a:pt x="3853228" y="0"/>
                </a:moveTo>
                <a:lnTo>
                  <a:pt x="6111808" y="0"/>
                </a:lnTo>
                <a:lnTo>
                  <a:pt x="6111808" y="3026791"/>
                </a:lnTo>
                <a:lnTo>
                  <a:pt x="2280599" y="6858000"/>
                </a:lnTo>
                <a:lnTo>
                  <a:pt x="0" y="6858000"/>
                </a:lnTo>
                <a:lnTo>
                  <a:pt x="0" y="3853228"/>
                </a:lnTo>
                <a:close/>
              </a:path>
            </a:pathLst>
          </a:custGeom>
          <a:blipFill>
            <a:blip r:embed="rId2"/>
            <a:stretch>
              <a:fillRect/>
            </a:stretch>
          </a:blipFill>
        </p:spPr>
      </p:pic>
      <p:sp>
        <p:nvSpPr>
          <p:cNvPr id="17" name="Rectangle 16"/>
          <p:cNvSpPr/>
          <p:nvPr/>
        </p:nvSpPr>
        <p:spPr>
          <a:xfrm>
            <a:off x="435410" y="1639423"/>
            <a:ext cx="1378495" cy="346356"/>
          </a:xfrm>
          <a:prstGeom prst="rect">
            <a:avLst/>
          </a:prstGeom>
        </p:spPr>
        <p:txBody>
          <a:bodyPr wrap="square" lIns="68589" tIns="34295" rIns="68589" bIns="34295">
            <a:spAutoFit/>
          </a:bodyPr>
          <a:lstStyle/>
          <a:p>
            <a:pPr algn="just">
              <a:buClr>
                <a:srgbClr val="E24848"/>
              </a:buClr>
            </a:pPr>
            <a:r>
              <a:rPr lang="zh-CN" altLang="en-US" sz="900" dirty="0">
                <a:solidFill>
                  <a:schemeClr val="tx1">
                    <a:lumMod val="50000"/>
                    <a:lumOff val="50000"/>
                  </a:schemeClr>
                </a:solidFill>
                <a:latin typeface="+mn-ea"/>
                <a:cs typeface="Arial" panose="020B0604020202020204" pitchFamily="34" charset="0"/>
              </a:rPr>
              <a:t>致简约之美，源于生活并且高于生活。</a:t>
            </a:r>
            <a:endParaRPr lang="en-US" sz="900" dirty="0">
              <a:solidFill>
                <a:schemeClr val="tx1">
                  <a:lumMod val="50000"/>
                  <a:lumOff val="50000"/>
                </a:schemeClr>
              </a:solidFill>
              <a:latin typeface="+mn-ea"/>
              <a:cs typeface="Arial" panose="020B0604020202020204" pitchFamily="34" charset="0"/>
            </a:endParaRPr>
          </a:p>
        </p:txBody>
      </p:sp>
      <p:sp>
        <p:nvSpPr>
          <p:cNvPr id="29" name="Rectangle 28"/>
          <p:cNvSpPr/>
          <p:nvPr/>
        </p:nvSpPr>
        <p:spPr>
          <a:xfrm>
            <a:off x="879696" y="450291"/>
            <a:ext cx="482833" cy="1177255"/>
          </a:xfrm>
          <a:prstGeom prst="rect">
            <a:avLst/>
          </a:prstGeom>
        </p:spPr>
        <p:txBody>
          <a:bodyPr wrap="square" lIns="68589" tIns="34295" rIns="68589" bIns="34295">
            <a:spAutoFit/>
          </a:bodyPr>
          <a:lstStyle/>
          <a:p>
            <a:pPr algn="ctr">
              <a:buClr>
                <a:srgbClr val="E24848"/>
              </a:buClr>
            </a:pPr>
            <a:r>
              <a:rPr lang="zh-CN" altLang="en-US" sz="7200" b="1" dirty="0">
                <a:solidFill>
                  <a:schemeClr val="accent4">
                    <a:lumMod val="75000"/>
                  </a:schemeClr>
                </a:solidFill>
                <a:latin typeface="方正清刻本悦宋简体" panose="02000000000000000000" pitchFamily="2" charset="-122"/>
                <a:ea typeface="方正清刻本悦宋简体" panose="02000000000000000000" pitchFamily="2" charset="-122"/>
                <a:cs typeface="Arial" panose="020B0604020202020204" pitchFamily="34" charset="0"/>
              </a:rPr>
              <a:t>泰</a:t>
            </a:r>
            <a:endParaRPr lang="en-US" sz="7200" b="1" dirty="0">
              <a:solidFill>
                <a:schemeClr val="accent4">
                  <a:lumMod val="75000"/>
                </a:scheme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9" name="Rectangle 18"/>
          <p:cNvSpPr/>
          <p:nvPr/>
        </p:nvSpPr>
        <p:spPr>
          <a:xfrm>
            <a:off x="2260684" y="3028413"/>
            <a:ext cx="2288338" cy="616410"/>
          </a:xfrm>
          <a:prstGeom prst="rect">
            <a:avLst/>
          </a:prstGeom>
        </p:spPr>
        <p:txBody>
          <a:bodyPr vert="horz" lIns="68589" tIns="34295" rIns="68589" bIns="34295" rtlCol="0" anchor="ctr">
            <a:noAutofit/>
          </a:bodyPr>
          <a:lstStyle/>
          <a:p>
            <a:pPr defTabSz="685800">
              <a:spcBef>
                <a:spcPct val="0"/>
              </a:spcBef>
            </a:pPr>
            <a:r>
              <a:rPr lang="zh-CN" altLang="en-US" sz="3600" b="1" spc="-113" noProof="1">
                <a:solidFill>
                  <a:schemeClr val="accent4">
                    <a:lumMod val="75000"/>
                  </a:schemeClr>
                </a:solidFill>
                <a:latin typeface="方正清刻本悦宋简体" panose="02000000000000000000" pitchFamily="2" charset="-122"/>
                <a:ea typeface="方正清刻本悦宋简体" panose="02000000000000000000" pitchFamily="2" charset="-122"/>
                <a:cs typeface="Lato Light" panose="020F0402020204030203" pitchFamily="34" charset="0"/>
              </a:rPr>
              <a:t>泰国之美</a:t>
            </a:r>
            <a:endParaRPr lang="en-US" sz="3600" b="1" spc="-113" noProof="1">
              <a:solidFill>
                <a:schemeClr val="accent4">
                  <a:lumMod val="75000"/>
                </a:schemeClr>
              </a:solidFill>
              <a:latin typeface="方正清刻本悦宋简体" panose="02000000000000000000" pitchFamily="2" charset="-122"/>
              <a:ea typeface="方正清刻本悦宋简体" panose="02000000000000000000" pitchFamily="2" charset="-122"/>
              <a:cs typeface="Lato Light" panose="020F0402020204030203" pitchFamily="34" charset="0"/>
            </a:endParaRPr>
          </a:p>
        </p:txBody>
      </p:sp>
      <p:sp>
        <p:nvSpPr>
          <p:cNvPr id="21" name="Rectangle 20"/>
          <p:cNvSpPr/>
          <p:nvPr/>
        </p:nvSpPr>
        <p:spPr>
          <a:xfrm>
            <a:off x="2325157" y="2718528"/>
            <a:ext cx="2088768" cy="309885"/>
          </a:xfrm>
          <a:prstGeom prst="rect">
            <a:avLst/>
          </a:prstGeom>
        </p:spPr>
        <p:txBody>
          <a:bodyPr vert="horz" lIns="68589" tIns="34295" rIns="68589" bIns="34295" rtlCol="0" anchor="ctr">
            <a:noAutofit/>
          </a:bodyPr>
          <a:lstStyle/>
          <a:p>
            <a:pPr defTabSz="685800">
              <a:spcBef>
                <a:spcPct val="0"/>
              </a:spcBef>
            </a:pPr>
            <a:r>
              <a:rPr lang="en-US" sz="1500" b="1" noProof="1">
                <a:solidFill>
                  <a:schemeClr val="accent4">
                    <a:lumMod val="75000"/>
                  </a:schemeClr>
                </a:solidFill>
                <a:cs typeface="Lato Light" panose="020F0402020204030203" pitchFamily="34" charset="0"/>
              </a:rPr>
              <a:t>THAILAND</a:t>
            </a:r>
            <a:endParaRPr lang="en-US" sz="1500" b="1" noProof="1">
              <a:solidFill>
                <a:schemeClr val="accent4">
                  <a:lumMod val="75000"/>
                </a:schemeClr>
              </a:solidFill>
              <a:cs typeface="Lato Light" panose="020F0402020204030203" pitchFamily="34" charset="0"/>
            </a:endParaRPr>
          </a:p>
        </p:txBody>
      </p:sp>
      <p:sp>
        <p:nvSpPr>
          <p:cNvPr id="3" name="Rectangle 2"/>
          <p:cNvSpPr/>
          <p:nvPr/>
        </p:nvSpPr>
        <p:spPr>
          <a:xfrm>
            <a:off x="2221922" y="3644823"/>
            <a:ext cx="2201947" cy="464659"/>
          </a:xfrm>
          <a:prstGeom prst="rect">
            <a:avLst/>
          </a:prstGeom>
        </p:spPr>
        <p:txBody>
          <a:bodyPr vert="horz" lIns="68589" tIns="34295" rIns="68589" bIns="34295" rtlCol="0" anchor="ctr">
            <a:noAutofit/>
          </a:bodyPr>
          <a:lstStyle/>
          <a:p>
            <a:pPr defTabSz="685800">
              <a:spcBef>
                <a:spcPct val="0"/>
              </a:spcBef>
            </a:pPr>
            <a:r>
              <a:rPr lang="zh-CN" altLang="en-US" sz="3600" b="1" spc="-113" noProof="1">
                <a:solidFill>
                  <a:schemeClr val="accent4">
                    <a:lumMod val="75000"/>
                  </a:schemeClr>
                </a:solidFill>
                <a:latin typeface="方正清刻本悦宋简体" panose="02000000000000000000" pitchFamily="2" charset="-122"/>
                <a:ea typeface="方正清刻本悦宋简体" panose="02000000000000000000" pitchFamily="2" charset="-122"/>
                <a:cs typeface="Lato Light" panose="020F0402020204030203" pitchFamily="34" charset="0"/>
              </a:rPr>
              <a:t>艺术之美</a:t>
            </a:r>
            <a:endParaRPr lang="en-US" sz="3600" b="1" spc="-113" noProof="1">
              <a:solidFill>
                <a:schemeClr val="accent4">
                  <a:lumMod val="75000"/>
                </a:schemeClr>
              </a:solidFill>
              <a:latin typeface="方正清刻本悦宋简体" panose="02000000000000000000" pitchFamily="2" charset="-122"/>
              <a:ea typeface="方正清刻本悦宋简体" panose="02000000000000000000" pitchFamily="2" charset="-122"/>
              <a:cs typeface="Lato Light" panose="020F0402020204030203" pitchFamily="34" charset="0"/>
            </a:endParaRPr>
          </a:p>
        </p:txBody>
      </p:sp>
      <p:pic>
        <p:nvPicPr>
          <p:cNvPr id="12" name="图片占位符 11"/>
          <p:cNvPicPr>
            <a:picLocks noGrp="1" noChangeAspect="1"/>
          </p:cNvPicPr>
          <p:nvPr>
            <p:ph type="pic" sz="quarter" idx="4294967295"/>
          </p:nvPr>
        </p:nvPicPr>
        <p:blipFill>
          <a:blip r:embed="rId3"/>
          <a:stretch>
            <a:fillRect/>
          </a:stretch>
        </p:blipFill>
        <p:spPr>
          <a:xfrm>
            <a:off x="382761" y="2608830"/>
            <a:ext cx="1742826" cy="237812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占位符 10"/>
          <p:cNvPicPr>
            <a:picLocks noGrp="1" noChangeAspect="1"/>
          </p:cNvPicPr>
          <p:nvPr>
            <p:ph type="pic" sz="quarter" idx="4294967295"/>
          </p:nvPr>
        </p:nvPicPr>
        <p:blipFill rotWithShape="1">
          <a:blip r:embed="rId4" cstate="screen"/>
          <a:srcRect/>
          <a:stretch>
            <a:fillRect/>
          </a:stretch>
        </p:blipFill>
        <p:spPr>
          <a:xfrm>
            <a:off x="2265281" y="279393"/>
            <a:ext cx="1839206" cy="20218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 calcmode="lin" valueType="num">
                                      <p:cBhvr>
                                        <p:cTn id="24" dur="500" fill="hold"/>
                                        <p:tgtEl>
                                          <p:spTgt spid="29"/>
                                        </p:tgtEl>
                                        <p:attrNameLst>
                                          <p:attrName>style.rotation</p:attrName>
                                        </p:attrNameLst>
                                      </p:cBhvr>
                                      <p:tavLst>
                                        <p:tav tm="0">
                                          <p:val>
                                            <p:fltVal val="90"/>
                                          </p:val>
                                        </p:tav>
                                        <p:tav tm="100000">
                                          <p:val>
                                            <p:fltVal val="0"/>
                                          </p:val>
                                        </p:tav>
                                      </p:tavLst>
                                    </p:anim>
                                    <p:animEffect transition="in" filter="fade">
                                      <p:cBhvr>
                                        <p:cTn id="25" dur="500"/>
                                        <p:tgtEl>
                                          <p:spTgt spid="29"/>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1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19" grpId="0"/>
      <p:bldP spid="21" grpId="0"/>
      <p:bldP spid="3" grpId="0"/>
      <p:bldP spid="14" grpId="0"/>
    </p:bldLst>
  </p:timing>
</p:sld>
</file>

<file path=ppt/tags/tag1.xml><?xml version="1.0" encoding="utf-8"?>
<p:tagLst xmlns:p="http://schemas.openxmlformats.org/presentationml/2006/main">
  <p:tag name="ISPRING_RESOURCE_PATHS_HASH_PRESENTER" val="9d85c11fc2f3cb545446b58fd1d7a732d384f0"/>
  <p:tag name="ISPRING_PRESENTATION_TITLE" val="123"/>
  <p:tag name="commondata" val="eyJoZGlkIjoiYTQ3YTc2YjBlNWRhYjQ0NTA0MDBkN2E0YWM4YTZjZGM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自定义 5">
      <a:dk1>
        <a:sysClr val="windowText" lastClr="000000"/>
      </a:dk1>
      <a:lt1>
        <a:sysClr val="window" lastClr="FFFFFF"/>
      </a:lt1>
      <a:dk2>
        <a:srgbClr val="44546A"/>
      </a:dk2>
      <a:lt2>
        <a:srgbClr val="E7E6E6"/>
      </a:lt2>
      <a:accent1>
        <a:srgbClr val="0ABAB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0">
          <a:blip xmlns:r="http://schemas.openxmlformats.org/officeDocument/2006/relationships" r:embed="rId1"/>
          <a:srcRec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2517</Words>
  <Application>WPS 演示</Application>
  <PresentationFormat>自定义</PresentationFormat>
  <Paragraphs>267</Paragraphs>
  <Slides>22</Slides>
  <Notes>22</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22</vt:i4>
      </vt:variant>
    </vt:vector>
  </HeadingPairs>
  <TitlesOfParts>
    <vt:vector size="45" baseType="lpstr">
      <vt:lpstr>Arial</vt:lpstr>
      <vt:lpstr>宋体</vt:lpstr>
      <vt:lpstr>Wingdings</vt:lpstr>
      <vt:lpstr>Roboto Light</vt:lpstr>
      <vt:lpstr>Verdana</vt:lpstr>
      <vt:lpstr>Bebas Neue</vt:lpstr>
      <vt:lpstr>Segoe Print</vt:lpstr>
      <vt:lpstr>Open Sans Semibold</vt:lpstr>
      <vt:lpstr>Yu Gothic UI Semibold</vt:lpstr>
      <vt:lpstr>微软雅黑</vt:lpstr>
      <vt:lpstr>Lato Light</vt:lpstr>
      <vt:lpstr>Calibri Light</vt:lpstr>
      <vt:lpstr>方正清刻本悦宋简体</vt:lpstr>
      <vt:lpstr>Arial Unicode MS</vt:lpstr>
      <vt:lpstr>Calibri</vt:lpstr>
      <vt:lpstr>Gill Sans</vt:lpstr>
      <vt:lpstr>Meiryo</vt:lpstr>
      <vt:lpstr>Yu Gothic UI</vt:lpstr>
      <vt:lpstr>Arial Narrow</vt:lpstr>
      <vt:lpstr>Agency FB</vt:lpstr>
      <vt:lpstr>Trebuchet MS</vt:lpstr>
      <vt:lpstr>Office Theme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dc:title>
  <dc:creator/>
  <cp:lastModifiedBy>Years later</cp:lastModifiedBy>
  <cp:revision>2</cp:revision>
  <dcterms:created xsi:type="dcterms:W3CDTF">2017-05-30T06:25:00Z</dcterms:created>
  <dcterms:modified xsi:type="dcterms:W3CDTF">2024-06-06T11:44:22Z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7AD97F2DEDF14BBCA78158C9041A387E_13</vt:lpwstr>
  </property>
  <property fmtid="{D5CDD505-2E9C-101B-9397-08002B2CF9AE}" pid="3" name="KSOProductBuildVer">
    <vt:lpwstr>2052-12.1.0.16417</vt:lpwstr>
  </property>
</Properties>
</file>