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8" r:id="rId3"/>
    <p:sldId id="269" r:id="rId5"/>
    <p:sldId id="272" r:id="rId6"/>
    <p:sldId id="256" r:id="rId7"/>
    <p:sldId id="271" r:id="rId8"/>
    <p:sldId id="265" r:id="rId9"/>
    <p:sldId id="260" r:id="rId10"/>
    <p:sldId id="262" r:id="rId11"/>
    <p:sldId id="263" r:id="rId12"/>
    <p:sldId id="259" r:id="rId13"/>
    <p:sldId id="261" r:id="rId14"/>
    <p:sldId id="275" r:id="rId15"/>
    <p:sldId id="274" r:id="rId16"/>
    <p:sldId id="258" r:id="rId17"/>
    <p:sldId id="276" r:id="rId18"/>
    <p:sldId id="277" r:id="rId19"/>
    <p:sldId id="281" r:id="rId20"/>
    <p:sldId id="264"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6" r:id="rId38"/>
    <p:sldId id="306" r:id="rId39"/>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3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1" d="100"/>
          <a:sy n="111" d="100"/>
        </p:scale>
        <p:origin x="402" y="96"/>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34.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0" vertOverflow="ellipsis" vert="horz" wrap="square" anchor="ctr" anchorCtr="1"/>
          <a:lstStyle/>
          <a:p>
            <a:pPr>
              <a:defRPr lang="zh-CN" sz="2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2000" dirty="0">
                <a:solidFill>
                  <a:schemeClr val="tx1">
                    <a:lumMod val="65000"/>
                    <a:lumOff val="35000"/>
                  </a:schemeClr>
                </a:solidFill>
              </a:rPr>
              <a:t>经营业绩分析</a:t>
            </a:r>
            <a:endParaRPr lang="zh-CN" sz="2000" dirty="0">
              <a:solidFill>
                <a:schemeClr val="tx1">
                  <a:lumMod val="65000"/>
                  <a:lumOff val="35000"/>
                </a:schemeClr>
              </a:solidFill>
            </a:endParaRPr>
          </a:p>
        </c:rich>
      </c:tx>
      <c:layout>
        <c:manualLayout>
          <c:xMode val="edge"/>
          <c:yMode val="edge"/>
          <c:x val="0.264840943598859"/>
          <c:y val="0"/>
        </c:manualLayout>
      </c:layout>
      <c:overlay val="0"/>
    </c:title>
    <c:autoTitleDeleted val="0"/>
    <c:plotArea>
      <c:layout>
        <c:manualLayout>
          <c:layoutTarget val="inner"/>
          <c:xMode val="edge"/>
          <c:yMode val="edge"/>
          <c:x val="0.0740426388409946"/>
          <c:y val="0.191798703197045"/>
          <c:w val="0.74471397117492"/>
          <c:h val="0.637997908267674"/>
        </c:manualLayout>
      </c:layout>
      <c:barChart>
        <c:barDir val="col"/>
        <c:grouping val="clustered"/>
        <c:varyColors val="0"/>
        <c:ser>
          <c:idx val="0"/>
          <c:order val="0"/>
          <c:tx>
            <c:strRef>
              <c:f>Sheet1!$B$1</c:f>
              <c:strCache>
                <c:ptCount val="1"/>
                <c:pt idx="0">
                  <c:v>系列 1</c:v>
                </c:pt>
              </c:strCache>
            </c:strRef>
          </c:tx>
          <c:spPr>
            <a:solidFill>
              <a:srgbClr val="0070C0"/>
            </a:solidFill>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00B0F0"/>
            </a:solidFill>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系列三</c:v>
                </c:pt>
              </c:strCache>
            </c:strRef>
          </c:tx>
          <c:spPr>
            <a:solidFill>
              <a:schemeClr val="tx1">
                <a:lumMod val="75000"/>
                <a:lumOff val="25000"/>
              </a:schemeClr>
            </a:solidFill>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2.5</c:v>
                </c:pt>
                <c:pt idx="1">
                  <c:v>3.7</c:v>
                </c:pt>
                <c:pt idx="2">
                  <c:v>2.1</c:v>
                </c:pt>
                <c:pt idx="3">
                  <c:v>4.2</c:v>
                </c:pt>
              </c:numCache>
            </c:numRef>
          </c:val>
        </c:ser>
        <c:dLbls>
          <c:showLegendKey val="0"/>
          <c:showVal val="0"/>
          <c:showCatName val="0"/>
          <c:showSerName val="0"/>
          <c:showPercent val="0"/>
          <c:showBubbleSize val="0"/>
        </c:dLbls>
        <c:gapWidth val="150"/>
        <c:axId val="295065520"/>
        <c:axId val="295066080"/>
      </c:barChart>
      <c:catAx>
        <c:axId val="295065520"/>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295066080"/>
        <c:crosses val="autoZero"/>
        <c:auto val="1"/>
        <c:lblAlgn val="ctr"/>
        <c:lblOffset val="100"/>
        <c:noMultiLvlLbl val="0"/>
      </c:catAx>
      <c:valAx>
        <c:axId val="295066080"/>
        <c:scaling>
          <c:orientation val="minMax"/>
        </c:scaling>
        <c:delete val="0"/>
        <c:axPos val="l"/>
        <c:majorGridlines>
          <c:spPr>
            <a:ln w="9525" cap="flat" cmpd="sng" algn="ctr">
              <a:solidFill>
                <a:schemeClr val="bg1">
                  <a:lumMod val="8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295065520"/>
        <c:crosses val="autoZero"/>
        <c:crossBetween val="between"/>
      </c:valAx>
      <c:spPr>
        <a:ln>
          <a:solidFill>
            <a:schemeClr val="bg1">
              <a:lumMod val="85000"/>
            </a:schemeClr>
          </a:solidFill>
        </a:ln>
      </c:spPr>
    </c:plotArea>
    <c:plotVisOnly val="1"/>
    <c:dispBlanksAs val="gap"/>
    <c:showDLblsOverMax val="0"/>
  </c:chart>
  <c:txPr>
    <a:bodyPr/>
    <a:lstStyle/>
    <a:p>
      <a:pPr>
        <a:defRPr lang="zh-CN" sz="1200">
          <a:latin typeface="微软雅黑" panose="020B0503020204020204" pitchFamily="34" charset="-122"/>
          <a:ea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27996242421876"/>
          <c:y val="0.040878899260288"/>
          <c:w val="0.927200375757812"/>
          <c:h val="0.918242201479424"/>
        </c:manualLayout>
      </c:layout>
      <c:barChart>
        <c:barDir val="bar"/>
        <c:grouping val="clustered"/>
        <c:varyColors val="0"/>
        <c:ser>
          <c:idx val="0"/>
          <c:order val="0"/>
          <c:tx>
            <c:strRef>
              <c:f>Sheet1!$B$1</c:f>
              <c:strCache>
                <c:ptCount val="1"/>
                <c:pt idx="0">
                  <c:v>固定值</c:v>
                </c:pt>
              </c:strCache>
            </c:strRef>
          </c:tx>
          <c:spPr>
            <a:solidFill>
              <a:schemeClr val="bg1">
                <a:lumMod val="85000"/>
              </a:schemeClr>
            </a:solidFill>
          </c:spPr>
          <c:invertIfNegative val="0"/>
          <c:dPt>
            <c:idx val="0"/>
            <c:invertIfNegative val="0"/>
            <c:bubble3D val="0"/>
          </c:dPt>
          <c:dPt>
            <c:idx val="1"/>
            <c:invertIfNegative val="0"/>
            <c:bubble3D val="0"/>
          </c:dPt>
          <c:dPt>
            <c:idx val="2"/>
            <c:invertIfNegative val="0"/>
            <c:bubble3D val="0"/>
          </c:dPt>
          <c:dLbls>
            <c:delete val="1"/>
          </c:dLbls>
          <c:cat>
            <c:strRef>
              <c:f>Sheet1!$A$2:$A$6</c:f>
              <c:strCache>
                <c:ptCount val="5"/>
                <c:pt idx="0">
                  <c:v>种类1</c:v>
                </c:pt>
                <c:pt idx="1">
                  <c:v>种类2</c:v>
                </c:pt>
                <c:pt idx="2">
                  <c:v>种类3</c:v>
                </c:pt>
                <c:pt idx="3">
                  <c:v>种类4</c:v>
                </c:pt>
                <c:pt idx="4">
                  <c:v>种类5</c:v>
                </c:pt>
              </c:strCache>
            </c:strRef>
          </c:cat>
          <c:val>
            <c:numRef>
              <c:f>Sheet1!$B$2:$B$6</c:f>
              <c:numCache>
                <c:formatCode>0%</c:formatCode>
                <c:ptCount val="5"/>
                <c:pt idx="0">
                  <c:v>1</c:v>
                </c:pt>
                <c:pt idx="1">
                  <c:v>1</c:v>
                </c:pt>
                <c:pt idx="2">
                  <c:v>1</c:v>
                </c:pt>
                <c:pt idx="3">
                  <c:v>1</c:v>
                </c:pt>
                <c:pt idx="4">
                  <c:v>1</c:v>
                </c:pt>
              </c:numCache>
            </c:numRef>
          </c:val>
        </c:ser>
        <c:ser>
          <c:idx val="1"/>
          <c:order val="1"/>
          <c:tx>
            <c:strRef>
              <c:f>Sheet1!$C$1</c:f>
              <c:strCache>
                <c:ptCount val="1"/>
                <c:pt idx="0">
                  <c:v>数据填入2</c:v>
                </c:pt>
              </c:strCache>
            </c:strRef>
          </c:tx>
          <c:spPr>
            <a:solidFill>
              <a:srgbClr val="0078D2"/>
            </a:solidFill>
          </c:spPr>
          <c:invertIfNegative val="0"/>
          <c:dPt>
            <c:idx val="1"/>
            <c:invertIfNegative val="0"/>
            <c:bubble3D val="0"/>
          </c:dPt>
          <c:dPt>
            <c:idx val="2"/>
            <c:invertIfNegative val="0"/>
            <c:bubble3D val="0"/>
          </c:dPt>
          <c:dPt>
            <c:idx val="3"/>
            <c:invertIfNegative val="0"/>
            <c:bubble3D val="0"/>
          </c:dPt>
          <c:dPt>
            <c:idx val="4"/>
            <c:invertIfNegative val="0"/>
            <c:bubble3D val="0"/>
          </c:dPt>
          <c:dLbls>
            <c:dLbl>
              <c:idx val="0"/>
              <c:layout>
                <c:manualLayout>
                  <c:x val="-0.0776807965035133"/>
                  <c:y val="0.0037178245673722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722189696557529"/>
                  <c:y val="0.0037178245673722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776807965035133"/>
                  <c:y val="0.0037178245673722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776807965035133"/>
                  <c:y val="0.0037178245673722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886044501990341"/>
                  <c:y val="0.0037182147263152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38100" cap="flat" cmpd="sng" algn="ctr">
                <a:noFill/>
                <a:prstDash val="solid"/>
              </a:ln>
              <a:effectLst/>
            </c:spPr>
            <c:txPr>
              <a:bodyPr rot="0" spcFirstLastPara="0" vertOverflow="ellipsis" vert="horz" wrap="square" lIns="38100" tIns="19050" rIns="38100" bIns="19050" anchor="ctr" anchorCtr="1"/>
              <a:lstStyle/>
              <a:p>
                <a:pPr>
                  <a:defRPr lang="zh-CN" sz="1800" b="0"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gd name="adj" fmla="val 50000"/>
                    </a:avLst>
                  </a:prstGeom>
                  <a:noFill/>
                  <a:ln>
                    <a:noFill/>
                  </a:ln>
                </c15:spPr>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Sheet1!$A$2:$A$6</c:f>
              <c:strCache>
                <c:ptCount val="5"/>
                <c:pt idx="0">
                  <c:v>种类1</c:v>
                </c:pt>
                <c:pt idx="1">
                  <c:v>种类2</c:v>
                </c:pt>
                <c:pt idx="2">
                  <c:v>种类3</c:v>
                </c:pt>
                <c:pt idx="3">
                  <c:v>种类4</c:v>
                </c:pt>
                <c:pt idx="4">
                  <c:v>种类5</c:v>
                </c:pt>
              </c:strCache>
            </c:strRef>
          </c:cat>
          <c:val>
            <c:numRef>
              <c:f>Sheet1!$C$2:$C$6</c:f>
              <c:numCache>
                <c:formatCode>0%</c:formatCode>
                <c:ptCount val="5"/>
                <c:pt idx="0">
                  <c:v>0.5</c:v>
                </c:pt>
                <c:pt idx="1">
                  <c:v>0.4</c:v>
                </c:pt>
                <c:pt idx="2">
                  <c:v>0.8</c:v>
                </c:pt>
                <c:pt idx="3">
                  <c:v>0.7</c:v>
                </c:pt>
                <c:pt idx="4">
                  <c:v>0.9</c:v>
                </c:pt>
              </c:numCache>
            </c:numRef>
          </c:val>
        </c:ser>
        <c:dLbls>
          <c:showLegendKey val="0"/>
          <c:showVal val="0"/>
          <c:showCatName val="0"/>
          <c:showSerName val="0"/>
          <c:showPercent val="0"/>
          <c:showBubbleSize val="0"/>
        </c:dLbls>
        <c:gapWidth val="150"/>
        <c:overlap val="100"/>
        <c:axId val="295067200"/>
        <c:axId val="295061040"/>
      </c:barChart>
      <c:catAx>
        <c:axId val="295067200"/>
        <c:scaling>
          <c:orientation val="maxMin"/>
        </c:scaling>
        <c:delete val="0"/>
        <c:axPos val="l"/>
        <c:numFmt formatCode="General" sourceLinked="1"/>
        <c:majorTickMark val="none"/>
        <c:minorTickMark val="none"/>
        <c:tickLblPos val="low"/>
        <c:txPr>
          <a:bodyPr rot="-60000000" spcFirstLastPara="0" vertOverflow="ellipsis" vert="horz" wrap="square" anchor="ctr" anchorCtr="1"/>
          <a:lstStyle/>
          <a:p>
            <a:pPr algn="ctr">
              <a:defRPr lang="zh-CN" sz="1000" b="0" i="0" u="none" strike="noStrike" kern="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p>
        </c:txPr>
        <c:crossAx val="295061040"/>
        <c:crosses val="autoZero"/>
        <c:auto val="1"/>
        <c:lblAlgn val="ctr"/>
        <c:lblOffset val="100"/>
        <c:noMultiLvlLbl val="0"/>
      </c:catAx>
      <c:valAx>
        <c:axId val="295061040"/>
        <c:scaling>
          <c:orientation val="minMax"/>
          <c:max val="1"/>
          <c:min val="0"/>
        </c:scaling>
        <c:delete val="1"/>
        <c:axPos val="t"/>
        <c:numFmt formatCode="0%"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295067200"/>
        <c:crosses val="autoZero"/>
        <c:crossBetween val="between"/>
        <c:majorUnit val="0.2"/>
      </c:valAx>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9208C-F4D5-451A-BD44-1E5C3B1BC9E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81374B-78EF-45C8-AEFC-1B2AC27FEB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
        <p:nvSpPr>
          <p:cNvPr id="7" name="矩形 6"/>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0.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6.jpeg"/><Relationship Id="rId7" Type="http://schemas.openxmlformats.org/officeDocument/2006/relationships/image" Target="../media/image45.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0" Type="http://schemas.openxmlformats.org/officeDocument/2006/relationships/notesSlide" Target="../notesSlides/notesSlide20.xml"/><Relationship Id="rId1"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9" Type="http://schemas.openxmlformats.org/officeDocument/2006/relationships/image" Target="../media/image55.jpeg"/><Relationship Id="rId8" Type="http://schemas.openxmlformats.org/officeDocument/2006/relationships/image" Target="../media/image54.jpeg"/><Relationship Id="rId7" Type="http://schemas.openxmlformats.org/officeDocument/2006/relationships/image" Target="../media/image53.jpeg"/><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2" Type="http://schemas.openxmlformats.org/officeDocument/2006/relationships/notesSlide" Target="../notesSlides/notesSlide22.xml"/><Relationship Id="rId11" Type="http://schemas.openxmlformats.org/officeDocument/2006/relationships/slideLayout" Target="../slideLayouts/slideLayout7.xml"/><Relationship Id="rId10" Type="http://schemas.openxmlformats.org/officeDocument/2006/relationships/image" Target="../media/image56.jpeg"/><Relationship Id="rId1" Type="http://schemas.openxmlformats.org/officeDocument/2006/relationships/image" Target="../media/image47.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58.jpeg"/><Relationship Id="rId1" Type="http://schemas.openxmlformats.org/officeDocument/2006/relationships/image" Target="../media/image5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59.png"/><Relationship Id="rId1" Type="http://schemas.openxmlformats.org/officeDocument/2006/relationships/chart" Target="../charts/chart1.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image" Target="../media/image59.png"/><Relationship Id="rId1" Type="http://schemas.openxmlformats.org/officeDocument/2006/relationships/chart" Target="../charts/chart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7.xml"/><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jpeg"/></Relationships>
</file>

<file path=ppt/slides/_rels/slide32.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9" Type="http://schemas.openxmlformats.org/officeDocument/2006/relationships/notesSlide" Target="../notesSlides/notesSlide32.xml"/><Relationship Id="rId18" Type="http://schemas.openxmlformats.org/officeDocument/2006/relationships/slideLayout" Target="../slideLayouts/slideLayout7.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6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64.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27734"/>
            <a:ext cx="9144000" cy="2088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380806" y="2875107"/>
            <a:ext cx="6317755" cy="553998"/>
          </a:xfrm>
          <a:prstGeom prst="rect">
            <a:avLst/>
          </a:prstGeom>
          <a:noFill/>
        </p:spPr>
        <p:txBody>
          <a:bodyPr wrap="none" rtlCol="0">
            <a:spAutoFit/>
          </a:bodyPr>
          <a:lstStyle/>
          <a:p>
            <a:pPr algn="ctr"/>
            <a:r>
              <a:rPr lang="zh-CN" altLang="en-US" sz="3000" b="1" dirty="0">
                <a:solidFill>
                  <a:schemeClr val="bg1">
                    <a:lumMod val="95000"/>
                  </a:schemeClr>
                </a:solidFill>
                <a:latin typeface="微软雅黑" panose="020B0503020204020204" pitchFamily="34" charset="-122"/>
                <a:ea typeface="微软雅黑" panose="020B0503020204020204" pitchFamily="34" charset="-122"/>
              </a:rPr>
              <a:t>简约大气企业宣传产品推介</a:t>
            </a:r>
            <a:r>
              <a:rPr lang="en-US" altLang="zh-CN" sz="3000" b="1" dirty="0">
                <a:solidFill>
                  <a:schemeClr val="bg1">
                    <a:lumMod val="95000"/>
                  </a:schemeClr>
                </a:solidFill>
                <a:latin typeface="微软雅黑" panose="020B0503020204020204" pitchFamily="34" charset="-122"/>
                <a:ea typeface="微软雅黑" panose="020B0503020204020204" pitchFamily="34" charset="-122"/>
              </a:rPr>
              <a:t>PPT</a:t>
            </a:r>
            <a:r>
              <a:rPr lang="zh-CN" altLang="en-US" sz="3000" b="1" dirty="0">
                <a:solidFill>
                  <a:schemeClr val="bg1">
                    <a:lumMod val="95000"/>
                  </a:schemeClr>
                </a:solidFill>
                <a:latin typeface="微软雅黑" panose="020B0503020204020204" pitchFamily="34" charset="-122"/>
                <a:ea typeface="微软雅黑" panose="020B0503020204020204" pitchFamily="34" charset="-122"/>
              </a:rPr>
              <a:t>模板</a:t>
            </a:r>
            <a:endParaRPr lang="zh-CN" altLang="en-US" sz="3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267743" y="3619743"/>
            <a:ext cx="4608514" cy="339324"/>
          </a:xfrm>
          <a:prstGeom prst="rect">
            <a:avLst/>
          </a:prstGeom>
        </p:spPr>
        <p:txBody>
          <a:bodyPr wrap="square" lIns="61722" tIns="30861" rIns="61722" bIns="30861">
            <a:spAutoFit/>
          </a:bodyPr>
          <a:lstStyle/>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框架完整、细节精细、大气简洁、修改方便</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6109106" y="1506220"/>
            <a:ext cx="1440160" cy="92151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04315" y="1506220"/>
            <a:ext cx="1440160" cy="92151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13898" y="1506220"/>
            <a:ext cx="1440160" cy="92151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506220"/>
            <a:ext cx="3034893" cy="9215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099524" y="1506220"/>
            <a:ext cx="1440160" cy="92151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251520" y="1617062"/>
            <a:ext cx="2646878" cy="738664"/>
          </a:xfrm>
          <a:prstGeom prst="rect">
            <a:avLst/>
          </a:prstGeom>
          <a:noFill/>
        </p:spPr>
        <p:txBody>
          <a:bodyPr wrap="none" rtlCol="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企业简介、产品推广</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公司宣传、双创展示</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750"/>
                                        <p:tgtEl>
                                          <p:spTgt spid="11"/>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1500"/>
                            </p:stCondLst>
                            <p:childTnLst>
                              <p:par>
                                <p:cTn id="33" presetID="31" presetClass="entr" presetSubtype="0" fill="hold" grpId="0" nodeType="afterEffect">
                                  <p:stCondLst>
                                    <p:cond delay="0"/>
                                  </p:stCondLst>
                                  <p:iterate type="lt">
                                    <p:tmPct val="10000"/>
                                  </p:iterate>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 calcmode="lin" valueType="num">
                                      <p:cBhvr>
                                        <p:cTn id="37" dur="500" fill="hold"/>
                                        <p:tgtEl>
                                          <p:spTgt spid="22"/>
                                        </p:tgtEl>
                                        <p:attrNameLst>
                                          <p:attrName>style.rotation</p:attrName>
                                        </p:attrNameLst>
                                      </p:cBhvr>
                                      <p:tavLst>
                                        <p:tav tm="0">
                                          <p:val>
                                            <p:fltVal val="90"/>
                                          </p:val>
                                        </p:tav>
                                        <p:tav tm="100000">
                                          <p:val>
                                            <p:fltVal val="0"/>
                                          </p:val>
                                        </p:tav>
                                      </p:tavLst>
                                    </p:anim>
                                    <p:animEffect transition="in" filter="fade">
                                      <p:cBhvr>
                                        <p:cTn id="38" dur="500"/>
                                        <p:tgtEl>
                                          <p:spTgt spid="22"/>
                                        </p:tgtEl>
                                      </p:cBhvr>
                                    </p:animEffect>
                                  </p:childTnLst>
                                </p:cTn>
                              </p:par>
                            </p:childTnLst>
                          </p:cTn>
                        </p:par>
                        <p:par>
                          <p:cTn id="39" fill="hold">
                            <p:stCondLst>
                              <p:cond delay="44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750"/>
                                        <p:tgtEl>
                                          <p:spTgt spid="8"/>
                                        </p:tgtEl>
                                      </p:cBhvr>
                                    </p:animEffect>
                                  </p:childTnLst>
                                </p:cTn>
                              </p:par>
                            </p:childTnLst>
                          </p:cTn>
                        </p:par>
                        <p:par>
                          <p:cTn id="43" fill="hold">
                            <p:stCondLst>
                              <p:cond delay="6400"/>
                            </p:stCondLst>
                            <p:childTnLst>
                              <p:par>
                                <p:cTn id="44" presetID="31" presetClass="entr" presetSubtype="0" fill="hold" grpId="0" nodeType="afterEffect">
                                  <p:stCondLst>
                                    <p:cond delay="0"/>
                                  </p:stCondLst>
                                  <p:iterate type="lt">
                                    <p:tmPct val="15000"/>
                                  </p:iterate>
                                  <p:childTnLst>
                                    <p:set>
                                      <p:cBhvr>
                                        <p:cTn id="45" dur="1" fill="hold">
                                          <p:stCondLst>
                                            <p:cond delay="0"/>
                                          </p:stCondLst>
                                        </p:cTn>
                                        <p:tgtEl>
                                          <p:spTgt spid="9"/>
                                        </p:tgtEl>
                                        <p:attrNameLst>
                                          <p:attrName>style.visibility</p:attrName>
                                        </p:attrNameLst>
                                      </p:cBhvr>
                                      <p:to>
                                        <p:strVal val="visible"/>
                                      </p:to>
                                    </p:set>
                                    <p:anim calcmode="lin" valueType="num">
                                      <p:cBhvr>
                                        <p:cTn id="46" dur="750" fill="hold"/>
                                        <p:tgtEl>
                                          <p:spTgt spid="9"/>
                                        </p:tgtEl>
                                        <p:attrNameLst>
                                          <p:attrName>ppt_w</p:attrName>
                                        </p:attrNameLst>
                                      </p:cBhvr>
                                      <p:tavLst>
                                        <p:tav tm="0">
                                          <p:val>
                                            <p:fltVal val="0"/>
                                          </p:val>
                                        </p:tav>
                                        <p:tav tm="100000">
                                          <p:val>
                                            <p:strVal val="#ppt_w"/>
                                          </p:val>
                                        </p:tav>
                                      </p:tavLst>
                                    </p:anim>
                                    <p:anim calcmode="lin" valueType="num">
                                      <p:cBhvr>
                                        <p:cTn id="47" dur="750" fill="hold"/>
                                        <p:tgtEl>
                                          <p:spTgt spid="9"/>
                                        </p:tgtEl>
                                        <p:attrNameLst>
                                          <p:attrName>ppt_h</p:attrName>
                                        </p:attrNameLst>
                                      </p:cBhvr>
                                      <p:tavLst>
                                        <p:tav tm="0">
                                          <p:val>
                                            <p:fltVal val="0"/>
                                          </p:val>
                                        </p:tav>
                                        <p:tav tm="100000">
                                          <p:val>
                                            <p:strVal val="#ppt_h"/>
                                          </p:val>
                                        </p:tav>
                                      </p:tavLst>
                                    </p:anim>
                                    <p:anim calcmode="lin" valueType="num">
                                      <p:cBhvr>
                                        <p:cTn id="48" dur="750" fill="hold"/>
                                        <p:tgtEl>
                                          <p:spTgt spid="9"/>
                                        </p:tgtEl>
                                        <p:attrNameLst>
                                          <p:attrName>style.rotation</p:attrName>
                                        </p:attrNameLst>
                                      </p:cBhvr>
                                      <p:tavLst>
                                        <p:tav tm="0">
                                          <p:val>
                                            <p:fltVal val="90"/>
                                          </p:val>
                                        </p:tav>
                                        <p:tav tm="100000">
                                          <p:val>
                                            <p:fltVal val="0"/>
                                          </p:val>
                                        </p:tav>
                                      </p:tavLst>
                                    </p:anim>
                                    <p:animEffect transition="in" filter="fade">
                                      <p:cBhvr>
                                        <p:cTn id="4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4" grpId="0" animBg="1"/>
      <p:bldP spid="5" grpId="0" animBg="1"/>
      <p:bldP spid="6" grpId="0" animBg="1"/>
      <p:bldP spid="11" grpId="0" animBg="1"/>
      <p:bldP spid="12"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chemeClr val="tx1">
                    <a:lumMod val="75000"/>
                    <a:lumOff val="25000"/>
                  </a:schemeClr>
                </a:solidFill>
                <a:latin typeface="微软雅黑" panose="020B0503020204020204" pitchFamily="34" charset="-122"/>
                <a:ea typeface="微软雅黑" panose="020B0503020204020204" pitchFamily="34" charset="-122"/>
              </a:rPr>
              <a:t>我们的团队</a:t>
            </a:r>
            <a:endParaRPr lang="en-US" altLang="zh-CN" sz="2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1"/>
          <p:cNvSpPr/>
          <p:nvPr/>
        </p:nvSpPr>
        <p:spPr>
          <a:xfrm>
            <a:off x="319752" y="2067974"/>
            <a:ext cx="1584000" cy="2520000"/>
          </a:xfrm>
          <a:custGeom>
            <a:avLst/>
            <a:gdLst/>
            <a:ahLst/>
            <a:cxnLst/>
            <a:rect l="l" t="t" r="r" b="b"/>
            <a:pathLst>
              <a:path w="1656184" h="2896391">
                <a:moveTo>
                  <a:pt x="1656184" y="0"/>
                </a:moveTo>
                <a:lnTo>
                  <a:pt x="1656184" y="2465024"/>
                </a:lnTo>
                <a:lnTo>
                  <a:pt x="0" y="2896391"/>
                </a:lnTo>
                <a:lnTo>
                  <a:pt x="0" y="431366"/>
                </a:lnTo>
                <a:close/>
              </a:path>
            </a:pathLst>
          </a:custGeom>
          <a:blipFill dpi="0" rotWithShape="1">
            <a:blip r:embed="rId1" cstate="print">
              <a:extLst>
                <a:ext uri="{28A0092B-C50C-407E-A947-70E740481C1C}">
                  <a14:useLocalDpi xmlns:a14="http://schemas.microsoft.com/office/drawing/2010/main" val="0"/>
                </a:ext>
              </a:extLst>
            </a:blip>
            <a:srcRect/>
            <a:stretch>
              <a:fillRect l="-9109" r="-29274"/>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
          <p:cNvSpPr/>
          <p:nvPr/>
        </p:nvSpPr>
        <p:spPr>
          <a:xfrm>
            <a:off x="2031830" y="2067974"/>
            <a:ext cx="1584000" cy="2520000"/>
          </a:xfrm>
          <a:custGeom>
            <a:avLst/>
            <a:gdLst/>
            <a:ahLst/>
            <a:cxnLst/>
            <a:rect l="l" t="t" r="r" b="b"/>
            <a:pathLst>
              <a:path w="1656184" h="2896391">
                <a:moveTo>
                  <a:pt x="1656184" y="0"/>
                </a:moveTo>
                <a:lnTo>
                  <a:pt x="1656184" y="2465024"/>
                </a:lnTo>
                <a:lnTo>
                  <a:pt x="0" y="2896391"/>
                </a:lnTo>
                <a:lnTo>
                  <a:pt x="0" y="431366"/>
                </a:lnTo>
                <a:close/>
              </a:path>
            </a:pathLst>
          </a:custGeom>
          <a:blipFill dpi="0" rotWithShape="1">
            <a:blip r:embed="rId2" cstate="print">
              <a:extLst>
                <a:ext uri="{28A0092B-C50C-407E-A947-70E740481C1C}">
                  <a14:useLocalDpi xmlns:a14="http://schemas.microsoft.com/office/drawing/2010/main" val="0"/>
                </a:ext>
              </a:extLst>
            </a:blip>
            <a:srcRect/>
            <a:stretch>
              <a:fillRect r="-40204"/>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
          <p:cNvSpPr/>
          <p:nvPr/>
        </p:nvSpPr>
        <p:spPr>
          <a:xfrm>
            <a:off x="3743908" y="2067974"/>
            <a:ext cx="1584000" cy="2520000"/>
          </a:xfrm>
          <a:custGeom>
            <a:avLst/>
            <a:gdLst/>
            <a:ahLst/>
            <a:cxnLst/>
            <a:rect l="l" t="t" r="r" b="b"/>
            <a:pathLst>
              <a:path w="1656184" h="2896391">
                <a:moveTo>
                  <a:pt x="1656184" y="0"/>
                </a:moveTo>
                <a:lnTo>
                  <a:pt x="1656184" y="2465024"/>
                </a:lnTo>
                <a:lnTo>
                  <a:pt x="0" y="2896391"/>
                </a:lnTo>
                <a:lnTo>
                  <a:pt x="0" y="431366"/>
                </a:lnTo>
                <a:close/>
              </a:path>
            </a:pathLst>
          </a:custGeom>
          <a:blipFill dpi="0" rotWithShape="1">
            <a:blip r:embed="rId3" cstate="print">
              <a:extLst>
                <a:ext uri="{28A0092B-C50C-407E-A947-70E740481C1C}">
                  <a14:useLocalDpi xmlns:a14="http://schemas.microsoft.com/office/drawing/2010/main" val="0"/>
                </a:ext>
              </a:extLst>
            </a:blip>
            <a:srcRect/>
            <a:stretch>
              <a:fillRect l="-6464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
          <p:cNvSpPr/>
          <p:nvPr/>
        </p:nvSpPr>
        <p:spPr>
          <a:xfrm>
            <a:off x="5455986" y="2067974"/>
            <a:ext cx="1584000" cy="2520000"/>
          </a:xfrm>
          <a:custGeom>
            <a:avLst/>
            <a:gdLst/>
            <a:ahLst/>
            <a:cxnLst/>
            <a:rect l="l" t="t" r="r" b="b"/>
            <a:pathLst>
              <a:path w="1656184" h="2896391">
                <a:moveTo>
                  <a:pt x="1656184" y="0"/>
                </a:moveTo>
                <a:lnTo>
                  <a:pt x="1656184" y="2465024"/>
                </a:lnTo>
                <a:lnTo>
                  <a:pt x="0" y="2896391"/>
                </a:lnTo>
                <a:lnTo>
                  <a:pt x="0" y="431366"/>
                </a:lnTo>
                <a:close/>
              </a:path>
            </a:pathLst>
          </a:custGeom>
          <a:blipFill dpi="0" rotWithShape="1">
            <a:blip r:embed="rId4" cstate="print">
              <a:extLst>
                <a:ext uri="{28A0092B-C50C-407E-A947-70E740481C1C}">
                  <a14:useLocalDpi xmlns:a14="http://schemas.microsoft.com/office/drawing/2010/main" val="0"/>
                </a:ext>
              </a:extLst>
            </a:blip>
            <a:srcRect/>
            <a:stretch>
              <a:fillRect r="-54522"/>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
          <p:cNvSpPr/>
          <p:nvPr/>
        </p:nvSpPr>
        <p:spPr>
          <a:xfrm>
            <a:off x="7168065" y="2067974"/>
            <a:ext cx="1584000" cy="2520000"/>
          </a:xfrm>
          <a:custGeom>
            <a:avLst/>
            <a:gdLst/>
            <a:ahLst/>
            <a:cxnLst/>
            <a:rect l="l" t="t" r="r" b="b"/>
            <a:pathLst>
              <a:path w="1656184" h="2896391">
                <a:moveTo>
                  <a:pt x="1656184" y="0"/>
                </a:moveTo>
                <a:lnTo>
                  <a:pt x="1656184" y="2465024"/>
                </a:lnTo>
                <a:lnTo>
                  <a:pt x="0" y="2896391"/>
                </a:lnTo>
                <a:lnTo>
                  <a:pt x="0" y="431366"/>
                </a:lnTo>
                <a:close/>
              </a:path>
            </a:pathLst>
          </a:custGeom>
          <a:blipFill dpi="0" rotWithShape="1">
            <a:blip r:embed="rId5" cstate="print">
              <a:extLst>
                <a:ext uri="{28A0092B-C50C-407E-A947-70E740481C1C}">
                  <a14:useLocalDpi xmlns:a14="http://schemas.microsoft.com/office/drawing/2010/main" val="0"/>
                </a:ext>
              </a:extLst>
            </a:blip>
            <a:srcRect/>
            <a:stretch>
              <a:fillRect l="-11074" r="-5384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971600" y="1213170"/>
            <a:ext cx="7200800" cy="646331"/>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有限公司位于交通便利的上海，我们有最好的产品和专业的销售和技术团队，我们为客户提供最好的产品、良好的技术支持、健全的售后服务</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19752" y="3616006"/>
            <a:ext cx="1584000" cy="395904"/>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人资经理：许某某</a:t>
            </a:r>
            <a:endParaRPr lang="zh-CN" altLang="en-US" sz="1200" dirty="0">
              <a:latin typeface="微软雅黑" panose="020B0503020204020204" pitchFamily="34" charset="-122"/>
              <a:ea typeface="微软雅黑" panose="020B0503020204020204" pitchFamily="34" charset="-122"/>
            </a:endParaRPr>
          </a:p>
        </p:txBody>
      </p:sp>
      <p:sp>
        <p:nvSpPr>
          <p:cNvPr id="15" name="矩形 14"/>
          <p:cNvSpPr/>
          <p:nvPr/>
        </p:nvSpPr>
        <p:spPr>
          <a:xfrm>
            <a:off x="2031830" y="3616006"/>
            <a:ext cx="1584000" cy="395904"/>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研发主管：陈某某</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a:xfrm>
            <a:off x="3743908" y="3616006"/>
            <a:ext cx="1584000" cy="395904"/>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总经理：魏某某</a:t>
            </a: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a:xfrm>
            <a:off x="5460302" y="3616006"/>
            <a:ext cx="1584000" cy="395904"/>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市场总监：李某某</a:t>
            </a:r>
            <a:endParaRPr lang="zh-CN" altLang="en-US" sz="1200" dirty="0">
              <a:latin typeface="微软雅黑" panose="020B0503020204020204" pitchFamily="34" charset="-122"/>
              <a:ea typeface="微软雅黑" panose="020B0503020204020204" pitchFamily="34" charset="-122"/>
            </a:endParaRPr>
          </a:p>
        </p:txBody>
      </p:sp>
      <p:sp>
        <p:nvSpPr>
          <p:cNvPr id="18" name="矩形 17"/>
          <p:cNvSpPr/>
          <p:nvPr/>
        </p:nvSpPr>
        <p:spPr>
          <a:xfrm>
            <a:off x="7168065" y="3616006"/>
            <a:ext cx="1584000" cy="395904"/>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财务总监：胡某某</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1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250" fill="hold"/>
                                            <p:tgtEl>
                                              <p:spTgt spid="14"/>
                                            </p:tgtEl>
                                            <p:attrNameLst>
                                              <p:attrName>ppt_w</p:attrName>
                                            </p:attrNameLst>
                                          </p:cBhvr>
                                          <p:tavLst>
                                            <p:tav tm="0">
                                              <p:val>
                                                <p:fltVal val="0"/>
                                              </p:val>
                                            </p:tav>
                                            <p:tav tm="100000">
                                              <p:val>
                                                <p:strVal val="#ppt_w"/>
                                              </p:val>
                                            </p:tav>
                                          </p:tavLst>
                                        </p:anim>
                                        <p:anim calcmode="lin" valueType="num">
                                          <p:cBhvr>
                                            <p:cTn id="21" dur="250" fill="hold"/>
                                            <p:tgtEl>
                                              <p:spTgt spid="14"/>
                                            </p:tgtEl>
                                            <p:attrNameLst>
                                              <p:attrName>ppt_h</p:attrName>
                                            </p:attrNameLst>
                                          </p:cBhvr>
                                          <p:tavLst>
                                            <p:tav tm="0">
                                              <p:val>
                                                <p:fltVal val="0"/>
                                              </p:val>
                                            </p:tav>
                                            <p:tav tm="100000">
                                              <p:val>
                                                <p:strVal val="#ppt_h"/>
                                              </p:val>
                                            </p:tav>
                                          </p:tavLst>
                                        </p:anim>
                                        <p:animEffect transition="in" filter="fade">
                                          <p:cBhvr>
                                            <p:cTn id="22" dur="250"/>
                                            <p:tgtEl>
                                              <p:spTgt spid="14"/>
                                            </p:tgtEl>
                                          </p:cBhvr>
                                        </p:animEffect>
                                      </p:childTnLst>
                                    </p:cTn>
                                  </p:par>
                                </p:childTnLst>
                              </p:cTn>
                            </p:par>
                            <p:par>
                              <p:cTn id="23" fill="hold">
                                <p:stCondLst>
                                  <p:cond delay="2875"/>
                                </p:stCondLst>
                                <p:childTnLst>
                                  <p:par>
                                    <p:cTn id="24" presetID="2" presetClass="entr" presetSubtype="4" fill="hold" grpId="0" nodeType="afterEffect" p14:presetBounceEnd="40000">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14:bounceEnd="40000">
                                          <p:cBhvr additive="base">
                                            <p:cTn id="26"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3375"/>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par>
                              <p:cTn id="32" fill="hold">
                                <p:stCondLst>
                                  <p:cond delay="3875"/>
                                </p:stCondLst>
                                <p:childTnLst>
                                  <p:par>
                                    <p:cTn id="33" presetID="2" presetClass="entr" presetSubtype="4" fill="hold" grpId="0" nodeType="afterEffect" p14:presetBounceEnd="40000">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14:bounceEnd="40000">
                                          <p:cBhvr additive="base">
                                            <p:cTn id="35"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4375"/>
                                </p:stCondLst>
                                <p:childTnLst>
                                  <p:par>
                                    <p:cTn id="38" presetID="16" presetClass="entr" presetSubtype="2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4875"/>
                                </p:stCondLst>
                                <p:childTnLst>
                                  <p:par>
                                    <p:cTn id="42" presetID="2" presetClass="entr" presetSubtype="4" fill="hold" grpId="0" nodeType="afterEffect" p14:presetBounceEnd="40000">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14:bounceEnd="40000">
                                          <p:cBhvr additive="base">
                                            <p:cTn id="44"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5375"/>
                                </p:stCondLst>
                                <p:childTnLst>
                                  <p:par>
                                    <p:cTn id="47" presetID="16" presetClass="entr" presetSubtype="2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par>
                              <p:cTn id="50" fill="hold">
                                <p:stCondLst>
                                  <p:cond delay="5875"/>
                                </p:stCondLst>
                                <p:childTnLst>
                                  <p:par>
                                    <p:cTn id="51" presetID="2" presetClass="entr" presetSubtype="4" fill="hold" grpId="0" nodeType="afterEffect" p14:presetBounceEnd="40000">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14:bounceEnd="40000">
                                          <p:cBhvr additive="base">
                                            <p:cTn id="53"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par>
                              <p:cTn id="55" fill="hold">
                                <p:stCondLst>
                                  <p:cond delay="6375"/>
                                </p:stCondLst>
                                <p:childTnLst>
                                  <p:par>
                                    <p:cTn id="56" presetID="16" presetClass="entr" presetSubtype="21"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par>
                              <p:cTn id="59" fill="hold">
                                <p:stCondLst>
                                  <p:cond delay="6875"/>
                                </p:stCondLst>
                                <p:childTnLst>
                                  <p:par>
                                    <p:cTn id="60" presetID="2" presetClass="entr" presetSubtype="4" fill="hold" grpId="0" nodeType="afterEffect" p14:presetBounceEnd="40000">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14:bounceEnd="40000">
                                          <p:cBhvr additive="base">
                                            <p:cTn id="6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par>
                              <p:cTn id="64" fill="hold">
                                <p:stCondLst>
                                  <p:cond delay="7375"/>
                                </p:stCondLst>
                                <p:childTnLst>
                                  <p:par>
                                    <p:cTn id="65" presetID="16" presetClass="entr" presetSubtype="2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4" grpId="0"/>
          <p:bldP spid="2" grpId="0" animBg="1"/>
          <p:bldP spid="15" grpId="0" animBg="1"/>
          <p:bldP spid="16" grpId="0" animBg="1"/>
          <p:bldP spid="17" grpId="0" animBg="1"/>
          <p:bldP spid="1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1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250" fill="hold"/>
                                            <p:tgtEl>
                                              <p:spTgt spid="14"/>
                                            </p:tgtEl>
                                            <p:attrNameLst>
                                              <p:attrName>ppt_w</p:attrName>
                                            </p:attrNameLst>
                                          </p:cBhvr>
                                          <p:tavLst>
                                            <p:tav tm="0">
                                              <p:val>
                                                <p:fltVal val="0"/>
                                              </p:val>
                                            </p:tav>
                                            <p:tav tm="100000">
                                              <p:val>
                                                <p:strVal val="#ppt_w"/>
                                              </p:val>
                                            </p:tav>
                                          </p:tavLst>
                                        </p:anim>
                                        <p:anim calcmode="lin" valueType="num">
                                          <p:cBhvr>
                                            <p:cTn id="21" dur="250" fill="hold"/>
                                            <p:tgtEl>
                                              <p:spTgt spid="14"/>
                                            </p:tgtEl>
                                            <p:attrNameLst>
                                              <p:attrName>ppt_h</p:attrName>
                                            </p:attrNameLst>
                                          </p:cBhvr>
                                          <p:tavLst>
                                            <p:tav tm="0">
                                              <p:val>
                                                <p:fltVal val="0"/>
                                              </p:val>
                                            </p:tav>
                                            <p:tav tm="100000">
                                              <p:val>
                                                <p:strVal val="#ppt_h"/>
                                              </p:val>
                                            </p:tav>
                                          </p:tavLst>
                                        </p:anim>
                                        <p:animEffect transition="in" filter="fade">
                                          <p:cBhvr>
                                            <p:cTn id="22" dur="250"/>
                                            <p:tgtEl>
                                              <p:spTgt spid="14"/>
                                            </p:tgtEl>
                                          </p:cBhvr>
                                        </p:animEffect>
                                      </p:childTnLst>
                                    </p:cTn>
                                  </p:par>
                                </p:childTnLst>
                              </p:cTn>
                            </p:par>
                            <p:par>
                              <p:cTn id="23" fill="hold">
                                <p:stCondLst>
                                  <p:cond delay="2875"/>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3375"/>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par>
                              <p:cTn id="32" fill="hold">
                                <p:stCondLst>
                                  <p:cond delay="3875"/>
                                </p:stCondLst>
                                <p:childTnLst>
                                  <p:par>
                                    <p:cTn id="33" presetID="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4375"/>
                                </p:stCondLst>
                                <p:childTnLst>
                                  <p:par>
                                    <p:cTn id="38" presetID="16" presetClass="entr" presetSubtype="2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4875"/>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5375"/>
                                </p:stCondLst>
                                <p:childTnLst>
                                  <p:par>
                                    <p:cTn id="47" presetID="16" presetClass="entr" presetSubtype="2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par>
                              <p:cTn id="50" fill="hold">
                                <p:stCondLst>
                                  <p:cond delay="5875"/>
                                </p:stCondLst>
                                <p:childTnLst>
                                  <p:par>
                                    <p:cTn id="51" presetID="2" presetClass="entr" presetSubtype="4"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par>
                              <p:cTn id="55" fill="hold">
                                <p:stCondLst>
                                  <p:cond delay="6375"/>
                                </p:stCondLst>
                                <p:childTnLst>
                                  <p:par>
                                    <p:cTn id="56" presetID="16" presetClass="entr" presetSubtype="21"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par>
                              <p:cTn id="59" fill="hold">
                                <p:stCondLst>
                                  <p:cond delay="6875"/>
                                </p:stCondLst>
                                <p:childTnLst>
                                  <p:par>
                                    <p:cTn id="60" presetID="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par>
                              <p:cTn id="64" fill="hold">
                                <p:stCondLst>
                                  <p:cond delay="7375"/>
                                </p:stCondLst>
                                <p:childTnLst>
                                  <p:par>
                                    <p:cTn id="65" presetID="16" presetClass="entr" presetSubtype="2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4" grpId="0"/>
          <p:bldP spid="2" grpId="0" animBg="1"/>
          <p:bldP spid="15" grpId="0" animBg="1"/>
          <p:bldP spid="16" grpId="0" animBg="1"/>
          <p:bldP spid="17" grpId="0" animBg="1"/>
          <p:bldP spid="1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chemeClr val="tx1">
                    <a:lumMod val="75000"/>
                    <a:lumOff val="25000"/>
                  </a:schemeClr>
                </a:solidFill>
                <a:latin typeface="微软雅黑" panose="020B0503020204020204" pitchFamily="34" charset="-122"/>
                <a:ea typeface="微软雅黑" panose="020B0503020204020204" pitchFamily="34" charset="-122"/>
              </a:rPr>
              <a:t>我们的团队</a:t>
            </a:r>
            <a:endParaRPr lang="en-US" altLang="zh-CN" sz="2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1600" y="1213170"/>
            <a:ext cx="7200800" cy="646331"/>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有限公司位于交通便利的上海，我们有最好的产品和专业的销售和技术团队，我们为客户提供最好的产品、良好的技术支持、健全的售后服务</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2199557" y="2134722"/>
            <a:ext cx="1406712" cy="1406712"/>
            <a:chOff x="2157076" y="2134722"/>
            <a:chExt cx="1406712" cy="1406712"/>
          </a:xfrm>
        </p:grpSpPr>
        <p:sp>
          <p:nvSpPr>
            <p:cNvPr id="20" name="矩形 19"/>
            <p:cNvSpPr/>
            <p:nvPr/>
          </p:nvSpPr>
          <p:spPr>
            <a:xfrm>
              <a:off x="2157076" y="2134722"/>
              <a:ext cx="1406712" cy="140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3400"/>
            <a:stretch>
              <a:fillRect/>
            </a:stretch>
          </p:blipFill>
          <p:spPr>
            <a:xfrm>
              <a:off x="2229265" y="2206911"/>
              <a:ext cx="1262334" cy="1262334"/>
            </a:xfrm>
            <a:prstGeom prst="rect">
              <a:avLst/>
            </a:prstGeom>
            <a:ln w="57150">
              <a:noFill/>
            </a:ln>
          </p:spPr>
        </p:pic>
      </p:grpSp>
      <p:grpSp>
        <p:nvGrpSpPr>
          <p:cNvPr id="53" name="组合 52"/>
          <p:cNvGrpSpPr/>
          <p:nvPr/>
        </p:nvGrpSpPr>
        <p:grpSpPr>
          <a:xfrm>
            <a:off x="5537729" y="2134722"/>
            <a:ext cx="1406712" cy="1406712"/>
            <a:chOff x="5665170" y="2134722"/>
            <a:chExt cx="1406712" cy="1406712"/>
          </a:xfrm>
        </p:grpSpPr>
        <p:sp>
          <p:nvSpPr>
            <p:cNvPr id="22" name="矩形 21"/>
            <p:cNvSpPr/>
            <p:nvPr/>
          </p:nvSpPr>
          <p:spPr>
            <a:xfrm>
              <a:off x="5665170" y="2134722"/>
              <a:ext cx="1406712" cy="140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b="9900"/>
            <a:stretch>
              <a:fillRect/>
            </a:stretch>
          </p:blipFill>
          <p:spPr>
            <a:xfrm>
              <a:off x="5737359" y="2206911"/>
              <a:ext cx="1262334" cy="1262334"/>
            </a:xfrm>
            <a:prstGeom prst="rect">
              <a:avLst/>
            </a:prstGeom>
            <a:ln w="57150">
              <a:noFill/>
            </a:ln>
          </p:spPr>
        </p:pic>
      </p:grpSp>
      <p:grpSp>
        <p:nvGrpSpPr>
          <p:cNvPr id="52" name="组合 51"/>
          <p:cNvGrpSpPr/>
          <p:nvPr/>
        </p:nvGrpSpPr>
        <p:grpSpPr>
          <a:xfrm>
            <a:off x="3868643" y="2134722"/>
            <a:ext cx="1406712" cy="1406712"/>
            <a:chOff x="3878429" y="2134722"/>
            <a:chExt cx="1406712" cy="1406712"/>
          </a:xfrm>
        </p:grpSpPr>
        <p:sp>
          <p:nvSpPr>
            <p:cNvPr id="21" name="矩形 20"/>
            <p:cNvSpPr/>
            <p:nvPr/>
          </p:nvSpPr>
          <p:spPr>
            <a:xfrm>
              <a:off x="3878429" y="2134722"/>
              <a:ext cx="1406712" cy="140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p:nvPr/>
          </p:nvPicPr>
          <p:blipFill rotWithShape="1">
            <a:blip r:embed="rId3">
              <a:extLst>
                <a:ext uri="{28A0092B-C50C-407E-A947-70E740481C1C}">
                  <a14:useLocalDpi xmlns:a14="http://schemas.microsoft.com/office/drawing/2010/main" val="0"/>
                </a:ext>
              </a:extLst>
            </a:blip>
            <a:srcRect l="1047" t="74421" r="85746" b="7658"/>
            <a:stretch>
              <a:fillRect/>
            </a:stretch>
          </p:blipFill>
          <p:spPr>
            <a:xfrm>
              <a:off x="3950618" y="2206911"/>
              <a:ext cx="1262334" cy="1262334"/>
            </a:xfrm>
            <a:prstGeom prst="rect">
              <a:avLst/>
            </a:prstGeom>
            <a:ln w="57150">
              <a:noFill/>
            </a:ln>
          </p:spPr>
        </p:pic>
      </p:grpSp>
      <p:grpSp>
        <p:nvGrpSpPr>
          <p:cNvPr id="50" name="组合 49"/>
          <p:cNvGrpSpPr/>
          <p:nvPr/>
        </p:nvGrpSpPr>
        <p:grpSpPr>
          <a:xfrm>
            <a:off x="530471" y="2134722"/>
            <a:ext cx="1406712" cy="1406712"/>
            <a:chOff x="395536" y="2134722"/>
            <a:chExt cx="1406712" cy="1406712"/>
          </a:xfrm>
        </p:grpSpPr>
        <p:sp>
          <p:nvSpPr>
            <p:cNvPr id="23" name="矩形 22"/>
            <p:cNvSpPr/>
            <p:nvPr/>
          </p:nvSpPr>
          <p:spPr>
            <a:xfrm>
              <a:off x="395536" y="2134722"/>
              <a:ext cx="1406712" cy="140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l="537" t="-584" r="-537" b="19440"/>
            <a:stretch>
              <a:fillRect/>
            </a:stretch>
          </p:blipFill>
          <p:spPr>
            <a:xfrm>
              <a:off x="467725" y="2206911"/>
              <a:ext cx="1262334" cy="1262334"/>
            </a:xfrm>
            <a:prstGeom prst="rect">
              <a:avLst/>
            </a:prstGeom>
            <a:ln w="57150">
              <a:noFill/>
            </a:ln>
          </p:spPr>
        </p:pic>
      </p:grpSp>
      <p:grpSp>
        <p:nvGrpSpPr>
          <p:cNvPr id="54" name="组合 53"/>
          <p:cNvGrpSpPr/>
          <p:nvPr/>
        </p:nvGrpSpPr>
        <p:grpSpPr>
          <a:xfrm>
            <a:off x="7206817" y="2134722"/>
            <a:ext cx="1406712" cy="1406712"/>
            <a:chOff x="7393362" y="2134722"/>
            <a:chExt cx="1406712" cy="1406712"/>
          </a:xfrm>
        </p:grpSpPr>
        <p:sp>
          <p:nvSpPr>
            <p:cNvPr id="47" name="矩形 46"/>
            <p:cNvSpPr/>
            <p:nvPr/>
          </p:nvSpPr>
          <p:spPr>
            <a:xfrm>
              <a:off x="7393362" y="2134722"/>
              <a:ext cx="1406712" cy="140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b="9900"/>
            <a:stretch>
              <a:fillRect/>
            </a:stretch>
          </p:blipFill>
          <p:spPr>
            <a:xfrm>
              <a:off x="7465551" y="2206911"/>
              <a:ext cx="1262334" cy="1262334"/>
            </a:xfrm>
            <a:prstGeom prst="rect">
              <a:avLst/>
            </a:prstGeom>
            <a:ln w="57150">
              <a:noFill/>
            </a:ln>
          </p:spPr>
        </p:pic>
      </p:grpSp>
      <p:grpSp>
        <p:nvGrpSpPr>
          <p:cNvPr id="62" name="组合 61"/>
          <p:cNvGrpSpPr/>
          <p:nvPr/>
        </p:nvGrpSpPr>
        <p:grpSpPr>
          <a:xfrm>
            <a:off x="486891" y="3651870"/>
            <a:ext cx="1420813" cy="904601"/>
            <a:chOff x="714375" y="2985269"/>
            <a:chExt cx="1420813" cy="904601"/>
          </a:xfrm>
        </p:grpSpPr>
        <p:sp>
          <p:nvSpPr>
            <p:cNvPr id="63" name="文本框 7"/>
            <p:cNvSpPr txBox="1">
              <a:spLocks noChangeArrowheads="1"/>
            </p:cNvSpPr>
            <p:nvPr/>
          </p:nvSpPr>
          <p:spPr bwMode="auto">
            <a:xfrm>
              <a:off x="714375" y="2985269"/>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200" dirty="0">
                  <a:solidFill>
                    <a:schemeClr val="tx1">
                      <a:lumMod val="75000"/>
                      <a:lumOff val="25000"/>
                    </a:schemeClr>
                  </a:solidFill>
                  <a:latin typeface="Arial" panose="020B0604020202020204" pitchFamily="34" charset="0"/>
                </a:rPr>
                <a:t>无名氏</a:t>
              </a:r>
              <a:endParaRPr lang="zh-CN" altLang="en-US" sz="1200" dirty="0">
                <a:solidFill>
                  <a:schemeClr val="tx1">
                    <a:lumMod val="75000"/>
                    <a:lumOff val="25000"/>
                  </a:schemeClr>
                </a:solidFill>
                <a:latin typeface="Arial" panose="020B0604020202020204" pitchFamily="34" charset="0"/>
              </a:endParaRPr>
            </a:p>
          </p:txBody>
        </p:sp>
        <p:sp>
          <p:nvSpPr>
            <p:cNvPr id="64" name="文本框 8"/>
            <p:cNvSpPr txBox="1">
              <a:spLocks noChangeArrowheads="1"/>
            </p:cNvSpPr>
            <p:nvPr/>
          </p:nvSpPr>
          <p:spPr bwMode="auto">
            <a:xfrm>
              <a:off x="714376" y="3277046"/>
              <a:ext cx="1420812" cy="6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050" dirty="0">
                  <a:solidFill>
                    <a:schemeClr val="tx1">
                      <a:lumMod val="75000"/>
                      <a:lumOff val="25000"/>
                    </a:schemeClr>
                  </a:solidFill>
                  <a:latin typeface="微软雅黑" panose="020B0503020204020204" pitchFamily="34" charset="-122"/>
                </a:rPr>
                <a:t>单击此处添加对图片的说明文字</a:t>
              </a:r>
              <a:endParaRPr lang="zh-CN" altLang="en-US" sz="1050" dirty="0">
                <a:solidFill>
                  <a:schemeClr val="tx1">
                    <a:lumMod val="75000"/>
                    <a:lumOff val="25000"/>
                  </a:schemeClr>
                </a:solidFill>
                <a:latin typeface="微软雅黑" panose="020B0503020204020204" pitchFamily="34" charset="-122"/>
              </a:endParaRPr>
            </a:p>
          </p:txBody>
        </p:sp>
      </p:grpSp>
      <p:grpSp>
        <p:nvGrpSpPr>
          <p:cNvPr id="65" name="组合 64"/>
          <p:cNvGrpSpPr/>
          <p:nvPr/>
        </p:nvGrpSpPr>
        <p:grpSpPr>
          <a:xfrm>
            <a:off x="7192716" y="3651870"/>
            <a:ext cx="1420813" cy="904601"/>
            <a:chOff x="714375" y="2985269"/>
            <a:chExt cx="1420813" cy="904601"/>
          </a:xfrm>
        </p:grpSpPr>
        <p:sp>
          <p:nvSpPr>
            <p:cNvPr id="66" name="文本框 7"/>
            <p:cNvSpPr txBox="1">
              <a:spLocks noChangeArrowheads="1"/>
            </p:cNvSpPr>
            <p:nvPr/>
          </p:nvSpPr>
          <p:spPr bwMode="auto">
            <a:xfrm>
              <a:off x="714375" y="2985269"/>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200" dirty="0">
                  <a:solidFill>
                    <a:schemeClr val="tx1">
                      <a:lumMod val="75000"/>
                      <a:lumOff val="25000"/>
                    </a:schemeClr>
                  </a:solidFill>
                  <a:latin typeface="Arial" panose="020B0604020202020204" pitchFamily="34" charset="0"/>
                </a:rPr>
                <a:t>无名氏</a:t>
              </a:r>
              <a:endParaRPr lang="zh-CN" altLang="en-US" sz="1200" dirty="0">
                <a:solidFill>
                  <a:schemeClr val="tx1">
                    <a:lumMod val="75000"/>
                    <a:lumOff val="25000"/>
                  </a:schemeClr>
                </a:solidFill>
                <a:latin typeface="Arial" panose="020B0604020202020204" pitchFamily="34" charset="0"/>
              </a:endParaRPr>
            </a:p>
          </p:txBody>
        </p:sp>
        <p:sp>
          <p:nvSpPr>
            <p:cNvPr id="67" name="文本框 8"/>
            <p:cNvSpPr txBox="1">
              <a:spLocks noChangeArrowheads="1"/>
            </p:cNvSpPr>
            <p:nvPr/>
          </p:nvSpPr>
          <p:spPr bwMode="auto">
            <a:xfrm>
              <a:off x="714376" y="3277046"/>
              <a:ext cx="1420812" cy="6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050" dirty="0">
                  <a:solidFill>
                    <a:schemeClr val="tx1">
                      <a:lumMod val="75000"/>
                      <a:lumOff val="25000"/>
                    </a:schemeClr>
                  </a:solidFill>
                  <a:latin typeface="微软雅黑" panose="020B0503020204020204" pitchFamily="34" charset="-122"/>
                </a:rPr>
                <a:t>单击此处添加对图片的说明文字</a:t>
              </a:r>
              <a:endParaRPr lang="zh-CN" altLang="en-US" sz="1050" dirty="0">
                <a:solidFill>
                  <a:schemeClr val="tx1">
                    <a:lumMod val="75000"/>
                    <a:lumOff val="25000"/>
                  </a:schemeClr>
                </a:solidFill>
                <a:latin typeface="微软雅黑" panose="020B0503020204020204" pitchFamily="34" charset="-122"/>
              </a:endParaRPr>
            </a:p>
          </p:txBody>
        </p:sp>
      </p:grpSp>
      <p:grpSp>
        <p:nvGrpSpPr>
          <p:cNvPr id="68" name="组合 67"/>
          <p:cNvGrpSpPr/>
          <p:nvPr/>
        </p:nvGrpSpPr>
        <p:grpSpPr>
          <a:xfrm>
            <a:off x="5516259" y="3651870"/>
            <a:ext cx="1420813" cy="904601"/>
            <a:chOff x="714375" y="2985269"/>
            <a:chExt cx="1420813" cy="904601"/>
          </a:xfrm>
        </p:grpSpPr>
        <p:sp>
          <p:nvSpPr>
            <p:cNvPr id="69" name="文本框 7"/>
            <p:cNvSpPr txBox="1">
              <a:spLocks noChangeArrowheads="1"/>
            </p:cNvSpPr>
            <p:nvPr/>
          </p:nvSpPr>
          <p:spPr bwMode="auto">
            <a:xfrm>
              <a:off x="714375" y="2985269"/>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200" dirty="0">
                  <a:solidFill>
                    <a:schemeClr val="tx1">
                      <a:lumMod val="75000"/>
                      <a:lumOff val="25000"/>
                    </a:schemeClr>
                  </a:solidFill>
                  <a:latin typeface="Arial" panose="020B0604020202020204" pitchFamily="34" charset="0"/>
                </a:rPr>
                <a:t>无名氏</a:t>
              </a:r>
              <a:endParaRPr lang="zh-CN" altLang="en-US" sz="1200" dirty="0">
                <a:solidFill>
                  <a:schemeClr val="tx1">
                    <a:lumMod val="75000"/>
                    <a:lumOff val="25000"/>
                  </a:schemeClr>
                </a:solidFill>
                <a:latin typeface="Arial" panose="020B0604020202020204" pitchFamily="34" charset="0"/>
              </a:endParaRPr>
            </a:p>
          </p:txBody>
        </p:sp>
        <p:sp>
          <p:nvSpPr>
            <p:cNvPr id="70" name="文本框 8"/>
            <p:cNvSpPr txBox="1">
              <a:spLocks noChangeArrowheads="1"/>
            </p:cNvSpPr>
            <p:nvPr/>
          </p:nvSpPr>
          <p:spPr bwMode="auto">
            <a:xfrm>
              <a:off x="714376" y="3277046"/>
              <a:ext cx="1420812" cy="6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050" dirty="0">
                  <a:solidFill>
                    <a:schemeClr val="tx1">
                      <a:lumMod val="75000"/>
                      <a:lumOff val="25000"/>
                    </a:schemeClr>
                  </a:solidFill>
                  <a:latin typeface="微软雅黑" panose="020B0503020204020204" pitchFamily="34" charset="-122"/>
                </a:rPr>
                <a:t>单击此处添加对图片的说明文字</a:t>
              </a:r>
              <a:endParaRPr lang="zh-CN" altLang="en-US" sz="1050" dirty="0">
                <a:solidFill>
                  <a:schemeClr val="tx1">
                    <a:lumMod val="75000"/>
                    <a:lumOff val="25000"/>
                  </a:schemeClr>
                </a:solidFill>
                <a:latin typeface="微软雅黑" panose="020B0503020204020204" pitchFamily="34" charset="-122"/>
              </a:endParaRPr>
            </a:p>
          </p:txBody>
        </p:sp>
      </p:grpSp>
      <p:grpSp>
        <p:nvGrpSpPr>
          <p:cNvPr id="71" name="组合 70"/>
          <p:cNvGrpSpPr/>
          <p:nvPr/>
        </p:nvGrpSpPr>
        <p:grpSpPr>
          <a:xfrm>
            <a:off x="3839803" y="3651870"/>
            <a:ext cx="1420813" cy="904601"/>
            <a:chOff x="714375" y="2985269"/>
            <a:chExt cx="1420813" cy="904601"/>
          </a:xfrm>
        </p:grpSpPr>
        <p:sp>
          <p:nvSpPr>
            <p:cNvPr id="72" name="文本框 7"/>
            <p:cNvSpPr txBox="1">
              <a:spLocks noChangeArrowheads="1"/>
            </p:cNvSpPr>
            <p:nvPr/>
          </p:nvSpPr>
          <p:spPr bwMode="auto">
            <a:xfrm>
              <a:off x="714375" y="2985269"/>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200" dirty="0">
                  <a:solidFill>
                    <a:schemeClr val="tx1">
                      <a:lumMod val="75000"/>
                      <a:lumOff val="25000"/>
                    </a:schemeClr>
                  </a:solidFill>
                  <a:latin typeface="Arial" panose="020B0604020202020204" pitchFamily="34" charset="0"/>
                </a:rPr>
                <a:t>无名氏</a:t>
              </a:r>
              <a:endParaRPr lang="zh-CN" altLang="en-US" sz="1200" dirty="0">
                <a:solidFill>
                  <a:schemeClr val="tx1">
                    <a:lumMod val="75000"/>
                    <a:lumOff val="25000"/>
                  </a:schemeClr>
                </a:solidFill>
                <a:latin typeface="Arial" panose="020B0604020202020204" pitchFamily="34" charset="0"/>
              </a:endParaRPr>
            </a:p>
          </p:txBody>
        </p:sp>
        <p:sp>
          <p:nvSpPr>
            <p:cNvPr id="73" name="文本框 8"/>
            <p:cNvSpPr txBox="1">
              <a:spLocks noChangeArrowheads="1"/>
            </p:cNvSpPr>
            <p:nvPr/>
          </p:nvSpPr>
          <p:spPr bwMode="auto">
            <a:xfrm>
              <a:off x="714376" y="3277046"/>
              <a:ext cx="1420812" cy="6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050" dirty="0">
                  <a:solidFill>
                    <a:schemeClr val="tx1">
                      <a:lumMod val="75000"/>
                      <a:lumOff val="25000"/>
                    </a:schemeClr>
                  </a:solidFill>
                  <a:latin typeface="微软雅黑" panose="020B0503020204020204" pitchFamily="34" charset="-122"/>
                </a:rPr>
                <a:t>单击此处添加对图片的说明文字</a:t>
              </a:r>
              <a:endParaRPr lang="zh-CN" altLang="en-US" sz="1050" dirty="0">
                <a:solidFill>
                  <a:schemeClr val="tx1">
                    <a:lumMod val="75000"/>
                    <a:lumOff val="25000"/>
                  </a:schemeClr>
                </a:solidFill>
                <a:latin typeface="微软雅黑" panose="020B0503020204020204" pitchFamily="34" charset="-122"/>
              </a:endParaRPr>
            </a:p>
          </p:txBody>
        </p:sp>
      </p:grpSp>
      <p:grpSp>
        <p:nvGrpSpPr>
          <p:cNvPr id="74" name="组合 73"/>
          <p:cNvGrpSpPr/>
          <p:nvPr/>
        </p:nvGrpSpPr>
        <p:grpSpPr>
          <a:xfrm>
            <a:off x="2163347" y="3651870"/>
            <a:ext cx="1420813" cy="904601"/>
            <a:chOff x="714375" y="2985269"/>
            <a:chExt cx="1420813" cy="904601"/>
          </a:xfrm>
        </p:grpSpPr>
        <p:sp>
          <p:nvSpPr>
            <p:cNvPr id="75" name="文本框 7"/>
            <p:cNvSpPr txBox="1">
              <a:spLocks noChangeArrowheads="1"/>
            </p:cNvSpPr>
            <p:nvPr/>
          </p:nvSpPr>
          <p:spPr bwMode="auto">
            <a:xfrm>
              <a:off x="714375" y="2985269"/>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200" dirty="0">
                  <a:solidFill>
                    <a:schemeClr val="tx1">
                      <a:lumMod val="75000"/>
                      <a:lumOff val="25000"/>
                    </a:schemeClr>
                  </a:solidFill>
                  <a:latin typeface="Arial" panose="020B0604020202020204" pitchFamily="34" charset="0"/>
                </a:rPr>
                <a:t>无名氏</a:t>
              </a:r>
              <a:endParaRPr lang="zh-CN" altLang="en-US" sz="1200" dirty="0">
                <a:solidFill>
                  <a:schemeClr val="tx1">
                    <a:lumMod val="75000"/>
                    <a:lumOff val="25000"/>
                  </a:schemeClr>
                </a:solidFill>
                <a:latin typeface="Arial" panose="020B0604020202020204" pitchFamily="34" charset="0"/>
              </a:endParaRPr>
            </a:p>
          </p:txBody>
        </p:sp>
        <p:sp>
          <p:nvSpPr>
            <p:cNvPr id="76" name="文本框 8"/>
            <p:cNvSpPr txBox="1">
              <a:spLocks noChangeArrowheads="1"/>
            </p:cNvSpPr>
            <p:nvPr/>
          </p:nvSpPr>
          <p:spPr bwMode="auto">
            <a:xfrm>
              <a:off x="714376" y="3277046"/>
              <a:ext cx="1420812" cy="6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050" dirty="0">
                  <a:solidFill>
                    <a:schemeClr val="tx1">
                      <a:lumMod val="75000"/>
                      <a:lumOff val="25000"/>
                    </a:schemeClr>
                  </a:solidFill>
                  <a:latin typeface="微软雅黑" panose="020B0503020204020204" pitchFamily="34" charset="-122"/>
                </a:rPr>
                <a:t>单击此处添加对图片的说明文字</a:t>
              </a:r>
              <a:endParaRPr lang="zh-CN" altLang="en-US" sz="1050" dirty="0">
                <a:solidFill>
                  <a:schemeClr val="tx1">
                    <a:lumMod val="75000"/>
                    <a:lumOff val="25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1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250" fill="hold"/>
                                        <p:tgtEl>
                                          <p:spTgt spid="19"/>
                                        </p:tgtEl>
                                        <p:attrNameLst>
                                          <p:attrName>ppt_w</p:attrName>
                                        </p:attrNameLst>
                                      </p:cBhvr>
                                      <p:tavLst>
                                        <p:tav tm="0">
                                          <p:val>
                                            <p:fltVal val="0"/>
                                          </p:val>
                                        </p:tav>
                                        <p:tav tm="100000">
                                          <p:val>
                                            <p:strVal val="#ppt_w"/>
                                          </p:val>
                                        </p:tav>
                                      </p:tavLst>
                                    </p:anim>
                                    <p:anim calcmode="lin" valueType="num">
                                      <p:cBhvr>
                                        <p:cTn id="21" dur="250" fill="hold"/>
                                        <p:tgtEl>
                                          <p:spTgt spid="19"/>
                                        </p:tgtEl>
                                        <p:attrNameLst>
                                          <p:attrName>ppt_h</p:attrName>
                                        </p:attrNameLst>
                                      </p:cBhvr>
                                      <p:tavLst>
                                        <p:tav tm="0">
                                          <p:val>
                                            <p:fltVal val="0"/>
                                          </p:val>
                                        </p:tav>
                                        <p:tav tm="100000">
                                          <p:val>
                                            <p:strVal val="#ppt_h"/>
                                          </p:val>
                                        </p:tav>
                                      </p:tavLst>
                                    </p:anim>
                                    <p:animEffect transition="in" filter="fade">
                                      <p:cBhvr>
                                        <p:cTn id="22" dur="250"/>
                                        <p:tgtEl>
                                          <p:spTgt spid="19"/>
                                        </p:tgtEl>
                                      </p:cBhvr>
                                    </p:animEffect>
                                  </p:childTnLst>
                                </p:cTn>
                              </p:par>
                            </p:childTnLst>
                          </p:cTn>
                        </p:par>
                        <p:par>
                          <p:cTn id="23" fill="hold">
                            <p:stCondLst>
                              <p:cond delay="2875"/>
                            </p:stCondLst>
                            <p:childTnLst>
                              <p:par>
                                <p:cTn id="24" presetID="53" presetClass="entr" presetSubtype="16"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par>
                          <p:cTn id="29" fill="hold">
                            <p:stCondLst>
                              <p:cond delay="3375"/>
                            </p:stCondLst>
                            <p:childTnLst>
                              <p:par>
                                <p:cTn id="30" presetID="22" presetClass="entr" presetSubtype="1"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par>
                          <p:cTn id="33" fill="hold">
                            <p:stCondLst>
                              <p:cond delay="3875"/>
                            </p:stCondLst>
                            <p:childTnLst>
                              <p:par>
                                <p:cTn id="34" presetID="53" presetClass="entr" presetSubtype="16"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animEffect transition="in" filter="fade">
                                      <p:cBhvr>
                                        <p:cTn id="38" dur="500"/>
                                        <p:tgtEl>
                                          <p:spTgt spid="51"/>
                                        </p:tgtEl>
                                      </p:cBhvr>
                                    </p:animEffect>
                                  </p:childTnLst>
                                </p:cTn>
                              </p:par>
                            </p:childTnLst>
                          </p:cTn>
                        </p:par>
                        <p:par>
                          <p:cTn id="39" fill="hold">
                            <p:stCondLst>
                              <p:cond delay="4375"/>
                            </p:stCondLst>
                            <p:childTnLst>
                              <p:par>
                                <p:cTn id="40" presetID="22" presetClass="entr" presetSubtype="1"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up)">
                                      <p:cBhvr>
                                        <p:cTn id="42" dur="500"/>
                                        <p:tgtEl>
                                          <p:spTgt spid="74"/>
                                        </p:tgtEl>
                                      </p:cBhvr>
                                    </p:animEffect>
                                  </p:childTnLst>
                                </p:cTn>
                              </p:par>
                            </p:childTnLst>
                          </p:cTn>
                        </p:par>
                        <p:par>
                          <p:cTn id="43" fill="hold">
                            <p:stCondLst>
                              <p:cond delay="4875"/>
                            </p:stCondLst>
                            <p:childTnLst>
                              <p:par>
                                <p:cTn id="44" presetID="53" presetClass="entr" presetSubtype="16"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fltVal val="0"/>
                                          </p:val>
                                        </p:tav>
                                        <p:tav tm="100000">
                                          <p:val>
                                            <p:strVal val="#ppt_h"/>
                                          </p:val>
                                        </p:tav>
                                      </p:tavLst>
                                    </p:anim>
                                    <p:animEffect transition="in" filter="fade">
                                      <p:cBhvr>
                                        <p:cTn id="48" dur="500"/>
                                        <p:tgtEl>
                                          <p:spTgt spid="52"/>
                                        </p:tgtEl>
                                      </p:cBhvr>
                                    </p:animEffect>
                                  </p:childTnLst>
                                </p:cTn>
                              </p:par>
                            </p:childTnLst>
                          </p:cTn>
                        </p:par>
                        <p:par>
                          <p:cTn id="49" fill="hold">
                            <p:stCondLst>
                              <p:cond delay="5375"/>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500"/>
                                        <p:tgtEl>
                                          <p:spTgt spid="71"/>
                                        </p:tgtEl>
                                      </p:cBhvr>
                                    </p:animEffect>
                                  </p:childTnLst>
                                </p:cTn>
                              </p:par>
                            </p:childTnLst>
                          </p:cTn>
                        </p:par>
                        <p:par>
                          <p:cTn id="53" fill="hold">
                            <p:stCondLst>
                              <p:cond delay="5875"/>
                            </p:stCondLst>
                            <p:childTnLst>
                              <p:par>
                                <p:cTn id="54" presetID="53" presetClass="entr" presetSubtype="16"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childTnLst>
                          </p:cTn>
                        </p:par>
                        <p:par>
                          <p:cTn id="59" fill="hold">
                            <p:stCondLst>
                              <p:cond delay="6375"/>
                            </p:stCondLst>
                            <p:childTnLst>
                              <p:par>
                                <p:cTn id="60" presetID="22" presetClass="entr" presetSubtype="1" fill="hold"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ipe(up)">
                                      <p:cBhvr>
                                        <p:cTn id="62" dur="500"/>
                                        <p:tgtEl>
                                          <p:spTgt spid="68"/>
                                        </p:tgtEl>
                                      </p:cBhvr>
                                    </p:animEffect>
                                  </p:childTnLst>
                                </p:cTn>
                              </p:par>
                            </p:childTnLst>
                          </p:cTn>
                        </p:par>
                        <p:par>
                          <p:cTn id="63" fill="hold">
                            <p:stCondLst>
                              <p:cond delay="6875"/>
                            </p:stCondLst>
                            <p:childTnLst>
                              <p:par>
                                <p:cTn id="64" presetID="53" presetClass="entr" presetSubtype="16" fill="hold"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p:cTn id="66" dur="500" fill="hold"/>
                                        <p:tgtEl>
                                          <p:spTgt spid="54"/>
                                        </p:tgtEl>
                                        <p:attrNameLst>
                                          <p:attrName>ppt_w</p:attrName>
                                        </p:attrNameLst>
                                      </p:cBhvr>
                                      <p:tavLst>
                                        <p:tav tm="0">
                                          <p:val>
                                            <p:fltVal val="0"/>
                                          </p:val>
                                        </p:tav>
                                        <p:tav tm="100000">
                                          <p:val>
                                            <p:strVal val="#ppt_w"/>
                                          </p:val>
                                        </p:tav>
                                      </p:tavLst>
                                    </p:anim>
                                    <p:anim calcmode="lin" valueType="num">
                                      <p:cBhvr>
                                        <p:cTn id="67" dur="500" fill="hold"/>
                                        <p:tgtEl>
                                          <p:spTgt spid="54"/>
                                        </p:tgtEl>
                                        <p:attrNameLst>
                                          <p:attrName>ppt_h</p:attrName>
                                        </p:attrNameLst>
                                      </p:cBhvr>
                                      <p:tavLst>
                                        <p:tav tm="0">
                                          <p:val>
                                            <p:fltVal val="0"/>
                                          </p:val>
                                        </p:tav>
                                        <p:tav tm="100000">
                                          <p:val>
                                            <p:strVal val="#ppt_h"/>
                                          </p:val>
                                        </p:tav>
                                      </p:tavLst>
                                    </p:anim>
                                    <p:animEffect transition="in" filter="fade">
                                      <p:cBhvr>
                                        <p:cTn id="68" dur="500"/>
                                        <p:tgtEl>
                                          <p:spTgt spid="54"/>
                                        </p:tgtEl>
                                      </p:cBhvr>
                                    </p:animEffect>
                                  </p:childTnLst>
                                </p:cTn>
                              </p:par>
                            </p:childTnLst>
                          </p:cTn>
                        </p:par>
                        <p:par>
                          <p:cTn id="69" fill="hold">
                            <p:stCondLst>
                              <p:cond delay="7375"/>
                            </p:stCondLst>
                            <p:childTnLst>
                              <p:par>
                                <p:cTn id="70" presetID="22" presetClass="entr" presetSubtype="1" fill="hold" nodeType="after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ipe(up)">
                                      <p:cBhvr>
                                        <p:cTn id="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chemeClr val="tx1">
                    <a:lumMod val="75000"/>
                    <a:lumOff val="25000"/>
                  </a:schemeClr>
                </a:solidFill>
                <a:latin typeface="微软雅黑" panose="020B0503020204020204" pitchFamily="34" charset="-122"/>
                <a:ea typeface="微软雅黑" panose="020B0503020204020204" pitchFamily="34" charset="-122"/>
              </a:rPr>
              <a:t>我们的团队</a:t>
            </a:r>
            <a:endParaRPr lang="en-US" altLang="zh-CN" sz="2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12"/>
          <p:cNvSpPr>
            <a:spLocks noChangeArrowheads="1"/>
          </p:cNvSpPr>
          <p:nvPr/>
        </p:nvSpPr>
        <p:spPr bwMode="auto">
          <a:xfrm>
            <a:off x="515809" y="1098877"/>
            <a:ext cx="1581417" cy="1589343"/>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53" tIns="34277" rIns="68553" bIns="34277" numCol="1" anchor="t" anchorCtr="0" compatLnSpc="1"/>
          <a:lstStyle/>
          <a:p>
            <a:endParaRPr lang="zh-CN" altLang="en-US"/>
          </a:p>
        </p:txBody>
      </p:sp>
      <p:sp>
        <p:nvSpPr>
          <p:cNvPr id="37" name="Oval 13"/>
          <p:cNvSpPr>
            <a:spLocks noChangeArrowheads="1"/>
          </p:cNvSpPr>
          <p:nvPr/>
        </p:nvSpPr>
        <p:spPr bwMode="auto">
          <a:xfrm>
            <a:off x="608951" y="1192679"/>
            <a:ext cx="1395135" cy="140174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0" cap="flat">
            <a:noFill/>
            <a:prstDash val="solid"/>
            <a:miter lim="800000"/>
          </a:ln>
        </p:spPr>
        <p:txBody>
          <a:bodyPr vert="horz" wrap="square" lIns="68553" tIns="34277" rIns="68553" bIns="34277" numCol="1" anchor="t" anchorCtr="0" compatLnSpc="1"/>
          <a:lstStyle/>
          <a:p>
            <a:endParaRPr lang="zh-CN" altLang="en-US"/>
          </a:p>
        </p:txBody>
      </p:sp>
      <p:sp>
        <p:nvSpPr>
          <p:cNvPr id="38" name="矩形 7"/>
          <p:cNvSpPr>
            <a:spLocks noChangeArrowheads="1"/>
          </p:cNvSpPr>
          <p:nvPr/>
        </p:nvSpPr>
        <p:spPr bwMode="auto">
          <a:xfrm>
            <a:off x="2260738" y="1314817"/>
            <a:ext cx="5388402"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设计总监，负责界面设计与应用</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9" name="矩形 9"/>
          <p:cNvSpPr>
            <a:spLocks noChangeArrowheads="1"/>
          </p:cNvSpPr>
          <p:nvPr/>
        </p:nvSpPr>
        <p:spPr bwMode="auto">
          <a:xfrm>
            <a:off x="2263823" y="997648"/>
            <a:ext cx="1155356"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00" b="1">
                <a:solidFill>
                  <a:srgbClr val="0070C0"/>
                </a:solidFill>
                <a:latin typeface="微软雅黑" panose="020B0503020204020204" pitchFamily="34" charset="-122"/>
                <a:ea typeface="微软雅黑" panose="020B0503020204020204" pitchFamily="34" charset="-122"/>
              </a:rPr>
              <a:t>杨晨锋</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sp>
        <p:nvSpPr>
          <p:cNvPr id="40" name="TextBox 8"/>
          <p:cNvSpPr txBox="1"/>
          <p:nvPr/>
        </p:nvSpPr>
        <p:spPr>
          <a:xfrm>
            <a:off x="2260738" y="1688019"/>
            <a:ext cx="6252160" cy="1000201"/>
          </a:xfrm>
          <a:prstGeom prst="rect">
            <a:avLst/>
          </a:prstGeom>
          <a:noFill/>
        </p:spPr>
        <p:txBody>
          <a:bodyPr wrap="square">
            <a:no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50000"/>
              </a:lnSpc>
              <a:spcBef>
                <a:spcPts val="300"/>
              </a:spcBef>
            </a:pPr>
            <a:r>
              <a:rPr lang="zh-CN" altLang="en-US" sz="1400">
                <a:solidFill>
                  <a:schemeClr val="tx1">
                    <a:lumMod val="75000"/>
                    <a:lumOff val="25000"/>
                  </a:schemeClr>
                </a:solidFill>
                <a:latin typeface="微软雅黑" panose="020B0503020204020204" pitchFamily="34" charset="-122"/>
              </a:rPr>
              <a:t>根据自己的需要添加适当的文字，据研究，在幻灯片中，一页的文字最好不要超过</a:t>
            </a:r>
            <a:r>
              <a:rPr lang="en-US" altLang="zh-CN" sz="1400">
                <a:solidFill>
                  <a:schemeClr val="tx1">
                    <a:lumMod val="75000"/>
                    <a:lumOff val="25000"/>
                  </a:schemeClr>
                </a:solidFill>
                <a:latin typeface="微软雅黑" panose="020B0503020204020204" pitchFamily="34" charset="-122"/>
              </a:rPr>
              <a:t>200</a:t>
            </a:r>
            <a:r>
              <a:rPr lang="zh-CN" altLang="en-US" sz="1400">
                <a:solidFill>
                  <a:schemeClr val="tx1">
                    <a:lumMod val="75000"/>
                    <a:lumOff val="25000"/>
                  </a:schemeClr>
                </a:solidFill>
                <a:latin typeface="微软雅黑" panose="020B0503020204020204" pitchFamily="34" charset="-122"/>
              </a:rPr>
              <a:t>字，这样便于板式修改以及演示效果良好，模板中的所有颜色板式均可编辑替换</a:t>
            </a:r>
            <a:endParaRPr lang="zh-CN" altLang="en-US" sz="1400" dirty="0">
              <a:solidFill>
                <a:schemeClr val="tx1">
                  <a:lumMod val="85000"/>
                  <a:lumOff val="15000"/>
                </a:schemeClr>
              </a:solidFill>
              <a:latin typeface="微软雅黑" panose="020B0503020204020204" pitchFamily="34" charset="-122"/>
            </a:endParaRPr>
          </a:p>
        </p:txBody>
      </p:sp>
      <p:sp>
        <p:nvSpPr>
          <p:cNvPr id="41" name="Oval 12"/>
          <p:cNvSpPr>
            <a:spLocks noChangeArrowheads="1"/>
          </p:cNvSpPr>
          <p:nvPr/>
        </p:nvSpPr>
        <p:spPr bwMode="auto">
          <a:xfrm>
            <a:off x="515809" y="3193714"/>
            <a:ext cx="1581417" cy="1589343"/>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53" tIns="34277" rIns="68553" bIns="34277" numCol="1" anchor="t" anchorCtr="0" compatLnSpc="1"/>
          <a:lstStyle/>
          <a:p>
            <a:endParaRPr lang="zh-CN" altLang="en-US"/>
          </a:p>
        </p:txBody>
      </p:sp>
      <p:sp>
        <p:nvSpPr>
          <p:cNvPr id="42" name="Oval 13"/>
          <p:cNvSpPr>
            <a:spLocks noChangeArrowheads="1"/>
          </p:cNvSpPr>
          <p:nvPr/>
        </p:nvSpPr>
        <p:spPr bwMode="auto">
          <a:xfrm>
            <a:off x="608951" y="3287516"/>
            <a:ext cx="1395135" cy="140174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0" cap="flat">
            <a:noFill/>
            <a:prstDash val="solid"/>
            <a:miter lim="800000"/>
          </a:ln>
        </p:spPr>
        <p:txBody>
          <a:bodyPr vert="horz" wrap="square" lIns="68553" tIns="34277" rIns="68553" bIns="34277" numCol="1" anchor="t" anchorCtr="0" compatLnSpc="1"/>
          <a:lstStyle/>
          <a:p>
            <a:endParaRPr lang="zh-CN" altLang="en-US"/>
          </a:p>
        </p:txBody>
      </p:sp>
      <p:sp>
        <p:nvSpPr>
          <p:cNvPr id="43" name="矩形 7"/>
          <p:cNvSpPr>
            <a:spLocks noChangeArrowheads="1"/>
          </p:cNvSpPr>
          <p:nvPr/>
        </p:nvSpPr>
        <p:spPr bwMode="auto">
          <a:xfrm>
            <a:off x="2260738" y="3462334"/>
            <a:ext cx="5388402"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事业部主管，管理公司日常事务</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44" name="矩形 43"/>
          <p:cNvSpPr>
            <a:spLocks noChangeArrowheads="1"/>
          </p:cNvSpPr>
          <p:nvPr/>
        </p:nvSpPr>
        <p:spPr bwMode="auto">
          <a:xfrm>
            <a:off x="2263823" y="3093146"/>
            <a:ext cx="1155356"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00" b="1">
                <a:solidFill>
                  <a:srgbClr val="0070C0"/>
                </a:solidFill>
                <a:latin typeface="微软雅黑" panose="020B0503020204020204" pitchFamily="34" charset="-122"/>
                <a:ea typeface="微软雅黑" panose="020B0503020204020204" pitchFamily="34" charset="-122"/>
              </a:rPr>
              <a:t>李欣露</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sp>
        <p:nvSpPr>
          <p:cNvPr id="45" name="TextBox 13"/>
          <p:cNvSpPr txBox="1"/>
          <p:nvPr/>
        </p:nvSpPr>
        <p:spPr>
          <a:xfrm>
            <a:off x="2260738" y="3783517"/>
            <a:ext cx="6252160" cy="1064258"/>
          </a:xfrm>
          <a:prstGeom prst="rect">
            <a:avLst/>
          </a:prstGeom>
          <a:noFill/>
        </p:spPr>
        <p:txBody>
          <a:bodyPr wrap="square">
            <a:no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50000"/>
              </a:lnSpc>
              <a:spcBef>
                <a:spcPts val="300"/>
              </a:spcBef>
            </a:pPr>
            <a:r>
              <a:rPr lang="zh-CN" altLang="en-US" sz="1400">
                <a:solidFill>
                  <a:schemeClr val="tx1">
                    <a:lumMod val="75000"/>
                    <a:lumOff val="25000"/>
                  </a:schemeClr>
                </a:solidFill>
                <a:latin typeface="微软雅黑" panose="020B0503020204020204" pitchFamily="34" charset="-122"/>
              </a:rPr>
              <a:t>根据自己的需要添加适当的文字，据研究，在幻灯片中，一页的文字最好不要超过</a:t>
            </a:r>
            <a:r>
              <a:rPr lang="en-US" altLang="zh-CN" sz="1400">
                <a:solidFill>
                  <a:schemeClr val="tx1">
                    <a:lumMod val="75000"/>
                    <a:lumOff val="25000"/>
                  </a:schemeClr>
                </a:solidFill>
                <a:latin typeface="微软雅黑" panose="020B0503020204020204" pitchFamily="34" charset="-122"/>
              </a:rPr>
              <a:t>200</a:t>
            </a:r>
            <a:r>
              <a:rPr lang="zh-CN" altLang="en-US" sz="1400">
                <a:solidFill>
                  <a:schemeClr val="tx1">
                    <a:lumMod val="75000"/>
                    <a:lumOff val="25000"/>
                  </a:schemeClr>
                </a:solidFill>
                <a:latin typeface="微软雅黑" panose="020B0503020204020204" pitchFamily="34" charset="-122"/>
              </a:rPr>
              <a:t>字，这样便于板式修改以及演示效果良好，模板中的所有颜色板式均可编辑替换</a:t>
            </a:r>
            <a:endParaRPr lang="zh-CN" altLang="en-US" sz="14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100"/>
                            </p:stCondLst>
                            <p:childTnLst>
                              <p:par>
                                <p:cTn id="18" presetID="53" presetClass="entr" presetSubtype="16"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16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39"/>
                                        </p:tgtEl>
                                        <p:attrNameLst>
                                          <p:attrName>style.visibility</p:attrName>
                                        </p:attrNameLst>
                                      </p:cBhvr>
                                      <p:to>
                                        <p:strVal val="visible"/>
                                      </p:to>
                                    </p:set>
                                    <p:anim by="(-#ppt_w*2)" calcmode="lin" valueType="num">
                                      <p:cBhvr rctx="PPT">
                                        <p:cTn id="31" dur="500" autoRev="1" fill="hold">
                                          <p:stCondLst>
                                            <p:cond delay="0"/>
                                          </p:stCondLst>
                                        </p:cTn>
                                        <p:tgtEl>
                                          <p:spTgt spid="39"/>
                                        </p:tgtEl>
                                        <p:attrNameLst>
                                          <p:attrName>ppt_w</p:attrName>
                                        </p:attrNameLst>
                                      </p:cBhvr>
                                    </p:anim>
                                    <p:anim by="(#ppt_w*0.50)" calcmode="lin" valueType="num">
                                      <p:cBhvr>
                                        <p:cTn id="32" dur="500" decel="50000" autoRev="1" fill="hold">
                                          <p:stCondLst>
                                            <p:cond delay="0"/>
                                          </p:stCondLst>
                                        </p:cTn>
                                        <p:tgtEl>
                                          <p:spTgt spid="39"/>
                                        </p:tgtEl>
                                        <p:attrNameLst>
                                          <p:attrName>ppt_x</p:attrName>
                                        </p:attrNameLst>
                                      </p:cBhvr>
                                    </p:anim>
                                    <p:anim from="(-#ppt_h/2)" to="(#ppt_y)" calcmode="lin" valueType="num">
                                      <p:cBhvr>
                                        <p:cTn id="33" dur="1000" fill="hold">
                                          <p:stCondLst>
                                            <p:cond delay="0"/>
                                          </p:stCondLst>
                                        </p:cTn>
                                        <p:tgtEl>
                                          <p:spTgt spid="39"/>
                                        </p:tgtEl>
                                        <p:attrNameLst>
                                          <p:attrName>ppt_y</p:attrName>
                                        </p:attrNameLst>
                                      </p:cBhvr>
                                    </p:anim>
                                    <p:animRot by="21600000">
                                      <p:cBhvr>
                                        <p:cTn id="34" dur="1000" fill="hold">
                                          <p:stCondLst>
                                            <p:cond delay="0"/>
                                          </p:stCondLst>
                                        </p:cTn>
                                        <p:tgtEl>
                                          <p:spTgt spid="39"/>
                                        </p:tgtEl>
                                        <p:attrNameLst>
                                          <p:attrName>r</p:attrName>
                                        </p:attrNameLst>
                                      </p:cBhvr>
                                    </p:animRot>
                                  </p:childTnLst>
                                </p:cTn>
                              </p:par>
                            </p:childTnLst>
                          </p:cTn>
                        </p:par>
                        <p:par>
                          <p:cTn id="35" fill="hold">
                            <p:stCondLst>
                              <p:cond delay="28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8"/>
                                        </p:tgtEl>
                                        <p:attrNameLst>
                                          <p:attrName>ppt_y</p:attrName>
                                        </p:attrNameLst>
                                      </p:cBhvr>
                                      <p:tavLst>
                                        <p:tav tm="0">
                                          <p:val>
                                            <p:strVal val="#ppt_y"/>
                                          </p:val>
                                        </p:tav>
                                        <p:tav tm="100000">
                                          <p:val>
                                            <p:strVal val="#ppt_y"/>
                                          </p:val>
                                        </p:tav>
                                      </p:tavLst>
                                    </p:anim>
                                    <p:anim calcmode="lin" valueType="num">
                                      <p:cBhvr>
                                        <p:cTn id="40"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38"/>
                                        </p:tgtEl>
                                      </p:cBhvr>
                                    </p:animEffect>
                                  </p:childTnLst>
                                </p:cTn>
                              </p:par>
                            </p:childTnLst>
                          </p:cTn>
                        </p:par>
                        <p:par>
                          <p:cTn id="43" fill="hold">
                            <p:stCondLst>
                              <p:cond delay="3949"/>
                            </p:stCondLst>
                            <p:childTnLst>
                              <p:par>
                                <p:cTn id="44" presetID="22" presetClass="entr" presetSubtype="1"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up)">
                                      <p:cBhvr>
                                        <p:cTn id="46" dur="500"/>
                                        <p:tgtEl>
                                          <p:spTgt spid="40"/>
                                        </p:tgtEl>
                                      </p:cBhvr>
                                    </p:animEffect>
                                  </p:childTnLst>
                                </p:cTn>
                              </p:par>
                            </p:childTnLst>
                          </p:cTn>
                        </p:par>
                        <p:par>
                          <p:cTn id="47" fill="hold">
                            <p:stCondLst>
                              <p:cond delay="4449"/>
                            </p:stCondLst>
                            <p:childTnLst>
                              <p:par>
                                <p:cTn id="48" presetID="53" presetClass="entr" presetSubtype="16"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949"/>
                            </p:stCondLst>
                            <p:childTnLst>
                              <p:par>
                                <p:cTn id="59" presetID="56" presetClass="entr" presetSubtype="0" fill="hold" grpId="0" nodeType="afterEffect">
                                  <p:stCondLst>
                                    <p:cond delay="0"/>
                                  </p:stCondLst>
                                  <p:iterate type="lt">
                                    <p:tmPct val="10000"/>
                                  </p:iterate>
                                  <p:childTnLst>
                                    <p:set>
                                      <p:cBhvr>
                                        <p:cTn id="60" dur="1" fill="hold">
                                          <p:stCondLst>
                                            <p:cond delay="0"/>
                                          </p:stCondLst>
                                        </p:cTn>
                                        <p:tgtEl>
                                          <p:spTgt spid="44"/>
                                        </p:tgtEl>
                                        <p:attrNameLst>
                                          <p:attrName>style.visibility</p:attrName>
                                        </p:attrNameLst>
                                      </p:cBhvr>
                                      <p:to>
                                        <p:strVal val="visible"/>
                                      </p:to>
                                    </p:set>
                                    <p:anim by="(-#ppt_w*2)" calcmode="lin" valueType="num">
                                      <p:cBhvr rctx="PPT">
                                        <p:cTn id="61" dur="500" autoRev="1" fill="hold">
                                          <p:stCondLst>
                                            <p:cond delay="0"/>
                                          </p:stCondLst>
                                        </p:cTn>
                                        <p:tgtEl>
                                          <p:spTgt spid="44"/>
                                        </p:tgtEl>
                                        <p:attrNameLst>
                                          <p:attrName>ppt_w</p:attrName>
                                        </p:attrNameLst>
                                      </p:cBhvr>
                                    </p:anim>
                                    <p:anim by="(#ppt_w*0.50)" calcmode="lin" valueType="num">
                                      <p:cBhvr>
                                        <p:cTn id="62" dur="500" decel="50000" autoRev="1" fill="hold">
                                          <p:stCondLst>
                                            <p:cond delay="0"/>
                                          </p:stCondLst>
                                        </p:cTn>
                                        <p:tgtEl>
                                          <p:spTgt spid="44"/>
                                        </p:tgtEl>
                                        <p:attrNameLst>
                                          <p:attrName>ppt_x</p:attrName>
                                        </p:attrNameLst>
                                      </p:cBhvr>
                                    </p:anim>
                                    <p:anim from="(-#ppt_h/2)" to="(#ppt_y)" calcmode="lin" valueType="num">
                                      <p:cBhvr>
                                        <p:cTn id="63" dur="1000" fill="hold">
                                          <p:stCondLst>
                                            <p:cond delay="0"/>
                                          </p:stCondLst>
                                        </p:cTn>
                                        <p:tgtEl>
                                          <p:spTgt spid="44"/>
                                        </p:tgtEl>
                                        <p:attrNameLst>
                                          <p:attrName>ppt_y</p:attrName>
                                        </p:attrNameLst>
                                      </p:cBhvr>
                                    </p:anim>
                                    <p:animRot by="21600000">
                                      <p:cBhvr>
                                        <p:cTn id="64" dur="1000" fill="hold">
                                          <p:stCondLst>
                                            <p:cond delay="0"/>
                                          </p:stCondLst>
                                        </p:cTn>
                                        <p:tgtEl>
                                          <p:spTgt spid="44"/>
                                        </p:tgtEl>
                                        <p:attrNameLst>
                                          <p:attrName>r</p:attrName>
                                        </p:attrNameLst>
                                      </p:cBhvr>
                                    </p:animRot>
                                  </p:childTnLst>
                                </p:cTn>
                              </p:par>
                            </p:childTnLst>
                          </p:cTn>
                        </p:par>
                        <p:par>
                          <p:cTn id="65" fill="hold">
                            <p:stCondLst>
                              <p:cond delay="615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43"/>
                                        </p:tgtEl>
                                        <p:attrNameLst>
                                          <p:attrName>ppt_y</p:attrName>
                                        </p:attrNameLst>
                                      </p:cBhvr>
                                      <p:tavLst>
                                        <p:tav tm="0">
                                          <p:val>
                                            <p:strVal val="#ppt_y"/>
                                          </p:val>
                                        </p:tav>
                                        <p:tav tm="100000">
                                          <p:val>
                                            <p:strVal val="#ppt_y"/>
                                          </p:val>
                                        </p:tav>
                                      </p:tavLst>
                                    </p:anim>
                                    <p:anim calcmode="lin" valueType="num">
                                      <p:cBhvr>
                                        <p:cTn id="70"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43"/>
                                        </p:tgtEl>
                                      </p:cBhvr>
                                    </p:animEffect>
                                  </p:childTnLst>
                                </p:cTn>
                              </p:par>
                            </p:childTnLst>
                          </p:cTn>
                        </p:par>
                        <p:par>
                          <p:cTn id="73" fill="hold">
                            <p:stCondLst>
                              <p:cond delay="7299"/>
                            </p:stCondLst>
                            <p:childTnLst>
                              <p:par>
                                <p:cTn id="74" presetID="22" presetClass="entr" presetSubtype="1"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up)">
                                      <p:cBhvr>
                                        <p:cTn id="7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6" grpId="0" animBg="1"/>
      <p:bldP spid="37" grpId="0" animBg="1"/>
      <p:bldP spid="38" grpId="0"/>
      <p:bldP spid="39" grpId="0"/>
      <p:bldP spid="40" grpId="0"/>
      <p:bldP spid="41" grpId="0" animBg="1"/>
      <p:bldP spid="42" grpId="0" animBg="1"/>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198826" y="924758"/>
            <a:ext cx="8765662" cy="3879241"/>
          </a:xfrm>
          <a:prstGeom prst="rect">
            <a:avLst/>
          </a:prstGeom>
          <a:blipFill>
            <a:blip r:embed="rId1"/>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2"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chemeClr val="tx1">
                    <a:lumMod val="75000"/>
                    <a:lumOff val="25000"/>
                  </a:schemeClr>
                </a:solidFill>
                <a:latin typeface="微软雅黑" panose="020B0503020204020204" pitchFamily="34" charset="-122"/>
                <a:ea typeface="微软雅黑" panose="020B0503020204020204" pitchFamily="34" charset="-122"/>
              </a:rPr>
              <a:t>企业荣誉</a:t>
            </a:r>
            <a:endParaRPr lang="en-US" altLang="zh-CN" sz="2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2910" y="924757"/>
            <a:ext cx="3101578" cy="3879242"/>
          </a:xfrm>
          <a:prstGeom prst="rect">
            <a:avLst/>
          </a:prstGeom>
        </p:spPr>
      </p:pic>
      <p:pic>
        <p:nvPicPr>
          <p:cNvPr id="19" name="图片 18"/>
          <p:cNvPicPr/>
          <p:nvPr/>
        </p:nvPicPr>
        <p:blipFill rotWithShape="1">
          <a:blip r:embed="rId3" cstate="print">
            <a:extLst>
              <a:ext uri="{28A0092B-C50C-407E-A947-70E740481C1C}">
                <a14:useLocalDpi xmlns:a14="http://schemas.microsoft.com/office/drawing/2010/main" val="0"/>
              </a:ext>
            </a:extLst>
          </a:blip>
          <a:srcRect l="54890" t="51167" r="27608" b="31222"/>
          <a:stretch>
            <a:fillRect/>
          </a:stretch>
        </p:blipFill>
        <p:spPr>
          <a:xfrm>
            <a:off x="395536" y="1507024"/>
            <a:ext cx="1260000" cy="792000"/>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54441" t="74082" r="35938" b="7251"/>
          <a:stretch>
            <a:fillRect/>
          </a:stretch>
        </p:blipFill>
        <p:spPr>
          <a:xfrm>
            <a:off x="4391570" y="2427734"/>
            <a:ext cx="1268208" cy="1824952"/>
          </a:xfrm>
          <a:prstGeom prst="rect">
            <a:avLst/>
          </a:prstGeom>
        </p:spPr>
      </p:pic>
      <p:pic>
        <p:nvPicPr>
          <p:cNvPr id="22" name="图片 21"/>
          <p:cNvPicPr/>
          <p:nvPr/>
        </p:nvPicPr>
        <p:blipFill rotWithShape="1">
          <a:blip r:embed="rId3" cstate="print">
            <a:extLst>
              <a:ext uri="{28A0092B-C50C-407E-A947-70E740481C1C}">
                <a14:useLocalDpi xmlns:a14="http://schemas.microsoft.com/office/drawing/2010/main" val="0"/>
              </a:ext>
            </a:extLst>
          </a:blip>
          <a:srcRect l="54890" t="51167" r="27608" b="31222"/>
          <a:stretch>
            <a:fillRect/>
          </a:stretch>
        </p:blipFill>
        <p:spPr>
          <a:xfrm>
            <a:off x="1722563" y="1507024"/>
            <a:ext cx="1260000" cy="792000"/>
          </a:xfrm>
          <a:prstGeom prst="rect">
            <a:avLst/>
          </a:prstGeom>
        </p:spPr>
      </p:pic>
      <p:pic>
        <p:nvPicPr>
          <p:cNvPr id="23" name="图片 22"/>
          <p:cNvPicPr/>
          <p:nvPr/>
        </p:nvPicPr>
        <p:blipFill rotWithShape="1">
          <a:blip r:embed="rId3" cstate="print">
            <a:extLst>
              <a:ext uri="{28A0092B-C50C-407E-A947-70E740481C1C}">
                <a14:useLocalDpi xmlns:a14="http://schemas.microsoft.com/office/drawing/2010/main" val="0"/>
              </a:ext>
            </a:extLst>
          </a:blip>
          <a:srcRect l="54890" t="51167" r="27608" b="31222"/>
          <a:stretch>
            <a:fillRect/>
          </a:stretch>
        </p:blipFill>
        <p:spPr>
          <a:xfrm>
            <a:off x="3049590" y="1507024"/>
            <a:ext cx="1260000" cy="792000"/>
          </a:xfrm>
          <a:prstGeom prst="rect">
            <a:avLst/>
          </a:prstGeom>
        </p:spPr>
      </p:pic>
      <p:pic>
        <p:nvPicPr>
          <p:cNvPr id="24" name="图片 23"/>
          <p:cNvPicPr/>
          <p:nvPr/>
        </p:nvPicPr>
        <p:blipFill rotWithShape="1">
          <a:blip r:embed="rId3" cstate="print">
            <a:extLst>
              <a:ext uri="{28A0092B-C50C-407E-A947-70E740481C1C}">
                <a14:useLocalDpi xmlns:a14="http://schemas.microsoft.com/office/drawing/2010/main" val="0"/>
              </a:ext>
            </a:extLst>
          </a:blip>
          <a:srcRect l="54890" t="51167" r="27608" b="31222"/>
          <a:stretch>
            <a:fillRect/>
          </a:stretch>
        </p:blipFill>
        <p:spPr>
          <a:xfrm>
            <a:off x="4376617" y="1507024"/>
            <a:ext cx="1260000" cy="792000"/>
          </a:xfrm>
          <a:prstGeom prst="rect">
            <a:avLst/>
          </a:prstGeom>
        </p:spPr>
      </p:pic>
      <p:pic>
        <p:nvPicPr>
          <p:cNvPr id="25" name="图片 24"/>
          <p:cNvPicPr/>
          <p:nvPr/>
        </p:nvPicPr>
        <p:blipFill rotWithShape="1">
          <a:blip r:embed="rId3" cstate="print">
            <a:extLst>
              <a:ext uri="{28A0092B-C50C-407E-A947-70E740481C1C}">
                <a14:useLocalDpi xmlns:a14="http://schemas.microsoft.com/office/drawing/2010/main" val="0"/>
              </a:ext>
            </a:extLst>
          </a:blip>
          <a:srcRect l="54890" t="51167" r="27608" b="31222"/>
          <a:stretch>
            <a:fillRect/>
          </a:stretch>
        </p:blipFill>
        <p:spPr>
          <a:xfrm>
            <a:off x="395536" y="2468378"/>
            <a:ext cx="1260000" cy="792000"/>
          </a:xfrm>
          <a:prstGeom prst="rect">
            <a:avLst/>
          </a:prstGeom>
        </p:spPr>
      </p:pic>
      <p:pic>
        <p:nvPicPr>
          <p:cNvPr id="26" name="图片 25"/>
          <p:cNvPicPr/>
          <p:nvPr/>
        </p:nvPicPr>
        <p:blipFill rotWithShape="1">
          <a:blip r:embed="rId3" cstate="print">
            <a:extLst>
              <a:ext uri="{28A0092B-C50C-407E-A947-70E740481C1C}">
                <a14:useLocalDpi xmlns:a14="http://schemas.microsoft.com/office/drawing/2010/main" val="0"/>
              </a:ext>
            </a:extLst>
          </a:blip>
          <a:srcRect l="54890" t="51167" r="27608" b="31222"/>
          <a:stretch>
            <a:fillRect/>
          </a:stretch>
        </p:blipFill>
        <p:spPr>
          <a:xfrm>
            <a:off x="1722563" y="2468378"/>
            <a:ext cx="1260000" cy="792000"/>
          </a:xfrm>
          <a:prstGeom prst="rect">
            <a:avLst/>
          </a:prstGeom>
        </p:spPr>
      </p:pic>
      <p:pic>
        <p:nvPicPr>
          <p:cNvPr id="27" name="图片 26"/>
          <p:cNvPicPr/>
          <p:nvPr/>
        </p:nvPicPr>
        <p:blipFill rotWithShape="1">
          <a:blip r:embed="rId3" cstate="print">
            <a:extLst>
              <a:ext uri="{28A0092B-C50C-407E-A947-70E740481C1C}">
                <a14:useLocalDpi xmlns:a14="http://schemas.microsoft.com/office/drawing/2010/main" val="0"/>
              </a:ext>
            </a:extLst>
          </a:blip>
          <a:srcRect l="54890" t="51167" r="27608" b="31222"/>
          <a:stretch>
            <a:fillRect/>
          </a:stretch>
        </p:blipFill>
        <p:spPr>
          <a:xfrm>
            <a:off x="3049590" y="2468378"/>
            <a:ext cx="1260000" cy="792000"/>
          </a:xfrm>
          <a:prstGeom prst="rect">
            <a:avLst/>
          </a:prstGeom>
        </p:spPr>
      </p:pic>
      <p:pic>
        <p:nvPicPr>
          <p:cNvPr id="28" name="图片 27"/>
          <p:cNvPicPr/>
          <p:nvPr/>
        </p:nvPicPr>
        <p:blipFill rotWithShape="1">
          <a:blip r:embed="rId3" cstate="print">
            <a:extLst>
              <a:ext uri="{28A0092B-C50C-407E-A947-70E740481C1C}">
                <a14:useLocalDpi xmlns:a14="http://schemas.microsoft.com/office/drawing/2010/main" val="0"/>
              </a:ext>
            </a:extLst>
          </a:blip>
          <a:srcRect l="54890" t="51167" r="27608" b="31222"/>
          <a:stretch>
            <a:fillRect/>
          </a:stretch>
        </p:blipFill>
        <p:spPr>
          <a:xfrm>
            <a:off x="395536" y="3460686"/>
            <a:ext cx="1260000" cy="792000"/>
          </a:xfrm>
          <a:prstGeom prst="rect">
            <a:avLst/>
          </a:prstGeom>
        </p:spPr>
      </p:pic>
      <p:pic>
        <p:nvPicPr>
          <p:cNvPr id="29" name="图片 28"/>
          <p:cNvPicPr/>
          <p:nvPr/>
        </p:nvPicPr>
        <p:blipFill rotWithShape="1">
          <a:blip r:embed="rId3" cstate="print">
            <a:extLst>
              <a:ext uri="{28A0092B-C50C-407E-A947-70E740481C1C}">
                <a14:useLocalDpi xmlns:a14="http://schemas.microsoft.com/office/drawing/2010/main" val="0"/>
              </a:ext>
            </a:extLst>
          </a:blip>
          <a:srcRect l="54890" t="51167" r="27608" b="31222"/>
          <a:stretch>
            <a:fillRect/>
          </a:stretch>
        </p:blipFill>
        <p:spPr>
          <a:xfrm>
            <a:off x="1722563" y="3460686"/>
            <a:ext cx="1260000" cy="792000"/>
          </a:xfrm>
          <a:prstGeom prst="rect">
            <a:avLst/>
          </a:prstGeom>
        </p:spPr>
      </p:pic>
      <p:pic>
        <p:nvPicPr>
          <p:cNvPr id="30" name="图片 29"/>
          <p:cNvPicPr/>
          <p:nvPr/>
        </p:nvPicPr>
        <p:blipFill rotWithShape="1">
          <a:blip r:embed="rId3" cstate="print">
            <a:extLst>
              <a:ext uri="{28A0092B-C50C-407E-A947-70E740481C1C}">
                <a14:useLocalDpi xmlns:a14="http://schemas.microsoft.com/office/drawing/2010/main" val="0"/>
              </a:ext>
            </a:extLst>
          </a:blip>
          <a:srcRect l="54890" t="51167" r="27608" b="31222"/>
          <a:stretch>
            <a:fillRect/>
          </a:stretch>
        </p:blipFill>
        <p:spPr>
          <a:xfrm>
            <a:off x="3049590" y="3460686"/>
            <a:ext cx="1260000" cy="79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90"/>
                                          </p:val>
                                        </p:tav>
                                        <p:tav tm="100000">
                                          <p:val>
                                            <p:fltVal val="0"/>
                                          </p:val>
                                        </p:tav>
                                      </p:tavLst>
                                    </p:anim>
                                    <p:animEffect transition="in" filter="fade">
                                      <p:cBhvr>
                                        <p:cTn id="16" dur="500"/>
                                        <p:tgtEl>
                                          <p:spTgt spid="12"/>
                                        </p:tgtEl>
                                      </p:cBhvr>
                                    </p:animEffect>
                                  </p:childTnLst>
                                </p:cTn>
                              </p:par>
                            </p:childTnLst>
                          </p:cTn>
                        </p:par>
                        <p:par>
                          <p:cTn id="17" fill="hold">
                            <p:stCondLst>
                              <p:cond delay="1075"/>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par>
                          <p:cTn id="21" fill="hold">
                            <p:stCondLst>
                              <p:cond delay="1575"/>
                            </p:stCondLst>
                            <p:childTnLst>
                              <p:par>
                                <p:cTn id="22" presetID="1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ppt_x</p:attrName>
                                        </p:attrNameLst>
                                      </p:cBhvr>
                                      <p:tavLst>
                                        <p:tav tm="0">
                                          <p:val>
                                            <p:strVal val="#ppt_x+#ppt_w*1.125000"/>
                                          </p:val>
                                        </p:tav>
                                        <p:tav tm="100000">
                                          <p:val>
                                            <p:strVal val="#ppt_x"/>
                                          </p:val>
                                        </p:tav>
                                      </p:tavLst>
                                    </p:anim>
                                    <p:animEffect transition="in" filter="wipe(left)">
                                      <p:cBhvr>
                                        <p:cTn id="25" dur="500"/>
                                        <p:tgtEl>
                                          <p:spTgt spid="14"/>
                                        </p:tgtEl>
                                      </p:cBhvr>
                                    </p:animEffect>
                                  </p:childTnLst>
                                </p:cTn>
                              </p:par>
                            </p:childTnLst>
                          </p:cTn>
                        </p:par>
                        <p:par>
                          <p:cTn id="26" fill="hold">
                            <p:stCondLst>
                              <p:cond delay="2075"/>
                            </p:stCondLst>
                            <p:childTnLst>
                              <p:par>
                                <p:cTn id="27" presetID="31"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90"/>
                                          </p:val>
                                        </p:tav>
                                        <p:tav tm="100000">
                                          <p:val>
                                            <p:fltVal val="0"/>
                                          </p:val>
                                        </p:tav>
                                      </p:tavLst>
                                    </p:anim>
                                    <p:animEffect transition="in" filter="fade">
                                      <p:cBhvr>
                                        <p:cTn id="32" dur="500"/>
                                        <p:tgtEl>
                                          <p:spTgt spid="19"/>
                                        </p:tgtEl>
                                      </p:cBhvr>
                                    </p:animEffect>
                                  </p:childTnLst>
                                </p:cTn>
                              </p:par>
                            </p:childTnLst>
                          </p:cTn>
                        </p:par>
                        <p:par>
                          <p:cTn id="33" fill="hold">
                            <p:stCondLst>
                              <p:cond delay="2575"/>
                            </p:stCondLst>
                            <p:childTnLst>
                              <p:par>
                                <p:cTn id="34" presetID="31"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 calcmode="lin" valueType="num">
                                      <p:cBhvr>
                                        <p:cTn id="38" dur="500" fill="hold"/>
                                        <p:tgtEl>
                                          <p:spTgt spid="22"/>
                                        </p:tgtEl>
                                        <p:attrNameLst>
                                          <p:attrName>style.rotation</p:attrName>
                                        </p:attrNameLst>
                                      </p:cBhvr>
                                      <p:tavLst>
                                        <p:tav tm="0">
                                          <p:val>
                                            <p:fltVal val="90"/>
                                          </p:val>
                                        </p:tav>
                                        <p:tav tm="100000">
                                          <p:val>
                                            <p:fltVal val="0"/>
                                          </p:val>
                                        </p:tav>
                                      </p:tavLst>
                                    </p:anim>
                                    <p:animEffect transition="in" filter="fade">
                                      <p:cBhvr>
                                        <p:cTn id="39" dur="500"/>
                                        <p:tgtEl>
                                          <p:spTgt spid="22"/>
                                        </p:tgtEl>
                                      </p:cBhvr>
                                    </p:animEffect>
                                  </p:childTnLst>
                                </p:cTn>
                              </p:par>
                            </p:childTnLst>
                          </p:cTn>
                        </p:par>
                        <p:par>
                          <p:cTn id="40" fill="hold">
                            <p:stCondLst>
                              <p:cond delay="3075"/>
                            </p:stCondLst>
                            <p:childTnLst>
                              <p:par>
                                <p:cTn id="41" presetID="31"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style.rotation</p:attrName>
                                        </p:attrNameLst>
                                      </p:cBhvr>
                                      <p:tavLst>
                                        <p:tav tm="0">
                                          <p:val>
                                            <p:fltVal val="90"/>
                                          </p:val>
                                        </p:tav>
                                        <p:tav tm="100000">
                                          <p:val>
                                            <p:fltVal val="0"/>
                                          </p:val>
                                        </p:tav>
                                      </p:tavLst>
                                    </p:anim>
                                    <p:animEffect transition="in" filter="fade">
                                      <p:cBhvr>
                                        <p:cTn id="46" dur="500"/>
                                        <p:tgtEl>
                                          <p:spTgt spid="23"/>
                                        </p:tgtEl>
                                      </p:cBhvr>
                                    </p:animEffect>
                                  </p:childTnLst>
                                </p:cTn>
                              </p:par>
                            </p:childTnLst>
                          </p:cTn>
                        </p:par>
                        <p:par>
                          <p:cTn id="47" fill="hold">
                            <p:stCondLst>
                              <p:cond delay="3575"/>
                            </p:stCondLst>
                            <p:childTnLst>
                              <p:par>
                                <p:cTn id="48" presetID="31"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90"/>
                                          </p:val>
                                        </p:tav>
                                        <p:tav tm="100000">
                                          <p:val>
                                            <p:fltVal val="0"/>
                                          </p:val>
                                        </p:tav>
                                      </p:tavLst>
                                    </p:anim>
                                    <p:animEffect transition="in" filter="fade">
                                      <p:cBhvr>
                                        <p:cTn id="53" dur="500"/>
                                        <p:tgtEl>
                                          <p:spTgt spid="24"/>
                                        </p:tgtEl>
                                      </p:cBhvr>
                                    </p:animEffect>
                                  </p:childTnLst>
                                </p:cTn>
                              </p:par>
                            </p:childTnLst>
                          </p:cTn>
                        </p:par>
                        <p:par>
                          <p:cTn id="54" fill="hold">
                            <p:stCondLst>
                              <p:cond delay="4075"/>
                            </p:stCondLst>
                            <p:childTnLst>
                              <p:par>
                                <p:cTn id="55" presetID="31"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90"/>
                                          </p:val>
                                        </p:tav>
                                        <p:tav tm="100000">
                                          <p:val>
                                            <p:fltVal val="0"/>
                                          </p:val>
                                        </p:tav>
                                      </p:tavLst>
                                    </p:anim>
                                    <p:animEffect transition="in" filter="fade">
                                      <p:cBhvr>
                                        <p:cTn id="60" dur="500"/>
                                        <p:tgtEl>
                                          <p:spTgt spid="25"/>
                                        </p:tgtEl>
                                      </p:cBhvr>
                                    </p:animEffect>
                                  </p:childTnLst>
                                </p:cTn>
                              </p:par>
                            </p:childTnLst>
                          </p:cTn>
                        </p:par>
                        <p:par>
                          <p:cTn id="61" fill="hold">
                            <p:stCondLst>
                              <p:cond delay="4575"/>
                            </p:stCondLst>
                            <p:childTnLst>
                              <p:par>
                                <p:cTn id="62" presetID="31" presetClass="entr" presetSubtype="0"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90"/>
                                          </p:val>
                                        </p:tav>
                                        <p:tav tm="100000">
                                          <p:val>
                                            <p:fltVal val="0"/>
                                          </p:val>
                                        </p:tav>
                                      </p:tavLst>
                                    </p:anim>
                                    <p:animEffect transition="in" filter="fade">
                                      <p:cBhvr>
                                        <p:cTn id="67" dur="500"/>
                                        <p:tgtEl>
                                          <p:spTgt spid="26"/>
                                        </p:tgtEl>
                                      </p:cBhvr>
                                    </p:animEffect>
                                  </p:childTnLst>
                                </p:cTn>
                              </p:par>
                            </p:childTnLst>
                          </p:cTn>
                        </p:par>
                        <p:par>
                          <p:cTn id="68" fill="hold">
                            <p:stCondLst>
                              <p:cond delay="5075"/>
                            </p:stCondLst>
                            <p:childTnLst>
                              <p:par>
                                <p:cTn id="69" presetID="31" presetClass="entr" presetSubtype="0"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 calcmode="lin" valueType="num">
                                      <p:cBhvr>
                                        <p:cTn id="73" dur="500" fill="hold"/>
                                        <p:tgtEl>
                                          <p:spTgt spid="27"/>
                                        </p:tgtEl>
                                        <p:attrNameLst>
                                          <p:attrName>style.rotation</p:attrName>
                                        </p:attrNameLst>
                                      </p:cBhvr>
                                      <p:tavLst>
                                        <p:tav tm="0">
                                          <p:val>
                                            <p:fltVal val="90"/>
                                          </p:val>
                                        </p:tav>
                                        <p:tav tm="100000">
                                          <p:val>
                                            <p:fltVal val="0"/>
                                          </p:val>
                                        </p:tav>
                                      </p:tavLst>
                                    </p:anim>
                                    <p:animEffect transition="in" filter="fade">
                                      <p:cBhvr>
                                        <p:cTn id="74" dur="500"/>
                                        <p:tgtEl>
                                          <p:spTgt spid="27"/>
                                        </p:tgtEl>
                                      </p:cBhvr>
                                    </p:animEffect>
                                  </p:childTnLst>
                                </p:cTn>
                              </p:par>
                            </p:childTnLst>
                          </p:cTn>
                        </p:par>
                        <p:par>
                          <p:cTn id="75" fill="hold">
                            <p:stCondLst>
                              <p:cond delay="5575"/>
                            </p:stCondLst>
                            <p:childTnLst>
                              <p:par>
                                <p:cTn id="76" presetID="31" presetClass="entr" presetSubtype="0"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 calcmode="lin" valueType="num">
                                      <p:cBhvr>
                                        <p:cTn id="80" dur="500" fill="hold"/>
                                        <p:tgtEl>
                                          <p:spTgt spid="28"/>
                                        </p:tgtEl>
                                        <p:attrNameLst>
                                          <p:attrName>style.rotation</p:attrName>
                                        </p:attrNameLst>
                                      </p:cBhvr>
                                      <p:tavLst>
                                        <p:tav tm="0">
                                          <p:val>
                                            <p:fltVal val="90"/>
                                          </p:val>
                                        </p:tav>
                                        <p:tav tm="100000">
                                          <p:val>
                                            <p:fltVal val="0"/>
                                          </p:val>
                                        </p:tav>
                                      </p:tavLst>
                                    </p:anim>
                                    <p:animEffect transition="in" filter="fade">
                                      <p:cBhvr>
                                        <p:cTn id="81" dur="500"/>
                                        <p:tgtEl>
                                          <p:spTgt spid="28"/>
                                        </p:tgtEl>
                                      </p:cBhvr>
                                    </p:animEffect>
                                  </p:childTnLst>
                                </p:cTn>
                              </p:par>
                            </p:childTnLst>
                          </p:cTn>
                        </p:par>
                        <p:par>
                          <p:cTn id="82" fill="hold">
                            <p:stCondLst>
                              <p:cond delay="6075"/>
                            </p:stCondLst>
                            <p:childTnLst>
                              <p:par>
                                <p:cTn id="83" presetID="31" presetClass="entr" presetSubtype="0" fill="hold"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 calcmode="lin" valueType="num">
                                      <p:cBhvr>
                                        <p:cTn id="87" dur="500" fill="hold"/>
                                        <p:tgtEl>
                                          <p:spTgt spid="29"/>
                                        </p:tgtEl>
                                        <p:attrNameLst>
                                          <p:attrName>style.rotation</p:attrName>
                                        </p:attrNameLst>
                                      </p:cBhvr>
                                      <p:tavLst>
                                        <p:tav tm="0">
                                          <p:val>
                                            <p:fltVal val="90"/>
                                          </p:val>
                                        </p:tav>
                                        <p:tav tm="100000">
                                          <p:val>
                                            <p:fltVal val="0"/>
                                          </p:val>
                                        </p:tav>
                                      </p:tavLst>
                                    </p:anim>
                                    <p:animEffect transition="in" filter="fade">
                                      <p:cBhvr>
                                        <p:cTn id="88" dur="500"/>
                                        <p:tgtEl>
                                          <p:spTgt spid="29"/>
                                        </p:tgtEl>
                                      </p:cBhvr>
                                    </p:animEffect>
                                  </p:childTnLst>
                                </p:cTn>
                              </p:par>
                            </p:childTnLst>
                          </p:cTn>
                        </p:par>
                        <p:par>
                          <p:cTn id="89" fill="hold">
                            <p:stCondLst>
                              <p:cond delay="6575"/>
                            </p:stCondLst>
                            <p:childTnLst>
                              <p:par>
                                <p:cTn id="90" presetID="31" presetClass="entr" presetSubtype="0" fill="hold"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 calcmode="lin" valueType="num">
                                      <p:cBhvr>
                                        <p:cTn id="94" dur="500" fill="hold"/>
                                        <p:tgtEl>
                                          <p:spTgt spid="30"/>
                                        </p:tgtEl>
                                        <p:attrNameLst>
                                          <p:attrName>style.rotation</p:attrName>
                                        </p:attrNameLst>
                                      </p:cBhvr>
                                      <p:tavLst>
                                        <p:tav tm="0">
                                          <p:val>
                                            <p:fltVal val="90"/>
                                          </p:val>
                                        </p:tav>
                                        <p:tav tm="100000">
                                          <p:val>
                                            <p:fltVal val="0"/>
                                          </p:val>
                                        </p:tav>
                                      </p:tavLst>
                                    </p:anim>
                                    <p:animEffect transition="in" filter="fade">
                                      <p:cBhvr>
                                        <p:cTn id="95" dur="500"/>
                                        <p:tgtEl>
                                          <p:spTgt spid="30"/>
                                        </p:tgtEl>
                                      </p:cBhvr>
                                    </p:animEffect>
                                  </p:childTnLst>
                                </p:cTn>
                              </p:par>
                            </p:childTnLst>
                          </p:cTn>
                        </p:par>
                        <p:par>
                          <p:cTn id="96" fill="hold">
                            <p:stCondLst>
                              <p:cond delay="7075"/>
                            </p:stCondLst>
                            <p:childTnLst>
                              <p:par>
                                <p:cTn id="97" presetID="42" presetClass="entr" presetSubtype="0"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anim calcmode="lin" valueType="num">
                                      <p:cBhvr>
                                        <p:cTn id="100" dur="500" fill="hold"/>
                                        <p:tgtEl>
                                          <p:spTgt spid="21"/>
                                        </p:tgtEl>
                                        <p:attrNameLst>
                                          <p:attrName>ppt_x</p:attrName>
                                        </p:attrNameLst>
                                      </p:cBhvr>
                                      <p:tavLst>
                                        <p:tav tm="0">
                                          <p:val>
                                            <p:strVal val="#ppt_x"/>
                                          </p:val>
                                        </p:tav>
                                        <p:tav tm="100000">
                                          <p:val>
                                            <p:strVal val="#ppt_x"/>
                                          </p:val>
                                        </p:tav>
                                      </p:tavLst>
                                    </p:anim>
                                    <p:anim calcmode="lin" valueType="num">
                                      <p:cBhvr>
                                        <p:cTn id="10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chemeClr val="tx1">
                    <a:lumMod val="75000"/>
                    <a:lumOff val="25000"/>
                  </a:schemeClr>
                </a:solidFill>
                <a:latin typeface="微软雅黑" panose="020B0503020204020204" pitchFamily="34" charset="-122"/>
                <a:ea typeface="微软雅黑" panose="020B0503020204020204" pitchFamily="34" charset="-122"/>
              </a:rPr>
              <a:t>我们的优势</a:t>
            </a:r>
            <a:endParaRPr lang="en-US" altLang="zh-CN" sz="2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本框 37"/>
          <p:cNvSpPr txBox="1"/>
          <p:nvPr/>
        </p:nvSpPr>
        <p:spPr bwMode="auto">
          <a:xfrm>
            <a:off x="899592" y="1104731"/>
            <a:ext cx="7344816" cy="530915"/>
          </a:xfrm>
          <a:prstGeom prst="rect">
            <a:avLst/>
          </a:prstGeom>
          <a:noFill/>
        </p:spPr>
        <p:txBody>
          <a:bodyPr wrap="square" lIns="68580" tIns="34290" rIns="68580" bIns="34290">
            <a:spAutoFit/>
          </a:bodyPr>
          <a:lstStyle/>
          <a:p>
            <a:pPr lvl="0" algn="ctr">
              <a:lnSpc>
                <a:spcPct val="150000"/>
              </a:lnSpc>
              <a:spcBef>
                <a:spcPct val="0"/>
              </a:spcBef>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作为企业移动互联网软件第一品牌，我们秉承“用户至上”的原则，将用户需求抱在首位。我们始终坚持不断创新、不断突破，始终保持产品第一、技术第一、服务第一的行业领先地位，全新全意做好产品的开发与用户的极限体验。</a:t>
            </a:r>
            <a:endPar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 name="矩形 6"/>
          <p:cNvSpPr/>
          <p:nvPr/>
        </p:nvSpPr>
        <p:spPr>
          <a:xfrm>
            <a:off x="431628" y="2211710"/>
            <a:ext cx="1584000" cy="1872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105814" y="2211710"/>
            <a:ext cx="1584000" cy="18722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80000" y="2211710"/>
            <a:ext cx="1584000" cy="1872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454186" y="2211710"/>
            <a:ext cx="1584000" cy="1872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128372" y="2211710"/>
            <a:ext cx="1584000" cy="1872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57644" y="2409150"/>
            <a:ext cx="1450308" cy="1167692"/>
          </a:xfrm>
          <a:prstGeom prst="rect">
            <a:avLst/>
          </a:prstGeom>
        </p:spPr>
        <p:txBody>
          <a:bodyPr wrap="square">
            <a:spAutoFit/>
          </a:bodyPr>
          <a:lstStyle/>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门店管理</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微官网</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手机</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APP</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微信二维码支付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5436272" y="2409150"/>
            <a:ext cx="1584000" cy="1167692"/>
          </a:xfrm>
          <a:prstGeom prst="rect">
            <a:avLst/>
          </a:prstGeom>
        </p:spPr>
        <p:txBody>
          <a:bodyPr wrap="square">
            <a:spAutoFit/>
          </a:bodyPr>
          <a:lstStyle/>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互联网监控</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一站式信息集成</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全套软件解决方案</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短信平台、收银机</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2177814" y="2409150"/>
            <a:ext cx="1440000" cy="1477328"/>
          </a:xfrm>
          <a:prstGeom prst="rect">
            <a:avLst/>
          </a:prstGeom>
        </p:spPr>
        <p:txBody>
          <a:bodyPr wrap="square">
            <a:spAutoFit/>
          </a:bodyPr>
          <a:lstStyle/>
          <a:p>
            <a:pPr marL="171450" lvl="0" indent="-171450">
              <a:lnSpc>
                <a:spcPct val="150000"/>
              </a:lnSpc>
              <a:buFont typeface="Arial" panose="020B0604020202020204" pitchFamily="34" charset="0"/>
              <a:buChar char="•"/>
            </a:pPr>
            <a:r>
              <a:rPr lang="en-US" altLang="zh-CN" sz="1200" dirty="0">
                <a:solidFill>
                  <a:schemeClr val="bg1">
                    <a:lumMod val="95000"/>
                  </a:schemeClr>
                </a:solidFill>
                <a:latin typeface="微软雅黑" panose="020B0503020204020204" pitchFamily="34" charset="-122"/>
                <a:ea typeface="微软雅黑" panose="020B0503020204020204" pitchFamily="34" charset="-122"/>
              </a:rPr>
              <a:t>10</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年软件行业成熟运营</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系统稳定</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云端数据存储</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安全无漏洞</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3810762" y="2409150"/>
            <a:ext cx="1450308" cy="1477328"/>
          </a:xfrm>
          <a:prstGeom prst="rect">
            <a:avLst/>
          </a:prstGeom>
        </p:spPr>
        <p:txBody>
          <a:bodyPr wrap="square">
            <a:spAutoFit/>
          </a:bodyPr>
          <a:lstStyle/>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强大的技术团队</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完美的售后</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极致的用户体验</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免费行业培训</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定期系统维护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7176988" y="2409150"/>
            <a:ext cx="1450308" cy="1477328"/>
          </a:xfrm>
          <a:prstGeom prst="rect">
            <a:avLst/>
          </a:prstGeom>
        </p:spPr>
        <p:txBody>
          <a:bodyPr wrap="square">
            <a:spAutoFit/>
          </a:bodyPr>
          <a:lstStyle/>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性价比高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用户反映好</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行业领先</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资金实力雄厚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涉及领域广</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90"/>
                                              </p:val>
                                            </p:tav>
                                            <p:tav tm="100000">
                                              <p:val>
                                                <p:fltVal val="0"/>
                                              </p:val>
                                            </p:tav>
                                          </p:tavLst>
                                        </p:anim>
                                        <p:animEffect transition="in" filter="fade">
                                          <p:cBhvr>
                                            <p:cTn id="16" dur="500"/>
                                            <p:tgtEl>
                                              <p:spTgt spid="2"/>
                                            </p:tgtEl>
                                          </p:cBhvr>
                                        </p:animEffect>
                                      </p:childTnLst>
                                    </p:cTn>
                                  </p:par>
                                </p:childTnLst>
                              </p:cTn>
                            </p:par>
                            <p:par>
                              <p:cTn id="17" fill="hold">
                                <p:stCondLst>
                                  <p:cond delay="1100"/>
                                </p:stCondLst>
                                <p:childTnLst>
                                  <p:par>
                                    <p:cTn id="18" presetID="16" presetClass="entr" presetSubtype="37"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Vertical)">
                                          <p:cBhvr>
                                            <p:cTn id="20" dur="250"/>
                                            <p:tgtEl>
                                              <p:spTgt spid="5"/>
                                            </p:tgtEl>
                                          </p:cBhvr>
                                        </p:animEffect>
                                      </p:childTnLst>
                                    </p:cTn>
                                  </p:par>
                                </p:childTnLst>
                              </p:cTn>
                            </p:par>
                            <p:par>
                              <p:cTn id="21" fill="hold">
                                <p:stCondLst>
                                  <p:cond delay="1600"/>
                                </p:stCondLst>
                                <p:childTnLst>
                                  <p:par>
                                    <p:cTn id="22" presetID="2" presetClass="entr" presetSubtype="4" fill="hold" grpId="0" nodeType="afterEffect" p14:presetBounceEnd="60000">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14:bounceEnd="60000">
                                          <p:cBhvr additive="base">
                                            <p:cTn id="24"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21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600"/>
                                </p:stCondLst>
                                <p:childTnLst>
                                  <p:par>
                                    <p:cTn id="31" presetID="2" presetClass="entr" presetSubtype="4" fill="hold" grpId="0" nodeType="afterEffect" p14:presetBounceEnd="60000">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14:bounceEnd="60000">
                                          <p:cBhvr additive="base">
                                            <p:cTn id="33"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3100"/>
                                </p:stCondLst>
                                <p:childTnLst>
                                  <p:par>
                                    <p:cTn id="36" presetID="2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3600"/>
                                </p:stCondLst>
                                <p:childTnLst>
                                  <p:par>
                                    <p:cTn id="40" presetID="2" presetClass="entr" presetSubtype="4" fill="hold" grpId="0" nodeType="afterEffect" p14:presetBounceEnd="60000">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14:bounceEnd="60000">
                                          <p:cBhvr additive="base">
                                            <p:cTn id="42"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100"/>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par>
                              <p:cTn id="48" fill="hold">
                                <p:stCondLst>
                                  <p:cond delay="4600"/>
                                </p:stCondLst>
                                <p:childTnLst>
                                  <p:par>
                                    <p:cTn id="49" presetID="2" presetClass="entr" presetSubtype="4" fill="hold" grpId="0" nodeType="afterEffect" p14:presetBounceEnd="60000">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14:bounceEnd="60000">
                                          <p:cBhvr additive="base">
                                            <p:cTn id="5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par>
                              <p:cTn id="53" fill="hold">
                                <p:stCondLst>
                                  <p:cond delay="5100"/>
                                </p:stCondLst>
                                <p:childTnLst>
                                  <p:par>
                                    <p:cTn id="54" presetID="22" presetClass="entr" presetSubtype="1"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up)">
                                          <p:cBhvr>
                                            <p:cTn id="56" dur="500"/>
                                            <p:tgtEl>
                                              <p:spTgt spid="19"/>
                                            </p:tgtEl>
                                          </p:cBhvr>
                                        </p:animEffect>
                                      </p:childTnLst>
                                    </p:cTn>
                                  </p:par>
                                </p:childTnLst>
                              </p:cTn>
                            </p:par>
                            <p:par>
                              <p:cTn id="57" fill="hold">
                                <p:stCondLst>
                                  <p:cond delay="5600"/>
                                </p:stCondLst>
                                <p:childTnLst>
                                  <p:par>
                                    <p:cTn id="58" presetID="2" presetClass="entr" presetSubtype="4" fill="hold" grpId="0" nodeType="afterEffect" p14:presetBounceEnd="60000">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14:bounceEnd="60000">
                                          <p:cBhvr additive="base">
                                            <p:cTn id="60"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par>
                              <p:cTn id="62" fill="hold">
                                <p:stCondLst>
                                  <p:cond delay="6100"/>
                                </p:stCondLst>
                                <p:childTnLst>
                                  <p:par>
                                    <p:cTn id="63" presetID="22" presetClass="entr" presetSubtype="1"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10" grpId="0" animBg="1"/>
          <p:bldP spid="11" grpId="0" animBg="1"/>
          <p:bldP spid="12" grpId="0" animBg="1"/>
          <p:bldP spid="14" grpId="0" animBg="1"/>
          <p:bldP spid="17" grpId="0"/>
          <p:bldP spid="19" grpId="0"/>
          <p:bldP spid="21" grpId="0"/>
          <p:bldP spid="2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90"/>
                                              </p:val>
                                            </p:tav>
                                            <p:tav tm="100000">
                                              <p:val>
                                                <p:fltVal val="0"/>
                                              </p:val>
                                            </p:tav>
                                          </p:tavLst>
                                        </p:anim>
                                        <p:animEffect transition="in" filter="fade">
                                          <p:cBhvr>
                                            <p:cTn id="16" dur="500"/>
                                            <p:tgtEl>
                                              <p:spTgt spid="2"/>
                                            </p:tgtEl>
                                          </p:cBhvr>
                                        </p:animEffect>
                                      </p:childTnLst>
                                    </p:cTn>
                                  </p:par>
                                </p:childTnLst>
                              </p:cTn>
                            </p:par>
                            <p:par>
                              <p:cTn id="17" fill="hold">
                                <p:stCondLst>
                                  <p:cond delay="1100"/>
                                </p:stCondLst>
                                <p:childTnLst>
                                  <p:par>
                                    <p:cTn id="18" presetID="16" presetClass="entr" presetSubtype="37"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Vertical)">
                                          <p:cBhvr>
                                            <p:cTn id="20" dur="250"/>
                                            <p:tgtEl>
                                              <p:spTgt spid="5"/>
                                            </p:tgtEl>
                                          </p:cBhvr>
                                        </p:animEffect>
                                      </p:childTnLst>
                                    </p:cTn>
                                  </p:par>
                                </p:childTnLst>
                              </p:cTn>
                            </p:par>
                            <p:par>
                              <p:cTn id="21" fill="hold">
                                <p:stCondLst>
                                  <p:cond delay="16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21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6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3100"/>
                                </p:stCondLst>
                                <p:childTnLst>
                                  <p:par>
                                    <p:cTn id="36" presetID="2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3600"/>
                                </p:stCondLst>
                                <p:childTnLst>
                                  <p:par>
                                    <p:cTn id="40" presetID="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100"/>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par>
                              <p:cTn id="48" fill="hold">
                                <p:stCondLst>
                                  <p:cond delay="4600"/>
                                </p:stCondLst>
                                <p:childTnLst>
                                  <p:par>
                                    <p:cTn id="49" presetID="2" presetClass="entr" presetSubtype="4"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par>
                              <p:cTn id="53" fill="hold">
                                <p:stCondLst>
                                  <p:cond delay="5100"/>
                                </p:stCondLst>
                                <p:childTnLst>
                                  <p:par>
                                    <p:cTn id="54" presetID="22" presetClass="entr" presetSubtype="1"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up)">
                                          <p:cBhvr>
                                            <p:cTn id="56" dur="500"/>
                                            <p:tgtEl>
                                              <p:spTgt spid="19"/>
                                            </p:tgtEl>
                                          </p:cBhvr>
                                        </p:animEffect>
                                      </p:childTnLst>
                                    </p:cTn>
                                  </p:par>
                                </p:childTnLst>
                              </p:cTn>
                            </p:par>
                            <p:par>
                              <p:cTn id="57" fill="hold">
                                <p:stCondLst>
                                  <p:cond delay="5600"/>
                                </p:stCondLst>
                                <p:childTnLst>
                                  <p:par>
                                    <p:cTn id="58" presetID="2" presetClass="entr" presetSubtype="4"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par>
                              <p:cTn id="62" fill="hold">
                                <p:stCondLst>
                                  <p:cond delay="6100"/>
                                </p:stCondLst>
                                <p:childTnLst>
                                  <p:par>
                                    <p:cTn id="63" presetID="22" presetClass="entr" presetSubtype="1"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10" grpId="0" animBg="1"/>
          <p:bldP spid="11" grpId="0" animBg="1"/>
          <p:bldP spid="12" grpId="0" animBg="1"/>
          <p:bldP spid="14" grpId="0" animBg="1"/>
          <p:bldP spid="17" grpId="0"/>
          <p:bldP spid="19" grpId="0"/>
          <p:bldP spid="21" grpId="0"/>
          <p:bldP spid="22" grpId="0"/>
          <p:bldP spid="2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spect="1" noChangeArrowheads="1"/>
          </p:cNvSpPr>
          <p:nvPr>
            <p:custDataLst>
              <p:tags r:id="rId1"/>
            </p:custDataLst>
          </p:nvPr>
        </p:nvSpPr>
        <p:spPr bwMode="auto">
          <a:xfrm>
            <a:off x="44450" y="1362077"/>
            <a:ext cx="3600000" cy="270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rstTxWarp prst="textPlain">
              <a:avLst/>
            </a:prstTxWarp>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0" b="1" dirty="0">
                <a:solidFill>
                  <a:srgbClr val="0070C0"/>
                </a:solidFill>
                <a:latin typeface="Arial Black" panose="020B0A04020102020204" pitchFamily="34" charset="0"/>
                <a:ea typeface="微软雅黑" panose="020B0503020204020204" pitchFamily="34" charset="-122"/>
                <a:cs typeface="Times New Roman" panose="02020603050405020304" pitchFamily="18" charset="0"/>
              </a:rPr>
              <a:t>02</a:t>
            </a:r>
            <a:endParaRPr lang="zh-CN" altLang="en-US" sz="19900" b="1" dirty="0">
              <a:solidFill>
                <a:srgbClr val="0070C0"/>
              </a:solidFill>
              <a:latin typeface="Arial Black" panose="020B0A04020102020204" pitchFamily="34" charset="0"/>
              <a:ea typeface="微软雅黑" panose="020B0503020204020204" pitchFamily="34" charset="-122"/>
              <a:cs typeface="Times New Roman" panose="02020603050405020304" pitchFamily="18" charset="0"/>
            </a:endParaRPr>
          </a:p>
        </p:txBody>
      </p:sp>
      <p:cxnSp>
        <p:nvCxnSpPr>
          <p:cNvPr id="3" name="直接连接符 2"/>
          <p:cNvCxnSpPr/>
          <p:nvPr>
            <p:custDataLst>
              <p:tags r:id="rId2"/>
            </p:custDataLst>
          </p:nvPr>
        </p:nvCxnSpPr>
        <p:spPr>
          <a:xfrm>
            <a:off x="3970338" y="2545556"/>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文本框 11"/>
          <p:cNvSpPr txBox="1">
            <a:spLocks noChangeArrowheads="1"/>
          </p:cNvSpPr>
          <p:nvPr>
            <p:custDataLst>
              <p:tags r:id="rId3"/>
            </p:custDataLst>
          </p:nvPr>
        </p:nvSpPr>
        <p:spPr bwMode="auto">
          <a:xfrm>
            <a:off x="0" y="2302669"/>
            <a:ext cx="3887788" cy="646331"/>
          </a:xfrm>
          <a:prstGeom prst="rect">
            <a:avLst/>
          </a:prstGeom>
          <a:solidFill>
            <a:schemeClr val="bg1">
              <a:lumMod val="95000"/>
            </a:schemeClr>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dirty="0">
                <a:solidFill>
                  <a:srgbClr val="0070C0"/>
                </a:solidFill>
                <a:latin typeface="Times New Roman" panose="02020603050405020304" pitchFamily="18" charset="0"/>
                <a:cs typeface="Times New Roman" panose="02020603050405020304" pitchFamily="18" charset="0"/>
              </a:rPr>
              <a:t>      PART TWO</a:t>
            </a:r>
            <a:endParaRPr lang="zh-CN" altLang="en-US" sz="3600" b="1" dirty="0">
              <a:solidFill>
                <a:srgbClr val="0070C0"/>
              </a:solidFill>
              <a:latin typeface="Times New Roman" panose="02020603050405020304" pitchFamily="18" charset="0"/>
              <a:cs typeface="Times New Roman" panose="02020603050405020304" pitchFamily="18" charset="0"/>
            </a:endParaRPr>
          </a:p>
        </p:txBody>
      </p:sp>
      <p:sp>
        <p:nvSpPr>
          <p:cNvPr id="5" name="文本框 8"/>
          <p:cNvSpPr txBox="1">
            <a:spLocks noChangeArrowheads="1"/>
          </p:cNvSpPr>
          <p:nvPr>
            <p:custDataLst>
              <p:tags r:id="rId4"/>
            </p:custDataLst>
          </p:nvPr>
        </p:nvSpPr>
        <p:spPr bwMode="auto">
          <a:xfrm>
            <a:off x="3916364" y="2006204"/>
            <a:ext cx="4662487"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spc="600" dirty="0">
                <a:solidFill>
                  <a:srgbClr val="0070C0"/>
                </a:solidFill>
                <a:latin typeface="微软雅黑" panose="020B0503020204020204" pitchFamily="34" charset="-122"/>
                <a:ea typeface="微软雅黑" panose="020B0503020204020204" pitchFamily="34" charset="-122"/>
              </a:rPr>
              <a:t>产品介绍</a:t>
            </a:r>
            <a:endParaRPr lang="zh-CN" altLang="en-US" sz="3600" b="1" spc="600" dirty="0">
              <a:solidFill>
                <a:srgbClr val="0070C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4432627" y="2690905"/>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产品概述</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448851" y="2690905"/>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研发背景</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432627" y="3056061"/>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主打产品</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448851" y="3056061"/>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其他产品</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432627" y="3435846"/>
            <a:ext cx="1903085"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产品特色与功能</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6448851" y="3435846"/>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产品展示</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500" autoRev="1" fill="hold">
                                          <p:stCondLst>
                                            <p:cond delay="0"/>
                                          </p:stCondLst>
                                        </p:cTn>
                                        <p:tgtEl>
                                          <p:spTgt spid="5"/>
                                        </p:tgtEl>
                                        <p:attrNameLst>
                                          <p:attrName>ppt_w</p:attrName>
                                        </p:attrNameLst>
                                      </p:cBhvr>
                                    </p:anim>
                                    <p:anim by="(#ppt_w*0.50)" calcmode="lin" valueType="num">
                                      <p:cBhvr>
                                        <p:cTn id="17" dur="500" decel="50000" autoRev="1" fill="hold">
                                          <p:stCondLst>
                                            <p:cond delay="0"/>
                                          </p:stCondLst>
                                        </p:cTn>
                                        <p:tgtEl>
                                          <p:spTgt spid="5"/>
                                        </p:tgtEl>
                                        <p:attrNameLst>
                                          <p:attrName>ppt_x</p:attrName>
                                        </p:attrNameLst>
                                      </p:cBhvr>
                                    </p:anim>
                                    <p:anim from="(-#ppt_h/2)" to="(#ppt_y)" calcmode="lin" valueType="num">
                                      <p:cBhvr>
                                        <p:cTn id="18" dur="1000" fill="hold">
                                          <p:stCondLst>
                                            <p:cond delay="0"/>
                                          </p:stCondLst>
                                        </p:cTn>
                                        <p:tgtEl>
                                          <p:spTgt spid="5"/>
                                        </p:tgtEl>
                                        <p:attrNameLst>
                                          <p:attrName>ppt_y</p:attrName>
                                        </p:attrNameLst>
                                      </p:cBhvr>
                                    </p:anim>
                                    <p:animRot by="21600000">
                                      <p:cBhvr>
                                        <p:cTn id="19" dur="1000" fill="hold">
                                          <p:stCondLst>
                                            <p:cond delay="0"/>
                                          </p:stCondLst>
                                        </p:cTn>
                                        <p:tgtEl>
                                          <p:spTgt spid="5"/>
                                        </p:tgtEl>
                                        <p:attrNameLst>
                                          <p:attrName>r</p:attrName>
                                        </p:attrNameLst>
                                      </p:cBhvr>
                                    </p:animRot>
                                  </p:childTnLst>
                                </p:cTn>
                              </p:par>
                            </p:childTnLst>
                          </p:cTn>
                        </p:par>
                        <p:par>
                          <p:cTn id="20" fill="hold">
                            <p:stCondLst>
                              <p:cond delay="2299"/>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par>
                          <p:cTn id="24" fill="hold">
                            <p:stCondLst>
                              <p:cond delay="2799"/>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75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75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产品概述</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AutoShape 3"/>
          <p:cNvSpPr>
            <a:spLocks noChangeArrowheads="1"/>
          </p:cNvSpPr>
          <p:nvPr/>
        </p:nvSpPr>
        <p:spPr bwMode="gray">
          <a:xfrm>
            <a:off x="1331640" y="3957936"/>
            <a:ext cx="6767308" cy="923814"/>
          </a:xfrm>
          <a:prstGeom prst="roundRect">
            <a:avLst>
              <a:gd name="adj" fmla="val 16667"/>
            </a:avLst>
          </a:prstGeom>
          <a:gradFill rotWithShape="1">
            <a:gsLst>
              <a:gs pos="0">
                <a:srgbClr val="F9F9F9"/>
              </a:gs>
              <a:gs pos="100000">
                <a:srgbClr val="EAEAEA"/>
              </a:gs>
            </a:gsLst>
            <a:lin ang="5400000" scaled="1"/>
          </a:gradFill>
          <a:ln w="3175">
            <a:solidFill>
              <a:schemeClr val="bg1">
                <a:lumMod val="50000"/>
              </a:schemeClr>
            </a:solidFill>
            <a:round/>
          </a:ln>
        </p:spPr>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AutoShape 4"/>
          <p:cNvSpPr>
            <a:spLocks noChangeArrowheads="1"/>
          </p:cNvSpPr>
          <p:nvPr/>
        </p:nvSpPr>
        <p:spPr bwMode="gray">
          <a:xfrm>
            <a:off x="1331640" y="2636047"/>
            <a:ext cx="6767308" cy="923813"/>
          </a:xfrm>
          <a:prstGeom prst="roundRect">
            <a:avLst>
              <a:gd name="adj" fmla="val 16667"/>
            </a:avLst>
          </a:prstGeom>
          <a:gradFill rotWithShape="1">
            <a:gsLst>
              <a:gs pos="0">
                <a:srgbClr val="F9F9F9"/>
              </a:gs>
              <a:gs pos="100000">
                <a:srgbClr val="EAEAEA"/>
              </a:gs>
            </a:gsLst>
            <a:lin ang="5400000" scaled="1"/>
          </a:gradFill>
          <a:ln w="3175">
            <a:solidFill>
              <a:schemeClr val="bg1">
                <a:lumMod val="50000"/>
              </a:schemeClr>
            </a:solidFill>
            <a:round/>
          </a:ln>
        </p:spPr>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 name="AutoShape 5"/>
          <p:cNvSpPr>
            <a:spLocks noChangeArrowheads="1"/>
          </p:cNvSpPr>
          <p:nvPr/>
        </p:nvSpPr>
        <p:spPr bwMode="gray">
          <a:xfrm>
            <a:off x="1331640" y="1323765"/>
            <a:ext cx="6767308" cy="922441"/>
          </a:xfrm>
          <a:prstGeom prst="roundRect">
            <a:avLst>
              <a:gd name="adj" fmla="val 16667"/>
            </a:avLst>
          </a:prstGeom>
          <a:gradFill rotWithShape="1">
            <a:gsLst>
              <a:gs pos="0">
                <a:srgbClr val="F9F9F9"/>
              </a:gs>
              <a:gs pos="100000">
                <a:srgbClr val="EAEAEA"/>
              </a:gs>
            </a:gsLst>
            <a:lin ang="5400000" scaled="1"/>
          </a:gradFill>
          <a:ln w="3175">
            <a:solidFill>
              <a:schemeClr val="bg1">
                <a:lumMod val="50000"/>
              </a:schemeClr>
            </a:solidFill>
            <a:round/>
          </a:ln>
        </p:spPr>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AutoShape 7"/>
          <p:cNvSpPr>
            <a:spLocks noChangeArrowheads="1"/>
          </p:cNvSpPr>
          <p:nvPr/>
        </p:nvSpPr>
        <p:spPr bwMode="gray">
          <a:xfrm>
            <a:off x="2879912" y="2446617"/>
            <a:ext cx="3670764" cy="398077"/>
          </a:xfrm>
          <a:prstGeom prst="roundRect">
            <a:avLst>
              <a:gd name="adj" fmla="val 17509"/>
            </a:avLst>
          </a:prstGeom>
          <a:solidFill>
            <a:srgbClr val="0070C0"/>
          </a:solidFill>
          <a:ln>
            <a:noFill/>
          </a:ln>
        </p:spPr>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AutoShape 12"/>
          <p:cNvSpPr>
            <a:spLocks noChangeArrowheads="1"/>
          </p:cNvSpPr>
          <p:nvPr/>
        </p:nvSpPr>
        <p:spPr bwMode="gray">
          <a:xfrm>
            <a:off x="2879368" y="3754780"/>
            <a:ext cx="3671852" cy="399450"/>
          </a:xfrm>
          <a:prstGeom prst="roundRect">
            <a:avLst>
              <a:gd name="adj" fmla="val 17509"/>
            </a:avLst>
          </a:prstGeom>
          <a:solidFill>
            <a:srgbClr val="0070C0"/>
          </a:solidFill>
          <a:ln>
            <a:noFill/>
          </a:ln>
        </p:spPr>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AutoShape 17"/>
          <p:cNvSpPr>
            <a:spLocks noChangeArrowheads="1"/>
          </p:cNvSpPr>
          <p:nvPr/>
        </p:nvSpPr>
        <p:spPr bwMode="gray">
          <a:xfrm>
            <a:off x="2879912" y="1131590"/>
            <a:ext cx="3670764" cy="399449"/>
          </a:xfrm>
          <a:prstGeom prst="roundRect">
            <a:avLst>
              <a:gd name="adj" fmla="val 17509"/>
            </a:avLst>
          </a:prstGeom>
          <a:solidFill>
            <a:srgbClr val="0070C0"/>
          </a:solidFill>
          <a:ln>
            <a:noFill/>
          </a:ln>
        </p:spPr>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矩形 9"/>
          <p:cNvSpPr/>
          <p:nvPr/>
        </p:nvSpPr>
        <p:spPr>
          <a:xfrm>
            <a:off x="3927917" y="1181427"/>
            <a:ext cx="1574754" cy="284675"/>
          </a:xfrm>
          <a:prstGeom prst="rect">
            <a:avLst/>
          </a:prstGeom>
        </p:spPr>
        <p:txBody>
          <a:bodyPr wrap="none" lIns="68562" tIns="34281" rIns="68562" bIns="34281">
            <a:spAutoFit/>
          </a:bodyPr>
          <a:lstStyle/>
          <a:p>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添加文本标题文字</a:t>
            </a:r>
            <a:endParaRPr lang="zh-CN" altLang="en-US" sz="1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927917" y="2503317"/>
            <a:ext cx="1574754" cy="284675"/>
          </a:xfrm>
          <a:prstGeom prst="rect">
            <a:avLst/>
          </a:prstGeom>
        </p:spPr>
        <p:txBody>
          <a:bodyPr wrap="none" lIns="68562" tIns="34281" rIns="68562" bIns="34281">
            <a:spAutoFit/>
          </a:bodyPr>
          <a:lstStyle/>
          <a:p>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添加文本标题文字</a:t>
            </a:r>
            <a:endParaRPr lang="zh-CN" altLang="en-US" sz="1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927917" y="3812167"/>
            <a:ext cx="1574754" cy="284675"/>
          </a:xfrm>
          <a:prstGeom prst="rect">
            <a:avLst/>
          </a:prstGeom>
        </p:spPr>
        <p:txBody>
          <a:bodyPr wrap="none" lIns="68562" tIns="34281" rIns="68562" bIns="34281">
            <a:spAutoFit/>
          </a:bodyPr>
          <a:lstStyle/>
          <a:p>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添加文本标题文字</a:t>
            </a:r>
            <a:endParaRPr lang="zh-CN" altLang="en-US" sz="1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693541" y="1592519"/>
            <a:ext cx="6043506" cy="547183"/>
          </a:xfrm>
          <a:prstGeom prst="rect">
            <a:avLst/>
          </a:prstGeom>
          <a:noFill/>
        </p:spPr>
        <p:txBody>
          <a:bodyPr wrap="square" lIns="68562" tIns="34281" rIns="68562" bIns="34281" rtlCol="0">
            <a:spAutoFit/>
          </a:bodyPr>
          <a:lstStyle/>
          <a:p>
            <a:pPr algn="just">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添加适当的文字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693541" y="2882148"/>
            <a:ext cx="6043506" cy="547183"/>
          </a:xfrm>
          <a:prstGeom prst="rect">
            <a:avLst/>
          </a:prstGeom>
          <a:noFill/>
        </p:spPr>
        <p:txBody>
          <a:bodyPr wrap="square" lIns="68562" tIns="34281" rIns="68562" bIns="34281" rtlCol="0">
            <a:spAutoFit/>
          </a:bodyPr>
          <a:lstStyle/>
          <a:p>
            <a:pPr algn="just">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添加适当的文字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693541" y="4184807"/>
            <a:ext cx="6043506" cy="547183"/>
          </a:xfrm>
          <a:prstGeom prst="rect">
            <a:avLst/>
          </a:prstGeom>
          <a:noFill/>
        </p:spPr>
        <p:txBody>
          <a:bodyPr wrap="square" lIns="68562" tIns="34281" rIns="68562" bIns="34281" rtlCol="0">
            <a:spAutoFit/>
          </a:bodyPr>
          <a:lstStyle/>
          <a:p>
            <a:pPr algn="just">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添加适当的文字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90"/>
                                          </p:val>
                                        </p:tav>
                                        <p:tav tm="100000">
                                          <p:val>
                                            <p:fltVal val="0"/>
                                          </p:val>
                                        </p:tav>
                                      </p:tavLst>
                                    </p:anim>
                                    <p:animEffect transition="in" filter="fade">
                                      <p:cBhvr>
                                        <p:cTn id="16" dur="500"/>
                                        <p:tgtEl>
                                          <p:spTgt spid="2"/>
                                        </p:tgtEl>
                                      </p:cBhvr>
                                    </p:animEffect>
                                  </p:childTnLst>
                                </p:cTn>
                              </p:par>
                            </p:childTnLst>
                          </p:cTn>
                        </p:par>
                        <p:par>
                          <p:cTn id="17" fill="hold">
                            <p:stCondLst>
                              <p:cond delay="1075"/>
                            </p:stCondLst>
                            <p:childTnLst>
                              <p:par>
                                <p:cTn id="18" presetID="16" presetClass="entr" presetSubtype="2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par>
                          <p:cTn id="21" fill="hold">
                            <p:stCondLst>
                              <p:cond delay="1575"/>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400" fill="hold"/>
                                        <p:tgtEl>
                                          <p:spTgt spid="10"/>
                                        </p:tgtEl>
                                        <p:attrNameLst>
                                          <p:attrName>ppt_w</p:attrName>
                                        </p:attrNameLst>
                                      </p:cBhvr>
                                      <p:tavLst>
                                        <p:tav tm="0">
                                          <p:val>
                                            <p:fltVal val="0"/>
                                          </p:val>
                                        </p:tav>
                                        <p:tav tm="100000">
                                          <p:val>
                                            <p:strVal val="#ppt_w"/>
                                          </p:val>
                                        </p:tav>
                                      </p:tavLst>
                                    </p:anim>
                                    <p:anim calcmode="lin" valueType="num">
                                      <p:cBhvr>
                                        <p:cTn id="25" dur="400" fill="hold"/>
                                        <p:tgtEl>
                                          <p:spTgt spid="10"/>
                                        </p:tgtEl>
                                        <p:attrNameLst>
                                          <p:attrName>ppt_h</p:attrName>
                                        </p:attrNameLst>
                                      </p:cBhvr>
                                      <p:tavLst>
                                        <p:tav tm="0">
                                          <p:val>
                                            <p:fltVal val="0"/>
                                          </p:val>
                                        </p:tav>
                                        <p:tav tm="100000">
                                          <p:val>
                                            <p:strVal val="#ppt_h"/>
                                          </p:val>
                                        </p:tav>
                                      </p:tavLst>
                                    </p:anim>
                                    <p:anim calcmode="lin" valueType="num">
                                      <p:cBhvr>
                                        <p:cTn id="26" dur="400" fill="hold"/>
                                        <p:tgtEl>
                                          <p:spTgt spid="10"/>
                                        </p:tgtEl>
                                        <p:attrNameLst>
                                          <p:attrName>style.rotation</p:attrName>
                                        </p:attrNameLst>
                                      </p:cBhvr>
                                      <p:tavLst>
                                        <p:tav tm="0">
                                          <p:val>
                                            <p:fltVal val="90"/>
                                          </p:val>
                                        </p:tav>
                                        <p:tav tm="100000">
                                          <p:val>
                                            <p:fltVal val="0"/>
                                          </p:val>
                                        </p:tav>
                                      </p:tavLst>
                                    </p:anim>
                                    <p:animEffect transition="in" filter="fade">
                                      <p:cBhvr>
                                        <p:cTn id="27" dur="400"/>
                                        <p:tgtEl>
                                          <p:spTgt spid="10"/>
                                        </p:tgtEl>
                                      </p:cBhvr>
                                    </p:animEffect>
                                  </p:childTnLst>
                                </p:cTn>
                              </p:par>
                            </p:childTnLst>
                          </p:cTn>
                        </p:par>
                        <p:par>
                          <p:cTn id="28" fill="hold">
                            <p:stCondLst>
                              <p:cond delay="2075"/>
                            </p:stCondLst>
                            <p:childTnLst>
                              <p:par>
                                <p:cTn id="29" presetID="16" presetClass="entr" presetSubtype="37"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par>
                          <p:cTn id="32" fill="hold">
                            <p:stCondLst>
                              <p:cond delay="2575"/>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3075"/>
                            </p:stCondLst>
                            <p:childTnLst>
                              <p:par>
                                <p:cTn id="37" presetID="16" presetClass="entr" presetSubtype="2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par>
                          <p:cTn id="40" fill="hold">
                            <p:stCondLst>
                              <p:cond delay="3575"/>
                            </p:stCondLst>
                            <p:childTnLst>
                              <p:par>
                                <p:cTn id="41" presetID="31"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400" fill="hold"/>
                                        <p:tgtEl>
                                          <p:spTgt spid="11"/>
                                        </p:tgtEl>
                                        <p:attrNameLst>
                                          <p:attrName>ppt_w</p:attrName>
                                        </p:attrNameLst>
                                      </p:cBhvr>
                                      <p:tavLst>
                                        <p:tav tm="0">
                                          <p:val>
                                            <p:fltVal val="0"/>
                                          </p:val>
                                        </p:tav>
                                        <p:tav tm="100000">
                                          <p:val>
                                            <p:strVal val="#ppt_w"/>
                                          </p:val>
                                        </p:tav>
                                      </p:tavLst>
                                    </p:anim>
                                    <p:anim calcmode="lin" valueType="num">
                                      <p:cBhvr>
                                        <p:cTn id="44" dur="400" fill="hold"/>
                                        <p:tgtEl>
                                          <p:spTgt spid="11"/>
                                        </p:tgtEl>
                                        <p:attrNameLst>
                                          <p:attrName>ppt_h</p:attrName>
                                        </p:attrNameLst>
                                      </p:cBhvr>
                                      <p:tavLst>
                                        <p:tav tm="0">
                                          <p:val>
                                            <p:fltVal val="0"/>
                                          </p:val>
                                        </p:tav>
                                        <p:tav tm="100000">
                                          <p:val>
                                            <p:strVal val="#ppt_h"/>
                                          </p:val>
                                        </p:tav>
                                      </p:tavLst>
                                    </p:anim>
                                    <p:anim calcmode="lin" valueType="num">
                                      <p:cBhvr>
                                        <p:cTn id="45" dur="400" fill="hold"/>
                                        <p:tgtEl>
                                          <p:spTgt spid="11"/>
                                        </p:tgtEl>
                                        <p:attrNameLst>
                                          <p:attrName>style.rotation</p:attrName>
                                        </p:attrNameLst>
                                      </p:cBhvr>
                                      <p:tavLst>
                                        <p:tav tm="0">
                                          <p:val>
                                            <p:fltVal val="90"/>
                                          </p:val>
                                        </p:tav>
                                        <p:tav tm="100000">
                                          <p:val>
                                            <p:fltVal val="0"/>
                                          </p:val>
                                        </p:tav>
                                      </p:tavLst>
                                    </p:anim>
                                    <p:animEffect transition="in" filter="fade">
                                      <p:cBhvr>
                                        <p:cTn id="46" dur="400"/>
                                        <p:tgtEl>
                                          <p:spTgt spid="11"/>
                                        </p:tgtEl>
                                      </p:cBhvr>
                                    </p:animEffect>
                                  </p:childTnLst>
                                </p:cTn>
                              </p:par>
                            </p:childTnLst>
                          </p:cTn>
                        </p:par>
                        <p:par>
                          <p:cTn id="47" fill="hold">
                            <p:stCondLst>
                              <p:cond delay="4075"/>
                            </p:stCondLst>
                            <p:childTnLst>
                              <p:par>
                                <p:cTn id="48" presetID="16" presetClass="entr" presetSubtype="37"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outVertical)">
                                      <p:cBhvr>
                                        <p:cTn id="50" dur="500"/>
                                        <p:tgtEl>
                                          <p:spTgt spid="5"/>
                                        </p:tgtEl>
                                      </p:cBhvr>
                                    </p:animEffect>
                                  </p:childTnLst>
                                </p:cTn>
                              </p:par>
                            </p:childTnLst>
                          </p:cTn>
                        </p:par>
                        <p:par>
                          <p:cTn id="51" fill="hold">
                            <p:stCondLst>
                              <p:cond delay="4575"/>
                            </p:stCondLst>
                            <p:childTnLst>
                              <p:par>
                                <p:cTn id="52" presetID="22"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par>
                          <p:cTn id="55" fill="hold">
                            <p:stCondLst>
                              <p:cond delay="5075"/>
                            </p:stCondLst>
                            <p:childTnLst>
                              <p:par>
                                <p:cTn id="56" presetID="16" presetClass="entr" presetSubtype="2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arn(inVertical)">
                                      <p:cBhvr>
                                        <p:cTn id="58" dur="500"/>
                                        <p:tgtEl>
                                          <p:spTgt spid="8"/>
                                        </p:tgtEl>
                                      </p:cBhvr>
                                    </p:animEffect>
                                  </p:childTnLst>
                                </p:cTn>
                              </p:par>
                            </p:childTnLst>
                          </p:cTn>
                        </p:par>
                        <p:par>
                          <p:cTn id="59" fill="hold">
                            <p:stCondLst>
                              <p:cond delay="5575"/>
                            </p:stCondLst>
                            <p:childTnLst>
                              <p:par>
                                <p:cTn id="60" presetID="31"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400" fill="hold"/>
                                        <p:tgtEl>
                                          <p:spTgt spid="12"/>
                                        </p:tgtEl>
                                        <p:attrNameLst>
                                          <p:attrName>ppt_w</p:attrName>
                                        </p:attrNameLst>
                                      </p:cBhvr>
                                      <p:tavLst>
                                        <p:tav tm="0">
                                          <p:val>
                                            <p:fltVal val="0"/>
                                          </p:val>
                                        </p:tav>
                                        <p:tav tm="100000">
                                          <p:val>
                                            <p:strVal val="#ppt_w"/>
                                          </p:val>
                                        </p:tav>
                                      </p:tavLst>
                                    </p:anim>
                                    <p:anim calcmode="lin" valueType="num">
                                      <p:cBhvr>
                                        <p:cTn id="63" dur="400" fill="hold"/>
                                        <p:tgtEl>
                                          <p:spTgt spid="12"/>
                                        </p:tgtEl>
                                        <p:attrNameLst>
                                          <p:attrName>ppt_h</p:attrName>
                                        </p:attrNameLst>
                                      </p:cBhvr>
                                      <p:tavLst>
                                        <p:tav tm="0">
                                          <p:val>
                                            <p:fltVal val="0"/>
                                          </p:val>
                                        </p:tav>
                                        <p:tav tm="100000">
                                          <p:val>
                                            <p:strVal val="#ppt_h"/>
                                          </p:val>
                                        </p:tav>
                                      </p:tavLst>
                                    </p:anim>
                                    <p:anim calcmode="lin" valueType="num">
                                      <p:cBhvr>
                                        <p:cTn id="64" dur="400" fill="hold"/>
                                        <p:tgtEl>
                                          <p:spTgt spid="12"/>
                                        </p:tgtEl>
                                        <p:attrNameLst>
                                          <p:attrName>style.rotation</p:attrName>
                                        </p:attrNameLst>
                                      </p:cBhvr>
                                      <p:tavLst>
                                        <p:tav tm="0">
                                          <p:val>
                                            <p:fltVal val="90"/>
                                          </p:val>
                                        </p:tav>
                                        <p:tav tm="100000">
                                          <p:val>
                                            <p:fltVal val="0"/>
                                          </p:val>
                                        </p:tav>
                                      </p:tavLst>
                                    </p:anim>
                                    <p:animEffect transition="in" filter="fade">
                                      <p:cBhvr>
                                        <p:cTn id="65" dur="400"/>
                                        <p:tgtEl>
                                          <p:spTgt spid="12"/>
                                        </p:tgtEl>
                                      </p:cBhvr>
                                    </p:animEffect>
                                  </p:childTnLst>
                                </p:cTn>
                              </p:par>
                            </p:childTnLst>
                          </p:cTn>
                        </p:par>
                        <p:par>
                          <p:cTn id="66" fill="hold">
                            <p:stCondLst>
                              <p:cond delay="6075"/>
                            </p:stCondLst>
                            <p:childTnLst>
                              <p:par>
                                <p:cTn id="67" presetID="16" presetClass="entr" presetSubtype="37"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barn(outVertical)">
                                      <p:cBhvr>
                                        <p:cTn id="69" dur="500"/>
                                        <p:tgtEl>
                                          <p:spTgt spid="4"/>
                                        </p:tgtEl>
                                      </p:cBhvr>
                                    </p:animEffect>
                                  </p:childTnLst>
                                </p:cTn>
                              </p:par>
                            </p:childTnLst>
                          </p:cTn>
                        </p:par>
                        <p:par>
                          <p:cTn id="70" fill="hold">
                            <p:stCondLst>
                              <p:cond delay="6575"/>
                            </p:stCondLst>
                            <p:childTnLst>
                              <p:par>
                                <p:cTn id="71" presetID="22" presetClass="entr" presetSubtype="1"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up)">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产品概述</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平行四边形 15"/>
          <p:cNvSpPr/>
          <p:nvPr/>
        </p:nvSpPr>
        <p:spPr>
          <a:xfrm>
            <a:off x="6417836" y="1020214"/>
            <a:ext cx="1826572" cy="1247800"/>
          </a:xfrm>
          <a:prstGeom prst="parallelogram">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6417836" y="2360214"/>
            <a:ext cx="1826572" cy="1247800"/>
          </a:xfrm>
          <a:prstGeom prst="parallelogram">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6417836" y="3700214"/>
            <a:ext cx="1826572" cy="1247800"/>
          </a:xfrm>
          <a:prstGeom prst="parallelogram">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 Box 10"/>
          <p:cNvSpPr txBox="1">
            <a:spLocks noChangeArrowheads="1"/>
          </p:cNvSpPr>
          <p:nvPr/>
        </p:nvSpPr>
        <p:spPr bwMode="auto">
          <a:xfrm>
            <a:off x="755576" y="1194114"/>
            <a:ext cx="5256584" cy="900000"/>
          </a:xfrm>
          <a:prstGeom prst="rect">
            <a:avLst/>
          </a:prstGeom>
          <a:noFill/>
          <a:ln w="9525">
            <a:noFill/>
            <a:miter lim="800000"/>
          </a:ln>
        </p:spPr>
        <p:txBody>
          <a:bodyPr wrap="square" lIns="45720" tIns="22860" rIns="45720" bIns="22860">
            <a:noAutofit/>
          </a:bodyPr>
          <a:lstStyle/>
          <a:p>
            <a:pPr lvl="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0" name="Text Box 10"/>
          <p:cNvSpPr txBox="1">
            <a:spLocks noChangeArrowheads="1"/>
          </p:cNvSpPr>
          <p:nvPr/>
        </p:nvSpPr>
        <p:spPr bwMode="auto">
          <a:xfrm>
            <a:off x="755576" y="2534114"/>
            <a:ext cx="5256584" cy="900000"/>
          </a:xfrm>
          <a:prstGeom prst="rect">
            <a:avLst/>
          </a:prstGeom>
          <a:noFill/>
          <a:ln w="9525">
            <a:noFill/>
            <a:miter lim="800000"/>
          </a:ln>
        </p:spPr>
        <p:txBody>
          <a:bodyPr wrap="square" lIns="45720" tIns="22860" rIns="45720" bIns="22860">
            <a:noAutofit/>
          </a:bodyPr>
          <a:lstStyle/>
          <a:p>
            <a:pPr lvl="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1" name="Text Box 10"/>
          <p:cNvSpPr txBox="1">
            <a:spLocks noChangeArrowheads="1"/>
          </p:cNvSpPr>
          <p:nvPr/>
        </p:nvSpPr>
        <p:spPr bwMode="auto">
          <a:xfrm>
            <a:off x="755576" y="3874114"/>
            <a:ext cx="5256584" cy="900000"/>
          </a:xfrm>
          <a:prstGeom prst="rect">
            <a:avLst/>
          </a:prstGeom>
          <a:noFill/>
          <a:ln w="9525">
            <a:noFill/>
            <a:miter lim="800000"/>
          </a:ln>
        </p:spPr>
        <p:txBody>
          <a:bodyPr wrap="square" lIns="45720" tIns="22860" rIns="45720" bIns="22860">
            <a:noAutofit/>
          </a:bodyPr>
          <a:lstStyle/>
          <a:p>
            <a:pPr lvl="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90"/>
                                          </p:val>
                                        </p:tav>
                                        <p:tav tm="100000">
                                          <p:val>
                                            <p:fltVal val="0"/>
                                          </p:val>
                                        </p:tav>
                                      </p:tavLst>
                                    </p:anim>
                                    <p:animEffect transition="in" filter="fade">
                                      <p:cBhvr>
                                        <p:cTn id="16" dur="500"/>
                                        <p:tgtEl>
                                          <p:spTgt spid="2"/>
                                        </p:tgtEl>
                                      </p:cBhvr>
                                    </p:animEffect>
                                  </p:childTnLst>
                                </p:cTn>
                              </p:par>
                            </p:childTnLst>
                          </p:cTn>
                        </p:par>
                        <p:par>
                          <p:cTn id="17" fill="hold">
                            <p:stCondLst>
                              <p:cond delay="1075"/>
                            </p:stCondLst>
                            <p:childTnLst>
                              <p:par>
                                <p:cTn id="18" presetID="3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childTnLst>
                          </p:cTn>
                        </p:par>
                        <p:par>
                          <p:cTn id="24" fill="hold">
                            <p:stCondLst>
                              <p:cond delay="2075"/>
                            </p:stCondLst>
                            <p:childTnLst>
                              <p:par>
                                <p:cTn id="25" presetID="2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par>
                          <p:cTn id="28" fill="hold">
                            <p:stCondLst>
                              <p:cond delay="2575"/>
                            </p:stCondLst>
                            <p:childTnLst>
                              <p:par>
                                <p:cTn id="29" presetID="31"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childTnLst>
                          </p:cTn>
                        </p:par>
                        <p:par>
                          <p:cTn id="35" fill="hold">
                            <p:stCondLst>
                              <p:cond delay="3575"/>
                            </p:stCondLst>
                            <p:childTnLst>
                              <p:par>
                                <p:cTn id="36" presetID="22" presetClass="entr" presetSubtype="2"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500"/>
                                        <p:tgtEl>
                                          <p:spTgt spid="20"/>
                                        </p:tgtEl>
                                      </p:cBhvr>
                                    </p:animEffect>
                                  </p:childTnLst>
                                </p:cTn>
                              </p:par>
                            </p:childTnLst>
                          </p:cTn>
                        </p:par>
                        <p:par>
                          <p:cTn id="39" fill="hold">
                            <p:stCondLst>
                              <p:cond delay="4075"/>
                            </p:stCondLst>
                            <p:childTnLst>
                              <p:par>
                                <p:cTn id="40" presetID="31"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5075"/>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研发背景</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6"/>
          <p:cNvSpPr/>
          <p:nvPr/>
        </p:nvSpPr>
        <p:spPr bwMode="auto">
          <a:xfrm>
            <a:off x="4463101" y="1422018"/>
            <a:ext cx="1192540" cy="3721481"/>
          </a:xfrm>
          <a:custGeom>
            <a:avLst/>
            <a:gdLst>
              <a:gd name="T0" fmla="*/ 469 w 2278"/>
              <a:gd name="T1" fmla="*/ 132 h 6709"/>
              <a:gd name="T2" fmla="*/ 1800 w 2278"/>
              <a:gd name="T3" fmla="*/ 132 h 6709"/>
              <a:gd name="T4" fmla="*/ 1800 w 2278"/>
              <a:gd name="T5" fmla="*/ 0 h 6709"/>
              <a:gd name="T6" fmla="*/ 2039 w 2278"/>
              <a:gd name="T7" fmla="*/ 190 h 6709"/>
              <a:gd name="T8" fmla="*/ 2278 w 2278"/>
              <a:gd name="T9" fmla="*/ 379 h 6709"/>
              <a:gd name="T10" fmla="*/ 2039 w 2278"/>
              <a:gd name="T11" fmla="*/ 569 h 6709"/>
              <a:gd name="T12" fmla="*/ 1800 w 2278"/>
              <a:gd name="T13" fmla="*/ 758 h 6709"/>
              <a:gd name="T14" fmla="*/ 1800 w 2278"/>
              <a:gd name="T15" fmla="*/ 621 h 6709"/>
              <a:gd name="T16" fmla="*/ 797 w 2278"/>
              <a:gd name="T17" fmla="*/ 621 h 6709"/>
              <a:gd name="T18" fmla="*/ 489 w 2278"/>
              <a:gd name="T19" fmla="*/ 868 h 6709"/>
              <a:gd name="T20" fmla="*/ 489 w 2278"/>
              <a:gd name="T21" fmla="*/ 6709 h 6709"/>
              <a:gd name="T22" fmla="*/ 0 w 2278"/>
              <a:gd name="T23" fmla="*/ 6709 h 6709"/>
              <a:gd name="T24" fmla="*/ 0 w 2278"/>
              <a:gd name="T25" fmla="*/ 601 h 6709"/>
              <a:gd name="T26" fmla="*/ 469 w 2278"/>
              <a:gd name="T27" fmla="*/ 132 h 6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6709">
                <a:moveTo>
                  <a:pt x="469" y="132"/>
                </a:moveTo>
                <a:lnTo>
                  <a:pt x="1800" y="132"/>
                </a:lnTo>
                <a:lnTo>
                  <a:pt x="1800" y="0"/>
                </a:lnTo>
                <a:lnTo>
                  <a:pt x="2039" y="190"/>
                </a:lnTo>
                <a:lnTo>
                  <a:pt x="2278" y="379"/>
                </a:lnTo>
                <a:lnTo>
                  <a:pt x="2039" y="569"/>
                </a:lnTo>
                <a:lnTo>
                  <a:pt x="1800" y="758"/>
                </a:lnTo>
                <a:lnTo>
                  <a:pt x="1800" y="621"/>
                </a:lnTo>
                <a:lnTo>
                  <a:pt x="797" y="621"/>
                </a:lnTo>
                <a:cubicBezTo>
                  <a:pt x="600" y="621"/>
                  <a:pt x="489" y="670"/>
                  <a:pt x="489" y="868"/>
                </a:cubicBezTo>
                <a:lnTo>
                  <a:pt x="489" y="6709"/>
                </a:lnTo>
                <a:lnTo>
                  <a:pt x="0" y="6709"/>
                </a:lnTo>
                <a:lnTo>
                  <a:pt x="0" y="601"/>
                </a:lnTo>
                <a:cubicBezTo>
                  <a:pt x="0" y="343"/>
                  <a:pt x="211" y="132"/>
                  <a:pt x="469" y="132"/>
                </a:cubicBezTo>
                <a:close/>
              </a:path>
            </a:pathLst>
          </a:custGeom>
          <a:solidFill>
            <a:srgbClr val="0070C0"/>
          </a:solidFill>
          <a:ln>
            <a:noFill/>
          </a:ln>
        </p:spPr>
        <p:txBody>
          <a:bodyPr vert="horz" wrap="square" lIns="68562" tIns="34281" rIns="68562" bIns="34281"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 name="Freeform 7"/>
          <p:cNvSpPr/>
          <p:nvPr/>
        </p:nvSpPr>
        <p:spPr bwMode="auto">
          <a:xfrm>
            <a:off x="4799916" y="2600760"/>
            <a:ext cx="840253" cy="2542740"/>
          </a:xfrm>
          <a:custGeom>
            <a:avLst/>
            <a:gdLst>
              <a:gd name="T0" fmla="*/ 468 w 1605"/>
              <a:gd name="T1" fmla="*/ 132 h 4693"/>
              <a:gd name="T2" fmla="*/ 1127 w 1605"/>
              <a:gd name="T3" fmla="*/ 132 h 4693"/>
              <a:gd name="T4" fmla="*/ 1127 w 1605"/>
              <a:gd name="T5" fmla="*/ 0 h 4693"/>
              <a:gd name="T6" fmla="*/ 1366 w 1605"/>
              <a:gd name="T7" fmla="*/ 189 h 4693"/>
              <a:gd name="T8" fmla="*/ 1605 w 1605"/>
              <a:gd name="T9" fmla="*/ 379 h 4693"/>
              <a:gd name="T10" fmla="*/ 1366 w 1605"/>
              <a:gd name="T11" fmla="*/ 568 h 4693"/>
              <a:gd name="T12" fmla="*/ 1127 w 1605"/>
              <a:gd name="T13" fmla="*/ 758 h 4693"/>
              <a:gd name="T14" fmla="*/ 1127 w 1605"/>
              <a:gd name="T15" fmla="*/ 620 h 4693"/>
              <a:gd name="T16" fmla="*/ 796 w 1605"/>
              <a:gd name="T17" fmla="*/ 620 h 4693"/>
              <a:gd name="T18" fmla="*/ 488 w 1605"/>
              <a:gd name="T19" fmla="*/ 867 h 4693"/>
              <a:gd name="T20" fmla="*/ 488 w 1605"/>
              <a:gd name="T21" fmla="*/ 4693 h 4693"/>
              <a:gd name="T22" fmla="*/ 0 w 1605"/>
              <a:gd name="T23" fmla="*/ 4693 h 4693"/>
              <a:gd name="T24" fmla="*/ 0 w 1605"/>
              <a:gd name="T25" fmla="*/ 600 h 4693"/>
              <a:gd name="T26" fmla="*/ 468 w 1605"/>
              <a:gd name="T27" fmla="*/ 132 h 4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4693">
                <a:moveTo>
                  <a:pt x="468" y="132"/>
                </a:moveTo>
                <a:lnTo>
                  <a:pt x="1127" y="132"/>
                </a:lnTo>
                <a:lnTo>
                  <a:pt x="1127" y="0"/>
                </a:lnTo>
                <a:lnTo>
                  <a:pt x="1366" y="189"/>
                </a:lnTo>
                <a:lnTo>
                  <a:pt x="1605" y="379"/>
                </a:lnTo>
                <a:lnTo>
                  <a:pt x="1366" y="568"/>
                </a:lnTo>
                <a:lnTo>
                  <a:pt x="1127" y="758"/>
                </a:lnTo>
                <a:lnTo>
                  <a:pt x="1127" y="620"/>
                </a:lnTo>
                <a:lnTo>
                  <a:pt x="796" y="620"/>
                </a:lnTo>
                <a:cubicBezTo>
                  <a:pt x="599" y="620"/>
                  <a:pt x="488" y="670"/>
                  <a:pt x="488" y="867"/>
                </a:cubicBezTo>
                <a:lnTo>
                  <a:pt x="488" y="4693"/>
                </a:lnTo>
                <a:lnTo>
                  <a:pt x="0" y="4693"/>
                </a:lnTo>
                <a:lnTo>
                  <a:pt x="0" y="600"/>
                </a:lnTo>
                <a:cubicBezTo>
                  <a:pt x="0" y="343"/>
                  <a:pt x="210" y="132"/>
                  <a:pt x="468" y="132"/>
                </a:cubicBezTo>
                <a:close/>
              </a:path>
            </a:pathLst>
          </a:custGeom>
          <a:solidFill>
            <a:srgbClr val="00B0F0"/>
          </a:solidFill>
          <a:ln>
            <a:noFill/>
          </a:ln>
        </p:spPr>
        <p:txBody>
          <a:bodyPr vert="horz" wrap="square" lIns="68562" tIns="34281" rIns="68562" bIns="34281"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8"/>
          <p:cNvSpPr/>
          <p:nvPr/>
        </p:nvSpPr>
        <p:spPr bwMode="auto">
          <a:xfrm>
            <a:off x="3178918" y="2178931"/>
            <a:ext cx="1192540" cy="2964570"/>
          </a:xfrm>
          <a:custGeom>
            <a:avLst/>
            <a:gdLst>
              <a:gd name="T0" fmla="*/ 1809 w 2278"/>
              <a:gd name="T1" fmla="*/ 132 h 5345"/>
              <a:gd name="T2" fmla="*/ 478 w 2278"/>
              <a:gd name="T3" fmla="*/ 132 h 5345"/>
              <a:gd name="T4" fmla="*/ 478 w 2278"/>
              <a:gd name="T5" fmla="*/ 0 h 5345"/>
              <a:gd name="T6" fmla="*/ 239 w 2278"/>
              <a:gd name="T7" fmla="*/ 190 h 5345"/>
              <a:gd name="T8" fmla="*/ 0 w 2278"/>
              <a:gd name="T9" fmla="*/ 379 h 5345"/>
              <a:gd name="T10" fmla="*/ 239 w 2278"/>
              <a:gd name="T11" fmla="*/ 569 h 5345"/>
              <a:gd name="T12" fmla="*/ 478 w 2278"/>
              <a:gd name="T13" fmla="*/ 758 h 5345"/>
              <a:gd name="T14" fmla="*/ 478 w 2278"/>
              <a:gd name="T15" fmla="*/ 621 h 5345"/>
              <a:gd name="T16" fmla="*/ 1481 w 2278"/>
              <a:gd name="T17" fmla="*/ 621 h 5345"/>
              <a:gd name="T18" fmla="*/ 1789 w 2278"/>
              <a:gd name="T19" fmla="*/ 868 h 5345"/>
              <a:gd name="T20" fmla="*/ 1789 w 2278"/>
              <a:gd name="T21" fmla="*/ 5345 h 5345"/>
              <a:gd name="T22" fmla="*/ 2278 w 2278"/>
              <a:gd name="T23" fmla="*/ 5345 h 5345"/>
              <a:gd name="T24" fmla="*/ 2278 w 2278"/>
              <a:gd name="T25" fmla="*/ 601 h 5345"/>
              <a:gd name="T26" fmla="*/ 1809 w 2278"/>
              <a:gd name="T27" fmla="*/ 132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5345">
                <a:moveTo>
                  <a:pt x="1809" y="132"/>
                </a:moveTo>
                <a:lnTo>
                  <a:pt x="478" y="132"/>
                </a:lnTo>
                <a:lnTo>
                  <a:pt x="478" y="0"/>
                </a:lnTo>
                <a:lnTo>
                  <a:pt x="239" y="190"/>
                </a:lnTo>
                <a:lnTo>
                  <a:pt x="0" y="379"/>
                </a:lnTo>
                <a:lnTo>
                  <a:pt x="239" y="569"/>
                </a:lnTo>
                <a:lnTo>
                  <a:pt x="478" y="758"/>
                </a:lnTo>
                <a:lnTo>
                  <a:pt x="478" y="621"/>
                </a:lnTo>
                <a:lnTo>
                  <a:pt x="1481" y="621"/>
                </a:lnTo>
                <a:cubicBezTo>
                  <a:pt x="1678" y="621"/>
                  <a:pt x="1789" y="670"/>
                  <a:pt x="1789" y="868"/>
                </a:cubicBezTo>
                <a:lnTo>
                  <a:pt x="1789" y="5345"/>
                </a:lnTo>
                <a:lnTo>
                  <a:pt x="2278" y="5345"/>
                </a:lnTo>
                <a:lnTo>
                  <a:pt x="2278" y="601"/>
                </a:lnTo>
                <a:cubicBezTo>
                  <a:pt x="2278" y="343"/>
                  <a:pt x="2067" y="132"/>
                  <a:pt x="1809" y="132"/>
                </a:cubicBezTo>
                <a:close/>
              </a:path>
            </a:pathLst>
          </a:custGeom>
          <a:solidFill>
            <a:srgbClr val="00B0F0"/>
          </a:solidFill>
          <a:ln>
            <a:noFill/>
          </a:ln>
        </p:spPr>
        <p:txBody>
          <a:bodyPr vert="horz" wrap="square" lIns="68562" tIns="34281" rIns="68562" bIns="34281"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Freeform 9"/>
          <p:cNvSpPr/>
          <p:nvPr/>
        </p:nvSpPr>
        <p:spPr bwMode="auto">
          <a:xfrm>
            <a:off x="3195580" y="3317754"/>
            <a:ext cx="840253" cy="1825746"/>
          </a:xfrm>
          <a:custGeom>
            <a:avLst/>
            <a:gdLst>
              <a:gd name="T0" fmla="*/ 1137 w 1605"/>
              <a:gd name="T1" fmla="*/ 132 h 3370"/>
              <a:gd name="T2" fmla="*/ 478 w 1605"/>
              <a:gd name="T3" fmla="*/ 132 h 3370"/>
              <a:gd name="T4" fmla="*/ 478 w 1605"/>
              <a:gd name="T5" fmla="*/ 0 h 3370"/>
              <a:gd name="T6" fmla="*/ 239 w 1605"/>
              <a:gd name="T7" fmla="*/ 190 h 3370"/>
              <a:gd name="T8" fmla="*/ 0 w 1605"/>
              <a:gd name="T9" fmla="*/ 379 h 3370"/>
              <a:gd name="T10" fmla="*/ 239 w 1605"/>
              <a:gd name="T11" fmla="*/ 569 h 3370"/>
              <a:gd name="T12" fmla="*/ 478 w 1605"/>
              <a:gd name="T13" fmla="*/ 758 h 3370"/>
              <a:gd name="T14" fmla="*/ 478 w 1605"/>
              <a:gd name="T15" fmla="*/ 621 h 3370"/>
              <a:gd name="T16" fmla="*/ 809 w 1605"/>
              <a:gd name="T17" fmla="*/ 621 h 3370"/>
              <a:gd name="T18" fmla="*/ 1117 w 1605"/>
              <a:gd name="T19" fmla="*/ 868 h 3370"/>
              <a:gd name="T20" fmla="*/ 1117 w 1605"/>
              <a:gd name="T21" fmla="*/ 3370 h 3370"/>
              <a:gd name="T22" fmla="*/ 1605 w 1605"/>
              <a:gd name="T23" fmla="*/ 3370 h 3370"/>
              <a:gd name="T24" fmla="*/ 1605 w 1605"/>
              <a:gd name="T25" fmla="*/ 601 h 3370"/>
              <a:gd name="T26" fmla="*/ 1137 w 1605"/>
              <a:gd name="T27" fmla="*/ 132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3370">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rgbClr val="0070C0"/>
          </a:solidFill>
          <a:ln>
            <a:noFill/>
          </a:ln>
        </p:spPr>
        <p:txBody>
          <a:bodyPr vert="horz" wrap="square" lIns="68562" tIns="34281" rIns="68562" bIns="34281"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TextBox 11"/>
          <p:cNvSpPr txBox="1"/>
          <p:nvPr/>
        </p:nvSpPr>
        <p:spPr>
          <a:xfrm>
            <a:off x="5862525" y="2355726"/>
            <a:ext cx="1497425" cy="300083"/>
          </a:xfrm>
          <a:prstGeom prst="rect">
            <a:avLst/>
          </a:prstGeom>
          <a:noFill/>
        </p:spPr>
        <p:txBody>
          <a:bodyPr wrap="square" lIns="68562" tIns="34281" rIns="68562" bIns="34281" rtlCol="0">
            <a:spAutoFit/>
          </a:bodyPr>
          <a:lstStyle/>
          <a:p>
            <a:r>
              <a:rPr lang="zh-CN" altLang="en-US" sz="1500" b="1" dirty="0">
                <a:solidFill>
                  <a:srgbClr val="0070C0"/>
                </a:solidFill>
                <a:latin typeface="微软雅黑" panose="020B0503020204020204" pitchFamily="34" charset="-122"/>
                <a:ea typeface="微软雅黑" panose="020B0503020204020204" pitchFamily="34" charset="-122"/>
              </a:rPr>
              <a:t>技术现状</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849710" y="2620773"/>
            <a:ext cx="2970762" cy="677475"/>
          </a:xfrm>
          <a:prstGeom prst="rect">
            <a:avLst/>
          </a:prstGeom>
          <a:noFill/>
        </p:spPr>
        <p:txBody>
          <a:bodyPr wrap="square" lIns="68562" tIns="34281" rIns="68562" bIns="34281" rtlCol="0">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请在这里输入段落文本内容请在这里输入段落文本内容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862525" y="1131590"/>
            <a:ext cx="1497425" cy="300083"/>
          </a:xfrm>
          <a:prstGeom prst="rect">
            <a:avLst/>
          </a:prstGeom>
          <a:noFill/>
        </p:spPr>
        <p:txBody>
          <a:bodyPr wrap="square" lIns="68562" tIns="34281" rIns="68562" bIns="34281" rtlCol="0">
            <a:spAutoFit/>
          </a:bodyPr>
          <a:lstStyle/>
          <a:p>
            <a:r>
              <a:rPr lang="zh-CN" altLang="en-US" sz="1500" b="1" dirty="0">
                <a:solidFill>
                  <a:srgbClr val="0070C0"/>
                </a:solidFill>
                <a:latin typeface="微软雅黑" panose="020B0503020204020204" pitchFamily="34" charset="-122"/>
                <a:ea typeface="微软雅黑" panose="020B0503020204020204" pitchFamily="34" charset="-122"/>
              </a:rPr>
              <a:t>需求现状</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849710" y="1345217"/>
            <a:ext cx="2970762" cy="677475"/>
          </a:xfrm>
          <a:prstGeom prst="rect">
            <a:avLst/>
          </a:prstGeom>
          <a:noFill/>
        </p:spPr>
        <p:txBody>
          <a:bodyPr wrap="square" lIns="68562" tIns="34281" rIns="68562" bIns="34281" rtlCol="0">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请在这里输入段落文本内容请在这里输入段落文本内容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664057" y="1877042"/>
            <a:ext cx="1497425" cy="300083"/>
          </a:xfrm>
          <a:prstGeom prst="rect">
            <a:avLst/>
          </a:prstGeom>
          <a:noFill/>
        </p:spPr>
        <p:txBody>
          <a:bodyPr wrap="square" lIns="68562" tIns="34281" rIns="68562" bIns="34281" rtlCol="0">
            <a:spAutoFit/>
          </a:bodyPr>
          <a:lstStyle/>
          <a:p>
            <a:pPr algn="r"/>
            <a:r>
              <a:rPr lang="zh-CN" altLang="en-US" sz="1500" b="1" dirty="0">
                <a:solidFill>
                  <a:srgbClr val="0070C0"/>
                </a:solidFill>
                <a:latin typeface="微软雅黑" panose="020B0503020204020204" pitchFamily="34" charset="-122"/>
                <a:ea typeface="微软雅黑" panose="020B0503020204020204" pitchFamily="34" charset="-122"/>
              </a:rPr>
              <a:t>行业现状</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07504" y="2110299"/>
            <a:ext cx="3053978" cy="677475"/>
          </a:xfrm>
          <a:prstGeom prst="rect">
            <a:avLst/>
          </a:prstGeom>
          <a:noFill/>
        </p:spPr>
        <p:txBody>
          <a:bodyPr wrap="square" lIns="68562" tIns="34281" rIns="68562" bIns="34281" rtlCol="0">
            <a:spAutoFit/>
          </a:body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请在这里输入段落文本内容请在这里输入段落文本内容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664057" y="3256523"/>
            <a:ext cx="1497425" cy="300083"/>
          </a:xfrm>
          <a:prstGeom prst="rect">
            <a:avLst/>
          </a:prstGeom>
          <a:noFill/>
        </p:spPr>
        <p:txBody>
          <a:bodyPr wrap="square" lIns="68562" tIns="34281" rIns="68562" bIns="34281" rtlCol="0">
            <a:spAutoFit/>
          </a:bodyPr>
          <a:lstStyle/>
          <a:p>
            <a:pPr algn="r"/>
            <a:r>
              <a:rPr lang="zh-CN" altLang="en-US" sz="1500" b="1" dirty="0">
                <a:solidFill>
                  <a:srgbClr val="0070C0"/>
                </a:solidFill>
                <a:latin typeface="微软雅黑" panose="020B0503020204020204" pitchFamily="34" charset="-122"/>
                <a:ea typeface="微软雅黑" panose="020B0503020204020204" pitchFamily="34" charset="-122"/>
              </a:rPr>
              <a:t>市场发展</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07504" y="3478451"/>
            <a:ext cx="3053978" cy="677475"/>
          </a:xfrm>
          <a:prstGeom prst="rect">
            <a:avLst/>
          </a:prstGeom>
          <a:noFill/>
        </p:spPr>
        <p:txBody>
          <a:bodyPr wrap="square" lIns="68562" tIns="34281" rIns="68562" bIns="34281" rtlCol="0">
            <a:spAutoFit/>
          </a:body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请在这里输入段落文本内容请在这里输入段落文本内容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75"/>
                            </p:stCondLst>
                            <p:childTnLst>
                              <p:par>
                                <p:cTn id="22" presetID="31"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300" fill="hold"/>
                                        <p:tgtEl>
                                          <p:spTgt spid="18"/>
                                        </p:tgtEl>
                                        <p:attrNameLst>
                                          <p:attrName>ppt_w</p:attrName>
                                        </p:attrNameLst>
                                      </p:cBhvr>
                                      <p:tavLst>
                                        <p:tav tm="0">
                                          <p:val>
                                            <p:fltVal val="0"/>
                                          </p:val>
                                        </p:tav>
                                        <p:tav tm="100000">
                                          <p:val>
                                            <p:strVal val="#ppt_w"/>
                                          </p:val>
                                        </p:tav>
                                      </p:tavLst>
                                    </p:anim>
                                    <p:anim calcmode="lin" valueType="num">
                                      <p:cBhvr>
                                        <p:cTn id="25" dur="300" fill="hold"/>
                                        <p:tgtEl>
                                          <p:spTgt spid="18"/>
                                        </p:tgtEl>
                                        <p:attrNameLst>
                                          <p:attrName>ppt_h</p:attrName>
                                        </p:attrNameLst>
                                      </p:cBhvr>
                                      <p:tavLst>
                                        <p:tav tm="0">
                                          <p:val>
                                            <p:fltVal val="0"/>
                                          </p:val>
                                        </p:tav>
                                        <p:tav tm="100000">
                                          <p:val>
                                            <p:strVal val="#ppt_h"/>
                                          </p:val>
                                        </p:tav>
                                      </p:tavLst>
                                    </p:anim>
                                    <p:anim calcmode="lin" valueType="num">
                                      <p:cBhvr>
                                        <p:cTn id="26" dur="300" fill="hold"/>
                                        <p:tgtEl>
                                          <p:spTgt spid="18"/>
                                        </p:tgtEl>
                                        <p:attrNameLst>
                                          <p:attrName>style.rotation</p:attrName>
                                        </p:attrNameLst>
                                      </p:cBhvr>
                                      <p:tavLst>
                                        <p:tav tm="0">
                                          <p:val>
                                            <p:fltVal val="90"/>
                                          </p:val>
                                        </p:tav>
                                        <p:tav tm="100000">
                                          <p:val>
                                            <p:fltVal val="0"/>
                                          </p:val>
                                        </p:tav>
                                      </p:tavLst>
                                    </p:anim>
                                    <p:animEffect transition="in" filter="fade">
                                      <p:cBhvr>
                                        <p:cTn id="27" dur="300"/>
                                        <p:tgtEl>
                                          <p:spTgt spid="18"/>
                                        </p:tgtEl>
                                      </p:cBhvr>
                                    </p:animEffect>
                                  </p:childTnLst>
                                </p:cTn>
                              </p:par>
                            </p:childTnLst>
                          </p:cTn>
                        </p:par>
                        <p:par>
                          <p:cTn id="28" fill="hold">
                            <p:stCondLst>
                              <p:cond delay="2075"/>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2575"/>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3075"/>
                            </p:stCondLst>
                            <p:childTnLst>
                              <p:par>
                                <p:cTn id="37" presetID="31"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300" fill="hold"/>
                                        <p:tgtEl>
                                          <p:spTgt spid="12"/>
                                        </p:tgtEl>
                                        <p:attrNameLst>
                                          <p:attrName>ppt_w</p:attrName>
                                        </p:attrNameLst>
                                      </p:cBhvr>
                                      <p:tavLst>
                                        <p:tav tm="0">
                                          <p:val>
                                            <p:fltVal val="0"/>
                                          </p:val>
                                        </p:tav>
                                        <p:tav tm="100000">
                                          <p:val>
                                            <p:strVal val="#ppt_w"/>
                                          </p:val>
                                        </p:tav>
                                      </p:tavLst>
                                    </p:anim>
                                    <p:anim calcmode="lin" valueType="num">
                                      <p:cBhvr>
                                        <p:cTn id="40" dur="300" fill="hold"/>
                                        <p:tgtEl>
                                          <p:spTgt spid="12"/>
                                        </p:tgtEl>
                                        <p:attrNameLst>
                                          <p:attrName>ppt_h</p:attrName>
                                        </p:attrNameLst>
                                      </p:cBhvr>
                                      <p:tavLst>
                                        <p:tav tm="0">
                                          <p:val>
                                            <p:fltVal val="0"/>
                                          </p:val>
                                        </p:tav>
                                        <p:tav tm="100000">
                                          <p:val>
                                            <p:strVal val="#ppt_h"/>
                                          </p:val>
                                        </p:tav>
                                      </p:tavLst>
                                    </p:anim>
                                    <p:anim calcmode="lin" valueType="num">
                                      <p:cBhvr>
                                        <p:cTn id="41" dur="300" fill="hold"/>
                                        <p:tgtEl>
                                          <p:spTgt spid="12"/>
                                        </p:tgtEl>
                                        <p:attrNameLst>
                                          <p:attrName>style.rotation</p:attrName>
                                        </p:attrNameLst>
                                      </p:cBhvr>
                                      <p:tavLst>
                                        <p:tav tm="0">
                                          <p:val>
                                            <p:fltVal val="90"/>
                                          </p:val>
                                        </p:tav>
                                        <p:tav tm="100000">
                                          <p:val>
                                            <p:fltVal val="0"/>
                                          </p:val>
                                        </p:tav>
                                      </p:tavLst>
                                    </p:anim>
                                    <p:animEffect transition="in" filter="fade">
                                      <p:cBhvr>
                                        <p:cTn id="42" dur="300"/>
                                        <p:tgtEl>
                                          <p:spTgt spid="12"/>
                                        </p:tgtEl>
                                      </p:cBhvr>
                                    </p:animEffect>
                                  </p:childTnLst>
                                </p:cTn>
                              </p:par>
                            </p:childTnLst>
                          </p:cTn>
                        </p:par>
                        <p:par>
                          <p:cTn id="43" fill="hold">
                            <p:stCondLst>
                              <p:cond delay="3575"/>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p:stCondLst>
                              <p:cond delay="4075"/>
                            </p:stCondLst>
                            <p:childTnLst>
                              <p:par>
                                <p:cTn id="48" presetID="2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par>
                          <p:cTn id="51" fill="hold">
                            <p:stCondLst>
                              <p:cond delay="4575"/>
                            </p:stCondLst>
                            <p:childTnLst>
                              <p:par>
                                <p:cTn id="52" presetID="31"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300" fill="hold"/>
                                        <p:tgtEl>
                                          <p:spTgt spid="16"/>
                                        </p:tgtEl>
                                        <p:attrNameLst>
                                          <p:attrName>ppt_w</p:attrName>
                                        </p:attrNameLst>
                                      </p:cBhvr>
                                      <p:tavLst>
                                        <p:tav tm="0">
                                          <p:val>
                                            <p:fltVal val="0"/>
                                          </p:val>
                                        </p:tav>
                                        <p:tav tm="100000">
                                          <p:val>
                                            <p:strVal val="#ppt_w"/>
                                          </p:val>
                                        </p:tav>
                                      </p:tavLst>
                                    </p:anim>
                                    <p:anim calcmode="lin" valueType="num">
                                      <p:cBhvr>
                                        <p:cTn id="55" dur="300" fill="hold"/>
                                        <p:tgtEl>
                                          <p:spTgt spid="16"/>
                                        </p:tgtEl>
                                        <p:attrNameLst>
                                          <p:attrName>ppt_h</p:attrName>
                                        </p:attrNameLst>
                                      </p:cBhvr>
                                      <p:tavLst>
                                        <p:tav tm="0">
                                          <p:val>
                                            <p:fltVal val="0"/>
                                          </p:val>
                                        </p:tav>
                                        <p:tav tm="100000">
                                          <p:val>
                                            <p:strVal val="#ppt_h"/>
                                          </p:val>
                                        </p:tav>
                                      </p:tavLst>
                                    </p:anim>
                                    <p:anim calcmode="lin" valueType="num">
                                      <p:cBhvr>
                                        <p:cTn id="56" dur="300" fill="hold"/>
                                        <p:tgtEl>
                                          <p:spTgt spid="16"/>
                                        </p:tgtEl>
                                        <p:attrNameLst>
                                          <p:attrName>style.rotation</p:attrName>
                                        </p:attrNameLst>
                                      </p:cBhvr>
                                      <p:tavLst>
                                        <p:tav tm="0">
                                          <p:val>
                                            <p:fltVal val="90"/>
                                          </p:val>
                                        </p:tav>
                                        <p:tav tm="100000">
                                          <p:val>
                                            <p:fltVal val="0"/>
                                          </p:val>
                                        </p:tav>
                                      </p:tavLst>
                                    </p:anim>
                                    <p:animEffect transition="in" filter="fade">
                                      <p:cBhvr>
                                        <p:cTn id="57" dur="300"/>
                                        <p:tgtEl>
                                          <p:spTgt spid="16"/>
                                        </p:tgtEl>
                                      </p:cBhvr>
                                    </p:animEffect>
                                  </p:childTnLst>
                                </p:cTn>
                              </p:par>
                            </p:childTnLst>
                          </p:cTn>
                        </p:par>
                        <p:par>
                          <p:cTn id="58" fill="hold">
                            <p:stCondLst>
                              <p:cond delay="5075"/>
                            </p:stCondLst>
                            <p:childTnLst>
                              <p:par>
                                <p:cTn id="59" presetID="22" presetClass="entr" presetSubtype="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up)">
                                      <p:cBhvr>
                                        <p:cTn id="61" dur="500"/>
                                        <p:tgtEl>
                                          <p:spTgt spid="17"/>
                                        </p:tgtEl>
                                      </p:cBhvr>
                                    </p:animEffect>
                                  </p:childTnLst>
                                </p:cTn>
                              </p:par>
                            </p:childTnLst>
                          </p:cTn>
                        </p:par>
                        <p:par>
                          <p:cTn id="62" fill="hold">
                            <p:stCondLst>
                              <p:cond delay="5575"/>
                            </p:stCondLst>
                            <p:childTnLst>
                              <p:par>
                                <p:cTn id="63" presetID="2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00"/>
                                        <p:tgtEl>
                                          <p:spTgt spid="8"/>
                                        </p:tgtEl>
                                      </p:cBhvr>
                                    </p:animEffect>
                                  </p:childTnLst>
                                </p:cTn>
                              </p:par>
                            </p:childTnLst>
                          </p:cTn>
                        </p:par>
                        <p:par>
                          <p:cTn id="66" fill="hold">
                            <p:stCondLst>
                              <p:cond delay="6075"/>
                            </p:stCondLst>
                            <p:childTnLst>
                              <p:par>
                                <p:cTn id="67" presetID="31"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300" fill="hold"/>
                                        <p:tgtEl>
                                          <p:spTgt spid="14"/>
                                        </p:tgtEl>
                                        <p:attrNameLst>
                                          <p:attrName>ppt_w</p:attrName>
                                        </p:attrNameLst>
                                      </p:cBhvr>
                                      <p:tavLst>
                                        <p:tav tm="0">
                                          <p:val>
                                            <p:fltVal val="0"/>
                                          </p:val>
                                        </p:tav>
                                        <p:tav tm="100000">
                                          <p:val>
                                            <p:strVal val="#ppt_w"/>
                                          </p:val>
                                        </p:tav>
                                      </p:tavLst>
                                    </p:anim>
                                    <p:anim calcmode="lin" valueType="num">
                                      <p:cBhvr>
                                        <p:cTn id="70" dur="300" fill="hold"/>
                                        <p:tgtEl>
                                          <p:spTgt spid="14"/>
                                        </p:tgtEl>
                                        <p:attrNameLst>
                                          <p:attrName>ppt_h</p:attrName>
                                        </p:attrNameLst>
                                      </p:cBhvr>
                                      <p:tavLst>
                                        <p:tav tm="0">
                                          <p:val>
                                            <p:fltVal val="0"/>
                                          </p:val>
                                        </p:tav>
                                        <p:tav tm="100000">
                                          <p:val>
                                            <p:strVal val="#ppt_h"/>
                                          </p:val>
                                        </p:tav>
                                      </p:tavLst>
                                    </p:anim>
                                    <p:anim calcmode="lin" valueType="num">
                                      <p:cBhvr>
                                        <p:cTn id="71" dur="300" fill="hold"/>
                                        <p:tgtEl>
                                          <p:spTgt spid="14"/>
                                        </p:tgtEl>
                                        <p:attrNameLst>
                                          <p:attrName>style.rotation</p:attrName>
                                        </p:attrNameLst>
                                      </p:cBhvr>
                                      <p:tavLst>
                                        <p:tav tm="0">
                                          <p:val>
                                            <p:fltVal val="90"/>
                                          </p:val>
                                        </p:tav>
                                        <p:tav tm="100000">
                                          <p:val>
                                            <p:fltVal val="0"/>
                                          </p:val>
                                        </p:tav>
                                      </p:tavLst>
                                    </p:anim>
                                    <p:animEffect transition="in" filter="fade">
                                      <p:cBhvr>
                                        <p:cTn id="72" dur="300"/>
                                        <p:tgtEl>
                                          <p:spTgt spid="14"/>
                                        </p:tgtEl>
                                      </p:cBhvr>
                                    </p:animEffect>
                                  </p:childTnLst>
                                </p:cTn>
                              </p:par>
                            </p:childTnLst>
                          </p:cTn>
                        </p:par>
                        <p:par>
                          <p:cTn id="73" fill="hold">
                            <p:stCondLst>
                              <p:cond delay="6575"/>
                            </p:stCondLst>
                            <p:childTnLst>
                              <p:par>
                                <p:cTn id="74" presetID="22" presetClass="entr" presetSubtype="1"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up)">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主打产品</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1907801" y="3530565"/>
            <a:ext cx="1231859" cy="1057409"/>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6761" tIns="214806" rIns="226761" bIns="214806" numCol="1" spcCol="1270" anchor="ctr" anchorCtr="0">
            <a:noAutofit/>
          </a:bodyPr>
          <a:lstStyle/>
          <a:p>
            <a:pPr algn="ctr" defTabSz="705485">
              <a:lnSpc>
                <a:spcPct val="90000"/>
              </a:lnSpc>
              <a:spcBef>
                <a:spcPct val="0"/>
              </a:spcBef>
              <a:spcAft>
                <a:spcPct val="35000"/>
              </a:spcAft>
            </a:pPr>
            <a:r>
              <a:rPr lang="zh-CN" altLang="en-US" sz="1585">
                <a:solidFill>
                  <a:schemeClr val="bg1"/>
                </a:solidFill>
                <a:latin typeface="微软雅黑" panose="020B0503020204020204" pitchFamily="34" charset="-122"/>
                <a:ea typeface="微软雅黑" panose="020B0503020204020204" pitchFamily="34" charset="-122"/>
              </a:rPr>
              <a:t>添加标题</a:t>
            </a:r>
            <a:endParaRPr lang="zh-CN" altLang="en-US" sz="1585" dirty="0">
              <a:solidFill>
                <a:schemeClr val="bg1"/>
              </a:solidFill>
              <a:latin typeface="微软雅黑" panose="020B0503020204020204" pitchFamily="34" charset="-122"/>
              <a:ea typeface="微软雅黑" panose="020B0503020204020204" pitchFamily="34" charset="-122"/>
            </a:endParaRPr>
          </a:p>
        </p:txBody>
      </p:sp>
      <p:sp>
        <p:nvSpPr>
          <p:cNvPr id="5" name="六边形 4"/>
          <p:cNvSpPr/>
          <p:nvPr/>
        </p:nvSpPr>
        <p:spPr>
          <a:xfrm>
            <a:off x="862078" y="2955778"/>
            <a:ext cx="1231859" cy="1057409"/>
          </a:xfrm>
          <a:prstGeom prst="hexagon">
            <a:avLst>
              <a:gd name="adj" fmla="val 25000"/>
              <a:gd name="vf" fmla="val 115470"/>
            </a:avLst>
          </a:prstGeom>
          <a:solidFill>
            <a:srgbClr val="0070C0"/>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defTabSz="705485">
              <a:lnSpc>
                <a:spcPct val="90000"/>
              </a:lnSpc>
              <a:spcBef>
                <a:spcPct val="0"/>
              </a:spcBef>
              <a:spcAft>
                <a:spcPct val="35000"/>
              </a:spcAft>
            </a:pP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2952440" y="2947678"/>
            <a:ext cx="1231859" cy="1057409"/>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6761" tIns="214806" rIns="226761" bIns="214806" numCol="1" spcCol="1270" anchor="ctr" anchorCtr="0">
            <a:noAutofit/>
          </a:bodyPr>
          <a:lstStyle/>
          <a:p>
            <a:pPr algn="ctr" defTabSz="705485">
              <a:lnSpc>
                <a:spcPct val="90000"/>
              </a:lnSpc>
              <a:spcBef>
                <a:spcPct val="0"/>
              </a:spcBef>
              <a:spcAft>
                <a:spcPct val="35000"/>
              </a:spcAft>
            </a:pPr>
            <a:endParaRPr lang="zh-CN" altLang="en-US" sz="1585" dirty="0">
              <a:solidFill>
                <a:schemeClr val="bg1"/>
              </a:solidFill>
              <a:latin typeface="微软雅黑" panose="020B0503020204020204" pitchFamily="34" charset="-122"/>
              <a:ea typeface="微软雅黑" panose="020B0503020204020204" pitchFamily="34" charset="-122"/>
            </a:endParaRPr>
          </a:p>
        </p:txBody>
      </p:sp>
      <p:sp>
        <p:nvSpPr>
          <p:cNvPr id="9" name="六边形 8"/>
          <p:cNvSpPr/>
          <p:nvPr/>
        </p:nvSpPr>
        <p:spPr>
          <a:xfrm>
            <a:off x="4002505" y="3528890"/>
            <a:ext cx="1231859" cy="1057409"/>
          </a:xfrm>
          <a:prstGeom prst="hexagon">
            <a:avLst>
              <a:gd name="adj" fmla="val 25000"/>
              <a:gd name="vf" fmla="val 115470"/>
            </a:avLst>
          </a:prstGeom>
          <a:solidFill>
            <a:srgbClr val="00B0F0"/>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defTabSz="705485">
              <a:lnSpc>
                <a:spcPct val="90000"/>
              </a:lnSpc>
              <a:spcBef>
                <a:spcPct val="0"/>
              </a:spcBef>
              <a:spcAft>
                <a:spcPct val="35000"/>
              </a:spcAft>
            </a:pP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1907801" y="2377917"/>
            <a:ext cx="1231859" cy="1057409"/>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6761" tIns="214806" rIns="226761" bIns="214806" numCol="1" spcCol="1270" anchor="ctr" anchorCtr="0">
            <a:noAutofit/>
          </a:bodyPr>
          <a:lstStyle/>
          <a:p>
            <a:pPr algn="ctr" defTabSz="705485">
              <a:lnSpc>
                <a:spcPct val="90000"/>
              </a:lnSpc>
              <a:spcBef>
                <a:spcPct val="0"/>
              </a:spcBef>
              <a:spcAft>
                <a:spcPct val="35000"/>
              </a:spcAft>
            </a:pPr>
            <a:r>
              <a:rPr lang="zh-CN" altLang="en-US" sz="1585" dirty="0">
                <a:solidFill>
                  <a:schemeClr val="bg1"/>
                </a:solidFill>
                <a:latin typeface="微软雅黑" panose="020B0503020204020204" pitchFamily="34" charset="-122"/>
                <a:ea typeface="微软雅黑" panose="020B0503020204020204" pitchFamily="34" charset="-122"/>
              </a:rPr>
              <a:t>添加标题</a:t>
            </a:r>
            <a:endParaRPr lang="zh-CN" altLang="en-US" sz="1585" dirty="0">
              <a:solidFill>
                <a:schemeClr val="bg1"/>
              </a:solidFill>
              <a:latin typeface="微软雅黑" panose="020B0503020204020204" pitchFamily="34" charset="-122"/>
              <a:ea typeface="微软雅黑" panose="020B0503020204020204" pitchFamily="34" charset="-122"/>
            </a:endParaRPr>
          </a:p>
        </p:txBody>
      </p:sp>
      <p:sp>
        <p:nvSpPr>
          <p:cNvPr id="11" name="六边形 10"/>
          <p:cNvSpPr/>
          <p:nvPr/>
        </p:nvSpPr>
        <p:spPr>
          <a:xfrm>
            <a:off x="2952440" y="1795029"/>
            <a:ext cx="1231859" cy="1057409"/>
          </a:xfrm>
          <a:prstGeom prst="hexagon">
            <a:avLst>
              <a:gd name="adj" fmla="val 25000"/>
              <a:gd name="vf" fmla="val 115470"/>
            </a:avLst>
          </a:prstGeom>
          <a:solidFill>
            <a:srgbClr val="00B0F0"/>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defTabSz="705485">
              <a:lnSpc>
                <a:spcPct val="90000"/>
              </a:lnSpc>
              <a:spcBef>
                <a:spcPct val="0"/>
              </a:spcBef>
              <a:spcAft>
                <a:spcPct val="35000"/>
              </a:spcAft>
            </a:pP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4002505" y="2376241"/>
            <a:ext cx="1231859" cy="1057409"/>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6761" tIns="214806" rIns="226761" bIns="214806" numCol="1" spcCol="1270" anchor="ctr" anchorCtr="0">
            <a:noAutofit/>
          </a:bodyPr>
          <a:lstStyle/>
          <a:p>
            <a:pPr algn="ctr" defTabSz="705485">
              <a:lnSpc>
                <a:spcPct val="90000"/>
              </a:lnSpc>
              <a:spcBef>
                <a:spcPct val="0"/>
              </a:spcBef>
              <a:spcAft>
                <a:spcPct val="35000"/>
              </a:spcAft>
            </a:pPr>
            <a:r>
              <a:rPr lang="zh-CN" altLang="en-US" sz="1585">
                <a:solidFill>
                  <a:schemeClr val="bg1"/>
                </a:solidFill>
                <a:latin typeface="微软雅黑" panose="020B0503020204020204" pitchFamily="34" charset="-122"/>
                <a:ea typeface="微软雅黑" panose="020B0503020204020204" pitchFamily="34" charset="-122"/>
              </a:rPr>
              <a:t>添加标题</a:t>
            </a:r>
            <a:endParaRPr lang="zh-CN" altLang="en-US" sz="1585" dirty="0">
              <a:solidFill>
                <a:schemeClr val="bg1"/>
              </a:solidFill>
              <a:latin typeface="微软雅黑" panose="020B0503020204020204" pitchFamily="34" charset="-122"/>
              <a:ea typeface="微软雅黑" panose="020B0503020204020204" pitchFamily="34" charset="-122"/>
            </a:endParaRPr>
          </a:p>
        </p:txBody>
      </p:sp>
      <p:sp>
        <p:nvSpPr>
          <p:cNvPr id="13" name="六边形 12"/>
          <p:cNvSpPr/>
          <p:nvPr/>
        </p:nvSpPr>
        <p:spPr>
          <a:xfrm>
            <a:off x="5056912" y="2957453"/>
            <a:ext cx="1231859" cy="1057409"/>
          </a:xfrm>
          <a:prstGeom prst="hexagon">
            <a:avLst>
              <a:gd name="adj" fmla="val 25000"/>
              <a:gd name="vf" fmla="val 115470"/>
            </a:avLst>
          </a:prstGeom>
          <a:solidFill>
            <a:srgbClr val="0070C0"/>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defTabSz="705485">
              <a:lnSpc>
                <a:spcPct val="90000"/>
              </a:lnSpc>
              <a:spcBef>
                <a:spcPct val="0"/>
              </a:spcBef>
              <a:spcAft>
                <a:spcPct val="35000"/>
              </a:spcAft>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5056912" y="1830512"/>
            <a:ext cx="1231859" cy="1057409"/>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6761" tIns="214806" rIns="226761" bIns="214806" numCol="1" spcCol="1270" anchor="ctr" anchorCtr="0">
            <a:noAutofit/>
          </a:bodyPr>
          <a:lstStyle/>
          <a:p>
            <a:pPr algn="ctr" defTabSz="705485">
              <a:lnSpc>
                <a:spcPct val="90000"/>
              </a:lnSpc>
              <a:spcBef>
                <a:spcPct val="0"/>
              </a:spcBef>
              <a:spcAft>
                <a:spcPct val="35000"/>
              </a:spcAft>
            </a:pPr>
            <a:r>
              <a:rPr lang="zh-CN" altLang="en-US" sz="1585" dirty="0">
                <a:solidFill>
                  <a:schemeClr val="bg1"/>
                </a:solidFill>
                <a:latin typeface="微软雅黑" panose="020B0503020204020204" pitchFamily="34" charset="-122"/>
                <a:ea typeface="微软雅黑" panose="020B0503020204020204" pitchFamily="34" charset="-122"/>
              </a:rPr>
              <a:t>添加标题</a:t>
            </a:r>
            <a:endParaRPr lang="zh-CN" altLang="en-US" sz="1585" dirty="0">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6086733" y="2393777"/>
            <a:ext cx="1231859" cy="1057409"/>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6761" tIns="214806" rIns="226761" bIns="214806" numCol="1" spcCol="1270" anchor="ctr" anchorCtr="0">
            <a:noAutofit/>
          </a:bodyPr>
          <a:lstStyle/>
          <a:p>
            <a:pPr algn="ctr" defTabSz="705485">
              <a:lnSpc>
                <a:spcPct val="90000"/>
              </a:lnSpc>
              <a:spcBef>
                <a:spcPct val="0"/>
              </a:spcBef>
              <a:spcAft>
                <a:spcPct val="35000"/>
              </a:spcAft>
            </a:pPr>
            <a:r>
              <a:rPr lang="zh-CN" altLang="en-US" sz="1585" dirty="0">
                <a:solidFill>
                  <a:schemeClr val="bg1"/>
                </a:solidFill>
                <a:latin typeface="微软雅黑" panose="020B0503020204020204" pitchFamily="34" charset="-122"/>
                <a:ea typeface="微软雅黑" panose="020B0503020204020204" pitchFamily="34" charset="-122"/>
              </a:rPr>
              <a:t>添加标题</a:t>
            </a:r>
            <a:endParaRPr lang="zh-CN" altLang="en-US" sz="1585" dirty="0">
              <a:solidFill>
                <a:schemeClr val="bg1"/>
              </a:solidFill>
              <a:latin typeface="微软雅黑" panose="020B0503020204020204" pitchFamily="34" charset="-122"/>
              <a:ea typeface="微软雅黑" panose="020B0503020204020204" pitchFamily="34" charset="-122"/>
            </a:endParaRPr>
          </a:p>
        </p:txBody>
      </p:sp>
      <p:sp>
        <p:nvSpPr>
          <p:cNvPr id="16" name="六边形 15"/>
          <p:cNvSpPr/>
          <p:nvPr/>
        </p:nvSpPr>
        <p:spPr>
          <a:xfrm>
            <a:off x="6114057" y="3530565"/>
            <a:ext cx="1231859" cy="1057409"/>
          </a:xfrm>
          <a:prstGeom prst="hexagon">
            <a:avLst>
              <a:gd name="adj" fmla="val 25000"/>
              <a:gd name="vf" fmla="val 115470"/>
            </a:avLst>
          </a:prstGeom>
          <a:solidFill>
            <a:srgbClr val="00B0F0"/>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defTabSz="705485">
              <a:lnSpc>
                <a:spcPct val="90000"/>
              </a:lnSpc>
              <a:spcBef>
                <a:spcPct val="0"/>
              </a:spcBef>
              <a:spcAft>
                <a:spcPct val="35000"/>
              </a:spcAft>
            </a:pP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4001786" y="1240216"/>
            <a:ext cx="1231859" cy="1057409"/>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6761" tIns="214806" rIns="226761" bIns="214806" numCol="1" spcCol="1270" anchor="ctr" anchorCtr="0">
            <a:noAutofit/>
          </a:bodyPr>
          <a:lstStyle/>
          <a:p>
            <a:pPr algn="ctr" defTabSz="705485">
              <a:lnSpc>
                <a:spcPct val="90000"/>
              </a:lnSpc>
              <a:spcBef>
                <a:spcPct val="0"/>
              </a:spcBef>
              <a:spcAft>
                <a:spcPct val="35000"/>
              </a:spcAft>
            </a:pPr>
            <a:endParaRPr lang="zh-CN" altLang="en-US" sz="1585" dirty="0">
              <a:solidFill>
                <a:schemeClr val="bg1"/>
              </a:solidFill>
              <a:latin typeface="微软雅黑" panose="020B0503020204020204" pitchFamily="34" charset="-122"/>
              <a:ea typeface="微软雅黑" panose="020B0503020204020204" pitchFamily="34" charset="-122"/>
            </a:endParaRPr>
          </a:p>
        </p:txBody>
      </p:sp>
      <p:sp>
        <p:nvSpPr>
          <p:cNvPr id="18" name="六边形 17"/>
          <p:cNvSpPr/>
          <p:nvPr/>
        </p:nvSpPr>
        <p:spPr>
          <a:xfrm>
            <a:off x="862078" y="1825643"/>
            <a:ext cx="1231859" cy="1057409"/>
          </a:xfrm>
          <a:prstGeom prst="hexagon">
            <a:avLst>
              <a:gd name="adj" fmla="val 25000"/>
              <a:gd name="vf" fmla="val 115470"/>
            </a:avLst>
          </a:prstGeom>
          <a:solidFill>
            <a:srgbClr val="00B0F0"/>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defTabSz="705485">
              <a:lnSpc>
                <a:spcPct val="90000"/>
              </a:lnSpc>
              <a:spcBef>
                <a:spcPct val="0"/>
              </a:spcBef>
              <a:spcAft>
                <a:spcPct val="35000"/>
              </a:spcAft>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六边形 18"/>
          <p:cNvSpPr/>
          <p:nvPr/>
        </p:nvSpPr>
        <p:spPr>
          <a:xfrm>
            <a:off x="7156565" y="2947677"/>
            <a:ext cx="1231859" cy="1057409"/>
          </a:xfrm>
          <a:prstGeom prst="hexagon">
            <a:avLst>
              <a:gd name="adj" fmla="val 25000"/>
              <a:gd name="vf" fmla="val 115470"/>
            </a:avLst>
          </a:prstGeom>
          <a:solidFill>
            <a:srgbClr val="0070C0"/>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defTabSz="705485">
              <a:lnSpc>
                <a:spcPct val="90000"/>
              </a:lnSpc>
              <a:spcBef>
                <a:spcPct val="0"/>
              </a:spcBef>
              <a:spcAft>
                <a:spcPct val="35000"/>
              </a:spcAft>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六边形 19"/>
          <p:cNvSpPr/>
          <p:nvPr/>
        </p:nvSpPr>
        <p:spPr>
          <a:xfrm>
            <a:off x="6096123" y="1276159"/>
            <a:ext cx="1231859" cy="1057409"/>
          </a:xfrm>
          <a:prstGeom prst="hexagon">
            <a:avLst>
              <a:gd name="adj" fmla="val 25000"/>
              <a:gd name="vf" fmla="val 115470"/>
            </a:avLst>
          </a:prstGeom>
          <a:solidFill>
            <a:srgbClr val="00B0F0"/>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defTabSz="705485">
              <a:lnSpc>
                <a:spcPct val="90000"/>
              </a:lnSpc>
              <a:spcBef>
                <a:spcPct val="0"/>
              </a:spcBef>
              <a:spcAft>
                <a:spcPct val="35000"/>
              </a:spcAft>
            </a:pP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1" name="Group 24"/>
          <p:cNvGrpSpPr/>
          <p:nvPr/>
        </p:nvGrpSpPr>
        <p:grpSpPr>
          <a:xfrm>
            <a:off x="6476567" y="1579667"/>
            <a:ext cx="470970" cy="414632"/>
            <a:chOff x="6040049" y="4182118"/>
            <a:chExt cx="521619" cy="459224"/>
          </a:xfrm>
          <a:solidFill>
            <a:schemeClr val="bg1"/>
          </a:solidFill>
        </p:grpSpPr>
        <p:sp>
          <p:nvSpPr>
            <p:cNvPr id="22"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3"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4"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5"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6"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grpSp>
        <p:nvGrpSpPr>
          <p:cNvPr id="27" name="Group 126"/>
          <p:cNvGrpSpPr/>
          <p:nvPr/>
        </p:nvGrpSpPr>
        <p:grpSpPr>
          <a:xfrm>
            <a:off x="4326097" y="1564598"/>
            <a:ext cx="584674" cy="408644"/>
            <a:chOff x="7999238" y="1399322"/>
            <a:chExt cx="464215" cy="324452"/>
          </a:xfrm>
          <a:solidFill>
            <a:schemeClr val="bg1"/>
          </a:solidFill>
        </p:grpSpPr>
        <p:sp>
          <p:nvSpPr>
            <p:cNvPr id="28"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9"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grpSp>
        <p:nvGrpSpPr>
          <p:cNvPr id="30" name="Group 134"/>
          <p:cNvGrpSpPr/>
          <p:nvPr/>
        </p:nvGrpSpPr>
        <p:grpSpPr>
          <a:xfrm>
            <a:off x="7590301" y="3244939"/>
            <a:ext cx="490374" cy="427506"/>
            <a:chOff x="7540014" y="4306907"/>
            <a:chExt cx="389342" cy="339426"/>
          </a:xfrm>
          <a:solidFill>
            <a:schemeClr val="bg1"/>
          </a:solidFill>
        </p:grpSpPr>
        <p:sp>
          <p:nvSpPr>
            <p:cNvPr id="3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3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3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3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3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3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3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3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endParaRPr>
            </a:p>
          </p:txBody>
        </p:sp>
        <p:sp>
          <p:nvSpPr>
            <p:cNvPr id="3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endParaRPr>
            </a:p>
          </p:txBody>
        </p:sp>
        <p:sp>
          <p:nvSpPr>
            <p:cNvPr id="4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endParaRPr>
            </a:p>
          </p:txBody>
        </p:sp>
        <p:sp>
          <p:nvSpPr>
            <p:cNvPr id="4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42" name="Freeform 55"/>
          <p:cNvSpPr>
            <a:spLocks noEditPoints="1"/>
          </p:cNvSpPr>
          <p:nvPr/>
        </p:nvSpPr>
        <p:spPr bwMode="auto">
          <a:xfrm>
            <a:off x="1263370" y="2151620"/>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grpSp>
        <p:nvGrpSpPr>
          <p:cNvPr id="43" name="Group 29"/>
          <p:cNvGrpSpPr/>
          <p:nvPr/>
        </p:nvGrpSpPr>
        <p:grpSpPr>
          <a:xfrm>
            <a:off x="5510615" y="3221593"/>
            <a:ext cx="324452" cy="406813"/>
            <a:chOff x="5106627" y="2260366"/>
            <a:chExt cx="324452" cy="406813"/>
          </a:xfrm>
          <a:solidFill>
            <a:schemeClr val="bg1"/>
          </a:solidFill>
        </p:grpSpPr>
        <p:sp>
          <p:nvSpPr>
            <p:cNvPr id="4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4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46"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47"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48" name="Freeform 105"/>
          <p:cNvSpPr>
            <a:spLocks noEditPoints="1"/>
          </p:cNvSpPr>
          <p:nvPr/>
        </p:nvSpPr>
        <p:spPr bwMode="auto">
          <a:xfrm>
            <a:off x="3352469" y="3234573"/>
            <a:ext cx="431800" cy="380858"/>
          </a:xfrm>
          <a:custGeom>
            <a:avLst/>
            <a:gdLst>
              <a:gd name="T0" fmla="*/ 133 w 134"/>
              <a:gd name="T1" fmla="*/ 16 h 118"/>
              <a:gd name="T2" fmla="*/ 121 w 134"/>
              <a:gd name="T3" fmla="*/ 4 h 118"/>
              <a:gd name="T4" fmla="*/ 115 w 134"/>
              <a:gd name="T5" fmla="*/ 4 h 118"/>
              <a:gd name="T6" fmla="*/ 114 w 134"/>
              <a:gd name="T7" fmla="*/ 7 h 118"/>
              <a:gd name="T8" fmla="*/ 111 w 134"/>
              <a:gd name="T9" fmla="*/ 8 h 118"/>
              <a:gd name="T10" fmla="*/ 111 w 134"/>
              <a:gd name="T11" fmla="*/ 8 h 118"/>
              <a:gd name="T12" fmla="*/ 81 w 134"/>
              <a:gd name="T13" fmla="*/ 39 h 118"/>
              <a:gd name="T14" fmla="*/ 79 w 134"/>
              <a:gd name="T15" fmla="*/ 46 h 118"/>
              <a:gd name="T16" fmla="*/ 82 w 134"/>
              <a:gd name="T17" fmla="*/ 50 h 118"/>
              <a:gd name="T18" fmla="*/ 82 w 134"/>
              <a:gd name="T19" fmla="*/ 50 h 118"/>
              <a:gd name="T20" fmla="*/ 82 w 134"/>
              <a:gd name="T21" fmla="*/ 50 h 118"/>
              <a:gd name="T22" fmla="*/ 76 w 134"/>
              <a:gd name="T23" fmla="*/ 57 h 118"/>
              <a:gd name="T24" fmla="*/ 54 w 134"/>
              <a:gd name="T25" fmla="*/ 35 h 118"/>
              <a:gd name="T26" fmla="*/ 47 w 134"/>
              <a:gd name="T27" fmla="*/ 9 h 118"/>
              <a:gd name="T28" fmla="*/ 21 w 134"/>
              <a:gd name="T29" fmla="*/ 2 h 118"/>
              <a:gd name="T30" fmla="*/ 36 w 134"/>
              <a:gd name="T31" fmla="*/ 17 h 118"/>
              <a:gd name="T32" fmla="*/ 32 w 134"/>
              <a:gd name="T33" fmla="*/ 32 h 118"/>
              <a:gd name="T34" fmla="*/ 18 w 134"/>
              <a:gd name="T35" fmla="*/ 36 h 118"/>
              <a:gd name="T36" fmla="*/ 3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1 w 134"/>
              <a:gd name="T51" fmla="*/ 98 h 118"/>
              <a:gd name="T52" fmla="*/ 21 w 134"/>
              <a:gd name="T53" fmla="*/ 114 h 118"/>
              <a:gd name="T54" fmla="*/ 23 w 134"/>
              <a:gd name="T55" fmla="*/ 116 h 118"/>
              <a:gd name="T56" fmla="*/ 39 w 134"/>
              <a:gd name="T57" fmla="*/ 107 h 118"/>
              <a:gd name="T58" fmla="*/ 43 w 134"/>
              <a:gd name="T59" fmla="*/ 101 h 118"/>
              <a:gd name="T60" fmla="*/ 42 w 134"/>
              <a:gd name="T61" fmla="*/ 100 h 118"/>
              <a:gd name="T62" fmla="*/ 63 w 134"/>
              <a:gd name="T63" fmla="*/ 79 h 118"/>
              <a:gd name="T64" fmla="*/ 98 w 134"/>
              <a:gd name="T65" fmla="*/ 114 h 118"/>
              <a:gd name="T66" fmla="*/ 107 w 134"/>
              <a:gd name="T67" fmla="*/ 118 h 118"/>
              <a:gd name="T68" fmla="*/ 116 w 134"/>
              <a:gd name="T69" fmla="*/ 114 h 118"/>
              <a:gd name="T70" fmla="*/ 116 w 134"/>
              <a:gd name="T71" fmla="*/ 97 h 118"/>
              <a:gd name="T72" fmla="*/ 80 w 134"/>
              <a:gd name="T73" fmla="*/ 61 h 118"/>
              <a:gd name="T74" fmla="*/ 87 w 134"/>
              <a:gd name="T75" fmla="*/ 55 h 118"/>
              <a:gd name="T76" fmla="*/ 90 w 134"/>
              <a:gd name="T77" fmla="*/ 58 h 118"/>
              <a:gd name="T78" fmla="*/ 98 w 134"/>
              <a:gd name="T79" fmla="*/ 56 h 118"/>
              <a:gd name="T80" fmla="*/ 128 w 134"/>
              <a:gd name="T81" fmla="*/ 26 h 118"/>
              <a:gd name="T82" fmla="*/ 128 w 134"/>
              <a:gd name="T83" fmla="*/ 25 h 118"/>
              <a:gd name="T84" fmla="*/ 128 w 134"/>
              <a:gd name="T85" fmla="*/ 25 h 118"/>
              <a:gd name="T86" fmla="*/ 129 w 134"/>
              <a:gd name="T87" fmla="*/ 23 h 118"/>
              <a:gd name="T88" fmla="*/ 133 w 134"/>
              <a:gd name="T89" fmla="*/ 22 h 118"/>
              <a:gd name="T90" fmla="*/ 133 w 134"/>
              <a:gd name="T91" fmla="*/ 16 h 118"/>
              <a:gd name="T92" fmla="*/ 108 w 134"/>
              <a:gd name="T93" fmla="*/ 103 h 118"/>
              <a:gd name="T94" fmla="*/ 113 w 134"/>
              <a:gd name="T95" fmla="*/ 107 h 118"/>
              <a:gd name="T96" fmla="*/ 108 w 134"/>
              <a:gd name="T97" fmla="*/ 112 h 118"/>
              <a:gd name="T98" fmla="*/ 103 w 134"/>
              <a:gd name="T99" fmla="*/ 107 h 118"/>
              <a:gd name="T100" fmla="*/ 108 w 134"/>
              <a:gd name="T101" fmla="*/ 103 h 118"/>
              <a:gd name="T102" fmla="*/ 91 w 134"/>
              <a:gd name="T103" fmla="*/ 40 h 118"/>
              <a:gd name="T104" fmla="*/ 89 w 134"/>
              <a:gd name="T105" fmla="*/ 38 h 118"/>
              <a:gd name="T106" fmla="*/ 111 w 134"/>
              <a:gd name="T107" fmla="*/ 16 h 118"/>
              <a:gd name="T108" fmla="*/ 113 w 134"/>
              <a:gd name="T109" fmla="*/ 18 h 118"/>
              <a:gd name="T110" fmla="*/ 91 w 134"/>
              <a:gd name="T111" fmla="*/ 40 h 118"/>
              <a:gd name="T112" fmla="*/ 98 w 134"/>
              <a:gd name="T113" fmla="*/ 48 h 118"/>
              <a:gd name="T114" fmla="*/ 96 w 134"/>
              <a:gd name="T115" fmla="*/ 46 h 118"/>
              <a:gd name="T116" fmla="*/ 119 w 134"/>
              <a:gd name="T117" fmla="*/ 23 h 118"/>
              <a:gd name="T118" fmla="*/ 121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53" presetClass="entr" presetSubtype="16"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16" fill="hold" grpId="0" nodeType="withEffect">
                                  <p:stCondLst>
                                    <p:cond delay="100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125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175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20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par>
                                <p:cTn id="63" presetID="53" presetClass="entr" presetSubtype="16" fill="hold" grpId="0" nodeType="withEffect">
                                  <p:stCondLst>
                                    <p:cond delay="225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53" presetClass="entr" presetSubtype="16" fill="hold" grpId="0" nodeType="withEffect">
                                  <p:stCondLst>
                                    <p:cond delay="250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par>
                                <p:cTn id="73" presetID="53" presetClass="entr" presetSubtype="16" fill="hold" grpId="0" nodeType="withEffect">
                                  <p:stCondLst>
                                    <p:cond delay="275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Effect transition="in" filter="fade">
                                      <p:cBhvr>
                                        <p:cTn id="77" dur="500"/>
                                        <p:tgtEl>
                                          <p:spTgt spid="20"/>
                                        </p:tgtEl>
                                      </p:cBhvr>
                                    </p:animEffect>
                                  </p:childTnLst>
                                </p:cTn>
                              </p:par>
                              <p:par>
                                <p:cTn id="78" presetID="53" presetClass="entr" presetSubtype="16" fill="hold" grpId="0" nodeType="withEffect">
                                  <p:stCondLst>
                                    <p:cond delay="300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par>
                                <p:cTn id="83" presetID="53" presetClass="entr" presetSubtype="16" fill="hold" grpId="0" nodeType="withEffect">
                                  <p:stCondLst>
                                    <p:cond delay="325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par>
                                <p:cTn id="88" presetID="53" presetClass="entr" presetSubtype="16" fill="hold" grpId="0" nodeType="withEffect">
                                  <p:stCondLst>
                                    <p:cond delay="350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par>
                          <p:cTn id="93" fill="hold">
                            <p:stCondLst>
                              <p:cond delay="1575"/>
                            </p:stCondLst>
                            <p:childTnLst>
                              <p:par>
                                <p:cTn id="94" presetID="2" presetClass="entr" presetSubtype="4" fill="hold"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250" fill="hold"/>
                                        <p:tgtEl>
                                          <p:spTgt spid="30"/>
                                        </p:tgtEl>
                                        <p:attrNameLst>
                                          <p:attrName>ppt_x</p:attrName>
                                        </p:attrNameLst>
                                      </p:cBhvr>
                                      <p:tavLst>
                                        <p:tav tm="0">
                                          <p:val>
                                            <p:strVal val="#ppt_x"/>
                                          </p:val>
                                        </p:tav>
                                        <p:tav tm="100000">
                                          <p:val>
                                            <p:strVal val="#ppt_x"/>
                                          </p:val>
                                        </p:tav>
                                      </p:tavLst>
                                    </p:anim>
                                    <p:anim calcmode="lin" valueType="num">
                                      <p:cBhvr additive="base">
                                        <p:cTn id="97" dur="250" fill="hold"/>
                                        <p:tgtEl>
                                          <p:spTgt spid="30"/>
                                        </p:tgtEl>
                                        <p:attrNameLst>
                                          <p:attrName>ppt_y</p:attrName>
                                        </p:attrNameLst>
                                      </p:cBhvr>
                                      <p:tavLst>
                                        <p:tav tm="0">
                                          <p:val>
                                            <p:strVal val="1+#ppt_h/2"/>
                                          </p:val>
                                        </p:tav>
                                        <p:tav tm="100000">
                                          <p:val>
                                            <p:strVal val="#ppt_y"/>
                                          </p:val>
                                        </p:tav>
                                      </p:tavLst>
                                    </p:anim>
                                  </p:childTnLst>
                                </p:cTn>
                              </p:par>
                            </p:childTnLst>
                          </p:cTn>
                        </p:par>
                        <p:par>
                          <p:cTn id="98" fill="hold">
                            <p:stCondLst>
                              <p:cond delay="2075"/>
                            </p:stCondLst>
                            <p:childTnLst>
                              <p:par>
                                <p:cTn id="99" presetID="2" presetClass="entr" presetSubtype="4" fill="hold" nodeType="after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250" fill="hold"/>
                                        <p:tgtEl>
                                          <p:spTgt spid="27"/>
                                        </p:tgtEl>
                                        <p:attrNameLst>
                                          <p:attrName>ppt_x</p:attrName>
                                        </p:attrNameLst>
                                      </p:cBhvr>
                                      <p:tavLst>
                                        <p:tav tm="0">
                                          <p:val>
                                            <p:strVal val="#ppt_x"/>
                                          </p:val>
                                        </p:tav>
                                        <p:tav tm="100000">
                                          <p:val>
                                            <p:strVal val="#ppt_x"/>
                                          </p:val>
                                        </p:tav>
                                      </p:tavLst>
                                    </p:anim>
                                    <p:anim calcmode="lin" valueType="num">
                                      <p:cBhvr additive="base">
                                        <p:cTn id="102" dur="250" fill="hold"/>
                                        <p:tgtEl>
                                          <p:spTgt spid="27"/>
                                        </p:tgtEl>
                                        <p:attrNameLst>
                                          <p:attrName>ppt_y</p:attrName>
                                        </p:attrNameLst>
                                      </p:cBhvr>
                                      <p:tavLst>
                                        <p:tav tm="0">
                                          <p:val>
                                            <p:strVal val="1+#ppt_h/2"/>
                                          </p:val>
                                        </p:tav>
                                        <p:tav tm="100000">
                                          <p:val>
                                            <p:strVal val="#ppt_y"/>
                                          </p:val>
                                        </p:tav>
                                      </p:tavLst>
                                    </p:anim>
                                  </p:childTnLst>
                                </p:cTn>
                              </p:par>
                            </p:childTnLst>
                          </p:cTn>
                        </p:par>
                        <p:par>
                          <p:cTn id="103" fill="hold">
                            <p:stCondLst>
                              <p:cond delay="2575"/>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250" fill="hold"/>
                                        <p:tgtEl>
                                          <p:spTgt spid="42"/>
                                        </p:tgtEl>
                                        <p:attrNameLst>
                                          <p:attrName>ppt_x</p:attrName>
                                        </p:attrNameLst>
                                      </p:cBhvr>
                                      <p:tavLst>
                                        <p:tav tm="0">
                                          <p:val>
                                            <p:strVal val="#ppt_x"/>
                                          </p:val>
                                        </p:tav>
                                        <p:tav tm="100000">
                                          <p:val>
                                            <p:strVal val="#ppt_x"/>
                                          </p:val>
                                        </p:tav>
                                      </p:tavLst>
                                    </p:anim>
                                    <p:anim calcmode="lin" valueType="num">
                                      <p:cBhvr additive="base">
                                        <p:cTn id="107" dur="25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3075"/>
                            </p:stCondLst>
                            <p:childTnLst>
                              <p:par>
                                <p:cTn id="109" presetID="2" presetClass="entr" presetSubtype="4" fill="hold"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250" fill="hold"/>
                                        <p:tgtEl>
                                          <p:spTgt spid="43"/>
                                        </p:tgtEl>
                                        <p:attrNameLst>
                                          <p:attrName>ppt_x</p:attrName>
                                        </p:attrNameLst>
                                      </p:cBhvr>
                                      <p:tavLst>
                                        <p:tav tm="0">
                                          <p:val>
                                            <p:strVal val="#ppt_x"/>
                                          </p:val>
                                        </p:tav>
                                        <p:tav tm="100000">
                                          <p:val>
                                            <p:strVal val="#ppt_x"/>
                                          </p:val>
                                        </p:tav>
                                      </p:tavLst>
                                    </p:anim>
                                    <p:anim calcmode="lin" valueType="num">
                                      <p:cBhvr additive="base">
                                        <p:cTn id="112" dur="25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3575"/>
                            </p:stCondLst>
                            <p:childTnLst>
                              <p:par>
                                <p:cTn id="114" presetID="2" presetClass="entr" presetSubtype="4" fill="hold" grpId="0" nodeType="after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additive="base">
                                        <p:cTn id="116" dur="250" fill="hold"/>
                                        <p:tgtEl>
                                          <p:spTgt spid="48"/>
                                        </p:tgtEl>
                                        <p:attrNameLst>
                                          <p:attrName>ppt_x</p:attrName>
                                        </p:attrNameLst>
                                      </p:cBhvr>
                                      <p:tavLst>
                                        <p:tav tm="0">
                                          <p:val>
                                            <p:strVal val="#ppt_x"/>
                                          </p:val>
                                        </p:tav>
                                        <p:tav tm="100000">
                                          <p:val>
                                            <p:strVal val="#ppt_x"/>
                                          </p:val>
                                        </p:tav>
                                      </p:tavLst>
                                    </p:anim>
                                    <p:anim calcmode="lin" valueType="num">
                                      <p:cBhvr additive="base">
                                        <p:cTn id="117" dur="250" fill="hold"/>
                                        <p:tgtEl>
                                          <p:spTgt spid="48"/>
                                        </p:tgtEl>
                                        <p:attrNameLst>
                                          <p:attrName>ppt_y</p:attrName>
                                        </p:attrNameLst>
                                      </p:cBhvr>
                                      <p:tavLst>
                                        <p:tav tm="0">
                                          <p:val>
                                            <p:strVal val="1+#ppt_h/2"/>
                                          </p:val>
                                        </p:tav>
                                        <p:tav tm="100000">
                                          <p:val>
                                            <p:strVal val="#ppt_y"/>
                                          </p:val>
                                        </p:tav>
                                      </p:tavLst>
                                    </p:anim>
                                  </p:childTnLst>
                                </p:cTn>
                              </p:par>
                            </p:childTnLst>
                          </p:cTn>
                        </p:par>
                        <p:par>
                          <p:cTn id="118" fill="hold">
                            <p:stCondLst>
                              <p:cond delay="4075"/>
                            </p:stCondLst>
                            <p:childTnLst>
                              <p:par>
                                <p:cTn id="119" presetID="2" presetClass="entr" presetSubtype="4" fill="hold" nodeType="after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250" fill="hold"/>
                                        <p:tgtEl>
                                          <p:spTgt spid="21"/>
                                        </p:tgtEl>
                                        <p:attrNameLst>
                                          <p:attrName>ppt_x</p:attrName>
                                        </p:attrNameLst>
                                      </p:cBhvr>
                                      <p:tavLst>
                                        <p:tav tm="0">
                                          <p:val>
                                            <p:strVal val="#ppt_x"/>
                                          </p:val>
                                        </p:tav>
                                        <p:tav tm="100000">
                                          <p:val>
                                            <p:strVal val="#ppt_x"/>
                                          </p:val>
                                        </p:tav>
                                      </p:tavLst>
                                    </p:anim>
                                    <p:anim calcmode="lin" valueType="num">
                                      <p:cBhvr additive="base">
                                        <p:cTn id="122"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42"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0"/>
            <a:ext cx="3168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spcCol="0" rtlCol="0" anchor="ctr"/>
          <a:lstStyle/>
          <a:p>
            <a:pPr algn="ctr"/>
            <a:endParaRPr lang="zh-CN" altLang="en-US"/>
          </a:p>
        </p:txBody>
      </p:sp>
      <p:sp>
        <p:nvSpPr>
          <p:cNvPr id="3" name="矩形 2"/>
          <p:cNvSpPr/>
          <p:nvPr/>
        </p:nvSpPr>
        <p:spPr>
          <a:xfrm>
            <a:off x="3168002" y="0"/>
            <a:ext cx="72000"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spcCol="0" rtlCol="0" anchor="ctr"/>
          <a:lstStyle/>
          <a:p>
            <a:pPr algn="ctr"/>
            <a:endParaRPr lang="zh-CN" altLang="en-US"/>
          </a:p>
        </p:txBody>
      </p:sp>
      <p:cxnSp>
        <p:nvCxnSpPr>
          <p:cNvPr id="4" name="直接连接符 3"/>
          <p:cNvCxnSpPr/>
          <p:nvPr/>
        </p:nvCxnSpPr>
        <p:spPr>
          <a:xfrm>
            <a:off x="323528" y="2455546"/>
            <a:ext cx="252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23528" y="3031546"/>
            <a:ext cx="252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23528" y="2455546"/>
            <a:ext cx="0" cy="576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843528" y="2455546"/>
            <a:ext cx="0" cy="576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7753" y="2543491"/>
            <a:ext cx="2332498" cy="400110"/>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目 录</a:t>
            </a:r>
            <a:r>
              <a:rPr lang="en-US" altLang="zh-CN" sz="2000" b="1" dirty="0">
                <a:solidFill>
                  <a:schemeClr val="bg1"/>
                </a:solidFill>
                <a:latin typeface="微软雅黑" panose="020B0503020204020204" pitchFamily="34" charset="-122"/>
                <a:ea typeface="微软雅黑" panose="020B0503020204020204" pitchFamily="34" charset="-122"/>
              </a:rPr>
              <a:t>/CONTENTS</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23528" y="2455546"/>
            <a:ext cx="2520000" cy="5760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7945" y="1072419"/>
            <a:ext cx="504056"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651547" y="1072419"/>
            <a:ext cx="337683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关于企业</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4067945" y="1932236"/>
            <a:ext cx="504056"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651547" y="1932236"/>
            <a:ext cx="337683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产品介绍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067945" y="2792053"/>
            <a:ext cx="504056"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651547" y="2792053"/>
            <a:ext cx="337683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市场分析</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4067945" y="3651870"/>
            <a:ext cx="504056"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04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4651547" y="3651870"/>
            <a:ext cx="337683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前景展望</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1"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2"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4" fill="hold" nodeType="withEffect">
                                  <p:stCondLst>
                                    <p:cond delay="150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xit" presetSubtype="8" fill="hold" nodeType="withEffect">
                                  <p:stCondLst>
                                    <p:cond delay="500"/>
                                  </p:stCondLst>
                                  <p:childTnLst>
                                    <p:animEffect transition="out" filter="wipe(left)">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22" presetClass="exit" presetSubtype="1" fill="hold" nodeType="withEffect">
                                  <p:stCondLst>
                                    <p:cond delay="1000"/>
                                  </p:stCondLst>
                                  <p:childTnLst>
                                    <p:animEffect transition="out" filter="wipe(up)">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22" presetClass="exit" presetSubtype="2" fill="hold" nodeType="withEffect">
                                  <p:stCondLst>
                                    <p:cond delay="1500"/>
                                  </p:stCondLst>
                                  <p:childTnLst>
                                    <p:animEffect transition="out" filter="wipe(right)">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4" fill="hold" nodeType="withEffect">
                                  <p:stCondLst>
                                    <p:cond delay="2000"/>
                                  </p:stCondLst>
                                  <p:childTnLst>
                                    <p:animEffect transition="out" filter="wipe(dow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2000"/>
                            </p:stCondLst>
                            <p:childTnLst>
                              <p:par>
                                <p:cTn id="42" presetID="31" presetClass="entr" presetSubtype="0" fill="hold" grpId="0" nodeType="afterEffect">
                                  <p:stCondLst>
                                    <p:cond delay="0"/>
                                  </p:stCondLst>
                                  <p:iterate type="lt">
                                    <p:tmPct val="10000"/>
                                  </p:iterate>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50"/>
                            </p:stCondLst>
                            <p:childTnLst>
                              <p:par>
                                <p:cTn id="49" presetID="31"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style.rotation</p:attrName>
                                        </p:attrNameLst>
                                      </p:cBhvr>
                                      <p:tavLst>
                                        <p:tav tm="0">
                                          <p:val>
                                            <p:fltVal val="90"/>
                                          </p:val>
                                        </p:tav>
                                        <p:tav tm="100000">
                                          <p:val>
                                            <p:fltVal val="0"/>
                                          </p:val>
                                        </p:tav>
                                      </p:tavLst>
                                    </p:anim>
                                    <p:animEffect transition="in" filter="fade">
                                      <p:cBhvr>
                                        <p:cTn id="54" dur="1000"/>
                                        <p:tgtEl>
                                          <p:spTgt spid="10"/>
                                        </p:tgtEl>
                                      </p:cBhvr>
                                    </p:animEffect>
                                  </p:childTnLst>
                                </p:cTn>
                              </p:par>
                            </p:childTnLst>
                          </p:cTn>
                        </p:par>
                        <p:par>
                          <p:cTn id="55" fill="hold">
                            <p:stCondLst>
                              <p:cond delay="605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6550"/>
                            </p:stCondLst>
                            <p:childTnLst>
                              <p:par>
                                <p:cTn id="60" presetID="31"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anim calcmode="lin" valueType="num">
                                      <p:cBhvr>
                                        <p:cTn id="64" dur="1000" fill="hold"/>
                                        <p:tgtEl>
                                          <p:spTgt spid="12"/>
                                        </p:tgtEl>
                                        <p:attrNameLst>
                                          <p:attrName>style.rotation</p:attrName>
                                        </p:attrNameLst>
                                      </p:cBhvr>
                                      <p:tavLst>
                                        <p:tav tm="0">
                                          <p:val>
                                            <p:fltVal val="90"/>
                                          </p:val>
                                        </p:tav>
                                        <p:tav tm="100000">
                                          <p:val>
                                            <p:fltVal val="0"/>
                                          </p:val>
                                        </p:tav>
                                      </p:tavLst>
                                    </p:anim>
                                    <p:animEffect transition="in" filter="fade">
                                      <p:cBhvr>
                                        <p:cTn id="65" dur="1000"/>
                                        <p:tgtEl>
                                          <p:spTgt spid="12"/>
                                        </p:tgtEl>
                                      </p:cBhvr>
                                    </p:animEffect>
                                  </p:childTnLst>
                                </p:cTn>
                              </p:par>
                            </p:childTnLst>
                          </p:cTn>
                        </p:par>
                        <p:par>
                          <p:cTn id="66" fill="hold">
                            <p:stCondLst>
                              <p:cond delay="75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par>
                          <p:cTn id="70" fill="hold">
                            <p:stCondLst>
                              <p:cond delay="8050"/>
                            </p:stCondLst>
                            <p:childTnLst>
                              <p:par>
                                <p:cTn id="71" presetID="31"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childTnLst>
                          </p:cTn>
                        </p:par>
                        <p:par>
                          <p:cTn id="77" fill="hold">
                            <p:stCondLst>
                              <p:cond delay="9050"/>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par>
                          <p:cTn id="81" fill="hold">
                            <p:stCondLst>
                              <p:cond delay="9550"/>
                            </p:stCondLst>
                            <p:childTnLst>
                              <p:par>
                                <p:cTn id="82" presetID="31"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1000" fill="hold"/>
                                        <p:tgtEl>
                                          <p:spTgt spid="16"/>
                                        </p:tgtEl>
                                        <p:attrNameLst>
                                          <p:attrName>ppt_w</p:attrName>
                                        </p:attrNameLst>
                                      </p:cBhvr>
                                      <p:tavLst>
                                        <p:tav tm="0">
                                          <p:val>
                                            <p:fltVal val="0"/>
                                          </p:val>
                                        </p:tav>
                                        <p:tav tm="100000">
                                          <p:val>
                                            <p:strVal val="#ppt_w"/>
                                          </p:val>
                                        </p:tav>
                                      </p:tavLst>
                                    </p:anim>
                                    <p:anim calcmode="lin" valueType="num">
                                      <p:cBhvr>
                                        <p:cTn id="85" dur="1000" fill="hold"/>
                                        <p:tgtEl>
                                          <p:spTgt spid="16"/>
                                        </p:tgtEl>
                                        <p:attrNameLst>
                                          <p:attrName>ppt_h</p:attrName>
                                        </p:attrNameLst>
                                      </p:cBhvr>
                                      <p:tavLst>
                                        <p:tav tm="0">
                                          <p:val>
                                            <p:fltVal val="0"/>
                                          </p:val>
                                        </p:tav>
                                        <p:tav tm="100000">
                                          <p:val>
                                            <p:strVal val="#ppt_h"/>
                                          </p:val>
                                        </p:tav>
                                      </p:tavLst>
                                    </p:anim>
                                    <p:anim calcmode="lin" valueType="num">
                                      <p:cBhvr>
                                        <p:cTn id="86" dur="1000" fill="hold"/>
                                        <p:tgtEl>
                                          <p:spTgt spid="16"/>
                                        </p:tgtEl>
                                        <p:attrNameLst>
                                          <p:attrName>style.rotation</p:attrName>
                                        </p:attrNameLst>
                                      </p:cBhvr>
                                      <p:tavLst>
                                        <p:tav tm="0">
                                          <p:val>
                                            <p:fltVal val="90"/>
                                          </p:val>
                                        </p:tav>
                                        <p:tav tm="100000">
                                          <p:val>
                                            <p:fltVal val="0"/>
                                          </p:val>
                                        </p:tav>
                                      </p:tavLst>
                                    </p:anim>
                                    <p:animEffect transition="in" filter="fade">
                                      <p:cBhvr>
                                        <p:cTn id="87" dur="1000"/>
                                        <p:tgtEl>
                                          <p:spTgt spid="16"/>
                                        </p:tgtEl>
                                      </p:cBhvr>
                                    </p:animEffect>
                                  </p:childTnLst>
                                </p:cTn>
                              </p:par>
                            </p:childTnLst>
                          </p:cTn>
                        </p:par>
                        <p:par>
                          <p:cTn id="88" fill="hold">
                            <p:stCondLst>
                              <p:cond delay="10550"/>
                            </p:stCondLst>
                            <p:childTnLst>
                              <p:par>
                                <p:cTn id="89" presetID="22" presetClass="entr" presetSubtype="8"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其他产品</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38200" y="1275606"/>
            <a:ext cx="1752600" cy="10668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5" name="Text Box 10"/>
          <p:cNvSpPr txBox="1">
            <a:spLocks noChangeArrowheads="1"/>
          </p:cNvSpPr>
          <p:nvPr/>
        </p:nvSpPr>
        <p:spPr bwMode="auto">
          <a:xfrm>
            <a:off x="822325" y="2358945"/>
            <a:ext cx="1768475" cy="706347"/>
          </a:xfrm>
          <a:prstGeom prst="rect">
            <a:avLst/>
          </a:prstGeom>
          <a:noFill/>
          <a:ln w="9525">
            <a:noFill/>
            <a:miter lim="800000"/>
          </a:ln>
        </p:spPr>
        <p:txBody>
          <a:bodyPr lIns="45720" tIns="22860" rIns="45720" bIns="22860">
            <a:spAutoFit/>
          </a:bodyPr>
          <a:lstStyle/>
          <a:p>
            <a:pPr algn="ctr" defTabSz="1088390" fontAlgn="auto">
              <a:lnSpc>
                <a:spcPct val="130000"/>
              </a:lnSpc>
              <a:spcBef>
                <a:spcPts val="0"/>
              </a:spcBef>
              <a:spcAft>
                <a:spcPts val="0"/>
              </a:spcAft>
              <a:defRPr/>
            </a:pPr>
            <a:r>
              <a:rPr lang="zh-CN" altLang="en-US" sz="1200" b="1" dirty="0">
                <a:solidFill>
                  <a:srgbClr val="0070C0"/>
                </a:solidFill>
                <a:latin typeface="微软雅黑" panose="020B0503020204020204" pitchFamily="34" charset="-122"/>
                <a:ea typeface="微软雅黑" panose="020B0503020204020204" pitchFamily="34" charset="-122"/>
                <a:cs typeface="Open Sans" pitchFamily="34" charset="0"/>
              </a:rPr>
              <a:t>添加文本</a:t>
            </a:r>
            <a:endParaRPr lang="en-US" sz="1200" b="1" dirty="0">
              <a:solidFill>
                <a:srgbClr val="0070C0"/>
              </a:solidFill>
              <a:latin typeface="微软雅黑" panose="020B0503020204020204" pitchFamily="34" charset="-122"/>
              <a:ea typeface="微软雅黑" panose="020B0503020204020204" pitchFamily="34" charset="-122"/>
              <a:cs typeface="Open Sans" pitchFamily="34" charset="0"/>
            </a:endParaRPr>
          </a:p>
          <a:p>
            <a:pPr algn="ctr" defTabSz="1088390" fontAlgn="auto">
              <a:lnSpc>
                <a:spcPct val="130000"/>
              </a:lnSpc>
              <a:spcBef>
                <a:spcPts val="0"/>
              </a:spcBef>
              <a:spcAft>
                <a:spcPts val="0"/>
              </a:spcAft>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根据自己的需要添加适当的文字</a:t>
            </a:r>
            <a:endPar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8" name="Rectangle 5"/>
          <p:cNvSpPr/>
          <p:nvPr/>
        </p:nvSpPr>
        <p:spPr>
          <a:xfrm>
            <a:off x="2746375" y="1275606"/>
            <a:ext cx="1752600" cy="10668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9" name="Text Box 10"/>
          <p:cNvSpPr txBox="1">
            <a:spLocks noChangeArrowheads="1"/>
          </p:cNvSpPr>
          <p:nvPr/>
        </p:nvSpPr>
        <p:spPr bwMode="auto">
          <a:xfrm>
            <a:off x="2732088" y="2354783"/>
            <a:ext cx="1766887" cy="706347"/>
          </a:xfrm>
          <a:prstGeom prst="rect">
            <a:avLst/>
          </a:prstGeom>
          <a:noFill/>
          <a:ln w="9525">
            <a:noFill/>
            <a:miter lim="800000"/>
          </a:ln>
        </p:spPr>
        <p:txBody>
          <a:bodyPr lIns="45720" tIns="22860" rIns="45720" bIns="22860">
            <a:spAutoFit/>
          </a:bodyPr>
          <a:lstStyle/>
          <a:p>
            <a:pPr lvl="0" algn="ctr" defTabSz="1088390">
              <a:lnSpc>
                <a:spcPct val="130000"/>
              </a:lnSpc>
              <a:defRPr/>
            </a:pPr>
            <a:r>
              <a:rPr lang="zh-CN" altLang="en-US" sz="1200" b="1" dirty="0">
                <a:solidFill>
                  <a:srgbClr val="0070C0"/>
                </a:solidFill>
                <a:latin typeface="微软雅黑" panose="020B0503020204020204" pitchFamily="34" charset="-122"/>
                <a:ea typeface="微软雅黑" panose="020B0503020204020204" pitchFamily="34" charset="-122"/>
                <a:cs typeface="Open Sans" pitchFamily="34" charset="0"/>
              </a:rPr>
              <a:t>添加文本</a:t>
            </a:r>
            <a:endParaRPr lang="en-US" altLang="zh-CN" sz="1200" b="1" dirty="0">
              <a:solidFill>
                <a:srgbClr val="0070C0"/>
              </a:solidFill>
              <a:latin typeface="微软雅黑" panose="020B0503020204020204" pitchFamily="34" charset="-122"/>
              <a:ea typeface="微软雅黑" panose="020B0503020204020204" pitchFamily="34" charset="-122"/>
              <a:cs typeface="Open Sans" pitchFamily="34" charset="0"/>
            </a:endParaRPr>
          </a:p>
          <a:p>
            <a:pPr lvl="0" algn="ctr" defTabSz="1088390">
              <a:lnSpc>
                <a:spcPct val="130000"/>
              </a:lnSpc>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根据自己的需要添加适当的文字</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10" name="Rectangle 7"/>
          <p:cNvSpPr/>
          <p:nvPr/>
        </p:nvSpPr>
        <p:spPr>
          <a:xfrm>
            <a:off x="4645025" y="1275606"/>
            <a:ext cx="1752600" cy="1066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1" name="Text Box 10"/>
          <p:cNvSpPr txBox="1">
            <a:spLocks noChangeArrowheads="1"/>
          </p:cNvSpPr>
          <p:nvPr/>
        </p:nvSpPr>
        <p:spPr bwMode="auto">
          <a:xfrm>
            <a:off x="4629150" y="2354783"/>
            <a:ext cx="1768475" cy="706347"/>
          </a:xfrm>
          <a:prstGeom prst="rect">
            <a:avLst/>
          </a:prstGeom>
          <a:noFill/>
          <a:ln w="9525">
            <a:noFill/>
            <a:miter lim="800000"/>
          </a:ln>
        </p:spPr>
        <p:txBody>
          <a:bodyPr lIns="45720" tIns="22860" rIns="45720" bIns="22860">
            <a:spAutoFit/>
          </a:bodyPr>
          <a:lstStyle/>
          <a:p>
            <a:pPr lvl="0" algn="ctr" defTabSz="1088390">
              <a:lnSpc>
                <a:spcPct val="130000"/>
              </a:lnSpc>
              <a:defRPr/>
            </a:pPr>
            <a:r>
              <a:rPr lang="zh-CN" altLang="en-US" sz="1200" b="1" dirty="0">
                <a:solidFill>
                  <a:srgbClr val="0070C0"/>
                </a:solidFill>
                <a:latin typeface="微软雅黑" panose="020B0503020204020204" pitchFamily="34" charset="-122"/>
                <a:ea typeface="微软雅黑" panose="020B0503020204020204" pitchFamily="34" charset="-122"/>
                <a:cs typeface="Open Sans" pitchFamily="34" charset="0"/>
              </a:rPr>
              <a:t>添加文本</a:t>
            </a:r>
            <a:endParaRPr lang="en-US" altLang="zh-CN" sz="1200" b="1" dirty="0">
              <a:solidFill>
                <a:srgbClr val="0070C0"/>
              </a:solidFill>
              <a:latin typeface="微软雅黑" panose="020B0503020204020204" pitchFamily="34" charset="-122"/>
              <a:ea typeface="微软雅黑" panose="020B0503020204020204" pitchFamily="34" charset="-122"/>
              <a:cs typeface="Open Sans" pitchFamily="34" charset="0"/>
            </a:endParaRPr>
          </a:p>
          <a:p>
            <a:pPr lvl="0" algn="ctr" defTabSz="1088390">
              <a:lnSpc>
                <a:spcPct val="130000"/>
              </a:lnSpc>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根据自己的需要添加适当的文字</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12" name="Rectangle 9"/>
          <p:cNvSpPr/>
          <p:nvPr/>
        </p:nvSpPr>
        <p:spPr>
          <a:xfrm>
            <a:off x="6553200" y="1275606"/>
            <a:ext cx="1752600" cy="1066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3" name="Text Box 10"/>
          <p:cNvSpPr txBox="1">
            <a:spLocks noChangeArrowheads="1"/>
          </p:cNvSpPr>
          <p:nvPr/>
        </p:nvSpPr>
        <p:spPr bwMode="auto">
          <a:xfrm>
            <a:off x="6537325" y="2354783"/>
            <a:ext cx="1768475" cy="706347"/>
          </a:xfrm>
          <a:prstGeom prst="rect">
            <a:avLst/>
          </a:prstGeom>
          <a:noFill/>
          <a:ln w="9525">
            <a:noFill/>
            <a:miter lim="800000"/>
          </a:ln>
        </p:spPr>
        <p:txBody>
          <a:bodyPr lIns="45720" tIns="22860" rIns="45720" bIns="22860">
            <a:spAutoFit/>
          </a:bodyPr>
          <a:lstStyle/>
          <a:p>
            <a:pPr lvl="0" algn="ctr" defTabSz="1088390">
              <a:lnSpc>
                <a:spcPct val="130000"/>
              </a:lnSpc>
              <a:defRPr/>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添加文本</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a:p>
            <a:pPr lvl="0" algn="ctr" defTabSz="1088390">
              <a:lnSpc>
                <a:spcPct val="130000"/>
              </a:lnSpc>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根据自己的需要添加适当的文字</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14" name="Rectangle 11"/>
          <p:cNvSpPr/>
          <p:nvPr/>
        </p:nvSpPr>
        <p:spPr>
          <a:xfrm>
            <a:off x="830263" y="3092376"/>
            <a:ext cx="1752600" cy="10668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5" name="Text Box 10"/>
          <p:cNvSpPr txBox="1">
            <a:spLocks noChangeArrowheads="1"/>
          </p:cNvSpPr>
          <p:nvPr/>
        </p:nvSpPr>
        <p:spPr bwMode="auto">
          <a:xfrm>
            <a:off x="815975" y="4191000"/>
            <a:ext cx="1766888" cy="706347"/>
          </a:xfrm>
          <a:prstGeom prst="rect">
            <a:avLst/>
          </a:prstGeom>
          <a:noFill/>
          <a:ln w="9525">
            <a:noFill/>
            <a:miter lim="800000"/>
          </a:ln>
        </p:spPr>
        <p:txBody>
          <a:bodyPr lIns="45720" tIns="22860" rIns="45720" bIns="22860">
            <a:spAutoFit/>
          </a:bodyPr>
          <a:lstStyle/>
          <a:p>
            <a:pPr lvl="0" algn="ctr" defTabSz="1088390">
              <a:lnSpc>
                <a:spcPct val="130000"/>
              </a:lnSpc>
              <a:defRPr/>
            </a:pPr>
            <a:r>
              <a:rPr lang="zh-CN" altLang="en-US" sz="1200" b="1" dirty="0">
                <a:solidFill>
                  <a:srgbClr val="0070C0"/>
                </a:solidFill>
                <a:latin typeface="微软雅黑" panose="020B0503020204020204" pitchFamily="34" charset="-122"/>
                <a:ea typeface="微软雅黑" panose="020B0503020204020204" pitchFamily="34" charset="-122"/>
                <a:cs typeface="Open Sans" pitchFamily="34" charset="0"/>
              </a:rPr>
              <a:t>添加文本</a:t>
            </a:r>
            <a:endParaRPr lang="en-US" altLang="zh-CN" sz="1200" b="1" dirty="0">
              <a:solidFill>
                <a:srgbClr val="0070C0"/>
              </a:solidFill>
              <a:latin typeface="微软雅黑" panose="020B0503020204020204" pitchFamily="34" charset="-122"/>
              <a:ea typeface="微软雅黑" panose="020B0503020204020204" pitchFamily="34" charset="-122"/>
              <a:cs typeface="Open Sans" pitchFamily="34" charset="0"/>
            </a:endParaRPr>
          </a:p>
          <a:p>
            <a:pPr lvl="0" algn="ctr" defTabSz="1088390">
              <a:lnSpc>
                <a:spcPct val="130000"/>
              </a:lnSpc>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根据自己的需要添加适当的文字</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16" name="Rectangle 13"/>
          <p:cNvSpPr/>
          <p:nvPr/>
        </p:nvSpPr>
        <p:spPr>
          <a:xfrm>
            <a:off x="2740025" y="3092376"/>
            <a:ext cx="1752600" cy="10668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7" name="Text Box 10"/>
          <p:cNvSpPr txBox="1">
            <a:spLocks noChangeArrowheads="1"/>
          </p:cNvSpPr>
          <p:nvPr/>
        </p:nvSpPr>
        <p:spPr bwMode="auto">
          <a:xfrm>
            <a:off x="2724150" y="4191000"/>
            <a:ext cx="1768475" cy="706347"/>
          </a:xfrm>
          <a:prstGeom prst="rect">
            <a:avLst/>
          </a:prstGeom>
          <a:noFill/>
          <a:ln w="9525">
            <a:noFill/>
            <a:miter lim="800000"/>
          </a:ln>
        </p:spPr>
        <p:txBody>
          <a:bodyPr lIns="45720" tIns="22860" rIns="45720" bIns="22860">
            <a:spAutoFit/>
          </a:bodyPr>
          <a:lstStyle/>
          <a:p>
            <a:pPr lvl="0" algn="ctr" defTabSz="1088390">
              <a:lnSpc>
                <a:spcPct val="130000"/>
              </a:lnSpc>
              <a:defRPr/>
            </a:pPr>
            <a:r>
              <a:rPr lang="zh-CN" altLang="en-US" sz="1200" b="1" dirty="0">
                <a:solidFill>
                  <a:srgbClr val="0070C0"/>
                </a:solidFill>
                <a:latin typeface="微软雅黑" panose="020B0503020204020204" pitchFamily="34" charset="-122"/>
                <a:ea typeface="微软雅黑" panose="020B0503020204020204" pitchFamily="34" charset="-122"/>
                <a:cs typeface="Open Sans" pitchFamily="34" charset="0"/>
              </a:rPr>
              <a:t>添加文本</a:t>
            </a:r>
            <a:endParaRPr lang="en-US" altLang="zh-CN" sz="1200" b="1" dirty="0">
              <a:solidFill>
                <a:srgbClr val="0070C0"/>
              </a:solidFill>
              <a:latin typeface="微软雅黑" panose="020B0503020204020204" pitchFamily="34" charset="-122"/>
              <a:ea typeface="微软雅黑" panose="020B0503020204020204" pitchFamily="34" charset="-122"/>
              <a:cs typeface="Open Sans" pitchFamily="34" charset="0"/>
            </a:endParaRPr>
          </a:p>
          <a:p>
            <a:pPr lvl="0" algn="ctr" defTabSz="1088390">
              <a:lnSpc>
                <a:spcPct val="130000"/>
              </a:lnSpc>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根据自己的需要添加适当的文字</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18" name="Rectangle 15"/>
          <p:cNvSpPr/>
          <p:nvPr/>
        </p:nvSpPr>
        <p:spPr>
          <a:xfrm>
            <a:off x="4637088" y="3092376"/>
            <a:ext cx="1752600" cy="10668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9" name="Text Box 10"/>
          <p:cNvSpPr txBox="1">
            <a:spLocks noChangeArrowheads="1"/>
          </p:cNvSpPr>
          <p:nvPr/>
        </p:nvSpPr>
        <p:spPr bwMode="auto">
          <a:xfrm>
            <a:off x="4621213" y="4191000"/>
            <a:ext cx="1768475" cy="706347"/>
          </a:xfrm>
          <a:prstGeom prst="rect">
            <a:avLst/>
          </a:prstGeom>
          <a:noFill/>
          <a:ln w="9525">
            <a:noFill/>
            <a:miter lim="800000"/>
          </a:ln>
        </p:spPr>
        <p:txBody>
          <a:bodyPr lIns="45720" tIns="22860" rIns="45720" bIns="22860">
            <a:spAutoFit/>
          </a:bodyPr>
          <a:lstStyle/>
          <a:p>
            <a:pPr lvl="0" algn="ctr" defTabSz="1088390">
              <a:lnSpc>
                <a:spcPct val="130000"/>
              </a:lnSpc>
              <a:defRPr/>
            </a:pPr>
            <a:r>
              <a:rPr lang="zh-CN" altLang="en-US" sz="1200" b="1" dirty="0">
                <a:solidFill>
                  <a:srgbClr val="0070C0"/>
                </a:solidFill>
                <a:latin typeface="微软雅黑" panose="020B0503020204020204" pitchFamily="34" charset="-122"/>
                <a:ea typeface="微软雅黑" panose="020B0503020204020204" pitchFamily="34" charset="-122"/>
                <a:cs typeface="Open Sans" pitchFamily="34" charset="0"/>
              </a:rPr>
              <a:t>添加文本</a:t>
            </a:r>
            <a:endParaRPr lang="en-US" altLang="zh-CN" sz="1200" b="1" dirty="0">
              <a:solidFill>
                <a:srgbClr val="0070C0"/>
              </a:solidFill>
              <a:latin typeface="微软雅黑" panose="020B0503020204020204" pitchFamily="34" charset="-122"/>
              <a:ea typeface="微软雅黑" panose="020B0503020204020204" pitchFamily="34" charset="-122"/>
              <a:cs typeface="Open Sans" pitchFamily="34" charset="0"/>
            </a:endParaRPr>
          </a:p>
          <a:p>
            <a:pPr lvl="0" algn="ctr" defTabSz="1088390">
              <a:lnSpc>
                <a:spcPct val="130000"/>
              </a:lnSpc>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根据自己的需要添加适当的文字</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20" name="Rectangle 17"/>
          <p:cNvSpPr/>
          <p:nvPr/>
        </p:nvSpPr>
        <p:spPr>
          <a:xfrm>
            <a:off x="6545263" y="3092376"/>
            <a:ext cx="1752600" cy="10668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21" name="Text Box 10"/>
          <p:cNvSpPr txBox="1">
            <a:spLocks noChangeArrowheads="1"/>
          </p:cNvSpPr>
          <p:nvPr/>
        </p:nvSpPr>
        <p:spPr bwMode="auto">
          <a:xfrm>
            <a:off x="6530975" y="4191000"/>
            <a:ext cx="1766888" cy="706347"/>
          </a:xfrm>
          <a:prstGeom prst="rect">
            <a:avLst/>
          </a:prstGeom>
          <a:noFill/>
          <a:ln w="9525">
            <a:noFill/>
            <a:miter lim="800000"/>
          </a:ln>
        </p:spPr>
        <p:txBody>
          <a:bodyPr lIns="45720" tIns="22860" rIns="45720" bIns="22860">
            <a:spAutoFit/>
          </a:bodyPr>
          <a:lstStyle/>
          <a:p>
            <a:pPr lvl="0" algn="ctr" defTabSz="1088390">
              <a:lnSpc>
                <a:spcPct val="130000"/>
              </a:lnSpc>
              <a:defRPr/>
            </a:pPr>
            <a:r>
              <a:rPr lang="zh-CN" altLang="en-US" sz="1200" b="1" dirty="0">
                <a:solidFill>
                  <a:srgbClr val="0070C0"/>
                </a:solidFill>
                <a:latin typeface="微软雅黑" panose="020B0503020204020204" pitchFamily="34" charset="-122"/>
                <a:ea typeface="微软雅黑" panose="020B0503020204020204" pitchFamily="34" charset="-122"/>
                <a:cs typeface="Open Sans" pitchFamily="34" charset="0"/>
              </a:rPr>
              <a:t>添加文本</a:t>
            </a:r>
            <a:endParaRPr lang="en-US" altLang="zh-CN" sz="1200" b="1" dirty="0">
              <a:solidFill>
                <a:srgbClr val="0070C0"/>
              </a:solidFill>
              <a:latin typeface="微软雅黑" panose="020B0503020204020204" pitchFamily="34" charset="-122"/>
              <a:ea typeface="微软雅黑" panose="020B0503020204020204" pitchFamily="34" charset="-122"/>
              <a:cs typeface="Open Sans" pitchFamily="34" charset="0"/>
            </a:endParaRPr>
          </a:p>
          <a:p>
            <a:pPr lvl="0" algn="ctr" defTabSz="1088390">
              <a:lnSpc>
                <a:spcPct val="130000"/>
              </a:lnSpc>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根据自己的需要添加适当的文字</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23" presetClass="entr" presetSubtype="52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ppt_x</p:attrName>
                                        </p:attrNameLst>
                                      </p:cBhvr>
                                      <p:tavLst>
                                        <p:tav tm="0">
                                          <p:val>
                                            <p:fltVal val="0.5"/>
                                          </p:val>
                                        </p:tav>
                                        <p:tav tm="100000">
                                          <p:val>
                                            <p:strVal val="#ppt_x"/>
                                          </p:val>
                                        </p:tav>
                                      </p:tavLst>
                                    </p:anim>
                                    <p:anim calcmode="lin" valueType="num">
                                      <p:cBhvr>
                                        <p:cTn id="23" dur="500" fill="hold"/>
                                        <p:tgtEl>
                                          <p:spTgt spid="4"/>
                                        </p:tgtEl>
                                        <p:attrNameLst>
                                          <p:attrName>ppt_y</p:attrName>
                                        </p:attrNameLst>
                                      </p:cBhvr>
                                      <p:tavLst>
                                        <p:tav tm="0">
                                          <p:val>
                                            <p:fltVal val="0.5"/>
                                          </p:val>
                                        </p:tav>
                                        <p:tav tm="100000">
                                          <p:val>
                                            <p:strVal val="#ppt_y"/>
                                          </p:val>
                                        </p:tav>
                                      </p:tavLst>
                                    </p:anim>
                                  </p:childTnLst>
                                </p:cTn>
                              </p:par>
                              <p:par>
                                <p:cTn id="24" presetID="23" presetClass="entr" presetSubtype="528" fill="hold" grpId="0" nodeType="withEffect">
                                  <p:stCondLst>
                                    <p:cond delay="25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ppt_x</p:attrName>
                                        </p:attrNameLst>
                                      </p:cBhvr>
                                      <p:tavLst>
                                        <p:tav tm="0">
                                          <p:val>
                                            <p:fltVal val="0.5"/>
                                          </p:val>
                                        </p:tav>
                                        <p:tav tm="100000">
                                          <p:val>
                                            <p:strVal val="#ppt_x"/>
                                          </p:val>
                                        </p:tav>
                                      </p:tavLst>
                                    </p:anim>
                                    <p:anim calcmode="lin" valueType="num">
                                      <p:cBhvr>
                                        <p:cTn id="29" dur="500" fill="hold"/>
                                        <p:tgtEl>
                                          <p:spTgt spid="8"/>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5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75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 calcmode="lin" valueType="num">
                                      <p:cBhvr>
                                        <p:cTn id="40" dur="500" fill="hold"/>
                                        <p:tgtEl>
                                          <p:spTgt spid="12"/>
                                        </p:tgtEl>
                                        <p:attrNameLst>
                                          <p:attrName>ppt_x</p:attrName>
                                        </p:attrNameLst>
                                      </p:cBhvr>
                                      <p:tavLst>
                                        <p:tav tm="0">
                                          <p:val>
                                            <p:fltVal val="0.5"/>
                                          </p:val>
                                        </p:tav>
                                        <p:tav tm="100000">
                                          <p:val>
                                            <p:strVal val="#ppt_x"/>
                                          </p:val>
                                        </p:tav>
                                      </p:tavLst>
                                    </p:anim>
                                    <p:anim calcmode="lin" valueType="num">
                                      <p:cBhvr>
                                        <p:cTn id="41" dur="500" fill="hold"/>
                                        <p:tgtEl>
                                          <p:spTgt spid="12"/>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10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 calcmode="lin" valueType="num">
                                      <p:cBhvr>
                                        <p:cTn id="46" dur="500" fill="hold"/>
                                        <p:tgtEl>
                                          <p:spTgt spid="14"/>
                                        </p:tgtEl>
                                        <p:attrNameLst>
                                          <p:attrName>ppt_x</p:attrName>
                                        </p:attrNameLst>
                                      </p:cBhvr>
                                      <p:tavLst>
                                        <p:tav tm="0">
                                          <p:val>
                                            <p:fltVal val="0.5"/>
                                          </p:val>
                                        </p:tav>
                                        <p:tav tm="100000">
                                          <p:val>
                                            <p:strVal val="#ppt_x"/>
                                          </p:val>
                                        </p:tav>
                                      </p:tavLst>
                                    </p:anim>
                                    <p:anim calcmode="lin" valueType="num">
                                      <p:cBhvr>
                                        <p:cTn id="47" dur="500" fill="hold"/>
                                        <p:tgtEl>
                                          <p:spTgt spid="14"/>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125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ppt_x</p:attrName>
                                        </p:attrNameLst>
                                      </p:cBhvr>
                                      <p:tavLst>
                                        <p:tav tm="0">
                                          <p:val>
                                            <p:fltVal val="0.5"/>
                                          </p:val>
                                        </p:tav>
                                        <p:tav tm="100000">
                                          <p:val>
                                            <p:strVal val="#ppt_x"/>
                                          </p:val>
                                        </p:tav>
                                      </p:tavLst>
                                    </p:anim>
                                    <p:anim calcmode="lin" valueType="num">
                                      <p:cBhvr>
                                        <p:cTn id="53" dur="500" fill="hold"/>
                                        <p:tgtEl>
                                          <p:spTgt spid="16"/>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15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ppt_x</p:attrName>
                                        </p:attrNameLst>
                                      </p:cBhvr>
                                      <p:tavLst>
                                        <p:tav tm="0">
                                          <p:val>
                                            <p:fltVal val="0.5"/>
                                          </p:val>
                                        </p:tav>
                                        <p:tav tm="100000">
                                          <p:val>
                                            <p:strVal val="#ppt_x"/>
                                          </p:val>
                                        </p:tav>
                                      </p:tavLst>
                                    </p:anim>
                                    <p:anim calcmode="lin" valueType="num">
                                      <p:cBhvr>
                                        <p:cTn id="59" dur="500" fill="hold"/>
                                        <p:tgtEl>
                                          <p:spTgt spid="18"/>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175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 calcmode="lin" valueType="num">
                                      <p:cBhvr>
                                        <p:cTn id="64" dur="500" fill="hold"/>
                                        <p:tgtEl>
                                          <p:spTgt spid="20"/>
                                        </p:tgtEl>
                                        <p:attrNameLst>
                                          <p:attrName>ppt_x</p:attrName>
                                        </p:attrNameLst>
                                      </p:cBhvr>
                                      <p:tavLst>
                                        <p:tav tm="0">
                                          <p:val>
                                            <p:fltVal val="0.5"/>
                                          </p:val>
                                        </p:tav>
                                        <p:tav tm="100000">
                                          <p:val>
                                            <p:strVal val="#ppt_x"/>
                                          </p:val>
                                        </p:tav>
                                      </p:tavLst>
                                    </p:anim>
                                    <p:anim calcmode="lin" valueType="num">
                                      <p:cBhvr>
                                        <p:cTn id="65" dur="500" fill="hold"/>
                                        <p:tgtEl>
                                          <p:spTgt spid="20"/>
                                        </p:tgtEl>
                                        <p:attrNameLst>
                                          <p:attrName>ppt_y</p:attrName>
                                        </p:attrNameLst>
                                      </p:cBhvr>
                                      <p:tavLst>
                                        <p:tav tm="0">
                                          <p:val>
                                            <p:fltVal val="0.5"/>
                                          </p:val>
                                        </p:tav>
                                        <p:tav tm="100000">
                                          <p:val>
                                            <p:strVal val="#ppt_y"/>
                                          </p:val>
                                        </p:tav>
                                      </p:tavLst>
                                    </p:anim>
                                  </p:childTnLst>
                                </p:cTn>
                              </p:par>
                            </p:childTnLst>
                          </p:cTn>
                        </p:par>
                        <p:par>
                          <p:cTn id="66" fill="hold">
                            <p:stCondLst>
                              <p:cond delay="1575"/>
                            </p:stCondLst>
                            <p:childTnLst>
                              <p:par>
                                <p:cTn id="67" presetID="2" presetClass="entr" presetSubtype="2"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1+#ppt_w/2"/>
                                          </p:val>
                                        </p:tav>
                                        <p:tav tm="100000">
                                          <p:val>
                                            <p:strVal val="#ppt_x"/>
                                          </p:val>
                                        </p:tav>
                                      </p:tavLst>
                                    </p:anim>
                                    <p:anim calcmode="lin" valueType="num">
                                      <p:cBhvr additive="base">
                                        <p:cTn id="70" dur="500" fill="hold"/>
                                        <p:tgtEl>
                                          <p:spTgt spid="5"/>
                                        </p:tgtEl>
                                        <p:attrNameLst>
                                          <p:attrName>ppt_y</p:attrName>
                                        </p:attrNameLst>
                                      </p:cBhvr>
                                      <p:tavLst>
                                        <p:tav tm="0">
                                          <p:val>
                                            <p:strVal val="#ppt_y"/>
                                          </p:val>
                                        </p:tav>
                                        <p:tav tm="100000">
                                          <p:val>
                                            <p:strVal val="#ppt_y"/>
                                          </p:val>
                                        </p:tav>
                                      </p:tavLst>
                                    </p:anim>
                                  </p:childTnLst>
                                </p:cTn>
                              </p:par>
                            </p:childTnLst>
                          </p:cTn>
                        </p:par>
                        <p:par>
                          <p:cTn id="71" fill="hold">
                            <p:stCondLst>
                              <p:cond delay="2075"/>
                            </p:stCondLst>
                            <p:childTnLst>
                              <p:par>
                                <p:cTn id="72" presetID="2" presetClass="entr" presetSubtype="2"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500" fill="hold"/>
                                        <p:tgtEl>
                                          <p:spTgt spid="9"/>
                                        </p:tgtEl>
                                        <p:attrNameLst>
                                          <p:attrName>ppt_x</p:attrName>
                                        </p:attrNameLst>
                                      </p:cBhvr>
                                      <p:tavLst>
                                        <p:tav tm="0">
                                          <p:val>
                                            <p:strVal val="1+#ppt_w/2"/>
                                          </p:val>
                                        </p:tav>
                                        <p:tav tm="100000">
                                          <p:val>
                                            <p:strVal val="#ppt_x"/>
                                          </p:val>
                                        </p:tav>
                                      </p:tavLst>
                                    </p:anim>
                                    <p:anim calcmode="lin" valueType="num">
                                      <p:cBhvr additive="base">
                                        <p:cTn id="75" dur="500" fill="hold"/>
                                        <p:tgtEl>
                                          <p:spTgt spid="9"/>
                                        </p:tgtEl>
                                        <p:attrNameLst>
                                          <p:attrName>ppt_y</p:attrName>
                                        </p:attrNameLst>
                                      </p:cBhvr>
                                      <p:tavLst>
                                        <p:tav tm="0">
                                          <p:val>
                                            <p:strVal val="#ppt_y"/>
                                          </p:val>
                                        </p:tav>
                                        <p:tav tm="100000">
                                          <p:val>
                                            <p:strVal val="#ppt_y"/>
                                          </p:val>
                                        </p:tav>
                                      </p:tavLst>
                                    </p:anim>
                                  </p:childTnLst>
                                </p:cTn>
                              </p:par>
                            </p:childTnLst>
                          </p:cTn>
                        </p:par>
                        <p:par>
                          <p:cTn id="76" fill="hold">
                            <p:stCondLst>
                              <p:cond delay="2575"/>
                            </p:stCondLst>
                            <p:childTnLst>
                              <p:par>
                                <p:cTn id="77" presetID="2" presetClass="entr" presetSubtype="2"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1+#ppt_w/2"/>
                                          </p:val>
                                        </p:tav>
                                        <p:tav tm="100000">
                                          <p:val>
                                            <p:strVal val="#ppt_x"/>
                                          </p:val>
                                        </p:tav>
                                      </p:tavLst>
                                    </p:anim>
                                    <p:anim calcmode="lin" valueType="num">
                                      <p:cBhvr additive="base">
                                        <p:cTn id="80" dur="500" fill="hold"/>
                                        <p:tgtEl>
                                          <p:spTgt spid="11"/>
                                        </p:tgtEl>
                                        <p:attrNameLst>
                                          <p:attrName>ppt_y</p:attrName>
                                        </p:attrNameLst>
                                      </p:cBhvr>
                                      <p:tavLst>
                                        <p:tav tm="0">
                                          <p:val>
                                            <p:strVal val="#ppt_y"/>
                                          </p:val>
                                        </p:tav>
                                        <p:tav tm="100000">
                                          <p:val>
                                            <p:strVal val="#ppt_y"/>
                                          </p:val>
                                        </p:tav>
                                      </p:tavLst>
                                    </p:anim>
                                  </p:childTnLst>
                                </p:cTn>
                              </p:par>
                            </p:childTnLst>
                          </p:cTn>
                        </p:par>
                        <p:par>
                          <p:cTn id="81" fill="hold">
                            <p:stCondLst>
                              <p:cond delay="3075"/>
                            </p:stCondLst>
                            <p:childTnLst>
                              <p:par>
                                <p:cTn id="82" presetID="2" presetClass="entr" presetSubtype="2"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1+#ppt_w/2"/>
                                          </p:val>
                                        </p:tav>
                                        <p:tav tm="100000">
                                          <p:val>
                                            <p:strVal val="#ppt_x"/>
                                          </p:val>
                                        </p:tav>
                                      </p:tavLst>
                                    </p:anim>
                                    <p:anim calcmode="lin" valueType="num">
                                      <p:cBhvr additive="base">
                                        <p:cTn id="85" dur="500" fill="hold"/>
                                        <p:tgtEl>
                                          <p:spTgt spid="13"/>
                                        </p:tgtEl>
                                        <p:attrNameLst>
                                          <p:attrName>ppt_y</p:attrName>
                                        </p:attrNameLst>
                                      </p:cBhvr>
                                      <p:tavLst>
                                        <p:tav tm="0">
                                          <p:val>
                                            <p:strVal val="#ppt_y"/>
                                          </p:val>
                                        </p:tav>
                                        <p:tav tm="100000">
                                          <p:val>
                                            <p:strVal val="#ppt_y"/>
                                          </p:val>
                                        </p:tav>
                                      </p:tavLst>
                                    </p:anim>
                                  </p:childTnLst>
                                </p:cTn>
                              </p:par>
                            </p:childTnLst>
                          </p:cTn>
                        </p:par>
                        <p:par>
                          <p:cTn id="86" fill="hold">
                            <p:stCondLst>
                              <p:cond delay="3575"/>
                            </p:stCondLst>
                            <p:childTnLst>
                              <p:par>
                                <p:cTn id="87" presetID="2" presetClass="entr" presetSubtype="4"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childTnLst>
                          </p:cTn>
                        </p:par>
                        <p:par>
                          <p:cTn id="91" fill="hold">
                            <p:stCondLst>
                              <p:cond delay="4075"/>
                            </p:stCondLst>
                            <p:childTnLst>
                              <p:par>
                                <p:cTn id="92" presetID="2" presetClass="entr" presetSubtype="4"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500" fill="hold"/>
                                        <p:tgtEl>
                                          <p:spTgt spid="17"/>
                                        </p:tgtEl>
                                        <p:attrNameLst>
                                          <p:attrName>ppt_x</p:attrName>
                                        </p:attrNameLst>
                                      </p:cBhvr>
                                      <p:tavLst>
                                        <p:tav tm="0">
                                          <p:val>
                                            <p:strVal val="#ppt_x"/>
                                          </p:val>
                                        </p:tav>
                                        <p:tav tm="100000">
                                          <p:val>
                                            <p:strVal val="#ppt_x"/>
                                          </p:val>
                                        </p:tav>
                                      </p:tavLst>
                                    </p:anim>
                                    <p:anim calcmode="lin" valueType="num">
                                      <p:cBhvr additive="base">
                                        <p:cTn id="95" dur="500" fill="hold"/>
                                        <p:tgtEl>
                                          <p:spTgt spid="17"/>
                                        </p:tgtEl>
                                        <p:attrNameLst>
                                          <p:attrName>ppt_y</p:attrName>
                                        </p:attrNameLst>
                                      </p:cBhvr>
                                      <p:tavLst>
                                        <p:tav tm="0">
                                          <p:val>
                                            <p:strVal val="1+#ppt_h/2"/>
                                          </p:val>
                                        </p:tav>
                                        <p:tav tm="100000">
                                          <p:val>
                                            <p:strVal val="#ppt_y"/>
                                          </p:val>
                                        </p:tav>
                                      </p:tavLst>
                                    </p:anim>
                                  </p:childTnLst>
                                </p:cTn>
                              </p:par>
                            </p:childTnLst>
                          </p:cTn>
                        </p:par>
                        <p:par>
                          <p:cTn id="96" fill="hold">
                            <p:stCondLst>
                              <p:cond delay="4575"/>
                            </p:stCondLst>
                            <p:childTnLst>
                              <p:par>
                                <p:cTn id="97" presetID="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5075"/>
                            </p:stCondLst>
                            <p:childTnLst>
                              <p:par>
                                <p:cTn id="102" presetID="2" presetClass="entr" presetSubtype="4" fill="hold" grpId="0" nodeType="after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fill="hold"/>
                                        <p:tgtEl>
                                          <p:spTgt spid="21"/>
                                        </p:tgtEl>
                                        <p:attrNameLst>
                                          <p:attrName>ppt_x</p:attrName>
                                        </p:attrNameLst>
                                      </p:cBhvr>
                                      <p:tavLst>
                                        <p:tav tm="0">
                                          <p:val>
                                            <p:strVal val="#ppt_x"/>
                                          </p:val>
                                        </p:tav>
                                        <p:tav tm="100000">
                                          <p:val>
                                            <p:strVal val="#ppt_x"/>
                                          </p:val>
                                        </p:tav>
                                      </p:tavLst>
                                    </p:anim>
                                    <p:anim calcmode="lin" valueType="num">
                                      <p:cBhvr additive="base">
                                        <p:cTn id="10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特色及功能</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10"/>
          <p:cNvSpPr/>
          <p:nvPr/>
        </p:nvSpPr>
        <p:spPr bwMode="auto">
          <a:xfrm>
            <a:off x="1115616" y="1167990"/>
            <a:ext cx="3114424" cy="3564000"/>
          </a:xfrm>
          <a:custGeom>
            <a:avLst/>
            <a:gdLst>
              <a:gd name="T0" fmla="*/ 185 w 5228"/>
              <a:gd name="T1" fmla="*/ 0 h 6450"/>
              <a:gd name="T2" fmla="*/ 5044 w 5228"/>
              <a:gd name="T3" fmla="*/ 0 h 6450"/>
              <a:gd name="T4" fmla="*/ 5228 w 5228"/>
              <a:gd name="T5" fmla="*/ 184 h 6450"/>
              <a:gd name="T6" fmla="*/ 5228 w 5228"/>
              <a:gd name="T7" fmla="*/ 6266 h 6450"/>
              <a:gd name="T8" fmla="*/ 5044 w 5228"/>
              <a:gd name="T9" fmla="*/ 6450 h 6450"/>
              <a:gd name="T10" fmla="*/ 185 w 5228"/>
              <a:gd name="T11" fmla="*/ 6450 h 6450"/>
              <a:gd name="T12" fmla="*/ 0 w 5228"/>
              <a:gd name="T13" fmla="*/ 6266 h 6450"/>
              <a:gd name="T14" fmla="*/ 0 w 5228"/>
              <a:gd name="T15" fmla="*/ 184 h 6450"/>
              <a:gd name="T16" fmla="*/ 185 w 5228"/>
              <a:gd name="T17" fmla="*/ 0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bg1">
              <a:lumMod val="95000"/>
            </a:schemeClr>
          </a:solidFill>
          <a:ln>
            <a:solidFill>
              <a:schemeClr val="bg1">
                <a:lumMod val="75000"/>
              </a:schemeClr>
            </a:solidFill>
          </a:ln>
        </p:spPr>
        <p:txBody>
          <a:bodyPr vert="horz" wrap="square" lIns="68562" tIns="34281" rIns="68562" bIns="34281" numCol="1" anchor="t" anchorCtr="0" compatLnSpc="1"/>
          <a:lstStyle/>
          <a:p>
            <a:endParaRPr lang="zh-CN" altLang="en-US"/>
          </a:p>
        </p:txBody>
      </p:sp>
      <p:sp>
        <p:nvSpPr>
          <p:cNvPr id="5" name="Freeform 11"/>
          <p:cNvSpPr/>
          <p:nvPr/>
        </p:nvSpPr>
        <p:spPr bwMode="auto">
          <a:xfrm>
            <a:off x="1029924" y="1276001"/>
            <a:ext cx="80931" cy="472678"/>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tx1">
              <a:lumMod val="85000"/>
              <a:lumOff val="15000"/>
            </a:schemeClr>
          </a:solidFill>
          <a:ln>
            <a:noFill/>
          </a:ln>
        </p:spPr>
        <p:txBody>
          <a:bodyPr vert="horz" wrap="square" lIns="68562" tIns="34281" rIns="68562" bIns="34281" numCol="1" anchor="t" anchorCtr="0" compatLnSpc="1"/>
          <a:lstStyle/>
          <a:p>
            <a:endParaRPr lang="zh-CN" altLang="en-US"/>
          </a:p>
        </p:txBody>
      </p:sp>
      <p:sp>
        <p:nvSpPr>
          <p:cNvPr id="8" name="Freeform 12"/>
          <p:cNvSpPr/>
          <p:nvPr/>
        </p:nvSpPr>
        <p:spPr bwMode="auto">
          <a:xfrm>
            <a:off x="1029924" y="1340295"/>
            <a:ext cx="2094682" cy="408384"/>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rgbClr val="0070C0"/>
          </a:solidFill>
          <a:ln>
            <a:noFill/>
          </a:ln>
        </p:spPr>
        <p:txBody>
          <a:bodyPr vert="horz" wrap="square" lIns="68562" tIns="34281" rIns="68562" bIns="34281" numCol="1" anchor="t" anchorCtr="0" compatLnSpc="1"/>
          <a:lstStyle/>
          <a:p>
            <a:endParaRPr lang="zh-CN" altLang="en-US"/>
          </a:p>
        </p:txBody>
      </p:sp>
      <p:sp>
        <p:nvSpPr>
          <p:cNvPr id="9" name="TextBox 8"/>
          <p:cNvSpPr txBox="1"/>
          <p:nvPr/>
        </p:nvSpPr>
        <p:spPr>
          <a:xfrm>
            <a:off x="1220183" y="1359821"/>
            <a:ext cx="1665407" cy="369332"/>
          </a:xfrm>
          <a:prstGeom prst="rect">
            <a:avLst/>
          </a:prstGeom>
          <a:noFill/>
        </p:spPr>
        <p:txBody>
          <a:bodyPr wrap="square" lIns="68562" tIns="34281" rIns="68562" bIns="34281" rtlCol="0" anchor="ctr">
            <a:spAutoFit/>
          </a:bodyPr>
          <a:lstStyle/>
          <a:p>
            <a:r>
              <a:rPr lang="zh-CN" altLang="en-US" sz="1900" dirty="0">
                <a:solidFill>
                  <a:schemeClr val="bg1"/>
                </a:solidFill>
                <a:latin typeface="微软雅黑" panose="020B0503020204020204" pitchFamily="34" charset="-122"/>
                <a:ea typeface="微软雅黑" panose="020B0503020204020204" pitchFamily="34" charset="-122"/>
              </a:rPr>
              <a:t>添加文本</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156547" y="1820761"/>
            <a:ext cx="3001485" cy="2616467"/>
          </a:xfrm>
          <a:prstGeom prst="rect">
            <a:avLst/>
          </a:prstGeom>
          <a:noFill/>
        </p:spPr>
        <p:txBody>
          <a:bodyPr wrap="square" lIns="68562" tIns="34281" rIns="68562" bIns="34281" rtlCol="0">
            <a:spAutoFit/>
          </a:bodyPr>
          <a:lstStyle/>
          <a:p>
            <a:pPr indent="360045">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11" name="Freeform 10"/>
          <p:cNvSpPr/>
          <p:nvPr/>
        </p:nvSpPr>
        <p:spPr bwMode="auto">
          <a:xfrm>
            <a:off x="5179141" y="1167990"/>
            <a:ext cx="3114424" cy="3564000"/>
          </a:xfrm>
          <a:custGeom>
            <a:avLst/>
            <a:gdLst>
              <a:gd name="T0" fmla="*/ 185 w 5228"/>
              <a:gd name="T1" fmla="*/ 0 h 6450"/>
              <a:gd name="T2" fmla="*/ 5044 w 5228"/>
              <a:gd name="T3" fmla="*/ 0 h 6450"/>
              <a:gd name="T4" fmla="*/ 5228 w 5228"/>
              <a:gd name="T5" fmla="*/ 184 h 6450"/>
              <a:gd name="T6" fmla="*/ 5228 w 5228"/>
              <a:gd name="T7" fmla="*/ 6266 h 6450"/>
              <a:gd name="T8" fmla="*/ 5044 w 5228"/>
              <a:gd name="T9" fmla="*/ 6450 h 6450"/>
              <a:gd name="T10" fmla="*/ 185 w 5228"/>
              <a:gd name="T11" fmla="*/ 6450 h 6450"/>
              <a:gd name="T12" fmla="*/ 0 w 5228"/>
              <a:gd name="T13" fmla="*/ 6266 h 6450"/>
              <a:gd name="T14" fmla="*/ 0 w 5228"/>
              <a:gd name="T15" fmla="*/ 184 h 6450"/>
              <a:gd name="T16" fmla="*/ 185 w 5228"/>
              <a:gd name="T17" fmla="*/ 0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bg1">
              <a:lumMod val="95000"/>
            </a:schemeClr>
          </a:solidFill>
          <a:ln>
            <a:solidFill>
              <a:schemeClr val="bg1">
                <a:lumMod val="75000"/>
              </a:schemeClr>
            </a:solidFill>
          </a:ln>
        </p:spPr>
        <p:txBody>
          <a:bodyPr vert="horz" wrap="square" lIns="68562" tIns="34281" rIns="68562" bIns="34281" numCol="1" anchor="t" anchorCtr="0" compatLnSpc="1"/>
          <a:lstStyle/>
          <a:p>
            <a:endParaRPr lang="zh-CN" altLang="en-US"/>
          </a:p>
        </p:txBody>
      </p:sp>
      <p:sp>
        <p:nvSpPr>
          <p:cNvPr id="12" name="Freeform 11"/>
          <p:cNvSpPr/>
          <p:nvPr/>
        </p:nvSpPr>
        <p:spPr bwMode="auto">
          <a:xfrm>
            <a:off x="5093449" y="1276001"/>
            <a:ext cx="80931" cy="472678"/>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tx1">
              <a:lumMod val="85000"/>
              <a:lumOff val="15000"/>
            </a:schemeClr>
          </a:solidFill>
          <a:ln>
            <a:noFill/>
          </a:ln>
        </p:spPr>
        <p:txBody>
          <a:bodyPr vert="horz" wrap="square" lIns="68562" tIns="34281" rIns="68562" bIns="34281" numCol="1" anchor="t" anchorCtr="0" compatLnSpc="1"/>
          <a:lstStyle/>
          <a:p>
            <a:endParaRPr lang="zh-CN" altLang="en-US"/>
          </a:p>
        </p:txBody>
      </p:sp>
      <p:sp>
        <p:nvSpPr>
          <p:cNvPr id="13" name="Freeform 12"/>
          <p:cNvSpPr/>
          <p:nvPr/>
        </p:nvSpPr>
        <p:spPr bwMode="auto">
          <a:xfrm>
            <a:off x="5093449" y="1340295"/>
            <a:ext cx="2094682" cy="408384"/>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rgbClr val="0070C0"/>
          </a:solidFill>
          <a:ln>
            <a:noFill/>
          </a:ln>
        </p:spPr>
        <p:txBody>
          <a:bodyPr vert="horz" wrap="square" lIns="68562" tIns="34281" rIns="68562" bIns="34281" numCol="1" anchor="t" anchorCtr="0" compatLnSpc="1"/>
          <a:lstStyle/>
          <a:p>
            <a:endParaRPr lang="zh-CN" altLang="en-US"/>
          </a:p>
        </p:txBody>
      </p:sp>
      <p:sp>
        <p:nvSpPr>
          <p:cNvPr id="14" name="TextBox 13"/>
          <p:cNvSpPr txBox="1"/>
          <p:nvPr/>
        </p:nvSpPr>
        <p:spPr>
          <a:xfrm>
            <a:off x="5283708" y="1359821"/>
            <a:ext cx="1665407" cy="369332"/>
          </a:xfrm>
          <a:prstGeom prst="rect">
            <a:avLst/>
          </a:prstGeom>
          <a:noFill/>
        </p:spPr>
        <p:txBody>
          <a:bodyPr wrap="square" lIns="68562" tIns="34281" rIns="68562" bIns="34281" rtlCol="0" anchor="ctr">
            <a:spAutoFit/>
          </a:bodyPr>
          <a:lstStyle/>
          <a:p>
            <a:r>
              <a:rPr lang="zh-CN" altLang="en-US" sz="1900" dirty="0">
                <a:solidFill>
                  <a:schemeClr val="bg1"/>
                </a:solidFill>
                <a:latin typeface="微软雅黑" panose="020B0503020204020204" pitchFamily="34" charset="-122"/>
                <a:ea typeface="微软雅黑" panose="020B0503020204020204" pitchFamily="34" charset="-122"/>
              </a:rPr>
              <a:t>添加文本</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220072" y="1820761"/>
            <a:ext cx="3001485" cy="2616467"/>
          </a:xfrm>
          <a:prstGeom prst="rect">
            <a:avLst/>
          </a:prstGeom>
          <a:noFill/>
        </p:spPr>
        <p:txBody>
          <a:bodyPr wrap="square" lIns="68562" tIns="34281" rIns="68562" bIns="34281" rtlCol="0">
            <a:spAutoFit/>
          </a:bodyPr>
          <a:lstStyle/>
          <a:p>
            <a:pPr indent="360045">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100"/>
                            </p:stCondLst>
                            <p:childTnLst>
                              <p:par>
                                <p:cTn id="18" presetID="2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300"/>
                                        <p:tgtEl>
                                          <p:spTgt spid="5"/>
                                        </p:tgtEl>
                                      </p:cBhvr>
                                    </p:animEffect>
                                  </p:childTnLst>
                                </p:cTn>
                              </p:par>
                            </p:childTnLst>
                          </p:cTn>
                        </p:par>
                        <p:par>
                          <p:cTn id="25" fill="hold">
                            <p:stCondLst>
                              <p:cond delay="21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6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 by="(-#ppt_w*2)" calcmode="lin" valueType="num">
                                      <p:cBhvr rctx="PPT">
                                        <p:cTn id="32" dur="250" autoRev="1" fill="hold">
                                          <p:stCondLst>
                                            <p:cond delay="0"/>
                                          </p:stCondLst>
                                        </p:cTn>
                                        <p:tgtEl>
                                          <p:spTgt spid="9"/>
                                        </p:tgtEl>
                                        <p:attrNameLst>
                                          <p:attrName>ppt_w</p:attrName>
                                        </p:attrNameLst>
                                      </p:cBhvr>
                                    </p:anim>
                                    <p:anim by="(#ppt_w*0.50)" calcmode="lin" valueType="num">
                                      <p:cBhvr>
                                        <p:cTn id="33" dur="250" decel="50000" autoRev="1" fill="hold">
                                          <p:stCondLst>
                                            <p:cond delay="0"/>
                                          </p:stCondLst>
                                        </p:cTn>
                                        <p:tgtEl>
                                          <p:spTgt spid="9"/>
                                        </p:tgtEl>
                                        <p:attrNameLst>
                                          <p:attrName>ppt_x</p:attrName>
                                        </p:attrNameLst>
                                      </p:cBhvr>
                                    </p:anim>
                                    <p:anim from="(-#ppt_h/2)" to="(#ppt_y)" calcmode="lin" valueType="num">
                                      <p:cBhvr>
                                        <p:cTn id="34" dur="500" fill="hold">
                                          <p:stCondLst>
                                            <p:cond delay="0"/>
                                          </p:stCondLst>
                                        </p:cTn>
                                        <p:tgtEl>
                                          <p:spTgt spid="9"/>
                                        </p:tgtEl>
                                        <p:attrNameLst>
                                          <p:attrName>ppt_y</p:attrName>
                                        </p:attrNameLst>
                                      </p:cBhvr>
                                    </p:anim>
                                    <p:animRot by="21600000">
                                      <p:cBhvr>
                                        <p:cTn id="35" dur="500" fill="hold">
                                          <p:stCondLst>
                                            <p:cond delay="0"/>
                                          </p:stCondLst>
                                        </p:cTn>
                                        <p:tgtEl>
                                          <p:spTgt spid="9"/>
                                        </p:tgtEl>
                                        <p:attrNameLst>
                                          <p:attrName>r</p:attrName>
                                        </p:attrNameLst>
                                      </p:cBhvr>
                                    </p:animRot>
                                  </p:childTnLst>
                                </p:cTn>
                              </p:par>
                            </p:childTnLst>
                          </p:cTn>
                        </p:par>
                        <p:par>
                          <p:cTn id="36" fill="hold">
                            <p:stCondLst>
                              <p:cond delay="305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3550"/>
                            </p:stCondLst>
                            <p:childTnLst>
                              <p:par>
                                <p:cTn id="41" presetID="2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par>
                          <p:cTn id="44" fill="hold">
                            <p:stCondLst>
                              <p:cond delay="4050"/>
                            </p:stCondLst>
                            <p:childTnLst>
                              <p:par>
                                <p:cTn id="45" presetID="2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300"/>
                                        <p:tgtEl>
                                          <p:spTgt spid="12"/>
                                        </p:tgtEl>
                                      </p:cBhvr>
                                    </p:animEffect>
                                  </p:childTnLst>
                                </p:cTn>
                              </p:par>
                            </p:childTnLst>
                          </p:cTn>
                        </p:par>
                        <p:par>
                          <p:cTn id="48" fill="hold">
                            <p:stCondLst>
                              <p:cond delay="4550"/>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050"/>
                            </p:stCondLst>
                            <p:childTnLst>
                              <p:par>
                                <p:cTn id="53" presetID="56" presetClass="entr" presetSubtype="0" fill="hold" grpId="0" nodeType="afterEffect">
                                  <p:stCondLst>
                                    <p:cond delay="0"/>
                                  </p:stCondLst>
                                  <p:iterate type="lt">
                                    <p:tmPct val="10000"/>
                                  </p:iterate>
                                  <p:childTnLst>
                                    <p:set>
                                      <p:cBhvr>
                                        <p:cTn id="54" dur="1" fill="hold">
                                          <p:stCondLst>
                                            <p:cond delay="0"/>
                                          </p:stCondLst>
                                        </p:cTn>
                                        <p:tgtEl>
                                          <p:spTgt spid="14"/>
                                        </p:tgtEl>
                                        <p:attrNameLst>
                                          <p:attrName>style.visibility</p:attrName>
                                        </p:attrNameLst>
                                      </p:cBhvr>
                                      <p:to>
                                        <p:strVal val="visible"/>
                                      </p:to>
                                    </p:set>
                                    <p:anim by="(-#ppt_w*2)" calcmode="lin" valueType="num">
                                      <p:cBhvr rctx="PPT">
                                        <p:cTn id="55" dur="250" autoRev="1" fill="hold">
                                          <p:stCondLst>
                                            <p:cond delay="0"/>
                                          </p:stCondLst>
                                        </p:cTn>
                                        <p:tgtEl>
                                          <p:spTgt spid="14"/>
                                        </p:tgtEl>
                                        <p:attrNameLst>
                                          <p:attrName>ppt_w</p:attrName>
                                        </p:attrNameLst>
                                      </p:cBhvr>
                                    </p:anim>
                                    <p:anim by="(#ppt_w*0.50)" calcmode="lin" valueType="num">
                                      <p:cBhvr>
                                        <p:cTn id="56" dur="250" decel="50000" autoRev="1" fill="hold">
                                          <p:stCondLst>
                                            <p:cond delay="0"/>
                                          </p:stCondLst>
                                        </p:cTn>
                                        <p:tgtEl>
                                          <p:spTgt spid="14"/>
                                        </p:tgtEl>
                                        <p:attrNameLst>
                                          <p:attrName>ppt_x</p:attrName>
                                        </p:attrNameLst>
                                      </p:cBhvr>
                                    </p:anim>
                                    <p:anim from="(-#ppt_h/2)" to="(#ppt_y)" calcmode="lin" valueType="num">
                                      <p:cBhvr>
                                        <p:cTn id="57" dur="500" fill="hold">
                                          <p:stCondLst>
                                            <p:cond delay="0"/>
                                          </p:stCondLst>
                                        </p:cTn>
                                        <p:tgtEl>
                                          <p:spTgt spid="14"/>
                                        </p:tgtEl>
                                        <p:attrNameLst>
                                          <p:attrName>ppt_y</p:attrName>
                                        </p:attrNameLst>
                                      </p:cBhvr>
                                    </p:anim>
                                    <p:animRot by="21600000">
                                      <p:cBhvr>
                                        <p:cTn id="58" dur="500" fill="hold">
                                          <p:stCondLst>
                                            <p:cond delay="0"/>
                                          </p:stCondLst>
                                        </p:cTn>
                                        <p:tgtEl>
                                          <p:spTgt spid="14"/>
                                        </p:tgtEl>
                                        <p:attrNameLst>
                                          <p:attrName>r</p:attrName>
                                        </p:attrNameLst>
                                      </p:cBhvr>
                                    </p:animRot>
                                  </p:childTnLst>
                                </p:cTn>
                              </p:par>
                            </p:childTnLst>
                          </p:cTn>
                        </p:par>
                        <p:par>
                          <p:cTn id="59" fill="hold">
                            <p:stCondLst>
                              <p:cond delay="5499"/>
                            </p:stCondLst>
                            <p:childTnLst>
                              <p:par>
                                <p:cTn id="60" presetID="22" presetClass="entr" presetSubtype="1"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8" grpId="0" animBg="1"/>
      <p:bldP spid="9" grpId="0"/>
      <p:bldP spid="10" grpId="0"/>
      <p:bldP spid="11" grpId="0" animBg="1"/>
      <p:bldP spid="12" grpId="0" animBg="1"/>
      <p:bldP spid="1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产品展示</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614025" y="1275606"/>
            <a:ext cx="1406576" cy="140657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69177" y="1275606"/>
            <a:ext cx="1406576" cy="140657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14025" y="2729047"/>
            <a:ext cx="1406576" cy="140657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069177" y="2729047"/>
            <a:ext cx="1406576" cy="140657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03721" y="1275606"/>
            <a:ext cx="1406576" cy="140657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158873" y="1275606"/>
            <a:ext cx="1406576" cy="140657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03721" y="2729047"/>
            <a:ext cx="1406576" cy="1406575"/>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158873" y="2729047"/>
            <a:ext cx="1406576" cy="1406575"/>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275606"/>
            <a:ext cx="1619672" cy="2860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 Box 10"/>
          <p:cNvSpPr txBox="1">
            <a:spLocks noChangeArrowheads="1"/>
          </p:cNvSpPr>
          <p:nvPr/>
        </p:nvSpPr>
        <p:spPr bwMode="auto">
          <a:xfrm>
            <a:off x="719572" y="4221256"/>
            <a:ext cx="7704856" cy="798766"/>
          </a:xfrm>
          <a:prstGeom prst="rect">
            <a:avLst/>
          </a:prstGeom>
          <a:noFill/>
          <a:ln w="9525">
            <a:noFill/>
            <a:miter lim="800000"/>
          </a:ln>
        </p:spPr>
        <p:txBody>
          <a:bodyPr wrap="square" lIns="45720" tIns="22860" rIns="45720" bIns="22860">
            <a:noAutofit/>
          </a:bodyPr>
          <a:lstStyle/>
          <a:p>
            <a:pPr lvl="0">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7" name="矩形 16"/>
          <p:cNvSpPr/>
          <p:nvPr/>
        </p:nvSpPr>
        <p:spPr>
          <a:xfrm>
            <a:off x="7524328" y="1275606"/>
            <a:ext cx="1406576" cy="1406575"/>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524328" y="2729047"/>
            <a:ext cx="1406576" cy="1406575"/>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09935" y="1943517"/>
            <a:ext cx="461665" cy="1477328"/>
          </a:xfrm>
          <a:prstGeom prst="rect">
            <a:avLst/>
          </a:prstGeom>
          <a:noFill/>
        </p:spPr>
        <p:txBody>
          <a:bodyPr vert="eaVert" wrap="none"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主要产品展示</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1575"/>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75"/>
                            </p:stCondLst>
                            <p:childTnLst>
                              <p:par>
                                <p:cTn id="29" presetID="5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Scale>
                                      <p:cBhvr>
                                        <p:cTn id="31"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750" decel="50000" fill="hold">
                                          <p:stCondLst>
                                            <p:cond delay="0"/>
                                          </p:stCondLst>
                                        </p:cTn>
                                        <p:tgtEl>
                                          <p:spTgt spid="10"/>
                                        </p:tgtEl>
                                        <p:attrNameLst>
                                          <p:attrName>ppt_x</p:attrName>
                                          <p:attrName>ppt_y</p:attrName>
                                        </p:attrNameLst>
                                      </p:cBhvr>
                                    </p:animMotion>
                                    <p:animEffect transition="in" filter="fade">
                                      <p:cBhvr>
                                        <p:cTn id="33" dur="750"/>
                                        <p:tgtEl>
                                          <p:spTgt spid="10"/>
                                        </p:tgtEl>
                                      </p:cBhvr>
                                    </p:animEffect>
                                  </p:childTnLst>
                                </p:cTn>
                              </p:par>
                              <p:par>
                                <p:cTn id="34" presetID="52" presetClass="entr" presetSubtype="0" fill="hold" grpId="0" nodeType="withEffect">
                                  <p:stCondLst>
                                    <p:cond delay="250"/>
                                  </p:stCondLst>
                                  <p:childTnLst>
                                    <p:set>
                                      <p:cBhvr>
                                        <p:cTn id="35" dur="1" fill="hold">
                                          <p:stCondLst>
                                            <p:cond delay="0"/>
                                          </p:stCondLst>
                                        </p:cTn>
                                        <p:tgtEl>
                                          <p:spTgt spid="11"/>
                                        </p:tgtEl>
                                        <p:attrNameLst>
                                          <p:attrName>style.visibility</p:attrName>
                                        </p:attrNameLst>
                                      </p:cBhvr>
                                      <p:to>
                                        <p:strVal val="visible"/>
                                      </p:to>
                                    </p:set>
                                    <p:animScale>
                                      <p:cBhvr>
                                        <p:cTn id="36" dur="75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11"/>
                                        </p:tgtEl>
                                        <p:attrNameLst>
                                          <p:attrName>ppt_x</p:attrName>
                                          <p:attrName>ppt_y</p:attrName>
                                        </p:attrNameLst>
                                      </p:cBhvr>
                                    </p:animMotion>
                                    <p:animEffect transition="in" filter="fade">
                                      <p:cBhvr>
                                        <p:cTn id="38" dur="750"/>
                                        <p:tgtEl>
                                          <p:spTgt spid="11"/>
                                        </p:tgtEl>
                                      </p:cBhvr>
                                    </p:animEffect>
                                  </p:childTnLst>
                                </p:cTn>
                              </p:par>
                              <p:par>
                                <p:cTn id="39" presetID="52" presetClass="entr" presetSubtype="0" fill="hold" grpId="0" nodeType="withEffect">
                                  <p:stCondLst>
                                    <p:cond delay="500"/>
                                  </p:stCondLst>
                                  <p:childTnLst>
                                    <p:set>
                                      <p:cBhvr>
                                        <p:cTn id="40" dur="1" fill="hold">
                                          <p:stCondLst>
                                            <p:cond delay="0"/>
                                          </p:stCondLst>
                                        </p:cTn>
                                        <p:tgtEl>
                                          <p:spTgt spid="4"/>
                                        </p:tgtEl>
                                        <p:attrNameLst>
                                          <p:attrName>style.visibility</p:attrName>
                                        </p:attrNameLst>
                                      </p:cBhvr>
                                      <p:to>
                                        <p:strVal val="visible"/>
                                      </p:to>
                                    </p:set>
                                    <p:animScale>
                                      <p:cBhvr>
                                        <p:cTn id="41" dur="7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750" decel="50000" fill="hold">
                                          <p:stCondLst>
                                            <p:cond delay="0"/>
                                          </p:stCondLst>
                                        </p:cTn>
                                        <p:tgtEl>
                                          <p:spTgt spid="4"/>
                                        </p:tgtEl>
                                        <p:attrNameLst>
                                          <p:attrName>ppt_x</p:attrName>
                                          <p:attrName>ppt_y</p:attrName>
                                        </p:attrNameLst>
                                      </p:cBhvr>
                                    </p:animMotion>
                                    <p:animEffect transition="in" filter="fade">
                                      <p:cBhvr>
                                        <p:cTn id="43" dur="750"/>
                                        <p:tgtEl>
                                          <p:spTgt spid="4"/>
                                        </p:tgtEl>
                                      </p:cBhvr>
                                    </p:animEffect>
                                  </p:childTnLst>
                                </p:cTn>
                              </p:par>
                              <p:par>
                                <p:cTn id="44" presetID="52" presetClass="entr" presetSubtype="0" fill="hold" grpId="0" nodeType="withEffect">
                                  <p:stCondLst>
                                    <p:cond delay="750"/>
                                  </p:stCondLst>
                                  <p:childTnLst>
                                    <p:set>
                                      <p:cBhvr>
                                        <p:cTn id="45" dur="1" fill="hold">
                                          <p:stCondLst>
                                            <p:cond delay="0"/>
                                          </p:stCondLst>
                                        </p:cTn>
                                        <p:tgtEl>
                                          <p:spTgt spid="5"/>
                                        </p:tgtEl>
                                        <p:attrNameLst>
                                          <p:attrName>style.visibility</p:attrName>
                                        </p:attrNameLst>
                                      </p:cBhvr>
                                      <p:to>
                                        <p:strVal val="visible"/>
                                      </p:to>
                                    </p:set>
                                    <p:animScale>
                                      <p:cBhvr>
                                        <p:cTn id="46" dur="7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750" decel="50000" fill="hold">
                                          <p:stCondLst>
                                            <p:cond delay="0"/>
                                          </p:stCondLst>
                                        </p:cTn>
                                        <p:tgtEl>
                                          <p:spTgt spid="5"/>
                                        </p:tgtEl>
                                        <p:attrNameLst>
                                          <p:attrName>ppt_x</p:attrName>
                                          <p:attrName>ppt_y</p:attrName>
                                        </p:attrNameLst>
                                      </p:cBhvr>
                                    </p:animMotion>
                                    <p:animEffect transition="in" filter="fade">
                                      <p:cBhvr>
                                        <p:cTn id="48" dur="750"/>
                                        <p:tgtEl>
                                          <p:spTgt spid="5"/>
                                        </p:tgtEl>
                                      </p:cBhvr>
                                    </p:animEffect>
                                  </p:childTnLst>
                                </p:cTn>
                              </p:par>
                              <p:par>
                                <p:cTn id="49" presetID="52" presetClass="entr" presetSubtype="0" fill="hold" grpId="0" nodeType="withEffect">
                                  <p:stCondLst>
                                    <p:cond delay="1000"/>
                                  </p:stCondLst>
                                  <p:childTnLst>
                                    <p:set>
                                      <p:cBhvr>
                                        <p:cTn id="50" dur="1" fill="hold">
                                          <p:stCondLst>
                                            <p:cond delay="0"/>
                                          </p:stCondLst>
                                        </p:cTn>
                                        <p:tgtEl>
                                          <p:spTgt spid="17"/>
                                        </p:tgtEl>
                                        <p:attrNameLst>
                                          <p:attrName>style.visibility</p:attrName>
                                        </p:attrNameLst>
                                      </p:cBhvr>
                                      <p:to>
                                        <p:strVal val="visible"/>
                                      </p:to>
                                    </p:set>
                                    <p:animScale>
                                      <p:cBhvr>
                                        <p:cTn id="51" dur="75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750" decel="50000" fill="hold">
                                          <p:stCondLst>
                                            <p:cond delay="0"/>
                                          </p:stCondLst>
                                        </p:cTn>
                                        <p:tgtEl>
                                          <p:spTgt spid="17"/>
                                        </p:tgtEl>
                                        <p:attrNameLst>
                                          <p:attrName>ppt_x</p:attrName>
                                          <p:attrName>ppt_y</p:attrName>
                                        </p:attrNameLst>
                                      </p:cBhvr>
                                    </p:animMotion>
                                    <p:animEffect transition="in" filter="fade">
                                      <p:cBhvr>
                                        <p:cTn id="53" dur="750"/>
                                        <p:tgtEl>
                                          <p:spTgt spid="17"/>
                                        </p:tgtEl>
                                      </p:cBhvr>
                                    </p:animEffect>
                                  </p:childTnLst>
                                </p:cTn>
                              </p:par>
                              <p:par>
                                <p:cTn id="54" presetID="52" presetClass="entr" presetSubtype="0" fill="hold" grpId="0" nodeType="withEffect">
                                  <p:stCondLst>
                                    <p:cond delay="1250"/>
                                  </p:stCondLst>
                                  <p:childTnLst>
                                    <p:set>
                                      <p:cBhvr>
                                        <p:cTn id="55" dur="1" fill="hold">
                                          <p:stCondLst>
                                            <p:cond delay="0"/>
                                          </p:stCondLst>
                                        </p:cTn>
                                        <p:tgtEl>
                                          <p:spTgt spid="9"/>
                                        </p:tgtEl>
                                        <p:attrNameLst>
                                          <p:attrName>style.visibility</p:attrName>
                                        </p:attrNameLst>
                                      </p:cBhvr>
                                      <p:to>
                                        <p:strVal val="visible"/>
                                      </p:to>
                                    </p:set>
                                    <p:animScale>
                                      <p:cBhvr>
                                        <p:cTn id="56" dur="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750" decel="50000" fill="hold">
                                          <p:stCondLst>
                                            <p:cond delay="0"/>
                                          </p:stCondLst>
                                        </p:cTn>
                                        <p:tgtEl>
                                          <p:spTgt spid="9"/>
                                        </p:tgtEl>
                                        <p:attrNameLst>
                                          <p:attrName>ppt_x</p:attrName>
                                          <p:attrName>ppt_y</p:attrName>
                                        </p:attrNameLst>
                                      </p:cBhvr>
                                    </p:animMotion>
                                    <p:animEffect transition="in" filter="fade">
                                      <p:cBhvr>
                                        <p:cTn id="58" dur="750"/>
                                        <p:tgtEl>
                                          <p:spTgt spid="9"/>
                                        </p:tgtEl>
                                      </p:cBhvr>
                                    </p:animEffect>
                                  </p:childTnLst>
                                </p:cTn>
                              </p:par>
                              <p:par>
                                <p:cTn id="59" presetID="52" presetClass="entr" presetSubtype="0" fill="hold" grpId="0" nodeType="withEffect">
                                  <p:stCondLst>
                                    <p:cond delay="1500"/>
                                  </p:stCondLst>
                                  <p:childTnLst>
                                    <p:set>
                                      <p:cBhvr>
                                        <p:cTn id="60" dur="1" fill="hold">
                                          <p:stCondLst>
                                            <p:cond delay="0"/>
                                          </p:stCondLst>
                                        </p:cTn>
                                        <p:tgtEl>
                                          <p:spTgt spid="8"/>
                                        </p:tgtEl>
                                        <p:attrNameLst>
                                          <p:attrName>style.visibility</p:attrName>
                                        </p:attrNameLst>
                                      </p:cBhvr>
                                      <p:to>
                                        <p:strVal val="visible"/>
                                      </p:to>
                                    </p:set>
                                    <p:animScale>
                                      <p:cBhvr>
                                        <p:cTn id="61"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750" decel="50000" fill="hold">
                                          <p:stCondLst>
                                            <p:cond delay="0"/>
                                          </p:stCondLst>
                                        </p:cTn>
                                        <p:tgtEl>
                                          <p:spTgt spid="8"/>
                                        </p:tgtEl>
                                        <p:attrNameLst>
                                          <p:attrName>ppt_x</p:attrName>
                                          <p:attrName>ppt_y</p:attrName>
                                        </p:attrNameLst>
                                      </p:cBhvr>
                                    </p:animMotion>
                                    <p:animEffect transition="in" filter="fade">
                                      <p:cBhvr>
                                        <p:cTn id="63" dur="750"/>
                                        <p:tgtEl>
                                          <p:spTgt spid="8"/>
                                        </p:tgtEl>
                                      </p:cBhvr>
                                    </p:animEffect>
                                  </p:childTnLst>
                                </p:cTn>
                              </p:par>
                              <p:par>
                                <p:cTn id="64" presetID="52" presetClass="entr" presetSubtype="0" fill="hold" grpId="0" nodeType="withEffect">
                                  <p:stCondLst>
                                    <p:cond delay="1750"/>
                                  </p:stCondLst>
                                  <p:childTnLst>
                                    <p:set>
                                      <p:cBhvr>
                                        <p:cTn id="65" dur="1" fill="hold">
                                          <p:stCondLst>
                                            <p:cond delay="0"/>
                                          </p:stCondLst>
                                        </p:cTn>
                                        <p:tgtEl>
                                          <p:spTgt spid="13"/>
                                        </p:tgtEl>
                                        <p:attrNameLst>
                                          <p:attrName>style.visibility</p:attrName>
                                        </p:attrNameLst>
                                      </p:cBhvr>
                                      <p:to>
                                        <p:strVal val="visible"/>
                                      </p:to>
                                    </p:set>
                                    <p:animScale>
                                      <p:cBhvr>
                                        <p:cTn id="66" dur="75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750" decel="50000" fill="hold">
                                          <p:stCondLst>
                                            <p:cond delay="0"/>
                                          </p:stCondLst>
                                        </p:cTn>
                                        <p:tgtEl>
                                          <p:spTgt spid="13"/>
                                        </p:tgtEl>
                                        <p:attrNameLst>
                                          <p:attrName>ppt_x</p:attrName>
                                          <p:attrName>ppt_y</p:attrName>
                                        </p:attrNameLst>
                                      </p:cBhvr>
                                    </p:animMotion>
                                    <p:animEffect transition="in" filter="fade">
                                      <p:cBhvr>
                                        <p:cTn id="68" dur="750"/>
                                        <p:tgtEl>
                                          <p:spTgt spid="13"/>
                                        </p:tgtEl>
                                      </p:cBhvr>
                                    </p:animEffect>
                                  </p:childTnLst>
                                </p:cTn>
                              </p:par>
                              <p:par>
                                <p:cTn id="69" presetID="52" presetClass="entr" presetSubtype="0" fill="hold" grpId="0" nodeType="withEffect">
                                  <p:stCondLst>
                                    <p:cond delay="2000"/>
                                  </p:stCondLst>
                                  <p:childTnLst>
                                    <p:set>
                                      <p:cBhvr>
                                        <p:cTn id="70" dur="1" fill="hold">
                                          <p:stCondLst>
                                            <p:cond delay="0"/>
                                          </p:stCondLst>
                                        </p:cTn>
                                        <p:tgtEl>
                                          <p:spTgt spid="12"/>
                                        </p:tgtEl>
                                        <p:attrNameLst>
                                          <p:attrName>style.visibility</p:attrName>
                                        </p:attrNameLst>
                                      </p:cBhvr>
                                      <p:to>
                                        <p:strVal val="visible"/>
                                      </p:to>
                                    </p:set>
                                    <p:animScale>
                                      <p:cBhvr>
                                        <p:cTn id="71"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750" decel="50000" fill="hold">
                                          <p:stCondLst>
                                            <p:cond delay="0"/>
                                          </p:stCondLst>
                                        </p:cTn>
                                        <p:tgtEl>
                                          <p:spTgt spid="12"/>
                                        </p:tgtEl>
                                        <p:attrNameLst>
                                          <p:attrName>ppt_x</p:attrName>
                                          <p:attrName>ppt_y</p:attrName>
                                        </p:attrNameLst>
                                      </p:cBhvr>
                                    </p:animMotion>
                                    <p:animEffect transition="in" filter="fade">
                                      <p:cBhvr>
                                        <p:cTn id="73" dur="750"/>
                                        <p:tgtEl>
                                          <p:spTgt spid="12"/>
                                        </p:tgtEl>
                                      </p:cBhvr>
                                    </p:animEffect>
                                  </p:childTnLst>
                                </p:cTn>
                              </p:par>
                              <p:par>
                                <p:cTn id="74" presetID="52" presetClass="entr" presetSubtype="0" fill="hold" grpId="0" nodeType="withEffect">
                                  <p:stCondLst>
                                    <p:cond delay="2250"/>
                                  </p:stCondLst>
                                  <p:childTnLst>
                                    <p:set>
                                      <p:cBhvr>
                                        <p:cTn id="75" dur="1" fill="hold">
                                          <p:stCondLst>
                                            <p:cond delay="0"/>
                                          </p:stCondLst>
                                        </p:cTn>
                                        <p:tgtEl>
                                          <p:spTgt spid="18"/>
                                        </p:tgtEl>
                                        <p:attrNameLst>
                                          <p:attrName>style.visibility</p:attrName>
                                        </p:attrNameLst>
                                      </p:cBhvr>
                                      <p:to>
                                        <p:strVal val="visible"/>
                                      </p:to>
                                    </p:set>
                                    <p:animScale>
                                      <p:cBhvr>
                                        <p:cTn id="76"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750" decel="50000" fill="hold">
                                          <p:stCondLst>
                                            <p:cond delay="0"/>
                                          </p:stCondLst>
                                        </p:cTn>
                                        <p:tgtEl>
                                          <p:spTgt spid="18"/>
                                        </p:tgtEl>
                                        <p:attrNameLst>
                                          <p:attrName>ppt_x</p:attrName>
                                          <p:attrName>ppt_y</p:attrName>
                                        </p:attrNameLst>
                                      </p:cBhvr>
                                    </p:animMotion>
                                    <p:animEffect transition="in" filter="fade">
                                      <p:cBhvr>
                                        <p:cTn id="78" dur="750"/>
                                        <p:tgtEl>
                                          <p:spTgt spid="18"/>
                                        </p:tgtEl>
                                      </p:cBhvr>
                                    </p:animEffect>
                                  </p:childTnLst>
                                </p:cTn>
                              </p:par>
                            </p:childTnLst>
                          </p:cTn>
                        </p:par>
                        <p:par>
                          <p:cTn id="79" fill="hold">
                            <p:stCondLst>
                              <p:cond delay="3075"/>
                            </p:stCondLst>
                            <p:childTnLst>
                              <p:par>
                                <p:cTn id="80" presetID="22" presetClass="entr" presetSubtype="1"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up)">
                                      <p:cBhvr>
                                        <p:cTn id="8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8" grpId="0" animBg="1"/>
      <p:bldP spid="9" grpId="0" animBg="1"/>
      <p:bldP spid="10" grpId="0" animBg="1"/>
      <p:bldP spid="11" grpId="0" animBg="1"/>
      <p:bldP spid="12" grpId="0" animBg="1"/>
      <p:bldP spid="13" grpId="0" animBg="1"/>
      <p:bldP spid="14" grpId="0" animBg="1"/>
      <p:bldP spid="16" grpId="0"/>
      <p:bldP spid="17" grpId="0" animBg="1"/>
      <p:bldP spid="18"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spect="1" noChangeArrowheads="1"/>
          </p:cNvSpPr>
          <p:nvPr>
            <p:custDataLst>
              <p:tags r:id="rId1"/>
            </p:custDataLst>
          </p:nvPr>
        </p:nvSpPr>
        <p:spPr bwMode="auto">
          <a:xfrm>
            <a:off x="44450" y="1362077"/>
            <a:ext cx="3600000" cy="270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rstTxWarp prst="textPlain">
              <a:avLst/>
            </a:prstTxWarp>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0" b="1" dirty="0">
                <a:solidFill>
                  <a:srgbClr val="0070C0"/>
                </a:solidFill>
                <a:latin typeface="Arial Black" panose="020B0A04020102020204" pitchFamily="34" charset="0"/>
                <a:ea typeface="微软雅黑" panose="020B0503020204020204" pitchFamily="34" charset="-122"/>
                <a:cs typeface="Times New Roman" panose="02020603050405020304" pitchFamily="18" charset="0"/>
              </a:rPr>
              <a:t>03</a:t>
            </a:r>
            <a:endParaRPr lang="zh-CN" altLang="en-US" sz="19900" b="1" dirty="0">
              <a:solidFill>
                <a:srgbClr val="0070C0"/>
              </a:solidFill>
              <a:latin typeface="Arial Black" panose="020B0A04020102020204" pitchFamily="34" charset="0"/>
              <a:ea typeface="微软雅黑" panose="020B0503020204020204" pitchFamily="34" charset="-122"/>
              <a:cs typeface="Times New Roman" panose="02020603050405020304" pitchFamily="18" charset="0"/>
            </a:endParaRPr>
          </a:p>
        </p:txBody>
      </p:sp>
      <p:cxnSp>
        <p:nvCxnSpPr>
          <p:cNvPr id="3" name="直接连接符 2"/>
          <p:cNvCxnSpPr/>
          <p:nvPr>
            <p:custDataLst>
              <p:tags r:id="rId2"/>
            </p:custDataLst>
          </p:nvPr>
        </p:nvCxnSpPr>
        <p:spPr>
          <a:xfrm>
            <a:off x="3970338" y="2545556"/>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文本框 11"/>
          <p:cNvSpPr txBox="1">
            <a:spLocks noChangeArrowheads="1"/>
          </p:cNvSpPr>
          <p:nvPr>
            <p:custDataLst>
              <p:tags r:id="rId3"/>
            </p:custDataLst>
          </p:nvPr>
        </p:nvSpPr>
        <p:spPr bwMode="auto">
          <a:xfrm>
            <a:off x="0" y="2302669"/>
            <a:ext cx="3887788" cy="646331"/>
          </a:xfrm>
          <a:prstGeom prst="rect">
            <a:avLst/>
          </a:prstGeom>
          <a:solidFill>
            <a:schemeClr val="bg1">
              <a:lumMod val="95000"/>
            </a:schemeClr>
          </a:solidFill>
          <a:ln>
            <a:noFill/>
          </a:ln>
        </p:spPr>
        <p:txBody>
          <a:bodyPr lIns="0" rIns="25200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0070C0"/>
                </a:solidFill>
                <a:latin typeface="Times New Roman" panose="02020603050405020304" pitchFamily="18" charset="0"/>
                <a:cs typeface="Times New Roman" panose="02020603050405020304" pitchFamily="18" charset="0"/>
              </a:rPr>
              <a:t>      PART THREE</a:t>
            </a:r>
            <a:endParaRPr lang="zh-CN" altLang="en-US" sz="3600" b="1" dirty="0">
              <a:solidFill>
                <a:srgbClr val="0070C0"/>
              </a:solidFill>
              <a:latin typeface="Times New Roman" panose="02020603050405020304" pitchFamily="18" charset="0"/>
              <a:cs typeface="Times New Roman" panose="02020603050405020304" pitchFamily="18" charset="0"/>
            </a:endParaRPr>
          </a:p>
        </p:txBody>
      </p:sp>
      <p:sp>
        <p:nvSpPr>
          <p:cNvPr id="5" name="文本框 8"/>
          <p:cNvSpPr txBox="1">
            <a:spLocks noChangeArrowheads="1"/>
          </p:cNvSpPr>
          <p:nvPr>
            <p:custDataLst>
              <p:tags r:id="rId4"/>
            </p:custDataLst>
          </p:nvPr>
        </p:nvSpPr>
        <p:spPr bwMode="auto">
          <a:xfrm>
            <a:off x="3916364" y="2006204"/>
            <a:ext cx="4662487"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spc="600" dirty="0">
                <a:solidFill>
                  <a:srgbClr val="0070C0"/>
                </a:solidFill>
                <a:latin typeface="微软雅黑" panose="020B0503020204020204" pitchFamily="34" charset="-122"/>
                <a:ea typeface="微软雅黑" panose="020B0503020204020204" pitchFamily="34" charset="-122"/>
              </a:rPr>
              <a:t>市场分析</a:t>
            </a:r>
            <a:endParaRPr lang="zh-CN" altLang="en-US" sz="3600" b="1" spc="600" dirty="0">
              <a:solidFill>
                <a:srgbClr val="0070C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4432627" y="2690905"/>
            <a:ext cx="1723549"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当前市场分析</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448851" y="2690905"/>
            <a:ext cx="1723549"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同类产品对比</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432627" y="3056061"/>
            <a:ext cx="1723549"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竞争对手分析</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448851" y="3056061"/>
            <a:ext cx="1723549"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客户需求分析</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432627" y="3416101"/>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经营业绩</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500" autoRev="1" fill="hold">
                                          <p:stCondLst>
                                            <p:cond delay="0"/>
                                          </p:stCondLst>
                                        </p:cTn>
                                        <p:tgtEl>
                                          <p:spTgt spid="5"/>
                                        </p:tgtEl>
                                        <p:attrNameLst>
                                          <p:attrName>ppt_w</p:attrName>
                                        </p:attrNameLst>
                                      </p:cBhvr>
                                    </p:anim>
                                    <p:anim by="(#ppt_w*0.50)" calcmode="lin" valueType="num">
                                      <p:cBhvr>
                                        <p:cTn id="17" dur="500" decel="50000" autoRev="1" fill="hold">
                                          <p:stCondLst>
                                            <p:cond delay="0"/>
                                          </p:stCondLst>
                                        </p:cTn>
                                        <p:tgtEl>
                                          <p:spTgt spid="5"/>
                                        </p:tgtEl>
                                        <p:attrNameLst>
                                          <p:attrName>ppt_x</p:attrName>
                                        </p:attrNameLst>
                                      </p:cBhvr>
                                    </p:anim>
                                    <p:anim from="(-#ppt_h/2)" to="(#ppt_y)" calcmode="lin" valueType="num">
                                      <p:cBhvr>
                                        <p:cTn id="18" dur="1000" fill="hold">
                                          <p:stCondLst>
                                            <p:cond delay="0"/>
                                          </p:stCondLst>
                                        </p:cTn>
                                        <p:tgtEl>
                                          <p:spTgt spid="5"/>
                                        </p:tgtEl>
                                        <p:attrNameLst>
                                          <p:attrName>ppt_y</p:attrName>
                                        </p:attrNameLst>
                                      </p:cBhvr>
                                    </p:anim>
                                    <p:animRot by="21600000">
                                      <p:cBhvr>
                                        <p:cTn id="19" dur="1000" fill="hold">
                                          <p:stCondLst>
                                            <p:cond delay="0"/>
                                          </p:stCondLst>
                                        </p:cTn>
                                        <p:tgtEl>
                                          <p:spTgt spid="5"/>
                                        </p:tgtEl>
                                        <p:attrNameLst>
                                          <p:attrName>r</p:attrName>
                                        </p:attrNameLst>
                                      </p:cBhvr>
                                    </p:animRot>
                                  </p:childTnLst>
                                </p:cTn>
                              </p:par>
                            </p:childTnLst>
                          </p:cTn>
                        </p:par>
                        <p:par>
                          <p:cTn id="20" fill="hold">
                            <p:stCondLst>
                              <p:cond delay="2299"/>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par>
                          <p:cTn id="24" fill="hold">
                            <p:stCondLst>
                              <p:cond delay="2799"/>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75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当前市场分析</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3029914" y="1438413"/>
            <a:ext cx="1553232" cy="1544528"/>
            <a:chOff x="3262377" y="1635646"/>
            <a:chExt cx="1156542" cy="1150061"/>
          </a:xfrm>
        </p:grpSpPr>
        <p:sp>
          <p:nvSpPr>
            <p:cNvPr id="20" name="对角圆角矩形 19"/>
            <p:cNvSpPr/>
            <p:nvPr/>
          </p:nvSpPr>
          <p:spPr>
            <a:xfrm flipH="1">
              <a:off x="3262377" y="1635646"/>
              <a:ext cx="1094626" cy="1094560"/>
            </a:xfrm>
            <a:prstGeom prst="round2DiagRect">
              <a:avLst>
                <a:gd name="adj1" fmla="val 31271"/>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1" name="对角圆角矩形 20"/>
            <p:cNvSpPr/>
            <p:nvPr/>
          </p:nvSpPr>
          <p:spPr>
            <a:xfrm flipH="1">
              <a:off x="3324293" y="1691147"/>
              <a:ext cx="1094626" cy="1094560"/>
            </a:xfrm>
            <a:prstGeom prst="round2DiagRect">
              <a:avLst>
                <a:gd name="adj1" fmla="val 31271"/>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r>
                <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rPr>
                <a:t>整体规模较小</a:t>
              </a:r>
              <a:endPar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endParaRPr>
            </a:p>
          </p:txBody>
        </p:sp>
      </p:grpSp>
      <p:grpSp>
        <p:nvGrpSpPr>
          <p:cNvPr id="22" name="组合 21"/>
          <p:cNvGrpSpPr/>
          <p:nvPr/>
        </p:nvGrpSpPr>
        <p:grpSpPr>
          <a:xfrm>
            <a:off x="4694335" y="1438413"/>
            <a:ext cx="1563768" cy="1544528"/>
            <a:chOff x="4499992" y="1635646"/>
            <a:chExt cx="1164387" cy="1150061"/>
          </a:xfrm>
        </p:grpSpPr>
        <p:sp>
          <p:nvSpPr>
            <p:cNvPr id="23" name="对角圆角矩形 22"/>
            <p:cNvSpPr/>
            <p:nvPr/>
          </p:nvSpPr>
          <p:spPr>
            <a:xfrm>
              <a:off x="4569753" y="1635646"/>
              <a:ext cx="1094626" cy="1094560"/>
            </a:xfrm>
            <a:prstGeom prst="round2DiagRect">
              <a:avLst>
                <a:gd name="adj1" fmla="val 31271"/>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4" name="对角圆角矩形 23"/>
            <p:cNvSpPr/>
            <p:nvPr/>
          </p:nvSpPr>
          <p:spPr>
            <a:xfrm>
              <a:off x="4499992" y="1691147"/>
              <a:ext cx="1094626" cy="1094560"/>
            </a:xfrm>
            <a:prstGeom prst="round2DiagRect">
              <a:avLst>
                <a:gd name="adj1" fmla="val 31271"/>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r>
                <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rPr>
                <a:t>处于起步阶段</a:t>
              </a:r>
              <a:endPar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endParaRPr>
            </a:p>
          </p:txBody>
        </p:sp>
      </p:grpSp>
      <p:grpSp>
        <p:nvGrpSpPr>
          <p:cNvPr id="25" name="组合 24"/>
          <p:cNvGrpSpPr/>
          <p:nvPr/>
        </p:nvGrpSpPr>
        <p:grpSpPr>
          <a:xfrm>
            <a:off x="4694335" y="3115456"/>
            <a:ext cx="1563768" cy="1544526"/>
            <a:chOff x="4499992" y="2861850"/>
            <a:chExt cx="1164387" cy="1150060"/>
          </a:xfrm>
        </p:grpSpPr>
        <p:sp>
          <p:nvSpPr>
            <p:cNvPr id="26" name="对角圆角矩形 25"/>
            <p:cNvSpPr/>
            <p:nvPr/>
          </p:nvSpPr>
          <p:spPr>
            <a:xfrm flipV="1">
              <a:off x="4569753" y="2917350"/>
              <a:ext cx="1094626" cy="1094560"/>
            </a:xfrm>
            <a:prstGeom prst="round2DiagRect">
              <a:avLst>
                <a:gd name="adj1" fmla="val 31271"/>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7" name="任意多边形 26"/>
            <p:cNvSpPr/>
            <p:nvPr/>
          </p:nvSpPr>
          <p:spPr>
            <a:xfrm>
              <a:off x="4499992" y="2861850"/>
              <a:ext cx="1094626" cy="1094560"/>
            </a:xfrm>
            <a:custGeom>
              <a:avLst/>
              <a:gdLst>
                <a:gd name="connsiteX0" fmla="*/ 0 w 1047750"/>
                <a:gd name="connsiteY0" fmla="*/ 0 h 1047750"/>
                <a:gd name="connsiteX1" fmla="*/ 720108 w 1047750"/>
                <a:gd name="connsiteY1" fmla="*/ 0 h 1047750"/>
                <a:gd name="connsiteX2" fmla="*/ 1047750 w 1047750"/>
                <a:gd name="connsiteY2" fmla="*/ 327642 h 1047750"/>
                <a:gd name="connsiteX3" fmla="*/ 1047750 w 1047750"/>
                <a:gd name="connsiteY3" fmla="*/ 1047750 h 1047750"/>
                <a:gd name="connsiteX4" fmla="*/ 327642 w 1047750"/>
                <a:gd name="connsiteY4" fmla="*/ 1047750 h 1047750"/>
                <a:gd name="connsiteX5" fmla="*/ 0 w 1047750"/>
                <a:gd name="connsiteY5" fmla="*/ 72010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r>
                <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rPr>
                <a:t>市场占有</a:t>
              </a:r>
              <a:endParaRPr lang="en-US" altLang="zh-CN" b="1" dirty="0">
                <a:solidFill>
                  <a:srgbClr val="FFFFFF"/>
                </a:solidFill>
                <a:latin typeface="微软雅黑" panose="020B0503020204020204" pitchFamily="34" charset="-122"/>
                <a:ea typeface="微软雅黑" panose="020B0503020204020204" pitchFamily="34" charset="-122"/>
                <a:cs typeface="经典特宋简" pitchFamily="49" charset="-122"/>
              </a:endParaRPr>
            </a:p>
            <a:p>
              <a:pPr algn="ctr">
                <a:defRPr/>
              </a:pPr>
              <a:r>
                <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rPr>
                <a:t>率低</a:t>
              </a:r>
              <a:endPar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endParaRPr>
            </a:p>
          </p:txBody>
        </p:sp>
      </p:grpSp>
      <p:grpSp>
        <p:nvGrpSpPr>
          <p:cNvPr id="28" name="组合 27"/>
          <p:cNvGrpSpPr/>
          <p:nvPr/>
        </p:nvGrpSpPr>
        <p:grpSpPr>
          <a:xfrm>
            <a:off x="3029914" y="3115456"/>
            <a:ext cx="1553230" cy="1544526"/>
            <a:chOff x="3262378" y="2861850"/>
            <a:chExt cx="1156542" cy="1150060"/>
          </a:xfrm>
        </p:grpSpPr>
        <p:sp>
          <p:nvSpPr>
            <p:cNvPr id="29" name="对角圆角矩形 28"/>
            <p:cNvSpPr/>
            <p:nvPr/>
          </p:nvSpPr>
          <p:spPr>
            <a:xfrm flipH="1" flipV="1">
              <a:off x="3262378" y="2917350"/>
              <a:ext cx="1094626" cy="1094560"/>
            </a:xfrm>
            <a:prstGeom prst="round2DiagRect">
              <a:avLst>
                <a:gd name="adj1" fmla="val 31271"/>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30" name="任意多边形 29"/>
            <p:cNvSpPr/>
            <p:nvPr/>
          </p:nvSpPr>
          <p:spPr>
            <a:xfrm>
              <a:off x="3324294" y="2861850"/>
              <a:ext cx="1094626" cy="109456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r>
                <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rPr>
                <a:t>市场认知</a:t>
              </a:r>
              <a:endParaRPr lang="en-US" altLang="zh-CN" b="1" dirty="0">
                <a:solidFill>
                  <a:srgbClr val="FFFFFF"/>
                </a:solidFill>
                <a:latin typeface="微软雅黑" panose="020B0503020204020204" pitchFamily="34" charset="-122"/>
                <a:ea typeface="微软雅黑" panose="020B0503020204020204" pitchFamily="34" charset="-122"/>
                <a:cs typeface="经典特宋简" pitchFamily="49" charset="-122"/>
              </a:endParaRPr>
            </a:p>
            <a:p>
              <a:pPr algn="ctr">
                <a:defRPr/>
              </a:pPr>
              <a:r>
                <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rPr>
                <a:t>度低</a:t>
              </a:r>
              <a:endParaRPr lang="zh-CN" altLang="en-US" b="1" dirty="0">
                <a:solidFill>
                  <a:srgbClr val="FFFFFF"/>
                </a:solidFill>
                <a:latin typeface="微软雅黑" panose="020B0503020204020204" pitchFamily="34" charset="-122"/>
                <a:ea typeface="微软雅黑" panose="020B0503020204020204" pitchFamily="34" charset="-122"/>
                <a:cs typeface="经典特宋简" pitchFamily="49" charset="-122"/>
              </a:endParaRPr>
            </a:p>
          </p:txBody>
        </p:sp>
      </p:grpSp>
      <p:sp>
        <p:nvSpPr>
          <p:cNvPr id="31" name="文本框 112"/>
          <p:cNvSpPr txBox="1"/>
          <p:nvPr/>
        </p:nvSpPr>
        <p:spPr>
          <a:xfrm>
            <a:off x="6408464" y="1635647"/>
            <a:ext cx="2340000" cy="908689"/>
          </a:xfrm>
          <a:prstGeom prst="rect">
            <a:avLst/>
          </a:prstGeom>
          <a:noFill/>
        </p:spPr>
        <p:txBody>
          <a:bodyPr wrap="square" lIns="86402" tIns="43201" rIns="86402" bIns="43201">
            <a:spAutoFit/>
          </a:bodyPr>
          <a:lstStyle/>
          <a:p>
            <a:pPr>
              <a:lnSpc>
                <a:spcPct val="150000"/>
              </a:lnSpc>
              <a:defRPr/>
            </a:pPr>
            <a:r>
              <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1300" b="1"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2" name="文本框 113"/>
          <p:cNvSpPr txBox="1"/>
          <p:nvPr/>
        </p:nvSpPr>
        <p:spPr>
          <a:xfrm>
            <a:off x="6408464" y="3420692"/>
            <a:ext cx="2340000" cy="908689"/>
          </a:xfrm>
          <a:prstGeom prst="rect">
            <a:avLst/>
          </a:prstGeom>
          <a:noFill/>
        </p:spPr>
        <p:txBody>
          <a:bodyPr wrap="square" lIns="86402" tIns="43201" rIns="86402" bIns="43201">
            <a:spAutoFit/>
          </a:bodyPr>
          <a:lstStyle/>
          <a:p>
            <a:pPr lvl="0">
              <a:lnSpc>
                <a:spcPct val="150000"/>
              </a:lnSpc>
              <a:defRPr/>
            </a:pPr>
            <a:r>
              <a:rPr lang="zh-CN" altLang="en-US" sz="13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3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3" name="文本框 114"/>
          <p:cNvSpPr txBox="1"/>
          <p:nvPr/>
        </p:nvSpPr>
        <p:spPr>
          <a:xfrm>
            <a:off x="539552" y="1666229"/>
            <a:ext cx="2340000" cy="908689"/>
          </a:xfrm>
          <a:prstGeom prst="rect">
            <a:avLst/>
          </a:prstGeom>
          <a:noFill/>
        </p:spPr>
        <p:txBody>
          <a:bodyPr wrap="square" lIns="86402" tIns="43201" rIns="86402" bIns="43201">
            <a:spAutoFit/>
          </a:bodyPr>
          <a:lstStyle/>
          <a:p>
            <a:pPr lvl="0" algn="r">
              <a:lnSpc>
                <a:spcPct val="150000"/>
              </a:lnSpc>
              <a:defRPr/>
            </a:pPr>
            <a:r>
              <a:rPr lang="zh-CN" altLang="en-US" sz="13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3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4" name="文本框 115"/>
          <p:cNvSpPr txBox="1"/>
          <p:nvPr/>
        </p:nvSpPr>
        <p:spPr>
          <a:xfrm>
            <a:off x="539552" y="3451274"/>
            <a:ext cx="2340000" cy="908689"/>
          </a:xfrm>
          <a:prstGeom prst="rect">
            <a:avLst/>
          </a:prstGeom>
          <a:noFill/>
        </p:spPr>
        <p:txBody>
          <a:bodyPr wrap="square" lIns="86402" tIns="43201" rIns="86402" bIns="43201">
            <a:spAutoFit/>
          </a:bodyPr>
          <a:lstStyle/>
          <a:p>
            <a:pPr lvl="0" algn="r">
              <a:lnSpc>
                <a:spcPct val="150000"/>
              </a:lnSpc>
              <a:defRPr/>
            </a:pPr>
            <a:r>
              <a:rPr lang="zh-CN" altLang="en-US" sz="13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3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125"/>
                            </p:stCondLst>
                            <p:childTnLst>
                              <p:par>
                                <p:cTn id="18" presetID="49" presetClass="entr" presetSubtype="0" decel="10000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 calcmode="lin" valueType="num">
                                      <p:cBhvr>
                                        <p:cTn id="22" dur="500" fill="hold"/>
                                        <p:tgtEl>
                                          <p:spTgt spid="19"/>
                                        </p:tgtEl>
                                        <p:attrNameLst>
                                          <p:attrName>style.rotation</p:attrName>
                                        </p:attrNameLst>
                                      </p:cBhvr>
                                      <p:tavLst>
                                        <p:tav tm="0">
                                          <p:val>
                                            <p:fltVal val="360"/>
                                          </p:val>
                                        </p:tav>
                                        <p:tav tm="100000">
                                          <p:val>
                                            <p:fltVal val="0"/>
                                          </p:val>
                                        </p:tav>
                                      </p:tavLst>
                                    </p:anim>
                                    <p:animEffect transition="in" filter="fade">
                                      <p:cBhvr>
                                        <p:cTn id="23" dur="500"/>
                                        <p:tgtEl>
                                          <p:spTgt spid="19"/>
                                        </p:tgtEl>
                                      </p:cBhvr>
                                    </p:animEffect>
                                  </p:childTnLst>
                                </p:cTn>
                              </p:par>
                              <p:par>
                                <p:cTn id="24" presetID="49" presetClass="entr" presetSubtype="0" decel="100000" fill="hold" nodeType="withEffect">
                                  <p:stCondLst>
                                    <p:cond delay="10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 calcmode="lin" valueType="num">
                                      <p:cBhvr>
                                        <p:cTn id="28" dur="500" fill="hold"/>
                                        <p:tgtEl>
                                          <p:spTgt spid="22"/>
                                        </p:tgtEl>
                                        <p:attrNameLst>
                                          <p:attrName>style.rotation</p:attrName>
                                        </p:attrNameLst>
                                      </p:cBhvr>
                                      <p:tavLst>
                                        <p:tav tm="0">
                                          <p:val>
                                            <p:fltVal val="360"/>
                                          </p:val>
                                        </p:tav>
                                        <p:tav tm="100000">
                                          <p:val>
                                            <p:fltVal val="0"/>
                                          </p:val>
                                        </p:tav>
                                      </p:tavLst>
                                    </p:anim>
                                    <p:animEffect transition="in" filter="fade">
                                      <p:cBhvr>
                                        <p:cTn id="29" dur="500"/>
                                        <p:tgtEl>
                                          <p:spTgt spid="22"/>
                                        </p:tgtEl>
                                      </p:cBhvr>
                                    </p:animEffect>
                                  </p:childTnLst>
                                </p:cTn>
                              </p:par>
                              <p:par>
                                <p:cTn id="30" presetID="49" presetClass="entr" presetSubtype="0" decel="100000" fill="hold" nodeType="withEffect">
                                  <p:stCondLst>
                                    <p:cond delay="20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 calcmode="lin" valueType="num">
                                      <p:cBhvr>
                                        <p:cTn id="34" dur="500" fill="hold"/>
                                        <p:tgtEl>
                                          <p:spTgt spid="25"/>
                                        </p:tgtEl>
                                        <p:attrNameLst>
                                          <p:attrName>style.rotation</p:attrName>
                                        </p:attrNameLst>
                                      </p:cBhvr>
                                      <p:tavLst>
                                        <p:tav tm="0">
                                          <p:val>
                                            <p:fltVal val="360"/>
                                          </p:val>
                                        </p:tav>
                                        <p:tav tm="100000">
                                          <p:val>
                                            <p:fltVal val="0"/>
                                          </p:val>
                                        </p:tav>
                                      </p:tavLst>
                                    </p:anim>
                                    <p:animEffect transition="in" filter="fade">
                                      <p:cBhvr>
                                        <p:cTn id="35" dur="500"/>
                                        <p:tgtEl>
                                          <p:spTgt spid="25"/>
                                        </p:tgtEl>
                                      </p:cBhvr>
                                    </p:animEffect>
                                  </p:childTnLst>
                                </p:cTn>
                              </p:par>
                              <p:par>
                                <p:cTn id="36" presetID="49" presetClass="entr" presetSubtype="0" decel="100000" fill="hold" nodeType="withEffect">
                                  <p:stCondLst>
                                    <p:cond delay="3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 calcmode="lin" valueType="num">
                                      <p:cBhvr>
                                        <p:cTn id="40" dur="500" fill="hold"/>
                                        <p:tgtEl>
                                          <p:spTgt spid="28"/>
                                        </p:tgtEl>
                                        <p:attrNameLst>
                                          <p:attrName>style.rotation</p:attrName>
                                        </p:attrNameLst>
                                      </p:cBhvr>
                                      <p:tavLst>
                                        <p:tav tm="0">
                                          <p:val>
                                            <p:fltVal val="360"/>
                                          </p:val>
                                        </p:tav>
                                        <p:tav tm="100000">
                                          <p:val>
                                            <p:fltVal val="0"/>
                                          </p:val>
                                        </p:tav>
                                      </p:tavLst>
                                    </p:anim>
                                    <p:animEffect transition="in" filter="fade">
                                      <p:cBhvr>
                                        <p:cTn id="41" dur="500"/>
                                        <p:tgtEl>
                                          <p:spTgt spid="28"/>
                                        </p:tgtEl>
                                      </p:cBhvr>
                                    </p:animEffect>
                                  </p:childTnLst>
                                </p:cTn>
                              </p:par>
                            </p:childTnLst>
                          </p:cTn>
                        </p:par>
                        <p:par>
                          <p:cTn id="42" fill="hold">
                            <p:stCondLst>
                              <p:cond delay="1625"/>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2125"/>
                            </p:stCondLst>
                            <p:childTnLst>
                              <p:par>
                                <p:cTn id="47" presetID="2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2625"/>
                            </p:stCondLst>
                            <p:childTnLst>
                              <p:par>
                                <p:cTn id="51" presetID="22" presetClass="entr" presetSubtype="2"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right)">
                                      <p:cBhvr>
                                        <p:cTn id="53" dur="500"/>
                                        <p:tgtEl>
                                          <p:spTgt spid="33"/>
                                        </p:tgtEl>
                                      </p:cBhvr>
                                    </p:animEffect>
                                  </p:childTnLst>
                                </p:cTn>
                              </p:par>
                            </p:childTnLst>
                          </p:cTn>
                        </p:par>
                        <p:par>
                          <p:cTn id="54" fill="hold">
                            <p:stCondLst>
                              <p:cond delay="3125"/>
                            </p:stCondLst>
                            <p:childTnLst>
                              <p:par>
                                <p:cTn id="55" presetID="22" presetClass="entr" presetSubtype="2"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right)">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同类产品对比</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71600" y="1275606"/>
            <a:ext cx="2390566" cy="2390564"/>
            <a:chOff x="1320800" y="1552632"/>
            <a:chExt cx="2390566" cy="2390564"/>
          </a:xfrm>
        </p:grpSpPr>
        <p:sp>
          <p:nvSpPr>
            <p:cNvPr id="5" name="椭圆 4"/>
            <p:cNvSpPr/>
            <p:nvPr/>
          </p:nvSpPr>
          <p:spPr>
            <a:xfrm>
              <a:off x="1320800" y="1552632"/>
              <a:ext cx="2390566" cy="2390564"/>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433370" y="1689101"/>
              <a:ext cx="2165426" cy="211762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组合 8"/>
          <p:cNvGrpSpPr/>
          <p:nvPr/>
        </p:nvGrpSpPr>
        <p:grpSpPr>
          <a:xfrm>
            <a:off x="5637818" y="1275606"/>
            <a:ext cx="2390566" cy="2390564"/>
            <a:chOff x="5219136" y="1616486"/>
            <a:chExt cx="2390566" cy="2390564"/>
          </a:xfrm>
        </p:grpSpPr>
        <p:sp>
          <p:nvSpPr>
            <p:cNvPr id="10" name="椭圆 9"/>
            <p:cNvSpPr/>
            <p:nvPr/>
          </p:nvSpPr>
          <p:spPr>
            <a:xfrm>
              <a:off x="5219136" y="1616486"/>
              <a:ext cx="2390566" cy="2390564"/>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5606" y="1752956"/>
              <a:ext cx="2117627" cy="2117624"/>
            </a:xfrm>
            <a:prstGeom prst="ellipse">
              <a:avLst/>
            </a:prstGeom>
          </p:spPr>
        </p:pic>
      </p:grpSp>
      <p:grpSp>
        <p:nvGrpSpPr>
          <p:cNvPr id="12" name="Group 23"/>
          <p:cNvGrpSpPr/>
          <p:nvPr/>
        </p:nvGrpSpPr>
        <p:grpSpPr bwMode="auto">
          <a:xfrm>
            <a:off x="4071367" y="2042263"/>
            <a:ext cx="857250" cy="857250"/>
            <a:chOff x="0" y="0"/>
            <a:chExt cx="1700" cy="1700"/>
          </a:xfrm>
          <a:solidFill>
            <a:schemeClr val="accent6">
              <a:lumMod val="75000"/>
            </a:schemeClr>
          </a:solidFill>
        </p:grpSpPr>
        <p:sp>
          <p:nvSpPr>
            <p:cNvPr id="13" name="Oval 24"/>
            <p:cNvSpPr>
              <a:spLocks noChangeArrowheads="1"/>
            </p:cNvSpPr>
            <p:nvPr/>
          </p:nvSpPr>
          <p:spPr bwMode="auto">
            <a:xfrm>
              <a:off x="0" y="0"/>
              <a:ext cx="1700" cy="1700"/>
            </a:xfrm>
            <a:prstGeom prst="ellipse">
              <a:avLst/>
            </a:prstGeom>
            <a:solidFill>
              <a:srgbClr val="0070C0"/>
            </a:solidFill>
            <a:ln w="9525">
              <a:noFill/>
              <a:round/>
            </a:ln>
            <a:effectLst/>
          </p:spPr>
          <p:txBody>
            <a:bodyPr anchor="ctr"/>
            <a:lstStyle/>
            <a:p>
              <a:endParaRPr lang="zh-CN" altLang="en-US"/>
            </a:p>
          </p:txBody>
        </p:sp>
        <p:sp>
          <p:nvSpPr>
            <p:cNvPr id="14" name="WordArt 25"/>
            <p:cNvSpPr>
              <a:spLocks noChangeArrowheads="1" noChangeShapeType="1"/>
            </p:cNvSpPr>
            <p:nvPr/>
          </p:nvSpPr>
          <p:spPr bwMode="auto">
            <a:xfrm>
              <a:off x="215" y="350"/>
              <a:ext cx="1245" cy="950"/>
            </a:xfrm>
            <a:prstGeom prst="rect">
              <a:avLst/>
            </a:prstGeom>
            <a:noFill/>
          </p:spPr>
          <p:txBody>
            <a:bodyPr wrap="none" fromWordArt="1">
              <a:prstTxWarp prst="textPlain">
                <a:avLst>
                  <a:gd name="adj" fmla="val 50000"/>
                </a:avLst>
              </a:prstTxWarp>
            </a:bodyPr>
            <a:lstStyle/>
            <a:p>
              <a:pPr algn="ctr"/>
              <a:r>
                <a:rPr lang="en-US" altLang="zh-CN" sz="3600" dirty="0">
                  <a:ln w="9525">
                    <a:noFill/>
                    <a:round/>
                  </a:ln>
                  <a:solidFill>
                    <a:schemeClr val="bg1"/>
                  </a:solidFill>
                  <a:latin typeface="微软雅黑" panose="020B0503020204020204" pitchFamily="34" charset="-122"/>
                  <a:ea typeface="微软雅黑" panose="020B0503020204020204" pitchFamily="34" charset="-122"/>
                </a:rPr>
                <a:t>VS</a:t>
              </a:r>
              <a:endParaRPr lang="zh-CN" altLang="en-US" sz="3600" dirty="0">
                <a:ln w="9525">
                  <a:noFill/>
                  <a:round/>
                </a:ln>
                <a:solidFill>
                  <a:schemeClr val="bg1"/>
                </a:solidFill>
                <a:latin typeface="微软雅黑" panose="020B0503020204020204" pitchFamily="34" charset="-122"/>
                <a:ea typeface="微软雅黑" panose="020B0503020204020204" pitchFamily="34" charset="-122"/>
              </a:endParaRPr>
            </a:p>
          </p:txBody>
        </p:sp>
      </p:grpSp>
      <p:sp>
        <p:nvSpPr>
          <p:cNvPr id="15" name="텍스트 개체 틀 2"/>
          <p:cNvSpPr txBox="1"/>
          <p:nvPr/>
        </p:nvSpPr>
        <p:spPr>
          <a:xfrm>
            <a:off x="755768" y="3723878"/>
            <a:ext cx="2736112"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0" defTabSz="914400">
              <a:lnSpc>
                <a:spcPct val="130000"/>
              </a:lnSpc>
              <a:spcBef>
                <a:spcPts val="0"/>
              </a:spcBef>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defTabSz="914400">
              <a:lnSpc>
                <a:spcPct val="130000"/>
              </a:lnSpc>
              <a:spcBef>
                <a:spcPts val="0"/>
              </a:spcBef>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6" name="텍스트 개체 틀 2"/>
          <p:cNvSpPr txBox="1"/>
          <p:nvPr/>
        </p:nvSpPr>
        <p:spPr>
          <a:xfrm>
            <a:off x="5366698" y="3723878"/>
            <a:ext cx="2874908"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0" defTabSz="914400">
              <a:lnSpc>
                <a:spcPct val="130000"/>
              </a:lnSpc>
              <a:spcBef>
                <a:spcPts val="0"/>
              </a:spcBef>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defTabSz="914400">
              <a:lnSpc>
                <a:spcPct val="130000"/>
              </a:lnSpc>
              <a:spcBef>
                <a:spcPts val="0"/>
              </a:spcBef>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125"/>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1625"/>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125"/>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2625"/>
                            </p:stCondLst>
                            <p:childTnLst>
                              <p:par>
                                <p:cTn id="34" presetID="22"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3125"/>
                            </p:stCondLst>
                            <p:childTnLst>
                              <p:par>
                                <p:cTn id="38" presetID="51"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92" decel="100000"/>
                                        <p:tgtEl>
                                          <p:spTgt spid="12"/>
                                        </p:tgtEl>
                                      </p:cBhvr>
                                    </p:animEffect>
                                    <p:animScale>
                                      <p:cBhvr>
                                        <p:cTn id="41" dur="192" decel="100000"/>
                                        <p:tgtEl>
                                          <p:spTgt spid="12"/>
                                        </p:tgtEl>
                                      </p:cBhvr>
                                      <p:from x="10000" y="10000"/>
                                      <p:to x="200000" y="450000"/>
                                    </p:animScale>
                                    <p:animScale>
                                      <p:cBhvr>
                                        <p:cTn id="42" dur="308" accel="100000" fill="hold">
                                          <p:stCondLst>
                                            <p:cond delay="192"/>
                                          </p:stCondLst>
                                        </p:cTn>
                                        <p:tgtEl>
                                          <p:spTgt spid="12"/>
                                        </p:tgtEl>
                                      </p:cBhvr>
                                      <p:from x="200000" y="450000"/>
                                      <p:to x="100000" y="100000"/>
                                    </p:animScale>
                                    <p:set>
                                      <p:cBhvr>
                                        <p:cTn id="43" dur="192" fill="hold"/>
                                        <p:tgtEl>
                                          <p:spTgt spid="12"/>
                                        </p:tgtEl>
                                        <p:attrNameLst>
                                          <p:attrName>ppt_x</p:attrName>
                                        </p:attrNameLst>
                                      </p:cBhvr>
                                      <p:to>
                                        <p:strVal val="(0.5)"/>
                                      </p:to>
                                    </p:set>
                                    <p:anim from="(0.5)" to="(#ppt_x)" calcmode="lin" valueType="num">
                                      <p:cBhvr>
                                        <p:cTn id="44" dur="308" accel="100000" fill="hold">
                                          <p:stCondLst>
                                            <p:cond delay="192"/>
                                          </p:stCondLst>
                                        </p:cTn>
                                        <p:tgtEl>
                                          <p:spTgt spid="12"/>
                                        </p:tgtEl>
                                        <p:attrNameLst>
                                          <p:attrName>ppt_x</p:attrName>
                                        </p:attrNameLst>
                                      </p:cBhvr>
                                    </p:anim>
                                    <p:set>
                                      <p:cBhvr>
                                        <p:cTn id="45" dur="192" fill="hold"/>
                                        <p:tgtEl>
                                          <p:spTgt spid="12"/>
                                        </p:tgtEl>
                                        <p:attrNameLst>
                                          <p:attrName>ppt_y</p:attrName>
                                        </p:attrNameLst>
                                      </p:cBhvr>
                                      <p:to>
                                        <p:strVal val="(#ppt_y+0.4)"/>
                                      </p:to>
                                    </p:set>
                                    <p:anim from="(#ppt_y+0.4)" to="(#ppt_y)" calcmode="lin" valueType="num">
                                      <p:cBhvr>
                                        <p:cTn id="46" dur="308" accel="100000" fill="hold">
                                          <p:stCondLst>
                                            <p:cond delay="192"/>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竞争对手分析</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bwMode="auto">
          <a:xfrm>
            <a:off x="3532822" y="1539812"/>
            <a:ext cx="1952016" cy="1161870"/>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rgbClr val="0078D2"/>
          </a:solidFill>
          <a:ln w="28575">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pPr algn="ctr"/>
            <a:endParaRPr lang="zh-CN" altLang="en-US">
              <a:solidFill>
                <a:prstClr val="black"/>
              </a:solidFill>
            </a:endParaRPr>
          </a:p>
        </p:txBody>
      </p:sp>
      <p:sp>
        <p:nvSpPr>
          <p:cNvPr id="5" name="任意多边形 4"/>
          <p:cNvSpPr/>
          <p:nvPr/>
        </p:nvSpPr>
        <p:spPr bwMode="auto">
          <a:xfrm>
            <a:off x="6073352" y="1539812"/>
            <a:ext cx="1952016" cy="1161870"/>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rgbClr val="0078D2"/>
          </a:solidFill>
          <a:ln w="28575">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pPr algn="ctr"/>
            <a:endParaRPr lang="zh-CN" altLang="en-US">
              <a:solidFill>
                <a:prstClr val="black"/>
              </a:solidFill>
            </a:endParaRPr>
          </a:p>
        </p:txBody>
      </p:sp>
      <p:sp>
        <p:nvSpPr>
          <p:cNvPr id="8" name="任意多边形 7"/>
          <p:cNvSpPr/>
          <p:nvPr/>
        </p:nvSpPr>
        <p:spPr bwMode="auto">
          <a:xfrm>
            <a:off x="949236" y="1539812"/>
            <a:ext cx="1952016" cy="1161870"/>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rgbClr val="0078D2"/>
          </a:solidFill>
          <a:ln w="28575">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pPr algn="ctr"/>
            <a:endParaRPr lang="zh-CN" altLang="en-US">
              <a:solidFill>
                <a:prstClr val="black"/>
              </a:solidFill>
            </a:endParaRPr>
          </a:p>
        </p:txBody>
      </p:sp>
      <p:sp>
        <p:nvSpPr>
          <p:cNvPr id="9" name="文本框 55"/>
          <p:cNvSpPr txBox="1"/>
          <p:nvPr/>
        </p:nvSpPr>
        <p:spPr>
          <a:xfrm>
            <a:off x="1115616" y="1924539"/>
            <a:ext cx="1412266" cy="392415"/>
          </a:xfrm>
          <a:prstGeom prst="rect">
            <a:avLst/>
          </a:prstGeom>
          <a:noFill/>
        </p:spPr>
        <p:txBody>
          <a:bodyPr wrap="square" lIns="68580" tIns="34290" rIns="68580" bIns="3429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添加标题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10" name="文本框 56"/>
          <p:cNvSpPr txBox="1"/>
          <p:nvPr/>
        </p:nvSpPr>
        <p:spPr>
          <a:xfrm>
            <a:off x="3707904" y="1924539"/>
            <a:ext cx="1412266" cy="392415"/>
          </a:xfrm>
          <a:prstGeom prst="rect">
            <a:avLst/>
          </a:prstGeom>
          <a:noFill/>
        </p:spPr>
        <p:txBody>
          <a:bodyPr wrap="square" lIns="68580" tIns="34290" rIns="68580" bIns="3429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添加标题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11" name="文本框 57"/>
          <p:cNvSpPr txBox="1"/>
          <p:nvPr/>
        </p:nvSpPr>
        <p:spPr>
          <a:xfrm>
            <a:off x="6228184" y="1924539"/>
            <a:ext cx="1412266" cy="392415"/>
          </a:xfrm>
          <a:prstGeom prst="rect">
            <a:avLst/>
          </a:prstGeom>
          <a:noFill/>
        </p:spPr>
        <p:txBody>
          <a:bodyPr wrap="square" lIns="68580" tIns="34290" rIns="68580" bIns="3429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添加标题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12" name="文本框 58"/>
          <p:cNvSpPr txBox="1"/>
          <p:nvPr/>
        </p:nvSpPr>
        <p:spPr>
          <a:xfrm>
            <a:off x="759764" y="2917706"/>
            <a:ext cx="2330962" cy="1177245"/>
          </a:xfrm>
          <a:prstGeom prst="rect">
            <a:avLst/>
          </a:prstGeom>
          <a:noFill/>
        </p:spPr>
        <p:txBody>
          <a:bodyPr wrap="square" lIns="68580" tIns="34290" rIns="68580" bIns="34290" rtlCol="0">
            <a:spAutoFit/>
          </a:bodyPr>
          <a:lstStyle/>
          <a:p>
            <a:pPr algn="ctr">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200</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lvl="0" algn="ctr">
              <a:lnSpc>
                <a:spcPct val="150000"/>
              </a:lnSpc>
            </a:pP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3" name="文本框 59"/>
          <p:cNvSpPr txBox="1"/>
          <p:nvPr/>
        </p:nvSpPr>
        <p:spPr>
          <a:xfrm>
            <a:off x="3321660" y="2917706"/>
            <a:ext cx="2374342" cy="1177245"/>
          </a:xfrm>
          <a:prstGeom prst="rect">
            <a:avLst/>
          </a:prstGeom>
          <a:noFill/>
        </p:spPr>
        <p:txBody>
          <a:bodyPr wrap="square" lIns="68580" tIns="34290" rIns="68580" bIns="34290" rtlCol="0">
            <a:spAutoFit/>
          </a:bodyPr>
          <a:lstStyle/>
          <a:p>
            <a:pPr algn="ctr">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200</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lvl="0" algn="ctr">
              <a:lnSpc>
                <a:spcPct val="150000"/>
              </a:lnSpc>
            </a:pP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 name="文本框 61"/>
          <p:cNvSpPr txBox="1"/>
          <p:nvPr/>
        </p:nvSpPr>
        <p:spPr>
          <a:xfrm>
            <a:off x="5926321" y="2917706"/>
            <a:ext cx="2246080" cy="1454244"/>
          </a:xfrm>
          <a:prstGeom prst="rect">
            <a:avLst/>
          </a:prstGeom>
          <a:noFill/>
        </p:spPr>
        <p:txBody>
          <a:bodyPr wrap="square" lIns="68580" tIns="34290" rIns="68580" bIns="34290" rtlCol="0">
            <a:spAutoFit/>
          </a:bodyPr>
          <a:lstStyle/>
          <a:p>
            <a:pPr algn="ctr">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200</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lvl="0" algn="ctr">
              <a:lnSpc>
                <a:spcPct val="150000"/>
              </a:lnSpc>
            </a:pP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125"/>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25"/>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275"/>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75"/>
                            </p:stCondLst>
                            <p:childTnLst>
                              <p:par>
                                <p:cTn id="33" presetID="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275"/>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par>
                          <p:cTn id="43" fill="hold">
                            <p:stCondLst>
                              <p:cond delay="3924"/>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p:stCondLst>
                              <p:cond delay="4424"/>
                            </p:stCondLst>
                            <p:childTnLst>
                              <p:par>
                                <p:cTn id="48" presetID="2" presetClass="entr" presetSubtype="8"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0-#ppt_w/2"/>
                                          </p:val>
                                        </p:tav>
                                        <p:tav tm="100000">
                                          <p:val>
                                            <p:strVal val="#ppt_x"/>
                                          </p:val>
                                        </p:tav>
                                      </p:tavLst>
                                    </p:anim>
                                    <p:anim calcmode="lin" valueType="num">
                                      <p:cBhvr additive="base">
                                        <p:cTn id="51" dur="500" fill="hold"/>
                                        <p:tgtEl>
                                          <p:spTgt spid="5"/>
                                        </p:tgtEl>
                                        <p:attrNameLst>
                                          <p:attrName>ppt_y</p:attrName>
                                        </p:attrNameLst>
                                      </p:cBhvr>
                                      <p:tavLst>
                                        <p:tav tm="0">
                                          <p:val>
                                            <p:strVal val="#ppt_y"/>
                                          </p:val>
                                        </p:tav>
                                        <p:tav tm="100000">
                                          <p:val>
                                            <p:strVal val="#ppt_y"/>
                                          </p:val>
                                        </p:tav>
                                      </p:tavLst>
                                    </p:anim>
                                  </p:childTnLst>
                                </p:cTn>
                              </p:par>
                            </p:childTnLst>
                          </p:cTn>
                        </p:par>
                        <p:par>
                          <p:cTn id="52" fill="hold">
                            <p:stCondLst>
                              <p:cond delay="4924"/>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574"/>
                            </p:stCondLst>
                            <p:childTnLst>
                              <p:par>
                                <p:cTn id="59" presetID="2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8" grpId="0" animBg="1"/>
      <p:bldP spid="9" grpId="0"/>
      <p:bldP spid="10"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客户需求分析</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226648" y="1116419"/>
            <a:ext cx="5829328" cy="703778"/>
          </a:xfrm>
          <a:prstGeom prst="rect">
            <a:avLst/>
          </a:prstGeom>
          <a:solidFill>
            <a:schemeClr val="bg1">
              <a:lumMod val="95000"/>
              <a:alpha val="90000"/>
            </a:schemeClr>
          </a:solidFill>
          <a:ln w="12700">
            <a:solidFill>
              <a:schemeClr val="bg1">
                <a:lumMod val="8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747" tIns="50480" rIns="50480" bIns="50480" numCol="1" spcCol="1270" anchor="ctr" anchorCtr="0">
            <a:noAutofit/>
          </a:bodyPr>
          <a:lstStyle/>
          <a:p>
            <a:pPr marL="181610" lvl="1" indent="-181610" defTabSz="916940">
              <a:lnSpc>
                <a:spcPct val="90000"/>
              </a:lnSpc>
              <a:spcBef>
                <a:spcPct val="0"/>
              </a:spcBef>
              <a:spcAft>
                <a:spcPct val="15000"/>
              </a:spcAft>
              <a:buChar char="•"/>
            </a:pPr>
            <a:endParaRPr lang="zh-CN" altLang="en-US" sz="2065"/>
          </a:p>
          <a:p>
            <a:pPr marL="181610" lvl="1" indent="-181610" defTabSz="916940">
              <a:lnSpc>
                <a:spcPct val="90000"/>
              </a:lnSpc>
              <a:spcBef>
                <a:spcPct val="0"/>
              </a:spcBef>
              <a:spcAft>
                <a:spcPct val="15000"/>
              </a:spcAft>
              <a:buChar char="•"/>
            </a:pPr>
            <a:endParaRPr lang="zh-CN" altLang="en-US" sz="2065"/>
          </a:p>
        </p:txBody>
      </p:sp>
      <p:sp>
        <p:nvSpPr>
          <p:cNvPr id="5" name="文本框 42"/>
          <p:cNvSpPr txBox="1"/>
          <p:nvPr/>
        </p:nvSpPr>
        <p:spPr>
          <a:xfrm>
            <a:off x="2343304" y="1176372"/>
            <a:ext cx="5166009" cy="605166"/>
          </a:xfrm>
          <a:prstGeom prst="rect">
            <a:avLst/>
          </a:prstGeom>
          <a:noFill/>
        </p:spPr>
        <p:txBody>
          <a:bodyPr wrap="square" rtlCol="0">
            <a:spAutoFit/>
          </a:bodyPr>
          <a:lstStyle/>
          <a:p>
            <a:pPr>
              <a:lnSpc>
                <a:spcPct val="150000"/>
              </a:lnSpc>
            </a:pPr>
            <a:r>
              <a:rPr lang="zh-CN" altLang="en-US" sz="111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单击此处添加说明文字单击此处添加说明文字单击此处添加说明文字单击此处添加说明文字单击此处添加说明文字</a:t>
            </a:r>
            <a:endParaRPr lang="zh-CN" altLang="en-US" sz="1110" dirty="0">
              <a:latin typeface="微软雅黑" panose="020B0503020204020204" pitchFamily="34" charset="-122"/>
              <a:ea typeface="微软雅黑" panose="020B0503020204020204" pitchFamily="34" charset="-122"/>
            </a:endParaRPr>
          </a:p>
        </p:txBody>
      </p:sp>
      <p:sp>
        <p:nvSpPr>
          <p:cNvPr id="8" name="任意多边形 7"/>
          <p:cNvSpPr/>
          <p:nvPr/>
        </p:nvSpPr>
        <p:spPr>
          <a:xfrm>
            <a:off x="1028944" y="1116417"/>
            <a:ext cx="1197707" cy="108273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70C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6" tIns="425893" rIns="13607" bIns="425892" numCol="1" spcCol="1270" anchor="ctr" anchorCtr="0">
            <a:noAutofit/>
          </a:bodyPr>
          <a:lstStyle/>
          <a:p>
            <a:pPr algn="ctr" defTabSz="952500">
              <a:lnSpc>
                <a:spcPct val="90000"/>
              </a:lnSpc>
              <a:spcBef>
                <a:spcPct val="0"/>
              </a:spcBef>
              <a:spcAft>
                <a:spcPct val="35000"/>
              </a:spcAft>
            </a:pPr>
            <a:r>
              <a:rPr lang="en-US" altLang="zh-CN" sz="2145"/>
              <a:t>01</a:t>
            </a:r>
            <a:endParaRPr lang="zh-CN" altLang="en-US" sz="2145"/>
          </a:p>
        </p:txBody>
      </p:sp>
      <p:sp>
        <p:nvSpPr>
          <p:cNvPr id="9" name="矩形 8"/>
          <p:cNvSpPr/>
          <p:nvPr/>
        </p:nvSpPr>
        <p:spPr>
          <a:xfrm>
            <a:off x="2226650" y="2948991"/>
            <a:ext cx="5829328" cy="703779"/>
          </a:xfrm>
          <a:prstGeom prst="rect">
            <a:avLst/>
          </a:prstGeom>
          <a:solidFill>
            <a:schemeClr val="bg1">
              <a:lumMod val="95000"/>
              <a:alpha val="90000"/>
            </a:schemeClr>
          </a:solidFill>
          <a:ln w="12700">
            <a:solidFill>
              <a:schemeClr val="bg1">
                <a:lumMod val="8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747" tIns="50480" rIns="50480" bIns="50481" numCol="1" spcCol="1270" anchor="ctr" anchorCtr="0">
            <a:noAutofit/>
          </a:bodyPr>
          <a:lstStyle/>
          <a:p>
            <a:pPr marL="181610" lvl="1" indent="-181610" defTabSz="916940">
              <a:lnSpc>
                <a:spcPct val="90000"/>
              </a:lnSpc>
              <a:spcBef>
                <a:spcPct val="0"/>
              </a:spcBef>
              <a:spcAft>
                <a:spcPct val="15000"/>
              </a:spcAft>
              <a:buChar char="•"/>
            </a:pPr>
            <a:endParaRPr lang="zh-CN" altLang="en-US" sz="2065"/>
          </a:p>
          <a:p>
            <a:pPr marL="181610" lvl="1" indent="-181610" defTabSz="916940">
              <a:lnSpc>
                <a:spcPct val="90000"/>
              </a:lnSpc>
              <a:spcBef>
                <a:spcPct val="0"/>
              </a:spcBef>
              <a:spcAft>
                <a:spcPct val="15000"/>
              </a:spcAft>
              <a:buChar char="•"/>
            </a:pPr>
            <a:endParaRPr lang="zh-CN" altLang="en-US" sz="2065"/>
          </a:p>
        </p:txBody>
      </p:sp>
      <p:sp>
        <p:nvSpPr>
          <p:cNvPr id="10" name="文本框 44"/>
          <p:cNvSpPr txBox="1"/>
          <p:nvPr/>
        </p:nvSpPr>
        <p:spPr>
          <a:xfrm>
            <a:off x="2343304" y="2964319"/>
            <a:ext cx="5166009" cy="605166"/>
          </a:xfrm>
          <a:prstGeom prst="rect">
            <a:avLst/>
          </a:prstGeom>
          <a:noFill/>
        </p:spPr>
        <p:txBody>
          <a:bodyPr wrap="square" rtlCol="0">
            <a:spAutoFit/>
          </a:bodyPr>
          <a:lstStyle/>
          <a:p>
            <a:pPr>
              <a:lnSpc>
                <a:spcPct val="150000"/>
              </a:lnSpc>
            </a:pPr>
            <a:r>
              <a:rPr lang="zh-CN" altLang="en-US" sz="111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单击此处添加说明文字单击此处添加说明文字单击此处添加说明文字单击此处添加说明文字单击此处添加说明文字</a:t>
            </a:r>
            <a:endParaRPr lang="zh-CN" altLang="en-US" sz="1110" dirty="0">
              <a:latin typeface="微软雅黑" panose="020B0503020204020204" pitchFamily="34" charset="-122"/>
              <a:ea typeface="微软雅黑" panose="020B0503020204020204" pitchFamily="34" charset="-122"/>
            </a:endParaRPr>
          </a:p>
        </p:txBody>
      </p:sp>
      <p:sp>
        <p:nvSpPr>
          <p:cNvPr id="11" name="任意多边形 10"/>
          <p:cNvSpPr/>
          <p:nvPr/>
        </p:nvSpPr>
        <p:spPr>
          <a:xfrm>
            <a:off x="1028945" y="2948991"/>
            <a:ext cx="1197705" cy="1082735"/>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70C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6" tIns="425893" rIns="13607" bIns="425892" numCol="1" spcCol="1270" anchor="ctr" anchorCtr="0">
            <a:noAutofit/>
          </a:bodyPr>
          <a:lstStyle/>
          <a:p>
            <a:pPr algn="ctr" defTabSz="952500">
              <a:lnSpc>
                <a:spcPct val="90000"/>
              </a:lnSpc>
              <a:spcAft>
                <a:spcPct val="35000"/>
              </a:spcAft>
            </a:pPr>
            <a:r>
              <a:rPr lang="en-US" altLang="zh-CN" sz="2145"/>
              <a:t>03</a:t>
            </a:r>
            <a:endParaRPr lang="zh-CN" altLang="en-US" sz="2145"/>
          </a:p>
        </p:txBody>
      </p:sp>
      <p:sp>
        <p:nvSpPr>
          <p:cNvPr id="12" name="矩形 11"/>
          <p:cNvSpPr/>
          <p:nvPr/>
        </p:nvSpPr>
        <p:spPr>
          <a:xfrm>
            <a:off x="2226648" y="2032704"/>
            <a:ext cx="5829328" cy="703779"/>
          </a:xfrm>
          <a:prstGeom prst="rect">
            <a:avLst/>
          </a:prstGeom>
          <a:solidFill>
            <a:schemeClr val="bg1">
              <a:lumMod val="95000"/>
              <a:alpha val="90000"/>
            </a:schemeClr>
          </a:solidFill>
          <a:ln w="12700">
            <a:solidFill>
              <a:schemeClr val="bg1">
                <a:lumMod val="8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747" tIns="50480" rIns="50480" bIns="50481" numCol="1" spcCol="1270" anchor="ctr" anchorCtr="0">
            <a:noAutofit/>
          </a:bodyPr>
          <a:lstStyle/>
          <a:p>
            <a:pPr marL="181610" lvl="1" indent="-181610" defTabSz="916940">
              <a:lnSpc>
                <a:spcPct val="90000"/>
              </a:lnSpc>
              <a:spcBef>
                <a:spcPct val="0"/>
              </a:spcBef>
              <a:spcAft>
                <a:spcPct val="15000"/>
              </a:spcAft>
              <a:buChar char="•"/>
            </a:pPr>
            <a:endParaRPr lang="zh-CN" altLang="en-US" sz="2065"/>
          </a:p>
          <a:p>
            <a:pPr marL="181610" lvl="1" indent="-181610" defTabSz="916940">
              <a:lnSpc>
                <a:spcPct val="90000"/>
              </a:lnSpc>
              <a:spcBef>
                <a:spcPct val="0"/>
              </a:spcBef>
              <a:spcAft>
                <a:spcPct val="15000"/>
              </a:spcAft>
              <a:buChar char="•"/>
            </a:pPr>
            <a:endParaRPr lang="zh-CN" altLang="en-US" sz="2065"/>
          </a:p>
        </p:txBody>
      </p:sp>
      <p:sp>
        <p:nvSpPr>
          <p:cNvPr id="13" name="文本框 43"/>
          <p:cNvSpPr txBox="1"/>
          <p:nvPr/>
        </p:nvSpPr>
        <p:spPr>
          <a:xfrm>
            <a:off x="2343304" y="2040476"/>
            <a:ext cx="5166009" cy="605166"/>
          </a:xfrm>
          <a:prstGeom prst="rect">
            <a:avLst/>
          </a:prstGeom>
          <a:noFill/>
        </p:spPr>
        <p:txBody>
          <a:bodyPr wrap="square" rtlCol="0">
            <a:spAutoFit/>
          </a:bodyPr>
          <a:lstStyle/>
          <a:p>
            <a:pPr>
              <a:lnSpc>
                <a:spcPct val="150000"/>
              </a:lnSpc>
            </a:pPr>
            <a:r>
              <a:rPr lang="zh-CN" altLang="en-US" sz="111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单击此处添加说明文字单击此处添加说明文字单击此处添加说明文字单击此处添加说明文字单击此处添加说明文字</a:t>
            </a:r>
            <a:endParaRPr lang="zh-CN" altLang="en-US" sz="1110" dirty="0">
              <a:latin typeface="微软雅黑" panose="020B0503020204020204" pitchFamily="34" charset="-122"/>
              <a:ea typeface="微软雅黑" panose="020B0503020204020204" pitchFamily="34" charset="-122"/>
            </a:endParaRPr>
          </a:p>
        </p:txBody>
      </p:sp>
      <p:sp>
        <p:nvSpPr>
          <p:cNvPr id="14" name="任意多边形 13"/>
          <p:cNvSpPr/>
          <p:nvPr/>
        </p:nvSpPr>
        <p:spPr>
          <a:xfrm>
            <a:off x="1028945" y="2032705"/>
            <a:ext cx="1197705" cy="1082735"/>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B0F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6" tIns="425892" rIns="13606" bIns="425892" numCol="1" spcCol="1270" anchor="ctr" anchorCtr="0">
            <a:noAutofit/>
          </a:bodyPr>
          <a:lstStyle/>
          <a:p>
            <a:pPr algn="ctr" defTabSz="952500">
              <a:lnSpc>
                <a:spcPct val="90000"/>
              </a:lnSpc>
              <a:spcBef>
                <a:spcPct val="0"/>
              </a:spcBef>
              <a:spcAft>
                <a:spcPct val="35000"/>
              </a:spcAft>
            </a:pPr>
            <a:r>
              <a:rPr lang="en-US" altLang="zh-CN" sz="2145"/>
              <a:t>02</a:t>
            </a:r>
            <a:endParaRPr lang="zh-CN" altLang="en-US" sz="2145"/>
          </a:p>
        </p:txBody>
      </p:sp>
      <p:sp>
        <p:nvSpPr>
          <p:cNvPr id="15" name="矩形 14"/>
          <p:cNvSpPr/>
          <p:nvPr/>
        </p:nvSpPr>
        <p:spPr>
          <a:xfrm>
            <a:off x="2243935" y="3865278"/>
            <a:ext cx="5829328" cy="703779"/>
          </a:xfrm>
          <a:prstGeom prst="rect">
            <a:avLst/>
          </a:prstGeom>
          <a:solidFill>
            <a:schemeClr val="bg1">
              <a:lumMod val="95000"/>
              <a:alpha val="90000"/>
            </a:schemeClr>
          </a:solidFill>
          <a:ln w="12700">
            <a:solidFill>
              <a:schemeClr val="bg1">
                <a:lumMod val="8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747" tIns="50480" rIns="50480" bIns="50481" numCol="1" spcCol="1270" anchor="ctr" anchorCtr="0">
            <a:noAutofit/>
          </a:bodyPr>
          <a:lstStyle/>
          <a:p>
            <a:pPr marL="181610" lvl="1" indent="-181610" defTabSz="916940">
              <a:lnSpc>
                <a:spcPct val="90000"/>
              </a:lnSpc>
              <a:spcBef>
                <a:spcPct val="0"/>
              </a:spcBef>
              <a:spcAft>
                <a:spcPct val="15000"/>
              </a:spcAft>
              <a:buChar char="•"/>
            </a:pPr>
            <a:endParaRPr lang="zh-CN" altLang="en-US" sz="2065"/>
          </a:p>
          <a:p>
            <a:pPr marL="181610" lvl="1" indent="-181610" defTabSz="916940">
              <a:lnSpc>
                <a:spcPct val="90000"/>
              </a:lnSpc>
              <a:spcBef>
                <a:spcPct val="0"/>
              </a:spcBef>
              <a:spcAft>
                <a:spcPct val="15000"/>
              </a:spcAft>
              <a:buChar char="•"/>
            </a:pPr>
            <a:endParaRPr lang="zh-CN" altLang="en-US" sz="2065"/>
          </a:p>
        </p:txBody>
      </p:sp>
      <p:sp>
        <p:nvSpPr>
          <p:cNvPr id="16" name="文本框 44"/>
          <p:cNvSpPr txBox="1"/>
          <p:nvPr/>
        </p:nvSpPr>
        <p:spPr>
          <a:xfrm>
            <a:off x="2360589" y="3880606"/>
            <a:ext cx="5166009" cy="605166"/>
          </a:xfrm>
          <a:prstGeom prst="rect">
            <a:avLst/>
          </a:prstGeom>
          <a:noFill/>
        </p:spPr>
        <p:txBody>
          <a:bodyPr wrap="square" rtlCol="0">
            <a:spAutoFit/>
          </a:bodyPr>
          <a:lstStyle/>
          <a:p>
            <a:pPr>
              <a:lnSpc>
                <a:spcPct val="150000"/>
              </a:lnSpc>
            </a:pPr>
            <a:r>
              <a:rPr lang="zh-CN" altLang="en-US" sz="111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单击此处添加说明文字单击此处添加说明文字单击此处添加说明文字单击此处添加说明文字单击此处添加说明文字</a:t>
            </a:r>
            <a:endParaRPr lang="zh-CN" altLang="en-US" sz="1110" dirty="0">
              <a:latin typeface="微软雅黑" panose="020B0503020204020204" pitchFamily="34" charset="-122"/>
              <a:ea typeface="微软雅黑" panose="020B0503020204020204" pitchFamily="34" charset="-122"/>
            </a:endParaRPr>
          </a:p>
        </p:txBody>
      </p:sp>
      <p:sp>
        <p:nvSpPr>
          <p:cNvPr id="17" name="任意多边形 16"/>
          <p:cNvSpPr/>
          <p:nvPr/>
        </p:nvSpPr>
        <p:spPr>
          <a:xfrm>
            <a:off x="1046230" y="3865279"/>
            <a:ext cx="1197705" cy="1082735"/>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B0F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6" tIns="425893" rIns="13607" bIns="425892" numCol="1" spcCol="1270" anchor="ctr" anchorCtr="0">
            <a:noAutofit/>
          </a:bodyPr>
          <a:lstStyle/>
          <a:p>
            <a:pPr algn="ctr" defTabSz="952500">
              <a:lnSpc>
                <a:spcPct val="90000"/>
              </a:lnSpc>
              <a:spcAft>
                <a:spcPct val="35000"/>
              </a:spcAft>
            </a:pPr>
            <a:r>
              <a:rPr lang="en-US" altLang="zh-CN" sz="2145"/>
              <a:t>04</a:t>
            </a:r>
            <a:endParaRPr lang="zh-CN" altLang="en-US" sz="2145"/>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125"/>
                            </p:stCondLst>
                            <p:childTnLst>
                              <p:par>
                                <p:cTn id="18" presetID="47"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anim calcmode="lin" valueType="num">
                                      <p:cBhvr>
                                        <p:cTn id="21" dur="750" fill="hold"/>
                                        <p:tgtEl>
                                          <p:spTgt spid="8"/>
                                        </p:tgtEl>
                                        <p:attrNameLst>
                                          <p:attrName>ppt_x</p:attrName>
                                        </p:attrNameLst>
                                      </p:cBhvr>
                                      <p:tavLst>
                                        <p:tav tm="0">
                                          <p:val>
                                            <p:strVal val="#ppt_x"/>
                                          </p:val>
                                        </p:tav>
                                        <p:tav tm="100000">
                                          <p:val>
                                            <p:strVal val="#ppt_x"/>
                                          </p:val>
                                        </p:tav>
                                      </p:tavLst>
                                    </p:anim>
                                    <p:anim calcmode="lin" valueType="num">
                                      <p:cBhvr>
                                        <p:cTn id="22" dur="75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125"/>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2625"/>
                            </p:stCondLst>
                            <p:childTnLst>
                              <p:par>
                                <p:cTn id="31" presetID="47"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750"/>
                                        <p:tgtEl>
                                          <p:spTgt spid="14"/>
                                        </p:tgtEl>
                                      </p:cBhvr>
                                    </p:animEffect>
                                    <p:anim calcmode="lin" valueType="num">
                                      <p:cBhvr>
                                        <p:cTn id="34" dur="750" fill="hold"/>
                                        <p:tgtEl>
                                          <p:spTgt spid="14"/>
                                        </p:tgtEl>
                                        <p:attrNameLst>
                                          <p:attrName>ppt_x</p:attrName>
                                        </p:attrNameLst>
                                      </p:cBhvr>
                                      <p:tavLst>
                                        <p:tav tm="0">
                                          <p:val>
                                            <p:strVal val="#ppt_x"/>
                                          </p:val>
                                        </p:tav>
                                        <p:tav tm="100000">
                                          <p:val>
                                            <p:strVal val="#ppt_x"/>
                                          </p:val>
                                        </p:tav>
                                      </p:tavLst>
                                    </p:anim>
                                    <p:anim calcmode="lin" valueType="num">
                                      <p:cBhvr>
                                        <p:cTn id="35" dur="75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3625"/>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4125"/>
                            </p:stCondLst>
                            <p:childTnLst>
                              <p:par>
                                <p:cTn id="44" presetID="47"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750"/>
                                        <p:tgtEl>
                                          <p:spTgt spid="11"/>
                                        </p:tgtEl>
                                      </p:cBhvr>
                                    </p:animEffect>
                                    <p:anim calcmode="lin" valueType="num">
                                      <p:cBhvr>
                                        <p:cTn id="47" dur="750" fill="hold"/>
                                        <p:tgtEl>
                                          <p:spTgt spid="11"/>
                                        </p:tgtEl>
                                        <p:attrNameLst>
                                          <p:attrName>ppt_x</p:attrName>
                                        </p:attrNameLst>
                                      </p:cBhvr>
                                      <p:tavLst>
                                        <p:tav tm="0">
                                          <p:val>
                                            <p:strVal val="#ppt_x"/>
                                          </p:val>
                                        </p:tav>
                                        <p:tav tm="100000">
                                          <p:val>
                                            <p:strVal val="#ppt_x"/>
                                          </p:val>
                                        </p:tav>
                                      </p:tavLst>
                                    </p:anim>
                                    <p:anim calcmode="lin" valueType="num">
                                      <p:cBhvr>
                                        <p:cTn id="48" dur="75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5125"/>
                            </p:stCondLst>
                            <p:childTnLst>
                              <p:par>
                                <p:cTn id="50" presetID="2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625"/>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750"/>
                                        <p:tgtEl>
                                          <p:spTgt spid="17"/>
                                        </p:tgtEl>
                                      </p:cBhvr>
                                    </p:animEffect>
                                    <p:anim calcmode="lin" valueType="num">
                                      <p:cBhvr>
                                        <p:cTn id="60" dur="750" fill="hold"/>
                                        <p:tgtEl>
                                          <p:spTgt spid="17"/>
                                        </p:tgtEl>
                                        <p:attrNameLst>
                                          <p:attrName>ppt_x</p:attrName>
                                        </p:attrNameLst>
                                      </p:cBhvr>
                                      <p:tavLst>
                                        <p:tav tm="0">
                                          <p:val>
                                            <p:strVal val="#ppt_x"/>
                                          </p:val>
                                        </p:tav>
                                        <p:tav tm="100000">
                                          <p:val>
                                            <p:strVal val="#ppt_x"/>
                                          </p:val>
                                        </p:tav>
                                      </p:tavLst>
                                    </p:anim>
                                    <p:anim calcmode="lin" valueType="num">
                                      <p:cBhvr>
                                        <p:cTn id="61" dur="75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6625"/>
                            </p:stCondLst>
                            <p:childTnLst>
                              <p:par>
                                <p:cTn id="63" presetID="22" presetClass="entr" presetSubtype="8"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p:bldP spid="8" grpId="0" animBg="1"/>
      <p:bldP spid="9" grpId="0" animBg="1"/>
      <p:bldP spid="10" grpId="0"/>
      <p:bldP spid="11" grpId="0" animBg="1"/>
      <p:bldP spid="12" grpId="0" animBg="1"/>
      <p:bldP spid="13" grpId="0"/>
      <p:bldP spid="14" grpId="0" animBg="1"/>
      <p:bldP spid="15" grpId="0" animBg="1"/>
      <p:bldP spid="16" grpId="0"/>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经营业绩</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3381152"/>
            <a:ext cx="2211562" cy="1690340"/>
          </a:xfrm>
          <a:prstGeom prst="rect">
            <a:avLst/>
          </a:prstGeom>
        </p:spPr>
      </p:pic>
      <p:graphicFrame>
        <p:nvGraphicFramePr>
          <p:cNvPr id="5" name="图表 4"/>
          <p:cNvGraphicFramePr/>
          <p:nvPr/>
        </p:nvGraphicFramePr>
        <p:xfrm>
          <a:off x="338942" y="1433860"/>
          <a:ext cx="5184576" cy="2998795"/>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a:spLocks noChangeArrowheads="1"/>
          </p:cNvSpPr>
          <p:nvPr/>
        </p:nvSpPr>
        <p:spPr bwMode="auto">
          <a:xfrm>
            <a:off x="5220072" y="1203598"/>
            <a:ext cx="288032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75000"/>
                    <a:lumOff val="25000"/>
                  </a:schemeClr>
                </a:solidFill>
                <a:latin typeface="微软雅黑" panose="020B0503020204020204" pitchFamily="34" charset="-122"/>
              </a:rPr>
              <a:t>A  </a:t>
            </a:r>
            <a:r>
              <a:rPr lang="zh-CN" altLang="en-US" sz="1400" b="1" dirty="0">
                <a:solidFill>
                  <a:schemeClr val="tx1">
                    <a:lumMod val="75000"/>
                    <a:lumOff val="25000"/>
                  </a:schemeClr>
                </a:solidFill>
                <a:latin typeface="微软雅黑" panose="020B0503020204020204" pitchFamily="34" charset="-122"/>
              </a:rPr>
              <a:t>图例一</a:t>
            </a:r>
            <a:endParaRPr lang="en-US" altLang="zh-CN" sz="1400" b="1" dirty="0">
              <a:solidFill>
                <a:schemeClr val="tx1">
                  <a:lumMod val="75000"/>
                  <a:lumOff val="25000"/>
                </a:schemeClr>
              </a:solidFill>
              <a:latin typeface="微软雅黑" panose="020B0503020204020204" pitchFamily="34" charset="-122"/>
            </a:endParaRPr>
          </a:p>
          <a:p>
            <a:pPr>
              <a:lnSpc>
                <a:spcPct val="120000"/>
              </a:lnSpc>
            </a:pPr>
            <a:r>
              <a:rPr lang="zh-CN" altLang="en-US" sz="1200" dirty="0">
                <a:solidFill>
                  <a:schemeClr val="tx1">
                    <a:lumMod val="75000"/>
                    <a:lumOff val="25000"/>
                  </a:schemeClr>
                </a:solidFill>
                <a:latin typeface="微软雅黑" panose="020B0503020204020204" pitchFamily="34" charset="-122"/>
              </a:rPr>
              <a:t>添加说明文字添加说明文字添加说明文字添加说明文字添加说明文字。</a:t>
            </a:r>
            <a:endParaRPr lang="zh-CN" altLang="en-US" sz="1200" dirty="0">
              <a:solidFill>
                <a:schemeClr val="tx1">
                  <a:lumMod val="75000"/>
                  <a:lumOff val="25000"/>
                </a:schemeClr>
              </a:solidFill>
              <a:latin typeface="微软雅黑" panose="020B0503020204020204" pitchFamily="34" charset="-122"/>
            </a:endParaRPr>
          </a:p>
        </p:txBody>
      </p:sp>
      <p:sp>
        <p:nvSpPr>
          <p:cNvPr id="9" name="文本框 7"/>
          <p:cNvSpPr txBox="1">
            <a:spLocks noChangeArrowheads="1"/>
          </p:cNvSpPr>
          <p:nvPr/>
        </p:nvSpPr>
        <p:spPr bwMode="auto">
          <a:xfrm>
            <a:off x="5220072" y="1978372"/>
            <a:ext cx="288032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75000"/>
                    <a:lumOff val="25000"/>
                  </a:schemeClr>
                </a:solidFill>
                <a:latin typeface="微软雅黑" panose="020B0503020204020204" pitchFamily="34" charset="-122"/>
              </a:rPr>
              <a:t>B  </a:t>
            </a:r>
            <a:r>
              <a:rPr lang="zh-CN" altLang="en-US" sz="1400" b="1" dirty="0">
                <a:solidFill>
                  <a:schemeClr val="tx1">
                    <a:lumMod val="75000"/>
                    <a:lumOff val="25000"/>
                  </a:schemeClr>
                </a:solidFill>
                <a:latin typeface="微软雅黑" panose="020B0503020204020204" pitchFamily="34" charset="-122"/>
              </a:rPr>
              <a:t>图例二</a:t>
            </a:r>
            <a:endParaRPr lang="en-US" altLang="zh-CN" sz="1400" b="1" dirty="0">
              <a:solidFill>
                <a:schemeClr val="tx1">
                  <a:lumMod val="75000"/>
                  <a:lumOff val="25000"/>
                </a:schemeClr>
              </a:solidFill>
              <a:latin typeface="微软雅黑" panose="020B0503020204020204" pitchFamily="34" charset="-122"/>
            </a:endParaRPr>
          </a:p>
          <a:p>
            <a:pPr>
              <a:lnSpc>
                <a:spcPct val="120000"/>
              </a:lnSpc>
            </a:pPr>
            <a:r>
              <a:rPr lang="zh-CN" altLang="en-US" sz="1200" dirty="0">
                <a:solidFill>
                  <a:schemeClr val="tx1">
                    <a:lumMod val="75000"/>
                    <a:lumOff val="25000"/>
                  </a:schemeClr>
                </a:solidFill>
                <a:latin typeface="微软雅黑" panose="020B0503020204020204" pitchFamily="34" charset="-122"/>
              </a:rPr>
              <a:t>添加说明文字添加说明文字添加说明文字添加说明文字添加说明文字。</a:t>
            </a:r>
            <a:endParaRPr lang="zh-CN" altLang="en-US" sz="1200" dirty="0">
              <a:solidFill>
                <a:schemeClr val="tx1">
                  <a:lumMod val="75000"/>
                  <a:lumOff val="25000"/>
                </a:schemeClr>
              </a:solidFill>
              <a:latin typeface="微软雅黑" panose="020B0503020204020204" pitchFamily="34" charset="-122"/>
            </a:endParaRPr>
          </a:p>
        </p:txBody>
      </p:sp>
      <p:sp>
        <p:nvSpPr>
          <p:cNvPr id="10" name="文本框 7"/>
          <p:cNvSpPr txBox="1">
            <a:spLocks noChangeArrowheads="1"/>
          </p:cNvSpPr>
          <p:nvPr/>
        </p:nvSpPr>
        <p:spPr bwMode="auto">
          <a:xfrm>
            <a:off x="5220072" y="2825154"/>
            <a:ext cx="288032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75000"/>
                    <a:lumOff val="25000"/>
                  </a:schemeClr>
                </a:solidFill>
                <a:latin typeface="微软雅黑" panose="020B0503020204020204" pitchFamily="34" charset="-122"/>
              </a:rPr>
              <a:t>C  </a:t>
            </a:r>
            <a:r>
              <a:rPr lang="zh-CN" altLang="en-US" sz="1400" b="1" dirty="0">
                <a:solidFill>
                  <a:schemeClr val="tx1">
                    <a:lumMod val="75000"/>
                    <a:lumOff val="25000"/>
                  </a:schemeClr>
                </a:solidFill>
                <a:latin typeface="微软雅黑" panose="020B0503020204020204" pitchFamily="34" charset="-122"/>
              </a:rPr>
              <a:t>图例三</a:t>
            </a:r>
            <a:endParaRPr lang="en-US" altLang="zh-CN" sz="1400" b="1" dirty="0">
              <a:solidFill>
                <a:schemeClr val="tx1">
                  <a:lumMod val="75000"/>
                  <a:lumOff val="25000"/>
                </a:schemeClr>
              </a:solidFill>
              <a:latin typeface="微软雅黑" panose="020B0503020204020204" pitchFamily="34" charset="-122"/>
            </a:endParaRPr>
          </a:p>
          <a:p>
            <a:pPr>
              <a:lnSpc>
                <a:spcPct val="120000"/>
              </a:lnSpc>
            </a:pPr>
            <a:r>
              <a:rPr lang="zh-CN" altLang="en-US" sz="1200" dirty="0">
                <a:solidFill>
                  <a:schemeClr val="tx1">
                    <a:lumMod val="75000"/>
                    <a:lumOff val="25000"/>
                  </a:schemeClr>
                </a:solidFill>
                <a:latin typeface="微软雅黑" panose="020B0503020204020204" pitchFamily="34" charset="-122"/>
              </a:rPr>
              <a:t>添加说明文字添加说明文字添加说明文字添加说明文字添加说明文字。</a:t>
            </a:r>
            <a:endParaRPr lang="zh-CN" altLang="en-US" sz="1200"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75"/>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par>
                          <p:cTn id="27" fill="hold">
                            <p:stCondLst>
                              <p:cond delay="3075"/>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par>
                          <p:cTn id="31" fill="hold">
                            <p:stCondLst>
                              <p:cond delay="4075"/>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par>
                          <p:cTn id="35" fill="hold">
                            <p:stCondLst>
                              <p:cond delay="5075"/>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p:bldAsOne/>
      </p:bldGraphic>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经营业绩</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3453160"/>
            <a:ext cx="2211562" cy="1690340"/>
          </a:xfrm>
          <a:prstGeom prst="rect">
            <a:avLst/>
          </a:prstGeom>
        </p:spPr>
      </p:pic>
      <p:graphicFrame>
        <p:nvGraphicFramePr>
          <p:cNvPr id="5" name="图表 4"/>
          <p:cNvGraphicFramePr/>
          <p:nvPr/>
        </p:nvGraphicFramePr>
        <p:xfrm>
          <a:off x="548640" y="987574"/>
          <a:ext cx="6975688" cy="2779082"/>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a:spLocks noChangeArrowheads="1"/>
          </p:cNvSpPr>
          <p:nvPr/>
        </p:nvSpPr>
        <p:spPr bwMode="auto">
          <a:xfrm>
            <a:off x="755576" y="3776960"/>
            <a:ext cx="5544616"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nSpc>
                <a:spcPct val="120000"/>
              </a:lnSpc>
            </a:pPr>
            <a:r>
              <a:rPr lang="zh-CN" altLang="en-US" sz="1200" dirty="0">
                <a:solidFill>
                  <a:schemeClr val="tx1">
                    <a:lumMod val="75000"/>
                    <a:lumOff val="25000"/>
                  </a:schemeClr>
                </a:solidFill>
                <a:latin typeface="微软雅黑" panose="020B0503020204020204" pitchFamily="34" charset="-122"/>
              </a:rPr>
              <a:t>添加说明文字添加说明文字添加说明文字添加说明文字添加说明文字添加说明文字添加说明文字添加说明文字添加说明文字添加说明文字添加说明文字添加说明文字添加说明文字。</a:t>
            </a:r>
            <a:endParaRPr lang="zh-CN" altLang="en-US" sz="1200"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75"/>
                            </p:stCondLst>
                            <p:childTnLst>
                              <p:par>
                                <p:cTn id="24" presetID="22" presetClass="entr" presetSubtype="1" fill="hold" grpId="0" nodeType="afterEffect">
                                  <p:stCondLst>
                                    <p:cond delay="0"/>
                                  </p:stCondLst>
                                  <p:childTnLst>
                                    <p:set>
                                      <p:cBhvr>
                                        <p:cTn id="25"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up)">
                                      <p:cBhvr>
                                        <p:cTn id="26" dur="500"/>
                                        <p:tgtEl>
                                          <p:spTgt spid="5">
                                            <p:graphicEl>
                                              <a:chart seriesIdx="-3" categoryIdx="-3" bldStep="gridLegend"/>
                                            </p:graphicEl>
                                          </p:spTgt>
                                        </p:tgtEl>
                                      </p:cBhvr>
                                    </p:animEffect>
                                  </p:childTnLst>
                                </p:cTn>
                              </p:par>
                            </p:childTnLst>
                          </p:cTn>
                        </p:par>
                        <p:par>
                          <p:cTn id="27" fill="hold">
                            <p:stCondLst>
                              <p:cond delay="2575"/>
                            </p:stCondLst>
                            <p:childTnLst>
                              <p:par>
                                <p:cTn id="28" presetID="22" presetClass="entr" presetSubtype="8" fill="hold" grpId="0" nodeType="afterEffect">
                                  <p:stCondLst>
                                    <p:cond delay="0"/>
                                  </p:stCondLst>
                                  <p:childTnLst>
                                    <p:set>
                                      <p:cBhvr>
                                        <p:cTn id="29"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left)">
                                      <p:cBhvr>
                                        <p:cTn id="30" dur="500"/>
                                        <p:tgtEl>
                                          <p:spTgt spid="5">
                                            <p:graphicEl>
                                              <a:chart seriesIdx="0" categoryIdx="0" bldStep="ptInSeries"/>
                                            </p:graphicEl>
                                          </p:spTgt>
                                        </p:tgtEl>
                                      </p:cBhvr>
                                    </p:animEffect>
                                  </p:childTnLst>
                                </p:cTn>
                              </p:par>
                            </p:childTnLst>
                          </p:cTn>
                        </p:par>
                        <p:par>
                          <p:cTn id="31" fill="hold">
                            <p:stCondLst>
                              <p:cond delay="3075"/>
                            </p:stCondLst>
                            <p:childTnLst>
                              <p:par>
                                <p:cTn id="32" presetID="22" presetClass="entr" presetSubtype="8" fill="hold" grpId="0" nodeType="afterEffect">
                                  <p:stCondLst>
                                    <p:cond delay="0"/>
                                  </p:stCondLst>
                                  <p:childTnLst>
                                    <p:set>
                                      <p:cBhvr>
                                        <p:cTn id="33"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wipe(left)">
                                      <p:cBhvr>
                                        <p:cTn id="34" dur="500"/>
                                        <p:tgtEl>
                                          <p:spTgt spid="5">
                                            <p:graphicEl>
                                              <a:chart seriesIdx="0" categoryIdx="1" bldStep="ptInSeries"/>
                                            </p:graphicEl>
                                          </p:spTgt>
                                        </p:tgtEl>
                                      </p:cBhvr>
                                    </p:animEffect>
                                  </p:childTnLst>
                                </p:cTn>
                              </p:par>
                            </p:childTnLst>
                          </p:cTn>
                        </p:par>
                        <p:par>
                          <p:cTn id="35" fill="hold">
                            <p:stCondLst>
                              <p:cond delay="3575"/>
                            </p:stCondLst>
                            <p:childTnLst>
                              <p:par>
                                <p:cTn id="36" presetID="22" presetClass="entr" presetSubtype="8" fill="hold" grpId="0" nodeType="afterEffect">
                                  <p:stCondLst>
                                    <p:cond delay="0"/>
                                  </p:stCondLst>
                                  <p:childTnLst>
                                    <p:set>
                                      <p:cBhvr>
                                        <p:cTn id="37"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wipe(left)">
                                      <p:cBhvr>
                                        <p:cTn id="38" dur="500"/>
                                        <p:tgtEl>
                                          <p:spTgt spid="5">
                                            <p:graphicEl>
                                              <a:chart seriesIdx="0" categoryIdx="2" bldStep="ptInSeries"/>
                                            </p:graphicEl>
                                          </p:spTgt>
                                        </p:tgtEl>
                                      </p:cBhvr>
                                    </p:animEffect>
                                  </p:childTnLst>
                                </p:cTn>
                              </p:par>
                            </p:childTnLst>
                          </p:cTn>
                        </p:par>
                        <p:par>
                          <p:cTn id="39" fill="hold">
                            <p:stCondLst>
                              <p:cond delay="4075"/>
                            </p:stCondLst>
                            <p:childTnLst>
                              <p:par>
                                <p:cTn id="40" presetID="22" presetClass="entr" presetSubtype="8" fill="hold" grpId="0" nodeType="afterEffect">
                                  <p:stCondLst>
                                    <p:cond delay="0"/>
                                  </p:stCondLst>
                                  <p:childTnLst>
                                    <p:set>
                                      <p:cBhvr>
                                        <p:cTn id="41" dur="1" fill="hold">
                                          <p:stCondLst>
                                            <p:cond delay="0"/>
                                          </p:stCondLst>
                                        </p:cTn>
                                        <p:tgtEl>
                                          <p:spTgt spid="5">
                                            <p:graphicEl>
                                              <a:chart seriesIdx="0" categoryIdx="3" bldStep="ptInSeries"/>
                                            </p:graphicEl>
                                          </p:spTgt>
                                        </p:tgtEl>
                                        <p:attrNameLst>
                                          <p:attrName>style.visibility</p:attrName>
                                        </p:attrNameLst>
                                      </p:cBhvr>
                                      <p:to>
                                        <p:strVal val="visible"/>
                                      </p:to>
                                    </p:set>
                                    <p:animEffect transition="in" filter="wipe(left)">
                                      <p:cBhvr>
                                        <p:cTn id="42" dur="500"/>
                                        <p:tgtEl>
                                          <p:spTgt spid="5">
                                            <p:graphicEl>
                                              <a:chart seriesIdx="0" categoryIdx="3" bldStep="ptInSeries"/>
                                            </p:graphicEl>
                                          </p:spTgt>
                                        </p:tgtEl>
                                      </p:cBhvr>
                                    </p:animEffect>
                                  </p:childTnLst>
                                </p:cTn>
                              </p:par>
                            </p:childTnLst>
                          </p:cTn>
                        </p:par>
                        <p:par>
                          <p:cTn id="43" fill="hold">
                            <p:stCondLst>
                              <p:cond delay="4575"/>
                            </p:stCondLst>
                            <p:childTnLst>
                              <p:par>
                                <p:cTn id="44" presetID="22" presetClass="entr" presetSubtype="8" fill="hold" grpId="0" nodeType="afterEffect">
                                  <p:stCondLst>
                                    <p:cond delay="0"/>
                                  </p:stCondLst>
                                  <p:childTnLst>
                                    <p:set>
                                      <p:cBhvr>
                                        <p:cTn id="45" dur="1" fill="hold">
                                          <p:stCondLst>
                                            <p:cond delay="0"/>
                                          </p:stCondLst>
                                        </p:cTn>
                                        <p:tgtEl>
                                          <p:spTgt spid="5">
                                            <p:graphicEl>
                                              <a:chart seriesIdx="0" categoryIdx="4" bldStep="ptInSeries"/>
                                            </p:graphicEl>
                                          </p:spTgt>
                                        </p:tgtEl>
                                        <p:attrNameLst>
                                          <p:attrName>style.visibility</p:attrName>
                                        </p:attrNameLst>
                                      </p:cBhvr>
                                      <p:to>
                                        <p:strVal val="visible"/>
                                      </p:to>
                                    </p:set>
                                    <p:animEffect transition="in" filter="wipe(left)">
                                      <p:cBhvr>
                                        <p:cTn id="46" dur="500"/>
                                        <p:tgtEl>
                                          <p:spTgt spid="5">
                                            <p:graphicEl>
                                              <a:chart seriesIdx="0" categoryIdx="4" bldStep="ptInSeries"/>
                                            </p:graphicEl>
                                          </p:spTgt>
                                        </p:tgtEl>
                                      </p:cBhvr>
                                    </p:animEffect>
                                  </p:childTnLst>
                                </p:cTn>
                              </p:par>
                            </p:childTnLst>
                          </p:cTn>
                        </p:par>
                        <p:par>
                          <p:cTn id="47" fill="hold">
                            <p:stCondLst>
                              <p:cond delay="5075"/>
                            </p:stCondLst>
                            <p:childTnLst>
                              <p:par>
                                <p:cTn id="48" presetID="22" presetClass="entr" presetSubtype="8" fill="hold" grpId="0" nodeType="afterEffect">
                                  <p:stCondLst>
                                    <p:cond delay="0"/>
                                  </p:stCondLst>
                                  <p:childTnLst>
                                    <p:set>
                                      <p:cBhvr>
                                        <p:cTn id="49" dur="1" fill="hold">
                                          <p:stCondLst>
                                            <p:cond delay="0"/>
                                          </p:stCondLst>
                                        </p:cTn>
                                        <p:tgtEl>
                                          <p:spTgt spid="5">
                                            <p:graphicEl>
                                              <a:chart seriesIdx="1" categoryIdx="0" bldStep="ptInSeries"/>
                                            </p:graphicEl>
                                          </p:spTgt>
                                        </p:tgtEl>
                                        <p:attrNameLst>
                                          <p:attrName>style.visibility</p:attrName>
                                        </p:attrNameLst>
                                      </p:cBhvr>
                                      <p:to>
                                        <p:strVal val="visible"/>
                                      </p:to>
                                    </p:set>
                                    <p:animEffect transition="in" filter="wipe(left)">
                                      <p:cBhvr>
                                        <p:cTn id="50" dur="500"/>
                                        <p:tgtEl>
                                          <p:spTgt spid="5">
                                            <p:graphicEl>
                                              <a:chart seriesIdx="1" categoryIdx="0" bldStep="ptInSeries"/>
                                            </p:graphicEl>
                                          </p:spTgt>
                                        </p:tgtEl>
                                      </p:cBhvr>
                                    </p:animEffect>
                                  </p:childTnLst>
                                </p:cTn>
                              </p:par>
                            </p:childTnLst>
                          </p:cTn>
                        </p:par>
                        <p:par>
                          <p:cTn id="51" fill="hold">
                            <p:stCondLst>
                              <p:cond delay="5575"/>
                            </p:stCondLst>
                            <p:childTnLst>
                              <p:par>
                                <p:cTn id="52" presetID="22" presetClass="entr" presetSubtype="8" fill="hold" grpId="0" nodeType="afterEffect">
                                  <p:stCondLst>
                                    <p:cond delay="0"/>
                                  </p:stCondLst>
                                  <p:childTnLst>
                                    <p:set>
                                      <p:cBhvr>
                                        <p:cTn id="53" dur="1" fill="hold">
                                          <p:stCondLst>
                                            <p:cond delay="0"/>
                                          </p:stCondLst>
                                        </p:cTn>
                                        <p:tgtEl>
                                          <p:spTgt spid="5">
                                            <p:graphicEl>
                                              <a:chart seriesIdx="1" categoryIdx="1" bldStep="ptInSeries"/>
                                            </p:graphicEl>
                                          </p:spTgt>
                                        </p:tgtEl>
                                        <p:attrNameLst>
                                          <p:attrName>style.visibility</p:attrName>
                                        </p:attrNameLst>
                                      </p:cBhvr>
                                      <p:to>
                                        <p:strVal val="visible"/>
                                      </p:to>
                                    </p:set>
                                    <p:animEffect transition="in" filter="wipe(left)">
                                      <p:cBhvr>
                                        <p:cTn id="54" dur="500"/>
                                        <p:tgtEl>
                                          <p:spTgt spid="5">
                                            <p:graphicEl>
                                              <a:chart seriesIdx="1" categoryIdx="1" bldStep="ptInSeries"/>
                                            </p:graphicEl>
                                          </p:spTgt>
                                        </p:tgtEl>
                                      </p:cBhvr>
                                    </p:animEffect>
                                  </p:childTnLst>
                                </p:cTn>
                              </p:par>
                            </p:childTnLst>
                          </p:cTn>
                        </p:par>
                        <p:par>
                          <p:cTn id="55" fill="hold">
                            <p:stCondLst>
                              <p:cond delay="6075"/>
                            </p:stCondLst>
                            <p:childTnLst>
                              <p:par>
                                <p:cTn id="56" presetID="22" presetClass="entr" presetSubtype="8" fill="hold" grpId="0" nodeType="afterEffect">
                                  <p:stCondLst>
                                    <p:cond delay="0"/>
                                  </p:stCondLst>
                                  <p:childTnLst>
                                    <p:set>
                                      <p:cBhvr>
                                        <p:cTn id="57" dur="1" fill="hold">
                                          <p:stCondLst>
                                            <p:cond delay="0"/>
                                          </p:stCondLst>
                                        </p:cTn>
                                        <p:tgtEl>
                                          <p:spTgt spid="5">
                                            <p:graphicEl>
                                              <a:chart seriesIdx="1" categoryIdx="2" bldStep="ptInSeries"/>
                                            </p:graphicEl>
                                          </p:spTgt>
                                        </p:tgtEl>
                                        <p:attrNameLst>
                                          <p:attrName>style.visibility</p:attrName>
                                        </p:attrNameLst>
                                      </p:cBhvr>
                                      <p:to>
                                        <p:strVal val="visible"/>
                                      </p:to>
                                    </p:set>
                                    <p:animEffect transition="in" filter="wipe(left)">
                                      <p:cBhvr>
                                        <p:cTn id="58" dur="500"/>
                                        <p:tgtEl>
                                          <p:spTgt spid="5">
                                            <p:graphicEl>
                                              <a:chart seriesIdx="1" categoryIdx="2" bldStep="ptInSeries"/>
                                            </p:graphicEl>
                                          </p:spTgt>
                                        </p:tgtEl>
                                      </p:cBhvr>
                                    </p:animEffect>
                                  </p:childTnLst>
                                </p:cTn>
                              </p:par>
                            </p:childTnLst>
                          </p:cTn>
                        </p:par>
                        <p:par>
                          <p:cTn id="59" fill="hold">
                            <p:stCondLst>
                              <p:cond delay="6575"/>
                            </p:stCondLst>
                            <p:childTnLst>
                              <p:par>
                                <p:cTn id="60" presetID="22" presetClass="entr" presetSubtype="8" fill="hold" grpId="0" nodeType="afterEffect">
                                  <p:stCondLst>
                                    <p:cond delay="0"/>
                                  </p:stCondLst>
                                  <p:childTnLst>
                                    <p:set>
                                      <p:cBhvr>
                                        <p:cTn id="61" dur="1" fill="hold">
                                          <p:stCondLst>
                                            <p:cond delay="0"/>
                                          </p:stCondLst>
                                        </p:cTn>
                                        <p:tgtEl>
                                          <p:spTgt spid="5">
                                            <p:graphicEl>
                                              <a:chart seriesIdx="1" categoryIdx="3" bldStep="ptInSeries"/>
                                            </p:graphicEl>
                                          </p:spTgt>
                                        </p:tgtEl>
                                        <p:attrNameLst>
                                          <p:attrName>style.visibility</p:attrName>
                                        </p:attrNameLst>
                                      </p:cBhvr>
                                      <p:to>
                                        <p:strVal val="visible"/>
                                      </p:to>
                                    </p:set>
                                    <p:animEffect transition="in" filter="wipe(left)">
                                      <p:cBhvr>
                                        <p:cTn id="62" dur="500"/>
                                        <p:tgtEl>
                                          <p:spTgt spid="5">
                                            <p:graphicEl>
                                              <a:chart seriesIdx="1" categoryIdx="3" bldStep="ptInSeries"/>
                                            </p:graphicEl>
                                          </p:spTgt>
                                        </p:tgtEl>
                                      </p:cBhvr>
                                    </p:animEffect>
                                  </p:childTnLst>
                                </p:cTn>
                              </p:par>
                            </p:childTnLst>
                          </p:cTn>
                        </p:par>
                        <p:par>
                          <p:cTn id="63" fill="hold">
                            <p:stCondLst>
                              <p:cond delay="7075"/>
                            </p:stCondLst>
                            <p:childTnLst>
                              <p:par>
                                <p:cTn id="64" presetID="22" presetClass="entr" presetSubtype="8" fill="hold" grpId="0" nodeType="afterEffect">
                                  <p:stCondLst>
                                    <p:cond delay="0"/>
                                  </p:stCondLst>
                                  <p:childTnLst>
                                    <p:set>
                                      <p:cBhvr>
                                        <p:cTn id="65" dur="1" fill="hold">
                                          <p:stCondLst>
                                            <p:cond delay="0"/>
                                          </p:stCondLst>
                                        </p:cTn>
                                        <p:tgtEl>
                                          <p:spTgt spid="5">
                                            <p:graphicEl>
                                              <a:chart seriesIdx="1" categoryIdx="4" bldStep="ptInSeries"/>
                                            </p:graphicEl>
                                          </p:spTgt>
                                        </p:tgtEl>
                                        <p:attrNameLst>
                                          <p:attrName>style.visibility</p:attrName>
                                        </p:attrNameLst>
                                      </p:cBhvr>
                                      <p:to>
                                        <p:strVal val="visible"/>
                                      </p:to>
                                    </p:set>
                                    <p:animEffect transition="in" filter="wipe(left)">
                                      <p:cBhvr>
                                        <p:cTn id="66" dur="500"/>
                                        <p:tgtEl>
                                          <p:spTgt spid="5">
                                            <p:graphicEl>
                                              <a:chart seriesIdx="1" categoryIdx="4" bldStep="ptInSeries"/>
                                            </p:graphicEl>
                                          </p:spTgt>
                                        </p:tgtEl>
                                      </p:cBhvr>
                                    </p:animEffect>
                                  </p:childTnLst>
                                </p:cTn>
                              </p:par>
                            </p:childTnLst>
                          </p:cTn>
                        </p:par>
                        <p:par>
                          <p:cTn id="67" fill="hold">
                            <p:stCondLst>
                              <p:cond delay="7575"/>
                            </p:stCondLst>
                            <p:childTnLst>
                              <p:par>
                                <p:cTn id="68" presetID="22" presetClass="entr" presetSubtype="8"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left)">
                                      <p:cBhvr>
                                        <p:cTn id="7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p:bldSub>
          <a:bldChart bld="seriesEl"/>
        </p:bldSub>
      </p:bldGraphic>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spect="1" noChangeArrowheads="1"/>
          </p:cNvSpPr>
          <p:nvPr>
            <p:custDataLst>
              <p:tags r:id="rId1"/>
            </p:custDataLst>
          </p:nvPr>
        </p:nvSpPr>
        <p:spPr bwMode="auto">
          <a:xfrm>
            <a:off x="44450" y="1362077"/>
            <a:ext cx="3600000" cy="270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rstTxWarp prst="textPlain">
              <a:avLst/>
            </a:prstTxWarp>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0" b="1" dirty="0">
                <a:solidFill>
                  <a:srgbClr val="0070C0"/>
                </a:solidFill>
                <a:latin typeface="Arial Black" panose="020B0A04020102020204" pitchFamily="34" charset="0"/>
                <a:ea typeface="微软雅黑" panose="020B0503020204020204" pitchFamily="34" charset="-122"/>
                <a:cs typeface="Times New Roman" panose="02020603050405020304" pitchFamily="18" charset="0"/>
              </a:rPr>
              <a:t>01</a:t>
            </a:r>
            <a:endParaRPr lang="zh-CN" altLang="en-US" sz="19900" b="1" dirty="0">
              <a:solidFill>
                <a:srgbClr val="0070C0"/>
              </a:solidFill>
              <a:latin typeface="Arial Black" panose="020B0A04020102020204" pitchFamily="34" charset="0"/>
              <a:ea typeface="微软雅黑" panose="020B0503020204020204" pitchFamily="34" charset="-122"/>
              <a:cs typeface="Times New Roman" panose="02020603050405020304" pitchFamily="18" charset="0"/>
            </a:endParaRPr>
          </a:p>
        </p:txBody>
      </p:sp>
      <p:cxnSp>
        <p:nvCxnSpPr>
          <p:cNvPr id="4" name="直接连接符 3"/>
          <p:cNvCxnSpPr/>
          <p:nvPr>
            <p:custDataLst>
              <p:tags r:id="rId2"/>
            </p:custDataLst>
          </p:nvPr>
        </p:nvCxnSpPr>
        <p:spPr>
          <a:xfrm>
            <a:off x="3970338" y="2545556"/>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文本框 11"/>
          <p:cNvSpPr txBox="1">
            <a:spLocks noChangeArrowheads="1"/>
          </p:cNvSpPr>
          <p:nvPr>
            <p:custDataLst>
              <p:tags r:id="rId3"/>
            </p:custDataLst>
          </p:nvPr>
        </p:nvSpPr>
        <p:spPr bwMode="auto">
          <a:xfrm>
            <a:off x="0" y="2302669"/>
            <a:ext cx="3887788" cy="646331"/>
          </a:xfrm>
          <a:prstGeom prst="rect">
            <a:avLst/>
          </a:prstGeom>
          <a:solidFill>
            <a:schemeClr val="bg1">
              <a:lumMod val="95000"/>
            </a:schemeClr>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rgbClr val="0070C0"/>
                </a:solidFill>
                <a:latin typeface="Times New Roman" panose="02020603050405020304" pitchFamily="18" charset="0"/>
                <a:cs typeface="Times New Roman" panose="02020603050405020304" pitchFamily="18" charset="0"/>
              </a:rPr>
              <a:t>      PART ONE</a:t>
            </a:r>
            <a:endParaRPr lang="zh-CN" altLang="en-US" sz="3600" b="1" dirty="0">
              <a:solidFill>
                <a:srgbClr val="0070C0"/>
              </a:solidFill>
              <a:latin typeface="Times New Roman" panose="02020603050405020304" pitchFamily="18" charset="0"/>
              <a:cs typeface="Times New Roman" panose="02020603050405020304" pitchFamily="18" charset="0"/>
            </a:endParaRPr>
          </a:p>
        </p:txBody>
      </p:sp>
      <p:sp>
        <p:nvSpPr>
          <p:cNvPr id="6" name="文本框 8"/>
          <p:cNvSpPr txBox="1">
            <a:spLocks noChangeArrowheads="1"/>
          </p:cNvSpPr>
          <p:nvPr>
            <p:custDataLst>
              <p:tags r:id="rId4"/>
            </p:custDataLst>
          </p:nvPr>
        </p:nvSpPr>
        <p:spPr bwMode="auto">
          <a:xfrm>
            <a:off x="3916364" y="2006204"/>
            <a:ext cx="4662487"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spc="600" dirty="0">
                <a:solidFill>
                  <a:srgbClr val="0070C0"/>
                </a:solidFill>
                <a:latin typeface="微软雅黑" panose="020B0503020204020204" pitchFamily="34" charset="-122"/>
                <a:ea typeface="微软雅黑" panose="020B0503020204020204" pitchFamily="34" charset="-122"/>
              </a:rPr>
              <a:t>关于企业</a:t>
            </a:r>
            <a:endParaRPr lang="zh-CN" altLang="en-US" sz="3600" b="1" spc="600" dirty="0">
              <a:solidFill>
                <a:srgbClr val="0070C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432627" y="2690905"/>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企业简介</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448851" y="2690905"/>
            <a:ext cx="1723549"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企业文化建设</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432627" y="3056061"/>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发展历程</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448851" y="3056061"/>
            <a:ext cx="1723549"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企业核心团队</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432627" y="3416101"/>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企业荣誉</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448851" y="3416101"/>
            <a:ext cx="1544012"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我们的优势</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by="(-#ppt_w*2)" calcmode="lin" valueType="num">
                                      <p:cBhvr rctx="PPT">
                                        <p:cTn id="16" dur="500" autoRev="1" fill="hold">
                                          <p:stCondLst>
                                            <p:cond delay="0"/>
                                          </p:stCondLst>
                                        </p:cTn>
                                        <p:tgtEl>
                                          <p:spTgt spid="6"/>
                                        </p:tgtEl>
                                        <p:attrNameLst>
                                          <p:attrName>ppt_w</p:attrName>
                                        </p:attrNameLst>
                                      </p:cBhvr>
                                    </p:anim>
                                    <p:anim by="(#ppt_w*0.50)" calcmode="lin" valueType="num">
                                      <p:cBhvr>
                                        <p:cTn id="17" dur="500" decel="50000" autoRev="1" fill="hold">
                                          <p:stCondLst>
                                            <p:cond delay="0"/>
                                          </p:stCondLst>
                                        </p:cTn>
                                        <p:tgtEl>
                                          <p:spTgt spid="6"/>
                                        </p:tgtEl>
                                        <p:attrNameLst>
                                          <p:attrName>ppt_x</p:attrName>
                                        </p:attrNameLst>
                                      </p:cBhvr>
                                    </p:anim>
                                    <p:anim from="(-#ppt_h/2)" to="(#ppt_y)" calcmode="lin" valueType="num">
                                      <p:cBhvr>
                                        <p:cTn id="18" dur="1000" fill="hold">
                                          <p:stCondLst>
                                            <p:cond delay="0"/>
                                          </p:stCondLst>
                                        </p:cTn>
                                        <p:tgtEl>
                                          <p:spTgt spid="6"/>
                                        </p:tgtEl>
                                        <p:attrNameLst>
                                          <p:attrName>ppt_y</p:attrName>
                                        </p:attrNameLst>
                                      </p:cBhvr>
                                    </p:anim>
                                    <p:animRot by="21600000">
                                      <p:cBhvr>
                                        <p:cTn id="19" dur="1000" fill="hold">
                                          <p:stCondLst>
                                            <p:cond delay="0"/>
                                          </p:stCondLst>
                                        </p:cTn>
                                        <p:tgtEl>
                                          <p:spTgt spid="6"/>
                                        </p:tgtEl>
                                        <p:attrNameLst>
                                          <p:attrName>r</p:attrName>
                                        </p:attrNameLst>
                                      </p:cBhvr>
                                    </p:animRot>
                                  </p:childTnLst>
                                </p:cTn>
                              </p:par>
                            </p:childTnLst>
                          </p:cTn>
                        </p:par>
                        <p:par>
                          <p:cTn id="20" fill="hold">
                            <p:stCondLst>
                              <p:cond delay="2299"/>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2799"/>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75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0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25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spect="1" noChangeArrowheads="1"/>
          </p:cNvSpPr>
          <p:nvPr>
            <p:custDataLst>
              <p:tags r:id="rId1"/>
            </p:custDataLst>
          </p:nvPr>
        </p:nvSpPr>
        <p:spPr bwMode="auto">
          <a:xfrm>
            <a:off x="44450" y="1362077"/>
            <a:ext cx="3600000" cy="270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rstTxWarp prst="textPlain">
              <a:avLst/>
            </a:prstTxWarp>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0" b="1" dirty="0">
                <a:solidFill>
                  <a:srgbClr val="0070C0"/>
                </a:solidFill>
                <a:latin typeface="Arial Black" panose="020B0A04020102020204" pitchFamily="34" charset="0"/>
                <a:ea typeface="微软雅黑" panose="020B0503020204020204" pitchFamily="34" charset="-122"/>
                <a:cs typeface="Times New Roman" panose="02020603050405020304" pitchFamily="18" charset="0"/>
              </a:rPr>
              <a:t>04</a:t>
            </a:r>
            <a:endParaRPr lang="zh-CN" altLang="en-US" sz="19900" b="1" dirty="0">
              <a:solidFill>
                <a:srgbClr val="0070C0"/>
              </a:solidFill>
              <a:latin typeface="Arial Black" panose="020B0A04020102020204" pitchFamily="34" charset="0"/>
              <a:ea typeface="微软雅黑" panose="020B0503020204020204" pitchFamily="34" charset="-122"/>
              <a:cs typeface="Times New Roman" panose="02020603050405020304" pitchFamily="18" charset="0"/>
            </a:endParaRPr>
          </a:p>
        </p:txBody>
      </p:sp>
      <p:cxnSp>
        <p:nvCxnSpPr>
          <p:cNvPr id="3" name="直接连接符 2"/>
          <p:cNvCxnSpPr/>
          <p:nvPr>
            <p:custDataLst>
              <p:tags r:id="rId2"/>
            </p:custDataLst>
          </p:nvPr>
        </p:nvCxnSpPr>
        <p:spPr>
          <a:xfrm>
            <a:off x="3970338" y="2545556"/>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文本框 11"/>
          <p:cNvSpPr txBox="1">
            <a:spLocks noChangeArrowheads="1"/>
          </p:cNvSpPr>
          <p:nvPr>
            <p:custDataLst>
              <p:tags r:id="rId3"/>
            </p:custDataLst>
          </p:nvPr>
        </p:nvSpPr>
        <p:spPr bwMode="auto">
          <a:xfrm>
            <a:off x="0" y="2302669"/>
            <a:ext cx="3887788" cy="646331"/>
          </a:xfrm>
          <a:prstGeom prst="rect">
            <a:avLst/>
          </a:prstGeom>
          <a:solidFill>
            <a:schemeClr val="bg1">
              <a:lumMod val="95000"/>
            </a:schemeClr>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dirty="0">
                <a:solidFill>
                  <a:srgbClr val="0070C0"/>
                </a:solidFill>
                <a:latin typeface="Times New Roman" panose="02020603050405020304" pitchFamily="18" charset="0"/>
                <a:cs typeface="Times New Roman" panose="02020603050405020304" pitchFamily="18" charset="0"/>
              </a:rPr>
              <a:t>      PART FOUR</a:t>
            </a:r>
            <a:endParaRPr lang="zh-CN" altLang="en-US" sz="3600" b="1" dirty="0">
              <a:solidFill>
                <a:srgbClr val="0070C0"/>
              </a:solidFill>
              <a:latin typeface="Times New Roman" panose="02020603050405020304" pitchFamily="18" charset="0"/>
              <a:cs typeface="Times New Roman" panose="02020603050405020304" pitchFamily="18" charset="0"/>
            </a:endParaRPr>
          </a:p>
        </p:txBody>
      </p:sp>
      <p:sp>
        <p:nvSpPr>
          <p:cNvPr id="5" name="文本框 8"/>
          <p:cNvSpPr txBox="1">
            <a:spLocks noChangeArrowheads="1"/>
          </p:cNvSpPr>
          <p:nvPr>
            <p:custDataLst>
              <p:tags r:id="rId4"/>
            </p:custDataLst>
          </p:nvPr>
        </p:nvSpPr>
        <p:spPr bwMode="auto">
          <a:xfrm>
            <a:off x="3916364" y="2006204"/>
            <a:ext cx="4662487"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spc="600" dirty="0">
                <a:solidFill>
                  <a:srgbClr val="0070C0"/>
                </a:solidFill>
                <a:latin typeface="微软雅黑" panose="020B0503020204020204" pitchFamily="34" charset="-122"/>
                <a:ea typeface="微软雅黑" panose="020B0503020204020204" pitchFamily="34" charset="-122"/>
              </a:rPr>
              <a:t>前景展望</a:t>
            </a:r>
            <a:endParaRPr lang="zh-CN" altLang="en-US" sz="3600" b="1" spc="600" dirty="0">
              <a:solidFill>
                <a:srgbClr val="0070C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4432627" y="2690905"/>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公司前景</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448851" y="2690905"/>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市场前景</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432627" y="3056061"/>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产品前景</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448851" y="3056061"/>
            <a:ext cx="1364476" cy="307777"/>
          </a:xfrm>
          <a:prstGeom prst="rect">
            <a:avLst/>
          </a:prstGeom>
          <a:noFill/>
        </p:spPr>
        <p:txBody>
          <a:bodyPr wrap="none" rtlCol="0">
            <a:spAutoFit/>
          </a:bodyPr>
          <a:lstStyle/>
          <a:p>
            <a:pPr marL="457200" indent="-457200">
              <a:buClr>
                <a:srgbClr val="0070C0"/>
              </a:buClr>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其他展望</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500" autoRev="1" fill="hold">
                                          <p:stCondLst>
                                            <p:cond delay="0"/>
                                          </p:stCondLst>
                                        </p:cTn>
                                        <p:tgtEl>
                                          <p:spTgt spid="5"/>
                                        </p:tgtEl>
                                        <p:attrNameLst>
                                          <p:attrName>ppt_w</p:attrName>
                                        </p:attrNameLst>
                                      </p:cBhvr>
                                    </p:anim>
                                    <p:anim by="(#ppt_w*0.50)" calcmode="lin" valueType="num">
                                      <p:cBhvr>
                                        <p:cTn id="17" dur="500" decel="50000" autoRev="1" fill="hold">
                                          <p:stCondLst>
                                            <p:cond delay="0"/>
                                          </p:stCondLst>
                                        </p:cTn>
                                        <p:tgtEl>
                                          <p:spTgt spid="5"/>
                                        </p:tgtEl>
                                        <p:attrNameLst>
                                          <p:attrName>ppt_x</p:attrName>
                                        </p:attrNameLst>
                                      </p:cBhvr>
                                    </p:anim>
                                    <p:anim from="(-#ppt_h/2)" to="(#ppt_y)" calcmode="lin" valueType="num">
                                      <p:cBhvr>
                                        <p:cTn id="18" dur="1000" fill="hold">
                                          <p:stCondLst>
                                            <p:cond delay="0"/>
                                          </p:stCondLst>
                                        </p:cTn>
                                        <p:tgtEl>
                                          <p:spTgt spid="5"/>
                                        </p:tgtEl>
                                        <p:attrNameLst>
                                          <p:attrName>ppt_y</p:attrName>
                                        </p:attrNameLst>
                                      </p:cBhvr>
                                    </p:anim>
                                    <p:animRot by="21600000">
                                      <p:cBhvr>
                                        <p:cTn id="19" dur="1000" fill="hold">
                                          <p:stCondLst>
                                            <p:cond delay="0"/>
                                          </p:stCondLst>
                                        </p:cTn>
                                        <p:tgtEl>
                                          <p:spTgt spid="5"/>
                                        </p:tgtEl>
                                        <p:attrNameLst>
                                          <p:attrName>r</p:attrName>
                                        </p:attrNameLst>
                                      </p:cBhvr>
                                    </p:animRot>
                                  </p:childTnLst>
                                </p:cTn>
                              </p:par>
                            </p:childTnLst>
                          </p:cTn>
                        </p:par>
                        <p:par>
                          <p:cTn id="20" fill="hold">
                            <p:stCondLst>
                              <p:cond delay="2299"/>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par>
                          <p:cTn id="24" fill="hold">
                            <p:stCondLst>
                              <p:cond delay="2799"/>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75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公司前景</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3941" b="13941"/>
          <a:stretch>
            <a:fillRect/>
          </a:stretch>
        </p:blipFill>
        <p:spPr>
          <a:xfrm>
            <a:off x="0" y="1203598"/>
            <a:ext cx="9144000" cy="3343728"/>
          </a:xfrm>
          <a:prstGeom prst="rect">
            <a:avLst/>
          </a:prstGeom>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0876"/>
            <a:ext cx="400526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11510"/>
            <a:ext cx="219551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圆角矩形 10"/>
          <p:cNvSpPr/>
          <p:nvPr/>
        </p:nvSpPr>
        <p:spPr>
          <a:xfrm>
            <a:off x="4283968" y="1851670"/>
            <a:ext cx="4032448" cy="2304256"/>
          </a:xfrm>
          <a:prstGeom prst="roundRect">
            <a:avLst>
              <a:gd name="adj" fmla="val 4699"/>
            </a:avLst>
          </a:prstGeom>
          <a:solidFill>
            <a:srgbClr val="0070C0">
              <a:alpha val="50000"/>
            </a:srgbClr>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Box 10"/>
          <p:cNvSpPr txBox="1">
            <a:spLocks noChangeArrowheads="1"/>
          </p:cNvSpPr>
          <p:nvPr/>
        </p:nvSpPr>
        <p:spPr bwMode="auto">
          <a:xfrm>
            <a:off x="4415465" y="2088927"/>
            <a:ext cx="3769454" cy="1850975"/>
          </a:xfrm>
          <a:prstGeom prst="rect">
            <a:avLst/>
          </a:prstGeom>
          <a:noFill/>
          <a:ln w="9525">
            <a:noFill/>
            <a:miter lim="800000"/>
          </a:ln>
        </p:spPr>
        <p:txBody>
          <a:bodyPr wrap="square" lIns="45720" tIns="22860" rIns="45720" bIns="22860">
            <a:noAutofit/>
          </a:bodyPr>
          <a:lstStyle/>
          <a:p>
            <a:pPr indent="457200">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schemeClr val="bg1"/>
                </a:solidFill>
                <a:latin typeface="微软雅黑" panose="020B0503020204020204" pitchFamily="34" charset="-122"/>
                <a:ea typeface="微软雅黑" panose="020B0503020204020204" pitchFamily="34" charset="-122"/>
              </a:rPr>
              <a:t>200</a:t>
            </a:r>
            <a:r>
              <a:rPr lang="zh-CN" altLang="en-US" sz="1200" dirty="0">
                <a:solidFill>
                  <a:schemeClr val="bg1"/>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schemeClr val="bg1"/>
                </a:solidFill>
                <a:latin typeface="微软雅黑" panose="020B0503020204020204" pitchFamily="34" charset="-122"/>
                <a:ea typeface="微软雅黑" panose="020B0503020204020204" pitchFamily="34" charset="-122"/>
              </a:rPr>
              <a:t>200</a:t>
            </a:r>
            <a:r>
              <a:rPr lang="zh-CN" altLang="en-US" sz="1200" dirty="0">
                <a:solidFill>
                  <a:schemeClr val="bg1"/>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schemeClr val="bg1"/>
                </a:solidFill>
                <a:latin typeface="微软雅黑" panose="020B0503020204020204" pitchFamily="34" charset="-122"/>
                <a:ea typeface="微软雅黑" panose="020B0503020204020204" pitchFamily="34" charset="-122"/>
              </a:rPr>
              <a:t>200</a:t>
            </a:r>
            <a:r>
              <a:rPr lang="zh-CN" altLang="en-US" sz="1200" dirty="0">
                <a:solidFill>
                  <a:schemeClr val="bg1"/>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schemeClr val="bg1"/>
                </a:solidFill>
                <a:latin typeface="微软雅黑" panose="020B0503020204020204" pitchFamily="34" charset="-122"/>
                <a:ea typeface="微软雅黑" panose="020B0503020204020204" pitchFamily="34" charset="-122"/>
              </a:rPr>
              <a:t>200</a:t>
            </a:r>
            <a:r>
              <a:rPr lang="zh-CN" altLang="en-US" sz="1200" dirty="0">
                <a:solidFill>
                  <a:schemeClr val="bg1"/>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200" dirty="0">
                <a:solidFill>
                  <a:schemeClr val="bg1"/>
                </a:solidFill>
                <a:latin typeface="微软雅黑" panose="020B0503020204020204" pitchFamily="34" charset="-122"/>
                <a:ea typeface="微软雅黑" panose="020B0503020204020204" pitchFamily="34" charset="-122"/>
              </a:rPr>
              <a:t>200</a:t>
            </a:r>
            <a:r>
              <a:rPr lang="zh-CN" altLang="en-US" sz="1200" dirty="0">
                <a:solidFill>
                  <a:schemeClr val="bg1"/>
                </a:solidFill>
                <a:latin typeface="微软雅黑" panose="020B0503020204020204" pitchFamily="34" charset="-122"/>
                <a:ea typeface="微软雅黑" panose="020B0503020204020204" pitchFamily="34" charset="-122"/>
              </a:rPr>
              <a:t>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1575"/>
                            </p:stCondLst>
                            <p:childTnLst>
                              <p:par>
                                <p:cTn id="22" presetID="22" presetClass="entr" presetSubtype="4"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00"/>
                                        <p:tgtEl>
                                          <p:spTgt spid="2050"/>
                                        </p:tgtEl>
                                      </p:cBhvr>
                                    </p:animEffect>
                                  </p:childTnLst>
                                </p:cTn>
                              </p:par>
                            </p:childTnLst>
                          </p:cTn>
                        </p:par>
                        <p:par>
                          <p:cTn id="25" fill="hold">
                            <p:stCondLst>
                              <p:cond delay="2075"/>
                            </p:stCondLst>
                            <p:childTnLst>
                              <p:par>
                                <p:cTn id="26" presetID="53" presetClass="entr" presetSubtype="16" fill="hold" nodeType="afterEffect">
                                  <p:stCondLst>
                                    <p:cond delay="0"/>
                                  </p:stCondLst>
                                  <p:childTnLst>
                                    <p:set>
                                      <p:cBhvr>
                                        <p:cTn id="27" dur="1" fill="hold">
                                          <p:stCondLst>
                                            <p:cond delay="0"/>
                                          </p:stCondLst>
                                        </p:cTn>
                                        <p:tgtEl>
                                          <p:spTgt spid="2051"/>
                                        </p:tgtEl>
                                        <p:attrNameLst>
                                          <p:attrName>style.visibility</p:attrName>
                                        </p:attrNameLst>
                                      </p:cBhvr>
                                      <p:to>
                                        <p:strVal val="visible"/>
                                      </p:to>
                                    </p:set>
                                    <p:anim calcmode="lin" valueType="num">
                                      <p:cBhvr>
                                        <p:cTn id="28" dur="1750" fill="hold"/>
                                        <p:tgtEl>
                                          <p:spTgt spid="2051"/>
                                        </p:tgtEl>
                                        <p:attrNameLst>
                                          <p:attrName>ppt_w</p:attrName>
                                        </p:attrNameLst>
                                      </p:cBhvr>
                                      <p:tavLst>
                                        <p:tav tm="0">
                                          <p:val>
                                            <p:fltVal val="0"/>
                                          </p:val>
                                        </p:tav>
                                        <p:tav tm="100000">
                                          <p:val>
                                            <p:strVal val="#ppt_w"/>
                                          </p:val>
                                        </p:tav>
                                      </p:tavLst>
                                    </p:anim>
                                    <p:anim calcmode="lin" valueType="num">
                                      <p:cBhvr>
                                        <p:cTn id="29" dur="1750" fill="hold"/>
                                        <p:tgtEl>
                                          <p:spTgt spid="2051"/>
                                        </p:tgtEl>
                                        <p:attrNameLst>
                                          <p:attrName>ppt_h</p:attrName>
                                        </p:attrNameLst>
                                      </p:cBhvr>
                                      <p:tavLst>
                                        <p:tav tm="0">
                                          <p:val>
                                            <p:fltVal val="0"/>
                                          </p:val>
                                        </p:tav>
                                        <p:tav tm="100000">
                                          <p:val>
                                            <p:strVal val="#ppt_h"/>
                                          </p:val>
                                        </p:tav>
                                      </p:tavLst>
                                    </p:anim>
                                    <p:animEffect transition="in" filter="fade">
                                      <p:cBhvr>
                                        <p:cTn id="30" dur="1750"/>
                                        <p:tgtEl>
                                          <p:spTgt spid="2051"/>
                                        </p:tgtEl>
                                      </p:cBhvr>
                                    </p:animEffect>
                                  </p:childTnLst>
                                </p:cTn>
                              </p:par>
                              <p:par>
                                <p:cTn id="31" presetID="37" presetClass="path" presetSubtype="0" accel="50000" decel="50000" fill="hold" nodeType="withEffect">
                                  <p:stCondLst>
                                    <p:cond delay="0"/>
                                  </p:stCondLst>
                                  <p:childTnLst>
                                    <p:animMotion origin="layout" path="M -0.25 1.11214E-7 L -0.18298 0.03985 C -0.16892 0.04912 -0.14791 0.05406 -0.12604 0.05406 C -0.10104 0.05406 -0.08107 0.04912 -0.06701 0.03985 L -2.77778E-6 1.11214E-7 " pathEditMode="relative" rAng="0" ptsTypes="FffFF">
                                      <p:cBhvr>
                                        <p:cTn id="32" dur="1750" fill="hold"/>
                                        <p:tgtEl>
                                          <p:spTgt spid="2051"/>
                                        </p:tgtEl>
                                        <p:attrNameLst>
                                          <p:attrName>ppt_x</p:attrName>
                                          <p:attrName>ppt_y</p:attrName>
                                        </p:attrNameLst>
                                      </p:cBhvr>
                                      <p:rCtr x="12500" y="2688"/>
                                    </p:animMotion>
                                  </p:childTnLst>
                                </p:cTn>
                              </p:par>
                            </p:childTnLst>
                          </p:cTn>
                        </p:par>
                        <p:par>
                          <p:cTn id="33" fill="hold">
                            <p:stCondLst>
                              <p:cond delay="4075"/>
                            </p:stCondLst>
                            <p:childTnLst>
                              <p:par>
                                <p:cTn id="34" presetID="53" presetClass="entr" presetSubtype="16"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4575"/>
                            </p:stCondLst>
                            <p:childTnLst>
                              <p:par>
                                <p:cTn id="40" presetID="22" presetClass="entr" presetSubtype="1"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市场前景</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MH_Other_1"/>
          <p:cNvSpPr/>
          <p:nvPr>
            <p:custDataLst>
              <p:tags r:id="rId1"/>
            </p:custDataLst>
          </p:nvPr>
        </p:nvSpPr>
        <p:spPr>
          <a:xfrm rot="5400000">
            <a:off x="3664744" y="3463503"/>
            <a:ext cx="0" cy="1588"/>
          </a:xfrm>
          <a:custGeom>
            <a:avLst/>
            <a:gdLst>
              <a:gd name="connsiteX0" fmla="*/ 0 w 248"/>
              <a:gd name="connsiteY0" fmla="*/ 124 h 248"/>
              <a:gd name="connsiteX1" fmla="*/ 11 w 248"/>
              <a:gd name="connsiteY1" fmla="*/ 12 h 248"/>
              <a:gd name="connsiteX2" fmla="*/ 124 w 248"/>
              <a:gd name="connsiteY2" fmla="*/ 0 h 248"/>
              <a:gd name="connsiteX3" fmla="*/ 237 w 248"/>
              <a:gd name="connsiteY3" fmla="*/ 12 h 248"/>
              <a:gd name="connsiteX4" fmla="*/ 248 w 248"/>
              <a:gd name="connsiteY4" fmla="*/ 124 h 248"/>
              <a:gd name="connsiteX5" fmla="*/ 237 w 248"/>
              <a:gd name="connsiteY5" fmla="*/ 237 h 248"/>
              <a:gd name="connsiteX6" fmla="*/ 124 w 248"/>
              <a:gd name="connsiteY6" fmla="*/ 248 h 248"/>
              <a:gd name="connsiteX7" fmla="*/ 11 w 248"/>
              <a:gd name="connsiteY7" fmla="*/ 237 h 248"/>
              <a:gd name="connsiteX8" fmla="*/ 0 w 248"/>
              <a:gd name="connsiteY8" fmla="*/ 124 h 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 h="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 name="MH_Other_2"/>
          <p:cNvSpPr/>
          <p:nvPr>
            <p:custDataLst>
              <p:tags r:id="rId2"/>
            </p:custDataLst>
          </p:nvPr>
        </p:nvSpPr>
        <p:spPr>
          <a:xfrm rot="5400000">
            <a:off x="3663156" y="3461916"/>
            <a:ext cx="3175" cy="1588"/>
          </a:xfrm>
          <a:custGeom>
            <a:avLst/>
            <a:gdLst>
              <a:gd name="connsiteX0" fmla="*/ 0 w 1117"/>
              <a:gd name="connsiteY0" fmla="*/ 112 h 225"/>
              <a:gd name="connsiteX1" fmla="*/ 1117 w 1117"/>
              <a:gd name="connsiteY1" fmla="*/ 0 h 225"/>
              <a:gd name="connsiteX2" fmla="*/ 1106 w 1117"/>
              <a:gd name="connsiteY2" fmla="*/ 112 h 225"/>
              <a:gd name="connsiteX3" fmla="*/ 1117 w 1117"/>
              <a:gd name="connsiteY3" fmla="*/ 225 h 225"/>
              <a:gd name="connsiteX4" fmla="*/ 0 w 1117"/>
              <a:gd name="connsiteY4" fmla="*/ 112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112"/>
                </a:moveTo>
                <a:lnTo>
                  <a:pt x="1117" y="0"/>
                </a:lnTo>
                <a:lnTo>
                  <a:pt x="1106" y="112"/>
                </a:lnTo>
                <a:lnTo>
                  <a:pt x="1117" y="225"/>
                </a:lnTo>
                <a:lnTo>
                  <a:pt x="0" y="112"/>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8" name="MH_Other_3"/>
          <p:cNvSpPr/>
          <p:nvPr>
            <p:custDataLst>
              <p:tags r:id="rId3"/>
            </p:custDataLst>
          </p:nvPr>
        </p:nvSpPr>
        <p:spPr>
          <a:xfrm rot="5400000">
            <a:off x="3663157" y="3463503"/>
            <a:ext cx="0" cy="1587"/>
          </a:xfrm>
          <a:custGeom>
            <a:avLst/>
            <a:gdLst>
              <a:gd name="connsiteX0" fmla="*/ 0 w 226"/>
              <a:gd name="connsiteY0" fmla="*/ 0 h 1117"/>
              <a:gd name="connsiteX1" fmla="*/ 113 w 226"/>
              <a:gd name="connsiteY1" fmla="*/ 11 h 1117"/>
              <a:gd name="connsiteX2" fmla="*/ 226 w 226"/>
              <a:gd name="connsiteY2" fmla="*/ 0 h 1117"/>
              <a:gd name="connsiteX3" fmla="*/ 113 w 226"/>
              <a:gd name="connsiteY3" fmla="*/ 1117 h 1117"/>
              <a:gd name="connsiteX4" fmla="*/ 0 w 226"/>
              <a:gd name="connsiteY4" fmla="*/ 0 h 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7">
                <a:moveTo>
                  <a:pt x="0" y="0"/>
                </a:moveTo>
                <a:lnTo>
                  <a:pt x="113" y="11"/>
                </a:lnTo>
                <a:lnTo>
                  <a:pt x="226" y="0"/>
                </a:lnTo>
                <a:lnTo>
                  <a:pt x="113" y="1117"/>
                </a:lnTo>
                <a:lnTo>
                  <a:pt x="0" y="0"/>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9" name="MH_Other_4"/>
          <p:cNvSpPr/>
          <p:nvPr>
            <p:custDataLst>
              <p:tags r:id="rId4"/>
            </p:custDataLst>
          </p:nvPr>
        </p:nvSpPr>
        <p:spPr>
          <a:xfrm rot="5400000">
            <a:off x="3666332" y="3463503"/>
            <a:ext cx="0" cy="1587"/>
          </a:xfrm>
          <a:custGeom>
            <a:avLst/>
            <a:gdLst>
              <a:gd name="connsiteX0" fmla="*/ 0 w 226"/>
              <a:gd name="connsiteY0" fmla="*/ 1118 h 1118"/>
              <a:gd name="connsiteX1" fmla="*/ 113 w 226"/>
              <a:gd name="connsiteY1" fmla="*/ 0 h 1118"/>
              <a:gd name="connsiteX2" fmla="*/ 226 w 226"/>
              <a:gd name="connsiteY2" fmla="*/ 1118 h 1118"/>
              <a:gd name="connsiteX3" fmla="*/ 113 w 226"/>
              <a:gd name="connsiteY3" fmla="*/ 1106 h 1118"/>
              <a:gd name="connsiteX4" fmla="*/ 0 w 226"/>
              <a:gd name="connsiteY4" fmla="*/ 1118 h 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8">
                <a:moveTo>
                  <a:pt x="0" y="1118"/>
                </a:moveTo>
                <a:lnTo>
                  <a:pt x="113" y="0"/>
                </a:lnTo>
                <a:lnTo>
                  <a:pt x="226" y="1118"/>
                </a:lnTo>
                <a:lnTo>
                  <a:pt x="113" y="1106"/>
                </a:lnTo>
                <a:lnTo>
                  <a:pt x="0" y="1118"/>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0" name="MH_Other_5"/>
          <p:cNvSpPr/>
          <p:nvPr>
            <p:custDataLst>
              <p:tags r:id="rId5"/>
            </p:custDataLst>
          </p:nvPr>
        </p:nvSpPr>
        <p:spPr>
          <a:xfrm rot="5400000">
            <a:off x="3663950" y="3464297"/>
            <a:ext cx="1588" cy="1588"/>
          </a:xfrm>
          <a:custGeom>
            <a:avLst/>
            <a:gdLst>
              <a:gd name="connsiteX0" fmla="*/ 0 w 1117"/>
              <a:gd name="connsiteY0" fmla="*/ 225 h 225"/>
              <a:gd name="connsiteX1" fmla="*/ 11 w 1117"/>
              <a:gd name="connsiteY1" fmla="*/ 112 h 225"/>
              <a:gd name="connsiteX2" fmla="*/ 0 w 1117"/>
              <a:gd name="connsiteY2" fmla="*/ 0 h 225"/>
              <a:gd name="connsiteX3" fmla="*/ 1117 w 1117"/>
              <a:gd name="connsiteY3" fmla="*/ 112 h 225"/>
              <a:gd name="connsiteX4" fmla="*/ 0 w 1117"/>
              <a:gd name="connsiteY4" fmla="*/ 225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225"/>
                </a:moveTo>
                <a:lnTo>
                  <a:pt x="11" y="112"/>
                </a:lnTo>
                <a:lnTo>
                  <a:pt x="0" y="0"/>
                </a:lnTo>
                <a:lnTo>
                  <a:pt x="1117" y="112"/>
                </a:lnTo>
                <a:lnTo>
                  <a:pt x="0" y="225"/>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1" name="MH_SubTitle_1"/>
          <p:cNvSpPr/>
          <p:nvPr>
            <p:custDataLst>
              <p:tags r:id="rId6"/>
            </p:custDataLst>
          </p:nvPr>
        </p:nvSpPr>
        <p:spPr>
          <a:xfrm>
            <a:off x="3816350" y="1498972"/>
            <a:ext cx="1511300" cy="1511300"/>
          </a:xfrm>
          <a:custGeom>
            <a:avLst/>
            <a:gdLst>
              <a:gd name="connsiteX0" fmla="*/ 756191 w 1512408"/>
              <a:gd name="connsiteY0" fmla="*/ 0 h 1512170"/>
              <a:gd name="connsiteX1" fmla="*/ 1497041 w 1512408"/>
              <a:gd name="connsiteY1" fmla="*/ 603811 h 1512170"/>
              <a:gd name="connsiteX2" fmla="*/ 1512380 w 1512408"/>
              <a:gd name="connsiteY2" fmla="*/ 755978 h 1512170"/>
              <a:gd name="connsiteX3" fmla="*/ 1512383 w 1512408"/>
              <a:gd name="connsiteY3" fmla="*/ 755978 h 1512170"/>
              <a:gd name="connsiteX4" fmla="*/ 1512408 w 1512408"/>
              <a:gd name="connsiteY4" fmla="*/ 756215 h 1512170"/>
              <a:gd name="connsiteX5" fmla="*/ 908596 w 1512408"/>
              <a:gd name="connsiteY5" fmla="*/ 1497066 h 1512170"/>
              <a:gd name="connsiteX6" fmla="*/ 758775 w 1512408"/>
              <a:gd name="connsiteY6" fmla="*/ 1512170 h 1512170"/>
              <a:gd name="connsiteX7" fmla="*/ 756426 w 1512408"/>
              <a:gd name="connsiteY7" fmla="*/ 1511933 h 1512170"/>
              <a:gd name="connsiteX8" fmla="*/ 756191 w 1512408"/>
              <a:gd name="connsiteY8" fmla="*/ 1509587 h 1512170"/>
              <a:gd name="connsiteX9" fmla="*/ 741087 w 1512408"/>
              <a:gd name="connsiteY9" fmla="*/ 1359766 h 1512170"/>
              <a:gd name="connsiteX10" fmla="*/ 237 w 1512408"/>
              <a:gd name="connsiteY10" fmla="*/ 755955 h 1512170"/>
              <a:gd name="connsiteX11" fmla="*/ 0 w 1512408"/>
              <a:gd name="connsiteY11" fmla="*/ 755978 h 1512170"/>
              <a:gd name="connsiteX12" fmla="*/ 15341 w 1512408"/>
              <a:gd name="connsiteY12" fmla="*/ 603811 h 1512170"/>
              <a:gd name="connsiteX13" fmla="*/ 756191 w 1512408"/>
              <a:gd name="connsiteY13" fmla="*/ 0 h 151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2408" h="1512170">
                <a:moveTo>
                  <a:pt x="756191" y="0"/>
                </a:moveTo>
                <a:cubicBezTo>
                  <a:pt x="1121631" y="0"/>
                  <a:pt x="1426528" y="259217"/>
                  <a:pt x="1497041" y="603811"/>
                </a:cubicBezTo>
                <a:lnTo>
                  <a:pt x="1512380" y="755978"/>
                </a:lnTo>
                <a:lnTo>
                  <a:pt x="1512383" y="755978"/>
                </a:lnTo>
                <a:lnTo>
                  <a:pt x="1512408" y="756215"/>
                </a:lnTo>
                <a:cubicBezTo>
                  <a:pt x="1512408" y="1121658"/>
                  <a:pt x="1253189" y="1426553"/>
                  <a:pt x="908596" y="1497066"/>
                </a:cubicBezTo>
                <a:lnTo>
                  <a:pt x="758775" y="1512170"/>
                </a:lnTo>
                <a:lnTo>
                  <a:pt x="756426" y="1511933"/>
                </a:lnTo>
                <a:lnTo>
                  <a:pt x="756191" y="1509587"/>
                </a:lnTo>
                <a:lnTo>
                  <a:pt x="741087" y="1359766"/>
                </a:lnTo>
                <a:cubicBezTo>
                  <a:pt x="670574" y="1015171"/>
                  <a:pt x="365677" y="755955"/>
                  <a:pt x="237" y="755955"/>
                </a:cubicBezTo>
                <a:lnTo>
                  <a:pt x="0" y="755978"/>
                </a:lnTo>
                <a:lnTo>
                  <a:pt x="15341" y="603811"/>
                </a:lnTo>
                <a:cubicBezTo>
                  <a:pt x="85854" y="259217"/>
                  <a:pt x="390749" y="0"/>
                  <a:pt x="756191" y="0"/>
                </a:cubicBezTo>
                <a:close/>
              </a:path>
            </a:pathLst>
          </a:custGeom>
          <a:solidFill>
            <a:srgbClr val="00B0F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252000" tIns="540000" rIns="252000" bIns="648000" anchor="ctr">
            <a:normAutofit/>
          </a:bodyPr>
          <a:lstStyle/>
          <a:p>
            <a:pPr algn="ctr">
              <a:defRPr/>
            </a:pPr>
            <a:r>
              <a:rPr lang="zh-CN" altLang="en-US" sz="1600" b="1" dirty="0">
                <a:latin typeface="微软雅黑" panose="020B0503020204020204" pitchFamily="34" charset="-122"/>
                <a:ea typeface="微软雅黑" panose="020B0503020204020204" pitchFamily="34" charset="-122"/>
              </a:rPr>
              <a:t>本地市场</a:t>
            </a:r>
            <a:endParaRPr lang="zh-CN" altLang="en-US" sz="1600" b="1" dirty="0">
              <a:latin typeface="微软雅黑" panose="020B0503020204020204" pitchFamily="34" charset="-122"/>
              <a:ea typeface="微软雅黑" panose="020B0503020204020204" pitchFamily="34" charset="-122"/>
            </a:endParaRPr>
          </a:p>
        </p:txBody>
      </p:sp>
      <p:sp>
        <p:nvSpPr>
          <p:cNvPr id="12" name="MH_SubTitle_2"/>
          <p:cNvSpPr/>
          <p:nvPr>
            <p:custDataLst>
              <p:tags r:id="rId7"/>
            </p:custDataLst>
          </p:nvPr>
        </p:nvSpPr>
        <p:spPr>
          <a:xfrm>
            <a:off x="4572000" y="2254622"/>
            <a:ext cx="1512888" cy="1512888"/>
          </a:xfrm>
          <a:custGeom>
            <a:avLst/>
            <a:gdLst>
              <a:gd name="connsiteX0" fmla="*/ 756189 w 1512169"/>
              <a:gd name="connsiteY0" fmla="*/ 0 h 1512407"/>
              <a:gd name="connsiteX1" fmla="*/ 908359 w 1512169"/>
              <a:gd name="connsiteY1" fmla="*/ 15341 h 1512407"/>
              <a:gd name="connsiteX2" fmla="*/ 1512169 w 1512169"/>
              <a:gd name="connsiteY2" fmla="*/ 756192 h 1512407"/>
              <a:gd name="connsiteX3" fmla="*/ 908359 w 1512169"/>
              <a:gd name="connsiteY3" fmla="*/ 1497043 h 1512407"/>
              <a:gd name="connsiteX4" fmla="*/ 756189 w 1512169"/>
              <a:gd name="connsiteY4" fmla="*/ 1512384 h 1512407"/>
              <a:gd name="connsiteX5" fmla="*/ 755954 w 1512169"/>
              <a:gd name="connsiteY5" fmla="*/ 1512407 h 1512407"/>
              <a:gd name="connsiteX6" fmla="*/ 15104 w 1512169"/>
              <a:gd name="connsiteY6" fmla="*/ 908597 h 1512407"/>
              <a:gd name="connsiteX7" fmla="*/ 0 w 1512169"/>
              <a:gd name="connsiteY7" fmla="*/ 758776 h 1512407"/>
              <a:gd name="connsiteX8" fmla="*/ 235 w 1512169"/>
              <a:gd name="connsiteY8" fmla="*/ 756429 h 1512407"/>
              <a:gd name="connsiteX9" fmla="*/ 2583 w 1512169"/>
              <a:gd name="connsiteY9" fmla="*/ 756192 h 1512407"/>
              <a:gd name="connsiteX10" fmla="*/ 152404 w 1512169"/>
              <a:gd name="connsiteY10" fmla="*/ 741088 h 1512407"/>
              <a:gd name="connsiteX11" fmla="*/ 756215 w 1512169"/>
              <a:gd name="connsiteY11" fmla="*/ 237 h 151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169" h="1512407">
                <a:moveTo>
                  <a:pt x="756189" y="0"/>
                </a:moveTo>
                <a:lnTo>
                  <a:pt x="908359" y="15341"/>
                </a:lnTo>
                <a:cubicBezTo>
                  <a:pt x="1252952" y="85854"/>
                  <a:pt x="1512169" y="390752"/>
                  <a:pt x="1512169" y="756192"/>
                </a:cubicBezTo>
                <a:cubicBezTo>
                  <a:pt x="1512169" y="1121634"/>
                  <a:pt x="1252952" y="1426530"/>
                  <a:pt x="908359" y="1497043"/>
                </a:cubicBezTo>
                <a:lnTo>
                  <a:pt x="756189" y="1512384"/>
                </a:lnTo>
                <a:lnTo>
                  <a:pt x="755954" y="1512407"/>
                </a:lnTo>
                <a:cubicBezTo>
                  <a:pt x="390512" y="1512407"/>
                  <a:pt x="85617" y="1253191"/>
                  <a:pt x="15104" y="908597"/>
                </a:cubicBezTo>
                <a:lnTo>
                  <a:pt x="0" y="758776"/>
                </a:lnTo>
                <a:lnTo>
                  <a:pt x="235" y="756429"/>
                </a:lnTo>
                <a:lnTo>
                  <a:pt x="2583" y="756192"/>
                </a:lnTo>
                <a:lnTo>
                  <a:pt x="152404" y="741088"/>
                </a:lnTo>
                <a:cubicBezTo>
                  <a:pt x="496998" y="670575"/>
                  <a:pt x="756215" y="365680"/>
                  <a:pt x="756215" y="237"/>
                </a:cubicBezTo>
                <a:close/>
              </a:path>
            </a:pathLst>
          </a:custGeom>
          <a:solidFill>
            <a:srgbClr val="0070C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252000" tIns="792000" rIns="252000" bIns="0">
            <a:normAutofit/>
          </a:bodyPr>
          <a:lstStyle/>
          <a:p>
            <a:pPr algn="ctr">
              <a:lnSpc>
                <a:spcPct val="120000"/>
              </a:lnSpc>
              <a:defRPr/>
            </a:pPr>
            <a:r>
              <a:rPr lang="zh-CN" altLang="en-US" sz="1600" b="1" dirty="0">
                <a:solidFill>
                  <a:srgbClr val="FFFFFF"/>
                </a:solidFill>
                <a:latin typeface="微软雅黑" panose="020B0503020204020204" pitchFamily="34" charset="-122"/>
                <a:ea typeface="微软雅黑" panose="020B0503020204020204" pitchFamily="34" charset="-122"/>
              </a:rPr>
              <a:t>细分市场</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13" name="MH_SubTitle_3"/>
          <p:cNvSpPr/>
          <p:nvPr>
            <p:custDataLst>
              <p:tags r:id="rId8"/>
            </p:custDataLst>
          </p:nvPr>
        </p:nvSpPr>
        <p:spPr>
          <a:xfrm>
            <a:off x="3816350" y="3010272"/>
            <a:ext cx="1511300" cy="1512888"/>
          </a:xfrm>
          <a:custGeom>
            <a:avLst/>
            <a:gdLst>
              <a:gd name="connsiteX0" fmla="*/ 2802 w 1512404"/>
              <a:gd name="connsiteY0" fmla="*/ 755937 h 1512172"/>
              <a:gd name="connsiteX1" fmla="*/ 260 w 1512404"/>
              <a:gd name="connsiteY1" fmla="*/ 756217 h 1512172"/>
              <a:gd name="connsiteX2" fmla="*/ 2802 w 1512404"/>
              <a:gd name="connsiteY2" fmla="*/ 755993 h 1512172"/>
              <a:gd name="connsiteX3" fmla="*/ 753631 w 1512404"/>
              <a:gd name="connsiteY3" fmla="*/ 0 h 1512172"/>
              <a:gd name="connsiteX4" fmla="*/ 755977 w 1512404"/>
              <a:gd name="connsiteY4" fmla="*/ 237 h 1512172"/>
              <a:gd name="connsiteX5" fmla="*/ 756214 w 1512404"/>
              <a:gd name="connsiteY5" fmla="*/ 2584 h 1512172"/>
              <a:gd name="connsiteX6" fmla="*/ 756214 w 1512404"/>
              <a:gd name="connsiteY6" fmla="*/ 2590 h 1512172"/>
              <a:gd name="connsiteX7" fmla="*/ 771318 w 1512404"/>
              <a:gd name="connsiteY7" fmla="*/ 152407 h 1512172"/>
              <a:gd name="connsiteX8" fmla="*/ 1512169 w 1512404"/>
              <a:gd name="connsiteY8" fmla="*/ 756217 h 1512172"/>
              <a:gd name="connsiteX9" fmla="*/ 1512404 w 1512404"/>
              <a:gd name="connsiteY9" fmla="*/ 756194 h 1512172"/>
              <a:gd name="connsiteX10" fmla="*/ 1497065 w 1512404"/>
              <a:gd name="connsiteY10" fmla="*/ 908362 h 1512172"/>
              <a:gd name="connsiteX11" fmla="*/ 756214 w 1512404"/>
              <a:gd name="connsiteY11" fmla="*/ 1512172 h 1512172"/>
              <a:gd name="connsiteX12" fmla="*/ 15364 w 1512404"/>
              <a:gd name="connsiteY12" fmla="*/ 908362 h 1512172"/>
              <a:gd name="connsiteX13" fmla="*/ 23 w 1512404"/>
              <a:gd name="connsiteY13" fmla="*/ 756194 h 1512172"/>
              <a:gd name="connsiteX14" fmla="*/ 0 w 1512404"/>
              <a:gd name="connsiteY14" fmla="*/ 755957 h 1512172"/>
              <a:gd name="connsiteX15" fmla="*/ 603810 w 1512404"/>
              <a:gd name="connsiteY15" fmla="*/ 15106 h 151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12404" h="1512172">
                <a:moveTo>
                  <a:pt x="2802" y="755937"/>
                </a:moveTo>
                <a:lnTo>
                  <a:pt x="260" y="756217"/>
                </a:lnTo>
                <a:lnTo>
                  <a:pt x="2802" y="755993"/>
                </a:lnTo>
                <a:close/>
                <a:moveTo>
                  <a:pt x="753631" y="0"/>
                </a:moveTo>
                <a:lnTo>
                  <a:pt x="755977" y="237"/>
                </a:lnTo>
                <a:lnTo>
                  <a:pt x="756214" y="2584"/>
                </a:lnTo>
                <a:lnTo>
                  <a:pt x="756214" y="2590"/>
                </a:lnTo>
                <a:lnTo>
                  <a:pt x="771318" y="152407"/>
                </a:lnTo>
                <a:cubicBezTo>
                  <a:pt x="841831" y="497001"/>
                  <a:pt x="1146726" y="756217"/>
                  <a:pt x="1512169" y="756217"/>
                </a:cubicBezTo>
                <a:lnTo>
                  <a:pt x="1512404" y="756194"/>
                </a:lnTo>
                <a:lnTo>
                  <a:pt x="1497065" y="908362"/>
                </a:lnTo>
                <a:cubicBezTo>
                  <a:pt x="1426551" y="1252956"/>
                  <a:pt x="1121654" y="1512172"/>
                  <a:pt x="756214" y="1512172"/>
                </a:cubicBezTo>
                <a:cubicBezTo>
                  <a:pt x="390772" y="1512172"/>
                  <a:pt x="85877" y="1252956"/>
                  <a:pt x="15364" y="908362"/>
                </a:cubicBezTo>
                <a:lnTo>
                  <a:pt x="23" y="756194"/>
                </a:lnTo>
                <a:lnTo>
                  <a:pt x="0" y="755957"/>
                </a:lnTo>
                <a:cubicBezTo>
                  <a:pt x="0" y="390517"/>
                  <a:pt x="259216" y="85619"/>
                  <a:pt x="603810" y="15106"/>
                </a:cubicBezTo>
                <a:close/>
              </a:path>
            </a:pathLst>
          </a:custGeom>
          <a:solidFill>
            <a:srgbClr val="00B0F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252000" tIns="720000" rIns="252000" bIns="0">
            <a:normAutofit/>
          </a:bodyPr>
          <a:lstStyle/>
          <a:p>
            <a:pPr algn="ctr">
              <a:lnSpc>
                <a:spcPct val="120000"/>
              </a:lnSpc>
              <a:defRPr/>
            </a:pPr>
            <a:r>
              <a:rPr lang="zh-CN" altLang="en-US" sz="1600" b="1" dirty="0">
                <a:solidFill>
                  <a:srgbClr val="FFFFFF"/>
                </a:solidFill>
                <a:latin typeface="微软雅黑" panose="020B0503020204020204" pitchFamily="34" charset="-122"/>
                <a:ea typeface="微软雅黑" panose="020B0503020204020204" pitchFamily="34" charset="-122"/>
              </a:rPr>
              <a:t>高端市场</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14" name="MH_SubTitle_4"/>
          <p:cNvSpPr/>
          <p:nvPr>
            <p:custDataLst>
              <p:tags r:id="rId9"/>
            </p:custDataLst>
          </p:nvPr>
        </p:nvSpPr>
        <p:spPr>
          <a:xfrm>
            <a:off x="3059113" y="2254622"/>
            <a:ext cx="1512887" cy="1511300"/>
          </a:xfrm>
          <a:custGeom>
            <a:avLst/>
            <a:gdLst>
              <a:gd name="connsiteX0" fmla="*/ 756215 w 1512169"/>
              <a:gd name="connsiteY0" fmla="*/ 0 h 1512407"/>
              <a:gd name="connsiteX1" fmla="*/ 1497065 w 1512169"/>
              <a:gd name="connsiteY1" fmla="*/ 603810 h 1512407"/>
              <a:gd name="connsiteX2" fmla="*/ 1512169 w 1512169"/>
              <a:gd name="connsiteY2" fmla="*/ 753631 h 1512407"/>
              <a:gd name="connsiteX3" fmla="*/ 1511931 w 1512169"/>
              <a:gd name="connsiteY3" fmla="*/ 755978 h 1512407"/>
              <a:gd name="connsiteX4" fmla="*/ 1509585 w 1512169"/>
              <a:gd name="connsiteY4" fmla="*/ 756215 h 1512407"/>
              <a:gd name="connsiteX5" fmla="*/ 1359764 w 1512169"/>
              <a:gd name="connsiteY5" fmla="*/ 771319 h 1512407"/>
              <a:gd name="connsiteX6" fmla="*/ 755954 w 1512169"/>
              <a:gd name="connsiteY6" fmla="*/ 1512169 h 1512407"/>
              <a:gd name="connsiteX7" fmla="*/ 755977 w 1512169"/>
              <a:gd name="connsiteY7" fmla="*/ 1512407 h 1512407"/>
              <a:gd name="connsiteX8" fmla="*/ 603810 w 1512169"/>
              <a:gd name="connsiteY8" fmla="*/ 1497066 h 1512407"/>
              <a:gd name="connsiteX9" fmla="*/ 0 w 1512169"/>
              <a:gd name="connsiteY9" fmla="*/ 756215 h 1512407"/>
              <a:gd name="connsiteX10" fmla="*/ 603810 w 1512169"/>
              <a:gd name="connsiteY10" fmla="*/ 15364 h 1512407"/>
              <a:gd name="connsiteX11" fmla="*/ 755977 w 1512169"/>
              <a:gd name="connsiteY11" fmla="*/ 23 h 151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169" h="1512407">
                <a:moveTo>
                  <a:pt x="756215" y="0"/>
                </a:moveTo>
                <a:cubicBezTo>
                  <a:pt x="1121655" y="0"/>
                  <a:pt x="1426552" y="259216"/>
                  <a:pt x="1497065" y="603810"/>
                </a:cubicBezTo>
                <a:lnTo>
                  <a:pt x="1512169" y="753631"/>
                </a:lnTo>
                <a:lnTo>
                  <a:pt x="1511931" y="755978"/>
                </a:lnTo>
                <a:lnTo>
                  <a:pt x="1509585" y="756215"/>
                </a:lnTo>
                <a:lnTo>
                  <a:pt x="1359764" y="771319"/>
                </a:lnTo>
                <a:cubicBezTo>
                  <a:pt x="1015170" y="841832"/>
                  <a:pt x="755954" y="1146729"/>
                  <a:pt x="755954" y="1512169"/>
                </a:cubicBezTo>
                <a:lnTo>
                  <a:pt x="755977" y="1512407"/>
                </a:lnTo>
                <a:lnTo>
                  <a:pt x="603810" y="1497066"/>
                </a:lnTo>
                <a:cubicBezTo>
                  <a:pt x="259216" y="1426552"/>
                  <a:pt x="0" y="1121657"/>
                  <a:pt x="0" y="756215"/>
                </a:cubicBezTo>
                <a:cubicBezTo>
                  <a:pt x="0" y="390775"/>
                  <a:pt x="259216" y="85877"/>
                  <a:pt x="603810" y="15364"/>
                </a:cubicBezTo>
                <a:lnTo>
                  <a:pt x="755977" y="23"/>
                </a:lnTo>
                <a:close/>
              </a:path>
            </a:pathLst>
          </a:custGeom>
          <a:solidFill>
            <a:srgbClr val="0070C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252000" tIns="576000" rIns="252000" bIns="0">
            <a:normAutofit/>
          </a:bodyPr>
          <a:lstStyle/>
          <a:p>
            <a:pPr algn="ctr" eaLnBrk="1" fontAlgn="auto" hangingPunct="1">
              <a:lnSpc>
                <a:spcPct val="120000"/>
              </a:lnSpc>
              <a:spcBef>
                <a:spcPts val="0"/>
              </a:spcBef>
              <a:spcAft>
                <a:spcPts val="0"/>
              </a:spcAft>
              <a:defRPr/>
            </a:pPr>
            <a:r>
              <a:rPr lang="zh-CN" altLang="en-US" sz="1600" b="1" dirty="0">
                <a:solidFill>
                  <a:srgbClr val="FFFFFF"/>
                </a:solidFill>
                <a:latin typeface="微软雅黑" panose="020B0503020204020204" pitchFamily="34" charset="-122"/>
                <a:ea typeface="微软雅黑" panose="020B0503020204020204" pitchFamily="34" charset="-122"/>
              </a:rPr>
              <a:t>周边市场</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75856" y="1261120"/>
            <a:ext cx="0" cy="862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75856" y="3797672"/>
            <a:ext cx="0" cy="862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066001" y="1261120"/>
            <a:ext cx="0" cy="862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066001" y="3797672"/>
            <a:ext cx="0" cy="862310"/>
          </a:xfrm>
          <a:prstGeom prst="line">
            <a:avLst/>
          </a:prstGeom>
        </p:spPr>
        <p:style>
          <a:lnRef idx="1">
            <a:schemeClr val="accent1"/>
          </a:lnRef>
          <a:fillRef idx="0">
            <a:schemeClr val="accent1"/>
          </a:fillRef>
          <a:effectRef idx="0">
            <a:schemeClr val="accent1"/>
          </a:effectRef>
          <a:fontRef idx="minor">
            <a:schemeClr val="tx1"/>
          </a:fontRef>
        </p:style>
      </p:cxnSp>
      <p:sp>
        <p:nvSpPr>
          <p:cNvPr id="19" name="MH_Text_4"/>
          <p:cNvSpPr txBox="1"/>
          <p:nvPr>
            <p:custDataLst>
              <p:tags r:id="rId10"/>
            </p:custDataLst>
          </p:nvPr>
        </p:nvSpPr>
        <p:spPr>
          <a:xfrm>
            <a:off x="817291" y="1621224"/>
            <a:ext cx="2242541" cy="576000"/>
          </a:xfrm>
          <a:prstGeom prst="rect">
            <a:avLst/>
          </a:prstGeom>
          <a:noFill/>
        </p:spPr>
        <p:txBody>
          <a:bodyPr lIns="0" tIns="0" rIns="0" bIns="0"/>
          <a:lstStyle/>
          <a:p>
            <a:pPr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schemeClr val="tx1">
                  <a:lumMod val="50000"/>
                  <a:lumOff val="50000"/>
                </a:schemeClr>
              </a:solidFill>
              <a:latin typeface="+mn-lt"/>
              <a:ea typeface="+mn-ea"/>
            </a:endParaRPr>
          </a:p>
        </p:txBody>
      </p:sp>
      <p:sp>
        <p:nvSpPr>
          <p:cNvPr id="20" name="MH_SubTitle_3"/>
          <p:cNvSpPr txBox="1">
            <a:spLocks noChangeArrowheads="1"/>
          </p:cNvSpPr>
          <p:nvPr>
            <p:custDataLst>
              <p:tags r:id="rId11"/>
            </p:custDataLst>
          </p:nvPr>
        </p:nvSpPr>
        <p:spPr bwMode="auto">
          <a:xfrm>
            <a:off x="1763688" y="1333192"/>
            <a:ext cx="1296144"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1" name="MH_Text_4"/>
          <p:cNvSpPr txBox="1"/>
          <p:nvPr>
            <p:custDataLst>
              <p:tags r:id="rId12"/>
            </p:custDataLst>
          </p:nvPr>
        </p:nvSpPr>
        <p:spPr>
          <a:xfrm>
            <a:off x="817291" y="4031027"/>
            <a:ext cx="2242541" cy="576000"/>
          </a:xfrm>
          <a:prstGeom prst="rect">
            <a:avLst/>
          </a:prstGeom>
          <a:noFill/>
        </p:spPr>
        <p:txBody>
          <a:bodyPr lIns="0" tIns="0" rIns="0" bIns="0"/>
          <a:lstStyle/>
          <a:p>
            <a:pPr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schemeClr val="tx1">
                  <a:lumMod val="50000"/>
                  <a:lumOff val="50000"/>
                </a:schemeClr>
              </a:solidFill>
              <a:latin typeface="+mn-lt"/>
              <a:ea typeface="+mn-ea"/>
            </a:endParaRPr>
          </a:p>
        </p:txBody>
      </p:sp>
      <p:sp>
        <p:nvSpPr>
          <p:cNvPr id="22" name="MH_SubTitle_3"/>
          <p:cNvSpPr txBox="1">
            <a:spLocks noChangeArrowheads="1"/>
          </p:cNvSpPr>
          <p:nvPr>
            <p:custDataLst>
              <p:tags r:id="rId13"/>
            </p:custDataLst>
          </p:nvPr>
        </p:nvSpPr>
        <p:spPr bwMode="auto">
          <a:xfrm>
            <a:off x="1938561" y="3742995"/>
            <a:ext cx="1121271"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3" name="MH_Text_4"/>
          <p:cNvSpPr txBox="1"/>
          <p:nvPr>
            <p:custDataLst>
              <p:tags r:id="rId14"/>
            </p:custDataLst>
          </p:nvPr>
        </p:nvSpPr>
        <p:spPr>
          <a:xfrm>
            <a:off x="6228184" y="4031027"/>
            <a:ext cx="2242541" cy="576000"/>
          </a:xfrm>
          <a:prstGeom prst="rect">
            <a:avLst/>
          </a:prstGeom>
          <a:noFill/>
        </p:spPr>
        <p:txBody>
          <a:bodyPr lIns="0" tIns="0" rIns="0" bIns="0"/>
          <a:lstStyle/>
          <a:p>
            <a:pP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schemeClr val="tx1">
                  <a:lumMod val="50000"/>
                  <a:lumOff val="50000"/>
                </a:schemeClr>
              </a:solidFill>
              <a:latin typeface="+mn-lt"/>
              <a:ea typeface="+mn-ea"/>
            </a:endParaRPr>
          </a:p>
        </p:txBody>
      </p:sp>
      <p:sp>
        <p:nvSpPr>
          <p:cNvPr id="24" name="MH_SubTitle_3"/>
          <p:cNvSpPr txBox="1">
            <a:spLocks noChangeArrowheads="1"/>
          </p:cNvSpPr>
          <p:nvPr>
            <p:custDataLst>
              <p:tags r:id="rId15"/>
            </p:custDataLst>
          </p:nvPr>
        </p:nvSpPr>
        <p:spPr bwMode="auto">
          <a:xfrm>
            <a:off x="6233866" y="3742994"/>
            <a:ext cx="111559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MH_Text_4"/>
          <p:cNvSpPr txBox="1"/>
          <p:nvPr>
            <p:custDataLst>
              <p:tags r:id="rId16"/>
            </p:custDataLst>
          </p:nvPr>
        </p:nvSpPr>
        <p:spPr>
          <a:xfrm>
            <a:off x="6228184" y="1477144"/>
            <a:ext cx="2242541" cy="576000"/>
          </a:xfrm>
          <a:prstGeom prst="rect">
            <a:avLst/>
          </a:prstGeom>
          <a:noFill/>
        </p:spPr>
        <p:txBody>
          <a:bodyPr lIns="0" tIns="0" rIns="0" bIns="0"/>
          <a:lstStyle/>
          <a:p>
            <a:pP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schemeClr val="tx1">
                  <a:lumMod val="50000"/>
                  <a:lumOff val="50000"/>
                </a:schemeClr>
              </a:solidFill>
              <a:latin typeface="+mn-lt"/>
              <a:ea typeface="+mn-ea"/>
            </a:endParaRPr>
          </a:p>
        </p:txBody>
      </p:sp>
      <p:sp>
        <p:nvSpPr>
          <p:cNvPr id="26" name="MH_SubTitle_3"/>
          <p:cNvSpPr txBox="1">
            <a:spLocks noChangeArrowheads="1"/>
          </p:cNvSpPr>
          <p:nvPr>
            <p:custDataLst>
              <p:tags r:id="rId17"/>
            </p:custDataLst>
          </p:nvPr>
        </p:nvSpPr>
        <p:spPr bwMode="auto">
          <a:xfrm>
            <a:off x="6228185" y="1189112"/>
            <a:ext cx="112127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3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90"/>
                                          </p:val>
                                        </p:tav>
                                        <p:tav tm="100000">
                                          <p:val>
                                            <p:fltVal val="0"/>
                                          </p:val>
                                        </p:tav>
                                      </p:tavLst>
                                    </p:anim>
                                    <p:animEffect transition="in" filter="fade">
                                      <p:cBhvr>
                                        <p:cTn id="23" dur="500"/>
                                        <p:tgtEl>
                                          <p:spTgt spid="11"/>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 calcmode="lin" valueType="num">
                                      <p:cBhvr>
                                        <p:cTn id="28" dur="500" fill="hold"/>
                                        <p:tgtEl>
                                          <p:spTgt spid="12"/>
                                        </p:tgtEl>
                                        <p:attrNameLst>
                                          <p:attrName>style.rotation</p:attrName>
                                        </p:attrNameLst>
                                      </p:cBhvr>
                                      <p:tavLst>
                                        <p:tav tm="0">
                                          <p:val>
                                            <p:fltVal val="90"/>
                                          </p:val>
                                        </p:tav>
                                        <p:tav tm="100000">
                                          <p:val>
                                            <p:fltVal val="0"/>
                                          </p:val>
                                        </p:tav>
                                      </p:tavLst>
                                    </p:anim>
                                    <p:animEffect transition="in" filter="fade">
                                      <p:cBhvr>
                                        <p:cTn id="29" dur="500"/>
                                        <p:tgtEl>
                                          <p:spTgt spid="12"/>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90"/>
                                          </p:val>
                                        </p:tav>
                                        <p:tav tm="100000">
                                          <p:val>
                                            <p:fltVal val="0"/>
                                          </p:val>
                                        </p:tav>
                                      </p:tavLst>
                                    </p:anim>
                                    <p:animEffect transition="in" filter="fade">
                                      <p:cBhvr>
                                        <p:cTn id="35" dur="500"/>
                                        <p:tgtEl>
                                          <p:spTgt spid="13"/>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 calcmode="lin" valueType="num">
                                      <p:cBhvr>
                                        <p:cTn id="40" dur="500" fill="hold"/>
                                        <p:tgtEl>
                                          <p:spTgt spid="14"/>
                                        </p:tgtEl>
                                        <p:attrNameLst>
                                          <p:attrName>style.rotation</p:attrName>
                                        </p:attrNameLst>
                                      </p:cBhvr>
                                      <p:tavLst>
                                        <p:tav tm="0">
                                          <p:val>
                                            <p:fltVal val="90"/>
                                          </p:val>
                                        </p:tav>
                                        <p:tav tm="100000">
                                          <p:val>
                                            <p:fltVal val="0"/>
                                          </p:val>
                                        </p:tav>
                                      </p:tavLst>
                                    </p:anim>
                                    <p:animEffect transition="in" filter="fade">
                                      <p:cBhvr>
                                        <p:cTn id="41" dur="500"/>
                                        <p:tgtEl>
                                          <p:spTgt spid="14"/>
                                        </p:tgtEl>
                                      </p:cBhvr>
                                    </p:animEffect>
                                  </p:childTnLst>
                                </p:cTn>
                              </p:par>
                            </p:childTnLst>
                          </p:cTn>
                        </p:par>
                        <p:par>
                          <p:cTn id="42" fill="hold">
                            <p:stCondLst>
                              <p:cond delay="1575"/>
                            </p:stCondLst>
                            <p:childTnLst>
                              <p:par>
                                <p:cTn id="43" presetID="16" presetClass="entr" presetSubtype="42"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outHorizontal)">
                                      <p:cBhvr>
                                        <p:cTn id="45" dur="500"/>
                                        <p:tgtEl>
                                          <p:spTgt spid="15"/>
                                        </p:tgtEl>
                                      </p:cBhvr>
                                    </p:animEffect>
                                  </p:childTnLst>
                                </p:cTn>
                              </p:par>
                            </p:childTnLst>
                          </p:cTn>
                        </p:par>
                        <p:par>
                          <p:cTn id="46" fill="hold">
                            <p:stCondLst>
                              <p:cond delay="2075"/>
                            </p:stCondLst>
                            <p:childTnLst>
                              <p:par>
                                <p:cTn id="47" presetID="31"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style.rotation</p:attrName>
                                        </p:attrNameLst>
                                      </p:cBhvr>
                                      <p:tavLst>
                                        <p:tav tm="0">
                                          <p:val>
                                            <p:fltVal val="90"/>
                                          </p:val>
                                        </p:tav>
                                        <p:tav tm="100000">
                                          <p:val>
                                            <p:fltVal val="0"/>
                                          </p:val>
                                        </p:tav>
                                      </p:tavLst>
                                    </p:anim>
                                    <p:animEffect transition="in" filter="fade">
                                      <p:cBhvr>
                                        <p:cTn id="52" dur="500"/>
                                        <p:tgtEl>
                                          <p:spTgt spid="20"/>
                                        </p:tgtEl>
                                      </p:cBhvr>
                                    </p:animEffect>
                                  </p:childTnLst>
                                </p:cTn>
                              </p:par>
                            </p:childTnLst>
                          </p:cTn>
                        </p:par>
                        <p:par>
                          <p:cTn id="53" fill="hold">
                            <p:stCondLst>
                              <p:cond delay="2575"/>
                            </p:stCondLst>
                            <p:childTnLst>
                              <p:par>
                                <p:cTn id="54" presetID="22" presetClass="entr" presetSubtype="1"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up)">
                                      <p:cBhvr>
                                        <p:cTn id="56" dur="500"/>
                                        <p:tgtEl>
                                          <p:spTgt spid="19"/>
                                        </p:tgtEl>
                                      </p:cBhvr>
                                    </p:animEffect>
                                  </p:childTnLst>
                                </p:cTn>
                              </p:par>
                            </p:childTnLst>
                          </p:cTn>
                        </p:par>
                        <p:par>
                          <p:cTn id="57" fill="hold">
                            <p:stCondLst>
                              <p:cond delay="3075"/>
                            </p:stCondLst>
                            <p:childTnLst>
                              <p:par>
                                <p:cTn id="58" presetID="16" presetClass="entr" presetSubtype="42"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outHorizontal)">
                                      <p:cBhvr>
                                        <p:cTn id="60" dur="500"/>
                                        <p:tgtEl>
                                          <p:spTgt spid="17"/>
                                        </p:tgtEl>
                                      </p:cBhvr>
                                    </p:animEffect>
                                  </p:childTnLst>
                                </p:cTn>
                              </p:par>
                            </p:childTnLst>
                          </p:cTn>
                        </p:par>
                        <p:par>
                          <p:cTn id="61" fill="hold">
                            <p:stCondLst>
                              <p:cond delay="3575"/>
                            </p:stCondLst>
                            <p:childTnLst>
                              <p:par>
                                <p:cTn id="62" presetID="31"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90"/>
                                          </p:val>
                                        </p:tav>
                                        <p:tav tm="100000">
                                          <p:val>
                                            <p:fltVal val="0"/>
                                          </p:val>
                                        </p:tav>
                                      </p:tavLst>
                                    </p:anim>
                                    <p:animEffect transition="in" filter="fade">
                                      <p:cBhvr>
                                        <p:cTn id="67" dur="500"/>
                                        <p:tgtEl>
                                          <p:spTgt spid="26"/>
                                        </p:tgtEl>
                                      </p:cBhvr>
                                    </p:animEffect>
                                  </p:childTnLst>
                                </p:cTn>
                              </p:par>
                            </p:childTnLst>
                          </p:cTn>
                        </p:par>
                        <p:par>
                          <p:cTn id="68" fill="hold">
                            <p:stCondLst>
                              <p:cond delay="4075"/>
                            </p:stCondLst>
                            <p:childTnLst>
                              <p:par>
                                <p:cTn id="69" presetID="22" presetClass="entr" presetSubtype="1"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up)">
                                      <p:cBhvr>
                                        <p:cTn id="71" dur="500"/>
                                        <p:tgtEl>
                                          <p:spTgt spid="25"/>
                                        </p:tgtEl>
                                      </p:cBhvr>
                                    </p:animEffect>
                                  </p:childTnLst>
                                </p:cTn>
                              </p:par>
                            </p:childTnLst>
                          </p:cTn>
                        </p:par>
                        <p:par>
                          <p:cTn id="72" fill="hold">
                            <p:stCondLst>
                              <p:cond delay="4575"/>
                            </p:stCondLst>
                            <p:childTnLst>
                              <p:par>
                                <p:cTn id="73" presetID="16" presetClass="entr" presetSubtype="42"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arn(outHorizontal)">
                                      <p:cBhvr>
                                        <p:cTn id="75" dur="500"/>
                                        <p:tgtEl>
                                          <p:spTgt spid="16"/>
                                        </p:tgtEl>
                                      </p:cBhvr>
                                    </p:animEffect>
                                  </p:childTnLst>
                                </p:cTn>
                              </p:par>
                            </p:childTnLst>
                          </p:cTn>
                        </p:par>
                        <p:par>
                          <p:cTn id="76" fill="hold">
                            <p:stCondLst>
                              <p:cond delay="5075"/>
                            </p:stCondLst>
                            <p:childTnLst>
                              <p:par>
                                <p:cTn id="77" presetID="3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 calcmode="lin" valueType="num">
                                      <p:cBhvr>
                                        <p:cTn id="81" dur="500" fill="hold"/>
                                        <p:tgtEl>
                                          <p:spTgt spid="22"/>
                                        </p:tgtEl>
                                        <p:attrNameLst>
                                          <p:attrName>style.rotation</p:attrName>
                                        </p:attrNameLst>
                                      </p:cBhvr>
                                      <p:tavLst>
                                        <p:tav tm="0">
                                          <p:val>
                                            <p:fltVal val="90"/>
                                          </p:val>
                                        </p:tav>
                                        <p:tav tm="100000">
                                          <p:val>
                                            <p:fltVal val="0"/>
                                          </p:val>
                                        </p:tav>
                                      </p:tavLst>
                                    </p:anim>
                                    <p:animEffect transition="in" filter="fade">
                                      <p:cBhvr>
                                        <p:cTn id="82" dur="500"/>
                                        <p:tgtEl>
                                          <p:spTgt spid="22"/>
                                        </p:tgtEl>
                                      </p:cBhvr>
                                    </p:animEffect>
                                  </p:childTnLst>
                                </p:cTn>
                              </p:par>
                            </p:childTnLst>
                          </p:cTn>
                        </p:par>
                        <p:par>
                          <p:cTn id="83" fill="hold">
                            <p:stCondLst>
                              <p:cond delay="5575"/>
                            </p:stCondLst>
                            <p:childTnLst>
                              <p:par>
                                <p:cTn id="84" presetID="22" presetClass="entr" presetSubtype="1"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par>
                          <p:cTn id="87" fill="hold">
                            <p:stCondLst>
                              <p:cond delay="6075"/>
                            </p:stCondLst>
                            <p:childTnLst>
                              <p:par>
                                <p:cTn id="88" presetID="16" presetClass="entr" presetSubtype="42"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barn(outHorizontal)">
                                      <p:cBhvr>
                                        <p:cTn id="90" dur="500"/>
                                        <p:tgtEl>
                                          <p:spTgt spid="18"/>
                                        </p:tgtEl>
                                      </p:cBhvr>
                                    </p:animEffect>
                                  </p:childTnLst>
                                </p:cTn>
                              </p:par>
                            </p:childTnLst>
                          </p:cTn>
                        </p:par>
                        <p:par>
                          <p:cTn id="91" fill="hold">
                            <p:stCondLst>
                              <p:cond delay="6575"/>
                            </p:stCondLst>
                            <p:childTnLst>
                              <p:par>
                                <p:cTn id="92" presetID="31" presetClass="entr" presetSubtype="0"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 calcmode="lin" valueType="num">
                                      <p:cBhvr>
                                        <p:cTn id="96" dur="500" fill="hold"/>
                                        <p:tgtEl>
                                          <p:spTgt spid="24"/>
                                        </p:tgtEl>
                                        <p:attrNameLst>
                                          <p:attrName>style.rotation</p:attrName>
                                        </p:attrNameLst>
                                      </p:cBhvr>
                                      <p:tavLst>
                                        <p:tav tm="0">
                                          <p:val>
                                            <p:fltVal val="90"/>
                                          </p:val>
                                        </p:tav>
                                        <p:tav tm="100000">
                                          <p:val>
                                            <p:fltVal val="0"/>
                                          </p:val>
                                        </p:tav>
                                      </p:tavLst>
                                    </p:anim>
                                    <p:animEffect transition="in" filter="fade">
                                      <p:cBhvr>
                                        <p:cTn id="97" dur="500"/>
                                        <p:tgtEl>
                                          <p:spTgt spid="24"/>
                                        </p:tgtEl>
                                      </p:cBhvr>
                                    </p:animEffect>
                                  </p:childTnLst>
                                </p:cTn>
                              </p:par>
                            </p:childTnLst>
                          </p:cTn>
                        </p:par>
                        <p:par>
                          <p:cTn id="98" fill="hold">
                            <p:stCondLst>
                              <p:cond delay="7075"/>
                            </p:stCondLst>
                            <p:childTnLst>
                              <p:par>
                                <p:cTn id="99" presetID="22" presetClass="entr" presetSubtype="1"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up)">
                                      <p:cBhvr>
                                        <p:cTn id="10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4" grpId="0" animBg="1"/>
      <p:bldP spid="19" grpId="0"/>
      <p:bldP spid="20" grpId="0"/>
      <p:bldP spid="21" grpId="0"/>
      <p:bldP spid="22" grpId="0"/>
      <p:bldP spid="23" grpId="0"/>
      <p:bldP spid="24" grpId="0"/>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产品前景</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7"/>
          <p:cNvSpPr/>
          <p:nvPr/>
        </p:nvSpPr>
        <p:spPr bwMode="auto">
          <a:xfrm>
            <a:off x="2466417" y="1233983"/>
            <a:ext cx="441643" cy="1815701"/>
          </a:xfrm>
          <a:custGeom>
            <a:avLst/>
            <a:gdLst>
              <a:gd name="T0" fmla="*/ 432 w 767"/>
              <a:gd name="T1" fmla="*/ 2662 h 3150"/>
              <a:gd name="T2" fmla="*/ 509 w 767"/>
              <a:gd name="T3" fmla="*/ 2947 h 3150"/>
              <a:gd name="T4" fmla="*/ 767 w 767"/>
              <a:gd name="T5" fmla="*/ 3052 h 3150"/>
              <a:gd name="T6" fmla="*/ 767 w 767"/>
              <a:gd name="T7" fmla="*/ 3150 h 3150"/>
              <a:gd name="T8" fmla="*/ 419 w 767"/>
              <a:gd name="T9" fmla="*/ 3031 h 3150"/>
              <a:gd name="T10" fmla="*/ 307 w 767"/>
              <a:gd name="T11" fmla="*/ 2606 h 3150"/>
              <a:gd name="T12" fmla="*/ 307 w 767"/>
              <a:gd name="T13" fmla="*/ 2007 h 3150"/>
              <a:gd name="T14" fmla="*/ 251 w 767"/>
              <a:gd name="T15" fmla="*/ 1735 h 3150"/>
              <a:gd name="T16" fmla="*/ 0 w 767"/>
              <a:gd name="T17" fmla="*/ 1617 h 3150"/>
              <a:gd name="T18" fmla="*/ 0 w 767"/>
              <a:gd name="T19" fmla="*/ 1533 h 3150"/>
              <a:gd name="T20" fmla="*/ 244 w 767"/>
              <a:gd name="T21" fmla="*/ 1422 h 3150"/>
              <a:gd name="T22" fmla="*/ 307 w 767"/>
              <a:gd name="T23" fmla="*/ 1143 h 3150"/>
              <a:gd name="T24" fmla="*/ 307 w 767"/>
              <a:gd name="T25" fmla="*/ 544 h 3150"/>
              <a:gd name="T26" fmla="*/ 419 w 767"/>
              <a:gd name="T27" fmla="*/ 118 h 3150"/>
              <a:gd name="T28" fmla="*/ 767 w 767"/>
              <a:gd name="T29" fmla="*/ 0 h 3150"/>
              <a:gd name="T30" fmla="*/ 767 w 767"/>
              <a:gd name="T31" fmla="*/ 98 h 3150"/>
              <a:gd name="T32" fmla="*/ 509 w 767"/>
              <a:gd name="T33" fmla="*/ 195 h 3150"/>
              <a:gd name="T34" fmla="*/ 432 w 767"/>
              <a:gd name="T35" fmla="*/ 488 h 3150"/>
              <a:gd name="T36" fmla="*/ 432 w 767"/>
              <a:gd name="T37" fmla="*/ 1171 h 3150"/>
              <a:gd name="T38" fmla="*/ 335 w 767"/>
              <a:gd name="T39" fmla="*/ 1477 h 3150"/>
              <a:gd name="T40" fmla="*/ 125 w 767"/>
              <a:gd name="T41" fmla="*/ 1561 h 3150"/>
              <a:gd name="T42" fmla="*/ 125 w 767"/>
              <a:gd name="T43" fmla="*/ 1589 h 3150"/>
              <a:gd name="T44" fmla="*/ 342 w 767"/>
              <a:gd name="T45" fmla="*/ 1686 h 3150"/>
              <a:gd name="T46" fmla="*/ 432 w 767"/>
              <a:gd name="T47" fmla="*/ 1979 h 3150"/>
              <a:gd name="T48" fmla="*/ 432 w 767"/>
              <a:gd name="T49" fmla="*/ 2662 h 3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rgbClr val="00B0F0"/>
          </a:solidFill>
          <a:ln>
            <a:noFill/>
          </a:ln>
        </p:spPr>
        <p:txBody>
          <a:bodyPr vert="horz" wrap="square" lIns="68562" tIns="34281" rIns="68562" bIns="34281" numCol="1" anchor="t" anchorCtr="0" compatLnSpc="1"/>
          <a:lstStyle/>
          <a:p>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椭圆 16"/>
          <p:cNvSpPr/>
          <p:nvPr/>
        </p:nvSpPr>
        <p:spPr bwMode="auto">
          <a:xfrm>
            <a:off x="1394051" y="1698570"/>
            <a:ext cx="934192" cy="934557"/>
          </a:xfrm>
          <a:prstGeom prst="ellipse">
            <a:avLst/>
          </a:prstGeom>
          <a:solidFill>
            <a:srgbClr val="0070C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20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433045" y="1854234"/>
            <a:ext cx="856205" cy="623229"/>
          </a:xfrm>
          <a:prstGeom prst="rect">
            <a:avLst/>
          </a:prstGeom>
          <a:noFill/>
        </p:spPr>
        <p:txBody>
          <a:bodyPr wrap="square" lIns="68562" tIns="34281" rIns="68562" bIns="34281" rtlCol="0">
            <a:spAutoFit/>
          </a:bodyPr>
          <a:lstStyle>
            <a:defPPr>
              <a:defRPr lang="zh-CN"/>
            </a:defPPr>
            <a:lvl1pPr algn="ctr">
              <a:defRPr sz="2000">
                <a:solidFill>
                  <a:srgbClr val="F8F8F8"/>
                </a:solidFill>
                <a:latin typeface="+mn-ea"/>
                <a:ea typeface="+mn-ea"/>
              </a:defRPr>
            </a:lvl1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18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1800" dirty="0">
                <a:solidFill>
                  <a:schemeClr val="bg1">
                    <a:lumMod val="95000"/>
                  </a:schemeClr>
                </a:solidFill>
                <a:latin typeface="微软雅黑" panose="020B0503020204020204" pitchFamily="34" charset="-122"/>
                <a:ea typeface="微软雅黑" panose="020B0503020204020204" pitchFamily="34" charset="-122"/>
              </a:rPr>
              <a:t>文本</a:t>
            </a:r>
            <a:endParaRPr lang="zh-CN" altLang="en-US" sz="18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Freeform 8"/>
          <p:cNvSpPr/>
          <p:nvPr/>
        </p:nvSpPr>
        <p:spPr bwMode="auto">
          <a:xfrm>
            <a:off x="2939350" y="1131704"/>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061678" y="1136808"/>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Freeform 8"/>
          <p:cNvSpPr/>
          <p:nvPr/>
        </p:nvSpPr>
        <p:spPr bwMode="auto">
          <a:xfrm>
            <a:off x="2939350" y="1720775"/>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3061678" y="1725880"/>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3" name="Freeform 8"/>
          <p:cNvSpPr/>
          <p:nvPr/>
        </p:nvSpPr>
        <p:spPr bwMode="auto">
          <a:xfrm>
            <a:off x="2939350" y="2275053"/>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061678" y="2280158"/>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Freeform 8"/>
          <p:cNvSpPr/>
          <p:nvPr/>
        </p:nvSpPr>
        <p:spPr bwMode="auto">
          <a:xfrm>
            <a:off x="2939350" y="2843434"/>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3061678" y="2858817"/>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964353" y="3506228"/>
            <a:ext cx="7135632" cy="1315745"/>
          </a:xfrm>
          <a:prstGeom prst="rect">
            <a:avLst/>
          </a:prstGeom>
          <a:solidFill>
            <a:schemeClr val="bg1">
              <a:lumMod val="95000"/>
            </a:schemeClr>
          </a:solidFill>
          <a:ln>
            <a:solidFill>
              <a:schemeClr val="bg1">
                <a:lumMod val="85000"/>
              </a:schemeClr>
            </a:solidFill>
          </a:ln>
        </p:spPr>
        <p:txBody>
          <a:bodyPr vert="horz" wrap="square" lIns="68562" tIns="34281" rIns="68562" bIns="34281" numCol="1" anchor="t" anchorCtr="0" compatLnSpc="1"/>
          <a:lstStyle/>
          <a:p>
            <a:endParaRPr lang="zh-CN" altLang="en-US"/>
          </a:p>
        </p:txBody>
      </p:sp>
      <p:sp>
        <p:nvSpPr>
          <p:cNvPr id="28" name="TextBox 27"/>
          <p:cNvSpPr txBox="1"/>
          <p:nvPr/>
        </p:nvSpPr>
        <p:spPr>
          <a:xfrm>
            <a:off x="1134583" y="3713976"/>
            <a:ext cx="6695477" cy="822899"/>
          </a:xfrm>
          <a:prstGeom prst="rect">
            <a:avLst/>
          </a:prstGeom>
          <a:noFill/>
        </p:spPr>
        <p:txBody>
          <a:bodyPr wrap="square" lIns="68562" tIns="34281" rIns="68562" bIns="34281" rtlCol="0">
            <a:spAutoFit/>
          </a:bodyPr>
          <a:lstStyle>
            <a:defPPr>
              <a:defRPr lang="zh-CN"/>
            </a:defPPr>
            <a:lvl1pPr>
              <a:lnSpc>
                <a:spcPct val="150000"/>
              </a:lnSpc>
              <a:defRPr>
                <a:solidFill>
                  <a:schemeClr val="accent1"/>
                </a:solidFill>
                <a:latin typeface="+mn-ea"/>
                <a:ea typeface="+mn-ea"/>
              </a:defRPr>
            </a:lvl1pPr>
          </a:lstStyle>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200" dirty="0">
              <a:solidFill>
                <a:srgbClr val="C0504D"/>
              </a:solidFill>
              <a:latin typeface="微软雅黑" panose="020B0503020204020204" pitchFamily="34" charset="-122"/>
              <a:ea typeface="微软雅黑" panose="020B0503020204020204" pitchFamily="34" charset="-122"/>
            </a:endParaRPr>
          </a:p>
        </p:txBody>
      </p:sp>
      <p:sp>
        <p:nvSpPr>
          <p:cNvPr id="29" name="Freeform 12"/>
          <p:cNvSpPr/>
          <p:nvPr/>
        </p:nvSpPr>
        <p:spPr bwMode="auto">
          <a:xfrm>
            <a:off x="909064" y="3451271"/>
            <a:ext cx="396323" cy="3976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vert="horz" wrap="square" lIns="68562" tIns="34281" rIns="68562" bIns="34281" numCol="1" anchor="t" anchorCtr="0" compatLnSpc="1"/>
          <a:lstStyle/>
          <a:p>
            <a:endParaRPr lang="zh-CN" altLang="en-US"/>
          </a:p>
        </p:txBody>
      </p:sp>
      <p:sp>
        <p:nvSpPr>
          <p:cNvPr id="30" name="Freeform 12"/>
          <p:cNvSpPr/>
          <p:nvPr/>
        </p:nvSpPr>
        <p:spPr bwMode="auto">
          <a:xfrm flipH="1" flipV="1">
            <a:off x="7776077" y="4478336"/>
            <a:ext cx="396323" cy="3976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vert="horz" wrap="square" lIns="68562" tIns="34281" rIns="68562" bIns="34281"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52"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Scale>
                                      <p:cBhvr>
                                        <p:cTn id="2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7"/>
                                        </p:tgtEl>
                                        <p:attrNameLst>
                                          <p:attrName>ppt_x</p:attrName>
                                          <p:attrName>ppt_y</p:attrName>
                                        </p:attrNameLst>
                                      </p:cBhvr>
                                    </p:animMotion>
                                    <p:animEffect transition="in" filter="fade">
                                      <p:cBhvr>
                                        <p:cTn id="22" dur="1000"/>
                                        <p:tgtEl>
                                          <p:spTgt spid="17"/>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Scale>
                                      <p:cBhvr>
                                        <p:cTn id="2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8"/>
                                        </p:tgtEl>
                                        <p:attrNameLst>
                                          <p:attrName>ppt_x</p:attrName>
                                          <p:attrName>ppt_y</p:attrName>
                                        </p:attrNameLst>
                                      </p:cBhvr>
                                    </p:animMotion>
                                    <p:animEffect transition="in" filter="fade">
                                      <p:cBhvr>
                                        <p:cTn id="27" dur="1000"/>
                                        <p:tgtEl>
                                          <p:spTgt spid="18"/>
                                        </p:tgtEl>
                                      </p:cBhvr>
                                    </p:animEffect>
                                  </p:childTnLst>
                                </p:cTn>
                              </p:par>
                            </p:childTnLst>
                          </p:cTn>
                        </p:par>
                        <p:par>
                          <p:cTn id="28" fill="hold">
                            <p:stCondLst>
                              <p:cond delay="2075"/>
                            </p:stCondLst>
                            <p:childTnLst>
                              <p:par>
                                <p:cTn id="29" presetID="16" presetClass="entr" presetSubtype="4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outHorizontal)">
                                      <p:cBhvr>
                                        <p:cTn id="31" dur="500"/>
                                        <p:tgtEl>
                                          <p:spTgt spid="16"/>
                                        </p:tgtEl>
                                      </p:cBhvr>
                                    </p:animEffect>
                                  </p:childTnLst>
                                </p:cTn>
                              </p:par>
                            </p:childTnLst>
                          </p:cTn>
                        </p:par>
                        <p:par>
                          <p:cTn id="32" fill="hold">
                            <p:stCondLst>
                              <p:cond delay="2575"/>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22" presetClass="entr" presetSubtype="8" fill="hold" grpId="0" nodeType="withEffect">
                                  <p:stCondLst>
                                    <p:cond delay="30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par>
                                <p:cTn id="48" presetID="22" presetClass="entr" presetSubtype="8" fill="hold" grpId="0" nodeType="withEffect">
                                  <p:stCondLst>
                                    <p:cond delay="30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ntr" presetSubtype="8" fill="hold" grpId="0" nodeType="withEffect">
                                  <p:stCondLst>
                                    <p:cond delay="40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500"/>
                                        <p:tgtEl>
                                          <p:spTgt spid="26"/>
                                        </p:tgtEl>
                                      </p:cBhvr>
                                    </p:animEffect>
                                  </p:childTnLst>
                                </p:cTn>
                              </p:par>
                            </p:childTnLst>
                          </p:cTn>
                        </p:par>
                        <p:par>
                          <p:cTn id="57" fill="hold">
                            <p:stCondLst>
                              <p:cond delay="3075"/>
                            </p:stCondLst>
                            <p:childTnLst>
                              <p:par>
                                <p:cTn id="58" presetID="1"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1.94444E-6 4.07031E-7 L 0.39132 0.09806 " pathEditMode="relative" rAng="0" ptsTypes="AA">
                                      <p:cBhvr>
                                        <p:cTn id="61" dur="500" spd="-100000" fill="hold"/>
                                        <p:tgtEl>
                                          <p:spTgt spid="29"/>
                                        </p:tgtEl>
                                        <p:attrNameLst>
                                          <p:attrName>ppt_x</p:attrName>
                                          <p:attrName>ppt_y</p:attrName>
                                        </p:attrNameLst>
                                      </p:cBhvr>
                                      <p:rCtr x="19566" y="4903"/>
                                    </p:animMotion>
                                  </p:childTnLst>
                                </p:cTn>
                              </p:par>
                              <p:par>
                                <p:cTn id="62" presetID="1"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par>
                                <p:cTn id="64" presetID="35" presetClass="path" presetSubtype="0" accel="50000" decel="50000" fill="hold" grpId="1" nodeType="withEffect">
                                  <p:stCondLst>
                                    <p:cond delay="0"/>
                                  </p:stCondLst>
                                  <p:childTnLst>
                                    <p:animMotion origin="layout" path="M -1.94444E-6 -2.22222E-6 L -0.38194 -0.11227 " pathEditMode="relative" rAng="0" ptsTypes="AA">
                                      <p:cBhvr>
                                        <p:cTn id="65" dur="500" spd="-100000" fill="hold"/>
                                        <p:tgtEl>
                                          <p:spTgt spid="30"/>
                                        </p:tgtEl>
                                        <p:attrNameLst>
                                          <p:attrName>ppt_x</p:attrName>
                                          <p:attrName>ppt_y</p:attrName>
                                        </p:attrNameLst>
                                      </p:cBhvr>
                                      <p:rCtr x="-19097" y="-5625"/>
                                    </p:animMotion>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childTnLst>
                          </p:cTn>
                        </p:par>
                        <p:par>
                          <p:cTn id="71" fill="hold">
                            <p:stCondLst>
                              <p:cond delay="3075"/>
                            </p:stCondLst>
                            <p:childTnLst>
                              <p:par>
                                <p:cTn id="72" presetID="22" presetClass="entr" presetSubtype="1" fill="hold" nodeType="afterEffect">
                                  <p:stCondLst>
                                    <p:cond delay="0"/>
                                  </p:stCondLst>
                                  <p:childTnLst>
                                    <p:set>
                                      <p:cBhvr>
                                        <p:cTn id="73" dur="1" fill="hold">
                                          <p:stCondLst>
                                            <p:cond delay="0"/>
                                          </p:stCondLst>
                                        </p:cTn>
                                        <p:tgtEl>
                                          <p:spTgt spid="28">
                                            <p:txEl>
                                              <p:pRg st="0" end="0"/>
                                            </p:txEl>
                                          </p:spTgt>
                                        </p:tgtEl>
                                        <p:attrNameLst>
                                          <p:attrName>style.visibility</p:attrName>
                                        </p:attrNameLst>
                                      </p:cBhvr>
                                      <p:to>
                                        <p:strVal val="visible"/>
                                      </p:to>
                                    </p:set>
                                    <p:animEffect transition="in" filter="wipe(up)">
                                      <p:cBhvr>
                                        <p:cTn id="7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P spid="18" grpId="0"/>
      <p:bldP spid="19" grpId="0" animBg="1"/>
      <p:bldP spid="20" grpId="0"/>
      <p:bldP spid="21" grpId="0" animBg="1"/>
      <p:bldP spid="22" grpId="0"/>
      <p:bldP spid="23" grpId="0" animBg="1"/>
      <p:bldP spid="24" grpId="0"/>
      <p:bldP spid="25" grpId="0" animBg="1"/>
      <p:bldP spid="26" grpId="0"/>
      <p:bldP spid="27" grpId="0" animBg="1"/>
      <p:bldP spid="29" grpId="0" animBg="1"/>
      <p:bldP spid="29" grpId="1" animBg="1"/>
      <p:bldP spid="30" grpId="0" animBg="1"/>
      <p:bldP spid="3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其他展望</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http://img.taopic.com/uploads/allimg/121009/240436-1210091300357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7483" y="1135657"/>
            <a:ext cx="5314637" cy="354486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994801" y="991641"/>
            <a:ext cx="2657319" cy="4028381"/>
          </a:xfrm>
          <a:prstGeom prst="rect">
            <a:avLst/>
          </a:prstGeom>
          <a:gradFill flip="none" rotWithShape="1">
            <a:gsLst>
              <a:gs pos="40000">
                <a:schemeClr val="bg1">
                  <a:lumMod val="95000"/>
                </a:schemeClr>
              </a:gs>
              <a:gs pos="100000">
                <a:schemeClr val="bg2">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4817555" y="1462493"/>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t>01</a:t>
            </a:r>
            <a:endParaRPr lang="zh-CN" altLang="en-US" b="1" dirty="0"/>
          </a:p>
        </p:txBody>
      </p:sp>
      <p:sp>
        <p:nvSpPr>
          <p:cNvPr id="9" name="文本框 7"/>
          <p:cNvSpPr txBox="1">
            <a:spLocks noChangeArrowheads="1"/>
          </p:cNvSpPr>
          <p:nvPr/>
        </p:nvSpPr>
        <p:spPr bwMode="auto">
          <a:xfrm>
            <a:off x="5580407" y="1275606"/>
            <a:ext cx="3230563"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单击此处添加说明文字单击此处添加说明文字单击此处添加说明文字单击此处添加说明文字单击此处</a:t>
            </a:r>
            <a:endParaRPr lang="zh-CN" altLang="en-US" sz="1200" dirty="0">
              <a:solidFill>
                <a:schemeClr val="tx1">
                  <a:lumMod val="75000"/>
                  <a:lumOff val="25000"/>
                </a:schemeClr>
              </a:solidFill>
              <a:latin typeface="微软雅黑" panose="020B0503020204020204" pitchFamily="34" charset="-122"/>
            </a:endParaRPr>
          </a:p>
        </p:txBody>
      </p:sp>
      <p:sp>
        <p:nvSpPr>
          <p:cNvPr id="10" name="六边形 9"/>
          <p:cNvSpPr/>
          <p:nvPr/>
        </p:nvSpPr>
        <p:spPr>
          <a:xfrm rot="16200000">
            <a:off x="4790879" y="2643225"/>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t>02</a:t>
            </a:r>
            <a:endParaRPr lang="zh-CN" altLang="en-US" b="1" dirty="0"/>
          </a:p>
        </p:txBody>
      </p:sp>
      <p:sp>
        <p:nvSpPr>
          <p:cNvPr id="11" name="文本框 7"/>
          <p:cNvSpPr txBox="1">
            <a:spLocks noChangeArrowheads="1"/>
          </p:cNvSpPr>
          <p:nvPr/>
        </p:nvSpPr>
        <p:spPr bwMode="auto">
          <a:xfrm>
            <a:off x="5553732" y="2456339"/>
            <a:ext cx="3230563"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单击此处添加说明文字单击此处添加说明文字单击此处添加说明文字单击此处添加说明文字单击此处</a:t>
            </a:r>
            <a:endParaRPr lang="zh-CN" altLang="en-US" sz="1200" dirty="0">
              <a:solidFill>
                <a:schemeClr val="tx1">
                  <a:lumMod val="75000"/>
                  <a:lumOff val="25000"/>
                </a:schemeClr>
              </a:solidFill>
              <a:latin typeface="微软雅黑" panose="020B0503020204020204" pitchFamily="34" charset="-122"/>
            </a:endParaRPr>
          </a:p>
        </p:txBody>
      </p:sp>
      <p:sp>
        <p:nvSpPr>
          <p:cNvPr id="12" name="六边形 11"/>
          <p:cNvSpPr/>
          <p:nvPr/>
        </p:nvSpPr>
        <p:spPr>
          <a:xfrm rot="16200000">
            <a:off x="4790879" y="3823958"/>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t>03</a:t>
            </a:r>
            <a:endParaRPr lang="zh-CN" altLang="en-US" b="1" dirty="0"/>
          </a:p>
        </p:txBody>
      </p:sp>
      <p:sp>
        <p:nvSpPr>
          <p:cNvPr id="13" name="文本框 7"/>
          <p:cNvSpPr txBox="1">
            <a:spLocks noChangeArrowheads="1"/>
          </p:cNvSpPr>
          <p:nvPr/>
        </p:nvSpPr>
        <p:spPr bwMode="auto">
          <a:xfrm>
            <a:off x="5553732" y="3637072"/>
            <a:ext cx="3230563"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单击此处添加说明文字单击此处添加说明文字单击此处添加说明文字单击此处添加说明文字单击此处</a:t>
            </a:r>
            <a:endParaRPr lang="zh-CN" altLang="en-US" sz="1200"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75"/>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575"/>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3075"/>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3575"/>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075"/>
                            </p:stCondLst>
                            <p:childTnLst>
                              <p:par>
                                <p:cTn id="44" presetID="53"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4575"/>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animBg="1"/>
      <p:bldP spid="11" grpId="0"/>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4400" y="1085725"/>
            <a:ext cx="7317582" cy="3574257"/>
            <a:chOff x="914400" y="1085725"/>
            <a:chExt cx="7317582" cy="3574257"/>
          </a:xfrm>
          <a:solidFill>
            <a:srgbClr val="00B0F0"/>
          </a:solidFill>
        </p:grpSpPr>
        <p:sp>
          <p:nvSpPr>
            <p:cNvPr id="3" name="Freeform 5"/>
            <p:cNvSpPr>
              <a:spLocks noEditPoints="1"/>
            </p:cNvSpPr>
            <p:nvPr/>
          </p:nvSpPr>
          <p:spPr bwMode="auto">
            <a:xfrm>
              <a:off x="5104210" y="2348979"/>
              <a:ext cx="189310" cy="158354"/>
            </a:xfrm>
            <a:custGeom>
              <a:avLst/>
              <a:gdLst>
                <a:gd name="T0" fmla="*/ 7 w 262"/>
                <a:gd name="T1" fmla="*/ 219 h 219"/>
                <a:gd name="T2" fmla="*/ 45 w 262"/>
                <a:gd name="T3" fmla="*/ 219 h 219"/>
                <a:gd name="T4" fmla="*/ 46 w 262"/>
                <a:gd name="T5" fmla="*/ 219 h 219"/>
                <a:gd name="T6" fmla="*/ 47 w 262"/>
                <a:gd name="T7" fmla="*/ 219 h 219"/>
                <a:gd name="T8" fmla="*/ 101 w 262"/>
                <a:gd name="T9" fmla="*/ 219 h 219"/>
                <a:gd name="T10" fmla="*/ 102 w 262"/>
                <a:gd name="T11" fmla="*/ 219 h 219"/>
                <a:gd name="T12" fmla="*/ 103 w 262"/>
                <a:gd name="T13" fmla="*/ 219 h 219"/>
                <a:gd name="T14" fmla="*/ 158 w 262"/>
                <a:gd name="T15" fmla="*/ 219 h 219"/>
                <a:gd name="T16" fmla="*/ 159 w 262"/>
                <a:gd name="T17" fmla="*/ 219 h 219"/>
                <a:gd name="T18" fmla="*/ 160 w 262"/>
                <a:gd name="T19" fmla="*/ 219 h 219"/>
                <a:gd name="T20" fmla="*/ 215 w 262"/>
                <a:gd name="T21" fmla="*/ 219 h 219"/>
                <a:gd name="T22" fmla="*/ 216 w 262"/>
                <a:gd name="T23" fmla="*/ 219 h 219"/>
                <a:gd name="T24" fmla="*/ 217 w 262"/>
                <a:gd name="T25" fmla="*/ 219 h 219"/>
                <a:gd name="T26" fmla="*/ 254 w 262"/>
                <a:gd name="T27" fmla="*/ 219 h 219"/>
                <a:gd name="T28" fmla="*/ 262 w 262"/>
                <a:gd name="T29" fmla="*/ 211 h 219"/>
                <a:gd name="T30" fmla="*/ 262 w 262"/>
                <a:gd name="T31" fmla="*/ 202 h 219"/>
                <a:gd name="T32" fmla="*/ 254 w 262"/>
                <a:gd name="T33" fmla="*/ 195 h 219"/>
                <a:gd name="T34" fmla="*/ 238 w 262"/>
                <a:gd name="T35" fmla="*/ 195 h 219"/>
                <a:gd name="T36" fmla="*/ 231 w 262"/>
                <a:gd name="T37" fmla="*/ 179 h 219"/>
                <a:gd name="T38" fmla="*/ 231 w 262"/>
                <a:gd name="T39" fmla="*/ 104 h 219"/>
                <a:gd name="T40" fmla="*/ 255 w 262"/>
                <a:gd name="T41" fmla="*/ 104 h 219"/>
                <a:gd name="T42" fmla="*/ 262 w 262"/>
                <a:gd name="T43" fmla="*/ 96 h 219"/>
                <a:gd name="T44" fmla="*/ 262 w 262"/>
                <a:gd name="T45" fmla="*/ 85 h 219"/>
                <a:gd name="T46" fmla="*/ 256 w 262"/>
                <a:gd name="T47" fmla="*/ 74 h 219"/>
                <a:gd name="T48" fmla="*/ 137 w 262"/>
                <a:gd name="T49" fmla="*/ 2 h 219"/>
                <a:gd name="T50" fmla="*/ 125 w 262"/>
                <a:gd name="T51" fmla="*/ 2 h 219"/>
                <a:gd name="T52" fmla="*/ 6 w 262"/>
                <a:gd name="T53" fmla="*/ 74 h 219"/>
                <a:gd name="T54" fmla="*/ 0 w 262"/>
                <a:gd name="T55" fmla="*/ 85 h 219"/>
                <a:gd name="T56" fmla="*/ 0 w 262"/>
                <a:gd name="T57" fmla="*/ 97 h 219"/>
                <a:gd name="T58" fmla="*/ 7 w 262"/>
                <a:gd name="T59" fmla="*/ 104 h 219"/>
                <a:gd name="T60" fmla="*/ 31 w 262"/>
                <a:gd name="T61" fmla="*/ 104 h 219"/>
                <a:gd name="T62" fmla="*/ 31 w 262"/>
                <a:gd name="T63" fmla="*/ 179 h 219"/>
                <a:gd name="T64" fmla="*/ 24 w 262"/>
                <a:gd name="T65" fmla="*/ 195 h 219"/>
                <a:gd name="T66" fmla="*/ 7 w 262"/>
                <a:gd name="T67" fmla="*/ 195 h 219"/>
                <a:gd name="T68" fmla="*/ 0 w 262"/>
                <a:gd name="T69" fmla="*/ 202 h 219"/>
                <a:gd name="T70" fmla="*/ 0 w 262"/>
                <a:gd name="T71" fmla="*/ 211 h 219"/>
                <a:gd name="T72" fmla="*/ 7 w 262"/>
                <a:gd name="T73" fmla="*/ 219 h 219"/>
                <a:gd name="T74" fmla="*/ 144 w 262"/>
                <a:gd name="T75" fmla="*/ 104 h 219"/>
                <a:gd name="T76" fmla="*/ 144 w 262"/>
                <a:gd name="T77" fmla="*/ 179 h 219"/>
                <a:gd name="T78" fmla="*/ 138 w 262"/>
                <a:gd name="T79" fmla="*/ 195 h 219"/>
                <a:gd name="T80" fmla="*/ 124 w 262"/>
                <a:gd name="T81" fmla="*/ 195 h 219"/>
                <a:gd name="T82" fmla="*/ 117 w 262"/>
                <a:gd name="T83" fmla="*/ 179 h 219"/>
                <a:gd name="T84" fmla="*/ 117 w 262"/>
                <a:gd name="T85" fmla="*/ 104 h 219"/>
                <a:gd name="T86" fmla="*/ 144 w 262"/>
                <a:gd name="T87" fmla="*/ 104 h 219"/>
                <a:gd name="T88" fmla="*/ 201 w 262"/>
                <a:gd name="T89" fmla="*/ 179 h 219"/>
                <a:gd name="T90" fmla="*/ 195 w 262"/>
                <a:gd name="T91" fmla="*/ 195 h 219"/>
                <a:gd name="T92" fmla="*/ 181 w 262"/>
                <a:gd name="T93" fmla="*/ 195 h 219"/>
                <a:gd name="T94" fmla="*/ 174 w 262"/>
                <a:gd name="T95" fmla="*/ 179 h 219"/>
                <a:gd name="T96" fmla="*/ 174 w 262"/>
                <a:gd name="T97" fmla="*/ 104 h 219"/>
                <a:gd name="T98" fmla="*/ 201 w 262"/>
                <a:gd name="T99" fmla="*/ 104 h 219"/>
                <a:gd name="T100" fmla="*/ 201 w 262"/>
                <a:gd name="T101" fmla="*/ 179 h 219"/>
                <a:gd name="T102" fmla="*/ 131 w 262"/>
                <a:gd name="T103" fmla="*/ 32 h 219"/>
                <a:gd name="T104" fmla="*/ 153 w 262"/>
                <a:gd name="T105" fmla="*/ 54 h 219"/>
                <a:gd name="T106" fmla="*/ 131 w 262"/>
                <a:gd name="T107" fmla="*/ 76 h 219"/>
                <a:gd name="T108" fmla="*/ 109 w 262"/>
                <a:gd name="T109" fmla="*/ 54 h 219"/>
                <a:gd name="T110" fmla="*/ 131 w 262"/>
                <a:gd name="T111" fmla="*/ 32 h 219"/>
                <a:gd name="T112" fmla="*/ 87 w 262"/>
                <a:gd name="T113" fmla="*/ 104 h 219"/>
                <a:gd name="T114" fmla="*/ 87 w 262"/>
                <a:gd name="T115" fmla="*/ 179 h 219"/>
                <a:gd name="T116" fmla="*/ 81 w 262"/>
                <a:gd name="T117" fmla="*/ 195 h 219"/>
                <a:gd name="T118" fmla="*/ 68 w 262"/>
                <a:gd name="T119" fmla="*/ 195 h 219"/>
                <a:gd name="T120" fmla="*/ 61 w 262"/>
                <a:gd name="T121" fmla="*/ 179 h 219"/>
                <a:gd name="T122" fmla="*/ 61 w 262"/>
                <a:gd name="T123" fmla="*/ 104 h 219"/>
                <a:gd name="T124" fmla="*/ 87 w 262"/>
                <a:gd name="T125" fmla="*/ 10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219">
                  <a:moveTo>
                    <a:pt x="7" y="219"/>
                  </a:moveTo>
                  <a:cubicBezTo>
                    <a:pt x="45" y="219"/>
                    <a:pt x="45" y="219"/>
                    <a:pt x="45" y="219"/>
                  </a:cubicBezTo>
                  <a:cubicBezTo>
                    <a:pt x="45" y="219"/>
                    <a:pt x="46" y="219"/>
                    <a:pt x="46" y="219"/>
                  </a:cubicBezTo>
                  <a:cubicBezTo>
                    <a:pt x="46" y="219"/>
                    <a:pt x="47" y="219"/>
                    <a:pt x="47" y="219"/>
                  </a:cubicBezTo>
                  <a:cubicBezTo>
                    <a:pt x="101" y="219"/>
                    <a:pt x="101" y="219"/>
                    <a:pt x="101" y="219"/>
                  </a:cubicBezTo>
                  <a:cubicBezTo>
                    <a:pt x="102" y="219"/>
                    <a:pt x="102" y="219"/>
                    <a:pt x="102" y="219"/>
                  </a:cubicBezTo>
                  <a:cubicBezTo>
                    <a:pt x="103" y="219"/>
                    <a:pt x="103" y="219"/>
                    <a:pt x="103" y="219"/>
                  </a:cubicBezTo>
                  <a:cubicBezTo>
                    <a:pt x="158" y="219"/>
                    <a:pt x="158" y="219"/>
                    <a:pt x="158" y="219"/>
                  </a:cubicBezTo>
                  <a:cubicBezTo>
                    <a:pt x="159" y="219"/>
                    <a:pt x="159" y="219"/>
                    <a:pt x="159" y="219"/>
                  </a:cubicBezTo>
                  <a:cubicBezTo>
                    <a:pt x="160" y="219"/>
                    <a:pt x="160" y="219"/>
                    <a:pt x="160" y="219"/>
                  </a:cubicBezTo>
                  <a:cubicBezTo>
                    <a:pt x="215" y="219"/>
                    <a:pt x="215" y="219"/>
                    <a:pt x="215" y="219"/>
                  </a:cubicBezTo>
                  <a:cubicBezTo>
                    <a:pt x="216" y="219"/>
                    <a:pt x="216" y="219"/>
                    <a:pt x="216" y="219"/>
                  </a:cubicBezTo>
                  <a:cubicBezTo>
                    <a:pt x="217" y="219"/>
                    <a:pt x="217" y="219"/>
                    <a:pt x="217" y="219"/>
                  </a:cubicBezTo>
                  <a:cubicBezTo>
                    <a:pt x="254" y="219"/>
                    <a:pt x="254" y="219"/>
                    <a:pt x="254" y="219"/>
                  </a:cubicBezTo>
                  <a:cubicBezTo>
                    <a:pt x="258" y="219"/>
                    <a:pt x="262" y="215"/>
                    <a:pt x="262" y="211"/>
                  </a:cubicBezTo>
                  <a:cubicBezTo>
                    <a:pt x="262" y="202"/>
                    <a:pt x="262" y="202"/>
                    <a:pt x="262" y="202"/>
                  </a:cubicBezTo>
                  <a:cubicBezTo>
                    <a:pt x="262" y="198"/>
                    <a:pt x="258" y="195"/>
                    <a:pt x="254" y="195"/>
                  </a:cubicBezTo>
                  <a:cubicBezTo>
                    <a:pt x="238" y="195"/>
                    <a:pt x="238" y="195"/>
                    <a:pt x="238" y="195"/>
                  </a:cubicBezTo>
                  <a:cubicBezTo>
                    <a:pt x="238" y="189"/>
                    <a:pt x="235" y="183"/>
                    <a:pt x="231" y="179"/>
                  </a:cubicBezTo>
                  <a:cubicBezTo>
                    <a:pt x="231" y="104"/>
                    <a:pt x="231" y="104"/>
                    <a:pt x="231" y="104"/>
                  </a:cubicBezTo>
                  <a:cubicBezTo>
                    <a:pt x="255" y="104"/>
                    <a:pt x="255" y="104"/>
                    <a:pt x="255" y="104"/>
                  </a:cubicBezTo>
                  <a:cubicBezTo>
                    <a:pt x="259" y="104"/>
                    <a:pt x="262" y="100"/>
                    <a:pt x="262" y="96"/>
                  </a:cubicBezTo>
                  <a:cubicBezTo>
                    <a:pt x="262" y="85"/>
                    <a:pt x="262" y="85"/>
                    <a:pt x="262" y="85"/>
                  </a:cubicBezTo>
                  <a:cubicBezTo>
                    <a:pt x="262" y="81"/>
                    <a:pt x="259" y="76"/>
                    <a:pt x="256" y="74"/>
                  </a:cubicBezTo>
                  <a:cubicBezTo>
                    <a:pt x="137" y="2"/>
                    <a:pt x="137" y="2"/>
                    <a:pt x="137" y="2"/>
                  </a:cubicBezTo>
                  <a:cubicBezTo>
                    <a:pt x="134" y="0"/>
                    <a:pt x="128" y="0"/>
                    <a:pt x="125" y="2"/>
                  </a:cubicBezTo>
                  <a:cubicBezTo>
                    <a:pt x="6" y="74"/>
                    <a:pt x="6" y="74"/>
                    <a:pt x="6" y="74"/>
                  </a:cubicBezTo>
                  <a:cubicBezTo>
                    <a:pt x="3" y="76"/>
                    <a:pt x="0" y="81"/>
                    <a:pt x="0" y="85"/>
                  </a:cubicBezTo>
                  <a:cubicBezTo>
                    <a:pt x="0" y="97"/>
                    <a:pt x="0" y="97"/>
                    <a:pt x="0" y="97"/>
                  </a:cubicBezTo>
                  <a:cubicBezTo>
                    <a:pt x="0" y="101"/>
                    <a:pt x="3" y="104"/>
                    <a:pt x="7" y="104"/>
                  </a:cubicBezTo>
                  <a:cubicBezTo>
                    <a:pt x="31" y="104"/>
                    <a:pt x="31" y="104"/>
                    <a:pt x="31" y="104"/>
                  </a:cubicBezTo>
                  <a:cubicBezTo>
                    <a:pt x="31" y="179"/>
                    <a:pt x="31" y="179"/>
                    <a:pt x="31" y="179"/>
                  </a:cubicBezTo>
                  <a:cubicBezTo>
                    <a:pt x="27" y="183"/>
                    <a:pt x="24" y="189"/>
                    <a:pt x="24" y="195"/>
                  </a:cubicBezTo>
                  <a:cubicBezTo>
                    <a:pt x="7" y="195"/>
                    <a:pt x="7" y="195"/>
                    <a:pt x="7" y="195"/>
                  </a:cubicBezTo>
                  <a:cubicBezTo>
                    <a:pt x="3" y="195"/>
                    <a:pt x="0" y="198"/>
                    <a:pt x="0" y="202"/>
                  </a:cubicBezTo>
                  <a:cubicBezTo>
                    <a:pt x="0" y="211"/>
                    <a:pt x="0" y="211"/>
                    <a:pt x="0" y="211"/>
                  </a:cubicBezTo>
                  <a:cubicBezTo>
                    <a:pt x="0" y="215"/>
                    <a:pt x="3" y="219"/>
                    <a:pt x="7" y="219"/>
                  </a:cubicBezTo>
                  <a:close/>
                  <a:moveTo>
                    <a:pt x="144" y="104"/>
                  </a:moveTo>
                  <a:cubicBezTo>
                    <a:pt x="144" y="179"/>
                    <a:pt x="144" y="179"/>
                    <a:pt x="144" y="179"/>
                  </a:cubicBezTo>
                  <a:cubicBezTo>
                    <a:pt x="140" y="183"/>
                    <a:pt x="138" y="189"/>
                    <a:pt x="138" y="195"/>
                  </a:cubicBezTo>
                  <a:cubicBezTo>
                    <a:pt x="124" y="195"/>
                    <a:pt x="124" y="195"/>
                    <a:pt x="124" y="195"/>
                  </a:cubicBezTo>
                  <a:cubicBezTo>
                    <a:pt x="124" y="189"/>
                    <a:pt x="122" y="183"/>
                    <a:pt x="117" y="179"/>
                  </a:cubicBezTo>
                  <a:cubicBezTo>
                    <a:pt x="117" y="104"/>
                    <a:pt x="117" y="104"/>
                    <a:pt x="117" y="104"/>
                  </a:cubicBezTo>
                  <a:lnTo>
                    <a:pt x="144" y="104"/>
                  </a:lnTo>
                  <a:close/>
                  <a:moveTo>
                    <a:pt x="201" y="179"/>
                  </a:moveTo>
                  <a:cubicBezTo>
                    <a:pt x="197" y="183"/>
                    <a:pt x="195" y="189"/>
                    <a:pt x="195" y="195"/>
                  </a:cubicBezTo>
                  <a:cubicBezTo>
                    <a:pt x="181" y="195"/>
                    <a:pt x="181" y="195"/>
                    <a:pt x="181" y="195"/>
                  </a:cubicBezTo>
                  <a:cubicBezTo>
                    <a:pt x="181" y="189"/>
                    <a:pt x="178" y="183"/>
                    <a:pt x="174" y="179"/>
                  </a:cubicBezTo>
                  <a:cubicBezTo>
                    <a:pt x="174" y="104"/>
                    <a:pt x="174" y="104"/>
                    <a:pt x="174" y="104"/>
                  </a:cubicBezTo>
                  <a:cubicBezTo>
                    <a:pt x="201" y="104"/>
                    <a:pt x="201" y="104"/>
                    <a:pt x="201" y="104"/>
                  </a:cubicBezTo>
                  <a:lnTo>
                    <a:pt x="201" y="179"/>
                  </a:lnTo>
                  <a:close/>
                  <a:moveTo>
                    <a:pt x="131" y="32"/>
                  </a:moveTo>
                  <a:cubicBezTo>
                    <a:pt x="143" y="32"/>
                    <a:pt x="153" y="42"/>
                    <a:pt x="153" y="54"/>
                  </a:cubicBezTo>
                  <a:cubicBezTo>
                    <a:pt x="153" y="66"/>
                    <a:pt x="143" y="76"/>
                    <a:pt x="131" y="76"/>
                  </a:cubicBezTo>
                  <a:cubicBezTo>
                    <a:pt x="119" y="76"/>
                    <a:pt x="109" y="66"/>
                    <a:pt x="109" y="54"/>
                  </a:cubicBezTo>
                  <a:cubicBezTo>
                    <a:pt x="109" y="42"/>
                    <a:pt x="119" y="32"/>
                    <a:pt x="131" y="32"/>
                  </a:cubicBezTo>
                  <a:close/>
                  <a:moveTo>
                    <a:pt x="87" y="104"/>
                  </a:moveTo>
                  <a:cubicBezTo>
                    <a:pt x="87" y="179"/>
                    <a:pt x="87" y="179"/>
                    <a:pt x="87" y="179"/>
                  </a:cubicBezTo>
                  <a:cubicBezTo>
                    <a:pt x="83" y="183"/>
                    <a:pt x="81" y="189"/>
                    <a:pt x="81" y="195"/>
                  </a:cubicBezTo>
                  <a:cubicBezTo>
                    <a:pt x="68" y="195"/>
                    <a:pt x="68" y="195"/>
                    <a:pt x="68" y="195"/>
                  </a:cubicBezTo>
                  <a:cubicBezTo>
                    <a:pt x="68" y="189"/>
                    <a:pt x="65" y="183"/>
                    <a:pt x="61" y="179"/>
                  </a:cubicBezTo>
                  <a:cubicBezTo>
                    <a:pt x="61" y="104"/>
                    <a:pt x="61" y="104"/>
                    <a:pt x="61" y="104"/>
                  </a:cubicBezTo>
                  <a:lnTo>
                    <a:pt x="87" y="104"/>
                  </a:lnTo>
                  <a:close/>
                </a:path>
              </a:pathLst>
            </a:custGeom>
            <a:grpFill/>
            <a:ln>
              <a:noFill/>
            </a:ln>
          </p:spPr>
          <p:txBody>
            <a:bodyPr vert="horz" wrap="square" lIns="68580" tIns="34290" rIns="68580" bIns="34290" numCol="1" anchor="t" anchorCtr="0" compatLnSpc="1"/>
            <a:lstStyle/>
            <a:p>
              <a:endParaRPr lang="zh-CN" altLang="en-US"/>
            </a:p>
          </p:txBody>
        </p:sp>
        <p:sp>
          <p:nvSpPr>
            <p:cNvPr id="4" name="Freeform 6"/>
            <p:cNvSpPr/>
            <p:nvPr/>
          </p:nvSpPr>
          <p:spPr bwMode="auto">
            <a:xfrm>
              <a:off x="5094685" y="2515667"/>
              <a:ext cx="208360" cy="26194"/>
            </a:xfrm>
            <a:custGeom>
              <a:avLst/>
              <a:gdLst>
                <a:gd name="T0" fmla="*/ 281 w 288"/>
                <a:gd name="T1" fmla="*/ 0 h 36"/>
                <a:gd name="T2" fmla="*/ 7 w 288"/>
                <a:gd name="T3" fmla="*/ 0 h 36"/>
                <a:gd name="T4" fmla="*/ 0 w 288"/>
                <a:gd name="T5" fmla="*/ 7 h 36"/>
                <a:gd name="T6" fmla="*/ 0 w 288"/>
                <a:gd name="T7" fmla="*/ 28 h 36"/>
                <a:gd name="T8" fmla="*/ 7 w 288"/>
                <a:gd name="T9" fmla="*/ 36 h 36"/>
                <a:gd name="T10" fmla="*/ 281 w 288"/>
                <a:gd name="T11" fmla="*/ 36 h 36"/>
                <a:gd name="T12" fmla="*/ 288 w 288"/>
                <a:gd name="T13" fmla="*/ 28 h 36"/>
                <a:gd name="T14" fmla="*/ 288 w 288"/>
                <a:gd name="T15" fmla="*/ 7 h 36"/>
                <a:gd name="T16" fmla="*/ 281 w 28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36">
                  <a:moveTo>
                    <a:pt x="281" y="0"/>
                  </a:moveTo>
                  <a:cubicBezTo>
                    <a:pt x="7" y="0"/>
                    <a:pt x="7" y="0"/>
                    <a:pt x="7" y="0"/>
                  </a:cubicBezTo>
                  <a:cubicBezTo>
                    <a:pt x="3" y="0"/>
                    <a:pt x="0" y="3"/>
                    <a:pt x="0" y="7"/>
                  </a:cubicBezTo>
                  <a:cubicBezTo>
                    <a:pt x="0" y="28"/>
                    <a:pt x="0" y="28"/>
                    <a:pt x="0" y="28"/>
                  </a:cubicBezTo>
                  <a:cubicBezTo>
                    <a:pt x="0" y="32"/>
                    <a:pt x="3" y="36"/>
                    <a:pt x="7" y="36"/>
                  </a:cubicBezTo>
                  <a:cubicBezTo>
                    <a:pt x="281" y="36"/>
                    <a:pt x="281" y="36"/>
                    <a:pt x="281" y="36"/>
                  </a:cubicBezTo>
                  <a:cubicBezTo>
                    <a:pt x="285" y="36"/>
                    <a:pt x="288" y="32"/>
                    <a:pt x="288" y="28"/>
                  </a:cubicBezTo>
                  <a:cubicBezTo>
                    <a:pt x="288" y="7"/>
                    <a:pt x="288" y="7"/>
                    <a:pt x="288" y="7"/>
                  </a:cubicBezTo>
                  <a:cubicBezTo>
                    <a:pt x="288" y="3"/>
                    <a:pt x="285" y="0"/>
                    <a:pt x="281" y="0"/>
                  </a:cubicBezTo>
                  <a:close/>
                </a:path>
              </a:pathLst>
            </a:custGeom>
            <a:grpFill/>
            <a:ln>
              <a:noFill/>
            </a:ln>
          </p:spPr>
          <p:txBody>
            <a:bodyPr vert="horz" wrap="square" lIns="68580" tIns="34290" rIns="68580" bIns="34290" numCol="1" anchor="t" anchorCtr="0" compatLnSpc="1"/>
            <a:lstStyle/>
            <a:p>
              <a:endParaRPr lang="zh-CN" altLang="en-US"/>
            </a:p>
          </p:txBody>
        </p:sp>
        <p:sp>
          <p:nvSpPr>
            <p:cNvPr id="5" name="Freeform 7"/>
            <p:cNvSpPr/>
            <p:nvPr/>
          </p:nvSpPr>
          <p:spPr bwMode="auto">
            <a:xfrm>
              <a:off x="4258866" y="1119063"/>
              <a:ext cx="208360" cy="142875"/>
            </a:xfrm>
            <a:custGeom>
              <a:avLst/>
              <a:gdLst>
                <a:gd name="T0" fmla="*/ 255 w 288"/>
                <a:gd name="T1" fmla="*/ 143 h 197"/>
                <a:gd name="T2" fmla="*/ 255 w 288"/>
                <a:gd name="T3" fmla="*/ 143 h 197"/>
                <a:gd name="T4" fmla="*/ 113 w 288"/>
                <a:gd name="T5" fmla="*/ 0 h 197"/>
                <a:gd name="T6" fmla="*/ 0 w 288"/>
                <a:gd name="T7" fmla="*/ 56 h 197"/>
                <a:gd name="T8" fmla="*/ 12 w 288"/>
                <a:gd name="T9" fmla="*/ 68 h 197"/>
                <a:gd name="T10" fmla="*/ 29 w 288"/>
                <a:gd name="T11" fmla="*/ 84 h 197"/>
                <a:gd name="T12" fmla="*/ 113 w 288"/>
                <a:gd name="T13" fmla="*/ 40 h 197"/>
                <a:gd name="T14" fmla="*/ 215 w 288"/>
                <a:gd name="T15" fmla="*/ 143 h 197"/>
                <a:gd name="T16" fmla="*/ 215 w 288"/>
                <a:gd name="T17" fmla="*/ 143 h 197"/>
                <a:gd name="T18" fmla="*/ 182 w 288"/>
                <a:gd name="T19" fmla="*/ 143 h 197"/>
                <a:gd name="T20" fmla="*/ 235 w 288"/>
                <a:gd name="T21" fmla="*/ 197 h 197"/>
                <a:gd name="T22" fmla="*/ 288 w 288"/>
                <a:gd name="T23" fmla="*/ 143 h 197"/>
                <a:gd name="T24" fmla="*/ 255 w 288"/>
                <a:gd name="T25" fmla="*/ 14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197">
                  <a:moveTo>
                    <a:pt x="255" y="143"/>
                  </a:moveTo>
                  <a:cubicBezTo>
                    <a:pt x="255" y="143"/>
                    <a:pt x="255" y="143"/>
                    <a:pt x="255" y="143"/>
                  </a:cubicBezTo>
                  <a:cubicBezTo>
                    <a:pt x="255" y="64"/>
                    <a:pt x="191" y="0"/>
                    <a:pt x="113" y="0"/>
                  </a:cubicBezTo>
                  <a:cubicBezTo>
                    <a:pt x="67" y="0"/>
                    <a:pt x="26" y="22"/>
                    <a:pt x="0" y="56"/>
                  </a:cubicBezTo>
                  <a:cubicBezTo>
                    <a:pt x="12" y="68"/>
                    <a:pt x="12" y="68"/>
                    <a:pt x="12" y="68"/>
                  </a:cubicBezTo>
                  <a:cubicBezTo>
                    <a:pt x="29" y="84"/>
                    <a:pt x="29" y="84"/>
                    <a:pt x="29" y="84"/>
                  </a:cubicBezTo>
                  <a:cubicBezTo>
                    <a:pt x="47" y="57"/>
                    <a:pt x="78" y="40"/>
                    <a:pt x="113" y="40"/>
                  </a:cubicBezTo>
                  <a:cubicBezTo>
                    <a:pt x="169" y="40"/>
                    <a:pt x="215" y="86"/>
                    <a:pt x="215" y="143"/>
                  </a:cubicBezTo>
                  <a:cubicBezTo>
                    <a:pt x="215" y="143"/>
                    <a:pt x="215" y="143"/>
                    <a:pt x="215" y="143"/>
                  </a:cubicBezTo>
                  <a:cubicBezTo>
                    <a:pt x="182" y="143"/>
                    <a:pt x="182" y="143"/>
                    <a:pt x="182" y="143"/>
                  </a:cubicBezTo>
                  <a:cubicBezTo>
                    <a:pt x="235" y="197"/>
                    <a:pt x="235" y="197"/>
                    <a:pt x="235" y="197"/>
                  </a:cubicBezTo>
                  <a:cubicBezTo>
                    <a:pt x="288" y="143"/>
                    <a:pt x="288" y="143"/>
                    <a:pt x="288" y="143"/>
                  </a:cubicBezTo>
                  <a:lnTo>
                    <a:pt x="255" y="143"/>
                  </a:lnTo>
                  <a:close/>
                </a:path>
              </a:pathLst>
            </a:custGeom>
            <a:grpFill/>
            <a:ln>
              <a:noFill/>
            </a:ln>
          </p:spPr>
          <p:txBody>
            <a:bodyPr vert="horz" wrap="square" lIns="68580" tIns="34290" rIns="68580" bIns="34290" numCol="1" anchor="t" anchorCtr="0" compatLnSpc="1"/>
            <a:lstStyle/>
            <a:p>
              <a:endParaRPr lang="zh-CN" altLang="en-US"/>
            </a:p>
          </p:txBody>
        </p:sp>
        <p:sp>
          <p:nvSpPr>
            <p:cNvPr id="6" name="Freeform 8"/>
            <p:cNvSpPr/>
            <p:nvPr/>
          </p:nvSpPr>
          <p:spPr bwMode="auto">
            <a:xfrm>
              <a:off x="4676775" y="1098822"/>
              <a:ext cx="208360" cy="185738"/>
            </a:xfrm>
            <a:custGeom>
              <a:avLst/>
              <a:gdLst>
                <a:gd name="T0" fmla="*/ 288 w 288"/>
                <a:gd name="T1" fmla="*/ 256 h 256"/>
                <a:gd name="T2" fmla="*/ 288 w 288"/>
                <a:gd name="T3" fmla="*/ 255 h 256"/>
                <a:gd name="T4" fmla="*/ 79 w 288"/>
                <a:gd name="T5" fmla="*/ 47 h 256"/>
                <a:gd name="T6" fmla="*/ 78 w 288"/>
                <a:gd name="T7" fmla="*/ 47 h 256"/>
                <a:gd name="T8" fmla="*/ 78 w 288"/>
                <a:gd name="T9" fmla="*/ 0 h 256"/>
                <a:gd name="T10" fmla="*/ 0 w 288"/>
                <a:gd name="T11" fmla="*/ 78 h 256"/>
                <a:gd name="T12" fmla="*/ 78 w 288"/>
                <a:gd name="T13" fmla="*/ 156 h 256"/>
                <a:gd name="T14" fmla="*/ 78 w 288"/>
                <a:gd name="T15" fmla="*/ 155 h 256"/>
                <a:gd name="T16" fmla="*/ 78 w 288"/>
                <a:gd name="T17" fmla="*/ 105 h 256"/>
                <a:gd name="T18" fmla="*/ 79 w 288"/>
                <a:gd name="T19" fmla="*/ 105 h 256"/>
                <a:gd name="T20" fmla="*/ 230 w 288"/>
                <a:gd name="T21" fmla="*/ 255 h 256"/>
                <a:gd name="T22" fmla="*/ 230 w 288"/>
                <a:gd name="T23" fmla="*/ 256 h 256"/>
                <a:gd name="T24" fmla="*/ 288 w 288"/>
                <a:gd name="T25"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56">
                  <a:moveTo>
                    <a:pt x="288" y="256"/>
                  </a:moveTo>
                  <a:cubicBezTo>
                    <a:pt x="288" y="256"/>
                    <a:pt x="288" y="256"/>
                    <a:pt x="288" y="255"/>
                  </a:cubicBezTo>
                  <a:cubicBezTo>
                    <a:pt x="288" y="140"/>
                    <a:pt x="194" y="47"/>
                    <a:pt x="79" y="47"/>
                  </a:cubicBezTo>
                  <a:cubicBezTo>
                    <a:pt x="79" y="47"/>
                    <a:pt x="78" y="47"/>
                    <a:pt x="78" y="47"/>
                  </a:cubicBezTo>
                  <a:cubicBezTo>
                    <a:pt x="78" y="0"/>
                    <a:pt x="78" y="0"/>
                    <a:pt x="78" y="0"/>
                  </a:cubicBezTo>
                  <a:cubicBezTo>
                    <a:pt x="0" y="78"/>
                    <a:pt x="0" y="78"/>
                    <a:pt x="0" y="78"/>
                  </a:cubicBezTo>
                  <a:cubicBezTo>
                    <a:pt x="78" y="156"/>
                    <a:pt x="78" y="156"/>
                    <a:pt x="78" y="156"/>
                  </a:cubicBezTo>
                  <a:cubicBezTo>
                    <a:pt x="78" y="155"/>
                    <a:pt x="78" y="155"/>
                    <a:pt x="78" y="155"/>
                  </a:cubicBezTo>
                  <a:cubicBezTo>
                    <a:pt x="78" y="105"/>
                    <a:pt x="78" y="105"/>
                    <a:pt x="78" y="105"/>
                  </a:cubicBezTo>
                  <a:cubicBezTo>
                    <a:pt x="78" y="105"/>
                    <a:pt x="79" y="105"/>
                    <a:pt x="79" y="105"/>
                  </a:cubicBezTo>
                  <a:cubicBezTo>
                    <a:pt x="162" y="105"/>
                    <a:pt x="230" y="172"/>
                    <a:pt x="230" y="255"/>
                  </a:cubicBezTo>
                  <a:cubicBezTo>
                    <a:pt x="230" y="256"/>
                    <a:pt x="230" y="256"/>
                    <a:pt x="230" y="256"/>
                  </a:cubicBezTo>
                  <a:lnTo>
                    <a:pt x="288" y="256"/>
                  </a:lnTo>
                  <a:close/>
                </a:path>
              </a:pathLst>
            </a:custGeom>
            <a:grpFill/>
            <a:ln>
              <a:noFill/>
            </a:ln>
          </p:spPr>
          <p:txBody>
            <a:bodyPr vert="horz" wrap="square" lIns="68580" tIns="34290" rIns="68580" bIns="34290" numCol="1" anchor="t" anchorCtr="0" compatLnSpc="1"/>
            <a:lstStyle/>
            <a:p>
              <a:endParaRPr lang="zh-CN" altLang="en-US"/>
            </a:p>
          </p:txBody>
        </p:sp>
        <p:sp>
          <p:nvSpPr>
            <p:cNvPr id="7" name="Freeform 9"/>
            <p:cNvSpPr>
              <a:spLocks noEditPoints="1"/>
            </p:cNvSpPr>
            <p:nvPr/>
          </p:nvSpPr>
          <p:spPr bwMode="auto">
            <a:xfrm>
              <a:off x="8020050" y="3596754"/>
              <a:ext cx="209550" cy="20955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64 w 288"/>
                <a:gd name="T11" fmla="*/ 82 h 288"/>
                <a:gd name="T12" fmla="*/ 224 w 288"/>
                <a:gd name="T13" fmla="*/ 82 h 288"/>
                <a:gd name="T14" fmla="*/ 227 w 288"/>
                <a:gd name="T15" fmla="*/ 83 h 288"/>
                <a:gd name="T16" fmla="*/ 168 w 288"/>
                <a:gd name="T17" fmla="*/ 134 h 288"/>
                <a:gd name="T18" fmla="*/ 160 w 288"/>
                <a:gd name="T19" fmla="*/ 140 h 288"/>
                <a:gd name="T20" fmla="*/ 144 w 288"/>
                <a:gd name="T21" fmla="*/ 153 h 288"/>
                <a:gd name="T22" fmla="*/ 129 w 288"/>
                <a:gd name="T23" fmla="*/ 140 h 288"/>
                <a:gd name="T24" fmla="*/ 121 w 288"/>
                <a:gd name="T25" fmla="*/ 134 h 288"/>
                <a:gd name="T26" fmla="*/ 61 w 288"/>
                <a:gd name="T27" fmla="*/ 83 h 288"/>
                <a:gd name="T28" fmla="*/ 64 w 288"/>
                <a:gd name="T29" fmla="*/ 82 h 288"/>
                <a:gd name="T30" fmla="*/ 54 w 288"/>
                <a:gd name="T31" fmla="*/ 194 h 288"/>
                <a:gd name="T32" fmla="*/ 54 w 288"/>
                <a:gd name="T33" fmla="*/ 93 h 288"/>
                <a:gd name="T34" fmla="*/ 54 w 288"/>
                <a:gd name="T35" fmla="*/ 90 h 288"/>
                <a:gd name="T36" fmla="*/ 113 w 288"/>
                <a:gd name="T37" fmla="*/ 141 h 288"/>
                <a:gd name="T38" fmla="*/ 54 w 288"/>
                <a:gd name="T39" fmla="*/ 197 h 288"/>
                <a:gd name="T40" fmla="*/ 54 w 288"/>
                <a:gd name="T41" fmla="*/ 194 h 288"/>
                <a:gd name="T42" fmla="*/ 224 w 288"/>
                <a:gd name="T43" fmla="*/ 205 h 288"/>
                <a:gd name="T44" fmla="*/ 64 w 288"/>
                <a:gd name="T45" fmla="*/ 205 h 288"/>
                <a:gd name="T46" fmla="*/ 61 w 288"/>
                <a:gd name="T47" fmla="*/ 204 h 288"/>
                <a:gd name="T48" fmla="*/ 121 w 288"/>
                <a:gd name="T49" fmla="*/ 147 h 288"/>
                <a:gd name="T50" fmla="*/ 144 w 288"/>
                <a:gd name="T51" fmla="*/ 166 h 288"/>
                <a:gd name="T52" fmla="*/ 167 w 288"/>
                <a:gd name="T53" fmla="*/ 147 h 288"/>
                <a:gd name="T54" fmla="*/ 227 w 288"/>
                <a:gd name="T55" fmla="*/ 204 h 288"/>
                <a:gd name="T56" fmla="*/ 224 w 288"/>
                <a:gd name="T57" fmla="*/ 205 h 288"/>
                <a:gd name="T58" fmla="*/ 235 w 288"/>
                <a:gd name="T59" fmla="*/ 194 h 288"/>
                <a:gd name="T60" fmla="*/ 234 w 288"/>
                <a:gd name="T61" fmla="*/ 197 h 288"/>
                <a:gd name="T62" fmla="*/ 175 w 288"/>
                <a:gd name="T63" fmla="*/ 141 h 288"/>
                <a:gd name="T64" fmla="*/ 234 w 288"/>
                <a:gd name="T65" fmla="*/ 90 h 288"/>
                <a:gd name="T66" fmla="*/ 235 w 288"/>
                <a:gd name="T67" fmla="*/ 93 h 288"/>
                <a:gd name="T68" fmla="*/ 235 w 288"/>
                <a:gd name="T69" fmla="*/ 19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64" y="82"/>
                  </a:moveTo>
                  <a:cubicBezTo>
                    <a:pt x="224" y="82"/>
                    <a:pt x="224" y="82"/>
                    <a:pt x="224" y="82"/>
                  </a:cubicBezTo>
                  <a:cubicBezTo>
                    <a:pt x="225" y="82"/>
                    <a:pt x="226" y="83"/>
                    <a:pt x="227" y="83"/>
                  </a:cubicBezTo>
                  <a:cubicBezTo>
                    <a:pt x="168" y="134"/>
                    <a:pt x="168" y="134"/>
                    <a:pt x="168" y="134"/>
                  </a:cubicBezTo>
                  <a:cubicBezTo>
                    <a:pt x="160" y="140"/>
                    <a:pt x="160" y="140"/>
                    <a:pt x="160" y="140"/>
                  </a:cubicBezTo>
                  <a:cubicBezTo>
                    <a:pt x="144" y="153"/>
                    <a:pt x="144" y="153"/>
                    <a:pt x="144" y="153"/>
                  </a:cubicBezTo>
                  <a:cubicBezTo>
                    <a:pt x="129" y="140"/>
                    <a:pt x="129" y="140"/>
                    <a:pt x="129" y="140"/>
                  </a:cubicBezTo>
                  <a:cubicBezTo>
                    <a:pt x="121" y="134"/>
                    <a:pt x="121" y="134"/>
                    <a:pt x="121" y="134"/>
                  </a:cubicBezTo>
                  <a:cubicBezTo>
                    <a:pt x="61" y="83"/>
                    <a:pt x="61" y="83"/>
                    <a:pt x="61" y="83"/>
                  </a:cubicBezTo>
                  <a:cubicBezTo>
                    <a:pt x="62" y="83"/>
                    <a:pt x="63" y="82"/>
                    <a:pt x="64" y="82"/>
                  </a:cubicBezTo>
                  <a:close/>
                  <a:moveTo>
                    <a:pt x="54" y="194"/>
                  </a:moveTo>
                  <a:cubicBezTo>
                    <a:pt x="54" y="93"/>
                    <a:pt x="54" y="93"/>
                    <a:pt x="54" y="93"/>
                  </a:cubicBezTo>
                  <a:cubicBezTo>
                    <a:pt x="54" y="92"/>
                    <a:pt x="54" y="91"/>
                    <a:pt x="54" y="90"/>
                  </a:cubicBezTo>
                  <a:cubicBezTo>
                    <a:pt x="113" y="141"/>
                    <a:pt x="113" y="141"/>
                    <a:pt x="113" y="141"/>
                  </a:cubicBezTo>
                  <a:cubicBezTo>
                    <a:pt x="54" y="197"/>
                    <a:pt x="54" y="197"/>
                    <a:pt x="54" y="197"/>
                  </a:cubicBezTo>
                  <a:cubicBezTo>
                    <a:pt x="54" y="196"/>
                    <a:pt x="54" y="195"/>
                    <a:pt x="54" y="194"/>
                  </a:cubicBezTo>
                  <a:close/>
                  <a:moveTo>
                    <a:pt x="224" y="205"/>
                  </a:moveTo>
                  <a:cubicBezTo>
                    <a:pt x="64" y="205"/>
                    <a:pt x="64" y="205"/>
                    <a:pt x="64" y="205"/>
                  </a:cubicBezTo>
                  <a:cubicBezTo>
                    <a:pt x="63" y="205"/>
                    <a:pt x="62" y="205"/>
                    <a:pt x="61" y="204"/>
                  </a:cubicBezTo>
                  <a:cubicBezTo>
                    <a:pt x="121" y="147"/>
                    <a:pt x="121" y="147"/>
                    <a:pt x="121" y="147"/>
                  </a:cubicBezTo>
                  <a:cubicBezTo>
                    <a:pt x="144" y="166"/>
                    <a:pt x="144" y="166"/>
                    <a:pt x="144" y="166"/>
                  </a:cubicBezTo>
                  <a:cubicBezTo>
                    <a:pt x="167" y="147"/>
                    <a:pt x="167" y="147"/>
                    <a:pt x="167" y="147"/>
                  </a:cubicBezTo>
                  <a:cubicBezTo>
                    <a:pt x="227" y="204"/>
                    <a:pt x="227" y="204"/>
                    <a:pt x="227" y="204"/>
                  </a:cubicBezTo>
                  <a:cubicBezTo>
                    <a:pt x="226" y="205"/>
                    <a:pt x="225" y="205"/>
                    <a:pt x="224" y="205"/>
                  </a:cubicBezTo>
                  <a:close/>
                  <a:moveTo>
                    <a:pt x="235" y="194"/>
                  </a:moveTo>
                  <a:cubicBezTo>
                    <a:pt x="235" y="195"/>
                    <a:pt x="234" y="196"/>
                    <a:pt x="234" y="197"/>
                  </a:cubicBezTo>
                  <a:cubicBezTo>
                    <a:pt x="175" y="141"/>
                    <a:pt x="175" y="141"/>
                    <a:pt x="175" y="141"/>
                  </a:cubicBezTo>
                  <a:cubicBezTo>
                    <a:pt x="234" y="90"/>
                    <a:pt x="234" y="90"/>
                    <a:pt x="234" y="90"/>
                  </a:cubicBezTo>
                  <a:cubicBezTo>
                    <a:pt x="234" y="91"/>
                    <a:pt x="235" y="92"/>
                    <a:pt x="235" y="93"/>
                  </a:cubicBezTo>
                  <a:lnTo>
                    <a:pt x="235" y="194"/>
                  </a:lnTo>
                  <a:close/>
                </a:path>
              </a:pathLst>
            </a:custGeom>
            <a:grpFill/>
            <a:ln>
              <a:noFill/>
            </a:ln>
          </p:spPr>
          <p:txBody>
            <a:bodyPr vert="horz" wrap="square" lIns="68580" tIns="34290" rIns="68580" bIns="34290" numCol="1" anchor="t" anchorCtr="0" compatLnSpc="1"/>
            <a:lstStyle/>
            <a:p>
              <a:endParaRPr lang="zh-CN" altLang="en-US"/>
            </a:p>
          </p:txBody>
        </p:sp>
        <p:sp>
          <p:nvSpPr>
            <p:cNvPr id="8" name="Freeform 10"/>
            <p:cNvSpPr/>
            <p:nvPr/>
          </p:nvSpPr>
          <p:spPr bwMode="auto">
            <a:xfrm>
              <a:off x="914400" y="1085726"/>
              <a:ext cx="179785" cy="179785"/>
            </a:xfrm>
            <a:custGeom>
              <a:avLst/>
              <a:gdLst>
                <a:gd name="T0" fmla="*/ 13 w 151"/>
                <a:gd name="T1" fmla="*/ 13 h 151"/>
                <a:gd name="T2" fmla="*/ 25 w 151"/>
                <a:gd name="T3" fmla="*/ 13 h 151"/>
                <a:gd name="T4" fmla="*/ 151 w 151"/>
                <a:gd name="T5" fmla="*/ 13 h 151"/>
                <a:gd name="T6" fmla="*/ 151 w 151"/>
                <a:gd name="T7" fmla="*/ 0 h 151"/>
                <a:gd name="T8" fmla="*/ 0 w 151"/>
                <a:gd name="T9" fmla="*/ 0 h 151"/>
                <a:gd name="T10" fmla="*/ 0 w 151"/>
                <a:gd name="T11" fmla="*/ 151 h 151"/>
                <a:gd name="T12" fmla="*/ 13 w 151"/>
                <a:gd name="T13" fmla="*/ 151 h 151"/>
                <a:gd name="T14" fmla="*/ 13 w 151"/>
                <a:gd name="T15" fmla="*/ 25 h 151"/>
                <a:gd name="T16" fmla="*/ 13 w 151"/>
                <a:gd name="T17"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1">
                  <a:moveTo>
                    <a:pt x="13" y="13"/>
                  </a:moveTo>
                  <a:lnTo>
                    <a:pt x="25" y="13"/>
                  </a:lnTo>
                  <a:lnTo>
                    <a:pt x="151" y="13"/>
                  </a:lnTo>
                  <a:lnTo>
                    <a:pt x="151" y="0"/>
                  </a:lnTo>
                  <a:lnTo>
                    <a:pt x="0" y="0"/>
                  </a:lnTo>
                  <a:lnTo>
                    <a:pt x="0" y="151"/>
                  </a:lnTo>
                  <a:lnTo>
                    <a:pt x="13" y="151"/>
                  </a:lnTo>
                  <a:lnTo>
                    <a:pt x="13" y="25"/>
                  </a:lnTo>
                  <a:lnTo>
                    <a:pt x="13" y="13"/>
                  </a:lnTo>
                  <a:close/>
                </a:path>
              </a:pathLst>
            </a:custGeom>
            <a:grpFill/>
            <a:ln>
              <a:noFill/>
            </a:ln>
          </p:spPr>
          <p:txBody>
            <a:bodyPr vert="horz" wrap="square" lIns="68580" tIns="34290" rIns="68580" bIns="34290" numCol="1" anchor="t" anchorCtr="0" compatLnSpc="1"/>
            <a:lstStyle/>
            <a:p>
              <a:endParaRPr lang="zh-CN" altLang="en-US"/>
            </a:p>
          </p:txBody>
        </p:sp>
        <p:sp>
          <p:nvSpPr>
            <p:cNvPr id="9" name="Freeform 11"/>
            <p:cNvSpPr>
              <a:spLocks noEditPoints="1"/>
            </p:cNvSpPr>
            <p:nvPr/>
          </p:nvSpPr>
          <p:spPr bwMode="auto">
            <a:xfrm>
              <a:off x="944166" y="1115492"/>
              <a:ext cx="179785" cy="179785"/>
            </a:xfrm>
            <a:custGeom>
              <a:avLst/>
              <a:gdLst>
                <a:gd name="T0" fmla="*/ 0 w 247"/>
                <a:gd name="T1" fmla="*/ 0 h 247"/>
                <a:gd name="T2" fmla="*/ 0 w 247"/>
                <a:gd name="T3" fmla="*/ 247 h 247"/>
                <a:gd name="T4" fmla="*/ 247 w 247"/>
                <a:gd name="T5" fmla="*/ 247 h 247"/>
                <a:gd name="T6" fmla="*/ 247 w 247"/>
                <a:gd name="T7" fmla="*/ 0 h 247"/>
                <a:gd name="T8" fmla="*/ 0 w 247"/>
                <a:gd name="T9" fmla="*/ 0 h 247"/>
                <a:gd name="T10" fmla="*/ 81 w 247"/>
                <a:gd name="T11" fmla="*/ 156 h 247"/>
                <a:gd name="T12" fmla="*/ 93 w 247"/>
                <a:gd name="T13" fmla="*/ 158 h 247"/>
                <a:gd name="T14" fmla="*/ 93 w 247"/>
                <a:gd name="T15" fmla="*/ 70 h 247"/>
                <a:gd name="T16" fmla="*/ 93 w 247"/>
                <a:gd name="T17" fmla="*/ 70 h 247"/>
                <a:gd name="T18" fmla="*/ 168 w 247"/>
                <a:gd name="T19" fmla="*/ 53 h 247"/>
                <a:gd name="T20" fmla="*/ 183 w 247"/>
                <a:gd name="T21" fmla="*/ 49 h 247"/>
                <a:gd name="T22" fmla="*/ 183 w 247"/>
                <a:gd name="T23" fmla="*/ 49 h 247"/>
                <a:gd name="T24" fmla="*/ 183 w 247"/>
                <a:gd name="T25" fmla="*/ 63 h 247"/>
                <a:gd name="T26" fmla="*/ 183 w 247"/>
                <a:gd name="T27" fmla="*/ 63 h 247"/>
                <a:gd name="T28" fmla="*/ 183 w 247"/>
                <a:gd name="T29" fmla="*/ 151 h 247"/>
                <a:gd name="T30" fmla="*/ 183 w 247"/>
                <a:gd name="T31" fmla="*/ 151 h 247"/>
                <a:gd name="T32" fmla="*/ 156 w 247"/>
                <a:gd name="T33" fmla="*/ 173 h 247"/>
                <a:gd name="T34" fmla="*/ 129 w 247"/>
                <a:gd name="T35" fmla="*/ 151 h 247"/>
                <a:gd name="T36" fmla="*/ 156 w 247"/>
                <a:gd name="T37" fmla="*/ 129 h 247"/>
                <a:gd name="T38" fmla="*/ 168 w 247"/>
                <a:gd name="T39" fmla="*/ 132 h 247"/>
                <a:gd name="T40" fmla="*/ 168 w 247"/>
                <a:gd name="T41" fmla="*/ 79 h 247"/>
                <a:gd name="T42" fmla="*/ 108 w 247"/>
                <a:gd name="T43" fmla="*/ 93 h 247"/>
                <a:gd name="T44" fmla="*/ 108 w 247"/>
                <a:gd name="T45" fmla="*/ 178 h 247"/>
                <a:gd name="T46" fmla="*/ 108 w 247"/>
                <a:gd name="T47" fmla="*/ 178 h 247"/>
                <a:gd name="T48" fmla="*/ 81 w 247"/>
                <a:gd name="T49" fmla="*/ 199 h 247"/>
                <a:gd name="T50" fmla="*/ 54 w 247"/>
                <a:gd name="T51" fmla="*/ 178 h 247"/>
                <a:gd name="T52" fmla="*/ 81 w 247"/>
                <a:gd name="T53" fmla="*/ 15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47">
                  <a:moveTo>
                    <a:pt x="0" y="0"/>
                  </a:moveTo>
                  <a:cubicBezTo>
                    <a:pt x="0" y="247"/>
                    <a:pt x="0" y="247"/>
                    <a:pt x="0" y="247"/>
                  </a:cubicBezTo>
                  <a:cubicBezTo>
                    <a:pt x="247" y="247"/>
                    <a:pt x="247" y="247"/>
                    <a:pt x="247" y="247"/>
                  </a:cubicBezTo>
                  <a:cubicBezTo>
                    <a:pt x="247" y="0"/>
                    <a:pt x="247" y="0"/>
                    <a:pt x="247" y="0"/>
                  </a:cubicBezTo>
                  <a:lnTo>
                    <a:pt x="0" y="0"/>
                  </a:lnTo>
                  <a:close/>
                  <a:moveTo>
                    <a:pt x="81" y="156"/>
                  </a:moveTo>
                  <a:cubicBezTo>
                    <a:pt x="85" y="156"/>
                    <a:pt x="89" y="157"/>
                    <a:pt x="93" y="158"/>
                  </a:cubicBezTo>
                  <a:cubicBezTo>
                    <a:pt x="93" y="70"/>
                    <a:pt x="93" y="70"/>
                    <a:pt x="93" y="70"/>
                  </a:cubicBezTo>
                  <a:cubicBezTo>
                    <a:pt x="93" y="70"/>
                    <a:pt x="93" y="70"/>
                    <a:pt x="93" y="70"/>
                  </a:cubicBezTo>
                  <a:cubicBezTo>
                    <a:pt x="168" y="53"/>
                    <a:pt x="168" y="53"/>
                    <a:pt x="168" y="53"/>
                  </a:cubicBezTo>
                  <a:cubicBezTo>
                    <a:pt x="183" y="49"/>
                    <a:pt x="183" y="49"/>
                    <a:pt x="183" y="49"/>
                  </a:cubicBezTo>
                  <a:cubicBezTo>
                    <a:pt x="183" y="49"/>
                    <a:pt x="183" y="49"/>
                    <a:pt x="183" y="49"/>
                  </a:cubicBezTo>
                  <a:cubicBezTo>
                    <a:pt x="183" y="63"/>
                    <a:pt x="183" y="63"/>
                    <a:pt x="183" y="63"/>
                  </a:cubicBezTo>
                  <a:cubicBezTo>
                    <a:pt x="183" y="63"/>
                    <a:pt x="183" y="63"/>
                    <a:pt x="183" y="63"/>
                  </a:cubicBezTo>
                  <a:cubicBezTo>
                    <a:pt x="183" y="151"/>
                    <a:pt x="183" y="151"/>
                    <a:pt x="183" y="151"/>
                  </a:cubicBezTo>
                  <a:cubicBezTo>
                    <a:pt x="183" y="151"/>
                    <a:pt x="183" y="151"/>
                    <a:pt x="183" y="151"/>
                  </a:cubicBezTo>
                  <a:cubicBezTo>
                    <a:pt x="183" y="163"/>
                    <a:pt x="171" y="173"/>
                    <a:pt x="156" y="173"/>
                  </a:cubicBezTo>
                  <a:cubicBezTo>
                    <a:pt x="141" y="173"/>
                    <a:pt x="129" y="163"/>
                    <a:pt x="129" y="151"/>
                  </a:cubicBezTo>
                  <a:cubicBezTo>
                    <a:pt x="129" y="139"/>
                    <a:pt x="141" y="129"/>
                    <a:pt x="156" y="129"/>
                  </a:cubicBezTo>
                  <a:cubicBezTo>
                    <a:pt x="161" y="129"/>
                    <a:pt x="165" y="130"/>
                    <a:pt x="168" y="132"/>
                  </a:cubicBezTo>
                  <a:cubicBezTo>
                    <a:pt x="168" y="79"/>
                    <a:pt x="168" y="79"/>
                    <a:pt x="168" y="79"/>
                  </a:cubicBezTo>
                  <a:cubicBezTo>
                    <a:pt x="108" y="93"/>
                    <a:pt x="108" y="93"/>
                    <a:pt x="108" y="93"/>
                  </a:cubicBezTo>
                  <a:cubicBezTo>
                    <a:pt x="108" y="178"/>
                    <a:pt x="108" y="178"/>
                    <a:pt x="108" y="178"/>
                  </a:cubicBezTo>
                  <a:cubicBezTo>
                    <a:pt x="108" y="178"/>
                    <a:pt x="108" y="178"/>
                    <a:pt x="108" y="178"/>
                  </a:cubicBezTo>
                  <a:cubicBezTo>
                    <a:pt x="108" y="190"/>
                    <a:pt x="96" y="199"/>
                    <a:pt x="81" y="199"/>
                  </a:cubicBezTo>
                  <a:cubicBezTo>
                    <a:pt x="66" y="199"/>
                    <a:pt x="54" y="190"/>
                    <a:pt x="54" y="178"/>
                  </a:cubicBezTo>
                  <a:cubicBezTo>
                    <a:pt x="54" y="166"/>
                    <a:pt x="66" y="156"/>
                    <a:pt x="81" y="156"/>
                  </a:cubicBezTo>
                  <a:close/>
                </a:path>
              </a:pathLst>
            </a:custGeom>
            <a:grpFill/>
            <a:ln>
              <a:noFill/>
            </a:ln>
          </p:spPr>
          <p:txBody>
            <a:bodyPr vert="horz" wrap="square" lIns="68580" tIns="34290" rIns="68580" bIns="34290" numCol="1" anchor="t" anchorCtr="0" compatLnSpc="1"/>
            <a:lstStyle/>
            <a:p>
              <a:endParaRPr lang="zh-CN" altLang="en-US"/>
            </a:p>
          </p:txBody>
        </p:sp>
        <p:sp>
          <p:nvSpPr>
            <p:cNvPr id="10" name="Freeform 12"/>
            <p:cNvSpPr/>
            <p:nvPr/>
          </p:nvSpPr>
          <p:spPr bwMode="auto">
            <a:xfrm>
              <a:off x="1371600" y="4533775"/>
              <a:ext cx="147638" cy="52388"/>
            </a:xfrm>
            <a:custGeom>
              <a:avLst/>
              <a:gdLst>
                <a:gd name="T0" fmla="*/ 90 w 204"/>
                <a:gd name="T1" fmla="*/ 40 h 73"/>
                <a:gd name="T2" fmla="*/ 86 w 204"/>
                <a:gd name="T3" fmla="*/ 39 h 73"/>
                <a:gd name="T4" fmla="*/ 3 w 204"/>
                <a:gd name="T5" fmla="*/ 5 h 73"/>
                <a:gd name="T6" fmla="*/ 0 w 204"/>
                <a:gd name="T7" fmla="*/ 19 h 73"/>
                <a:gd name="T8" fmla="*/ 3 w 204"/>
                <a:gd name="T9" fmla="*/ 30 h 73"/>
                <a:gd name="T10" fmla="*/ 90 w 204"/>
                <a:gd name="T11" fmla="*/ 73 h 73"/>
                <a:gd name="T12" fmla="*/ 204 w 204"/>
                <a:gd name="T13" fmla="*/ 26 h 73"/>
                <a:gd name="T14" fmla="*/ 190 w 204"/>
                <a:gd name="T15" fmla="*/ 0 h 73"/>
                <a:gd name="T16" fmla="*/ 95 w 204"/>
                <a:gd name="T17" fmla="*/ 39 h 73"/>
                <a:gd name="T18" fmla="*/ 90 w 204"/>
                <a:gd name="T19"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73">
                  <a:moveTo>
                    <a:pt x="90" y="40"/>
                  </a:moveTo>
                  <a:cubicBezTo>
                    <a:pt x="86" y="39"/>
                    <a:pt x="86" y="39"/>
                    <a:pt x="86" y="39"/>
                  </a:cubicBezTo>
                  <a:cubicBezTo>
                    <a:pt x="3" y="5"/>
                    <a:pt x="3" y="5"/>
                    <a:pt x="3" y="5"/>
                  </a:cubicBezTo>
                  <a:cubicBezTo>
                    <a:pt x="0" y="19"/>
                    <a:pt x="0" y="19"/>
                    <a:pt x="0" y="19"/>
                  </a:cubicBezTo>
                  <a:cubicBezTo>
                    <a:pt x="2" y="22"/>
                    <a:pt x="4" y="26"/>
                    <a:pt x="3" y="30"/>
                  </a:cubicBezTo>
                  <a:cubicBezTo>
                    <a:pt x="43" y="43"/>
                    <a:pt x="90" y="73"/>
                    <a:pt x="90" y="73"/>
                  </a:cubicBezTo>
                  <a:cubicBezTo>
                    <a:pt x="90" y="73"/>
                    <a:pt x="166" y="26"/>
                    <a:pt x="204" y="26"/>
                  </a:cubicBezTo>
                  <a:cubicBezTo>
                    <a:pt x="190" y="0"/>
                    <a:pt x="190" y="0"/>
                    <a:pt x="190" y="0"/>
                  </a:cubicBezTo>
                  <a:cubicBezTo>
                    <a:pt x="95" y="39"/>
                    <a:pt x="95" y="39"/>
                    <a:pt x="95" y="39"/>
                  </a:cubicBezTo>
                  <a:lnTo>
                    <a:pt x="90" y="40"/>
                  </a:lnTo>
                  <a:close/>
                </a:path>
              </a:pathLst>
            </a:custGeom>
            <a:grpFill/>
            <a:ln>
              <a:noFill/>
            </a:ln>
          </p:spPr>
          <p:txBody>
            <a:bodyPr vert="horz" wrap="square" lIns="68580" tIns="34290" rIns="68580" bIns="34290" numCol="1" anchor="t" anchorCtr="0" compatLnSpc="1"/>
            <a:lstStyle/>
            <a:p>
              <a:endParaRPr lang="zh-CN" altLang="en-US"/>
            </a:p>
          </p:txBody>
        </p:sp>
        <p:sp>
          <p:nvSpPr>
            <p:cNvPr id="11" name="Freeform 13"/>
            <p:cNvSpPr/>
            <p:nvPr/>
          </p:nvSpPr>
          <p:spPr bwMode="auto">
            <a:xfrm>
              <a:off x="1360885" y="4523060"/>
              <a:ext cx="2381" cy="0"/>
            </a:xfrm>
            <a:custGeom>
              <a:avLst/>
              <a:gdLst>
                <a:gd name="T0" fmla="*/ 0 w 3"/>
                <a:gd name="T1" fmla="*/ 0 h 1"/>
                <a:gd name="T2" fmla="*/ 3 w 3"/>
                <a:gd name="T3" fmla="*/ 1 h 1"/>
                <a:gd name="T4" fmla="*/ 3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3" y="1"/>
                    <a:pt x="3" y="1"/>
                    <a:pt x="3" y="1"/>
                  </a:cubicBezTo>
                  <a:cubicBezTo>
                    <a:pt x="3" y="1"/>
                    <a:pt x="3" y="1"/>
                    <a:pt x="3" y="1"/>
                  </a:cubicBezTo>
                  <a:cubicBezTo>
                    <a:pt x="3" y="1"/>
                    <a:pt x="3" y="1"/>
                    <a:pt x="3" y="1"/>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12" name="Oval 14"/>
            <p:cNvSpPr>
              <a:spLocks noChangeArrowheads="1"/>
            </p:cNvSpPr>
            <p:nvPr/>
          </p:nvSpPr>
          <p:spPr bwMode="auto">
            <a:xfrm>
              <a:off x="1427560" y="4506391"/>
              <a:ext cx="19050" cy="9525"/>
            </a:xfrm>
            <a:prstGeom prst="ellipse">
              <a:avLst/>
            </a:prstGeom>
            <a:grpFill/>
            <a:ln>
              <a:noFill/>
            </a:ln>
          </p:spPr>
          <p:txBody>
            <a:bodyPr vert="horz" wrap="square" lIns="68580" tIns="34290" rIns="68580" bIns="34290" numCol="1" anchor="t" anchorCtr="0" compatLnSpc="1"/>
            <a:lstStyle/>
            <a:p>
              <a:endParaRPr lang="zh-CN" altLang="en-US"/>
            </a:p>
          </p:txBody>
        </p:sp>
        <p:sp>
          <p:nvSpPr>
            <p:cNvPr id="13" name="Freeform 15"/>
            <p:cNvSpPr/>
            <p:nvPr/>
          </p:nvSpPr>
          <p:spPr bwMode="auto">
            <a:xfrm>
              <a:off x="1344216" y="4564732"/>
              <a:ext cx="27385" cy="40481"/>
            </a:xfrm>
            <a:custGeom>
              <a:avLst/>
              <a:gdLst>
                <a:gd name="T0" fmla="*/ 19 w 38"/>
                <a:gd name="T1" fmla="*/ 38 h 56"/>
                <a:gd name="T2" fmla="*/ 22 w 38"/>
                <a:gd name="T3" fmla="*/ 56 h 56"/>
                <a:gd name="T4" fmla="*/ 28 w 38"/>
                <a:gd name="T5" fmla="*/ 54 h 56"/>
                <a:gd name="T6" fmla="*/ 33 w 38"/>
                <a:gd name="T7" fmla="*/ 27 h 56"/>
                <a:gd name="T8" fmla="*/ 34 w 38"/>
                <a:gd name="T9" fmla="*/ 5 h 56"/>
                <a:gd name="T10" fmla="*/ 28 w 38"/>
                <a:gd name="T11" fmla="*/ 2 h 56"/>
                <a:gd name="T12" fmla="*/ 27 w 38"/>
                <a:gd name="T13" fmla="*/ 1 h 56"/>
                <a:gd name="T14" fmla="*/ 21 w 38"/>
                <a:gd name="T15" fmla="*/ 0 h 56"/>
                <a:gd name="T16" fmla="*/ 16 w 38"/>
                <a:gd name="T17" fmla="*/ 1 h 56"/>
                <a:gd name="T18" fmla="*/ 8 w 38"/>
                <a:gd name="T19" fmla="*/ 4 h 56"/>
                <a:gd name="T20" fmla="*/ 10 w 38"/>
                <a:gd name="T21" fmla="*/ 50 h 56"/>
                <a:gd name="T22" fmla="*/ 17 w 38"/>
                <a:gd name="T23" fmla="*/ 56 h 56"/>
                <a:gd name="T24" fmla="*/ 19 w 38"/>
                <a:gd name="T25"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6">
                  <a:moveTo>
                    <a:pt x="19" y="38"/>
                  </a:moveTo>
                  <a:cubicBezTo>
                    <a:pt x="21" y="31"/>
                    <a:pt x="20" y="43"/>
                    <a:pt x="22" y="56"/>
                  </a:cubicBezTo>
                  <a:cubicBezTo>
                    <a:pt x="25" y="55"/>
                    <a:pt x="27" y="55"/>
                    <a:pt x="28" y="54"/>
                  </a:cubicBezTo>
                  <a:cubicBezTo>
                    <a:pt x="31" y="53"/>
                    <a:pt x="26" y="38"/>
                    <a:pt x="33" y="27"/>
                  </a:cubicBezTo>
                  <a:cubicBezTo>
                    <a:pt x="38" y="19"/>
                    <a:pt x="36" y="11"/>
                    <a:pt x="34" y="5"/>
                  </a:cubicBezTo>
                  <a:cubicBezTo>
                    <a:pt x="28" y="2"/>
                    <a:pt x="28" y="2"/>
                    <a:pt x="28" y="2"/>
                  </a:cubicBezTo>
                  <a:cubicBezTo>
                    <a:pt x="28" y="2"/>
                    <a:pt x="27" y="2"/>
                    <a:pt x="27" y="1"/>
                  </a:cubicBezTo>
                  <a:cubicBezTo>
                    <a:pt x="25" y="1"/>
                    <a:pt x="23" y="0"/>
                    <a:pt x="21" y="0"/>
                  </a:cubicBezTo>
                  <a:cubicBezTo>
                    <a:pt x="19" y="0"/>
                    <a:pt x="17" y="1"/>
                    <a:pt x="16" y="1"/>
                  </a:cubicBezTo>
                  <a:cubicBezTo>
                    <a:pt x="8" y="4"/>
                    <a:pt x="8" y="4"/>
                    <a:pt x="8" y="4"/>
                  </a:cubicBezTo>
                  <a:cubicBezTo>
                    <a:pt x="0" y="18"/>
                    <a:pt x="10" y="38"/>
                    <a:pt x="10" y="50"/>
                  </a:cubicBezTo>
                  <a:cubicBezTo>
                    <a:pt x="10" y="54"/>
                    <a:pt x="14" y="55"/>
                    <a:pt x="17" y="56"/>
                  </a:cubicBezTo>
                  <a:cubicBezTo>
                    <a:pt x="17" y="49"/>
                    <a:pt x="17" y="42"/>
                    <a:pt x="19" y="38"/>
                  </a:cubicBezTo>
                  <a:close/>
                </a:path>
              </a:pathLst>
            </a:custGeom>
            <a:grpFill/>
            <a:ln>
              <a:noFill/>
            </a:ln>
          </p:spPr>
          <p:txBody>
            <a:bodyPr vert="horz" wrap="square" lIns="68580" tIns="34290" rIns="68580" bIns="34290" numCol="1" anchor="t" anchorCtr="0" compatLnSpc="1"/>
            <a:lstStyle/>
            <a:p>
              <a:endParaRPr lang="zh-CN" altLang="en-US"/>
            </a:p>
          </p:txBody>
        </p:sp>
        <p:sp>
          <p:nvSpPr>
            <p:cNvPr id="14" name="Freeform 16"/>
            <p:cNvSpPr/>
            <p:nvPr/>
          </p:nvSpPr>
          <p:spPr bwMode="auto">
            <a:xfrm>
              <a:off x="1332310" y="4468291"/>
              <a:ext cx="209550" cy="85725"/>
            </a:xfrm>
            <a:custGeom>
              <a:avLst/>
              <a:gdLst>
                <a:gd name="T0" fmla="*/ 40 w 288"/>
                <a:gd name="T1" fmla="*/ 75 h 118"/>
                <a:gd name="T2" fmla="*/ 43 w 288"/>
                <a:gd name="T3" fmla="*/ 76 h 118"/>
                <a:gd name="T4" fmla="*/ 124 w 288"/>
                <a:gd name="T5" fmla="*/ 59 h 118"/>
                <a:gd name="T6" fmla="*/ 124 w 288"/>
                <a:gd name="T7" fmla="*/ 59 h 118"/>
                <a:gd name="T8" fmla="*/ 144 w 288"/>
                <a:gd name="T9" fmla="*/ 45 h 118"/>
                <a:gd name="T10" fmla="*/ 165 w 288"/>
                <a:gd name="T11" fmla="*/ 59 h 118"/>
                <a:gd name="T12" fmla="*/ 144 w 288"/>
                <a:gd name="T13" fmla="*/ 72 h 118"/>
                <a:gd name="T14" fmla="*/ 127 w 288"/>
                <a:gd name="T15" fmla="*/ 66 h 118"/>
                <a:gd name="T16" fmla="*/ 52 w 288"/>
                <a:gd name="T17" fmla="*/ 80 h 118"/>
                <a:gd name="T18" fmla="*/ 144 w 288"/>
                <a:gd name="T19" fmla="*/ 118 h 118"/>
                <a:gd name="T20" fmla="*/ 288 w 288"/>
                <a:gd name="T21" fmla="*/ 59 h 118"/>
                <a:gd name="T22" fmla="*/ 144 w 288"/>
                <a:gd name="T23" fmla="*/ 0 h 118"/>
                <a:gd name="T24" fmla="*/ 0 w 288"/>
                <a:gd name="T25" fmla="*/ 59 h 118"/>
                <a:gd name="T26" fmla="*/ 38 w 288"/>
                <a:gd name="T27" fmla="*/ 74 h 118"/>
                <a:gd name="T28" fmla="*/ 38 w 288"/>
                <a:gd name="T29" fmla="*/ 74 h 118"/>
                <a:gd name="T30" fmla="*/ 40 w 288"/>
                <a:gd name="T31"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118">
                  <a:moveTo>
                    <a:pt x="40" y="75"/>
                  </a:moveTo>
                  <a:cubicBezTo>
                    <a:pt x="43" y="76"/>
                    <a:pt x="43" y="76"/>
                    <a:pt x="43" y="76"/>
                  </a:cubicBezTo>
                  <a:cubicBezTo>
                    <a:pt x="56" y="63"/>
                    <a:pt x="107" y="60"/>
                    <a:pt x="124" y="59"/>
                  </a:cubicBezTo>
                  <a:cubicBezTo>
                    <a:pt x="124" y="59"/>
                    <a:pt x="124" y="59"/>
                    <a:pt x="124" y="59"/>
                  </a:cubicBezTo>
                  <a:cubicBezTo>
                    <a:pt x="124" y="51"/>
                    <a:pt x="132" y="45"/>
                    <a:pt x="144" y="45"/>
                  </a:cubicBezTo>
                  <a:cubicBezTo>
                    <a:pt x="156" y="45"/>
                    <a:pt x="165" y="51"/>
                    <a:pt x="165" y="59"/>
                  </a:cubicBezTo>
                  <a:cubicBezTo>
                    <a:pt x="165" y="67"/>
                    <a:pt x="156" y="72"/>
                    <a:pt x="144" y="72"/>
                  </a:cubicBezTo>
                  <a:cubicBezTo>
                    <a:pt x="137" y="72"/>
                    <a:pt x="130" y="70"/>
                    <a:pt x="127" y="66"/>
                  </a:cubicBezTo>
                  <a:cubicBezTo>
                    <a:pt x="115" y="67"/>
                    <a:pt x="65" y="72"/>
                    <a:pt x="52" y="80"/>
                  </a:cubicBezTo>
                  <a:cubicBezTo>
                    <a:pt x="144" y="118"/>
                    <a:pt x="144" y="118"/>
                    <a:pt x="144" y="118"/>
                  </a:cubicBezTo>
                  <a:cubicBezTo>
                    <a:pt x="288" y="59"/>
                    <a:pt x="288" y="59"/>
                    <a:pt x="288" y="59"/>
                  </a:cubicBezTo>
                  <a:cubicBezTo>
                    <a:pt x="144" y="0"/>
                    <a:pt x="144" y="0"/>
                    <a:pt x="144" y="0"/>
                  </a:cubicBezTo>
                  <a:cubicBezTo>
                    <a:pt x="0" y="59"/>
                    <a:pt x="0" y="59"/>
                    <a:pt x="0" y="59"/>
                  </a:cubicBezTo>
                  <a:cubicBezTo>
                    <a:pt x="38" y="74"/>
                    <a:pt x="38" y="74"/>
                    <a:pt x="38" y="74"/>
                  </a:cubicBezTo>
                  <a:cubicBezTo>
                    <a:pt x="38" y="74"/>
                    <a:pt x="38" y="74"/>
                    <a:pt x="38" y="74"/>
                  </a:cubicBezTo>
                  <a:cubicBezTo>
                    <a:pt x="40" y="75"/>
                    <a:pt x="40" y="75"/>
                    <a:pt x="40" y="75"/>
                  </a:cubicBezTo>
                  <a:close/>
                </a:path>
              </a:pathLst>
            </a:custGeom>
            <a:grpFill/>
            <a:ln>
              <a:noFill/>
            </a:ln>
          </p:spPr>
          <p:txBody>
            <a:bodyPr vert="horz" wrap="square" lIns="68580" tIns="34290" rIns="68580" bIns="34290" numCol="1" anchor="t" anchorCtr="0" compatLnSpc="1"/>
            <a:lstStyle/>
            <a:p>
              <a:endParaRPr lang="zh-CN" altLang="en-US"/>
            </a:p>
          </p:txBody>
        </p:sp>
        <p:sp>
          <p:nvSpPr>
            <p:cNvPr id="15" name="Freeform 17"/>
            <p:cNvSpPr/>
            <p:nvPr/>
          </p:nvSpPr>
          <p:spPr bwMode="auto">
            <a:xfrm>
              <a:off x="1353741" y="4523060"/>
              <a:ext cx="16669" cy="38100"/>
            </a:xfrm>
            <a:custGeom>
              <a:avLst/>
              <a:gdLst>
                <a:gd name="T0" fmla="*/ 8 w 23"/>
                <a:gd name="T1" fmla="*/ 49 h 52"/>
                <a:gd name="T2" fmla="*/ 17 w 23"/>
                <a:gd name="T3" fmla="*/ 51 h 52"/>
                <a:gd name="T4" fmla="*/ 19 w 23"/>
                <a:gd name="T5" fmla="*/ 52 h 52"/>
                <a:gd name="T6" fmla="*/ 20 w 23"/>
                <a:gd name="T7" fmla="*/ 44 h 52"/>
                <a:gd name="T8" fmla="*/ 16 w 23"/>
                <a:gd name="T9" fmla="*/ 35 h 52"/>
                <a:gd name="T10" fmla="*/ 23 w 23"/>
                <a:gd name="T11" fmla="*/ 4 h 52"/>
                <a:gd name="T12" fmla="*/ 14 w 23"/>
                <a:gd name="T13" fmla="*/ 0 h 52"/>
                <a:gd name="T14" fmla="*/ 7 w 23"/>
                <a:gd name="T15" fmla="*/ 34 h 52"/>
                <a:gd name="T16" fmla="*/ 1 w 23"/>
                <a:gd name="T17" fmla="*/ 41 h 52"/>
                <a:gd name="T18" fmla="*/ 0 w 23"/>
                <a:gd name="T19" fmla="*/ 51 h 52"/>
                <a:gd name="T20" fmla="*/ 8 w 23"/>
                <a:gd name="T21"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2">
                  <a:moveTo>
                    <a:pt x="8" y="49"/>
                  </a:moveTo>
                  <a:cubicBezTo>
                    <a:pt x="11" y="49"/>
                    <a:pt x="14" y="50"/>
                    <a:pt x="17" y="51"/>
                  </a:cubicBezTo>
                  <a:cubicBezTo>
                    <a:pt x="18" y="51"/>
                    <a:pt x="18" y="52"/>
                    <a:pt x="19" y="52"/>
                  </a:cubicBezTo>
                  <a:cubicBezTo>
                    <a:pt x="20" y="44"/>
                    <a:pt x="20" y="44"/>
                    <a:pt x="20" y="44"/>
                  </a:cubicBezTo>
                  <a:cubicBezTo>
                    <a:pt x="21" y="41"/>
                    <a:pt x="18" y="37"/>
                    <a:pt x="16" y="35"/>
                  </a:cubicBezTo>
                  <a:cubicBezTo>
                    <a:pt x="23" y="4"/>
                    <a:pt x="23" y="4"/>
                    <a:pt x="23" y="4"/>
                  </a:cubicBezTo>
                  <a:cubicBezTo>
                    <a:pt x="14" y="0"/>
                    <a:pt x="14" y="0"/>
                    <a:pt x="14" y="0"/>
                  </a:cubicBezTo>
                  <a:cubicBezTo>
                    <a:pt x="7" y="34"/>
                    <a:pt x="7" y="34"/>
                    <a:pt x="7" y="34"/>
                  </a:cubicBezTo>
                  <a:cubicBezTo>
                    <a:pt x="5" y="35"/>
                    <a:pt x="2" y="38"/>
                    <a:pt x="1" y="41"/>
                  </a:cubicBezTo>
                  <a:cubicBezTo>
                    <a:pt x="0" y="51"/>
                    <a:pt x="0" y="51"/>
                    <a:pt x="0" y="51"/>
                  </a:cubicBezTo>
                  <a:cubicBezTo>
                    <a:pt x="3" y="50"/>
                    <a:pt x="5" y="49"/>
                    <a:pt x="8" y="49"/>
                  </a:cubicBezTo>
                  <a:close/>
                </a:path>
              </a:pathLst>
            </a:custGeom>
            <a:grpFill/>
            <a:ln>
              <a:noFill/>
            </a:ln>
          </p:spPr>
          <p:txBody>
            <a:bodyPr vert="horz" wrap="square" lIns="68580" tIns="34290" rIns="68580" bIns="34290" numCol="1" anchor="t" anchorCtr="0" compatLnSpc="1"/>
            <a:lstStyle/>
            <a:p>
              <a:endParaRPr lang="zh-CN" altLang="en-US"/>
            </a:p>
          </p:txBody>
        </p:sp>
        <p:sp>
          <p:nvSpPr>
            <p:cNvPr id="16" name="Freeform 18"/>
            <p:cNvSpPr>
              <a:spLocks noEditPoints="1"/>
            </p:cNvSpPr>
            <p:nvPr/>
          </p:nvSpPr>
          <p:spPr bwMode="auto">
            <a:xfrm>
              <a:off x="3461148" y="2758554"/>
              <a:ext cx="132160" cy="192881"/>
            </a:xfrm>
            <a:custGeom>
              <a:avLst/>
              <a:gdLst>
                <a:gd name="T0" fmla="*/ 181 w 182"/>
                <a:gd name="T1" fmla="*/ 137 h 265"/>
                <a:gd name="T2" fmla="*/ 182 w 182"/>
                <a:gd name="T3" fmla="*/ 89 h 265"/>
                <a:gd name="T4" fmla="*/ 182 w 182"/>
                <a:gd name="T5" fmla="*/ 76 h 265"/>
                <a:gd name="T6" fmla="*/ 154 w 182"/>
                <a:gd name="T7" fmla="*/ 18 h 265"/>
                <a:gd name="T8" fmla="*/ 98 w 182"/>
                <a:gd name="T9" fmla="*/ 0 h 265"/>
                <a:gd name="T10" fmla="*/ 98 w 182"/>
                <a:gd name="T11" fmla="*/ 0 h 265"/>
                <a:gd name="T12" fmla="*/ 91 w 182"/>
                <a:gd name="T13" fmla="*/ 0 h 265"/>
                <a:gd name="T14" fmla="*/ 91 w 182"/>
                <a:gd name="T15" fmla="*/ 0 h 265"/>
                <a:gd name="T16" fmla="*/ 91 w 182"/>
                <a:gd name="T17" fmla="*/ 0 h 265"/>
                <a:gd name="T18" fmla="*/ 84 w 182"/>
                <a:gd name="T19" fmla="*/ 0 h 265"/>
                <a:gd name="T20" fmla="*/ 84 w 182"/>
                <a:gd name="T21" fmla="*/ 0 h 265"/>
                <a:gd name="T22" fmla="*/ 84 w 182"/>
                <a:gd name="T23" fmla="*/ 0 h 265"/>
                <a:gd name="T24" fmla="*/ 28 w 182"/>
                <a:gd name="T25" fmla="*/ 18 h 265"/>
                <a:gd name="T26" fmla="*/ 0 w 182"/>
                <a:gd name="T27" fmla="*/ 76 h 265"/>
                <a:gd name="T28" fmla="*/ 0 w 182"/>
                <a:gd name="T29" fmla="*/ 86 h 265"/>
                <a:gd name="T30" fmla="*/ 2 w 182"/>
                <a:gd name="T31" fmla="*/ 141 h 265"/>
                <a:gd name="T32" fmla="*/ 1 w 182"/>
                <a:gd name="T33" fmla="*/ 152 h 265"/>
                <a:gd name="T34" fmla="*/ 1 w 182"/>
                <a:gd name="T35" fmla="*/ 153 h 265"/>
                <a:gd name="T36" fmla="*/ 19 w 182"/>
                <a:gd name="T37" fmla="*/ 215 h 265"/>
                <a:gd name="T38" fmla="*/ 21 w 182"/>
                <a:gd name="T39" fmla="*/ 220 h 265"/>
                <a:gd name="T40" fmla="*/ 38 w 182"/>
                <a:gd name="T41" fmla="*/ 265 h 265"/>
                <a:gd name="T42" fmla="*/ 45 w 182"/>
                <a:gd name="T43" fmla="*/ 255 h 265"/>
                <a:gd name="T44" fmla="*/ 46 w 182"/>
                <a:gd name="T45" fmla="*/ 252 h 265"/>
                <a:gd name="T46" fmla="*/ 56 w 182"/>
                <a:gd name="T47" fmla="*/ 261 h 265"/>
                <a:gd name="T48" fmla="*/ 65 w 182"/>
                <a:gd name="T49" fmla="*/ 252 h 265"/>
                <a:gd name="T50" fmla="*/ 117 w 182"/>
                <a:gd name="T51" fmla="*/ 252 h 265"/>
                <a:gd name="T52" fmla="*/ 127 w 182"/>
                <a:gd name="T53" fmla="*/ 261 h 265"/>
                <a:gd name="T54" fmla="*/ 136 w 182"/>
                <a:gd name="T55" fmla="*/ 252 h 265"/>
                <a:gd name="T56" fmla="*/ 138 w 182"/>
                <a:gd name="T57" fmla="*/ 255 h 265"/>
                <a:gd name="T58" fmla="*/ 144 w 182"/>
                <a:gd name="T59" fmla="*/ 265 h 265"/>
                <a:gd name="T60" fmla="*/ 163 w 182"/>
                <a:gd name="T61" fmla="*/ 214 h 265"/>
                <a:gd name="T62" fmla="*/ 175 w 182"/>
                <a:gd name="T63" fmla="*/ 180 h 265"/>
                <a:gd name="T64" fmla="*/ 181 w 182"/>
                <a:gd name="T65" fmla="*/ 153 h 265"/>
                <a:gd name="T66" fmla="*/ 181 w 182"/>
                <a:gd name="T67" fmla="*/ 152 h 265"/>
                <a:gd name="T68" fmla="*/ 181 w 182"/>
                <a:gd name="T69" fmla="*/ 137 h 265"/>
                <a:gd name="T70" fmla="*/ 178 w 182"/>
                <a:gd name="T71" fmla="*/ 169 h 265"/>
                <a:gd name="T72" fmla="*/ 136 w 182"/>
                <a:gd name="T73" fmla="*/ 245 h 265"/>
                <a:gd name="T74" fmla="*/ 127 w 182"/>
                <a:gd name="T75" fmla="*/ 253 h 265"/>
                <a:gd name="T76" fmla="*/ 119 w 182"/>
                <a:gd name="T77" fmla="*/ 245 h 265"/>
                <a:gd name="T78" fmla="*/ 63 w 182"/>
                <a:gd name="T79" fmla="*/ 245 h 265"/>
                <a:gd name="T80" fmla="*/ 55 w 182"/>
                <a:gd name="T81" fmla="*/ 253 h 265"/>
                <a:gd name="T82" fmla="*/ 46 w 182"/>
                <a:gd name="T83" fmla="*/ 245 h 265"/>
                <a:gd name="T84" fmla="*/ 5 w 182"/>
                <a:gd name="T85" fmla="*/ 169 h 265"/>
                <a:gd name="T86" fmla="*/ 3 w 182"/>
                <a:gd name="T87" fmla="*/ 153 h 265"/>
                <a:gd name="T88" fmla="*/ 13 w 182"/>
                <a:gd name="T89" fmla="*/ 131 h 265"/>
                <a:gd name="T90" fmla="*/ 14 w 182"/>
                <a:gd name="T91" fmla="*/ 68 h 265"/>
                <a:gd name="T92" fmla="*/ 66 w 182"/>
                <a:gd name="T93" fmla="*/ 16 h 265"/>
                <a:gd name="T94" fmla="*/ 72 w 182"/>
                <a:gd name="T95" fmla="*/ 78 h 265"/>
                <a:gd name="T96" fmla="*/ 75 w 182"/>
                <a:gd name="T97" fmla="*/ 82 h 265"/>
                <a:gd name="T98" fmla="*/ 90 w 182"/>
                <a:gd name="T99" fmla="*/ 82 h 265"/>
                <a:gd name="T100" fmla="*/ 92 w 182"/>
                <a:gd name="T101" fmla="*/ 82 h 265"/>
                <a:gd name="T102" fmla="*/ 107 w 182"/>
                <a:gd name="T103" fmla="*/ 82 h 265"/>
                <a:gd name="T104" fmla="*/ 111 w 182"/>
                <a:gd name="T105" fmla="*/ 78 h 265"/>
                <a:gd name="T106" fmla="*/ 117 w 182"/>
                <a:gd name="T107" fmla="*/ 16 h 265"/>
                <a:gd name="T108" fmla="*/ 168 w 182"/>
                <a:gd name="T109" fmla="*/ 68 h 265"/>
                <a:gd name="T110" fmla="*/ 170 w 182"/>
                <a:gd name="T111" fmla="*/ 131 h 265"/>
                <a:gd name="T112" fmla="*/ 179 w 182"/>
                <a:gd name="T113" fmla="*/ 153 h 265"/>
                <a:gd name="T114" fmla="*/ 178 w 182"/>
                <a:gd name="T115" fmla="*/ 16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65">
                  <a:moveTo>
                    <a:pt x="181" y="137"/>
                  </a:moveTo>
                  <a:cubicBezTo>
                    <a:pt x="181" y="117"/>
                    <a:pt x="182" y="101"/>
                    <a:pt x="182" y="89"/>
                  </a:cubicBezTo>
                  <a:cubicBezTo>
                    <a:pt x="182" y="84"/>
                    <a:pt x="182" y="80"/>
                    <a:pt x="182" y="76"/>
                  </a:cubicBezTo>
                  <a:cubicBezTo>
                    <a:pt x="180" y="50"/>
                    <a:pt x="170" y="30"/>
                    <a:pt x="154" y="18"/>
                  </a:cubicBezTo>
                  <a:cubicBezTo>
                    <a:pt x="139" y="6"/>
                    <a:pt x="120" y="1"/>
                    <a:pt x="98" y="0"/>
                  </a:cubicBezTo>
                  <a:cubicBezTo>
                    <a:pt x="98" y="0"/>
                    <a:pt x="98" y="0"/>
                    <a:pt x="98" y="0"/>
                  </a:cubicBezTo>
                  <a:cubicBezTo>
                    <a:pt x="91" y="0"/>
                    <a:pt x="91" y="0"/>
                    <a:pt x="91" y="0"/>
                  </a:cubicBezTo>
                  <a:cubicBezTo>
                    <a:pt x="91" y="0"/>
                    <a:pt x="91" y="0"/>
                    <a:pt x="91" y="0"/>
                  </a:cubicBezTo>
                  <a:cubicBezTo>
                    <a:pt x="91" y="0"/>
                    <a:pt x="91" y="0"/>
                    <a:pt x="91" y="0"/>
                  </a:cubicBezTo>
                  <a:cubicBezTo>
                    <a:pt x="84" y="0"/>
                    <a:pt x="84" y="0"/>
                    <a:pt x="84" y="0"/>
                  </a:cubicBezTo>
                  <a:cubicBezTo>
                    <a:pt x="84" y="0"/>
                    <a:pt x="84" y="0"/>
                    <a:pt x="84" y="0"/>
                  </a:cubicBezTo>
                  <a:cubicBezTo>
                    <a:pt x="84" y="0"/>
                    <a:pt x="84" y="0"/>
                    <a:pt x="84" y="0"/>
                  </a:cubicBezTo>
                  <a:cubicBezTo>
                    <a:pt x="62" y="1"/>
                    <a:pt x="43" y="6"/>
                    <a:pt x="28" y="18"/>
                  </a:cubicBezTo>
                  <a:cubicBezTo>
                    <a:pt x="12" y="30"/>
                    <a:pt x="2" y="50"/>
                    <a:pt x="0" y="76"/>
                  </a:cubicBezTo>
                  <a:cubicBezTo>
                    <a:pt x="0" y="79"/>
                    <a:pt x="0" y="82"/>
                    <a:pt x="0" y="86"/>
                  </a:cubicBezTo>
                  <a:cubicBezTo>
                    <a:pt x="0" y="99"/>
                    <a:pt x="2" y="117"/>
                    <a:pt x="2" y="141"/>
                  </a:cubicBezTo>
                  <a:cubicBezTo>
                    <a:pt x="2" y="145"/>
                    <a:pt x="1" y="148"/>
                    <a:pt x="1" y="152"/>
                  </a:cubicBezTo>
                  <a:cubicBezTo>
                    <a:pt x="1" y="152"/>
                    <a:pt x="1" y="153"/>
                    <a:pt x="1" y="153"/>
                  </a:cubicBezTo>
                  <a:cubicBezTo>
                    <a:pt x="2" y="177"/>
                    <a:pt x="14" y="197"/>
                    <a:pt x="19" y="215"/>
                  </a:cubicBezTo>
                  <a:cubicBezTo>
                    <a:pt x="20" y="217"/>
                    <a:pt x="20" y="219"/>
                    <a:pt x="21" y="220"/>
                  </a:cubicBezTo>
                  <a:cubicBezTo>
                    <a:pt x="27" y="240"/>
                    <a:pt x="32" y="255"/>
                    <a:pt x="38" y="265"/>
                  </a:cubicBezTo>
                  <a:cubicBezTo>
                    <a:pt x="40" y="263"/>
                    <a:pt x="43" y="259"/>
                    <a:pt x="45" y="255"/>
                  </a:cubicBezTo>
                  <a:cubicBezTo>
                    <a:pt x="45" y="254"/>
                    <a:pt x="46" y="253"/>
                    <a:pt x="46" y="252"/>
                  </a:cubicBezTo>
                  <a:cubicBezTo>
                    <a:pt x="56" y="261"/>
                    <a:pt x="56" y="261"/>
                    <a:pt x="56" y="261"/>
                  </a:cubicBezTo>
                  <a:cubicBezTo>
                    <a:pt x="65" y="252"/>
                    <a:pt x="65" y="252"/>
                    <a:pt x="65" y="252"/>
                  </a:cubicBezTo>
                  <a:cubicBezTo>
                    <a:pt x="117" y="252"/>
                    <a:pt x="117" y="252"/>
                    <a:pt x="117" y="252"/>
                  </a:cubicBezTo>
                  <a:cubicBezTo>
                    <a:pt x="127" y="261"/>
                    <a:pt x="127" y="261"/>
                    <a:pt x="127" y="261"/>
                  </a:cubicBezTo>
                  <a:cubicBezTo>
                    <a:pt x="136" y="252"/>
                    <a:pt x="136" y="252"/>
                    <a:pt x="136" y="252"/>
                  </a:cubicBezTo>
                  <a:cubicBezTo>
                    <a:pt x="137" y="253"/>
                    <a:pt x="137" y="254"/>
                    <a:pt x="138" y="255"/>
                  </a:cubicBezTo>
                  <a:cubicBezTo>
                    <a:pt x="139" y="259"/>
                    <a:pt x="142" y="263"/>
                    <a:pt x="144" y="265"/>
                  </a:cubicBezTo>
                  <a:cubicBezTo>
                    <a:pt x="151" y="254"/>
                    <a:pt x="157" y="237"/>
                    <a:pt x="163" y="214"/>
                  </a:cubicBezTo>
                  <a:cubicBezTo>
                    <a:pt x="167" y="203"/>
                    <a:pt x="172" y="192"/>
                    <a:pt x="175" y="180"/>
                  </a:cubicBezTo>
                  <a:cubicBezTo>
                    <a:pt x="179" y="172"/>
                    <a:pt x="181" y="163"/>
                    <a:pt x="181" y="153"/>
                  </a:cubicBezTo>
                  <a:cubicBezTo>
                    <a:pt x="181" y="152"/>
                    <a:pt x="181" y="152"/>
                    <a:pt x="181" y="152"/>
                  </a:cubicBezTo>
                  <a:cubicBezTo>
                    <a:pt x="181" y="147"/>
                    <a:pt x="181" y="142"/>
                    <a:pt x="181" y="137"/>
                  </a:cubicBezTo>
                  <a:close/>
                  <a:moveTo>
                    <a:pt x="178" y="169"/>
                  </a:moveTo>
                  <a:cubicBezTo>
                    <a:pt x="166" y="195"/>
                    <a:pt x="138" y="224"/>
                    <a:pt x="136" y="245"/>
                  </a:cubicBezTo>
                  <a:cubicBezTo>
                    <a:pt x="127" y="253"/>
                    <a:pt x="127" y="253"/>
                    <a:pt x="127" y="253"/>
                  </a:cubicBezTo>
                  <a:cubicBezTo>
                    <a:pt x="119" y="245"/>
                    <a:pt x="119" y="245"/>
                    <a:pt x="119" y="245"/>
                  </a:cubicBezTo>
                  <a:cubicBezTo>
                    <a:pt x="63" y="245"/>
                    <a:pt x="63" y="245"/>
                    <a:pt x="63" y="245"/>
                  </a:cubicBezTo>
                  <a:cubicBezTo>
                    <a:pt x="55" y="253"/>
                    <a:pt x="55" y="253"/>
                    <a:pt x="55" y="253"/>
                  </a:cubicBezTo>
                  <a:cubicBezTo>
                    <a:pt x="46" y="245"/>
                    <a:pt x="46" y="245"/>
                    <a:pt x="46" y="245"/>
                  </a:cubicBezTo>
                  <a:cubicBezTo>
                    <a:pt x="44" y="224"/>
                    <a:pt x="16" y="195"/>
                    <a:pt x="5" y="169"/>
                  </a:cubicBezTo>
                  <a:cubicBezTo>
                    <a:pt x="4" y="164"/>
                    <a:pt x="3" y="159"/>
                    <a:pt x="3" y="153"/>
                  </a:cubicBezTo>
                  <a:cubicBezTo>
                    <a:pt x="13" y="131"/>
                    <a:pt x="13" y="131"/>
                    <a:pt x="13" y="131"/>
                  </a:cubicBezTo>
                  <a:cubicBezTo>
                    <a:pt x="14" y="68"/>
                    <a:pt x="14" y="68"/>
                    <a:pt x="14" y="68"/>
                  </a:cubicBezTo>
                  <a:cubicBezTo>
                    <a:pt x="23" y="23"/>
                    <a:pt x="66" y="16"/>
                    <a:pt x="66" y="16"/>
                  </a:cubicBezTo>
                  <a:cubicBezTo>
                    <a:pt x="72" y="78"/>
                    <a:pt x="72" y="78"/>
                    <a:pt x="72" y="78"/>
                  </a:cubicBezTo>
                  <a:cubicBezTo>
                    <a:pt x="72" y="78"/>
                    <a:pt x="72" y="82"/>
                    <a:pt x="75" y="82"/>
                  </a:cubicBezTo>
                  <a:cubicBezTo>
                    <a:pt x="78" y="82"/>
                    <a:pt x="86" y="82"/>
                    <a:pt x="90" y="82"/>
                  </a:cubicBezTo>
                  <a:cubicBezTo>
                    <a:pt x="90" y="82"/>
                    <a:pt x="91" y="82"/>
                    <a:pt x="92" y="82"/>
                  </a:cubicBezTo>
                  <a:cubicBezTo>
                    <a:pt x="96" y="82"/>
                    <a:pt x="105" y="82"/>
                    <a:pt x="107" y="82"/>
                  </a:cubicBezTo>
                  <a:cubicBezTo>
                    <a:pt x="110" y="82"/>
                    <a:pt x="111" y="78"/>
                    <a:pt x="111" y="78"/>
                  </a:cubicBezTo>
                  <a:cubicBezTo>
                    <a:pt x="117" y="16"/>
                    <a:pt x="117" y="16"/>
                    <a:pt x="117" y="16"/>
                  </a:cubicBezTo>
                  <a:cubicBezTo>
                    <a:pt x="117" y="16"/>
                    <a:pt x="160" y="23"/>
                    <a:pt x="168" y="68"/>
                  </a:cubicBezTo>
                  <a:cubicBezTo>
                    <a:pt x="170" y="131"/>
                    <a:pt x="170" y="131"/>
                    <a:pt x="170" y="131"/>
                  </a:cubicBezTo>
                  <a:cubicBezTo>
                    <a:pt x="179" y="153"/>
                    <a:pt x="179" y="153"/>
                    <a:pt x="179" y="153"/>
                  </a:cubicBezTo>
                  <a:cubicBezTo>
                    <a:pt x="180" y="159"/>
                    <a:pt x="179" y="164"/>
                    <a:pt x="178" y="169"/>
                  </a:cubicBezTo>
                  <a:close/>
                </a:path>
              </a:pathLst>
            </a:custGeom>
            <a:grpFill/>
            <a:ln>
              <a:noFill/>
            </a:ln>
          </p:spPr>
          <p:txBody>
            <a:bodyPr vert="horz" wrap="square" lIns="68580" tIns="34290" rIns="68580" bIns="34290" numCol="1" anchor="t" anchorCtr="0" compatLnSpc="1"/>
            <a:lstStyle/>
            <a:p>
              <a:endParaRPr lang="zh-CN" altLang="en-US"/>
            </a:p>
          </p:txBody>
        </p:sp>
        <p:sp>
          <p:nvSpPr>
            <p:cNvPr id="17" name="Freeform 19"/>
            <p:cNvSpPr/>
            <p:nvPr/>
          </p:nvSpPr>
          <p:spPr bwMode="auto">
            <a:xfrm>
              <a:off x="3499247" y="2951435"/>
              <a:ext cx="57150" cy="16669"/>
            </a:xfrm>
            <a:custGeom>
              <a:avLst/>
              <a:gdLst>
                <a:gd name="T0" fmla="*/ 51 w 79"/>
                <a:gd name="T1" fmla="*/ 4 h 22"/>
                <a:gd name="T2" fmla="*/ 49 w 79"/>
                <a:gd name="T3" fmla="*/ 0 h 22"/>
                <a:gd name="T4" fmla="*/ 30 w 79"/>
                <a:gd name="T5" fmla="*/ 0 h 22"/>
                <a:gd name="T6" fmla="*/ 28 w 79"/>
                <a:gd name="T7" fmla="*/ 4 h 22"/>
                <a:gd name="T8" fmla="*/ 12 w 79"/>
                <a:gd name="T9" fmla="*/ 4 h 22"/>
                <a:gd name="T10" fmla="*/ 0 w 79"/>
                <a:gd name="T11" fmla="*/ 14 h 22"/>
                <a:gd name="T12" fmla="*/ 31 w 79"/>
                <a:gd name="T13" fmla="*/ 22 h 22"/>
                <a:gd name="T14" fmla="*/ 39 w 79"/>
                <a:gd name="T15" fmla="*/ 22 h 22"/>
                <a:gd name="T16" fmla="*/ 39 w 79"/>
                <a:gd name="T17" fmla="*/ 22 h 22"/>
                <a:gd name="T18" fmla="*/ 39 w 79"/>
                <a:gd name="T19" fmla="*/ 22 h 22"/>
                <a:gd name="T20" fmla="*/ 47 w 79"/>
                <a:gd name="T21" fmla="*/ 22 h 22"/>
                <a:gd name="T22" fmla="*/ 79 w 79"/>
                <a:gd name="T23" fmla="*/ 14 h 22"/>
                <a:gd name="T24" fmla="*/ 67 w 79"/>
                <a:gd name="T25" fmla="*/ 4 h 22"/>
                <a:gd name="T26" fmla="*/ 51 w 79"/>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22">
                  <a:moveTo>
                    <a:pt x="51" y="4"/>
                  </a:moveTo>
                  <a:cubicBezTo>
                    <a:pt x="49" y="0"/>
                    <a:pt x="49" y="0"/>
                    <a:pt x="49" y="0"/>
                  </a:cubicBezTo>
                  <a:cubicBezTo>
                    <a:pt x="30" y="0"/>
                    <a:pt x="30" y="0"/>
                    <a:pt x="30" y="0"/>
                  </a:cubicBezTo>
                  <a:cubicBezTo>
                    <a:pt x="28" y="4"/>
                    <a:pt x="28" y="4"/>
                    <a:pt x="28" y="4"/>
                  </a:cubicBezTo>
                  <a:cubicBezTo>
                    <a:pt x="12" y="4"/>
                    <a:pt x="12" y="4"/>
                    <a:pt x="12" y="4"/>
                  </a:cubicBezTo>
                  <a:cubicBezTo>
                    <a:pt x="0" y="14"/>
                    <a:pt x="0" y="14"/>
                    <a:pt x="0" y="14"/>
                  </a:cubicBezTo>
                  <a:cubicBezTo>
                    <a:pt x="8" y="20"/>
                    <a:pt x="18" y="22"/>
                    <a:pt x="31" y="22"/>
                  </a:cubicBezTo>
                  <a:cubicBezTo>
                    <a:pt x="32" y="22"/>
                    <a:pt x="32" y="22"/>
                    <a:pt x="39" y="22"/>
                  </a:cubicBezTo>
                  <a:cubicBezTo>
                    <a:pt x="39" y="22"/>
                    <a:pt x="39" y="22"/>
                    <a:pt x="39" y="22"/>
                  </a:cubicBezTo>
                  <a:cubicBezTo>
                    <a:pt x="39" y="22"/>
                    <a:pt x="39" y="22"/>
                    <a:pt x="39" y="22"/>
                  </a:cubicBezTo>
                  <a:cubicBezTo>
                    <a:pt x="46" y="22"/>
                    <a:pt x="47" y="22"/>
                    <a:pt x="47" y="22"/>
                  </a:cubicBezTo>
                  <a:cubicBezTo>
                    <a:pt x="61" y="22"/>
                    <a:pt x="71" y="20"/>
                    <a:pt x="79" y="14"/>
                  </a:cubicBezTo>
                  <a:cubicBezTo>
                    <a:pt x="67" y="4"/>
                    <a:pt x="67" y="4"/>
                    <a:pt x="67" y="4"/>
                  </a:cubicBezTo>
                  <a:lnTo>
                    <a:pt x="51" y="4"/>
                  </a:lnTo>
                  <a:close/>
                </a:path>
              </a:pathLst>
            </a:custGeom>
            <a:grpFill/>
            <a:ln>
              <a:noFill/>
            </a:ln>
          </p:spPr>
          <p:txBody>
            <a:bodyPr vert="horz" wrap="square" lIns="68580" tIns="34290" rIns="68580" bIns="34290" numCol="1" anchor="t" anchorCtr="0" compatLnSpc="1"/>
            <a:lstStyle/>
            <a:p>
              <a:endParaRPr lang="zh-CN" altLang="en-US"/>
            </a:p>
          </p:txBody>
        </p:sp>
        <p:sp>
          <p:nvSpPr>
            <p:cNvPr id="18" name="Freeform 20"/>
            <p:cNvSpPr/>
            <p:nvPr/>
          </p:nvSpPr>
          <p:spPr bwMode="auto">
            <a:xfrm>
              <a:off x="3538538" y="2862138"/>
              <a:ext cx="36910" cy="13097"/>
            </a:xfrm>
            <a:custGeom>
              <a:avLst/>
              <a:gdLst>
                <a:gd name="T0" fmla="*/ 0 w 50"/>
                <a:gd name="T1" fmla="*/ 11 h 19"/>
                <a:gd name="T2" fmla="*/ 3 w 50"/>
                <a:gd name="T3" fmla="*/ 18 h 19"/>
                <a:gd name="T4" fmla="*/ 50 w 50"/>
                <a:gd name="T5" fmla="*/ 10 h 19"/>
                <a:gd name="T6" fmla="*/ 47 w 50"/>
                <a:gd name="T7" fmla="*/ 0 h 19"/>
                <a:gd name="T8" fmla="*/ 0 w 50"/>
                <a:gd name="T9" fmla="*/ 11 h 19"/>
              </a:gdLst>
              <a:ahLst/>
              <a:cxnLst>
                <a:cxn ang="0">
                  <a:pos x="T0" y="T1"/>
                </a:cxn>
                <a:cxn ang="0">
                  <a:pos x="T2" y="T3"/>
                </a:cxn>
                <a:cxn ang="0">
                  <a:pos x="T4" y="T5"/>
                </a:cxn>
                <a:cxn ang="0">
                  <a:pos x="T6" y="T7"/>
                </a:cxn>
                <a:cxn ang="0">
                  <a:pos x="T8" y="T9"/>
                </a:cxn>
              </a:cxnLst>
              <a:rect l="0" t="0" r="r" b="b"/>
              <a:pathLst>
                <a:path w="50" h="19">
                  <a:moveTo>
                    <a:pt x="0" y="11"/>
                  </a:moveTo>
                  <a:cubicBezTo>
                    <a:pt x="3" y="18"/>
                    <a:pt x="3" y="18"/>
                    <a:pt x="3" y="18"/>
                  </a:cubicBezTo>
                  <a:cubicBezTo>
                    <a:pt x="3" y="18"/>
                    <a:pt x="42" y="19"/>
                    <a:pt x="50" y="10"/>
                  </a:cubicBezTo>
                  <a:cubicBezTo>
                    <a:pt x="47" y="0"/>
                    <a:pt x="47" y="0"/>
                    <a:pt x="47" y="0"/>
                  </a:cubicBezTo>
                  <a:cubicBezTo>
                    <a:pt x="47" y="0"/>
                    <a:pt x="32" y="9"/>
                    <a:pt x="0" y="11"/>
                  </a:cubicBezTo>
                  <a:close/>
                </a:path>
              </a:pathLst>
            </a:custGeom>
            <a:grpFill/>
            <a:ln>
              <a:noFill/>
            </a:ln>
          </p:spPr>
          <p:txBody>
            <a:bodyPr vert="horz" wrap="square" lIns="68580" tIns="34290" rIns="68580" bIns="34290" numCol="1" anchor="t" anchorCtr="0" compatLnSpc="1"/>
            <a:lstStyle/>
            <a:p>
              <a:endParaRPr lang="zh-CN" altLang="en-US"/>
            </a:p>
          </p:txBody>
        </p:sp>
        <p:sp>
          <p:nvSpPr>
            <p:cNvPr id="19" name="Freeform 21"/>
            <p:cNvSpPr/>
            <p:nvPr/>
          </p:nvSpPr>
          <p:spPr bwMode="auto">
            <a:xfrm>
              <a:off x="3479007" y="2862138"/>
              <a:ext cx="36910" cy="13097"/>
            </a:xfrm>
            <a:custGeom>
              <a:avLst/>
              <a:gdLst>
                <a:gd name="T0" fmla="*/ 0 w 50"/>
                <a:gd name="T1" fmla="*/ 10 h 19"/>
                <a:gd name="T2" fmla="*/ 47 w 50"/>
                <a:gd name="T3" fmla="*/ 18 h 19"/>
                <a:gd name="T4" fmla="*/ 50 w 50"/>
                <a:gd name="T5" fmla="*/ 11 h 19"/>
                <a:gd name="T6" fmla="*/ 4 w 50"/>
                <a:gd name="T7" fmla="*/ 0 h 19"/>
                <a:gd name="T8" fmla="*/ 0 w 50"/>
                <a:gd name="T9" fmla="*/ 10 h 19"/>
              </a:gdLst>
              <a:ahLst/>
              <a:cxnLst>
                <a:cxn ang="0">
                  <a:pos x="T0" y="T1"/>
                </a:cxn>
                <a:cxn ang="0">
                  <a:pos x="T2" y="T3"/>
                </a:cxn>
                <a:cxn ang="0">
                  <a:pos x="T4" y="T5"/>
                </a:cxn>
                <a:cxn ang="0">
                  <a:pos x="T6" y="T7"/>
                </a:cxn>
                <a:cxn ang="0">
                  <a:pos x="T8" y="T9"/>
                </a:cxn>
              </a:cxnLst>
              <a:rect l="0" t="0" r="r" b="b"/>
              <a:pathLst>
                <a:path w="50" h="19">
                  <a:moveTo>
                    <a:pt x="0" y="10"/>
                  </a:moveTo>
                  <a:cubicBezTo>
                    <a:pt x="9" y="19"/>
                    <a:pt x="47" y="18"/>
                    <a:pt x="47" y="18"/>
                  </a:cubicBezTo>
                  <a:cubicBezTo>
                    <a:pt x="50" y="11"/>
                    <a:pt x="50" y="11"/>
                    <a:pt x="50" y="11"/>
                  </a:cubicBezTo>
                  <a:cubicBezTo>
                    <a:pt x="18" y="9"/>
                    <a:pt x="4" y="0"/>
                    <a:pt x="4" y="0"/>
                  </a:cubicBezTo>
                  <a:lnTo>
                    <a:pt x="0" y="10"/>
                  </a:lnTo>
                  <a:close/>
                </a:path>
              </a:pathLst>
            </a:custGeom>
            <a:grpFill/>
            <a:ln>
              <a:noFill/>
            </a:ln>
          </p:spPr>
          <p:txBody>
            <a:bodyPr vert="horz" wrap="square" lIns="68580" tIns="34290" rIns="68580" bIns="34290" numCol="1" anchor="t" anchorCtr="0" compatLnSpc="1"/>
            <a:lstStyle/>
            <a:p>
              <a:endParaRPr lang="zh-CN" altLang="en-US"/>
            </a:p>
          </p:txBody>
        </p:sp>
        <p:sp>
          <p:nvSpPr>
            <p:cNvPr id="20" name="Freeform 22"/>
            <p:cNvSpPr/>
            <p:nvPr/>
          </p:nvSpPr>
          <p:spPr bwMode="auto">
            <a:xfrm>
              <a:off x="4394597" y="1677466"/>
              <a:ext cx="9525" cy="0"/>
            </a:xfrm>
            <a:custGeom>
              <a:avLst/>
              <a:gdLst>
                <a:gd name="T0" fmla="*/ 0 w 13"/>
                <a:gd name="T1" fmla="*/ 9 w 13"/>
                <a:gd name="T2" fmla="*/ 13 w 13"/>
                <a:gd name="T3" fmla="*/ 9 w 13"/>
                <a:gd name="T4" fmla="*/ 0 w 13"/>
              </a:gdLst>
              <a:ahLst/>
              <a:cxnLst>
                <a:cxn ang="0">
                  <a:pos x="T0" y="0"/>
                </a:cxn>
                <a:cxn ang="0">
                  <a:pos x="T1" y="0"/>
                </a:cxn>
                <a:cxn ang="0">
                  <a:pos x="T2" y="0"/>
                </a:cxn>
                <a:cxn ang="0">
                  <a:pos x="T3" y="0"/>
                </a:cxn>
                <a:cxn ang="0">
                  <a:pos x="T4" y="0"/>
                </a:cxn>
              </a:cxnLst>
              <a:rect l="0" t="0" r="r" b="b"/>
              <a:pathLst>
                <a:path w="13">
                  <a:moveTo>
                    <a:pt x="0" y="0"/>
                  </a:moveTo>
                  <a:cubicBezTo>
                    <a:pt x="3" y="0"/>
                    <a:pt x="6" y="0"/>
                    <a:pt x="9" y="0"/>
                  </a:cubicBezTo>
                  <a:cubicBezTo>
                    <a:pt x="10" y="0"/>
                    <a:pt x="11" y="0"/>
                    <a:pt x="13" y="0"/>
                  </a:cubicBezTo>
                  <a:cubicBezTo>
                    <a:pt x="11" y="0"/>
                    <a:pt x="10" y="0"/>
                    <a:pt x="9" y="0"/>
                  </a:cubicBezTo>
                  <a:cubicBezTo>
                    <a:pt x="6" y="0"/>
                    <a:pt x="3"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21" name="Freeform 23"/>
            <p:cNvSpPr/>
            <p:nvPr/>
          </p:nvSpPr>
          <p:spPr bwMode="auto">
            <a:xfrm>
              <a:off x="4319588" y="1544116"/>
              <a:ext cx="2381"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3" y="0"/>
                    <a:pt x="1" y="0"/>
                    <a:pt x="0" y="0"/>
                  </a:cubicBezTo>
                  <a:cubicBezTo>
                    <a:pt x="1" y="0"/>
                    <a:pt x="3" y="0"/>
                    <a:pt x="4" y="0"/>
                  </a:cubicBezTo>
                  <a:close/>
                </a:path>
              </a:pathLst>
            </a:custGeom>
            <a:grpFill/>
            <a:ln>
              <a:noFill/>
            </a:ln>
          </p:spPr>
          <p:txBody>
            <a:bodyPr vert="horz" wrap="square" lIns="68580" tIns="34290" rIns="68580" bIns="34290" numCol="1" anchor="t" anchorCtr="0" compatLnSpc="1"/>
            <a:lstStyle/>
            <a:p>
              <a:endParaRPr lang="zh-CN" altLang="en-US"/>
            </a:p>
          </p:txBody>
        </p:sp>
        <p:sp>
          <p:nvSpPr>
            <p:cNvPr id="22" name="Freeform 24"/>
            <p:cNvSpPr/>
            <p:nvPr/>
          </p:nvSpPr>
          <p:spPr bwMode="auto">
            <a:xfrm>
              <a:off x="4316017" y="1544116"/>
              <a:ext cx="2381"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3" y="0"/>
                    <a:pt x="1" y="0"/>
                    <a:pt x="0" y="0"/>
                  </a:cubicBezTo>
                  <a:cubicBezTo>
                    <a:pt x="1" y="0"/>
                    <a:pt x="3" y="0"/>
                    <a:pt x="4" y="0"/>
                  </a:cubicBezTo>
                  <a:close/>
                </a:path>
              </a:pathLst>
            </a:custGeom>
            <a:grpFill/>
            <a:ln>
              <a:noFill/>
            </a:ln>
          </p:spPr>
          <p:txBody>
            <a:bodyPr vert="horz" wrap="square" lIns="68580" tIns="34290" rIns="68580" bIns="34290" numCol="1" anchor="t" anchorCtr="0" compatLnSpc="1"/>
            <a:lstStyle/>
            <a:p>
              <a:endParaRPr lang="zh-CN" altLang="en-US"/>
            </a:p>
          </p:txBody>
        </p:sp>
        <p:sp>
          <p:nvSpPr>
            <p:cNvPr id="23" name="Freeform 25"/>
            <p:cNvSpPr/>
            <p:nvPr/>
          </p:nvSpPr>
          <p:spPr bwMode="auto">
            <a:xfrm>
              <a:off x="4404123" y="1677466"/>
              <a:ext cx="3572"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2" y="0"/>
                    <a:pt x="4" y="0"/>
                  </a:cubicBezTo>
                  <a:close/>
                </a:path>
              </a:pathLst>
            </a:custGeom>
            <a:grpFill/>
            <a:ln>
              <a:noFill/>
            </a:ln>
          </p:spPr>
          <p:txBody>
            <a:bodyPr vert="horz" wrap="square" lIns="68580" tIns="34290" rIns="68580" bIns="34290" numCol="1" anchor="t" anchorCtr="0" compatLnSpc="1"/>
            <a:lstStyle/>
            <a:p>
              <a:endParaRPr lang="zh-CN" altLang="en-US"/>
            </a:p>
          </p:txBody>
        </p:sp>
        <p:sp>
          <p:nvSpPr>
            <p:cNvPr id="24" name="Freeform 26"/>
            <p:cNvSpPr/>
            <p:nvPr/>
          </p:nvSpPr>
          <p:spPr bwMode="auto">
            <a:xfrm>
              <a:off x="4407694" y="1676275"/>
              <a:ext cx="3572" cy="1191"/>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2" y="0"/>
                    <a:pt x="1" y="1"/>
                    <a:pt x="0" y="1"/>
                  </a:cubicBezTo>
                  <a:cubicBezTo>
                    <a:pt x="1" y="1"/>
                    <a:pt x="2" y="0"/>
                    <a:pt x="4" y="0"/>
                  </a:cubicBezTo>
                  <a:close/>
                </a:path>
              </a:pathLst>
            </a:custGeom>
            <a:grpFill/>
            <a:ln>
              <a:noFill/>
            </a:ln>
          </p:spPr>
          <p:txBody>
            <a:bodyPr vert="horz" wrap="square" lIns="68580" tIns="34290" rIns="68580" bIns="34290" numCol="1" anchor="t" anchorCtr="0" compatLnSpc="1"/>
            <a:lstStyle/>
            <a:p>
              <a:endParaRPr lang="zh-CN" altLang="en-US"/>
            </a:p>
          </p:txBody>
        </p:sp>
        <p:sp>
          <p:nvSpPr>
            <p:cNvPr id="25" name="Freeform 27"/>
            <p:cNvSpPr/>
            <p:nvPr/>
          </p:nvSpPr>
          <p:spPr bwMode="auto">
            <a:xfrm>
              <a:off x="4323160" y="1542925"/>
              <a:ext cx="9525" cy="1191"/>
            </a:xfrm>
            <a:custGeom>
              <a:avLst/>
              <a:gdLst>
                <a:gd name="T0" fmla="*/ 0 w 13"/>
                <a:gd name="T1" fmla="*/ 0 h 1"/>
                <a:gd name="T2" fmla="*/ 4 w 13"/>
                <a:gd name="T3" fmla="*/ 0 h 1"/>
                <a:gd name="T4" fmla="*/ 13 w 13"/>
                <a:gd name="T5" fmla="*/ 1 h 1"/>
                <a:gd name="T6" fmla="*/ 4 w 13"/>
                <a:gd name="T7" fmla="*/ 0 h 1"/>
                <a:gd name="T8" fmla="*/ 0 w 13"/>
                <a:gd name="T9" fmla="*/ 0 h 1"/>
              </a:gdLst>
              <a:ahLst/>
              <a:cxnLst>
                <a:cxn ang="0">
                  <a:pos x="T0" y="T1"/>
                </a:cxn>
                <a:cxn ang="0">
                  <a:pos x="T2" y="T3"/>
                </a:cxn>
                <a:cxn ang="0">
                  <a:pos x="T4" y="T5"/>
                </a:cxn>
                <a:cxn ang="0">
                  <a:pos x="T6" y="T7"/>
                </a:cxn>
                <a:cxn ang="0">
                  <a:pos x="T8" y="T9"/>
                </a:cxn>
              </a:cxnLst>
              <a:rect l="0" t="0" r="r" b="b"/>
              <a:pathLst>
                <a:path w="13" h="1">
                  <a:moveTo>
                    <a:pt x="0" y="0"/>
                  </a:moveTo>
                  <a:cubicBezTo>
                    <a:pt x="1" y="0"/>
                    <a:pt x="3" y="0"/>
                    <a:pt x="4" y="0"/>
                  </a:cubicBezTo>
                  <a:cubicBezTo>
                    <a:pt x="7" y="0"/>
                    <a:pt x="10" y="1"/>
                    <a:pt x="13" y="1"/>
                  </a:cubicBezTo>
                  <a:cubicBezTo>
                    <a:pt x="10" y="1"/>
                    <a:pt x="7" y="0"/>
                    <a:pt x="4" y="0"/>
                  </a:cubicBezTo>
                  <a:cubicBezTo>
                    <a:pt x="2" y="0"/>
                    <a:pt x="1"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26" name="Freeform 28"/>
            <p:cNvSpPr/>
            <p:nvPr/>
          </p:nvSpPr>
          <p:spPr bwMode="auto">
            <a:xfrm>
              <a:off x="4258866" y="1542925"/>
              <a:ext cx="208360" cy="134541"/>
            </a:xfrm>
            <a:custGeom>
              <a:avLst/>
              <a:gdLst>
                <a:gd name="T0" fmla="*/ 68 w 288"/>
                <a:gd name="T1" fmla="*/ 93 h 185"/>
                <a:gd name="T2" fmla="*/ 68 w 288"/>
                <a:gd name="T3" fmla="*/ 92 h 185"/>
                <a:gd name="T4" fmla="*/ 38 w 288"/>
                <a:gd name="T5" fmla="*/ 92 h 185"/>
                <a:gd name="T6" fmla="*/ 86 w 288"/>
                <a:gd name="T7" fmla="*/ 44 h 185"/>
                <a:gd name="T8" fmla="*/ 134 w 288"/>
                <a:gd name="T9" fmla="*/ 92 h 185"/>
                <a:gd name="T10" fmla="*/ 103 w 288"/>
                <a:gd name="T11" fmla="*/ 92 h 185"/>
                <a:gd name="T12" fmla="*/ 103 w 288"/>
                <a:gd name="T13" fmla="*/ 93 h 185"/>
                <a:gd name="T14" fmla="*/ 187 w 288"/>
                <a:gd name="T15" fmla="*/ 185 h 185"/>
                <a:gd name="T16" fmla="*/ 196 w 288"/>
                <a:gd name="T17" fmla="*/ 185 h 185"/>
                <a:gd name="T18" fmla="*/ 200 w 288"/>
                <a:gd name="T19" fmla="*/ 185 h 185"/>
                <a:gd name="T20" fmla="*/ 201 w 288"/>
                <a:gd name="T21" fmla="*/ 185 h 185"/>
                <a:gd name="T22" fmla="*/ 205 w 288"/>
                <a:gd name="T23" fmla="*/ 185 h 185"/>
                <a:gd name="T24" fmla="*/ 206 w 288"/>
                <a:gd name="T25" fmla="*/ 185 h 185"/>
                <a:gd name="T26" fmla="*/ 210 w 288"/>
                <a:gd name="T27" fmla="*/ 184 h 185"/>
                <a:gd name="T28" fmla="*/ 210 w 288"/>
                <a:gd name="T29" fmla="*/ 184 h 185"/>
                <a:gd name="T30" fmla="*/ 288 w 288"/>
                <a:gd name="T31" fmla="*/ 93 h 185"/>
                <a:gd name="T32" fmla="*/ 196 w 288"/>
                <a:gd name="T33" fmla="*/ 0 h 185"/>
                <a:gd name="T34" fmla="*/ 182 w 288"/>
                <a:gd name="T35" fmla="*/ 1 h 185"/>
                <a:gd name="T36" fmla="*/ 221 w 288"/>
                <a:gd name="T37" fmla="*/ 93 h 185"/>
                <a:gd name="T38" fmla="*/ 221 w 288"/>
                <a:gd name="T39" fmla="*/ 94 h 185"/>
                <a:gd name="T40" fmla="*/ 251 w 288"/>
                <a:gd name="T41" fmla="*/ 94 h 185"/>
                <a:gd name="T42" fmla="*/ 203 w 288"/>
                <a:gd name="T43" fmla="*/ 142 h 185"/>
                <a:gd name="T44" fmla="*/ 155 w 288"/>
                <a:gd name="T45" fmla="*/ 94 h 185"/>
                <a:gd name="T46" fmla="*/ 185 w 288"/>
                <a:gd name="T47" fmla="*/ 94 h 185"/>
                <a:gd name="T48" fmla="*/ 185 w 288"/>
                <a:gd name="T49" fmla="*/ 93 h 185"/>
                <a:gd name="T50" fmla="*/ 102 w 288"/>
                <a:gd name="T51" fmla="*/ 1 h 185"/>
                <a:gd name="T52" fmla="*/ 93 w 288"/>
                <a:gd name="T53" fmla="*/ 0 h 185"/>
                <a:gd name="T54" fmla="*/ 89 w 288"/>
                <a:gd name="T55" fmla="*/ 0 h 185"/>
                <a:gd name="T56" fmla="*/ 88 w 288"/>
                <a:gd name="T57" fmla="*/ 1 h 185"/>
                <a:gd name="T58" fmla="*/ 84 w 288"/>
                <a:gd name="T59" fmla="*/ 1 h 185"/>
                <a:gd name="T60" fmla="*/ 83 w 288"/>
                <a:gd name="T61" fmla="*/ 1 h 185"/>
                <a:gd name="T62" fmla="*/ 79 w 288"/>
                <a:gd name="T63" fmla="*/ 1 h 185"/>
                <a:gd name="T64" fmla="*/ 78 w 288"/>
                <a:gd name="T65" fmla="*/ 2 h 185"/>
                <a:gd name="T66" fmla="*/ 0 w 288"/>
                <a:gd name="T67" fmla="*/ 93 h 185"/>
                <a:gd name="T68" fmla="*/ 93 w 288"/>
                <a:gd name="T69" fmla="*/ 185 h 185"/>
                <a:gd name="T70" fmla="*/ 106 w 288"/>
                <a:gd name="T71" fmla="*/ 184 h 185"/>
                <a:gd name="T72" fmla="*/ 68 w 288"/>
                <a:gd name="T73"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8" h="185">
                  <a:moveTo>
                    <a:pt x="68" y="93"/>
                  </a:moveTo>
                  <a:cubicBezTo>
                    <a:pt x="68" y="92"/>
                    <a:pt x="68" y="92"/>
                    <a:pt x="68" y="92"/>
                  </a:cubicBezTo>
                  <a:cubicBezTo>
                    <a:pt x="38" y="92"/>
                    <a:pt x="38" y="92"/>
                    <a:pt x="38" y="92"/>
                  </a:cubicBezTo>
                  <a:cubicBezTo>
                    <a:pt x="86" y="44"/>
                    <a:pt x="86" y="44"/>
                    <a:pt x="86" y="44"/>
                  </a:cubicBezTo>
                  <a:cubicBezTo>
                    <a:pt x="134" y="92"/>
                    <a:pt x="134" y="92"/>
                    <a:pt x="134" y="92"/>
                  </a:cubicBezTo>
                  <a:cubicBezTo>
                    <a:pt x="103" y="92"/>
                    <a:pt x="103" y="92"/>
                    <a:pt x="103" y="92"/>
                  </a:cubicBezTo>
                  <a:cubicBezTo>
                    <a:pt x="103" y="93"/>
                    <a:pt x="103" y="93"/>
                    <a:pt x="103" y="93"/>
                  </a:cubicBezTo>
                  <a:cubicBezTo>
                    <a:pt x="103" y="140"/>
                    <a:pt x="140" y="180"/>
                    <a:pt x="187" y="185"/>
                  </a:cubicBezTo>
                  <a:cubicBezTo>
                    <a:pt x="190" y="185"/>
                    <a:pt x="193" y="185"/>
                    <a:pt x="196" y="185"/>
                  </a:cubicBezTo>
                  <a:cubicBezTo>
                    <a:pt x="197" y="185"/>
                    <a:pt x="198" y="185"/>
                    <a:pt x="200" y="185"/>
                  </a:cubicBezTo>
                  <a:cubicBezTo>
                    <a:pt x="200" y="185"/>
                    <a:pt x="200" y="185"/>
                    <a:pt x="201" y="185"/>
                  </a:cubicBezTo>
                  <a:cubicBezTo>
                    <a:pt x="202" y="185"/>
                    <a:pt x="203" y="185"/>
                    <a:pt x="205" y="185"/>
                  </a:cubicBezTo>
                  <a:cubicBezTo>
                    <a:pt x="205" y="185"/>
                    <a:pt x="205" y="185"/>
                    <a:pt x="206" y="185"/>
                  </a:cubicBezTo>
                  <a:cubicBezTo>
                    <a:pt x="207" y="185"/>
                    <a:pt x="208" y="184"/>
                    <a:pt x="210" y="184"/>
                  </a:cubicBezTo>
                  <a:cubicBezTo>
                    <a:pt x="210" y="184"/>
                    <a:pt x="210" y="184"/>
                    <a:pt x="210" y="184"/>
                  </a:cubicBezTo>
                  <a:cubicBezTo>
                    <a:pt x="255" y="177"/>
                    <a:pt x="288" y="139"/>
                    <a:pt x="288" y="93"/>
                  </a:cubicBezTo>
                  <a:cubicBezTo>
                    <a:pt x="288" y="42"/>
                    <a:pt x="247" y="0"/>
                    <a:pt x="196" y="0"/>
                  </a:cubicBezTo>
                  <a:cubicBezTo>
                    <a:pt x="191" y="0"/>
                    <a:pt x="187" y="1"/>
                    <a:pt x="182" y="1"/>
                  </a:cubicBezTo>
                  <a:cubicBezTo>
                    <a:pt x="206" y="25"/>
                    <a:pt x="221" y="57"/>
                    <a:pt x="221" y="93"/>
                  </a:cubicBezTo>
                  <a:cubicBezTo>
                    <a:pt x="221" y="94"/>
                    <a:pt x="221" y="94"/>
                    <a:pt x="221" y="94"/>
                  </a:cubicBezTo>
                  <a:cubicBezTo>
                    <a:pt x="251" y="94"/>
                    <a:pt x="251" y="94"/>
                    <a:pt x="251" y="94"/>
                  </a:cubicBezTo>
                  <a:cubicBezTo>
                    <a:pt x="203" y="142"/>
                    <a:pt x="203" y="142"/>
                    <a:pt x="203" y="142"/>
                  </a:cubicBezTo>
                  <a:cubicBezTo>
                    <a:pt x="155" y="94"/>
                    <a:pt x="155" y="94"/>
                    <a:pt x="155" y="94"/>
                  </a:cubicBezTo>
                  <a:cubicBezTo>
                    <a:pt x="185" y="94"/>
                    <a:pt x="185" y="94"/>
                    <a:pt x="185" y="94"/>
                  </a:cubicBezTo>
                  <a:cubicBezTo>
                    <a:pt x="185" y="93"/>
                    <a:pt x="185" y="93"/>
                    <a:pt x="185" y="93"/>
                  </a:cubicBezTo>
                  <a:cubicBezTo>
                    <a:pt x="185" y="45"/>
                    <a:pt x="149" y="6"/>
                    <a:pt x="102" y="1"/>
                  </a:cubicBezTo>
                  <a:cubicBezTo>
                    <a:pt x="99" y="1"/>
                    <a:pt x="96" y="0"/>
                    <a:pt x="93" y="0"/>
                  </a:cubicBezTo>
                  <a:cubicBezTo>
                    <a:pt x="92" y="0"/>
                    <a:pt x="90" y="0"/>
                    <a:pt x="89" y="0"/>
                  </a:cubicBezTo>
                  <a:cubicBezTo>
                    <a:pt x="89" y="0"/>
                    <a:pt x="88" y="1"/>
                    <a:pt x="88" y="1"/>
                  </a:cubicBezTo>
                  <a:cubicBezTo>
                    <a:pt x="87" y="1"/>
                    <a:pt x="85" y="1"/>
                    <a:pt x="84" y="1"/>
                  </a:cubicBezTo>
                  <a:cubicBezTo>
                    <a:pt x="84" y="1"/>
                    <a:pt x="83" y="1"/>
                    <a:pt x="83" y="1"/>
                  </a:cubicBezTo>
                  <a:cubicBezTo>
                    <a:pt x="82" y="1"/>
                    <a:pt x="80" y="1"/>
                    <a:pt x="79" y="1"/>
                  </a:cubicBezTo>
                  <a:cubicBezTo>
                    <a:pt x="79" y="1"/>
                    <a:pt x="79" y="1"/>
                    <a:pt x="78" y="2"/>
                  </a:cubicBezTo>
                  <a:cubicBezTo>
                    <a:pt x="34" y="8"/>
                    <a:pt x="0" y="47"/>
                    <a:pt x="0" y="93"/>
                  </a:cubicBezTo>
                  <a:cubicBezTo>
                    <a:pt x="0" y="144"/>
                    <a:pt x="42" y="185"/>
                    <a:pt x="93" y="185"/>
                  </a:cubicBezTo>
                  <a:cubicBezTo>
                    <a:pt x="97" y="185"/>
                    <a:pt x="102" y="185"/>
                    <a:pt x="106" y="184"/>
                  </a:cubicBezTo>
                  <a:cubicBezTo>
                    <a:pt x="83" y="161"/>
                    <a:pt x="68" y="129"/>
                    <a:pt x="68" y="93"/>
                  </a:cubicBezTo>
                  <a:close/>
                </a:path>
              </a:pathLst>
            </a:custGeom>
            <a:grpFill/>
            <a:ln>
              <a:noFill/>
            </a:ln>
          </p:spPr>
          <p:txBody>
            <a:bodyPr vert="horz" wrap="square" lIns="68580" tIns="34290" rIns="68580" bIns="34290" numCol="1" anchor="t" anchorCtr="0" compatLnSpc="1"/>
            <a:lstStyle/>
            <a:p>
              <a:endParaRPr lang="zh-CN" altLang="en-US"/>
            </a:p>
          </p:txBody>
        </p:sp>
        <p:sp>
          <p:nvSpPr>
            <p:cNvPr id="27" name="Freeform 29"/>
            <p:cNvSpPr>
              <a:spLocks noEditPoints="1"/>
            </p:cNvSpPr>
            <p:nvPr/>
          </p:nvSpPr>
          <p:spPr bwMode="auto">
            <a:xfrm>
              <a:off x="4258866" y="2776413"/>
              <a:ext cx="208360" cy="173831"/>
            </a:xfrm>
            <a:custGeom>
              <a:avLst/>
              <a:gdLst>
                <a:gd name="T0" fmla="*/ 183 w 288"/>
                <a:gd name="T1" fmla="*/ 240 h 240"/>
                <a:gd name="T2" fmla="*/ 288 w 288"/>
                <a:gd name="T3" fmla="*/ 210 h 240"/>
                <a:gd name="T4" fmla="*/ 184 w 288"/>
                <a:gd name="T5" fmla="*/ 139 h 240"/>
                <a:gd name="T6" fmla="*/ 194 w 288"/>
                <a:gd name="T7" fmla="*/ 110 h 240"/>
                <a:gd name="T8" fmla="*/ 197 w 288"/>
                <a:gd name="T9" fmla="*/ 92 h 240"/>
                <a:gd name="T10" fmla="*/ 198 w 288"/>
                <a:gd name="T11" fmla="*/ 54 h 240"/>
                <a:gd name="T12" fmla="*/ 181 w 288"/>
                <a:gd name="T13" fmla="*/ 11 h 240"/>
                <a:gd name="T14" fmla="*/ 147 w 288"/>
                <a:gd name="T15" fmla="*/ 0 h 240"/>
                <a:gd name="T16" fmla="*/ 143 w 288"/>
                <a:gd name="T17" fmla="*/ 0 h 240"/>
                <a:gd name="T18" fmla="*/ 139 w 288"/>
                <a:gd name="T19" fmla="*/ 0 h 240"/>
                <a:gd name="T20" fmla="*/ 139 w 288"/>
                <a:gd name="T21" fmla="*/ 0 h 240"/>
                <a:gd name="T22" fmla="*/ 88 w 288"/>
                <a:gd name="T23" fmla="*/ 47 h 240"/>
                <a:gd name="T24" fmla="*/ 88 w 288"/>
                <a:gd name="T25" fmla="*/ 86 h 240"/>
                <a:gd name="T26" fmla="*/ 88 w 288"/>
                <a:gd name="T27" fmla="*/ 93 h 240"/>
                <a:gd name="T28" fmla="*/ 100 w 288"/>
                <a:gd name="T29" fmla="*/ 134 h 240"/>
                <a:gd name="T30" fmla="*/ 36 w 288"/>
                <a:gd name="T31" fmla="*/ 177 h 240"/>
                <a:gd name="T32" fmla="*/ 0 w 288"/>
                <a:gd name="T33" fmla="*/ 240 h 240"/>
                <a:gd name="T34" fmla="*/ 143 w 288"/>
                <a:gd name="T35" fmla="*/ 204 h 240"/>
                <a:gd name="T36" fmla="*/ 89 w 288"/>
                <a:gd name="T37" fmla="*/ 93 h 240"/>
                <a:gd name="T38" fmla="*/ 96 w 288"/>
                <a:gd name="T39" fmla="*/ 42 h 240"/>
                <a:gd name="T40" fmla="*/ 131 w 288"/>
                <a:gd name="T41" fmla="*/ 48 h 240"/>
                <a:gd name="T42" fmla="*/ 142 w 288"/>
                <a:gd name="T43" fmla="*/ 50 h 240"/>
                <a:gd name="T44" fmla="*/ 152 w 288"/>
                <a:gd name="T45" fmla="*/ 50 h 240"/>
                <a:gd name="T46" fmla="*/ 158 w 288"/>
                <a:gd name="T47" fmla="*/ 10 h 240"/>
                <a:gd name="T48" fmla="*/ 190 w 288"/>
                <a:gd name="T49" fmla="*/ 80 h 240"/>
                <a:gd name="T50" fmla="*/ 195 w 288"/>
                <a:gd name="T51" fmla="*/ 103 h 240"/>
                <a:gd name="T52" fmla="*/ 164 w 288"/>
                <a:gd name="T53" fmla="*/ 154 h 240"/>
                <a:gd name="T54" fmla="*/ 126 w 288"/>
                <a:gd name="T55" fmla="*/ 149 h 240"/>
                <a:gd name="T56" fmla="*/ 116 w 288"/>
                <a:gd name="T57" fmla="*/ 149 h 240"/>
                <a:gd name="T58" fmla="*/ 115 w 288"/>
                <a:gd name="T59" fmla="*/ 155 h 240"/>
                <a:gd name="T60" fmla="*/ 121 w 288"/>
                <a:gd name="T61" fmla="*/ 159 h 240"/>
                <a:gd name="T62" fmla="*/ 158 w 288"/>
                <a:gd name="T63" fmla="*/ 153 h 240"/>
                <a:gd name="T64" fmla="*/ 170 w 288"/>
                <a:gd name="T65" fmla="*/ 153 h 240"/>
                <a:gd name="T66" fmla="*/ 175 w 288"/>
                <a:gd name="T67" fmla="*/ 161 h 240"/>
                <a:gd name="T68" fmla="*/ 160 w 288"/>
                <a:gd name="T69" fmla="*/ 164 h 240"/>
                <a:gd name="T70" fmla="*/ 148 w 288"/>
                <a:gd name="T71" fmla="*/ 162 h 240"/>
                <a:gd name="T72" fmla="*/ 136 w 288"/>
                <a:gd name="T73" fmla="*/ 164 h 240"/>
                <a:gd name="T74" fmla="*/ 119 w 288"/>
                <a:gd name="T75" fmla="*/ 170 h 240"/>
                <a:gd name="T76" fmla="*/ 115 w 288"/>
                <a:gd name="T77" fmla="*/ 15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 h="240">
                  <a:moveTo>
                    <a:pt x="143" y="204"/>
                  </a:moveTo>
                  <a:cubicBezTo>
                    <a:pt x="164" y="204"/>
                    <a:pt x="181" y="220"/>
                    <a:pt x="183" y="240"/>
                  </a:cubicBezTo>
                  <a:cubicBezTo>
                    <a:pt x="288" y="240"/>
                    <a:pt x="288" y="240"/>
                    <a:pt x="288" y="240"/>
                  </a:cubicBezTo>
                  <a:cubicBezTo>
                    <a:pt x="288" y="210"/>
                    <a:pt x="288" y="210"/>
                    <a:pt x="288" y="210"/>
                  </a:cubicBezTo>
                  <a:cubicBezTo>
                    <a:pt x="288" y="210"/>
                    <a:pt x="288" y="193"/>
                    <a:pt x="252" y="177"/>
                  </a:cubicBezTo>
                  <a:cubicBezTo>
                    <a:pt x="237" y="170"/>
                    <a:pt x="215" y="150"/>
                    <a:pt x="184" y="139"/>
                  </a:cubicBezTo>
                  <a:cubicBezTo>
                    <a:pt x="185" y="136"/>
                    <a:pt x="186" y="133"/>
                    <a:pt x="187" y="130"/>
                  </a:cubicBezTo>
                  <a:cubicBezTo>
                    <a:pt x="189" y="124"/>
                    <a:pt x="192" y="117"/>
                    <a:pt x="194" y="110"/>
                  </a:cubicBezTo>
                  <a:cubicBezTo>
                    <a:pt x="196" y="105"/>
                    <a:pt x="197" y="100"/>
                    <a:pt x="198" y="93"/>
                  </a:cubicBezTo>
                  <a:cubicBezTo>
                    <a:pt x="198" y="93"/>
                    <a:pt x="197" y="93"/>
                    <a:pt x="197" y="92"/>
                  </a:cubicBezTo>
                  <a:cubicBezTo>
                    <a:pt x="197" y="89"/>
                    <a:pt x="197" y="86"/>
                    <a:pt x="197" y="84"/>
                  </a:cubicBezTo>
                  <a:cubicBezTo>
                    <a:pt x="197" y="71"/>
                    <a:pt x="198" y="62"/>
                    <a:pt x="198" y="54"/>
                  </a:cubicBezTo>
                  <a:cubicBezTo>
                    <a:pt x="198" y="51"/>
                    <a:pt x="198" y="49"/>
                    <a:pt x="198" y="47"/>
                  </a:cubicBezTo>
                  <a:cubicBezTo>
                    <a:pt x="196" y="31"/>
                    <a:pt x="190" y="19"/>
                    <a:pt x="181" y="11"/>
                  </a:cubicBezTo>
                  <a:cubicBezTo>
                    <a:pt x="172" y="4"/>
                    <a:pt x="160" y="1"/>
                    <a:pt x="147" y="0"/>
                  </a:cubicBezTo>
                  <a:cubicBezTo>
                    <a:pt x="147" y="0"/>
                    <a:pt x="147" y="0"/>
                    <a:pt x="147" y="0"/>
                  </a:cubicBezTo>
                  <a:cubicBezTo>
                    <a:pt x="143" y="0"/>
                    <a:pt x="143" y="0"/>
                    <a:pt x="143" y="0"/>
                  </a:cubicBezTo>
                  <a:cubicBezTo>
                    <a:pt x="143" y="0"/>
                    <a:pt x="143" y="0"/>
                    <a:pt x="143" y="0"/>
                  </a:cubicBezTo>
                  <a:cubicBezTo>
                    <a:pt x="143" y="0"/>
                    <a:pt x="143" y="0"/>
                    <a:pt x="143" y="0"/>
                  </a:cubicBezTo>
                  <a:cubicBezTo>
                    <a:pt x="139" y="0"/>
                    <a:pt x="139" y="0"/>
                    <a:pt x="139" y="0"/>
                  </a:cubicBezTo>
                  <a:cubicBezTo>
                    <a:pt x="139" y="0"/>
                    <a:pt x="139" y="0"/>
                    <a:pt x="139" y="0"/>
                  </a:cubicBezTo>
                  <a:cubicBezTo>
                    <a:pt x="139" y="0"/>
                    <a:pt x="139" y="0"/>
                    <a:pt x="139" y="0"/>
                  </a:cubicBezTo>
                  <a:cubicBezTo>
                    <a:pt x="125" y="1"/>
                    <a:pt x="114" y="4"/>
                    <a:pt x="105" y="11"/>
                  </a:cubicBezTo>
                  <a:cubicBezTo>
                    <a:pt x="95" y="19"/>
                    <a:pt x="89" y="31"/>
                    <a:pt x="88" y="47"/>
                  </a:cubicBezTo>
                  <a:cubicBezTo>
                    <a:pt x="87" y="48"/>
                    <a:pt x="87" y="50"/>
                    <a:pt x="87" y="52"/>
                  </a:cubicBezTo>
                  <a:cubicBezTo>
                    <a:pt x="87" y="61"/>
                    <a:pt x="88" y="71"/>
                    <a:pt x="88" y="86"/>
                  </a:cubicBezTo>
                  <a:cubicBezTo>
                    <a:pt x="88" y="88"/>
                    <a:pt x="88" y="90"/>
                    <a:pt x="88" y="93"/>
                  </a:cubicBezTo>
                  <a:cubicBezTo>
                    <a:pt x="88" y="93"/>
                    <a:pt x="88" y="93"/>
                    <a:pt x="88" y="93"/>
                  </a:cubicBezTo>
                  <a:cubicBezTo>
                    <a:pt x="88" y="108"/>
                    <a:pt x="96" y="120"/>
                    <a:pt x="99" y="131"/>
                  </a:cubicBezTo>
                  <a:cubicBezTo>
                    <a:pt x="99" y="132"/>
                    <a:pt x="100" y="133"/>
                    <a:pt x="100" y="134"/>
                  </a:cubicBezTo>
                  <a:cubicBezTo>
                    <a:pt x="101" y="136"/>
                    <a:pt x="101" y="138"/>
                    <a:pt x="102" y="140"/>
                  </a:cubicBezTo>
                  <a:cubicBezTo>
                    <a:pt x="72" y="151"/>
                    <a:pt x="51" y="170"/>
                    <a:pt x="36" y="177"/>
                  </a:cubicBezTo>
                  <a:cubicBezTo>
                    <a:pt x="0" y="193"/>
                    <a:pt x="0" y="210"/>
                    <a:pt x="0" y="210"/>
                  </a:cubicBezTo>
                  <a:cubicBezTo>
                    <a:pt x="0" y="240"/>
                    <a:pt x="0" y="240"/>
                    <a:pt x="0" y="240"/>
                  </a:cubicBezTo>
                  <a:cubicBezTo>
                    <a:pt x="103" y="240"/>
                    <a:pt x="103" y="240"/>
                    <a:pt x="103" y="240"/>
                  </a:cubicBezTo>
                  <a:cubicBezTo>
                    <a:pt x="105" y="220"/>
                    <a:pt x="123" y="204"/>
                    <a:pt x="143" y="204"/>
                  </a:cubicBezTo>
                  <a:close/>
                  <a:moveTo>
                    <a:pt x="90" y="103"/>
                  </a:moveTo>
                  <a:cubicBezTo>
                    <a:pt x="90" y="100"/>
                    <a:pt x="89" y="97"/>
                    <a:pt x="89" y="93"/>
                  </a:cubicBezTo>
                  <a:cubicBezTo>
                    <a:pt x="95" y="80"/>
                    <a:pt x="95" y="80"/>
                    <a:pt x="95" y="80"/>
                  </a:cubicBezTo>
                  <a:cubicBezTo>
                    <a:pt x="96" y="42"/>
                    <a:pt x="96" y="42"/>
                    <a:pt x="96" y="42"/>
                  </a:cubicBezTo>
                  <a:cubicBezTo>
                    <a:pt x="101" y="14"/>
                    <a:pt x="127" y="10"/>
                    <a:pt x="127" y="10"/>
                  </a:cubicBezTo>
                  <a:cubicBezTo>
                    <a:pt x="131" y="48"/>
                    <a:pt x="131" y="48"/>
                    <a:pt x="131" y="48"/>
                  </a:cubicBezTo>
                  <a:cubicBezTo>
                    <a:pt x="131" y="48"/>
                    <a:pt x="131" y="50"/>
                    <a:pt x="133" y="50"/>
                  </a:cubicBezTo>
                  <a:cubicBezTo>
                    <a:pt x="134" y="50"/>
                    <a:pt x="140" y="50"/>
                    <a:pt x="142" y="50"/>
                  </a:cubicBezTo>
                  <a:cubicBezTo>
                    <a:pt x="142" y="50"/>
                    <a:pt x="143" y="50"/>
                    <a:pt x="143" y="50"/>
                  </a:cubicBezTo>
                  <a:cubicBezTo>
                    <a:pt x="146" y="50"/>
                    <a:pt x="151" y="50"/>
                    <a:pt x="152" y="50"/>
                  </a:cubicBezTo>
                  <a:cubicBezTo>
                    <a:pt x="154" y="50"/>
                    <a:pt x="154" y="48"/>
                    <a:pt x="154" y="48"/>
                  </a:cubicBezTo>
                  <a:cubicBezTo>
                    <a:pt x="158" y="10"/>
                    <a:pt x="158" y="10"/>
                    <a:pt x="158" y="10"/>
                  </a:cubicBezTo>
                  <a:cubicBezTo>
                    <a:pt x="158" y="10"/>
                    <a:pt x="184" y="14"/>
                    <a:pt x="189" y="42"/>
                  </a:cubicBezTo>
                  <a:cubicBezTo>
                    <a:pt x="190" y="80"/>
                    <a:pt x="190" y="80"/>
                    <a:pt x="190" y="80"/>
                  </a:cubicBezTo>
                  <a:cubicBezTo>
                    <a:pt x="196" y="93"/>
                    <a:pt x="196" y="93"/>
                    <a:pt x="196" y="93"/>
                  </a:cubicBezTo>
                  <a:cubicBezTo>
                    <a:pt x="196" y="97"/>
                    <a:pt x="196" y="100"/>
                    <a:pt x="195" y="103"/>
                  </a:cubicBezTo>
                  <a:cubicBezTo>
                    <a:pt x="188" y="119"/>
                    <a:pt x="172" y="136"/>
                    <a:pt x="170" y="149"/>
                  </a:cubicBezTo>
                  <a:cubicBezTo>
                    <a:pt x="164" y="154"/>
                    <a:pt x="164" y="154"/>
                    <a:pt x="164" y="154"/>
                  </a:cubicBezTo>
                  <a:cubicBezTo>
                    <a:pt x="160" y="149"/>
                    <a:pt x="160" y="149"/>
                    <a:pt x="160" y="149"/>
                  </a:cubicBezTo>
                  <a:cubicBezTo>
                    <a:pt x="126" y="149"/>
                    <a:pt x="126" y="149"/>
                    <a:pt x="126" y="149"/>
                  </a:cubicBezTo>
                  <a:cubicBezTo>
                    <a:pt x="121" y="154"/>
                    <a:pt x="121" y="154"/>
                    <a:pt x="121" y="154"/>
                  </a:cubicBezTo>
                  <a:cubicBezTo>
                    <a:pt x="116" y="149"/>
                    <a:pt x="116" y="149"/>
                    <a:pt x="116" y="149"/>
                  </a:cubicBezTo>
                  <a:cubicBezTo>
                    <a:pt x="114" y="136"/>
                    <a:pt x="97" y="119"/>
                    <a:pt x="90" y="103"/>
                  </a:cubicBezTo>
                  <a:close/>
                  <a:moveTo>
                    <a:pt x="115" y="155"/>
                  </a:moveTo>
                  <a:cubicBezTo>
                    <a:pt x="115" y="155"/>
                    <a:pt x="115" y="154"/>
                    <a:pt x="115" y="153"/>
                  </a:cubicBezTo>
                  <a:cubicBezTo>
                    <a:pt x="121" y="159"/>
                    <a:pt x="121" y="159"/>
                    <a:pt x="121" y="159"/>
                  </a:cubicBezTo>
                  <a:cubicBezTo>
                    <a:pt x="127" y="153"/>
                    <a:pt x="127" y="153"/>
                    <a:pt x="127" y="153"/>
                  </a:cubicBezTo>
                  <a:cubicBezTo>
                    <a:pt x="158" y="153"/>
                    <a:pt x="158" y="153"/>
                    <a:pt x="158" y="153"/>
                  </a:cubicBezTo>
                  <a:cubicBezTo>
                    <a:pt x="164" y="159"/>
                    <a:pt x="164" y="159"/>
                    <a:pt x="164" y="159"/>
                  </a:cubicBezTo>
                  <a:cubicBezTo>
                    <a:pt x="170" y="153"/>
                    <a:pt x="170" y="153"/>
                    <a:pt x="170" y="153"/>
                  </a:cubicBezTo>
                  <a:cubicBezTo>
                    <a:pt x="170" y="154"/>
                    <a:pt x="171" y="155"/>
                    <a:pt x="171" y="155"/>
                  </a:cubicBezTo>
                  <a:cubicBezTo>
                    <a:pt x="172" y="157"/>
                    <a:pt x="174" y="160"/>
                    <a:pt x="175" y="161"/>
                  </a:cubicBezTo>
                  <a:cubicBezTo>
                    <a:pt x="172" y="165"/>
                    <a:pt x="170" y="168"/>
                    <a:pt x="167" y="170"/>
                  </a:cubicBezTo>
                  <a:cubicBezTo>
                    <a:pt x="160" y="164"/>
                    <a:pt x="160" y="164"/>
                    <a:pt x="160" y="164"/>
                  </a:cubicBezTo>
                  <a:cubicBezTo>
                    <a:pt x="150" y="164"/>
                    <a:pt x="150" y="164"/>
                    <a:pt x="150" y="164"/>
                  </a:cubicBezTo>
                  <a:cubicBezTo>
                    <a:pt x="148" y="162"/>
                    <a:pt x="148" y="162"/>
                    <a:pt x="148" y="162"/>
                  </a:cubicBezTo>
                  <a:cubicBezTo>
                    <a:pt x="137" y="162"/>
                    <a:pt x="137" y="162"/>
                    <a:pt x="137" y="162"/>
                  </a:cubicBezTo>
                  <a:cubicBezTo>
                    <a:pt x="136" y="164"/>
                    <a:pt x="136" y="164"/>
                    <a:pt x="136" y="164"/>
                  </a:cubicBezTo>
                  <a:cubicBezTo>
                    <a:pt x="126" y="164"/>
                    <a:pt x="126" y="164"/>
                    <a:pt x="126" y="164"/>
                  </a:cubicBezTo>
                  <a:cubicBezTo>
                    <a:pt x="119" y="170"/>
                    <a:pt x="119" y="170"/>
                    <a:pt x="119" y="170"/>
                  </a:cubicBezTo>
                  <a:cubicBezTo>
                    <a:pt x="116" y="168"/>
                    <a:pt x="113" y="165"/>
                    <a:pt x="111" y="161"/>
                  </a:cubicBezTo>
                  <a:cubicBezTo>
                    <a:pt x="112" y="160"/>
                    <a:pt x="113" y="157"/>
                    <a:pt x="115" y="155"/>
                  </a:cubicBezTo>
                  <a:close/>
                </a:path>
              </a:pathLst>
            </a:custGeom>
            <a:grpFill/>
            <a:ln>
              <a:noFill/>
            </a:ln>
          </p:spPr>
          <p:txBody>
            <a:bodyPr vert="horz" wrap="square" lIns="68580" tIns="34290" rIns="68580" bIns="34290" numCol="1" anchor="t" anchorCtr="0" compatLnSpc="1"/>
            <a:lstStyle/>
            <a:p>
              <a:endParaRPr lang="zh-CN" altLang="en-US"/>
            </a:p>
          </p:txBody>
        </p:sp>
        <p:sp>
          <p:nvSpPr>
            <p:cNvPr id="28" name="Freeform 30"/>
            <p:cNvSpPr/>
            <p:nvPr/>
          </p:nvSpPr>
          <p:spPr bwMode="auto">
            <a:xfrm>
              <a:off x="4368404" y="2839517"/>
              <a:ext cx="22622" cy="8335"/>
            </a:xfrm>
            <a:custGeom>
              <a:avLst/>
              <a:gdLst>
                <a:gd name="T0" fmla="*/ 31 w 31"/>
                <a:gd name="T1" fmla="*/ 5 h 11"/>
                <a:gd name="T2" fmla="*/ 29 w 31"/>
                <a:gd name="T3" fmla="*/ 0 h 11"/>
                <a:gd name="T4" fmla="*/ 0 w 31"/>
                <a:gd name="T5" fmla="*/ 6 h 11"/>
                <a:gd name="T6" fmla="*/ 2 w 31"/>
                <a:gd name="T7" fmla="*/ 10 h 11"/>
                <a:gd name="T8" fmla="*/ 31 w 31"/>
                <a:gd name="T9" fmla="*/ 5 h 11"/>
              </a:gdLst>
              <a:ahLst/>
              <a:cxnLst>
                <a:cxn ang="0">
                  <a:pos x="T0" y="T1"/>
                </a:cxn>
                <a:cxn ang="0">
                  <a:pos x="T2" y="T3"/>
                </a:cxn>
                <a:cxn ang="0">
                  <a:pos x="T4" y="T5"/>
                </a:cxn>
                <a:cxn ang="0">
                  <a:pos x="T6" y="T7"/>
                </a:cxn>
                <a:cxn ang="0">
                  <a:pos x="T8" y="T9"/>
                </a:cxn>
              </a:cxnLst>
              <a:rect l="0" t="0" r="r" b="b"/>
              <a:pathLst>
                <a:path w="31" h="11">
                  <a:moveTo>
                    <a:pt x="31" y="5"/>
                  </a:moveTo>
                  <a:cubicBezTo>
                    <a:pt x="29" y="0"/>
                    <a:pt x="29" y="0"/>
                    <a:pt x="29" y="0"/>
                  </a:cubicBezTo>
                  <a:cubicBezTo>
                    <a:pt x="29" y="0"/>
                    <a:pt x="20" y="5"/>
                    <a:pt x="0" y="6"/>
                  </a:cubicBezTo>
                  <a:cubicBezTo>
                    <a:pt x="2" y="10"/>
                    <a:pt x="2" y="10"/>
                    <a:pt x="2" y="10"/>
                  </a:cubicBezTo>
                  <a:cubicBezTo>
                    <a:pt x="2" y="10"/>
                    <a:pt x="26" y="11"/>
                    <a:pt x="31" y="5"/>
                  </a:cubicBezTo>
                  <a:close/>
                </a:path>
              </a:pathLst>
            </a:custGeom>
            <a:grpFill/>
            <a:ln>
              <a:noFill/>
            </a:ln>
          </p:spPr>
          <p:txBody>
            <a:bodyPr vert="horz" wrap="square" lIns="68580" tIns="34290" rIns="68580" bIns="34290" numCol="1" anchor="t" anchorCtr="0" compatLnSpc="1"/>
            <a:lstStyle/>
            <a:p>
              <a:endParaRPr lang="zh-CN" altLang="en-US"/>
            </a:p>
          </p:txBody>
        </p:sp>
        <p:sp>
          <p:nvSpPr>
            <p:cNvPr id="29" name="Freeform 31"/>
            <p:cNvSpPr/>
            <p:nvPr/>
          </p:nvSpPr>
          <p:spPr bwMode="auto">
            <a:xfrm>
              <a:off x="4332685" y="2839517"/>
              <a:ext cx="22622" cy="8335"/>
            </a:xfrm>
            <a:custGeom>
              <a:avLst/>
              <a:gdLst>
                <a:gd name="T0" fmla="*/ 28 w 30"/>
                <a:gd name="T1" fmla="*/ 10 h 11"/>
                <a:gd name="T2" fmla="*/ 30 w 30"/>
                <a:gd name="T3" fmla="*/ 6 h 11"/>
                <a:gd name="T4" fmla="*/ 2 w 30"/>
                <a:gd name="T5" fmla="*/ 0 h 11"/>
                <a:gd name="T6" fmla="*/ 0 w 30"/>
                <a:gd name="T7" fmla="*/ 5 h 11"/>
                <a:gd name="T8" fmla="*/ 28 w 30"/>
                <a:gd name="T9" fmla="*/ 10 h 11"/>
              </a:gdLst>
              <a:ahLst/>
              <a:cxnLst>
                <a:cxn ang="0">
                  <a:pos x="T0" y="T1"/>
                </a:cxn>
                <a:cxn ang="0">
                  <a:pos x="T2" y="T3"/>
                </a:cxn>
                <a:cxn ang="0">
                  <a:pos x="T4" y="T5"/>
                </a:cxn>
                <a:cxn ang="0">
                  <a:pos x="T6" y="T7"/>
                </a:cxn>
                <a:cxn ang="0">
                  <a:pos x="T8" y="T9"/>
                </a:cxn>
              </a:cxnLst>
              <a:rect l="0" t="0" r="r" b="b"/>
              <a:pathLst>
                <a:path w="30" h="11">
                  <a:moveTo>
                    <a:pt x="28" y="10"/>
                  </a:moveTo>
                  <a:cubicBezTo>
                    <a:pt x="30" y="6"/>
                    <a:pt x="30" y="6"/>
                    <a:pt x="30" y="6"/>
                  </a:cubicBezTo>
                  <a:cubicBezTo>
                    <a:pt x="11" y="5"/>
                    <a:pt x="2" y="0"/>
                    <a:pt x="2" y="0"/>
                  </a:cubicBezTo>
                  <a:cubicBezTo>
                    <a:pt x="0" y="5"/>
                    <a:pt x="0" y="5"/>
                    <a:pt x="0" y="5"/>
                  </a:cubicBezTo>
                  <a:cubicBezTo>
                    <a:pt x="5" y="11"/>
                    <a:pt x="28" y="10"/>
                    <a:pt x="28" y="10"/>
                  </a:cubicBezTo>
                  <a:close/>
                </a:path>
              </a:pathLst>
            </a:custGeom>
            <a:grpFill/>
            <a:ln>
              <a:noFill/>
            </a:ln>
          </p:spPr>
          <p:txBody>
            <a:bodyPr vert="horz" wrap="square" lIns="68580" tIns="34290" rIns="68580" bIns="34290" numCol="1" anchor="t" anchorCtr="0" compatLnSpc="1"/>
            <a:lstStyle/>
            <a:p>
              <a:endParaRPr lang="zh-CN" altLang="en-US"/>
            </a:p>
          </p:txBody>
        </p:sp>
        <p:sp>
          <p:nvSpPr>
            <p:cNvPr id="30" name="Freeform 32"/>
            <p:cNvSpPr/>
            <p:nvPr/>
          </p:nvSpPr>
          <p:spPr bwMode="auto">
            <a:xfrm>
              <a:off x="4337448" y="2928813"/>
              <a:ext cx="50006" cy="21431"/>
            </a:xfrm>
            <a:custGeom>
              <a:avLst/>
              <a:gdLst>
                <a:gd name="T0" fmla="*/ 34 w 68"/>
                <a:gd name="T1" fmla="*/ 8 h 30"/>
                <a:gd name="T2" fmla="*/ 60 w 68"/>
                <a:gd name="T3" fmla="*/ 30 h 30"/>
                <a:gd name="T4" fmla="*/ 68 w 68"/>
                <a:gd name="T5" fmla="*/ 30 h 30"/>
                <a:gd name="T6" fmla="*/ 34 w 68"/>
                <a:gd name="T7" fmla="*/ 0 h 30"/>
                <a:gd name="T8" fmla="*/ 0 w 68"/>
                <a:gd name="T9" fmla="*/ 30 h 30"/>
                <a:gd name="T10" fmla="*/ 9 w 68"/>
                <a:gd name="T11" fmla="*/ 30 h 30"/>
                <a:gd name="T12" fmla="*/ 34 w 68"/>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68" h="30">
                  <a:moveTo>
                    <a:pt x="34" y="8"/>
                  </a:moveTo>
                  <a:cubicBezTo>
                    <a:pt x="47" y="8"/>
                    <a:pt x="58" y="18"/>
                    <a:pt x="60" y="30"/>
                  </a:cubicBezTo>
                  <a:cubicBezTo>
                    <a:pt x="68" y="30"/>
                    <a:pt x="68" y="30"/>
                    <a:pt x="68" y="30"/>
                  </a:cubicBezTo>
                  <a:cubicBezTo>
                    <a:pt x="66" y="13"/>
                    <a:pt x="52" y="0"/>
                    <a:pt x="34" y="0"/>
                  </a:cubicBezTo>
                  <a:cubicBezTo>
                    <a:pt x="17" y="0"/>
                    <a:pt x="2" y="13"/>
                    <a:pt x="0" y="30"/>
                  </a:cubicBezTo>
                  <a:cubicBezTo>
                    <a:pt x="9" y="30"/>
                    <a:pt x="9" y="30"/>
                    <a:pt x="9" y="30"/>
                  </a:cubicBezTo>
                  <a:cubicBezTo>
                    <a:pt x="11" y="18"/>
                    <a:pt x="21" y="8"/>
                    <a:pt x="34" y="8"/>
                  </a:cubicBezTo>
                  <a:close/>
                </a:path>
              </a:pathLst>
            </a:custGeom>
            <a:grpFill/>
            <a:ln>
              <a:noFill/>
            </a:ln>
          </p:spPr>
          <p:txBody>
            <a:bodyPr vert="horz" wrap="square" lIns="68580" tIns="34290" rIns="68580" bIns="34290" numCol="1" anchor="t" anchorCtr="0" compatLnSpc="1"/>
            <a:lstStyle/>
            <a:p>
              <a:endParaRPr lang="zh-CN" altLang="en-US"/>
            </a:p>
          </p:txBody>
        </p:sp>
        <p:sp>
          <p:nvSpPr>
            <p:cNvPr id="31" name="Freeform 33"/>
            <p:cNvSpPr>
              <a:spLocks noEditPoints="1"/>
            </p:cNvSpPr>
            <p:nvPr/>
          </p:nvSpPr>
          <p:spPr bwMode="auto">
            <a:xfrm>
              <a:off x="6766322" y="4013473"/>
              <a:ext cx="209550" cy="20955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60 h 288"/>
                <a:gd name="T12" fmla="*/ 28 w 288"/>
                <a:gd name="T13" fmla="*/ 144 h 288"/>
                <a:gd name="T14" fmla="*/ 144 w 288"/>
                <a:gd name="T15" fmla="*/ 28 h 288"/>
                <a:gd name="T16" fmla="*/ 260 w 288"/>
                <a:gd name="T17" fmla="*/ 144 h 288"/>
                <a:gd name="T18" fmla="*/ 144 w 288"/>
                <a:gd name="T19" fmla="*/ 26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44" y="260"/>
                  </a:moveTo>
                  <a:cubicBezTo>
                    <a:pt x="80" y="260"/>
                    <a:pt x="28" y="208"/>
                    <a:pt x="28" y="144"/>
                  </a:cubicBezTo>
                  <a:cubicBezTo>
                    <a:pt x="28" y="80"/>
                    <a:pt x="80" y="28"/>
                    <a:pt x="144" y="28"/>
                  </a:cubicBezTo>
                  <a:cubicBezTo>
                    <a:pt x="208" y="28"/>
                    <a:pt x="260" y="80"/>
                    <a:pt x="260" y="144"/>
                  </a:cubicBezTo>
                  <a:cubicBezTo>
                    <a:pt x="260" y="208"/>
                    <a:pt x="208" y="260"/>
                    <a:pt x="144" y="260"/>
                  </a:cubicBezTo>
                  <a:close/>
                </a:path>
              </a:pathLst>
            </a:custGeom>
            <a:grpFill/>
            <a:ln>
              <a:noFill/>
            </a:ln>
          </p:spPr>
          <p:txBody>
            <a:bodyPr vert="horz" wrap="square" lIns="68580" tIns="34290" rIns="68580" bIns="34290" numCol="1" anchor="t" anchorCtr="0" compatLnSpc="1"/>
            <a:lstStyle/>
            <a:p>
              <a:endParaRPr lang="zh-CN" altLang="en-US"/>
            </a:p>
          </p:txBody>
        </p:sp>
        <p:sp>
          <p:nvSpPr>
            <p:cNvPr id="32" name="Freeform 34"/>
            <p:cNvSpPr>
              <a:spLocks noEditPoints="1"/>
            </p:cNvSpPr>
            <p:nvPr/>
          </p:nvSpPr>
          <p:spPr bwMode="auto">
            <a:xfrm>
              <a:off x="6807994" y="4055145"/>
              <a:ext cx="127397" cy="127397"/>
            </a:xfrm>
            <a:custGeom>
              <a:avLst/>
              <a:gdLst>
                <a:gd name="T0" fmla="*/ 88 w 175"/>
                <a:gd name="T1" fmla="*/ 0 h 175"/>
                <a:gd name="T2" fmla="*/ 0 w 175"/>
                <a:gd name="T3" fmla="*/ 87 h 175"/>
                <a:gd name="T4" fmla="*/ 88 w 175"/>
                <a:gd name="T5" fmla="*/ 175 h 175"/>
                <a:gd name="T6" fmla="*/ 175 w 175"/>
                <a:gd name="T7" fmla="*/ 87 h 175"/>
                <a:gd name="T8" fmla="*/ 88 w 175"/>
                <a:gd name="T9" fmla="*/ 0 h 175"/>
                <a:gd name="T10" fmla="*/ 122 w 175"/>
                <a:gd name="T11" fmla="*/ 136 h 175"/>
                <a:gd name="T12" fmla="*/ 121 w 175"/>
                <a:gd name="T13" fmla="*/ 136 h 175"/>
                <a:gd name="T14" fmla="*/ 88 w 175"/>
                <a:gd name="T15" fmla="*/ 147 h 175"/>
                <a:gd name="T16" fmla="*/ 54 w 175"/>
                <a:gd name="T17" fmla="*/ 136 h 175"/>
                <a:gd name="T18" fmla="*/ 54 w 175"/>
                <a:gd name="T19" fmla="*/ 136 h 175"/>
                <a:gd name="T20" fmla="*/ 54 w 175"/>
                <a:gd name="T21" fmla="*/ 136 h 175"/>
                <a:gd name="T22" fmla="*/ 28 w 175"/>
                <a:gd name="T23" fmla="*/ 87 h 175"/>
                <a:gd name="T24" fmla="*/ 87 w 175"/>
                <a:gd name="T25" fmla="*/ 28 h 175"/>
                <a:gd name="T26" fmla="*/ 87 w 175"/>
                <a:gd name="T27" fmla="*/ 28 h 175"/>
                <a:gd name="T28" fmla="*/ 87 w 175"/>
                <a:gd name="T29" fmla="*/ 28 h 175"/>
                <a:gd name="T30" fmla="*/ 88 w 175"/>
                <a:gd name="T31" fmla="*/ 28 h 175"/>
                <a:gd name="T32" fmla="*/ 147 w 175"/>
                <a:gd name="T33" fmla="*/ 87 h 175"/>
                <a:gd name="T34" fmla="*/ 121 w 175"/>
                <a:gd name="T35" fmla="*/ 136 h 175"/>
                <a:gd name="T36" fmla="*/ 122 w 175"/>
                <a:gd name="T37" fmla="*/ 1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175">
                  <a:moveTo>
                    <a:pt x="88" y="0"/>
                  </a:moveTo>
                  <a:cubicBezTo>
                    <a:pt x="39" y="0"/>
                    <a:pt x="0" y="39"/>
                    <a:pt x="0" y="87"/>
                  </a:cubicBezTo>
                  <a:cubicBezTo>
                    <a:pt x="0" y="136"/>
                    <a:pt x="39" y="175"/>
                    <a:pt x="88" y="175"/>
                  </a:cubicBezTo>
                  <a:cubicBezTo>
                    <a:pt x="136" y="175"/>
                    <a:pt x="175" y="136"/>
                    <a:pt x="175" y="87"/>
                  </a:cubicBezTo>
                  <a:cubicBezTo>
                    <a:pt x="175" y="39"/>
                    <a:pt x="136" y="0"/>
                    <a:pt x="88" y="0"/>
                  </a:cubicBezTo>
                  <a:close/>
                  <a:moveTo>
                    <a:pt x="122" y="136"/>
                  </a:moveTo>
                  <a:cubicBezTo>
                    <a:pt x="121" y="136"/>
                    <a:pt x="121" y="136"/>
                    <a:pt x="121" y="136"/>
                  </a:cubicBezTo>
                  <a:cubicBezTo>
                    <a:pt x="112" y="143"/>
                    <a:pt x="100" y="147"/>
                    <a:pt x="88" y="147"/>
                  </a:cubicBezTo>
                  <a:cubicBezTo>
                    <a:pt x="75" y="147"/>
                    <a:pt x="64" y="143"/>
                    <a:pt x="54" y="136"/>
                  </a:cubicBezTo>
                  <a:cubicBezTo>
                    <a:pt x="54" y="136"/>
                    <a:pt x="54" y="136"/>
                    <a:pt x="54" y="136"/>
                  </a:cubicBezTo>
                  <a:cubicBezTo>
                    <a:pt x="54" y="136"/>
                    <a:pt x="54" y="136"/>
                    <a:pt x="54" y="136"/>
                  </a:cubicBezTo>
                  <a:cubicBezTo>
                    <a:pt x="39" y="125"/>
                    <a:pt x="28" y="108"/>
                    <a:pt x="28" y="87"/>
                  </a:cubicBezTo>
                  <a:cubicBezTo>
                    <a:pt x="28" y="55"/>
                    <a:pt x="55" y="28"/>
                    <a:pt x="87" y="28"/>
                  </a:cubicBezTo>
                  <a:cubicBezTo>
                    <a:pt x="87" y="28"/>
                    <a:pt x="87" y="28"/>
                    <a:pt x="87" y="28"/>
                  </a:cubicBezTo>
                  <a:cubicBezTo>
                    <a:pt x="87" y="28"/>
                    <a:pt x="87" y="28"/>
                    <a:pt x="87" y="28"/>
                  </a:cubicBezTo>
                  <a:cubicBezTo>
                    <a:pt x="87" y="28"/>
                    <a:pt x="87" y="28"/>
                    <a:pt x="88" y="28"/>
                  </a:cubicBezTo>
                  <a:cubicBezTo>
                    <a:pt x="120" y="28"/>
                    <a:pt x="147" y="55"/>
                    <a:pt x="147" y="87"/>
                  </a:cubicBezTo>
                  <a:cubicBezTo>
                    <a:pt x="147" y="107"/>
                    <a:pt x="137" y="125"/>
                    <a:pt x="121" y="136"/>
                  </a:cubicBezTo>
                  <a:lnTo>
                    <a:pt x="122" y="136"/>
                  </a:lnTo>
                  <a:close/>
                </a:path>
              </a:pathLst>
            </a:custGeom>
            <a:grpFill/>
            <a:ln>
              <a:noFill/>
            </a:ln>
          </p:spPr>
          <p:txBody>
            <a:bodyPr vert="horz" wrap="square" lIns="68580" tIns="34290" rIns="68580" bIns="34290" numCol="1" anchor="t" anchorCtr="0" compatLnSpc="1"/>
            <a:lstStyle/>
            <a:p>
              <a:endParaRPr lang="zh-CN" altLang="en-US"/>
            </a:p>
          </p:txBody>
        </p:sp>
        <p:sp>
          <p:nvSpPr>
            <p:cNvPr id="33" name="Freeform 35"/>
            <p:cNvSpPr/>
            <p:nvPr/>
          </p:nvSpPr>
          <p:spPr bwMode="auto">
            <a:xfrm>
              <a:off x="6831807" y="4075386"/>
              <a:ext cx="78581" cy="78581"/>
            </a:xfrm>
            <a:custGeom>
              <a:avLst/>
              <a:gdLst>
                <a:gd name="T0" fmla="*/ 66 w 66"/>
                <a:gd name="T1" fmla="*/ 26 h 66"/>
                <a:gd name="T2" fmla="*/ 40 w 66"/>
                <a:gd name="T3" fmla="*/ 26 h 66"/>
                <a:gd name="T4" fmla="*/ 33 w 66"/>
                <a:gd name="T5" fmla="*/ 0 h 66"/>
                <a:gd name="T6" fmla="*/ 33 w 66"/>
                <a:gd name="T7" fmla="*/ 0 h 66"/>
                <a:gd name="T8" fmla="*/ 33 w 66"/>
                <a:gd name="T9" fmla="*/ 0 h 66"/>
                <a:gd name="T10" fmla="*/ 26 w 66"/>
                <a:gd name="T11" fmla="*/ 26 h 66"/>
                <a:gd name="T12" fmla="*/ 0 w 66"/>
                <a:gd name="T13" fmla="*/ 26 h 66"/>
                <a:gd name="T14" fmla="*/ 21 w 66"/>
                <a:gd name="T15" fmla="*/ 40 h 66"/>
                <a:gd name="T16" fmla="*/ 13 w 66"/>
                <a:gd name="T17" fmla="*/ 66 h 66"/>
                <a:gd name="T18" fmla="*/ 13 w 66"/>
                <a:gd name="T19" fmla="*/ 66 h 66"/>
                <a:gd name="T20" fmla="*/ 13 w 66"/>
                <a:gd name="T21" fmla="*/ 66 h 66"/>
                <a:gd name="T22" fmla="*/ 33 w 66"/>
                <a:gd name="T23" fmla="*/ 49 h 66"/>
                <a:gd name="T24" fmla="*/ 54 w 66"/>
                <a:gd name="T25" fmla="*/ 66 h 66"/>
                <a:gd name="T26" fmla="*/ 54 w 66"/>
                <a:gd name="T27" fmla="*/ 66 h 66"/>
                <a:gd name="T28" fmla="*/ 54 w 66"/>
                <a:gd name="T29" fmla="*/ 66 h 66"/>
                <a:gd name="T30" fmla="*/ 45 w 66"/>
                <a:gd name="T31" fmla="*/ 40 h 66"/>
                <a:gd name="T32" fmla="*/ 66 w 66"/>
                <a:gd name="T33"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6">
                  <a:moveTo>
                    <a:pt x="66" y="26"/>
                  </a:moveTo>
                  <a:lnTo>
                    <a:pt x="40" y="26"/>
                  </a:lnTo>
                  <a:lnTo>
                    <a:pt x="33" y="0"/>
                  </a:lnTo>
                  <a:lnTo>
                    <a:pt x="33" y="0"/>
                  </a:lnTo>
                  <a:lnTo>
                    <a:pt x="33" y="0"/>
                  </a:lnTo>
                  <a:lnTo>
                    <a:pt x="26" y="26"/>
                  </a:lnTo>
                  <a:lnTo>
                    <a:pt x="0" y="26"/>
                  </a:lnTo>
                  <a:lnTo>
                    <a:pt x="21" y="40"/>
                  </a:lnTo>
                  <a:lnTo>
                    <a:pt x="13" y="66"/>
                  </a:lnTo>
                  <a:lnTo>
                    <a:pt x="13" y="66"/>
                  </a:lnTo>
                  <a:lnTo>
                    <a:pt x="13" y="66"/>
                  </a:lnTo>
                  <a:lnTo>
                    <a:pt x="33" y="49"/>
                  </a:lnTo>
                  <a:lnTo>
                    <a:pt x="54" y="66"/>
                  </a:lnTo>
                  <a:lnTo>
                    <a:pt x="54" y="66"/>
                  </a:lnTo>
                  <a:lnTo>
                    <a:pt x="54" y="66"/>
                  </a:lnTo>
                  <a:lnTo>
                    <a:pt x="45" y="40"/>
                  </a:lnTo>
                  <a:lnTo>
                    <a:pt x="66" y="26"/>
                  </a:lnTo>
                  <a:close/>
                </a:path>
              </a:pathLst>
            </a:custGeom>
            <a:grpFill/>
            <a:ln>
              <a:noFill/>
            </a:ln>
          </p:spPr>
          <p:txBody>
            <a:bodyPr vert="horz" wrap="square" lIns="68580" tIns="34290" rIns="68580" bIns="34290" numCol="1" anchor="t" anchorCtr="0" compatLnSpc="1"/>
            <a:lstStyle/>
            <a:p>
              <a:endParaRPr lang="zh-CN" altLang="en-US"/>
            </a:p>
          </p:txBody>
        </p:sp>
        <p:sp>
          <p:nvSpPr>
            <p:cNvPr id="34" name="Freeform 36"/>
            <p:cNvSpPr>
              <a:spLocks noEditPoints="1"/>
            </p:cNvSpPr>
            <p:nvPr/>
          </p:nvSpPr>
          <p:spPr bwMode="auto">
            <a:xfrm>
              <a:off x="6766322" y="1536972"/>
              <a:ext cx="209550" cy="139304"/>
            </a:xfrm>
            <a:custGeom>
              <a:avLst/>
              <a:gdLst>
                <a:gd name="T0" fmla="*/ 244 w 288"/>
                <a:gd name="T1" fmla="*/ 0 h 192"/>
                <a:gd name="T2" fmla="*/ 44 w 288"/>
                <a:gd name="T3" fmla="*/ 0 h 192"/>
                <a:gd name="T4" fmla="*/ 0 w 288"/>
                <a:gd name="T5" fmla="*/ 44 h 192"/>
                <a:gd name="T6" fmla="*/ 0 w 288"/>
                <a:gd name="T7" fmla="*/ 148 h 192"/>
                <a:gd name="T8" fmla="*/ 44 w 288"/>
                <a:gd name="T9" fmla="*/ 192 h 192"/>
                <a:gd name="T10" fmla="*/ 244 w 288"/>
                <a:gd name="T11" fmla="*/ 192 h 192"/>
                <a:gd name="T12" fmla="*/ 288 w 288"/>
                <a:gd name="T13" fmla="*/ 148 h 192"/>
                <a:gd name="T14" fmla="*/ 288 w 288"/>
                <a:gd name="T15" fmla="*/ 44 h 192"/>
                <a:gd name="T16" fmla="*/ 244 w 288"/>
                <a:gd name="T17" fmla="*/ 0 h 192"/>
                <a:gd name="T18" fmla="*/ 100 w 288"/>
                <a:gd name="T19" fmla="*/ 149 h 192"/>
                <a:gd name="T20" fmla="*/ 100 w 288"/>
                <a:gd name="T21" fmla="*/ 43 h 192"/>
                <a:gd name="T22" fmla="*/ 206 w 288"/>
                <a:gd name="T23" fmla="*/ 96 h 192"/>
                <a:gd name="T24" fmla="*/ 100 w 288"/>
                <a:gd name="T25" fmla="*/ 14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192">
                  <a:moveTo>
                    <a:pt x="244" y="0"/>
                  </a:moveTo>
                  <a:cubicBezTo>
                    <a:pt x="44" y="0"/>
                    <a:pt x="44" y="0"/>
                    <a:pt x="44" y="0"/>
                  </a:cubicBezTo>
                  <a:cubicBezTo>
                    <a:pt x="18" y="0"/>
                    <a:pt x="0" y="18"/>
                    <a:pt x="0" y="44"/>
                  </a:cubicBezTo>
                  <a:cubicBezTo>
                    <a:pt x="0" y="148"/>
                    <a:pt x="0" y="148"/>
                    <a:pt x="0" y="148"/>
                  </a:cubicBezTo>
                  <a:cubicBezTo>
                    <a:pt x="0" y="175"/>
                    <a:pt x="18" y="192"/>
                    <a:pt x="44" y="192"/>
                  </a:cubicBezTo>
                  <a:cubicBezTo>
                    <a:pt x="244" y="192"/>
                    <a:pt x="244" y="192"/>
                    <a:pt x="244" y="192"/>
                  </a:cubicBezTo>
                  <a:cubicBezTo>
                    <a:pt x="271" y="192"/>
                    <a:pt x="288" y="175"/>
                    <a:pt x="288" y="148"/>
                  </a:cubicBezTo>
                  <a:cubicBezTo>
                    <a:pt x="288" y="44"/>
                    <a:pt x="288" y="44"/>
                    <a:pt x="288" y="44"/>
                  </a:cubicBezTo>
                  <a:cubicBezTo>
                    <a:pt x="288" y="18"/>
                    <a:pt x="271" y="0"/>
                    <a:pt x="244" y="0"/>
                  </a:cubicBezTo>
                  <a:close/>
                  <a:moveTo>
                    <a:pt x="100" y="149"/>
                  </a:moveTo>
                  <a:cubicBezTo>
                    <a:pt x="100" y="43"/>
                    <a:pt x="100" y="43"/>
                    <a:pt x="100" y="43"/>
                  </a:cubicBezTo>
                  <a:cubicBezTo>
                    <a:pt x="206" y="96"/>
                    <a:pt x="206" y="96"/>
                    <a:pt x="206" y="96"/>
                  </a:cubicBezTo>
                  <a:lnTo>
                    <a:pt x="100" y="149"/>
                  </a:lnTo>
                  <a:close/>
                </a:path>
              </a:pathLst>
            </a:custGeom>
            <a:grpFill/>
            <a:ln>
              <a:noFill/>
            </a:ln>
          </p:spPr>
          <p:txBody>
            <a:bodyPr vert="horz" wrap="square" lIns="68580" tIns="34290" rIns="68580" bIns="34290" numCol="1" anchor="t" anchorCtr="0" compatLnSpc="1"/>
            <a:lstStyle/>
            <a:p>
              <a:endParaRPr lang="zh-CN" altLang="en-US"/>
            </a:p>
          </p:txBody>
        </p:sp>
        <p:sp>
          <p:nvSpPr>
            <p:cNvPr id="35" name="Freeform 37"/>
            <p:cNvSpPr/>
            <p:nvPr/>
          </p:nvSpPr>
          <p:spPr bwMode="auto">
            <a:xfrm>
              <a:off x="1327548" y="2353741"/>
              <a:ext cx="126206" cy="138113"/>
            </a:xfrm>
            <a:custGeom>
              <a:avLst/>
              <a:gdLst>
                <a:gd name="T0" fmla="*/ 22 w 174"/>
                <a:gd name="T1" fmla="*/ 112 h 189"/>
                <a:gd name="T2" fmla="*/ 85 w 174"/>
                <a:gd name="T3" fmla="*/ 20 h 189"/>
                <a:gd name="T4" fmla="*/ 161 w 174"/>
                <a:gd name="T5" fmla="*/ 49 h 189"/>
                <a:gd name="T6" fmla="*/ 174 w 174"/>
                <a:gd name="T7" fmla="*/ 45 h 189"/>
                <a:gd name="T8" fmla="*/ 82 w 174"/>
                <a:gd name="T9" fmla="*/ 7 h 189"/>
                <a:gd name="T10" fmla="*/ 9 w 174"/>
                <a:gd name="T11" fmla="*/ 114 h 189"/>
                <a:gd name="T12" fmla="*/ 97 w 174"/>
                <a:gd name="T13" fmla="*/ 189 h 189"/>
                <a:gd name="T14" fmla="*/ 94 w 174"/>
                <a:gd name="T15" fmla="*/ 176 h 189"/>
                <a:gd name="T16" fmla="*/ 22 w 174"/>
                <a:gd name="T17" fmla="*/ 1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89">
                  <a:moveTo>
                    <a:pt x="22" y="112"/>
                  </a:moveTo>
                  <a:cubicBezTo>
                    <a:pt x="14" y="69"/>
                    <a:pt x="42" y="28"/>
                    <a:pt x="85" y="20"/>
                  </a:cubicBezTo>
                  <a:cubicBezTo>
                    <a:pt x="115" y="14"/>
                    <a:pt x="144" y="27"/>
                    <a:pt x="161" y="49"/>
                  </a:cubicBezTo>
                  <a:cubicBezTo>
                    <a:pt x="166" y="48"/>
                    <a:pt x="170" y="46"/>
                    <a:pt x="174" y="45"/>
                  </a:cubicBezTo>
                  <a:cubicBezTo>
                    <a:pt x="154" y="16"/>
                    <a:pt x="119" y="0"/>
                    <a:pt x="82" y="7"/>
                  </a:cubicBezTo>
                  <a:cubicBezTo>
                    <a:pt x="32" y="17"/>
                    <a:pt x="0" y="65"/>
                    <a:pt x="9" y="114"/>
                  </a:cubicBezTo>
                  <a:cubicBezTo>
                    <a:pt x="17" y="158"/>
                    <a:pt x="55" y="188"/>
                    <a:pt x="97" y="189"/>
                  </a:cubicBezTo>
                  <a:cubicBezTo>
                    <a:pt x="96" y="185"/>
                    <a:pt x="95" y="180"/>
                    <a:pt x="94" y="176"/>
                  </a:cubicBezTo>
                  <a:cubicBezTo>
                    <a:pt x="59" y="173"/>
                    <a:pt x="29" y="148"/>
                    <a:pt x="22" y="112"/>
                  </a:cubicBezTo>
                  <a:close/>
                </a:path>
              </a:pathLst>
            </a:custGeom>
            <a:grpFill/>
            <a:ln>
              <a:noFill/>
            </a:ln>
          </p:spPr>
          <p:txBody>
            <a:bodyPr vert="horz" wrap="square" lIns="68580" tIns="34290" rIns="68580" bIns="34290" numCol="1" anchor="t" anchorCtr="0" compatLnSpc="1"/>
            <a:lstStyle/>
            <a:p>
              <a:endParaRPr lang="zh-CN" altLang="en-US"/>
            </a:p>
          </p:txBody>
        </p:sp>
        <p:sp>
          <p:nvSpPr>
            <p:cNvPr id="36" name="Freeform 38"/>
            <p:cNvSpPr/>
            <p:nvPr/>
          </p:nvSpPr>
          <p:spPr bwMode="auto">
            <a:xfrm>
              <a:off x="1340644" y="2369220"/>
              <a:ext cx="101204" cy="108347"/>
            </a:xfrm>
            <a:custGeom>
              <a:avLst/>
              <a:gdLst>
                <a:gd name="T0" fmla="*/ 74 w 138"/>
                <a:gd name="T1" fmla="*/ 150 h 150"/>
                <a:gd name="T2" fmla="*/ 72 w 138"/>
                <a:gd name="T3" fmla="*/ 133 h 150"/>
                <a:gd name="T4" fmla="*/ 73 w 138"/>
                <a:gd name="T5" fmla="*/ 126 h 150"/>
                <a:gd name="T6" fmla="*/ 60 w 138"/>
                <a:gd name="T7" fmla="*/ 123 h 150"/>
                <a:gd name="T8" fmla="*/ 60 w 138"/>
                <a:gd name="T9" fmla="*/ 122 h 150"/>
                <a:gd name="T10" fmla="*/ 62 w 138"/>
                <a:gd name="T11" fmla="*/ 109 h 150"/>
                <a:gd name="T12" fmla="*/ 63 w 138"/>
                <a:gd name="T13" fmla="*/ 108 h 150"/>
                <a:gd name="T14" fmla="*/ 75 w 138"/>
                <a:gd name="T15" fmla="*/ 111 h 150"/>
                <a:gd name="T16" fmla="*/ 79 w 138"/>
                <a:gd name="T17" fmla="*/ 94 h 150"/>
                <a:gd name="T18" fmla="*/ 78 w 138"/>
                <a:gd name="T19" fmla="*/ 84 h 150"/>
                <a:gd name="T20" fmla="*/ 48 w 138"/>
                <a:gd name="T21" fmla="*/ 62 h 150"/>
                <a:gd name="T22" fmla="*/ 68 w 138"/>
                <a:gd name="T23" fmla="*/ 31 h 150"/>
                <a:gd name="T24" fmla="*/ 66 w 138"/>
                <a:gd name="T25" fmla="*/ 24 h 150"/>
                <a:gd name="T26" fmla="*/ 69 w 138"/>
                <a:gd name="T27" fmla="*/ 21 h 150"/>
                <a:gd name="T28" fmla="*/ 71 w 138"/>
                <a:gd name="T29" fmla="*/ 20 h 150"/>
                <a:gd name="T30" fmla="*/ 75 w 138"/>
                <a:gd name="T31" fmla="*/ 22 h 150"/>
                <a:gd name="T32" fmla="*/ 76 w 138"/>
                <a:gd name="T33" fmla="*/ 29 h 150"/>
                <a:gd name="T34" fmla="*/ 99 w 138"/>
                <a:gd name="T35" fmla="*/ 33 h 150"/>
                <a:gd name="T36" fmla="*/ 99 w 138"/>
                <a:gd name="T37" fmla="*/ 34 h 150"/>
                <a:gd name="T38" fmla="*/ 97 w 138"/>
                <a:gd name="T39" fmla="*/ 45 h 150"/>
                <a:gd name="T40" fmla="*/ 96 w 138"/>
                <a:gd name="T41" fmla="*/ 46 h 150"/>
                <a:gd name="T42" fmla="*/ 79 w 138"/>
                <a:gd name="T43" fmla="*/ 43 h 150"/>
                <a:gd name="T44" fmla="*/ 84 w 138"/>
                <a:gd name="T45" fmla="*/ 69 h 150"/>
                <a:gd name="T46" fmla="*/ 91 w 138"/>
                <a:gd name="T47" fmla="*/ 71 h 150"/>
                <a:gd name="T48" fmla="*/ 138 w 138"/>
                <a:gd name="T49" fmla="*/ 32 h 150"/>
                <a:gd name="T50" fmla="*/ 66 w 138"/>
                <a:gd name="T51" fmla="*/ 5 h 150"/>
                <a:gd name="T52" fmla="*/ 8 w 138"/>
                <a:gd name="T53" fmla="*/ 91 h 150"/>
                <a:gd name="T54" fmla="*/ 74 w 138"/>
                <a:gd name="T5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50">
                  <a:moveTo>
                    <a:pt x="74" y="150"/>
                  </a:moveTo>
                  <a:cubicBezTo>
                    <a:pt x="73" y="145"/>
                    <a:pt x="72" y="139"/>
                    <a:pt x="72" y="133"/>
                  </a:cubicBezTo>
                  <a:cubicBezTo>
                    <a:pt x="72" y="131"/>
                    <a:pt x="72" y="129"/>
                    <a:pt x="73" y="126"/>
                  </a:cubicBezTo>
                  <a:cubicBezTo>
                    <a:pt x="66" y="126"/>
                    <a:pt x="61" y="125"/>
                    <a:pt x="60" y="123"/>
                  </a:cubicBezTo>
                  <a:cubicBezTo>
                    <a:pt x="60" y="123"/>
                    <a:pt x="60" y="123"/>
                    <a:pt x="60" y="122"/>
                  </a:cubicBezTo>
                  <a:cubicBezTo>
                    <a:pt x="62" y="109"/>
                    <a:pt x="62" y="109"/>
                    <a:pt x="62" y="109"/>
                  </a:cubicBezTo>
                  <a:cubicBezTo>
                    <a:pt x="62" y="109"/>
                    <a:pt x="62" y="108"/>
                    <a:pt x="63" y="108"/>
                  </a:cubicBezTo>
                  <a:cubicBezTo>
                    <a:pt x="64" y="108"/>
                    <a:pt x="69" y="110"/>
                    <a:pt x="75" y="111"/>
                  </a:cubicBezTo>
                  <a:cubicBezTo>
                    <a:pt x="76" y="105"/>
                    <a:pt x="77" y="99"/>
                    <a:pt x="79" y="94"/>
                  </a:cubicBezTo>
                  <a:cubicBezTo>
                    <a:pt x="78" y="84"/>
                    <a:pt x="78" y="84"/>
                    <a:pt x="78" y="84"/>
                  </a:cubicBezTo>
                  <a:cubicBezTo>
                    <a:pt x="68" y="82"/>
                    <a:pt x="52" y="80"/>
                    <a:pt x="48" y="62"/>
                  </a:cubicBezTo>
                  <a:cubicBezTo>
                    <a:pt x="44" y="41"/>
                    <a:pt x="61" y="32"/>
                    <a:pt x="68" y="31"/>
                  </a:cubicBezTo>
                  <a:cubicBezTo>
                    <a:pt x="66" y="24"/>
                    <a:pt x="66" y="24"/>
                    <a:pt x="66" y="24"/>
                  </a:cubicBezTo>
                  <a:cubicBezTo>
                    <a:pt x="66" y="21"/>
                    <a:pt x="66" y="21"/>
                    <a:pt x="69" y="21"/>
                  </a:cubicBezTo>
                  <a:cubicBezTo>
                    <a:pt x="71" y="20"/>
                    <a:pt x="71" y="20"/>
                    <a:pt x="71" y="20"/>
                  </a:cubicBezTo>
                  <a:cubicBezTo>
                    <a:pt x="74" y="20"/>
                    <a:pt x="74" y="20"/>
                    <a:pt x="75" y="22"/>
                  </a:cubicBezTo>
                  <a:cubicBezTo>
                    <a:pt x="76" y="29"/>
                    <a:pt x="76" y="29"/>
                    <a:pt x="76" y="29"/>
                  </a:cubicBezTo>
                  <a:cubicBezTo>
                    <a:pt x="80" y="28"/>
                    <a:pt x="98" y="28"/>
                    <a:pt x="99" y="33"/>
                  </a:cubicBezTo>
                  <a:cubicBezTo>
                    <a:pt x="99" y="33"/>
                    <a:pt x="99" y="34"/>
                    <a:pt x="99" y="34"/>
                  </a:cubicBezTo>
                  <a:cubicBezTo>
                    <a:pt x="97" y="45"/>
                    <a:pt x="97" y="45"/>
                    <a:pt x="97" y="45"/>
                  </a:cubicBezTo>
                  <a:cubicBezTo>
                    <a:pt x="97" y="45"/>
                    <a:pt x="96" y="46"/>
                    <a:pt x="96" y="46"/>
                  </a:cubicBezTo>
                  <a:cubicBezTo>
                    <a:pt x="95" y="46"/>
                    <a:pt x="85" y="42"/>
                    <a:pt x="79" y="43"/>
                  </a:cubicBezTo>
                  <a:cubicBezTo>
                    <a:pt x="84" y="69"/>
                    <a:pt x="84" y="69"/>
                    <a:pt x="84" y="69"/>
                  </a:cubicBezTo>
                  <a:cubicBezTo>
                    <a:pt x="86" y="70"/>
                    <a:pt x="88" y="70"/>
                    <a:pt x="91" y="71"/>
                  </a:cubicBezTo>
                  <a:cubicBezTo>
                    <a:pt x="103" y="54"/>
                    <a:pt x="119" y="40"/>
                    <a:pt x="138" y="32"/>
                  </a:cubicBezTo>
                  <a:cubicBezTo>
                    <a:pt x="121" y="11"/>
                    <a:pt x="94" y="0"/>
                    <a:pt x="66" y="5"/>
                  </a:cubicBezTo>
                  <a:cubicBezTo>
                    <a:pt x="27" y="13"/>
                    <a:pt x="0" y="51"/>
                    <a:pt x="8" y="91"/>
                  </a:cubicBezTo>
                  <a:cubicBezTo>
                    <a:pt x="14" y="124"/>
                    <a:pt x="42" y="148"/>
                    <a:pt x="74" y="150"/>
                  </a:cubicBezTo>
                  <a:close/>
                </a:path>
              </a:pathLst>
            </a:custGeom>
            <a:grpFill/>
            <a:ln>
              <a:noFill/>
            </a:ln>
          </p:spPr>
          <p:txBody>
            <a:bodyPr vert="horz" wrap="square" lIns="68580" tIns="34290" rIns="68580" bIns="34290" numCol="1" anchor="t" anchorCtr="0" compatLnSpc="1"/>
            <a:lstStyle/>
            <a:p>
              <a:endParaRPr lang="zh-CN" altLang="en-US"/>
            </a:p>
          </p:txBody>
        </p:sp>
        <p:sp>
          <p:nvSpPr>
            <p:cNvPr id="37" name="Freeform 39"/>
            <p:cNvSpPr/>
            <p:nvPr/>
          </p:nvSpPr>
          <p:spPr bwMode="auto">
            <a:xfrm>
              <a:off x="1385887" y="2401367"/>
              <a:ext cx="9525" cy="16669"/>
            </a:xfrm>
            <a:custGeom>
              <a:avLst/>
              <a:gdLst>
                <a:gd name="T0" fmla="*/ 2 w 13"/>
                <a:gd name="T1" fmla="*/ 12 h 22"/>
                <a:gd name="T2" fmla="*/ 13 w 13"/>
                <a:gd name="T3" fmla="*/ 22 h 22"/>
                <a:gd name="T4" fmla="*/ 9 w 13"/>
                <a:gd name="T5" fmla="*/ 0 h 22"/>
                <a:gd name="T6" fmla="*/ 2 w 13"/>
                <a:gd name="T7" fmla="*/ 12 h 22"/>
              </a:gdLst>
              <a:ahLst/>
              <a:cxnLst>
                <a:cxn ang="0">
                  <a:pos x="T0" y="T1"/>
                </a:cxn>
                <a:cxn ang="0">
                  <a:pos x="T2" y="T3"/>
                </a:cxn>
                <a:cxn ang="0">
                  <a:pos x="T4" y="T5"/>
                </a:cxn>
                <a:cxn ang="0">
                  <a:pos x="T6" y="T7"/>
                </a:cxn>
              </a:cxnLst>
              <a:rect l="0" t="0" r="r" b="b"/>
              <a:pathLst>
                <a:path w="13" h="22">
                  <a:moveTo>
                    <a:pt x="2" y="12"/>
                  </a:moveTo>
                  <a:cubicBezTo>
                    <a:pt x="3" y="20"/>
                    <a:pt x="10" y="22"/>
                    <a:pt x="13" y="22"/>
                  </a:cubicBezTo>
                  <a:cubicBezTo>
                    <a:pt x="9" y="0"/>
                    <a:pt x="9" y="0"/>
                    <a:pt x="9" y="0"/>
                  </a:cubicBezTo>
                  <a:cubicBezTo>
                    <a:pt x="7" y="1"/>
                    <a:pt x="0" y="4"/>
                    <a:pt x="2" y="12"/>
                  </a:cubicBezTo>
                  <a:close/>
                </a:path>
              </a:pathLst>
            </a:custGeom>
            <a:grpFill/>
            <a:ln>
              <a:noFill/>
            </a:ln>
          </p:spPr>
          <p:txBody>
            <a:bodyPr vert="horz" wrap="square" lIns="68580" tIns="34290" rIns="68580" bIns="34290" numCol="1" anchor="t" anchorCtr="0" compatLnSpc="1"/>
            <a:lstStyle/>
            <a:p>
              <a:endParaRPr lang="zh-CN" altLang="en-US"/>
            </a:p>
          </p:txBody>
        </p:sp>
        <p:sp>
          <p:nvSpPr>
            <p:cNvPr id="38" name="Freeform 40"/>
            <p:cNvSpPr>
              <a:spLocks noEditPoints="1"/>
            </p:cNvSpPr>
            <p:nvPr/>
          </p:nvSpPr>
          <p:spPr bwMode="auto">
            <a:xfrm>
              <a:off x="1407319" y="2398985"/>
              <a:ext cx="134541" cy="133350"/>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70 h 184"/>
                <a:gd name="T12" fmla="*/ 13 w 184"/>
                <a:gd name="T13" fmla="*/ 92 h 184"/>
                <a:gd name="T14" fmla="*/ 92 w 184"/>
                <a:gd name="T15" fmla="*/ 13 h 184"/>
                <a:gd name="T16" fmla="*/ 170 w 184"/>
                <a:gd name="T17" fmla="*/ 92 h 184"/>
                <a:gd name="T18" fmla="*/ 92 w 184"/>
                <a:gd name="T19" fmla="*/ 17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2" y="184"/>
                    <a:pt x="184" y="143"/>
                    <a:pt x="184" y="92"/>
                  </a:cubicBezTo>
                  <a:cubicBezTo>
                    <a:pt x="184" y="41"/>
                    <a:pt x="142" y="0"/>
                    <a:pt x="92" y="0"/>
                  </a:cubicBezTo>
                  <a:close/>
                  <a:moveTo>
                    <a:pt x="92" y="170"/>
                  </a:moveTo>
                  <a:cubicBezTo>
                    <a:pt x="48" y="170"/>
                    <a:pt x="13" y="135"/>
                    <a:pt x="13" y="92"/>
                  </a:cubicBezTo>
                  <a:cubicBezTo>
                    <a:pt x="13" y="49"/>
                    <a:pt x="48" y="13"/>
                    <a:pt x="92" y="13"/>
                  </a:cubicBezTo>
                  <a:cubicBezTo>
                    <a:pt x="135" y="13"/>
                    <a:pt x="170" y="49"/>
                    <a:pt x="170" y="92"/>
                  </a:cubicBezTo>
                  <a:cubicBezTo>
                    <a:pt x="170" y="135"/>
                    <a:pt x="135" y="170"/>
                    <a:pt x="92" y="170"/>
                  </a:cubicBezTo>
                  <a:close/>
                </a:path>
              </a:pathLst>
            </a:custGeom>
            <a:grpFill/>
            <a:ln>
              <a:noFill/>
            </a:ln>
          </p:spPr>
          <p:txBody>
            <a:bodyPr vert="horz" wrap="square" lIns="68580" tIns="34290" rIns="68580" bIns="34290" numCol="1" anchor="t" anchorCtr="0" compatLnSpc="1"/>
            <a:lstStyle/>
            <a:p>
              <a:endParaRPr lang="zh-CN" altLang="en-US"/>
            </a:p>
          </p:txBody>
        </p:sp>
        <p:sp>
          <p:nvSpPr>
            <p:cNvPr id="39" name="Freeform 41"/>
            <p:cNvSpPr/>
            <p:nvPr/>
          </p:nvSpPr>
          <p:spPr bwMode="auto">
            <a:xfrm>
              <a:off x="1465660" y="2440657"/>
              <a:ext cx="7144" cy="16669"/>
            </a:xfrm>
            <a:custGeom>
              <a:avLst/>
              <a:gdLst>
                <a:gd name="T0" fmla="*/ 0 w 9"/>
                <a:gd name="T1" fmla="*/ 11 h 23"/>
                <a:gd name="T2" fmla="*/ 9 w 9"/>
                <a:gd name="T3" fmla="*/ 23 h 23"/>
                <a:gd name="T4" fmla="*/ 9 w 9"/>
                <a:gd name="T5" fmla="*/ 0 h 23"/>
                <a:gd name="T6" fmla="*/ 0 w 9"/>
                <a:gd name="T7" fmla="*/ 11 h 23"/>
              </a:gdLst>
              <a:ahLst/>
              <a:cxnLst>
                <a:cxn ang="0">
                  <a:pos x="T0" y="T1"/>
                </a:cxn>
                <a:cxn ang="0">
                  <a:pos x="T2" y="T3"/>
                </a:cxn>
                <a:cxn ang="0">
                  <a:pos x="T4" y="T5"/>
                </a:cxn>
                <a:cxn ang="0">
                  <a:pos x="T6" y="T7"/>
                </a:cxn>
              </a:cxnLst>
              <a:rect l="0" t="0" r="r" b="b"/>
              <a:pathLst>
                <a:path w="9" h="23">
                  <a:moveTo>
                    <a:pt x="0" y="11"/>
                  </a:moveTo>
                  <a:cubicBezTo>
                    <a:pt x="0" y="19"/>
                    <a:pt x="6" y="22"/>
                    <a:pt x="9" y="23"/>
                  </a:cubicBezTo>
                  <a:cubicBezTo>
                    <a:pt x="9" y="0"/>
                    <a:pt x="9" y="0"/>
                    <a:pt x="9" y="0"/>
                  </a:cubicBezTo>
                  <a:cubicBezTo>
                    <a:pt x="6" y="1"/>
                    <a:pt x="0" y="3"/>
                    <a:pt x="0" y="11"/>
                  </a:cubicBezTo>
                  <a:close/>
                </a:path>
              </a:pathLst>
            </a:custGeom>
            <a:grpFill/>
            <a:ln>
              <a:noFill/>
            </a:ln>
          </p:spPr>
          <p:txBody>
            <a:bodyPr vert="horz" wrap="square" lIns="68580" tIns="34290" rIns="68580" bIns="34290" numCol="1" anchor="t" anchorCtr="0" compatLnSpc="1"/>
            <a:lstStyle/>
            <a:p>
              <a:endParaRPr lang="zh-CN" altLang="en-US"/>
            </a:p>
          </p:txBody>
        </p:sp>
        <p:sp>
          <p:nvSpPr>
            <p:cNvPr id="40" name="Freeform 42"/>
            <p:cNvSpPr>
              <a:spLocks noEditPoints="1"/>
            </p:cNvSpPr>
            <p:nvPr/>
          </p:nvSpPr>
          <p:spPr bwMode="auto">
            <a:xfrm>
              <a:off x="1420417" y="2412082"/>
              <a:ext cx="107156" cy="105966"/>
            </a:xfrm>
            <a:custGeom>
              <a:avLst/>
              <a:gdLst>
                <a:gd name="T0" fmla="*/ 74 w 147"/>
                <a:gd name="T1" fmla="*/ 0 h 147"/>
                <a:gd name="T2" fmla="*/ 0 w 147"/>
                <a:gd name="T3" fmla="*/ 74 h 147"/>
                <a:gd name="T4" fmla="*/ 74 w 147"/>
                <a:gd name="T5" fmla="*/ 147 h 147"/>
                <a:gd name="T6" fmla="*/ 147 w 147"/>
                <a:gd name="T7" fmla="*/ 74 h 147"/>
                <a:gd name="T8" fmla="*/ 74 w 147"/>
                <a:gd name="T9" fmla="*/ 0 h 147"/>
                <a:gd name="T10" fmla="*/ 79 w 147"/>
                <a:gd name="T11" fmla="*/ 123 h 147"/>
                <a:gd name="T12" fmla="*/ 79 w 147"/>
                <a:gd name="T13" fmla="*/ 129 h 147"/>
                <a:gd name="T14" fmla="*/ 76 w 147"/>
                <a:gd name="T15" fmla="*/ 132 h 147"/>
                <a:gd name="T16" fmla="*/ 73 w 147"/>
                <a:gd name="T17" fmla="*/ 132 h 147"/>
                <a:gd name="T18" fmla="*/ 70 w 147"/>
                <a:gd name="T19" fmla="*/ 129 h 147"/>
                <a:gd name="T20" fmla="*/ 70 w 147"/>
                <a:gd name="T21" fmla="*/ 123 h 147"/>
                <a:gd name="T22" fmla="*/ 46 w 147"/>
                <a:gd name="T23" fmla="*/ 115 h 147"/>
                <a:gd name="T24" fmla="*/ 46 w 147"/>
                <a:gd name="T25" fmla="*/ 114 h 147"/>
                <a:gd name="T26" fmla="*/ 50 w 147"/>
                <a:gd name="T27" fmla="*/ 102 h 147"/>
                <a:gd name="T28" fmla="*/ 51 w 147"/>
                <a:gd name="T29" fmla="*/ 101 h 147"/>
                <a:gd name="T30" fmla="*/ 70 w 147"/>
                <a:gd name="T31" fmla="*/ 107 h 147"/>
                <a:gd name="T32" fmla="*/ 70 w 147"/>
                <a:gd name="T33" fmla="*/ 80 h 147"/>
                <a:gd name="T34" fmla="*/ 45 w 147"/>
                <a:gd name="T35" fmla="*/ 52 h 147"/>
                <a:gd name="T36" fmla="*/ 70 w 147"/>
                <a:gd name="T37" fmla="*/ 26 h 147"/>
                <a:gd name="T38" fmla="*/ 70 w 147"/>
                <a:gd name="T39" fmla="*/ 19 h 147"/>
                <a:gd name="T40" fmla="*/ 73 w 147"/>
                <a:gd name="T41" fmla="*/ 16 h 147"/>
                <a:gd name="T42" fmla="*/ 76 w 147"/>
                <a:gd name="T43" fmla="*/ 16 h 147"/>
                <a:gd name="T44" fmla="*/ 79 w 147"/>
                <a:gd name="T45" fmla="*/ 19 h 147"/>
                <a:gd name="T46" fmla="*/ 79 w 147"/>
                <a:gd name="T47" fmla="*/ 26 h 147"/>
                <a:gd name="T48" fmla="*/ 101 w 147"/>
                <a:gd name="T49" fmla="*/ 34 h 147"/>
                <a:gd name="T50" fmla="*/ 101 w 147"/>
                <a:gd name="T51" fmla="*/ 35 h 147"/>
                <a:gd name="T52" fmla="*/ 96 w 147"/>
                <a:gd name="T53" fmla="*/ 45 h 147"/>
                <a:gd name="T54" fmla="*/ 95 w 147"/>
                <a:gd name="T55" fmla="*/ 46 h 147"/>
                <a:gd name="T56" fmla="*/ 79 w 147"/>
                <a:gd name="T57" fmla="*/ 40 h 147"/>
                <a:gd name="T58" fmla="*/ 79 w 147"/>
                <a:gd name="T59" fmla="*/ 66 h 147"/>
                <a:gd name="T60" fmla="*/ 104 w 147"/>
                <a:gd name="T61" fmla="*/ 95 h 147"/>
                <a:gd name="T62" fmla="*/ 79 w 147"/>
                <a:gd name="T63"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47">
                  <a:moveTo>
                    <a:pt x="74" y="0"/>
                  </a:moveTo>
                  <a:cubicBezTo>
                    <a:pt x="33" y="1"/>
                    <a:pt x="0" y="33"/>
                    <a:pt x="0" y="74"/>
                  </a:cubicBezTo>
                  <a:cubicBezTo>
                    <a:pt x="0" y="114"/>
                    <a:pt x="33" y="147"/>
                    <a:pt x="74" y="147"/>
                  </a:cubicBezTo>
                  <a:cubicBezTo>
                    <a:pt x="114" y="147"/>
                    <a:pt x="147" y="114"/>
                    <a:pt x="147" y="74"/>
                  </a:cubicBezTo>
                  <a:cubicBezTo>
                    <a:pt x="147" y="33"/>
                    <a:pt x="114" y="1"/>
                    <a:pt x="74" y="0"/>
                  </a:cubicBezTo>
                  <a:close/>
                  <a:moveTo>
                    <a:pt x="79" y="123"/>
                  </a:moveTo>
                  <a:cubicBezTo>
                    <a:pt x="79" y="129"/>
                    <a:pt x="79" y="129"/>
                    <a:pt x="79" y="129"/>
                  </a:cubicBezTo>
                  <a:cubicBezTo>
                    <a:pt x="79" y="131"/>
                    <a:pt x="78" y="132"/>
                    <a:pt x="76" y="132"/>
                  </a:cubicBezTo>
                  <a:cubicBezTo>
                    <a:pt x="73" y="132"/>
                    <a:pt x="73" y="132"/>
                    <a:pt x="73" y="132"/>
                  </a:cubicBezTo>
                  <a:cubicBezTo>
                    <a:pt x="71" y="132"/>
                    <a:pt x="70" y="131"/>
                    <a:pt x="70" y="129"/>
                  </a:cubicBezTo>
                  <a:cubicBezTo>
                    <a:pt x="70" y="123"/>
                    <a:pt x="70" y="123"/>
                    <a:pt x="70" y="123"/>
                  </a:cubicBezTo>
                  <a:cubicBezTo>
                    <a:pt x="65" y="123"/>
                    <a:pt x="46" y="119"/>
                    <a:pt x="46" y="115"/>
                  </a:cubicBezTo>
                  <a:cubicBezTo>
                    <a:pt x="46" y="115"/>
                    <a:pt x="46" y="115"/>
                    <a:pt x="46" y="114"/>
                  </a:cubicBezTo>
                  <a:cubicBezTo>
                    <a:pt x="50" y="102"/>
                    <a:pt x="50" y="102"/>
                    <a:pt x="50" y="102"/>
                  </a:cubicBezTo>
                  <a:cubicBezTo>
                    <a:pt x="50" y="102"/>
                    <a:pt x="51" y="101"/>
                    <a:pt x="51" y="101"/>
                  </a:cubicBezTo>
                  <a:cubicBezTo>
                    <a:pt x="52" y="101"/>
                    <a:pt x="62" y="106"/>
                    <a:pt x="70" y="107"/>
                  </a:cubicBezTo>
                  <a:cubicBezTo>
                    <a:pt x="70" y="80"/>
                    <a:pt x="70" y="80"/>
                    <a:pt x="70" y="80"/>
                  </a:cubicBezTo>
                  <a:cubicBezTo>
                    <a:pt x="62" y="76"/>
                    <a:pt x="45" y="71"/>
                    <a:pt x="45" y="52"/>
                  </a:cubicBezTo>
                  <a:cubicBezTo>
                    <a:pt x="45" y="32"/>
                    <a:pt x="64" y="26"/>
                    <a:pt x="70" y="26"/>
                  </a:cubicBezTo>
                  <a:cubicBezTo>
                    <a:pt x="70" y="19"/>
                    <a:pt x="70" y="19"/>
                    <a:pt x="70" y="19"/>
                  </a:cubicBezTo>
                  <a:cubicBezTo>
                    <a:pt x="70" y="16"/>
                    <a:pt x="71" y="16"/>
                    <a:pt x="73" y="16"/>
                  </a:cubicBezTo>
                  <a:cubicBezTo>
                    <a:pt x="76" y="16"/>
                    <a:pt x="76" y="16"/>
                    <a:pt x="76" y="16"/>
                  </a:cubicBezTo>
                  <a:cubicBezTo>
                    <a:pt x="78" y="16"/>
                    <a:pt x="79" y="16"/>
                    <a:pt x="79" y="19"/>
                  </a:cubicBezTo>
                  <a:cubicBezTo>
                    <a:pt x="79" y="26"/>
                    <a:pt x="79" y="26"/>
                    <a:pt x="79" y="26"/>
                  </a:cubicBezTo>
                  <a:cubicBezTo>
                    <a:pt x="83" y="26"/>
                    <a:pt x="101" y="29"/>
                    <a:pt x="101" y="34"/>
                  </a:cubicBezTo>
                  <a:cubicBezTo>
                    <a:pt x="101" y="34"/>
                    <a:pt x="101" y="35"/>
                    <a:pt x="101" y="35"/>
                  </a:cubicBezTo>
                  <a:cubicBezTo>
                    <a:pt x="96" y="45"/>
                    <a:pt x="96" y="45"/>
                    <a:pt x="96" y="45"/>
                  </a:cubicBezTo>
                  <a:cubicBezTo>
                    <a:pt x="96" y="46"/>
                    <a:pt x="95" y="46"/>
                    <a:pt x="95" y="46"/>
                  </a:cubicBezTo>
                  <a:cubicBezTo>
                    <a:pt x="94" y="46"/>
                    <a:pt x="85" y="40"/>
                    <a:pt x="79" y="40"/>
                  </a:cubicBezTo>
                  <a:cubicBezTo>
                    <a:pt x="79" y="66"/>
                    <a:pt x="79" y="66"/>
                    <a:pt x="79" y="66"/>
                  </a:cubicBezTo>
                  <a:cubicBezTo>
                    <a:pt x="88" y="71"/>
                    <a:pt x="104" y="77"/>
                    <a:pt x="104" y="95"/>
                  </a:cubicBezTo>
                  <a:cubicBezTo>
                    <a:pt x="104" y="115"/>
                    <a:pt x="88" y="121"/>
                    <a:pt x="79" y="123"/>
                  </a:cubicBezTo>
                  <a:close/>
                </a:path>
              </a:pathLst>
            </a:custGeom>
            <a:grpFill/>
            <a:ln>
              <a:noFill/>
            </a:ln>
          </p:spPr>
          <p:txBody>
            <a:bodyPr vert="horz" wrap="square" lIns="68580" tIns="34290" rIns="68580" bIns="34290" numCol="1" anchor="t" anchorCtr="0" compatLnSpc="1"/>
            <a:lstStyle/>
            <a:p>
              <a:endParaRPr lang="zh-CN" altLang="en-US"/>
            </a:p>
          </p:txBody>
        </p:sp>
        <p:sp>
          <p:nvSpPr>
            <p:cNvPr id="41" name="Freeform 43"/>
            <p:cNvSpPr/>
            <p:nvPr/>
          </p:nvSpPr>
          <p:spPr bwMode="auto">
            <a:xfrm>
              <a:off x="1477566" y="2471613"/>
              <a:ext cx="5954" cy="17860"/>
            </a:xfrm>
            <a:custGeom>
              <a:avLst/>
              <a:gdLst>
                <a:gd name="T0" fmla="*/ 0 w 9"/>
                <a:gd name="T1" fmla="*/ 0 h 24"/>
                <a:gd name="T2" fmla="*/ 0 w 9"/>
                <a:gd name="T3" fmla="*/ 24 h 24"/>
                <a:gd name="T4" fmla="*/ 9 w 9"/>
                <a:gd name="T5" fmla="*/ 13 h 24"/>
                <a:gd name="T6" fmla="*/ 0 w 9"/>
                <a:gd name="T7" fmla="*/ 0 h 24"/>
              </a:gdLst>
              <a:ahLst/>
              <a:cxnLst>
                <a:cxn ang="0">
                  <a:pos x="T0" y="T1"/>
                </a:cxn>
                <a:cxn ang="0">
                  <a:pos x="T2" y="T3"/>
                </a:cxn>
                <a:cxn ang="0">
                  <a:pos x="T4" y="T5"/>
                </a:cxn>
                <a:cxn ang="0">
                  <a:pos x="T6" y="T7"/>
                </a:cxn>
              </a:cxnLst>
              <a:rect l="0" t="0" r="r" b="b"/>
              <a:pathLst>
                <a:path w="9" h="24">
                  <a:moveTo>
                    <a:pt x="0" y="0"/>
                  </a:moveTo>
                  <a:cubicBezTo>
                    <a:pt x="0" y="24"/>
                    <a:pt x="0" y="24"/>
                    <a:pt x="0" y="24"/>
                  </a:cubicBezTo>
                  <a:cubicBezTo>
                    <a:pt x="4" y="23"/>
                    <a:pt x="9" y="21"/>
                    <a:pt x="9" y="13"/>
                  </a:cubicBezTo>
                  <a:cubicBezTo>
                    <a:pt x="9" y="5"/>
                    <a:pt x="3" y="2"/>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42" name="Freeform 44"/>
            <p:cNvSpPr/>
            <p:nvPr/>
          </p:nvSpPr>
          <p:spPr bwMode="auto">
            <a:xfrm>
              <a:off x="7602141" y="1503635"/>
              <a:ext cx="209550" cy="210741"/>
            </a:xfrm>
            <a:custGeom>
              <a:avLst/>
              <a:gdLst>
                <a:gd name="T0" fmla="*/ 0 w 176"/>
                <a:gd name="T1" fmla="*/ 94 h 177"/>
                <a:gd name="T2" fmla="*/ 83 w 176"/>
                <a:gd name="T3" fmla="*/ 94 h 177"/>
                <a:gd name="T4" fmla="*/ 83 w 176"/>
                <a:gd name="T5" fmla="*/ 177 h 177"/>
                <a:gd name="T6" fmla="*/ 176 w 176"/>
                <a:gd name="T7" fmla="*/ 0 h 177"/>
                <a:gd name="T8" fmla="*/ 0 w 176"/>
                <a:gd name="T9" fmla="*/ 94 h 177"/>
              </a:gdLst>
              <a:ahLst/>
              <a:cxnLst>
                <a:cxn ang="0">
                  <a:pos x="T0" y="T1"/>
                </a:cxn>
                <a:cxn ang="0">
                  <a:pos x="T2" y="T3"/>
                </a:cxn>
                <a:cxn ang="0">
                  <a:pos x="T4" y="T5"/>
                </a:cxn>
                <a:cxn ang="0">
                  <a:pos x="T6" y="T7"/>
                </a:cxn>
                <a:cxn ang="0">
                  <a:pos x="T8" y="T9"/>
                </a:cxn>
              </a:cxnLst>
              <a:rect l="0" t="0" r="r" b="b"/>
              <a:pathLst>
                <a:path w="176" h="177">
                  <a:moveTo>
                    <a:pt x="0" y="94"/>
                  </a:moveTo>
                  <a:lnTo>
                    <a:pt x="83" y="94"/>
                  </a:lnTo>
                  <a:lnTo>
                    <a:pt x="83" y="177"/>
                  </a:lnTo>
                  <a:lnTo>
                    <a:pt x="176" y="0"/>
                  </a:lnTo>
                  <a:lnTo>
                    <a:pt x="0" y="94"/>
                  </a:lnTo>
                  <a:close/>
                </a:path>
              </a:pathLst>
            </a:custGeom>
            <a:grpFill/>
            <a:ln>
              <a:noFill/>
            </a:ln>
          </p:spPr>
          <p:txBody>
            <a:bodyPr vert="horz" wrap="square" lIns="68580" tIns="34290" rIns="68580" bIns="34290" numCol="1" anchor="t" anchorCtr="0" compatLnSpc="1"/>
            <a:lstStyle/>
            <a:p>
              <a:endParaRPr lang="zh-CN" altLang="en-US"/>
            </a:p>
          </p:txBody>
        </p:sp>
        <p:sp>
          <p:nvSpPr>
            <p:cNvPr id="43" name="Freeform 45"/>
            <p:cNvSpPr/>
            <p:nvPr/>
          </p:nvSpPr>
          <p:spPr bwMode="auto">
            <a:xfrm>
              <a:off x="7280672" y="2414463"/>
              <a:ext cx="53579" cy="80963"/>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p:spPr>
          <p:txBody>
            <a:bodyPr vert="horz" wrap="square" lIns="68580" tIns="34290" rIns="68580" bIns="34290" numCol="1" anchor="t" anchorCtr="0" compatLnSpc="1"/>
            <a:lstStyle/>
            <a:p>
              <a:endParaRPr lang="zh-CN" altLang="en-US"/>
            </a:p>
          </p:txBody>
        </p:sp>
        <p:sp>
          <p:nvSpPr>
            <p:cNvPr id="44" name="Freeform 46"/>
            <p:cNvSpPr/>
            <p:nvPr/>
          </p:nvSpPr>
          <p:spPr bwMode="auto">
            <a:xfrm>
              <a:off x="7198518" y="2337073"/>
              <a:ext cx="82154" cy="65485"/>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a:noFill/>
            </a:ln>
          </p:spPr>
          <p:txBody>
            <a:bodyPr vert="horz" wrap="square" lIns="68580" tIns="34290" rIns="68580" bIns="34290" numCol="1" anchor="t" anchorCtr="0" compatLnSpc="1"/>
            <a:lstStyle/>
            <a:p>
              <a:endParaRPr lang="zh-CN" altLang="en-US"/>
            </a:p>
          </p:txBody>
        </p:sp>
        <p:sp>
          <p:nvSpPr>
            <p:cNvPr id="45" name="Freeform 47"/>
            <p:cNvSpPr/>
            <p:nvPr/>
          </p:nvSpPr>
          <p:spPr bwMode="auto">
            <a:xfrm>
              <a:off x="7299722" y="2337073"/>
              <a:ext cx="80963" cy="64294"/>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a:noFill/>
            </a:ln>
          </p:spPr>
          <p:txBody>
            <a:bodyPr vert="horz" wrap="square" lIns="68580" tIns="34290" rIns="68580" bIns="34290" numCol="1" anchor="t" anchorCtr="0" compatLnSpc="1"/>
            <a:lstStyle/>
            <a:p>
              <a:endParaRPr lang="zh-CN" altLang="en-US"/>
            </a:p>
          </p:txBody>
        </p:sp>
        <p:sp>
          <p:nvSpPr>
            <p:cNvPr id="46" name="Freeform 48"/>
            <p:cNvSpPr>
              <a:spLocks noEditPoints="1"/>
            </p:cNvSpPr>
            <p:nvPr/>
          </p:nvSpPr>
          <p:spPr bwMode="auto">
            <a:xfrm>
              <a:off x="7202092" y="2373981"/>
              <a:ext cx="175022" cy="176213"/>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a:noFill/>
            </a:ln>
          </p:spPr>
          <p:txBody>
            <a:bodyPr vert="horz" wrap="square" lIns="68580" tIns="34290" rIns="68580" bIns="34290" numCol="1" anchor="t" anchorCtr="0" compatLnSpc="1"/>
            <a:lstStyle/>
            <a:p>
              <a:endParaRPr lang="zh-CN" altLang="en-US"/>
            </a:p>
          </p:txBody>
        </p:sp>
        <p:sp>
          <p:nvSpPr>
            <p:cNvPr id="47" name="Freeform 49"/>
            <p:cNvSpPr/>
            <p:nvPr/>
          </p:nvSpPr>
          <p:spPr bwMode="auto">
            <a:xfrm>
              <a:off x="7280672" y="2414463"/>
              <a:ext cx="53579" cy="80963"/>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a:noFill/>
            </a:ln>
          </p:spPr>
          <p:txBody>
            <a:bodyPr vert="horz" wrap="square" lIns="68580" tIns="34290" rIns="68580" bIns="34290" numCol="1" anchor="t" anchorCtr="0" compatLnSpc="1"/>
            <a:lstStyle/>
            <a:p>
              <a:endParaRPr lang="zh-CN" altLang="en-US"/>
            </a:p>
          </p:txBody>
        </p:sp>
        <p:sp>
          <p:nvSpPr>
            <p:cNvPr id="48" name="Freeform 50"/>
            <p:cNvSpPr>
              <a:spLocks noEditPoints="1"/>
            </p:cNvSpPr>
            <p:nvPr/>
          </p:nvSpPr>
          <p:spPr bwMode="auto">
            <a:xfrm>
              <a:off x="7602141" y="2397794"/>
              <a:ext cx="209550" cy="96441"/>
            </a:xfrm>
            <a:custGeom>
              <a:avLst/>
              <a:gdLst>
                <a:gd name="T0" fmla="*/ 222 w 288"/>
                <a:gd name="T1" fmla="*/ 0 h 132"/>
                <a:gd name="T2" fmla="*/ 156 w 288"/>
                <a:gd name="T3" fmla="*/ 66 h 132"/>
                <a:gd name="T4" fmla="*/ 168 w 288"/>
                <a:gd name="T5" fmla="*/ 104 h 132"/>
                <a:gd name="T6" fmla="*/ 119 w 288"/>
                <a:gd name="T7" fmla="*/ 104 h 132"/>
                <a:gd name="T8" fmla="*/ 131 w 288"/>
                <a:gd name="T9" fmla="*/ 66 h 132"/>
                <a:gd name="T10" fmla="*/ 66 w 288"/>
                <a:gd name="T11" fmla="*/ 0 h 132"/>
                <a:gd name="T12" fmla="*/ 0 w 288"/>
                <a:gd name="T13" fmla="*/ 66 h 132"/>
                <a:gd name="T14" fmla="*/ 66 w 288"/>
                <a:gd name="T15" fmla="*/ 132 h 132"/>
                <a:gd name="T16" fmla="*/ 66 w 288"/>
                <a:gd name="T17" fmla="*/ 132 h 132"/>
                <a:gd name="T18" fmla="*/ 66 w 288"/>
                <a:gd name="T19" fmla="*/ 132 h 132"/>
                <a:gd name="T20" fmla="*/ 222 w 288"/>
                <a:gd name="T21" fmla="*/ 132 h 132"/>
                <a:gd name="T22" fmla="*/ 222 w 288"/>
                <a:gd name="T23" fmla="*/ 132 h 132"/>
                <a:gd name="T24" fmla="*/ 222 w 288"/>
                <a:gd name="T25" fmla="*/ 132 h 132"/>
                <a:gd name="T26" fmla="*/ 288 w 288"/>
                <a:gd name="T27" fmla="*/ 66 h 132"/>
                <a:gd name="T28" fmla="*/ 222 w 288"/>
                <a:gd name="T29" fmla="*/ 0 h 132"/>
                <a:gd name="T30" fmla="*/ 184 w 288"/>
                <a:gd name="T31" fmla="*/ 66 h 132"/>
                <a:gd name="T32" fmla="*/ 222 w 288"/>
                <a:gd name="T33" fmla="*/ 28 h 132"/>
                <a:gd name="T34" fmla="*/ 260 w 288"/>
                <a:gd name="T35" fmla="*/ 66 h 132"/>
                <a:gd name="T36" fmla="*/ 222 w 288"/>
                <a:gd name="T37" fmla="*/ 104 h 132"/>
                <a:gd name="T38" fmla="*/ 184 w 288"/>
                <a:gd name="T39" fmla="*/ 66 h 132"/>
                <a:gd name="T40" fmla="*/ 66 w 288"/>
                <a:gd name="T41" fmla="*/ 28 h 132"/>
                <a:gd name="T42" fmla="*/ 103 w 288"/>
                <a:gd name="T43" fmla="*/ 66 h 132"/>
                <a:gd name="T44" fmla="*/ 66 w 288"/>
                <a:gd name="T45" fmla="*/ 104 h 132"/>
                <a:gd name="T46" fmla="*/ 28 w 288"/>
                <a:gd name="T47" fmla="*/ 66 h 132"/>
                <a:gd name="T48" fmla="*/ 66 w 288"/>
                <a:gd name="T49" fmla="*/ 2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32">
                  <a:moveTo>
                    <a:pt x="222" y="0"/>
                  </a:moveTo>
                  <a:cubicBezTo>
                    <a:pt x="186" y="0"/>
                    <a:pt x="156" y="30"/>
                    <a:pt x="156" y="66"/>
                  </a:cubicBezTo>
                  <a:cubicBezTo>
                    <a:pt x="156" y="80"/>
                    <a:pt x="161" y="93"/>
                    <a:pt x="168" y="104"/>
                  </a:cubicBezTo>
                  <a:cubicBezTo>
                    <a:pt x="119" y="104"/>
                    <a:pt x="119" y="104"/>
                    <a:pt x="119" y="104"/>
                  </a:cubicBezTo>
                  <a:cubicBezTo>
                    <a:pt x="127" y="93"/>
                    <a:pt x="131" y="80"/>
                    <a:pt x="131" y="66"/>
                  </a:cubicBezTo>
                  <a:cubicBezTo>
                    <a:pt x="131" y="30"/>
                    <a:pt x="102" y="0"/>
                    <a:pt x="66" y="0"/>
                  </a:cubicBezTo>
                  <a:cubicBezTo>
                    <a:pt x="29" y="0"/>
                    <a:pt x="0" y="30"/>
                    <a:pt x="0" y="66"/>
                  </a:cubicBezTo>
                  <a:cubicBezTo>
                    <a:pt x="0" y="102"/>
                    <a:pt x="29" y="132"/>
                    <a:pt x="66" y="132"/>
                  </a:cubicBezTo>
                  <a:cubicBezTo>
                    <a:pt x="66" y="132"/>
                    <a:pt x="66" y="132"/>
                    <a:pt x="66" y="132"/>
                  </a:cubicBezTo>
                  <a:cubicBezTo>
                    <a:pt x="66" y="132"/>
                    <a:pt x="66" y="132"/>
                    <a:pt x="66" y="132"/>
                  </a:cubicBezTo>
                  <a:cubicBezTo>
                    <a:pt x="222" y="132"/>
                    <a:pt x="222" y="132"/>
                    <a:pt x="222" y="132"/>
                  </a:cubicBezTo>
                  <a:cubicBezTo>
                    <a:pt x="222" y="132"/>
                    <a:pt x="222" y="132"/>
                    <a:pt x="222" y="132"/>
                  </a:cubicBezTo>
                  <a:cubicBezTo>
                    <a:pt x="222" y="132"/>
                    <a:pt x="222" y="132"/>
                    <a:pt x="222" y="132"/>
                  </a:cubicBezTo>
                  <a:cubicBezTo>
                    <a:pt x="258" y="132"/>
                    <a:pt x="288" y="102"/>
                    <a:pt x="288" y="66"/>
                  </a:cubicBezTo>
                  <a:cubicBezTo>
                    <a:pt x="288" y="30"/>
                    <a:pt x="258" y="0"/>
                    <a:pt x="222" y="0"/>
                  </a:cubicBezTo>
                  <a:close/>
                  <a:moveTo>
                    <a:pt x="184" y="66"/>
                  </a:moveTo>
                  <a:cubicBezTo>
                    <a:pt x="184" y="45"/>
                    <a:pt x="201" y="28"/>
                    <a:pt x="222" y="28"/>
                  </a:cubicBezTo>
                  <a:cubicBezTo>
                    <a:pt x="243" y="28"/>
                    <a:pt x="260" y="45"/>
                    <a:pt x="260" y="66"/>
                  </a:cubicBezTo>
                  <a:cubicBezTo>
                    <a:pt x="260" y="87"/>
                    <a:pt x="243" y="104"/>
                    <a:pt x="222" y="104"/>
                  </a:cubicBezTo>
                  <a:cubicBezTo>
                    <a:pt x="201" y="104"/>
                    <a:pt x="184" y="87"/>
                    <a:pt x="184" y="66"/>
                  </a:cubicBezTo>
                  <a:close/>
                  <a:moveTo>
                    <a:pt x="66" y="28"/>
                  </a:moveTo>
                  <a:cubicBezTo>
                    <a:pt x="86" y="28"/>
                    <a:pt x="103" y="45"/>
                    <a:pt x="103" y="66"/>
                  </a:cubicBezTo>
                  <a:cubicBezTo>
                    <a:pt x="103" y="87"/>
                    <a:pt x="86" y="104"/>
                    <a:pt x="66" y="104"/>
                  </a:cubicBezTo>
                  <a:cubicBezTo>
                    <a:pt x="45" y="104"/>
                    <a:pt x="28" y="87"/>
                    <a:pt x="28" y="66"/>
                  </a:cubicBezTo>
                  <a:cubicBezTo>
                    <a:pt x="28" y="45"/>
                    <a:pt x="45" y="28"/>
                    <a:pt x="66" y="28"/>
                  </a:cubicBezTo>
                  <a:close/>
                </a:path>
              </a:pathLst>
            </a:custGeom>
            <a:grpFill/>
            <a:ln>
              <a:noFill/>
            </a:ln>
          </p:spPr>
          <p:txBody>
            <a:bodyPr vert="horz" wrap="square" lIns="68580" tIns="34290" rIns="68580" bIns="34290" numCol="1" anchor="t" anchorCtr="0" compatLnSpc="1"/>
            <a:lstStyle/>
            <a:p>
              <a:endParaRPr lang="zh-CN" altLang="en-US"/>
            </a:p>
          </p:txBody>
        </p:sp>
        <p:sp>
          <p:nvSpPr>
            <p:cNvPr id="49" name="Freeform 51"/>
            <p:cNvSpPr>
              <a:spLocks noEditPoints="1"/>
            </p:cNvSpPr>
            <p:nvPr/>
          </p:nvSpPr>
          <p:spPr bwMode="auto">
            <a:xfrm>
              <a:off x="5094685" y="4431382"/>
              <a:ext cx="208360" cy="209550"/>
            </a:xfrm>
            <a:custGeom>
              <a:avLst/>
              <a:gdLst>
                <a:gd name="T0" fmla="*/ 0 w 175"/>
                <a:gd name="T1" fmla="*/ 0 h 176"/>
                <a:gd name="T2" fmla="*/ 0 w 175"/>
                <a:gd name="T3" fmla="*/ 176 h 176"/>
                <a:gd name="T4" fmla="*/ 175 w 175"/>
                <a:gd name="T5" fmla="*/ 176 h 176"/>
                <a:gd name="T6" fmla="*/ 175 w 175"/>
                <a:gd name="T7" fmla="*/ 0 h 176"/>
                <a:gd name="T8" fmla="*/ 0 w 175"/>
                <a:gd name="T9" fmla="*/ 0 h 176"/>
                <a:gd name="T10" fmla="*/ 17 w 175"/>
                <a:gd name="T11" fmla="*/ 88 h 176"/>
                <a:gd name="T12" fmla="*/ 88 w 175"/>
                <a:gd name="T13" fmla="*/ 88 h 176"/>
                <a:gd name="T14" fmla="*/ 88 w 175"/>
                <a:gd name="T15" fmla="*/ 17 h 176"/>
                <a:gd name="T16" fmla="*/ 158 w 175"/>
                <a:gd name="T17" fmla="*/ 17 h 176"/>
                <a:gd name="T18" fmla="*/ 158 w 175"/>
                <a:gd name="T19" fmla="*/ 88 h 176"/>
                <a:gd name="T20" fmla="*/ 88 w 175"/>
                <a:gd name="T21" fmla="*/ 88 h 176"/>
                <a:gd name="T22" fmla="*/ 88 w 175"/>
                <a:gd name="T23" fmla="*/ 159 h 176"/>
                <a:gd name="T24" fmla="*/ 17 w 175"/>
                <a:gd name="T25" fmla="*/ 159 h 176"/>
                <a:gd name="T26" fmla="*/ 17 w 175"/>
                <a:gd name="T27"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176">
                  <a:moveTo>
                    <a:pt x="0" y="0"/>
                  </a:moveTo>
                  <a:lnTo>
                    <a:pt x="0" y="176"/>
                  </a:lnTo>
                  <a:lnTo>
                    <a:pt x="175" y="176"/>
                  </a:lnTo>
                  <a:lnTo>
                    <a:pt x="175" y="0"/>
                  </a:lnTo>
                  <a:lnTo>
                    <a:pt x="0" y="0"/>
                  </a:lnTo>
                  <a:close/>
                  <a:moveTo>
                    <a:pt x="17" y="88"/>
                  </a:moveTo>
                  <a:lnTo>
                    <a:pt x="88" y="88"/>
                  </a:lnTo>
                  <a:lnTo>
                    <a:pt x="88" y="17"/>
                  </a:lnTo>
                  <a:lnTo>
                    <a:pt x="158" y="17"/>
                  </a:lnTo>
                  <a:lnTo>
                    <a:pt x="158" y="88"/>
                  </a:lnTo>
                  <a:lnTo>
                    <a:pt x="88" y="88"/>
                  </a:lnTo>
                  <a:lnTo>
                    <a:pt x="88" y="159"/>
                  </a:lnTo>
                  <a:lnTo>
                    <a:pt x="17" y="159"/>
                  </a:lnTo>
                  <a:lnTo>
                    <a:pt x="17" y="88"/>
                  </a:lnTo>
                  <a:close/>
                </a:path>
              </a:pathLst>
            </a:custGeom>
            <a:grpFill/>
            <a:ln>
              <a:noFill/>
            </a:ln>
          </p:spPr>
          <p:txBody>
            <a:bodyPr vert="horz" wrap="square" lIns="68580" tIns="34290" rIns="68580" bIns="34290" numCol="1" anchor="t" anchorCtr="0" compatLnSpc="1"/>
            <a:lstStyle/>
            <a:p>
              <a:endParaRPr lang="zh-CN" altLang="en-US"/>
            </a:p>
          </p:txBody>
        </p:sp>
        <p:sp>
          <p:nvSpPr>
            <p:cNvPr id="50" name="Rectangle 52"/>
            <p:cNvSpPr>
              <a:spLocks noChangeArrowheads="1"/>
            </p:cNvSpPr>
            <p:nvPr/>
          </p:nvSpPr>
          <p:spPr bwMode="auto">
            <a:xfrm>
              <a:off x="8020050" y="2512094"/>
              <a:ext cx="58341" cy="10716"/>
            </a:xfrm>
            <a:prstGeom prst="rect">
              <a:avLst/>
            </a:prstGeom>
            <a:grpFill/>
            <a:ln>
              <a:noFill/>
            </a:ln>
          </p:spPr>
          <p:txBody>
            <a:bodyPr vert="horz" wrap="square" lIns="68580" tIns="34290" rIns="68580" bIns="34290" numCol="1" anchor="t" anchorCtr="0" compatLnSpc="1"/>
            <a:lstStyle/>
            <a:p>
              <a:endParaRPr lang="zh-CN" altLang="en-US"/>
            </a:p>
          </p:txBody>
        </p:sp>
        <p:sp>
          <p:nvSpPr>
            <p:cNvPr id="51" name="Freeform 53"/>
            <p:cNvSpPr/>
            <p:nvPr/>
          </p:nvSpPr>
          <p:spPr bwMode="auto">
            <a:xfrm>
              <a:off x="8020050" y="2528763"/>
              <a:ext cx="58341" cy="21431"/>
            </a:xfrm>
            <a:custGeom>
              <a:avLst/>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79" h="29">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a:noFill/>
            </a:ln>
          </p:spPr>
          <p:txBody>
            <a:bodyPr vert="horz" wrap="square" lIns="68580" tIns="34290" rIns="68580" bIns="34290" numCol="1" anchor="t" anchorCtr="0" compatLnSpc="1"/>
            <a:lstStyle/>
            <a:p>
              <a:endParaRPr lang="zh-CN" altLang="en-US"/>
            </a:p>
          </p:txBody>
        </p:sp>
        <p:sp>
          <p:nvSpPr>
            <p:cNvPr id="52" name="Rectangle 54"/>
            <p:cNvSpPr>
              <a:spLocks noChangeArrowheads="1"/>
            </p:cNvSpPr>
            <p:nvPr/>
          </p:nvSpPr>
          <p:spPr bwMode="auto">
            <a:xfrm>
              <a:off x="8020050" y="2422798"/>
              <a:ext cx="58341" cy="84535"/>
            </a:xfrm>
            <a:prstGeom prst="rect">
              <a:avLst/>
            </a:prstGeom>
            <a:grpFill/>
            <a:ln>
              <a:noFill/>
            </a:ln>
          </p:spPr>
          <p:txBody>
            <a:bodyPr vert="horz" wrap="square" lIns="68580" tIns="34290" rIns="68580" bIns="34290" numCol="1" anchor="t" anchorCtr="0" compatLnSpc="1"/>
            <a:lstStyle/>
            <a:p>
              <a:endParaRPr lang="zh-CN" altLang="en-US"/>
            </a:p>
          </p:txBody>
        </p:sp>
        <p:sp>
          <p:nvSpPr>
            <p:cNvPr id="53" name="Freeform 55"/>
            <p:cNvSpPr/>
            <p:nvPr/>
          </p:nvSpPr>
          <p:spPr bwMode="auto">
            <a:xfrm>
              <a:off x="8020050" y="2384698"/>
              <a:ext cx="58341" cy="26194"/>
            </a:xfrm>
            <a:custGeom>
              <a:avLst/>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a:noFill/>
            </a:ln>
          </p:spPr>
          <p:txBody>
            <a:bodyPr vert="horz" wrap="square" lIns="68580" tIns="34290" rIns="68580" bIns="34290" numCol="1" anchor="t" anchorCtr="0" compatLnSpc="1"/>
            <a:lstStyle/>
            <a:p>
              <a:endParaRPr lang="zh-CN" altLang="en-US"/>
            </a:p>
          </p:txBody>
        </p:sp>
        <p:sp>
          <p:nvSpPr>
            <p:cNvPr id="54" name="Freeform 56"/>
            <p:cNvSpPr/>
            <p:nvPr/>
          </p:nvSpPr>
          <p:spPr bwMode="auto">
            <a:xfrm>
              <a:off x="8095060" y="2340645"/>
              <a:ext cx="42863" cy="21431"/>
            </a:xfrm>
            <a:custGeom>
              <a:avLst/>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59" h="29">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a:noFill/>
            </a:ln>
          </p:spPr>
          <p:txBody>
            <a:bodyPr vert="horz" wrap="square" lIns="68580" tIns="34290" rIns="68580" bIns="34290" numCol="1" anchor="t" anchorCtr="0" compatLnSpc="1"/>
            <a:lstStyle/>
            <a:p>
              <a:endParaRPr lang="zh-CN" altLang="en-US"/>
            </a:p>
          </p:txBody>
        </p:sp>
        <p:sp>
          <p:nvSpPr>
            <p:cNvPr id="55" name="Freeform 57"/>
            <p:cNvSpPr/>
            <p:nvPr/>
          </p:nvSpPr>
          <p:spPr bwMode="auto">
            <a:xfrm>
              <a:off x="8095060" y="2366838"/>
              <a:ext cx="42863" cy="183356"/>
            </a:xfrm>
            <a:custGeom>
              <a:avLst/>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ah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a:noFill/>
            </a:ln>
          </p:spPr>
          <p:txBody>
            <a:bodyPr vert="horz" wrap="square" lIns="68580" tIns="34290" rIns="68580" bIns="34290" numCol="1" anchor="t" anchorCtr="0" compatLnSpc="1"/>
            <a:lstStyle/>
            <a:p>
              <a:endParaRPr lang="zh-CN" altLang="en-US"/>
            </a:p>
          </p:txBody>
        </p:sp>
        <p:sp>
          <p:nvSpPr>
            <p:cNvPr id="56" name="Freeform 58"/>
            <p:cNvSpPr/>
            <p:nvPr/>
          </p:nvSpPr>
          <p:spPr bwMode="auto">
            <a:xfrm>
              <a:off x="8151019" y="2402557"/>
              <a:ext cx="72629" cy="117872"/>
            </a:xfrm>
            <a:custGeom>
              <a:avLst/>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ah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a:noFill/>
            </a:ln>
          </p:spPr>
          <p:txBody>
            <a:bodyPr vert="horz" wrap="square" lIns="68580" tIns="34290" rIns="68580" bIns="34290" numCol="1" anchor="t" anchorCtr="0" compatLnSpc="1"/>
            <a:lstStyle/>
            <a:p>
              <a:endParaRPr lang="zh-CN" altLang="en-US"/>
            </a:p>
          </p:txBody>
        </p:sp>
        <p:sp>
          <p:nvSpPr>
            <p:cNvPr id="57" name="Freeform 59"/>
            <p:cNvSpPr/>
            <p:nvPr/>
          </p:nvSpPr>
          <p:spPr bwMode="auto">
            <a:xfrm>
              <a:off x="8181976" y="2520429"/>
              <a:ext cx="50006" cy="30956"/>
            </a:xfrm>
            <a:custGeom>
              <a:avLst/>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a:noFill/>
            </a:ln>
          </p:spPr>
          <p:txBody>
            <a:bodyPr vert="horz" wrap="square" lIns="68580" tIns="34290" rIns="68580" bIns="34290" numCol="1" anchor="t" anchorCtr="0" compatLnSpc="1"/>
            <a:lstStyle/>
            <a:p>
              <a:endParaRPr lang="zh-CN" altLang="en-US"/>
            </a:p>
          </p:txBody>
        </p:sp>
        <p:sp>
          <p:nvSpPr>
            <p:cNvPr id="58" name="Freeform 60"/>
            <p:cNvSpPr>
              <a:spLocks noEditPoints="1"/>
            </p:cNvSpPr>
            <p:nvPr/>
          </p:nvSpPr>
          <p:spPr bwMode="auto">
            <a:xfrm>
              <a:off x="7654529" y="4483769"/>
              <a:ext cx="104775" cy="104775"/>
            </a:xfrm>
            <a:custGeom>
              <a:avLst/>
              <a:gdLst>
                <a:gd name="T0" fmla="*/ 72 w 144"/>
                <a:gd name="T1" fmla="*/ 0 h 143"/>
                <a:gd name="T2" fmla="*/ 144 w 144"/>
                <a:gd name="T3" fmla="*/ 72 h 143"/>
                <a:gd name="T4" fmla="*/ 72 w 144"/>
                <a:gd name="T5" fmla="*/ 143 h 143"/>
                <a:gd name="T6" fmla="*/ 0 w 144"/>
                <a:gd name="T7" fmla="*/ 72 h 143"/>
                <a:gd name="T8" fmla="*/ 72 w 144"/>
                <a:gd name="T9" fmla="*/ 0 h 143"/>
                <a:gd name="T10" fmla="*/ 72 w 144"/>
                <a:gd name="T11" fmla="*/ 36 h 143"/>
                <a:gd name="T12" fmla="*/ 36 w 144"/>
                <a:gd name="T13" fmla="*/ 72 h 143"/>
                <a:gd name="T14" fmla="*/ 72 w 144"/>
                <a:gd name="T15" fmla="*/ 107 h 143"/>
                <a:gd name="T16" fmla="*/ 108 w 144"/>
                <a:gd name="T17" fmla="*/ 72 h 143"/>
                <a:gd name="T18" fmla="*/ 72 w 144"/>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3">
                  <a:moveTo>
                    <a:pt x="72" y="0"/>
                  </a:moveTo>
                  <a:cubicBezTo>
                    <a:pt x="112" y="0"/>
                    <a:pt x="144" y="32"/>
                    <a:pt x="144" y="72"/>
                  </a:cubicBezTo>
                  <a:cubicBezTo>
                    <a:pt x="144" y="111"/>
                    <a:pt x="112" y="143"/>
                    <a:pt x="72" y="143"/>
                  </a:cubicBezTo>
                  <a:cubicBezTo>
                    <a:pt x="33" y="143"/>
                    <a:pt x="0" y="111"/>
                    <a:pt x="0" y="72"/>
                  </a:cubicBezTo>
                  <a:cubicBezTo>
                    <a:pt x="0" y="32"/>
                    <a:pt x="33" y="0"/>
                    <a:pt x="72" y="0"/>
                  </a:cubicBezTo>
                  <a:moveTo>
                    <a:pt x="72" y="36"/>
                  </a:moveTo>
                  <a:cubicBezTo>
                    <a:pt x="53" y="36"/>
                    <a:pt x="36" y="52"/>
                    <a:pt x="36" y="72"/>
                  </a:cubicBezTo>
                  <a:cubicBezTo>
                    <a:pt x="36" y="91"/>
                    <a:pt x="53" y="107"/>
                    <a:pt x="72" y="107"/>
                  </a:cubicBezTo>
                  <a:cubicBezTo>
                    <a:pt x="92" y="107"/>
                    <a:pt x="108" y="91"/>
                    <a:pt x="108" y="72"/>
                  </a:cubicBezTo>
                  <a:cubicBezTo>
                    <a:pt x="108" y="52"/>
                    <a:pt x="92" y="36"/>
                    <a:pt x="72" y="36"/>
                  </a:cubicBezTo>
                  <a:close/>
                </a:path>
              </a:pathLst>
            </a:custGeom>
            <a:grpFill/>
            <a:ln>
              <a:noFill/>
            </a:ln>
          </p:spPr>
          <p:txBody>
            <a:bodyPr vert="horz" wrap="square" lIns="68580" tIns="34290" rIns="68580" bIns="34290" numCol="1" anchor="t" anchorCtr="0" compatLnSpc="1"/>
            <a:lstStyle/>
            <a:p>
              <a:endParaRPr lang="zh-CN" altLang="en-US"/>
            </a:p>
          </p:txBody>
        </p:sp>
        <p:sp>
          <p:nvSpPr>
            <p:cNvPr id="59" name="Freeform 61"/>
            <p:cNvSpPr/>
            <p:nvPr/>
          </p:nvSpPr>
          <p:spPr bwMode="auto">
            <a:xfrm>
              <a:off x="7203282" y="4094435"/>
              <a:ext cx="121444" cy="128588"/>
            </a:xfrm>
            <a:custGeom>
              <a:avLst/>
              <a:gdLst>
                <a:gd name="T0" fmla="*/ 95 w 167"/>
                <a:gd name="T1" fmla="*/ 153 h 177"/>
                <a:gd name="T2" fmla="*/ 24 w 167"/>
                <a:gd name="T3" fmla="*/ 83 h 177"/>
                <a:gd name="T4" fmla="*/ 52 w 167"/>
                <a:gd name="T5" fmla="*/ 27 h 177"/>
                <a:gd name="T6" fmla="*/ 49 w 167"/>
                <a:gd name="T7" fmla="*/ 0 h 177"/>
                <a:gd name="T8" fmla="*/ 0 w 167"/>
                <a:gd name="T9" fmla="*/ 83 h 177"/>
                <a:gd name="T10" fmla="*/ 95 w 167"/>
                <a:gd name="T11" fmla="*/ 177 h 177"/>
                <a:gd name="T12" fmla="*/ 167 w 167"/>
                <a:gd name="T13" fmla="*/ 143 h 177"/>
                <a:gd name="T14" fmla="*/ 155 w 167"/>
                <a:gd name="T15" fmla="*/ 119 h 177"/>
                <a:gd name="T16" fmla="*/ 95 w 167"/>
                <a:gd name="T17" fmla="*/ 15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77">
                  <a:moveTo>
                    <a:pt x="95" y="153"/>
                  </a:moveTo>
                  <a:cubicBezTo>
                    <a:pt x="56" y="153"/>
                    <a:pt x="24" y="121"/>
                    <a:pt x="24" y="83"/>
                  </a:cubicBezTo>
                  <a:cubicBezTo>
                    <a:pt x="24" y="60"/>
                    <a:pt x="35" y="40"/>
                    <a:pt x="52" y="27"/>
                  </a:cubicBezTo>
                  <a:cubicBezTo>
                    <a:pt x="49" y="0"/>
                    <a:pt x="49" y="0"/>
                    <a:pt x="49" y="0"/>
                  </a:cubicBezTo>
                  <a:cubicBezTo>
                    <a:pt x="20" y="17"/>
                    <a:pt x="0" y="47"/>
                    <a:pt x="0" y="83"/>
                  </a:cubicBezTo>
                  <a:cubicBezTo>
                    <a:pt x="0" y="135"/>
                    <a:pt x="43" y="177"/>
                    <a:pt x="95" y="177"/>
                  </a:cubicBezTo>
                  <a:cubicBezTo>
                    <a:pt x="124" y="177"/>
                    <a:pt x="150" y="164"/>
                    <a:pt x="167" y="143"/>
                  </a:cubicBezTo>
                  <a:cubicBezTo>
                    <a:pt x="155" y="119"/>
                    <a:pt x="155" y="119"/>
                    <a:pt x="155" y="119"/>
                  </a:cubicBezTo>
                  <a:cubicBezTo>
                    <a:pt x="143" y="139"/>
                    <a:pt x="120" y="153"/>
                    <a:pt x="95" y="153"/>
                  </a:cubicBezTo>
                  <a:close/>
                </a:path>
              </a:pathLst>
            </a:custGeom>
            <a:grpFill/>
            <a:ln>
              <a:noFill/>
            </a:ln>
          </p:spPr>
          <p:txBody>
            <a:bodyPr vert="horz" wrap="square" lIns="68580" tIns="34290" rIns="68580" bIns="34290" numCol="1" anchor="t" anchorCtr="0" compatLnSpc="1"/>
            <a:lstStyle/>
            <a:p>
              <a:endParaRPr lang="zh-CN" altLang="en-US"/>
            </a:p>
          </p:txBody>
        </p:sp>
        <p:sp>
          <p:nvSpPr>
            <p:cNvPr id="60" name="Freeform 62"/>
            <p:cNvSpPr/>
            <p:nvPr/>
          </p:nvSpPr>
          <p:spPr bwMode="auto">
            <a:xfrm>
              <a:off x="7234237" y="4013473"/>
              <a:ext cx="139304" cy="191691"/>
            </a:xfrm>
            <a:custGeom>
              <a:avLst/>
              <a:gdLst>
                <a:gd name="T0" fmla="*/ 17 w 192"/>
                <a:gd name="T1" fmla="*/ 66 h 264"/>
                <a:gd name="T2" fmla="*/ 30 w 192"/>
                <a:gd name="T3" fmla="*/ 187 h 264"/>
                <a:gd name="T4" fmla="*/ 108 w 192"/>
                <a:gd name="T5" fmla="*/ 188 h 264"/>
                <a:gd name="T6" fmla="*/ 147 w 192"/>
                <a:gd name="T7" fmla="*/ 264 h 264"/>
                <a:gd name="T8" fmla="*/ 192 w 192"/>
                <a:gd name="T9" fmla="*/ 251 h 264"/>
                <a:gd name="T10" fmla="*/ 185 w 192"/>
                <a:gd name="T11" fmla="*/ 227 h 264"/>
                <a:gd name="T12" fmla="*/ 160 w 192"/>
                <a:gd name="T13" fmla="*/ 235 h 264"/>
                <a:gd name="T14" fmla="*/ 124 w 192"/>
                <a:gd name="T15" fmla="*/ 163 h 264"/>
                <a:gd name="T16" fmla="*/ 52 w 192"/>
                <a:gd name="T17" fmla="*/ 162 h 264"/>
                <a:gd name="T18" fmla="*/ 49 w 192"/>
                <a:gd name="T19" fmla="*/ 128 h 264"/>
                <a:gd name="T20" fmla="*/ 96 w 192"/>
                <a:gd name="T21" fmla="*/ 128 h 264"/>
                <a:gd name="T22" fmla="*/ 96 w 192"/>
                <a:gd name="T23" fmla="*/ 104 h 264"/>
                <a:gd name="T24" fmla="*/ 46 w 192"/>
                <a:gd name="T25" fmla="*/ 104 h 264"/>
                <a:gd name="T26" fmla="*/ 43 w 192"/>
                <a:gd name="T27" fmla="*/ 71 h 264"/>
                <a:gd name="T28" fmla="*/ 58 w 192"/>
                <a:gd name="T29" fmla="*/ 64 h 264"/>
                <a:gd name="T30" fmla="*/ 72 w 192"/>
                <a:gd name="T31" fmla="*/ 36 h 264"/>
                <a:gd name="T32" fmla="*/ 36 w 192"/>
                <a:gd name="T33" fmla="*/ 0 h 264"/>
                <a:gd name="T34" fmla="*/ 0 w 192"/>
                <a:gd name="T35" fmla="*/ 36 h 264"/>
                <a:gd name="T36" fmla="*/ 2 w 192"/>
                <a:gd name="T37" fmla="*/ 45 h 264"/>
                <a:gd name="T38" fmla="*/ 17 w 192"/>
                <a:gd name="T39" fmla="*/ 6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64">
                  <a:moveTo>
                    <a:pt x="17" y="66"/>
                  </a:moveTo>
                  <a:cubicBezTo>
                    <a:pt x="30" y="187"/>
                    <a:pt x="30" y="187"/>
                    <a:pt x="30" y="187"/>
                  </a:cubicBezTo>
                  <a:cubicBezTo>
                    <a:pt x="108" y="188"/>
                    <a:pt x="108" y="188"/>
                    <a:pt x="108" y="188"/>
                  </a:cubicBezTo>
                  <a:cubicBezTo>
                    <a:pt x="147" y="264"/>
                    <a:pt x="147" y="264"/>
                    <a:pt x="147" y="264"/>
                  </a:cubicBezTo>
                  <a:cubicBezTo>
                    <a:pt x="192" y="251"/>
                    <a:pt x="192" y="251"/>
                    <a:pt x="192" y="251"/>
                  </a:cubicBezTo>
                  <a:cubicBezTo>
                    <a:pt x="185" y="227"/>
                    <a:pt x="185" y="227"/>
                    <a:pt x="185" y="227"/>
                  </a:cubicBezTo>
                  <a:cubicBezTo>
                    <a:pt x="160" y="235"/>
                    <a:pt x="160" y="235"/>
                    <a:pt x="160" y="235"/>
                  </a:cubicBezTo>
                  <a:cubicBezTo>
                    <a:pt x="124" y="163"/>
                    <a:pt x="124" y="163"/>
                    <a:pt x="124" y="163"/>
                  </a:cubicBezTo>
                  <a:cubicBezTo>
                    <a:pt x="52" y="162"/>
                    <a:pt x="52" y="162"/>
                    <a:pt x="52" y="162"/>
                  </a:cubicBezTo>
                  <a:cubicBezTo>
                    <a:pt x="49" y="128"/>
                    <a:pt x="49" y="128"/>
                    <a:pt x="49" y="128"/>
                  </a:cubicBezTo>
                  <a:cubicBezTo>
                    <a:pt x="96" y="128"/>
                    <a:pt x="96" y="128"/>
                    <a:pt x="96" y="128"/>
                  </a:cubicBezTo>
                  <a:cubicBezTo>
                    <a:pt x="96" y="104"/>
                    <a:pt x="96" y="104"/>
                    <a:pt x="96" y="104"/>
                  </a:cubicBezTo>
                  <a:cubicBezTo>
                    <a:pt x="46" y="104"/>
                    <a:pt x="46" y="104"/>
                    <a:pt x="46" y="104"/>
                  </a:cubicBezTo>
                  <a:cubicBezTo>
                    <a:pt x="43" y="71"/>
                    <a:pt x="43" y="71"/>
                    <a:pt x="43" y="71"/>
                  </a:cubicBezTo>
                  <a:cubicBezTo>
                    <a:pt x="48" y="70"/>
                    <a:pt x="53" y="68"/>
                    <a:pt x="58" y="64"/>
                  </a:cubicBezTo>
                  <a:cubicBezTo>
                    <a:pt x="66" y="58"/>
                    <a:pt x="72" y="48"/>
                    <a:pt x="72" y="36"/>
                  </a:cubicBezTo>
                  <a:cubicBezTo>
                    <a:pt x="72" y="16"/>
                    <a:pt x="56" y="0"/>
                    <a:pt x="36" y="0"/>
                  </a:cubicBezTo>
                  <a:cubicBezTo>
                    <a:pt x="16" y="0"/>
                    <a:pt x="0" y="16"/>
                    <a:pt x="0" y="36"/>
                  </a:cubicBezTo>
                  <a:cubicBezTo>
                    <a:pt x="0" y="39"/>
                    <a:pt x="1" y="42"/>
                    <a:pt x="2" y="45"/>
                  </a:cubicBezTo>
                  <a:cubicBezTo>
                    <a:pt x="4" y="54"/>
                    <a:pt x="10" y="62"/>
                    <a:pt x="17" y="66"/>
                  </a:cubicBezTo>
                  <a:close/>
                </a:path>
              </a:pathLst>
            </a:custGeom>
            <a:grpFill/>
            <a:ln>
              <a:noFill/>
            </a:ln>
          </p:spPr>
          <p:txBody>
            <a:bodyPr vert="horz" wrap="square" lIns="68580" tIns="34290" rIns="68580" bIns="34290" numCol="1" anchor="t" anchorCtr="0" compatLnSpc="1"/>
            <a:lstStyle/>
            <a:p>
              <a:endParaRPr lang="zh-CN" altLang="en-US"/>
            </a:p>
          </p:txBody>
        </p:sp>
        <p:sp>
          <p:nvSpPr>
            <p:cNvPr id="61" name="Freeform 63"/>
            <p:cNvSpPr>
              <a:spLocks noEditPoints="1"/>
            </p:cNvSpPr>
            <p:nvPr/>
          </p:nvSpPr>
          <p:spPr bwMode="auto">
            <a:xfrm>
              <a:off x="5505450" y="3183607"/>
              <a:ext cx="226219" cy="190500"/>
            </a:xfrm>
            <a:custGeom>
              <a:avLst/>
              <a:gdLst>
                <a:gd name="T0" fmla="*/ 288 w 311"/>
                <a:gd name="T1" fmla="*/ 86 h 263"/>
                <a:gd name="T2" fmla="*/ 109 w 311"/>
                <a:gd name="T3" fmla="*/ 29 h 263"/>
                <a:gd name="T4" fmla="*/ 11 w 311"/>
                <a:gd name="T5" fmla="*/ 171 h 263"/>
                <a:gd name="T6" fmla="*/ 32 w 311"/>
                <a:gd name="T7" fmla="*/ 224 h 263"/>
                <a:gd name="T8" fmla="*/ 71 w 311"/>
                <a:gd name="T9" fmla="*/ 252 h 263"/>
                <a:gd name="T10" fmla="*/ 181 w 311"/>
                <a:gd name="T11" fmla="*/ 167 h 263"/>
                <a:gd name="T12" fmla="*/ 181 w 311"/>
                <a:gd name="T13" fmla="*/ 241 h 263"/>
                <a:gd name="T14" fmla="*/ 216 w 311"/>
                <a:gd name="T15" fmla="*/ 231 h 263"/>
                <a:gd name="T16" fmla="*/ 288 w 311"/>
                <a:gd name="T17" fmla="*/ 86 h 263"/>
                <a:gd name="T18" fmla="*/ 49 w 311"/>
                <a:gd name="T19" fmla="*/ 110 h 263"/>
                <a:gd name="T20" fmla="*/ 75 w 311"/>
                <a:gd name="T21" fmla="*/ 109 h 263"/>
                <a:gd name="T22" fmla="*/ 86 w 311"/>
                <a:gd name="T23" fmla="*/ 121 h 263"/>
                <a:gd name="T24" fmla="*/ 61 w 311"/>
                <a:gd name="T25" fmla="*/ 131 h 263"/>
                <a:gd name="T26" fmla="*/ 42 w 311"/>
                <a:gd name="T27" fmla="*/ 125 h 263"/>
                <a:gd name="T28" fmla="*/ 49 w 311"/>
                <a:gd name="T29" fmla="*/ 110 h 263"/>
                <a:gd name="T30" fmla="*/ 88 w 311"/>
                <a:gd name="T31" fmla="*/ 196 h 263"/>
                <a:gd name="T32" fmla="*/ 81 w 311"/>
                <a:gd name="T33" fmla="*/ 201 h 263"/>
                <a:gd name="T34" fmla="*/ 69 w 311"/>
                <a:gd name="T35" fmla="*/ 205 h 263"/>
                <a:gd name="T36" fmla="*/ 52 w 311"/>
                <a:gd name="T37" fmla="*/ 199 h 263"/>
                <a:gd name="T38" fmla="*/ 50 w 311"/>
                <a:gd name="T39" fmla="*/ 182 h 263"/>
                <a:gd name="T40" fmla="*/ 58 w 311"/>
                <a:gd name="T41" fmla="*/ 175 h 263"/>
                <a:gd name="T42" fmla="*/ 79 w 311"/>
                <a:gd name="T43" fmla="*/ 169 h 263"/>
                <a:gd name="T44" fmla="*/ 94 w 311"/>
                <a:gd name="T45" fmla="*/ 182 h 263"/>
                <a:gd name="T46" fmla="*/ 88 w 311"/>
                <a:gd name="T47" fmla="*/ 196 h 263"/>
                <a:gd name="T48" fmla="*/ 129 w 311"/>
                <a:gd name="T49" fmla="*/ 74 h 263"/>
                <a:gd name="T50" fmla="*/ 102 w 311"/>
                <a:gd name="T51" fmla="*/ 81 h 263"/>
                <a:gd name="T52" fmla="*/ 106 w 311"/>
                <a:gd name="T53" fmla="*/ 56 h 263"/>
                <a:gd name="T54" fmla="*/ 121 w 311"/>
                <a:gd name="T55" fmla="*/ 57 h 263"/>
                <a:gd name="T56" fmla="*/ 129 w 311"/>
                <a:gd name="T57" fmla="*/ 74 h 263"/>
                <a:gd name="T58" fmla="*/ 210 w 311"/>
                <a:gd name="T59" fmla="*/ 68 h 263"/>
                <a:gd name="T60" fmla="*/ 171 w 311"/>
                <a:gd name="T61" fmla="*/ 68 h 263"/>
                <a:gd name="T62" fmla="*/ 183 w 311"/>
                <a:gd name="T63" fmla="*/ 43 h 263"/>
                <a:gd name="T64" fmla="*/ 196 w 311"/>
                <a:gd name="T65" fmla="*/ 44 h 263"/>
                <a:gd name="T66" fmla="*/ 208 w 311"/>
                <a:gd name="T67" fmla="*/ 47 h 263"/>
                <a:gd name="T68" fmla="*/ 201 w 311"/>
                <a:gd name="T69" fmla="*/ 61 h 263"/>
                <a:gd name="T70" fmla="*/ 210 w 311"/>
                <a:gd name="T71" fmla="*/ 68 h 263"/>
                <a:gd name="T72" fmla="*/ 241 w 311"/>
                <a:gd name="T73" fmla="*/ 197 h 263"/>
                <a:gd name="T74" fmla="*/ 215 w 311"/>
                <a:gd name="T75" fmla="*/ 194 h 263"/>
                <a:gd name="T76" fmla="*/ 220 w 311"/>
                <a:gd name="T77" fmla="*/ 177 h 263"/>
                <a:gd name="T78" fmla="*/ 238 w 311"/>
                <a:gd name="T79" fmla="*/ 180 h 263"/>
                <a:gd name="T80" fmla="*/ 241 w 311"/>
                <a:gd name="T81" fmla="*/ 197 h 263"/>
                <a:gd name="T82" fmla="*/ 254 w 311"/>
                <a:gd name="T83" fmla="*/ 124 h 263"/>
                <a:gd name="T84" fmla="*/ 229 w 311"/>
                <a:gd name="T85" fmla="*/ 104 h 263"/>
                <a:gd name="T86" fmla="*/ 251 w 311"/>
                <a:gd name="T87" fmla="*/ 87 h 263"/>
                <a:gd name="T88" fmla="*/ 270 w 311"/>
                <a:gd name="T89" fmla="*/ 91 h 263"/>
                <a:gd name="T90" fmla="*/ 254 w 311"/>
                <a:gd name="T91" fmla="*/ 12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1" h="263">
                  <a:moveTo>
                    <a:pt x="288" y="86"/>
                  </a:moveTo>
                  <a:cubicBezTo>
                    <a:pt x="266" y="26"/>
                    <a:pt x="186" y="0"/>
                    <a:pt x="109" y="29"/>
                  </a:cubicBezTo>
                  <a:cubicBezTo>
                    <a:pt x="32" y="57"/>
                    <a:pt x="0" y="120"/>
                    <a:pt x="11" y="171"/>
                  </a:cubicBezTo>
                  <a:cubicBezTo>
                    <a:pt x="15" y="187"/>
                    <a:pt x="17" y="202"/>
                    <a:pt x="32" y="224"/>
                  </a:cubicBezTo>
                  <a:cubicBezTo>
                    <a:pt x="34" y="228"/>
                    <a:pt x="52" y="248"/>
                    <a:pt x="71" y="252"/>
                  </a:cubicBezTo>
                  <a:cubicBezTo>
                    <a:pt x="118" y="263"/>
                    <a:pt x="158" y="155"/>
                    <a:pt x="181" y="167"/>
                  </a:cubicBezTo>
                  <a:cubicBezTo>
                    <a:pt x="203" y="179"/>
                    <a:pt x="154" y="241"/>
                    <a:pt x="181" y="241"/>
                  </a:cubicBezTo>
                  <a:cubicBezTo>
                    <a:pt x="193" y="241"/>
                    <a:pt x="204" y="236"/>
                    <a:pt x="216" y="231"/>
                  </a:cubicBezTo>
                  <a:cubicBezTo>
                    <a:pt x="293" y="203"/>
                    <a:pt x="311" y="146"/>
                    <a:pt x="288" y="86"/>
                  </a:cubicBezTo>
                  <a:close/>
                  <a:moveTo>
                    <a:pt x="49" y="110"/>
                  </a:moveTo>
                  <a:cubicBezTo>
                    <a:pt x="49" y="110"/>
                    <a:pt x="57" y="101"/>
                    <a:pt x="75" y="109"/>
                  </a:cubicBezTo>
                  <a:cubicBezTo>
                    <a:pt x="92" y="117"/>
                    <a:pt x="84" y="116"/>
                    <a:pt x="86" y="121"/>
                  </a:cubicBezTo>
                  <a:cubicBezTo>
                    <a:pt x="87" y="126"/>
                    <a:pt x="71" y="137"/>
                    <a:pt x="61" y="131"/>
                  </a:cubicBezTo>
                  <a:cubicBezTo>
                    <a:pt x="51" y="126"/>
                    <a:pt x="49" y="125"/>
                    <a:pt x="42" y="125"/>
                  </a:cubicBezTo>
                  <a:cubicBezTo>
                    <a:pt x="35" y="125"/>
                    <a:pt x="43" y="111"/>
                    <a:pt x="49" y="110"/>
                  </a:cubicBezTo>
                  <a:close/>
                  <a:moveTo>
                    <a:pt x="88" y="196"/>
                  </a:moveTo>
                  <a:cubicBezTo>
                    <a:pt x="82" y="198"/>
                    <a:pt x="82" y="198"/>
                    <a:pt x="81" y="201"/>
                  </a:cubicBezTo>
                  <a:cubicBezTo>
                    <a:pt x="80" y="205"/>
                    <a:pt x="74" y="209"/>
                    <a:pt x="69" y="205"/>
                  </a:cubicBezTo>
                  <a:cubicBezTo>
                    <a:pt x="65" y="201"/>
                    <a:pt x="52" y="209"/>
                    <a:pt x="52" y="199"/>
                  </a:cubicBezTo>
                  <a:cubicBezTo>
                    <a:pt x="51" y="190"/>
                    <a:pt x="45" y="185"/>
                    <a:pt x="50" y="182"/>
                  </a:cubicBezTo>
                  <a:cubicBezTo>
                    <a:pt x="54" y="178"/>
                    <a:pt x="56" y="177"/>
                    <a:pt x="58" y="175"/>
                  </a:cubicBezTo>
                  <a:cubicBezTo>
                    <a:pt x="62" y="171"/>
                    <a:pt x="65" y="163"/>
                    <a:pt x="79" y="169"/>
                  </a:cubicBezTo>
                  <a:cubicBezTo>
                    <a:pt x="92" y="176"/>
                    <a:pt x="93" y="178"/>
                    <a:pt x="94" y="182"/>
                  </a:cubicBezTo>
                  <a:cubicBezTo>
                    <a:pt x="96" y="186"/>
                    <a:pt x="93" y="194"/>
                    <a:pt x="88" y="196"/>
                  </a:cubicBezTo>
                  <a:close/>
                  <a:moveTo>
                    <a:pt x="129" y="74"/>
                  </a:moveTo>
                  <a:cubicBezTo>
                    <a:pt x="129" y="81"/>
                    <a:pt x="107" y="92"/>
                    <a:pt x="102" y="81"/>
                  </a:cubicBezTo>
                  <a:cubicBezTo>
                    <a:pt x="97" y="70"/>
                    <a:pt x="105" y="72"/>
                    <a:pt x="106" y="56"/>
                  </a:cubicBezTo>
                  <a:cubicBezTo>
                    <a:pt x="106" y="52"/>
                    <a:pt x="113" y="57"/>
                    <a:pt x="121" y="57"/>
                  </a:cubicBezTo>
                  <a:cubicBezTo>
                    <a:pt x="128" y="56"/>
                    <a:pt x="130" y="68"/>
                    <a:pt x="129" y="74"/>
                  </a:cubicBezTo>
                  <a:close/>
                  <a:moveTo>
                    <a:pt x="210" y="68"/>
                  </a:moveTo>
                  <a:cubicBezTo>
                    <a:pt x="210" y="76"/>
                    <a:pt x="180" y="80"/>
                    <a:pt x="171" y="68"/>
                  </a:cubicBezTo>
                  <a:cubicBezTo>
                    <a:pt x="161" y="55"/>
                    <a:pt x="181" y="49"/>
                    <a:pt x="183" y="43"/>
                  </a:cubicBezTo>
                  <a:cubicBezTo>
                    <a:pt x="183" y="41"/>
                    <a:pt x="194" y="37"/>
                    <a:pt x="196" y="44"/>
                  </a:cubicBezTo>
                  <a:cubicBezTo>
                    <a:pt x="199" y="51"/>
                    <a:pt x="200" y="44"/>
                    <a:pt x="208" y="47"/>
                  </a:cubicBezTo>
                  <a:cubicBezTo>
                    <a:pt x="215" y="50"/>
                    <a:pt x="206" y="55"/>
                    <a:pt x="201" y="61"/>
                  </a:cubicBezTo>
                  <a:cubicBezTo>
                    <a:pt x="196" y="66"/>
                    <a:pt x="210" y="60"/>
                    <a:pt x="210" y="68"/>
                  </a:cubicBezTo>
                  <a:close/>
                  <a:moveTo>
                    <a:pt x="241" y="197"/>
                  </a:moveTo>
                  <a:cubicBezTo>
                    <a:pt x="237" y="202"/>
                    <a:pt x="219" y="199"/>
                    <a:pt x="215" y="194"/>
                  </a:cubicBezTo>
                  <a:cubicBezTo>
                    <a:pt x="211" y="188"/>
                    <a:pt x="216" y="185"/>
                    <a:pt x="220" y="177"/>
                  </a:cubicBezTo>
                  <a:cubicBezTo>
                    <a:pt x="225" y="169"/>
                    <a:pt x="238" y="180"/>
                    <a:pt x="238" y="180"/>
                  </a:cubicBezTo>
                  <a:cubicBezTo>
                    <a:pt x="245" y="174"/>
                    <a:pt x="245" y="191"/>
                    <a:pt x="241" y="197"/>
                  </a:cubicBezTo>
                  <a:close/>
                  <a:moveTo>
                    <a:pt x="254" y="124"/>
                  </a:moveTo>
                  <a:cubicBezTo>
                    <a:pt x="242" y="132"/>
                    <a:pt x="228" y="121"/>
                    <a:pt x="229" y="104"/>
                  </a:cubicBezTo>
                  <a:cubicBezTo>
                    <a:pt x="230" y="87"/>
                    <a:pt x="236" y="97"/>
                    <a:pt x="251" y="87"/>
                  </a:cubicBezTo>
                  <a:cubicBezTo>
                    <a:pt x="266" y="77"/>
                    <a:pt x="267" y="90"/>
                    <a:pt x="270" y="91"/>
                  </a:cubicBezTo>
                  <a:cubicBezTo>
                    <a:pt x="281" y="93"/>
                    <a:pt x="266" y="116"/>
                    <a:pt x="254" y="124"/>
                  </a:cubicBezTo>
                  <a:close/>
                </a:path>
              </a:pathLst>
            </a:custGeom>
            <a:grpFill/>
            <a:ln>
              <a:noFill/>
            </a:ln>
          </p:spPr>
          <p:txBody>
            <a:bodyPr vert="horz" wrap="square" lIns="68580" tIns="34290" rIns="68580" bIns="34290" numCol="1" anchor="t" anchorCtr="0" compatLnSpc="1"/>
            <a:lstStyle/>
            <a:p>
              <a:endParaRPr lang="zh-CN" altLang="en-US"/>
            </a:p>
          </p:txBody>
        </p:sp>
        <p:sp>
          <p:nvSpPr>
            <p:cNvPr id="62" name="Freeform 64"/>
            <p:cNvSpPr>
              <a:spLocks noEditPoints="1"/>
            </p:cNvSpPr>
            <p:nvPr/>
          </p:nvSpPr>
          <p:spPr bwMode="auto">
            <a:xfrm>
              <a:off x="1370410" y="4013473"/>
              <a:ext cx="134541" cy="208360"/>
            </a:xfrm>
            <a:custGeom>
              <a:avLst/>
              <a:gdLst>
                <a:gd name="T0" fmla="*/ 113 w 113"/>
                <a:gd name="T1" fmla="*/ 12 h 175"/>
                <a:gd name="T2" fmla="*/ 113 w 113"/>
                <a:gd name="T3" fmla="*/ 0 h 175"/>
                <a:gd name="T4" fmla="*/ 71 w 113"/>
                <a:gd name="T5" fmla="*/ 0 h 175"/>
                <a:gd name="T6" fmla="*/ 66 w 113"/>
                <a:gd name="T7" fmla="*/ 34 h 175"/>
                <a:gd name="T8" fmla="*/ 0 w 113"/>
                <a:gd name="T9" fmla="*/ 34 h 175"/>
                <a:gd name="T10" fmla="*/ 22 w 113"/>
                <a:gd name="T11" fmla="*/ 175 h 175"/>
                <a:gd name="T12" fmla="*/ 91 w 113"/>
                <a:gd name="T13" fmla="*/ 175 h 175"/>
                <a:gd name="T14" fmla="*/ 113 w 113"/>
                <a:gd name="T15" fmla="*/ 34 h 175"/>
                <a:gd name="T16" fmla="*/ 79 w 113"/>
                <a:gd name="T17" fmla="*/ 34 h 175"/>
                <a:gd name="T18" fmla="*/ 82 w 113"/>
                <a:gd name="T19" fmla="*/ 12 h 175"/>
                <a:gd name="T20" fmla="*/ 113 w 113"/>
                <a:gd name="T21" fmla="*/ 12 h 175"/>
                <a:gd name="T22" fmla="*/ 64 w 113"/>
                <a:gd name="T23" fmla="*/ 47 h 175"/>
                <a:gd name="T24" fmla="*/ 55 w 113"/>
                <a:gd name="T25" fmla="*/ 115 h 175"/>
                <a:gd name="T26" fmla="*/ 25 w 113"/>
                <a:gd name="T27" fmla="*/ 115 h 175"/>
                <a:gd name="T28" fmla="*/ 15 w 113"/>
                <a:gd name="T29" fmla="*/ 47 h 175"/>
                <a:gd name="T30" fmla="*/ 64 w 113"/>
                <a:gd name="T31" fmla="*/ 47 h 175"/>
                <a:gd name="T32" fmla="*/ 99 w 113"/>
                <a:gd name="T33" fmla="*/ 47 h 175"/>
                <a:gd name="T34" fmla="*/ 88 w 113"/>
                <a:gd name="T35" fmla="*/ 115 h 175"/>
                <a:gd name="T36" fmla="*/ 68 w 113"/>
                <a:gd name="T37" fmla="*/ 115 h 175"/>
                <a:gd name="T38" fmla="*/ 77 w 113"/>
                <a:gd name="T39" fmla="*/ 47 h 175"/>
                <a:gd name="T40" fmla="*/ 99 w 113"/>
                <a:gd name="T41" fmla="*/ 4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75">
                  <a:moveTo>
                    <a:pt x="113" y="12"/>
                  </a:moveTo>
                  <a:lnTo>
                    <a:pt x="113" y="0"/>
                  </a:lnTo>
                  <a:lnTo>
                    <a:pt x="71" y="0"/>
                  </a:lnTo>
                  <a:lnTo>
                    <a:pt x="66" y="34"/>
                  </a:lnTo>
                  <a:lnTo>
                    <a:pt x="0" y="34"/>
                  </a:lnTo>
                  <a:lnTo>
                    <a:pt x="22" y="175"/>
                  </a:lnTo>
                  <a:lnTo>
                    <a:pt x="91" y="175"/>
                  </a:lnTo>
                  <a:lnTo>
                    <a:pt x="113" y="34"/>
                  </a:lnTo>
                  <a:lnTo>
                    <a:pt x="79" y="34"/>
                  </a:lnTo>
                  <a:lnTo>
                    <a:pt x="82" y="12"/>
                  </a:lnTo>
                  <a:lnTo>
                    <a:pt x="113" y="12"/>
                  </a:lnTo>
                  <a:close/>
                  <a:moveTo>
                    <a:pt x="64" y="47"/>
                  </a:moveTo>
                  <a:lnTo>
                    <a:pt x="55" y="115"/>
                  </a:lnTo>
                  <a:lnTo>
                    <a:pt x="25" y="115"/>
                  </a:lnTo>
                  <a:lnTo>
                    <a:pt x="15" y="47"/>
                  </a:lnTo>
                  <a:lnTo>
                    <a:pt x="64" y="47"/>
                  </a:lnTo>
                  <a:close/>
                  <a:moveTo>
                    <a:pt x="99" y="47"/>
                  </a:moveTo>
                  <a:lnTo>
                    <a:pt x="88" y="115"/>
                  </a:lnTo>
                  <a:lnTo>
                    <a:pt x="68" y="115"/>
                  </a:lnTo>
                  <a:lnTo>
                    <a:pt x="77" y="47"/>
                  </a:lnTo>
                  <a:lnTo>
                    <a:pt x="99" y="47"/>
                  </a:lnTo>
                  <a:close/>
                </a:path>
              </a:pathLst>
            </a:custGeom>
            <a:grpFill/>
            <a:ln>
              <a:noFill/>
            </a:ln>
          </p:spPr>
          <p:txBody>
            <a:bodyPr vert="horz" wrap="square" lIns="68580" tIns="34290" rIns="68580" bIns="34290" numCol="1" anchor="t" anchorCtr="0" compatLnSpc="1"/>
            <a:lstStyle/>
            <a:p>
              <a:endParaRPr lang="zh-CN" altLang="en-US"/>
            </a:p>
          </p:txBody>
        </p:sp>
        <p:sp>
          <p:nvSpPr>
            <p:cNvPr id="63" name="Freeform 65"/>
            <p:cNvSpPr/>
            <p:nvPr/>
          </p:nvSpPr>
          <p:spPr bwMode="auto">
            <a:xfrm>
              <a:off x="1777604" y="4013473"/>
              <a:ext cx="154781" cy="30956"/>
            </a:xfrm>
            <a:custGeom>
              <a:avLst/>
              <a:gdLst>
                <a:gd name="T0" fmla="*/ 130 w 130"/>
                <a:gd name="T1" fmla="*/ 13 h 26"/>
                <a:gd name="T2" fmla="*/ 116 w 130"/>
                <a:gd name="T3" fmla="*/ 13 h 26"/>
                <a:gd name="T4" fmla="*/ 116 w 130"/>
                <a:gd name="T5" fmla="*/ 0 h 26"/>
                <a:gd name="T6" fmla="*/ 14 w 130"/>
                <a:gd name="T7" fmla="*/ 0 h 26"/>
                <a:gd name="T8" fmla="*/ 14 w 130"/>
                <a:gd name="T9" fmla="*/ 13 h 26"/>
                <a:gd name="T10" fmla="*/ 0 w 130"/>
                <a:gd name="T11" fmla="*/ 13 h 26"/>
                <a:gd name="T12" fmla="*/ 0 w 130"/>
                <a:gd name="T13" fmla="*/ 26 h 26"/>
                <a:gd name="T14" fmla="*/ 130 w 130"/>
                <a:gd name="T15" fmla="*/ 26 h 26"/>
                <a:gd name="T16" fmla="*/ 130 w 130"/>
                <a:gd name="T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6">
                  <a:moveTo>
                    <a:pt x="130" y="13"/>
                  </a:moveTo>
                  <a:lnTo>
                    <a:pt x="116" y="13"/>
                  </a:lnTo>
                  <a:lnTo>
                    <a:pt x="116" y="0"/>
                  </a:lnTo>
                  <a:lnTo>
                    <a:pt x="14" y="0"/>
                  </a:lnTo>
                  <a:lnTo>
                    <a:pt x="14" y="13"/>
                  </a:lnTo>
                  <a:lnTo>
                    <a:pt x="0" y="13"/>
                  </a:lnTo>
                  <a:lnTo>
                    <a:pt x="0" y="26"/>
                  </a:lnTo>
                  <a:lnTo>
                    <a:pt x="130" y="26"/>
                  </a:lnTo>
                  <a:lnTo>
                    <a:pt x="130" y="13"/>
                  </a:lnTo>
                  <a:close/>
                </a:path>
              </a:pathLst>
            </a:custGeom>
            <a:grpFill/>
            <a:ln>
              <a:noFill/>
            </a:ln>
          </p:spPr>
          <p:txBody>
            <a:bodyPr vert="horz" wrap="square" lIns="68580" tIns="34290" rIns="68580" bIns="34290" numCol="1" anchor="t" anchorCtr="0" compatLnSpc="1"/>
            <a:lstStyle/>
            <a:p>
              <a:endParaRPr lang="zh-CN" altLang="en-US"/>
            </a:p>
          </p:txBody>
        </p:sp>
        <p:sp>
          <p:nvSpPr>
            <p:cNvPr id="64" name="Freeform 66"/>
            <p:cNvSpPr>
              <a:spLocks noEditPoints="1"/>
            </p:cNvSpPr>
            <p:nvPr/>
          </p:nvSpPr>
          <p:spPr bwMode="auto">
            <a:xfrm>
              <a:off x="1787129" y="4061098"/>
              <a:ext cx="136922" cy="161925"/>
            </a:xfrm>
            <a:custGeom>
              <a:avLst/>
              <a:gdLst>
                <a:gd name="T0" fmla="*/ 115 w 115"/>
                <a:gd name="T1" fmla="*/ 0 h 136"/>
                <a:gd name="T2" fmla="*/ 0 w 115"/>
                <a:gd name="T3" fmla="*/ 0 h 136"/>
                <a:gd name="T4" fmla="*/ 7 w 115"/>
                <a:gd name="T5" fmla="*/ 57 h 136"/>
                <a:gd name="T6" fmla="*/ 12 w 115"/>
                <a:gd name="T7" fmla="*/ 97 h 136"/>
                <a:gd name="T8" fmla="*/ 16 w 115"/>
                <a:gd name="T9" fmla="*/ 136 h 136"/>
                <a:gd name="T10" fmla="*/ 98 w 115"/>
                <a:gd name="T11" fmla="*/ 136 h 136"/>
                <a:gd name="T12" fmla="*/ 103 w 115"/>
                <a:gd name="T13" fmla="*/ 97 h 136"/>
                <a:gd name="T14" fmla="*/ 108 w 115"/>
                <a:gd name="T15" fmla="*/ 57 h 136"/>
                <a:gd name="T16" fmla="*/ 115 w 115"/>
                <a:gd name="T17" fmla="*/ 0 h 136"/>
                <a:gd name="T18" fmla="*/ 22 w 115"/>
                <a:gd name="T19" fmla="*/ 97 h 136"/>
                <a:gd name="T20" fmla="*/ 17 w 115"/>
                <a:gd name="T21" fmla="*/ 57 h 136"/>
                <a:gd name="T22" fmla="*/ 98 w 115"/>
                <a:gd name="T23" fmla="*/ 57 h 136"/>
                <a:gd name="T24" fmla="*/ 93 w 115"/>
                <a:gd name="T25" fmla="*/ 97 h 136"/>
                <a:gd name="T26" fmla="*/ 22 w 115"/>
                <a:gd name="T27" fmla="*/ 9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36">
                  <a:moveTo>
                    <a:pt x="115" y="0"/>
                  </a:moveTo>
                  <a:lnTo>
                    <a:pt x="0" y="0"/>
                  </a:lnTo>
                  <a:lnTo>
                    <a:pt x="7" y="57"/>
                  </a:lnTo>
                  <a:lnTo>
                    <a:pt x="12" y="97"/>
                  </a:lnTo>
                  <a:lnTo>
                    <a:pt x="16" y="136"/>
                  </a:lnTo>
                  <a:lnTo>
                    <a:pt x="98" y="136"/>
                  </a:lnTo>
                  <a:lnTo>
                    <a:pt x="103" y="97"/>
                  </a:lnTo>
                  <a:lnTo>
                    <a:pt x="108" y="57"/>
                  </a:lnTo>
                  <a:lnTo>
                    <a:pt x="115" y="0"/>
                  </a:lnTo>
                  <a:close/>
                  <a:moveTo>
                    <a:pt x="22" y="97"/>
                  </a:moveTo>
                  <a:lnTo>
                    <a:pt x="17" y="57"/>
                  </a:lnTo>
                  <a:lnTo>
                    <a:pt x="98" y="57"/>
                  </a:lnTo>
                  <a:lnTo>
                    <a:pt x="93" y="97"/>
                  </a:lnTo>
                  <a:lnTo>
                    <a:pt x="22" y="97"/>
                  </a:lnTo>
                  <a:close/>
                </a:path>
              </a:pathLst>
            </a:custGeom>
            <a:grpFill/>
            <a:ln>
              <a:noFill/>
            </a:ln>
          </p:spPr>
          <p:txBody>
            <a:bodyPr vert="horz" wrap="square" lIns="68580" tIns="34290" rIns="68580" bIns="34290" numCol="1" anchor="t" anchorCtr="0" compatLnSpc="1"/>
            <a:lstStyle/>
            <a:p>
              <a:endParaRPr lang="zh-CN" altLang="en-US"/>
            </a:p>
          </p:txBody>
        </p:sp>
        <p:sp>
          <p:nvSpPr>
            <p:cNvPr id="65" name="Freeform 67"/>
            <p:cNvSpPr>
              <a:spLocks noEditPoints="1"/>
            </p:cNvSpPr>
            <p:nvPr/>
          </p:nvSpPr>
          <p:spPr bwMode="auto">
            <a:xfrm>
              <a:off x="5085160" y="3644379"/>
              <a:ext cx="220266" cy="111919"/>
            </a:xfrm>
            <a:custGeom>
              <a:avLst/>
              <a:gdLst>
                <a:gd name="T0" fmla="*/ 230 w 303"/>
                <a:gd name="T1" fmla="*/ 119 h 154"/>
                <a:gd name="T2" fmla="*/ 300 w 303"/>
                <a:gd name="T3" fmla="*/ 103 h 154"/>
                <a:gd name="T4" fmla="*/ 259 w 303"/>
                <a:gd name="T5" fmla="*/ 19 h 154"/>
                <a:gd name="T6" fmla="*/ 132 w 303"/>
                <a:gd name="T7" fmla="*/ 86 h 154"/>
                <a:gd name="T8" fmla="*/ 76 w 303"/>
                <a:gd name="T9" fmla="*/ 68 h 154"/>
                <a:gd name="T10" fmla="*/ 96 w 303"/>
                <a:gd name="T11" fmla="*/ 17 h 154"/>
                <a:gd name="T12" fmla="*/ 52 w 303"/>
                <a:gd name="T13" fmla="*/ 54 h 154"/>
                <a:gd name="T14" fmla="*/ 52 w 303"/>
                <a:gd name="T15" fmla="*/ 55 h 154"/>
                <a:gd name="T16" fmla="*/ 15 w 303"/>
                <a:gd name="T17" fmla="*/ 98 h 154"/>
                <a:gd name="T18" fmla="*/ 57 w 303"/>
                <a:gd name="T19" fmla="*/ 82 h 154"/>
                <a:gd name="T20" fmla="*/ 110 w 303"/>
                <a:gd name="T21" fmla="*/ 139 h 154"/>
                <a:gd name="T22" fmla="*/ 291 w 303"/>
                <a:gd name="T23" fmla="*/ 128 h 154"/>
                <a:gd name="T24" fmla="*/ 297 w 303"/>
                <a:gd name="T25" fmla="*/ 115 h 154"/>
                <a:gd name="T26" fmla="*/ 230 w 303"/>
                <a:gd name="T27" fmla="*/ 119 h 154"/>
                <a:gd name="T28" fmla="*/ 230 w 303"/>
                <a:gd name="T29" fmla="*/ 92 h 154"/>
                <a:gd name="T30" fmla="*/ 241 w 303"/>
                <a:gd name="T31" fmla="*/ 98 h 154"/>
                <a:gd name="T32" fmla="*/ 230 w 303"/>
                <a:gd name="T33" fmla="*/ 101 h 154"/>
                <a:gd name="T34" fmla="*/ 219 w 303"/>
                <a:gd name="T35" fmla="*/ 101 h 154"/>
                <a:gd name="T36" fmla="*/ 230 w 303"/>
                <a:gd name="T37" fmla="*/ 9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154">
                  <a:moveTo>
                    <a:pt x="230" y="119"/>
                  </a:moveTo>
                  <a:cubicBezTo>
                    <a:pt x="263" y="118"/>
                    <a:pt x="288" y="109"/>
                    <a:pt x="300" y="103"/>
                  </a:cubicBezTo>
                  <a:cubicBezTo>
                    <a:pt x="303" y="73"/>
                    <a:pt x="296" y="26"/>
                    <a:pt x="259" y="19"/>
                  </a:cubicBezTo>
                  <a:cubicBezTo>
                    <a:pt x="245" y="16"/>
                    <a:pt x="128" y="0"/>
                    <a:pt x="132" y="86"/>
                  </a:cubicBezTo>
                  <a:cubicBezTo>
                    <a:pt x="132" y="86"/>
                    <a:pt x="90" y="124"/>
                    <a:pt x="76" y="68"/>
                  </a:cubicBezTo>
                  <a:cubicBezTo>
                    <a:pt x="76" y="68"/>
                    <a:pt x="96" y="35"/>
                    <a:pt x="96" y="17"/>
                  </a:cubicBezTo>
                  <a:cubicBezTo>
                    <a:pt x="96" y="17"/>
                    <a:pt x="52" y="3"/>
                    <a:pt x="52" y="54"/>
                  </a:cubicBezTo>
                  <a:cubicBezTo>
                    <a:pt x="52" y="55"/>
                    <a:pt x="52" y="55"/>
                    <a:pt x="52" y="55"/>
                  </a:cubicBezTo>
                  <a:cubicBezTo>
                    <a:pt x="0" y="55"/>
                    <a:pt x="15" y="98"/>
                    <a:pt x="15" y="98"/>
                  </a:cubicBezTo>
                  <a:cubicBezTo>
                    <a:pt x="28" y="98"/>
                    <a:pt x="57" y="82"/>
                    <a:pt x="57" y="82"/>
                  </a:cubicBezTo>
                  <a:cubicBezTo>
                    <a:pt x="57" y="82"/>
                    <a:pt x="70" y="123"/>
                    <a:pt x="110" y="139"/>
                  </a:cubicBezTo>
                  <a:cubicBezTo>
                    <a:pt x="150" y="154"/>
                    <a:pt x="272" y="143"/>
                    <a:pt x="291" y="128"/>
                  </a:cubicBezTo>
                  <a:cubicBezTo>
                    <a:pt x="293" y="126"/>
                    <a:pt x="296" y="121"/>
                    <a:pt x="297" y="115"/>
                  </a:cubicBezTo>
                  <a:cubicBezTo>
                    <a:pt x="261" y="131"/>
                    <a:pt x="190" y="119"/>
                    <a:pt x="230" y="119"/>
                  </a:cubicBezTo>
                  <a:close/>
                  <a:moveTo>
                    <a:pt x="230" y="92"/>
                  </a:moveTo>
                  <a:cubicBezTo>
                    <a:pt x="237" y="92"/>
                    <a:pt x="241" y="94"/>
                    <a:pt x="241" y="98"/>
                  </a:cubicBezTo>
                  <a:cubicBezTo>
                    <a:pt x="242" y="102"/>
                    <a:pt x="241" y="100"/>
                    <a:pt x="230" y="101"/>
                  </a:cubicBezTo>
                  <a:cubicBezTo>
                    <a:pt x="220" y="103"/>
                    <a:pt x="220" y="105"/>
                    <a:pt x="219" y="101"/>
                  </a:cubicBezTo>
                  <a:cubicBezTo>
                    <a:pt x="219" y="97"/>
                    <a:pt x="222" y="93"/>
                    <a:pt x="230" y="92"/>
                  </a:cubicBezTo>
                  <a:close/>
                </a:path>
              </a:pathLst>
            </a:custGeom>
            <a:grpFill/>
            <a:ln>
              <a:noFill/>
            </a:ln>
          </p:spPr>
          <p:txBody>
            <a:bodyPr vert="horz" wrap="square" lIns="68580" tIns="34290" rIns="68580" bIns="34290" numCol="1" anchor="t" anchorCtr="0" compatLnSpc="1"/>
            <a:lstStyle/>
            <a:p>
              <a:endParaRPr lang="zh-CN" altLang="en-US"/>
            </a:p>
          </p:txBody>
        </p:sp>
        <p:sp>
          <p:nvSpPr>
            <p:cNvPr id="66" name="Freeform 68"/>
            <p:cNvSpPr>
              <a:spLocks noEditPoints="1"/>
            </p:cNvSpPr>
            <p:nvPr/>
          </p:nvSpPr>
          <p:spPr bwMode="auto">
            <a:xfrm>
              <a:off x="5512594" y="3594373"/>
              <a:ext cx="208360" cy="209550"/>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48 w 288"/>
                <a:gd name="T11" fmla="*/ 176 h 289"/>
                <a:gd name="T12" fmla="*/ 243 w 288"/>
                <a:gd name="T13" fmla="*/ 185 h 289"/>
                <a:gd name="T14" fmla="*/ 106 w 288"/>
                <a:gd name="T15" fmla="*/ 193 h 289"/>
                <a:gd name="T16" fmla="*/ 66 w 288"/>
                <a:gd name="T17" fmla="*/ 151 h 289"/>
                <a:gd name="T18" fmla="*/ 34 w 288"/>
                <a:gd name="T19" fmla="*/ 163 h 289"/>
                <a:gd name="T20" fmla="*/ 62 w 288"/>
                <a:gd name="T21" fmla="*/ 130 h 289"/>
                <a:gd name="T22" fmla="*/ 62 w 288"/>
                <a:gd name="T23" fmla="*/ 130 h 289"/>
                <a:gd name="T24" fmla="*/ 95 w 288"/>
                <a:gd name="T25" fmla="*/ 101 h 289"/>
                <a:gd name="T26" fmla="*/ 80 w 288"/>
                <a:gd name="T27" fmla="*/ 140 h 289"/>
                <a:gd name="T28" fmla="*/ 123 w 288"/>
                <a:gd name="T29" fmla="*/ 153 h 289"/>
                <a:gd name="T30" fmla="*/ 219 w 288"/>
                <a:gd name="T31" fmla="*/ 102 h 289"/>
                <a:gd name="T32" fmla="*/ 250 w 288"/>
                <a:gd name="T33" fmla="*/ 166 h 289"/>
                <a:gd name="T34" fmla="*/ 197 w 288"/>
                <a:gd name="T35" fmla="*/ 178 h 289"/>
                <a:gd name="T36" fmla="*/ 248 w 288"/>
                <a:gd name="T37" fmla="*/ 1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48" y="176"/>
                  </a:moveTo>
                  <a:cubicBezTo>
                    <a:pt x="247" y="180"/>
                    <a:pt x="245" y="184"/>
                    <a:pt x="243" y="185"/>
                  </a:cubicBezTo>
                  <a:cubicBezTo>
                    <a:pt x="228" y="197"/>
                    <a:pt x="137" y="205"/>
                    <a:pt x="106" y="193"/>
                  </a:cubicBezTo>
                  <a:cubicBezTo>
                    <a:pt x="76" y="182"/>
                    <a:pt x="66" y="151"/>
                    <a:pt x="66" y="151"/>
                  </a:cubicBezTo>
                  <a:cubicBezTo>
                    <a:pt x="66" y="151"/>
                    <a:pt x="44" y="163"/>
                    <a:pt x="34" y="163"/>
                  </a:cubicBezTo>
                  <a:cubicBezTo>
                    <a:pt x="34" y="163"/>
                    <a:pt x="23" y="130"/>
                    <a:pt x="62" y="130"/>
                  </a:cubicBezTo>
                  <a:cubicBezTo>
                    <a:pt x="62" y="130"/>
                    <a:pt x="62" y="130"/>
                    <a:pt x="62" y="130"/>
                  </a:cubicBezTo>
                  <a:cubicBezTo>
                    <a:pt x="62" y="90"/>
                    <a:pt x="95" y="101"/>
                    <a:pt x="95" y="101"/>
                  </a:cubicBezTo>
                  <a:cubicBezTo>
                    <a:pt x="95" y="115"/>
                    <a:pt x="80" y="140"/>
                    <a:pt x="80" y="140"/>
                  </a:cubicBezTo>
                  <a:cubicBezTo>
                    <a:pt x="91" y="182"/>
                    <a:pt x="123" y="153"/>
                    <a:pt x="123" y="153"/>
                  </a:cubicBezTo>
                  <a:cubicBezTo>
                    <a:pt x="120" y="88"/>
                    <a:pt x="208" y="100"/>
                    <a:pt x="219" y="102"/>
                  </a:cubicBezTo>
                  <a:cubicBezTo>
                    <a:pt x="247" y="108"/>
                    <a:pt x="253" y="144"/>
                    <a:pt x="250" y="166"/>
                  </a:cubicBezTo>
                  <a:cubicBezTo>
                    <a:pt x="241" y="171"/>
                    <a:pt x="222" y="178"/>
                    <a:pt x="197" y="178"/>
                  </a:cubicBezTo>
                  <a:cubicBezTo>
                    <a:pt x="166" y="179"/>
                    <a:pt x="221" y="188"/>
                    <a:pt x="248" y="176"/>
                  </a:cubicBezTo>
                  <a:close/>
                </a:path>
              </a:pathLst>
            </a:custGeom>
            <a:grpFill/>
            <a:ln>
              <a:noFill/>
            </a:ln>
          </p:spPr>
          <p:txBody>
            <a:bodyPr vert="horz" wrap="square" lIns="68580" tIns="34290" rIns="68580" bIns="34290" numCol="1" anchor="t" anchorCtr="0" compatLnSpc="1"/>
            <a:lstStyle/>
            <a:p>
              <a:endParaRPr lang="zh-CN" altLang="en-US"/>
            </a:p>
          </p:txBody>
        </p:sp>
        <p:sp>
          <p:nvSpPr>
            <p:cNvPr id="67" name="Freeform 69"/>
            <p:cNvSpPr/>
            <p:nvPr/>
          </p:nvSpPr>
          <p:spPr bwMode="auto">
            <a:xfrm>
              <a:off x="5649517" y="3709863"/>
              <a:ext cx="13097" cy="7144"/>
            </a:xfrm>
            <a:custGeom>
              <a:avLst/>
              <a:gdLst>
                <a:gd name="T0" fmla="*/ 8 w 17"/>
                <a:gd name="T1" fmla="*/ 7 h 10"/>
                <a:gd name="T2" fmla="*/ 17 w 17"/>
                <a:gd name="T3" fmla="*/ 5 h 10"/>
                <a:gd name="T4" fmla="*/ 8 w 17"/>
                <a:gd name="T5" fmla="*/ 0 h 10"/>
                <a:gd name="T6" fmla="*/ 0 w 17"/>
                <a:gd name="T7" fmla="*/ 7 h 10"/>
                <a:gd name="T8" fmla="*/ 8 w 17"/>
                <a:gd name="T9" fmla="*/ 7 h 10"/>
              </a:gdLst>
              <a:ahLst/>
              <a:cxnLst>
                <a:cxn ang="0">
                  <a:pos x="T0" y="T1"/>
                </a:cxn>
                <a:cxn ang="0">
                  <a:pos x="T2" y="T3"/>
                </a:cxn>
                <a:cxn ang="0">
                  <a:pos x="T4" y="T5"/>
                </a:cxn>
                <a:cxn ang="0">
                  <a:pos x="T6" y="T7"/>
                </a:cxn>
                <a:cxn ang="0">
                  <a:pos x="T8" y="T9"/>
                </a:cxn>
              </a:cxnLst>
              <a:rect l="0" t="0" r="r" b="b"/>
              <a:pathLst>
                <a:path w="17" h="10">
                  <a:moveTo>
                    <a:pt x="8" y="7"/>
                  </a:moveTo>
                  <a:cubicBezTo>
                    <a:pt x="17" y="6"/>
                    <a:pt x="17" y="8"/>
                    <a:pt x="17" y="5"/>
                  </a:cubicBezTo>
                  <a:cubicBezTo>
                    <a:pt x="16" y="2"/>
                    <a:pt x="13" y="0"/>
                    <a:pt x="8" y="0"/>
                  </a:cubicBezTo>
                  <a:cubicBezTo>
                    <a:pt x="2" y="1"/>
                    <a:pt x="0" y="4"/>
                    <a:pt x="0" y="7"/>
                  </a:cubicBezTo>
                  <a:cubicBezTo>
                    <a:pt x="0" y="10"/>
                    <a:pt x="0" y="8"/>
                    <a:pt x="8" y="7"/>
                  </a:cubicBezTo>
                  <a:close/>
                </a:path>
              </a:pathLst>
            </a:custGeom>
            <a:grpFill/>
            <a:ln>
              <a:noFill/>
            </a:ln>
          </p:spPr>
          <p:txBody>
            <a:bodyPr vert="horz" wrap="square" lIns="68580" tIns="34290" rIns="68580" bIns="34290" numCol="1" anchor="t" anchorCtr="0" compatLnSpc="1"/>
            <a:lstStyle/>
            <a:p>
              <a:endParaRPr lang="zh-CN" altLang="en-US"/>
            </a:p>
          </p:txBody>
        </p:sp>
        <p:sp>
          <p:nvSpPr>
            <p:cNvPr id="68" name="Freeform 70"/>
            <p:cNvSpPr/>
            <p:nvPr/>
          </p:nvSpPr>
          <p:spPr bwMode="auto">
            <a:xfrm>
              <a:off x="3003947" y="2758554"/>
              <a:ext cx="209550" cy="208360"/>
            </a:xfrm>
            <a:custGeom>
              <a:avLst/>
              <a:gdLst>
                <a:gd name="T0" fmla="*/ 252 w 288"/>
                <a:gd name="T1" fmla="*/ 179 h 287"/>
                <a:gd name="T2" fmla="*/ 288 w 288"/>
                <a:gd name="T3" fmla="*/ 143 h 287"/>
                <a:gd name="T4" fmla="*/ 252 w 288"/>
                <a:gd name="T5" fmla="*/ 107 h 287"/>
                <a:gd name="T6" fmla="*/ 218 w 288"/>
                <a:gd name="T7" fmla="*/ 133 h 287"/>
                <a:gd name="T8" fmla="*/ 128 w 288"/>
                <a:gd name="T9" fmla="*/ 133 h 287"/>
                <a:gd name="T10" fmla="*/ 178 w 288"/>
                <a:gd name="T11" fmla="*/ 46 h 287"/>
                <a:gd name="T12" fmla="*/ 218 w 288"/>
                <a:gd name="T13" fmla="*/ 46 h 287"/>
                <a:gd name="T14" fmla="*/ 252 w 288"/>
                <a:gd name="T15" fmla="*/ 72 h 287"/>
                <a:gd name="T16" fmla="*/ 288 w 288"/>
                <a:gd name="T17" fmla="*/ 36 h 287"/>
                <a:gd name="T18" fmla="*/ 252 w 288"/>
                <a:gd name="T19" fmla="*/ 0 h 287"/>
                <a:gd name="T20" fmla="*/ 218 w 288"/>
                <a:gd name="T21" fmla="*/ 26 h 287"/>
                <a:gd name="T22" fmla="*/ 166 w 288"/>
                <a:gd name="T23" fmla="*/ 26 h 287"/>
                <a:gd name="T24" fmla="*/ 104 w 288"/>
                <a:gd name="T25" fmla="*/ 133 h 287"/>
                <a:gd name="T26" fmla="*/ 71 w 288"/>
                <a:gd name="T27" fmla="*/ 133 h 287"/>
                <a:gd name="T28" fmla="*/ 36 w 288"/>
                <a:gd name="T29" fmla="*/ 107 h 287"/>
                <a:gd name="T30" fmla="*/ 0 w 288"/>
                <a:gd name="T31" fmla="*/ 143 h 287"/>
                <a:gd name="T32" fmla="*/ 36 w 288"/>
                <a:gd name="T33" fmla="*/ 179 h 287"/>
                <a:gd name="T34" fmla="*/ 71 w 288"/>
                <a:gd name="T35" fmla="*/ 153 h 287"/>
                <a:gd name="T36" fmla="*/ 104 w 288"/>
                <a:gd name="T37" fmla="*/ 153 h 287"/>
                <a:gd name="T38" fmla="*/ 166 w 288"/>
                <a:gd name="T39" fmla="*/ 261 h 287"/>
                <a:gd name="T40" fmla="*/ 218 w 288"/>
                <a:gd name="T41" fmla="*/ 261 h 287"/>
                <a:gd name="T42" fmla="*/ 252 w 288"/>
                <a:gd name="T43" fmla="*/ 287 h 287"/>
                <a:gd name="T44" fmla="*/ 288 w 288"/>
                <a:gd name="T45" fmla="*/ 251 h 287"/>
                <a:gd name="T46" fmla="*/ 252 w 288"/>
                <a:gd name="T47" fmla="*/ 215 h 287"/>
                <a:gd name="T48" fmla="*/ 218 w 288"/>
                <a:gd name="T49" fmla="*/ 241 h 287"/>
                <a:gd name="T50" fmla="*/ 178 w 288"/>
                <a:gd name="T51" fmla="*/ 241 h 287"/>
                <a:gd name="T52" fmla="*/ 128 w 288"/>
                <a:gd name="T53" fmla="*/ 153 h 287"/>
                <a:gd name="T54" fmla="*/ 218 w 288"/>
                <a:gd name="T55" fmla="*/ 153 h 287"/>
                <a:gd name="T56" fmla="*/ 252 w 288"/>
                <a:gd name="T57" fmla="*/ 17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87">
                  <a:moveTo>
                    <a:pt x="252" y="179"/>
                  </a:moveTo>
                  <a:cubicBezTo>
                    <a:pt x="272" y="179"/>
                    <a:pt x="288" y="163"/>
                    <a:pt x="288" y="143"/>
                  </a:cubicBezTo>
                  <a:cubicBezTo>
                    <a:pt x="288" y="124"/>
                    <a:pt x="272" y="107"/>
                    <a:pt x="252" y="107"/>
                  </a:cubicBezTo>
                  <a:cubicBezTo>
                    <a:pt x="236" y="107"/>
                    <a:pt x="222" y="118"/>
                    <a:pt x="218" y="133"/>
                  </a:cubicBezTo>
                  <a:cubicBezTo>
                    <a:pt x="128" y="133"/>
                    <a:pt x="128" y="133"/>
                    <a:pt x="128" y="133"/>
                  </a:cubicBezTo>
                  <a:cubicBezTo>
                    <a:pt x="178" y="46"/>
                    <a:pt x="178" y="46"/>
                    <a:pt x="178" y="46"/>
                  </a:cubicBezTo>
                  <a:cubicBezTo>
                    <a:pt x="218" y="46"/>
                    <a:pt x="218" y="46"/>
                    <a:pt x="218" y="46"/>
                  </a:cubicBezTo>
                  <a:cubicBezTo>
                    <a:pt x="222" y="61"/>
                    <a:pt x="236" y="72"/>
                    <a:pt x="252" y="72"/>
                  </a:cubicBezTo>
                  <a:cubicBezTo>
                    <a:pt x="272" y="72"/>
                    <a:pt x="288" y="56"/>
                    <a:pt x="288" y="36"/>
                  </a:cubicBezTo>
                  <a:cubicBezTo>
                    <a:pt x="288" y="16"/>
                    <a:pt x="272" y="0"/>
                    <a:pt x="252" y="0"/>
                  </a:cubicBezTo>
                  <a:cubicBezTo>
                    <a:pt x="236" y="0"/>
                    <a:pt x="222" y="11"/>
                    <a:pt x="218" y="26"/>
                  </a:cubicBezTo>
                  <a:cubicBezTo>
                    <a:pt x="166" y="26"/>
                    <a:pt x="166" y="26"/>
                    <a:pt x="166" y="26"/>
                  </a:cubicBezTo>
                  <a:cubicBezTo>
                    <a:pt x="104" y="133"/>
                    <a:pt x="104" y="133"/>
                    <a:pt x="104" y="133"/>
                  </a:cubicBezTo>
                  <a:cubicBezTo>
                    <a:pt x="71" y="133"/>
                    <a:pt x="71" y="133"/>
                    <a:pt x="71" y="133"/>
                  </a:cubicBezTo>
                  <a:cubicBezTo>
                    <a:pt x="66" y="118"/>
                    <a:pt x="53" y="107"/>
                    <a:pt x="36" y="107"/>
                  </a:cubicBezTo>
                  <a:cubicBezTo>
                    <a:pt x="16" y="107"/>
                    <a:pt x="0" y="124"/>
                    <a:pt x="0" y="143"/>
                  </a:cubicBezTo>
                  <a:cubicBezTo>
                    <a:pt x="0" y="163"/>
                    <a:pt x="16" y="179"/>
                    <a:pt x="36" y="179"/>
                  </a:cubicBezTo>
                  <a:cubicBezTo>
                    <a:pt x="53" y="179"/>
                    <a:pt x="66" y="168"/>
                    <a:pt x="71" y="153"/>
                  </a:cubicBezTo>
                  <a:cubicBezTo>
                    <a:pt x="104" y="153"/>
                    <a:pt x="104" y="153"/>
                    <a:pt x="104" y="153"/>
                  </a:cubicBezTo>
                  <a:cubicBezTo>
                    <a:pt x="166" y="261"/>
                    <a:pt x="166" y="261"/>
                    <a:pt x="166" y="261"/>
                  </a:cubicBezTo>
                  <a:cubicBezTo>
                    <a:pt x="218" y="261"/>
                    <a:pt x="218" y="261"/>
                    <a:pt x="218" y="261"/>
                  </a:cubicBezTo>
                  <a:cubicBezTo>
                    <a:pt x="222" y="277"/>
                    <a:pt x="236" y="287"/>
                    <a:pt x="252" y="287"/>
                  </a:cubicBezTo>
                  <a:cubicBezTo>
                    <a:pt x="272" y="287"/>
                    <a:pt x="288" y="271"/>
                    <a:pt x="288" y="251"/>
                  </a:cubicBezTo>
                  <a:cubicBezTo>
                    <a:pt x="288" y="232"/>
                    <a:pt x="272" y="215"/>
                    <a:pt x="252" y="215"/>
                  </a:cubicBezTo>
                  <a:cubicBezTo>
                    <a:pt x="236" y="215"/>
                    <a:pt x="222" y="226"/>
                    <a:pt x="218" y="241"/>
                  </a:cubicBezTo>
                  <a:cubicBezTo>
                    <a:pt x="178" y="241"/>
                    <a:pt x="178" y="241"/>
                    <a:pt x="178" y="241"/>
                  </a:cubicBezTo>
                  <a:cubicBezTo>
                    <a:pt x="128" y="153"/>
                    <a:pt x="128" y="153"/>
                    <a:pt x="128" y="153"/>
                  </a:cubicBezTo>
                  <a:cubicBezTo>
                    <a:pt x="218" y="153"/>
                    <a:pt x="218" y="153"/>
                    <a:pt x="218" y="153"/>
                  </a:cubicBezTo>
                  <a:cubicBezTo>
                    <a:pt x="222" y="168"/>
                    <a:pt x="236" y="179"/>
                    <a:pt x="252" y="179"/>
                  </a:cubicBezTo>
                  <a:close/>
                </a:path>
              </a:pathLst>
            </a:custGeom>
            <a:grpFill/>
            <a:ln>
              <a:noFill/>
            </a:ln>
          </p:spPr>
          <p:txBody>
            <a:bodyPr vert="horz" wrap="square" lIns="68580" tIns="34290" rIns="68580" bIns="34290" numCol="1" anchor="t" anchorCtr="0" compatLnSpc="1"/>
            <a:lstStyle/>
            <a:p>
              <a:endParaRPr lang="zh-CN" altLang="en-US"/>
            </a:p>
          </p:txBody>
        </p:sp>
        <p:sp>
          <p:nvSpPr>
            <p:cNvPr id="69" name="Rectangle 71"/>
            <p:cNvSpPr>
              <a:spLocks noChangeArrowheads="1"/>
            </p:cNvSpPr>
            <p:nvPr/>
          </p:nvSpPr>
          <p:spPr bwMode="auto">
            <a:xfrm>
              <a:off x="4867275" y="1582216"/>
              <a:ext cx="17860" cy="52388"/>
            </a:xfrm>
            <a:prstGeom prst="rect">
              <a:avLst/>
            </a:prstGeom>
            <a:grpFill/>
            <a:ln>
              <a:noFill/>
            </a:ln>
          </p:spPr>
          <p:txBody>
            <a:bodyPr vert="horz" wrap="square" lIns="68580" tIns="34290" rIns="68580" bIns="34290" numCol="1" anchor="t" anchorCtr="0" compatLnSpc="1"/>
            <a:lstStyle/>
            <a:p>
              <a:endParaRPr lang="zh-CN" altLang="en-US"/>
            </a:p>
          </p:txBody>
        </p:sp>
        <p:sp>
          <p:nvSpPr>
            <p:cNvPr id="70" name="Rectangle 72"/>
            <p:cNvSpPr>
              <a:spLocks noChangeArrowheads="1"/>
            </p:cNvSpPr>
            <p:nvPr/>
          </p:nvSpPr>
          <p:spPr bwMode="auto">
            <a:xfrm>
              <a:off x="4676775" y="1582216"/>
              <a:ext cx="19050" cy="52388"/>
            </a:xfrm>
            <a:prstGeom prst="rect">
              <a:avLst/>
            </a:prstGeom>
            <a:grpFill/>
            <a:ln>
              <a:noFill/>
            </a:ln>
          </p:spPr>
          <p:txBody>
            <a:bodyPr vert="horz" wrap="square" lIns="68580" tIns="34290" rIns="68580" bIns="34290" numCol="1" anchor="t" anchorCtr="0" compatLnSpc="1"/>
            <a:lstStyle/>
            <a:p>
              <a:endParaRPr lang="zh-CN" altLang="en-US"/>
            </a:p>
          </p:txBody>
        </p:sp>
        <p:sp>
          <p:nvSpPr>
            <p:cNvPr id="71" name="Freeform 73"/>
            <p:cNvSpPr/>
            <p:nvPr/>
          </p:nvSpPr>
          <p:spPr bwMode="auto">
            <a:xfrm>
              <a:off x="4676776" y="1503636"/>
              <a:ext cx="40481" cy="40481"/>
            </a:xfrm>
            <a:custGeom>
              <a:avLst/>
              <a:gdLst>
                <a:gd name="T0" fmla="*/ 56 w 56"/>
                <a:gd name="T1" fmla="*/ 26 h 56"/>
                <a:gd name="T2" fmla="*/ 56 w 56"/>
                <a:gd name="T3" fmla="*/ 0 h 56"/>
                <a:gd name="T4" fmla="*/ 0 w 56"/>
                <a:gd name="T5" fmla="*/ 56 h 56"/>
                <a:gd name="T6" fmla="*/ 26 w 56"/>
                <a:gd name="T7" fmla="*/ 56 h 56"/>
                <a:gd name="T8" fmla="*/ 56 w 56"/>
                <a:gd name="T9" fmla="*/ 26 h 56"/>
              </a:gdLst>
              <a:ahLst/>
              <a:cxnLst>
                <a:cxn ang="0">
                  <a:pos x="T0" y="T1"/>
                </a:cxn>
                <a:cxn ang="0">
                  <a:pos x="T2" y="T3"/>
                </a:cxn>
                <a:cxn ang="0">
                  <a:pos x="T4" y="T5"/>
                </a:cxn>
                <a:cxn ang="0">
                  <a:pos x="T6" y="T7"/>
                </a:cxn>
                <a:cxn ang="0">
                  <a:pos x="T8" y="T9"/>
                </a:cxn>
              </a:cxnLst>
              <a:rect l="0" t="0" r="r" b="b"/>
              <a:pathLst>
                <a:path w="56" h="56">
                  <a:moveTo>
                    <a:pt x="56" y="26"/>
                  </a:moveTo>
                  <a:cubicBezTo>
                    <a:pt x="56" y="0"/>
                    <a:pt x="56" y="0"/>
                    <a:pt x="56" y="0"/>
                  </a:cubicBezTo>
                  <a:cubicBezTo>
                    <a:pt x="25" y="0"/>
                    <a:pt x="0" y="25"/>
                    <a:pt x="0" y="56"/>
                  </a:cubicBezTo>
                  <a:cubicBezTo>
                    <a:pt x="26" y="56"/>
                    <a:pt x="26" y="56"/>
                    <a:pt x="26" y="56"/>
                  </a:cubicBezTo>
                  <a:cubicBezTo>
                    <a:pt x="26" y="39"/>
                    <a:pt x="39" y="26"/>
                    <a:pt x="56" y="26"/>
                  </a:cubicBezTo>
                  <a:close/>
                </a:path>
              </a:pathLst>
            </a:custGeom>
            <a:grpFill/>
            <a:ln>
              <a:noFill/>
            </a:ln>
          </p:spPr>
          <p:txBody>
            <a:bodyPr vert="horz" wrap="square" lIns="68580" tIns="34290" rIns="68580" bIns="34290" numCol="1" anchor="t" anchorCtr="0" compatLnSpc="1"/>
            <a:lstStyle/>
            <a:p>
              <a:endParaRPr lang="zh-CN" altLang="en-US"/>
            </a:p>
          </p:txBody>
        </p:sp>
        <p:sp>
          <p:nvSpPr>
            <p:cNvPr id="72" name="Rectangle 74"/>
            <p:cNvSpPr>
              <a:spLocks noChangeArrowheads="1"/>
            </p:cNvSpPr>
            <p:nvPr/>
          </p:nvSpPr>
          <p:spPr bwMode="auto">
            <a:xfrm>
              <a:off x="4755357" y="1694135"/>
              <a:ext cx="51197" cy="19050"/>
            </a:xfrm>
            <a:prstGeom prst="rect">
              <a:avLst/>
            </a:prstGeom>
            <a:grpFill/>
            <a:ln>
              <a:noFill/>
            </a:ln>
          </p:spPr>
          <p:txBody>
            <a:bodyPr vert="horz" wrap="square" lIns="68580" tIns="34290" rIns="68580" bIns="34290" numCol="1" anchor="t" anchorCtr="0" compatLnSpc="1"/>
            <a:lstStyle/>
            <a:p>
              <a:endParaRPr lang="zh-CN" altLang="en-US"/>
            </a:p>
          </p:txBody>
        </p:sp>
        <p:sp>
          <p:nvSpPr>
            <p:cNvPr id="73" name="Freeform 75"/>
            <p:cNvSpPr/>
            <p:nvPr/>
          </p:nvSpPr>
          <p:spPr bwMode="auto">
            <a:xfrm>
              <a:off x="4844654" y="1672704"/>
              <a:ext cx="40481" cy="40481"/>
            </a:xfrm>
            <a:custGeom>
              <a:avLst/>
              <a:gdLst>
                <a:gd name="T0" fmla="*/ 0 w 56"/>
                <a:gd name="T1" fmla="*/ 30 h 56"/>
                <a:gd name="T2" fmla="*/ 0 w 56"/>
                <a:gd name="T3" fmla="*/ 56 h 56"/>
                <a:gd name="T4" fmla="*/ 56 w 56"/>
                <a:gd name="T5" fmla="*/ 0 h 56"/>
                <a:gd name="T6" fmla="*/ 31 w 56"/>
                <a:gd name="T7" fmla="*/ 0 h 56"/>
                <a:gd name="T8" fmla="*/ 0 w 56"/>
                <a:gd name="T9" fmla="*/ 30 h 56"/>
              </a:gdLst>
              <a:ahLst/>
              <a:cxnLst>
                <a:cxn ang="0">
                  <a:pos x="T0" y="T1"/>
                </a:cxn>
                <a:cxn ang="0">
                  <a:pos x="T2" y="T3"/>
                </a:cxn>
                <a:cxn ang="0">
                  <a:pos x="T4" y="T5"/>
                </a:cxn>
                <a:cxn ang="0">
                  <a:pos x="T6" y="T7"/>
                </a:cxn>
                <a:cxn ang="0">
                  <a:pos x="T8" y="T9"/>
                </a:cxn>
              </a:cxnLst>
              <a:rect l="0" t="0" r="r" b="b"/>
              <a:pathLst>
                <a:path w="56" h="56">
                  <a:moveTo>
                    <a:pt x="0" y="30"/>
                  </a:moveTo>
                  <a:cubicBezTo>
                    <a:pt x="0" y="56"/>
                    <a:pt x="0" y="56"/>
                    <a:pt x="0" y="56"/>
                  </a:cubicBezTo>
                  <a:cubicBezTo>
                    <a:pt x="31" y="56"/>
                    <a:pt x="56" y="31"/>
                    <a:pt x="56" y="0"/>
                  </a:cubicBezTo>
                  <a:cubicBezTo>
                    <a:pt x="31" y="0"/>
                    <a:pt x="31" y="0"/>
                    <a:pt x="31" y="0"/>
                  </a:cubicBezTo>
                  <a:cubicBezTo>
                    <a:pt x="30" y="17"/>
                    <a:pt x="17" y="30"/>
                    <a:pt x="0" y="30"/>
                  </a:cubicBezTo>
                  <a:close/>
                </a:path>
              </a:pathLst>
            </a:custGeom>
            <a:grpFill/>
            <a:ln>
              <a:noFill/>
            </a:ln>
          </p:spPr>
          <p:txBody>
            <a:bodyPr vert="horz" wrap="square" lIns="68580" tIns="34290" rIns="68580" bIns="34290" numCol="1" anchor="t" anchorCtr="0" compatLnSpc="1"/>
            <a:lstStyle/>
            <a:p>
              <a:endParaRPr lang="zh-CN" altLang="en-US"/>
            </a:p>
          </p:txBody>
        </p:sp>
        <p:sp>
          <p:nvSpPr>
            <p:cNvPr id="74" name="Freeform 76"/>
            <p:cNvSpPr/>
            <p:nvPr/>
          </p:nvSpPr>
          <p:spPr bwMode="auto">
            <a:xfrm>
              <a:off x="4676776" y="1672704"/>
              <a:ext cx="40481" cy="40481"/>
            </a:xfrm>
            <a:custGeom>
              <a:avLst/>
              <a:gdLst>
                <a:gd name="T0" fmla="*/ 26 w 56"/>
                <a:gd name="T1" fmla="*/ 0 h 56"/>
                <a:gd name="T2" fmla="*/ 0 w 56"/>
                <a:gd name="T3" fmla="*/ 0 h 56"/>
                <a:gd name="T4" fmla="*/ 56 w 56"/>
                <a:gd name="T5" fmla="*/ 56 h 56"/>
                <a:gd name="T6" fmla="*/ 56 w 56"/>
                <a:gd name="T7" fmla="*/ 30 h 56"/>
                <a:gd name="T8" fmla="*/ 26 w 56"/>
                <a:gd name="T9" fmla="*/ 0 h 56"/>
              </a:gdLst>
              <a:ahLst/>
              <a:cxnLst>
                <a:cxn ang="0">
                  <a:pos x="T0" y="T1"/>
                </a:cxn>
                <a:cxn ang="0">
                  <a:pos x="T2" y="T3"/>
                </a:cxn>
                <a:cxn ang="0">
                  <a:pos x="T4" y="T5"/>
                </a:cxn>
                <a:cxn ang="0">
                  <a:pos x="T6" y="T7"/>
                </a:cxn>
                <a:cxn ang="0">
                  <a:pos x="T8" y="T9"/>
                </a:cxn>
              </a:cxnLst>
              <a:rect l="0" t="0" r="r" b="b"/>
              <a:pathLst>
                <a:path w="56" h="56">
                  <a:moveTo>
                    <a:pt x="26" y="0"/>
                  </a:moveTo>
                  <a:cubicBezTo>
                    <a:pt x="0" y="0"/>
                    <a:pt x="0" y="0"/>
                    <a:pt x="0" y="0"/>
                  </a:cubicBezTo>
                  <a:cubicBezTo>
                    <a:pt x="0" y="31"/>
                    <a:pt x="25" y="56"/>
                    <a:pt x="56" y="56"/>
                  </a:cubicBezTo>
                  <a:cubicBezTo>
                    <a:pt x="56" y="30"/>
                    <a:pt x="56" y="30"/>
                    <a:pt x="56" y="30"/>
                  </a:cubicBezTo>
                  <a:cubicBezTo>
                    <a:pt x="39" y="30"/>
                    <a:pt x="26" y="17"/>
                    <a:pt x="26" y="0"/>
                  </a:cubicBezTo>
                  <a:close/>
                </a:path>
              </a:pathLst>
            </a:custGeom>
            <a:grpFill/>
            <a:ln>
              <a:noFill/>
            </a:ln>
          </p:spPr>
          <p:txBody>
            <a:bodyPr vert="horz" wrap="square" lIns="68580" tIns="34290" rIns="68580" bIns="34290" numCol="1" anchor="t" anchorCtr="0" compatLnSpc="1"/>
            <a:lstStyle/>
            <a:p>
              <a:endParaRPr lang="zh-CN" altLang="en-US"/>
            </a:p>
          </p:txBody>
        </p:sp>
        <p:sp>
          <p:nvSpPr>
            <p:cNvPr id="75" name="Freeform 77"/>
            <p:cNvSpPr/>
            <p:nvPr/>
          </p:nvSpPr>
          <p:spPr bwMode="auto">
            <a:xfrm>
              <a:off x="4844654" y="1503636"/>
              <a:ext cx="40481" cy="40481"/>
            </a:xfrm>
            <a:custGeom>
              <a:avLst/>
              <a:gdLst>
                <a:gd name="T0" fmla="*/ 31 w 56"/>
                <a:gd name="T1" fmla="*/ 56 h 56"/>
                <a:gd name="T2" fmla="*/ 56 w 56"/>
                <a:gd name="T3" fmla="*/ 56 h 56"/>
                <a:gd name="T4" fmla="*/ 0 w 56"/>
                <a:gd name="T5" fmla="*/ 0 h 56"/>
                <a:gd name="T6" fmla="*/ 0 w 56"/>
                <a:gd name="T7" fmla="*/ 26 h 56"/>
                <a:gd name="T8" fmla="*/ 31 w 56"/>
                <a:gd name="T9" fmla="*/ 56 h 56"/>
              </a:gdLst>
              <a:ahLst/>
              <a:cxnLst>
                <a:cxn ang="0">
                  <a:pos x="T0" y="T1"/>
                </a:cxn>
                <a:cxn ang="0">
                  <a:pos x="T2" y="T3"/>
                </a:cxn>
                <a:cxn ang="0">
                  <a:pos x="T4" y="T5"/>
                </a:cxn>
                <a:cxn ang="0">
                  <a:pos x="T6" y="T7"/>
                </a:cxn>
                <a:cxn ang="0">
                  <a:pos x="T8" y="T9"/>
                </a:cxn>
              </a:cxnLst>
              <a:rect l="0" t="0" r="r" b="b"/>
              <a:pathLst>
                <a:path w="56" h="56">
                  <a:moveTo>
                    <a:pt x="31" y="56"/>
                  </a:moveTo>
                  <a:cubicBezTo>
                    <a:pt x="56" y="56"/>
                    <a:pt x="56" y="56"/>
                    <a:pt x="56" y="56"/>
                  </a:cubicBezTo>
                  <a:cubicBezTo>
                    <a:pt x="56" y="25"/>
                    <a:pt x="31" y="0"/>
                    <a:pt x="0" y="0"/>
                  </a:cubicBezTo>
                  <a:cubicBezTo>
                    <a:pt x="0" y="26"/>
                    <a:pt x="0" y="26"/>
                    <a:pt x="0" y="26"/>
                  </a:cubicBezTo>
                  <a:cubicBezTo>
                    <a:pt x="17" y="26"/>
                    <a:pt x="30" y="39"/>
                    <a:pt x="31" y="56"/>
                  </a:cubicBezTo>
                  <a:close/>
                </a:path>
              </a:pathLst>
            </a:custGeom>
            <a:grpFill/>
            <a:ln>
              <a:noFill/>
            </a:ln>
          </p:spPr>
          <p:txBody>
            <a:bodyPr vert="horz" wrap="square" lIns="68580" tIns="34290" rIns="68580" bIns="34290" numCol="1" anchor="t" anchorCtr="0" compatLnSpc="1"/>
            <a:lstStyle/>
            <a:p>
              <a:endParaRPr lang="zh-CN" altLang="en-US"/>
            </a:p>
          </p:txBody>
        </p:sp>
        <p:sp>
          <p:nvSpPr>
            <p:cNvPr id="76" name="Rectangle 78"/>
            <p:cNvSpPr>
              <a:spLocks noChangeArrowheads="1"/>
            </p:cNvSpPr>
            <p:nvPr/>
          </p:nvSpPr>
          <p:spPr bwMode="auto">
            <a:xfrm>
              <a:off x="4755357" y="1503635"/>
              <a:ext cx="51197" cy="19050"/>
            </a:xfrm>
            <a:prstGeom prst="rect">
              <a:avLst/>
            </a:prstGeom>
            <a:grpFill/>
            <a:ln>
              <a:noFill/>
            </a:ln>
          </p:spPr>
          <p:txBody>
            <a:bodyPr vert="horz" wrap="square" lIns="68580" tIns="34290" rIns="68580" bIns="34290" numCol="1" anchor="t" anchorCtr="0" compatLnSpc="1"/>
            <a:lstStyle/>
            <a:p>
              <a:endParaRPr lang="zh-CN" altLang="en-US"/>
            </a:p>
          </p:txBody>
        </p:sp>
        <p:sp>
          <p:nvSpPr>
            <p:cNvPr id="77" name="Rectangle 79"/>
            <p:cNvSpPr>
              <a:spLocks noChangeArrowheads="1"/>
            </p:cNvSpPr>
            <p:nvPr/>
          </p:nvSpPr>
          <p:spPr bwMode="auto">
            <a:xfrm>
              <a:off x="5285185" y="1582216"/>
              <a:ext cx="17860" cy="52388"/>
            </a:xfrm>
            <a:prstGeom prst="rect">
              <a:avLst/>
            </a:prstGeom>
            <a:grpFill/>
            <a:ln>
              <a:noFill/>
            </a:ln>
          </p:spPr>
          <p:txBody>
            <a:bodyPr vert="horz" wrap="square" lIns="68580" tIns="34290" rIns="68580" bIns="34290" numCol="1" anchor="t" anchorCtr="0" compatLnSpc="1"/>
            <a:lstStyle/>
            <a:p>
              <a:endParaRPr lang="zh-CN" altLang="en-US"/>
            </a:p>
          </p:txBody>
        </p:sp>
        <p:sp>
          <p:nvSpPr>
            <p:cNvPr id="78" name="Rectangle 80"/>
            <p:cNvSpPr>
              <a:spLocks noChangeArrowheads="1"/>
            </p:cNvSpPr>
            <p:nvPr/>
          </p:nvSpPr>
          <p:spPr bwMode="auto">
            <a:xfrm>
              <a:off x="5094685" y="1582216"/>
              <a:ext cx="19050" cy="52388"/>
            </a:xfrm>
            <a:prstGeom prst="rect">
              <a:avLst/>
            </a:prstGeom>
            <a:grpFill/>
            <a:ln>
              <a:noFill/>
            </a:ln>
          </p:spPr>
          <p:txBody>
            <a:bodyPr vert="horz" wrap="square" lIns="68580" tIns="34290" rIns="68580" bIns="34290" numCol="1" anchor="t" anchorCtr="0" compatLnSpc="1"/>
            <a:lstStyle/>
            <a:p>
              <a:endParaRPr lang="zh-CN" altLang="en-US"/>
            </a:p>
          </p:txBody>
        </p:sp>
        <p:sp>
          <p:nvSpPr>
            <p:cNvPr id="79" name="Freeform 81"/>
            <p:cNvSpPr/>
            <p:nvPr/>
          </p:nvSpPr>
          <p:spPr bwMode="auto">
            <a:xfrm>
              <a:off x="5094685" y="1503636"/>
              <a:ext cx="41672" cy="40481"/>
            </a:xfrm>
            <a:custGeom>
              <a:avLst/>
              <a:gdLst>
                <a:gd name="T0" fmla="*/ 0 w 57"/>
                <a:gd name="T1" fmla="*/ 56 h 56"/>
                <a:gd name="T2" fmla="*/ 26 w 57"/>
                <a:gd name="T3" fmla="*/ 56 h 56"/>
                <a:gd name="T4" fmla="*/ 57 w 57"/>
                <a:gd name="T5" fmla="*/ 26 h 56"/>
                <a:gd name="T6" fmla="*/ 57 w 57"/>
                <a:gd name="T7" fmla="*/ 0 h 56"/>
                <a:gd name="T8" fmla="*/ 0 w 57"/>
                <a:gd name="T9" fmla="*/ 56 h 56"/>
              </a:gdLst>
              <a:ahLst/>
              <a:cxnLst>
                <a:cxn ang="0">
                  <a:pos x="T0" y="T1"/>
                </a:cxn>
                <a:cxn ang="0">
                  <a:pos x="T2" y="T3"/>
                </a:cxn>
                <a:cxn ang="0">
                  <a:pos x="T4" y="T5"/>
                </a:cxn>
                <a:cxn ang="0">
                  <a:pos x="T6" y="T7"/>
                </a:cxn>
                <a:cxn ang="0">
                  <a:pos x="T8" y="T9"/>
                </a:cxn>
              </a:cxnLst>
              <a:rect l="0" t="0" r="r" b="b"/>
              <a:pathLst>
                <a:path w="57" h="56">
                  <a:moveTo>
                    <a:pt x="0" y="56"/>
                  </a:moveTo>
                  <a:cubicBezTo>
                    <a:pt x="26" y="56"/>
                    <a:pt x="26" y="56"/>
                    <a:pt x="26" y="56"/>
                  </a:cubicBezTo>
                  <a:cubicBezTo>
                    <a:pt x="26" y="39"/>
                    <a:pt x="40" y="26"/>
                    <a:pt x="57" y="26"/>
                  </a:cubicBezTo>
                  <a:cubicBezTo>
                    <a:pt x="57" y="0"/>
                    <a:pt x="57" y="0"/>
                    <a:pt x="57" y="0"/>
                  </a:cubicBezTo>
                  <a:cubicBezTo>
                    <a:pt x="26" y="0"/>
                    <a:pt x="0" y="25"/>
                    <a:pt x="0" y="56"/>
                  </a:cubicBezTo>
                  <a:close/>
                </a:path>
              </a:pathLst>
            </a:custGeom>
            <a:grpFill/>
            <a:ln>
              <a:noFill/>
            </a:ln>
          </p:spPr>
          <p:txBody>
            <a:bodyPr vert="horz" wrap="square" lIns="68580" tIns="34290" rIns="68580" bIns="34290" numCol="1" anchor="t" anchorCtr="0" compatLnSpc="1"/>
            <a:lstStyle/>
            <a:p>
              <a:endParaRPr lang="zh-CN" altLang="en-US"/>
            </a:p>
          </p:txBody>
        </p:sp>
        <p:sp>
          <p:nvSpPr>
            <p:cNvPr id="80" name="Rectangle 82"/>
            <p:cNvSpPr>
              <a:spLocks noChangeArrowheads="1"/>
            </p:cNvSpPr>
            <p:nvPr/>
          </p:nvSpPr>
          <p:spPr bwMode="auto">
            <a:xfrm>
              <a:off x="5173266" y="1694135"/>
              <a:ext cx="52388" cy="19050"/>
            </a:xfrm>
            <a:prstGeom prst="rect">
              <a:avLst/>
            </a:prstGeom>
            <a:grpFill/>
            <a:ln>
              <a:noFill/>
            </a:ln>
          </p:spPr>
          <p:txBody>
            <a:bodyPr vert="horz" wrap="square" lIns="68580" tIns="34290" rIns="68580" bIns="34290" numCol="1" anchor="t" anchorCtr="0" compatLnSpc="1"/>
            <a:lstStyle/>
            <a:p>
              <a:endParaRPr lang="zh-CN" altLang="en-US"/>
            </a:p>
          </p:txBody>
        </p:sp>
        <p:sp>
          <p:nvSpPr>
            <p:cNvPr id="81" name="Freeform 83"/>
            <p:cNvSpPr/>
            <p:nvPr/>
          </p:nvSpPr>
          <p:spPr bwMode="auto">
            <a:xfrm>
              <a:off x="5262563" y="1672704"/>
              <a:ext cx="40481" cy="40481"/>
            </a:xfrm>
            <a:custGeom>
              <a:avLst/>
              <a:gdLst>
                <a:gd name="T0" fmla="*/ 0 w 56"/>
                <a:gd name="T1" fmla="*/ 30 h 56"/>
                <a:gd name="T2" fmla="*/ 0 w 56"/>
                <a:gd name="T3" fmla="*/ 56 h 56"/>
                <a:gd name="T4" fmla="*/ 56 w 56"/>
                <a:gd name="T5" fmla="*/ 0 h 56"/>
                <a:gd name="T6" fmla="*/ 31 w 56"/>
                <a:gd name="T7" fmla="*/ 0 h 56"/>
                <a:gd name="T8" fmla="*/ 0 w 56"/>
                <a:gd name="T9" fmla="*/ 30 h 56"/>
              </a:gdLst>
              <a:ahLst/>
              <a:cxnLst>
                <a:cxn ang="0">
                  <a:pos x="T0" y="T1"/>
                </a:cxn>
                <a:cxn ang="0">
                  <a:pos x="T2" y="T3"/>
                </a:cxn>
                <a:cxn ang="0">
                  <a:pos x="T4" y="T5"/>
                </a:cxn>
                <a:cxn ang="0">
                  <a:pos x="T6" y="T7"/>
                </a:cxn>
                <a:cxn ang="0">
                  <a:pos x="T8" y="T9"/>
                </a:cxn>
              </a:cxnLst>
              <a:rect l="0" t="0" r="r" b="b"/>
              <a:pathLst>
                <a:path w="56" h="56">
                  <a:moveTo>
                    <a:pt x="0" y="30"/>
                  </a:moveTo>
                  <a:cubicBezTo>
                    <a:pt x="0" y="56"/>
                    <a:pt x="0" y="56"/>
                    <a:pt x="0" y="56"/>
                  </a:cubicBezTo>
                  <a:cubicBezTo>
                    <a:pt x="31" y="56"/>
                    <a:pt x="56" y="31"/>
                    <a:pt x="56" y="0"/>
                  </a:cubicBezTo>
                  <a:cubicBezTo>
                    <a:pt x="31" y="0"/>
                    <a:pt x="31" y="0"/>
                    <a:pt x="31" y="0"/>
                  </a:cubicBezTo>
                  <a:cubicBezTo>
                    <a:pt x="31" y="17"/>
                    <a:pt x="17" y="30"/>
                    <a:pt x="0" y="30"/>
                  </a:cubicBezTo>
                  <a:close/>
                </a:path>
              </a:pathLst>
            </a:custGeom>
            <a:grpFill/>
            <a:ln>
              <a:noFill/>
            </a:ln>
          </p:spPr>
          <p:txBody>
            <a:bodyPr vert="horz" wrap="square" lIns="68580" tIns="34290" rIns="68580" bIns="34290" numCol="1" anchor="t" anchorCtr="0" compatLnSpc="1"/>
            <a:lstStyle/>
            <a:p>
              <a:endParaRPr lang="zh-CN" altLang="en-US"/>
            </a:p>
          </p:txBody>
        </p:sp>
        <p:sp>
          <p:nvSpPr>
            <p:cNvPr id="82" name="Freeform 84"/>
            <p:cNvSpPr/>
            <p:nvPr/>
          </p:nvSpPr>
          <p:spPr bwMode="auto">
            <a:xfrm>
              <a:off x="5094685" y="1672704"/>
              <a:ext cx="41672" cy="40481"/>
            </a:xfrm>
            <a:custGeom>
              <a:avLst/>
              <a:gdLst>
                <a:gd name="T0" fmla="*/ 26 w 57"/>
                <a:gd name="T1" fmla="*/ 0 h 56"/>
                <a:gd name="T2" fmla="*/ 0 w 57"/>
                <a:gd name="T3" fmla="*/ 0 h 56"/>
                <a:gd name="T4" fmla="*/ 57 w 57"/>
                <a:gd name="T5" fmla="*/ 56 h 56"/>
                <a:gd name="T6" fmla="*/ 57 w 57"/>
                <a:gd name="T7" fmla="*/ 30 h 56"/>
                <a:gd name="T8" fmla="*/ 26 w 57"/>
                <a:gd name="T9" fmla="*/ 0 h 56"/>
              </a:gdLst>
              <a:ahLst/>
              <a:cxnLst>
                <a:cxn ang="0">
                  <a:pos x="T0" y="T1"/>
                </a:cxn>
                <a:cxn ang="0">
                  <a:pos x="T2" y="T3"/>
                </a:cxn>
                <a:cxn ang="0">
                  <a:pos x="T4" y="T5"/>
                </a:cxn>
                <a:cxn ang="0">
                  <a:pos x="T6" y="T7"/>
                </a:cxn>
                <a:cxn ang="0">
                  <a:pos x="T8" y="T9"/>
                </a:cxn>
              </a:cxnLst>
              <a:rect l="0" t="0" r="r" b="b"/>
              <a:pathLst>
                <a:path w="57" h="56">
                  <a:moveTo>
                    <a:pt x="26" y="0"/>
                  </a:moveTo>
                  <a:cubicBezTo>
                    <a:pt x="0" y="0"/>
                    <a:pt x="0" y="0"/>
                    <a:pt x="0" y="0"/>
                  </a:cubicBezTo>
                  <a:cubicBezTo>
                    <a:pt x="0" y="31"/>
                    <a:pt x="26" y="56"/>
                    <a:pt x="57" y="56"/>
                  </a:cubicBezTo>
                  <a:cubicBezTo>
                    <a:pt x="57" y="30"/>
                    <a:pt x="57" y="30"/>
                    <a:pt x="57" y="30"/>
                  </a:cubicBezTo>
                  <a:cubicBezTo>
                    <a:pt x="40" y="30"/>
                    <a:pt x="26" y="17"/>
                    <a:pt x="26" y="0"/>
                  </a:cubicBezTo>
                  <a:close/>
                </a:path>
              </a:pathLst>
            </a:custGeom>
            <a:grpFill/>
            <a:ln>
              <a:noFill/>
            </a:ln>
          </p:spPr>
          <p:txBody>
            <a:bodyPr vert="horz" wrap="square" lIns="68580" tIns="34290" rIns="68580" bIns="34290" numCol="1" anchor="t" anchorCtr="0" compatLnSpc="1"/>
            <a:lstStyle/>
            <a:p>
              <a:endParaRPr lang="zh-CN" altLang="en-US"/>
            </a:p>
          </p:txBody>
        </p:sp>
        <p:sp>
          <p:nvSpPr>
            <p:cNvPr id="83" name="Freeform 85"/>
            <p:cNvSpPr/>
            <p:nvPr/>
          </p:nvSpPr>
          <p:spPr bwMode="auto">
            <a:xfrm>
              <a:off x="5262563" y="1503636"/>
              <a:ext cx="40481" cy="40481"/>
            </a:xfrm>
            <a:custGeom>
              <a:avLst/>
              <a:gdLst>
                <a:gd name="T0" fmla="*/ 31 w 56"/>
                <a:gd name="T1" fmla="*/ 56 h 56"/>
                <a:gd name="T2" fmla="*/ 56 w 56"/>
                <a:gd name="T3" fmla="*/ 56 h 56"/>
                <a:gd name="T4" fmla="*/ 0 w 56"/>
                <a:gd name="T5" fmla="*/ 0 h 56"/>
                <a:gd name="T6" fmla="*/ 0 w 56"/>
                <a:gd name="T7" fmla="*/ 26 h 56"/>
                <a:gd name="T8" fmla="*/ 31 w 56"/>
                <a:gd name="T9" fmla="*/ 56 h 56"/>
              </a:gdLst>
              <a:ahLst/>
              <a:cxnLst>
                <a:cxn ang="0">
                  <a:pos x="T0" y="T1"/>
                </a:cxn>
                <a:cxn ang="0">
                  <a:pos x="T2" y="T3"/>
                </a:cxn>
                <a:cxn ang="0">
                  <a:pos x="T4" y="T5"/>
                </a:cxn>
                <a:cxn ang="0">
                  <a:pos x="T6" y="T7"/>
                </a:cxn>
                <a:cxn ang="0">
                  <a:pos x="T8" y="T9"/>
                </a:cxn>
              </a:cxnLst>
              <a:rect l="0" t="0" r="r" b="b"/>
              <a:pathLst>
                <a:path w="56" h="56">
                  <a:moveTo>
                    <a:pt x="31" y="56"/>
                  </a:moveTo>
                  <a:cubicBezTo>
                    <a:pt x="56" y="56"/>
                    <a:pt x="56" y="56"/>
                    <a:pt x="56" y="56"/>
                  </a:cubicBezTo>
                  <a:cubicBezTo>
                    <a:pt x="56" y="25"/>
                    <a:pt x="31" y="0"/>
                    <a:pt x="0" y="0"/>
                  </a:cubicBezTo>
                  <a:cubicBezTo>
                    <a:pt x="0" y="26"/>
                    <a:pt x="0" y="26"/>
                    <a:pt x="0" y="26"/>
                  </a:cubicBezTo>
                  <a:cubicBezTo>
                    <a:pt x="17" y="26"/>
                    <a:pt x="31" y="39"/>
                    <a:pt x="31" y="56"/>
                  </a:cubicBezTo>
                  <a:close/>
                </a:path>
              </a:pathLst>
            </a:custGeom>
            <a:grpFill/>
            <a:ln>
              <a:noFill/>
            </a:ln>
          </p:spPr>
          <p:txBody>
            <a:bodyPr vert="horz" wrap="square" lIns="68580" tIns="34290" rIns="68580" bIns="34290" numCol="1" anchor="t" anchorCtr="0" compatLnSpc="1"/>
            <a:lstStyle/>
            <a:p>
              <a:endParaRPr lang="zh-CN" altLang="en-US"/>
            </a:p>
          </p:txBody>
        </p:sp>
        <p:sp>
          <p:nvSpPr>
            <p:cNvPr id="84" name="Rectangle 86"/>
            <p:cNvSpPr>
              <a:spLocks noChangeArrowheads="1"/>
            </p:cNvSpPr>
            <p:nvPr/>
          </p:nvSpPr>
          <p:spPr bwMode="auto">
            <a:xfrm>
              <a:off x="5173266" y="1503635"/>
              <a:ext cx="52388" cy="19050"/>
            </a:xfrm>
            <a:prstGeom prst="rect">
              <a:avLst/>
            </a:prstGeom>
            <a:grpFill/>
            <a:ln>
              <a:noFill/>
            </a:ln>
          </p:spPr>
          <p:txBody>
            <a:bodyPr vert="horz" wrap="square" lIns="68580" tIns="34290" rIns="68580" bIns="34290" numCol="1" anchor="t" anchorCtr="0" compatLnSpc="1"/>
            <a:lstStyle/>
            <a:p>
              <a:endParaRPr lang="zh-CN" altLang="en-US"/>
            </a:p>
          </p:txBody>
        </p:sp>
        <p:sp>
          <p:nvSpPr>
            <p:cNvPr id="85" name="Freeform 87"/>
            <p:cNvSpPr/>
            <p:nvPr/>
          </p:nvSpPr>
          <p:spPr bwMode="auto">
            <a:xfrm>
              <a:off x="5150644" y="1552451"/>
              <a:ext cx="97631" cy="113110"/>
            </a:xfrm>
            <a:custGeom>
              <a:avLst/>
              <a:gdLst>
                <a:gd name="T0" fmla="*/ 127 w 135"/>
                <a:gd name="T1" fmla="*/ 74 h 155"/>
                <a:gd name="T2" fmla="*/ 97 w 135"/>
                <a:gd name="T3" fmla="*/ 74 h 155"/>
                <a:gd name="T4" fmla="*/ 86 w 135"/>
                <a:gd name="T5" fmla="*/ 74 h 155"/>
                <a:gd name="T6" fmla="*/ 86 w 135"/>
                <a:gd name="T7" fmla="*/ 12 h 155"/>
                <a:gd name="T8" fmla="*/ 74 w 135"/>
                <a:gd name="T9" fmla="*/ 0 h 155"/>
                <a:gd name="T10" fmla="*/ 61 w 135"/>
                <a:gd name="T11" fmla="*/ 0 h 155"/>
                <a:gd name="T12" fmla="*/ 49 w 135"/>
                <a:gd name="T13" fmla="*/ 12 h 155"/>
                <a:gd name="T14" fmla="*/ 49 w 135"/>
                <a:gd name="T15" fmla="*/ 74 h 155"/>
                <a:gd name="T16" fmla="*/ 38 w 135"/>
                <a:gd name="T17" fmla="*/ 74 h 155"/>
                <a:gd name="T18" fmla="*/ 8 w 135"/>
                <a:gd name="T19" fmla="*/ 74 h 155"/>
                <a:gd name="T20" fmla="*/ 4 w 135"/>
                <a:gd name="T21" fmla="*/ 83 h 155"/>
                <a:gd name="T22" fmla="*/ 60 w 135"/>
                <a:gd name="T23" fmla="*/ 150 h 155"/>
                <a:gd name="T24" fmla="*/ 75 w 135"/>
                <a:gd name="T25" fmla="*/ 150 h 155"/>
                <a:gd name="T26" fmla="*/ 131 w 135"/>
                <a:gd name="T27" fmla="*/ 83 h 155"/>
                <a:gd name="T28" fmla="*/ 127 w 135"/>
                <a:gd name="T29" fmla="*/ 7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55">
                  <a:moveTo>
                    <a:pt x="127" y="74"/>
                  </a:moveTo>
                  <a:cubicBezTo>
                    <a:pt x="97" y="74"/>
                    <a:pt x="97" y="74"/>
                    <a:pt x="97" y="74"/>
                  </a:cubicBezTo>
                  <a:cubicBezTo>
                    <a:pt x="94" y="74"/>
                    <a:pt x="90" y="74"/>
                    <a:pt x="86" y="74"/>
                  </a:cubicBezTo>
                  <a:cubicBezTo>
                    <a:pt x="86" y="12"/>
                    <a:pt x="86" y="12"/>
                    <a:pt x="86" y="12"/>
                  </a:cubicBezTo>
                  <a:cubicBezTo>
                    <a:pt x="86" y="5"/>
                    <a:pt x="81" y="0"/>
                    <a:pt x="74" y="0"/>
                  </a:cubicBezTo>
                  <a:cubicBezTo>
                    <a:pt x="61" y="0"/>
                    <a:pt x="61" y="0"/>
                    <a:pt x="61" y="0"/>
                  </a:cubicBezTo>
                  <a:cubicBezTo>
                    <a:pt x="54" y="0"/>
                    <a:pt x="49" y="5"/>
                    <a:pt x="49" y="12"/>
                  </a:cubicBezTo>
                  <a:cubicBezTo>
                    <a:pt x="49" y="74"/>
                    <a:pt x="49" y="74"/>
                    <a:pt x="49" y="74"/>
                  </a:cubicBezTo>
                  <a:cubicBezTo>
                    <a:pt x="45" y="74"/>
                    <a:pt x="41" y="74"/>
                    <a:pt x="38" y="74"/>
                  </a:cubicBezTo>
                  <a:cubicBezTo>
                    <a:pt x="8" y="74"/>
                    <a:pt x="8" y="74"/>
                    <a:pt x="8" y="74"/>
                  </a:cubicBezTo>
                  <a:cubicBezTo>
                    <a:pt x="2" y="74"/>
                    <a:pt x="0" y="78"/>
                    <a:pt x="4" y="83"/>
                  </a:cubicBezTo>
                  <a:cubicBezTo>
                    <a:pt x="60" y="150"/>
                    <a:pt x="60" y="150"/>
                    <a:pt x="60" y="150"/>
                  </a:cubicBezTo>
                  <a:cubicBezTo>
                    <a:pt x="64" y="155"/>
                    <a:pt x="71" y="155"/>
                    <a:pt x="75" y="150"/>
                  </a:cubicBezTo>
                  <a:cubicBezTo>
                    <a:pt x="131" y="83"/>
                    <a:pt x="131" y="83"/>
                    <a:pt x="131" y="83"/>
                  </a:cubicBezTo>
                  <a:cubicBezTo>
                    <a:pt x="135" y="78"/>
                    <a:pt x="133" y="74"/>
                    <a:pt x="127" y="74"/>
                  </a:cubicBezTo>
                  <a:close/>
                </a:path>
              </a:pathLst>
            </a:custGeom>
            <a:grpFill/>
            <a:ln>
              <a:noFill/>
            </a:ln>
          </p:spPr>
          <p:txBody>
            <a:bodyPr vert="horz" wrap="square" lIns="68580" tIns="34290" rIns="68580" bIns="34290" numCol="1" anchor="t" anchorCtr="0" compatLnSpc="1"/>
            <a:lstStyle/>
            <a:p>
              <a:endParaRPr lang="zh-CN" altLang="en-US"/>
            </a:p>
          </p:txBody>
        </p:sp>
        <p:sp>
          <p:nvSpPr>
            <p:cNvPr id="86" name="Rectangle 88"/>
            <p:cNvSpPr>
              <a:spLocks noChangeArrowheads="1"/>
            </p:cNvSpPr>
            <p:nvPr/>
          </p:nvSpPr>
          <p:spPr bwMode="auto">
            <a:xfrm>
              <a:off x="5703094" y="1582216"/>
              <a:ext cx="17860" cy="52388"/>
            </a:xfrm>
            <a:prstGeom prst="rect">
              <a:avLst/>
            </a:prstGeom>
            <a:grpFill/>
            <a:ln>
              <a:noFill/>
            </a:ln>
          </p:spPr>
          <p:txBody>
            <a:bodyPr vert="horz" wrap="square" lIns="68580" tIns="34290" rIns="68580" bIns="34290" numCol="1" anchor="t" anchorCtr="0" compatLnSpc="1"/>
            <a:lstStyle/>
            <a:p>
              <a:endParaRPr lang="zh-CN" altLang="en-US"/>
            </a:p>
          </p:txBody>
        </p:sp>
        <p:sp>
          <p:nvSpPr>
            <p:cNvPr id="87" name="Rectangle 89"/>
            <p:cNvSpPr>
              <a:spLocks noChangeArrowheads="1"/>
            </p:cNvSpPr>
            <p:nvPr/>
          </p:nvSpPr>
          <p:spPr bwMode="auto">
            <a:xfrm>
              <a:off x="5512594" y="1582216"/>
              <a:ext cx="17860" cy="52388"/>
            </a:xfrm>
            <a:prstGeom prst="rect">
              <a:avLst/>
            </a:prstGeom>
            <a:grpFill/>
            <a:ln>
              <a:noFill/>
            </a:ln>
          </p:spPr>
          <p:txBody>
            <a:bodyPr vert="horz" wrap="square" lIns="68580" tIns="34290" rIns="68580" bIns="34290" numCol="1" anchor="t" anchorCtr="0" compatLnSpc="1"/>
            <a:lstStyle/>
            <a:p>
              <a:endParaRPr lang="zh-CN" altLang="en-US"/>
            </a:p>
          </p:txBody>
        </p:sp>
        <p:sp>
          <p:nvSpPr>
            <p:cNvPr id="88" name="Freeform 90"/>
            <p:cNvSpPr/>
            <p:nvPr/>
          </p:nvSpPr>
          <p:spPr bwMode="auto">
            <a:xfrm>
              <a:off x="5512594" y="1503636"/>
              <a:ext cx="40481" cy="40481"/>
            </a:xfrm>
            <a:custGeom>
              <a:avLst/>
              <a:gdLst>
                <a:gd name="T0" fmla="*/ 0 w 56"/>
                <a:gd name="T1" fmla="*/ 56 h 56"/>
                <a:gd name="T2" fmla="*/ 25 w 56"/>
                <a:gd name="T3" fmla="*/ 56 h 56"/>
                <a:gd name="T4" fmla="*/ 56 w 56"/>
                <a:gd name="T5" fmla="*/ 26 h 56"/>
                <a:gd name="T6" fmla="*/ 56 w 56"/>
                <a:gd name="T7" fmla="*/ 0 h 56"/>
                <a:gd name="T8" fmla="*/ 0 w 56"/>
                <a:gd name="T9" fmla="*/ 56 h 56"/>
              </a:gdLst>
              <a:ahLst/>
              <a:cxnLst>
                <a:cxn ang="0">
                  <a:pos x="T0" y="T1"/>
                </a:cxn>
                <a:cxn ang="0">
                  <a:pos x="T2" y="T3"/>
                </a:cxn>
                <a:cxn ang="0">
                  <a:pos x="T4" y="T5"/>
                </a:cxn>
                <a:cxn ang="0">
                  <a:pos x="T6" y="T7"/>
                </a:cxn>
                <a:cxn ang="0">
                  <a:pos x="T8" y="T9"/>
                </a:cxn>
              </a:cxnLst>
              <a:rect l="0" t="0" r="r" b="b"/>
              <a:pathLst>
                <a:path w="56" h="56">
                  <a:moveTo>
                    <a:pt x="0" y="56"/>
                  </a:moveTo>
                  <a:cubicBezTo>
                    <a:pt x="25" y="56"/>
                    <a:pt x="25" y="56"/>
                    <a:pt x="25" y="56"/>
                  </a:cubicBezTo>
                  <a:cubicBezTo>
                    <a:pt x="26" y="39"/>
                    <a:pt x="39" y="26"/>
                    <a:pt x="56" y="26"/>
                  </a:cubicBezTo>
                  <a:cubicBezTo>
                    <a:pt x="56" y="0"/>
                    <a:pt x="56" y="0"/>
                    <a:pt x="56" y="0"/>
                  </a:cubicBezTo>
                  <a:cubicBezTo>
                    <a:pt x="25" y="0"/>
                    <a:pt x="0" y="25"/>
                    <a:pt x="0" y="56"/>
                  </a:cubicBezTo>
                  <a:close/>
                </a:path>
              </a:pathLst>
            </a:custGeom>
            <a:grpFill/>
            <a:ln>
              <a:noFill/>
            </a:ln>
          </p:spPr>
          <p:txBody>
            <a:bodyPr vert="horz" wrap="square" lIns="68580" tIns="34290" rIns="68580" bIns="34290" numCol="1" anchor="t" anchorCtr="0" compatLnSpc="1"/>
            <a:lstStyle/>
            <a:p>
              <a:endParaRPr lang="zh-CN" altLang="en-US"/>
            </a:p>
          </p:txBody>
        </p:sp>
        <p:sp>
          <p:nvSpPr>
            <p:cNvPr id="89" name="Rectangle 91"/>
            <p:cNvSpPr>
              <a:spLocks noChangeArrowheads="1"/>
            </p:cNvSpPr>
            <p:nvPr/>
          </p:nvSpPr>
          <p:spPr bwMode="auto">
            <a:xfrm>
              <a:off x="5591175" y="1694135"/>
              <a:ext cx="52388" cy="19050"/>
            </a:xfrm>
            <a:prstGeom prst="rect">
              <a:avLst/>
            </a:prstGeom>
            <a:grpFill/>
            <a:ln>
              <a:noFill/>
            </a:ln>
          </p:spPr>
          <p:txBody>
            <a:bodyPr vert="horz" wrap="square" lIns="68580" tIns="34290" rIns="68580" bIns="34290" numCol="1" anchor="t" anchorCtr="0" compatLnSpc="1"/>
            <a:lstStyle/>
            <a:p>
              <a:endParaRPr lang="zh-CN" altLang="en-US"/>
            </a:p>
          </p:txBody>
        </p:sp>
        <p:sp>
          <p:nvSpPr>
            <p:cNvPr id="90" name="Freeform 92"/>
            <p:cNvSpPr/>
            <p:nvPr/>
          </p:nvSpPr>
          <p:spPr bwMode="auto">
            <a:xfrm>
              <a:off x="5680473" y="1672704"/>
              <a:ext cx="40481" cy="40481"/>
            </a:xfrm>
            <a:custGeom>
              <a:avLst/>
              <a:gdLst>
                <a:gd name="T0" fmla="*/ 0 w 56"/>
                <a:gd name="T1" fmla="*/ 30 h 56"/>
                <a:gd name="T2" fmla="*/ 0 w 56"/>
                <a:gd name="T3" fmla="*/ 56 h 56"/>
                <a:gd name="T4" fmla="*/ 56 w 56"/>
                <a:gd name="T5" fmla="*/ 0 h 56"/>
                <a:gd name="T6" fmla="*/ 30 w 56"/>
                <a:gd name="T7" fmla="*/ 0 h 56"/>
                <a:gd name="T8" fmla="*/ 0 w 56"/>
                <a:gd name="T9" fmla="*/ 30 h 56"/>
              </a:gdLst>
              <a:ahLst/>
              <a:cxnLst>
                <a:cxn ang="0">
                  <a:pos x="T0" y="T1"/>
                </a:cxn>
                <a:cxn ang="0">
                  <a:pos x="T2" y="T3"/>
                </a:cxn>
                <a:cxn ang="0">
                  <a:pos x="T4" y="T5"/>
                </a:cxn>
                <a:cxn ang="0">
                  <a:pos x="T6" y="T7"/>
                </a:cxn>
                <a:cxn ang="0">
                  <a:pos x="T8" y="T9"/>
                </a:cxn>
              </a:cxnLst>
              <a:rect l="0" t="0" r="r" b="b"/>
              <a:pathLst>
                <a:path w="56" h="56">
                  <a:moveTo>
                    <a:pt x="0" y="30"/>
                  </a:moveTo>
                  <a:cubicBezTo>
                    <a:pt x="0" y="56"/>
                    <a:pt x="0" y="56"/>
                    <a:pt x="0" y="56"/>
                  </a:cubicBezTo>
                  <a:cubicBezTo>
                    <a:pt x="31" y="56"/>
                    <a:pt x="56" y="31"/>
                    <a:pt x="56" y="0"/>
                  </a:cubicBezTo>
                  <a:cubicBezTo>
                    <a:pt x="30" y="0"/>
                    <a:pt x="30" y="0"/>
                    <a:pt x="30" y="0"/>
                  </a:cubicBezTo>
                  <a:cubicBezTo>
                    <a:pt x="30" y="17"/>
                    <a:pt x="17" y="30"/>
                    <a:pt x="0" y="30"/>
                  </a:cubicBezTo>
                  <a:close/>
                </a:path>
              </a:pathLst>
            </a:custGeom>
            <a:grpFill/>
            <a:ln>
              <a:noFill/>
            </a:ln>
          </p:spPr>
          <p:txBody>
            <a:bodyPr vert="horz" wrap="square" lIns="68580" tIns="34290" rIns="68580" bIns="34290" numCol="1" anchor="t" anchorCtr="0" compatLnSpc="1"/>
            <a:lstStyle/>
            <a:p>
              <a:endParaRPr lang="zh-CN" altLang="en-US"/>
            </a:p>
          </p:txBody>
        </p:sp>
        <p:sp>
          <p:nvSpPr>
            <p:cNvPr id="91" name="Freeform 93"/>
            <p:cNvSpPr/>
            <p:nvPr/>
          </p:nvSpPr>
          <p:spPr bwMode="auto">
            <a:xfrm>
              <a:off x="5512594" y="1672704"/>
              <a:ext cx="40481" cy="40481"/>
            </a:xfrm>
            <a:custGeom>
              <a:avLst/>
              <a:gdLst>
                <a:gd name="T0" fmla="*/ 25 w 56"/>
                <a:gd name="T1" fmla="*/ 0 h 56"/>
                <a:gd name="T2" fmla="*/ 0 w 56"/>
                <a:gd name="T3" fmla="*/ 0 h 56"/>
                <a:gd name="T4" fmla="*/ 56 w 56"/>
                <a:gd name="T5" fmla="*/ 56 h 56"/>
                <a:gd name="T6" fmla="*/ 56 w 56"/>
                <a:gd name="T7" fmla="*/ 30 h 56"/>
                <a:gd name="T8" fmla="*/ 25 w 56"/>
                <a:gd name="T9" fmla="*/ 0 h 56"/>
              </a:gdLst>
              <a:ahLst/>
              <a:cxnLst>
                <a:cxn ang="0">
                  <a:pos x="T0" y="T1"/>
                </a:cxn>
                <a:cxn ang="0">
                  <a:pos x="T2" y="T3"/>
                </a:cxn>
                <a:cxn ang="0">
                  <a:pos x="T4" y="T5"/>
                </a:cxn>
                <a:cxn ang="0">
                  <a:pos x="T6" y="T7"/>
                </a:cxn>
                <a:cxn ang="0">
                  <a:pos x="T8" y="T9"/>
                </a:cxn>
              </a:cxnLst>
              <a:rect l="0" t="0" r="r" b="b"/>
              <a:pathLst>
                <a:path w="56" h="56">
                  <a:moveTo>
                    <a:pt x="25" y="0"/>
                  </a:moveTo>
                  <a:cubicBezTo>
                    <a:pt x="0" y="0"/>
                    <a:pt x="0" y="0"/>
                    <a:pt x="0" y="0"/>
                  </a:cubicBezTo>
                  <a:cubicBezTo>
                    <a:pt x="0" y="31"/>
                    <a:pt x="25" y="56"/>
                    <a:pt x="56" y="56"/>
                  </a:cubicBezTo>
                  <a:cubicBezTo>
                    <a:pt x="56" y="30"/>
                    <a:pt x="56" y="30"/>
                    <a:pt x="56" y="30"/>
                  </a:cubicBezTo>
                  <a:cubicBezTo>
                    <a:pt x="39" y="30"/>
                    <a:pt x="26" y="17"/>
                    <a:pt x="25" y="0"/>
                  </a:cubicBezTo>
                  <a:close/>
                </a:path>
              </a:pathLst>
            </a:custGeom>
            <a:grpFill/>
            <a:ln>
              <a:noFill/>
            </a:ln>
          </p:spPr>
          <p:txBody>
            <a:bodyPr vert="horz" wrap="square" lIns="68580" tIns="34290" rIns="68580" bIns="34290" numCol="1" anchor="t" anchorCtr="0" compatLnSpc="1"/>
            <a:lstStyle/>
            <a:p>
              <a:endParaRPr lang="zh-CN" altLang="en-US"/>
            </a:p>
          </p:txBody>
        </p:sp>
        <p:sp>
          <p:nvSpPr>
            <p:cNvPr id="92" name="Freeform 94"/>
            <p:cNvSpPr/>
            <p:nvPr/>
          </p:nvSpPr>
          <p:spPr bwMode="auto">
            <a:xfrm>
              <a:off x="5680473" y="1503636"/>
              <a:ext cx="40481" cy="40481"/>
            </a:xfrm>
            <a:custGeom>
              <a:avLst/>
              <a:gdLst>
                <a:gd name="T0" fmla="*/ 30 w 56"/>
                <a:gd name="T1" fmla="*/ 56 h 56"/>
                <a:gd name="T2" fmla="*/ 56 w 56"/>
                <a:gd name="T3" fmla="*/ 56 h 56"/>
                <a:gd name="T4" fmla="*/ 0 w 56"/>
                <a:gd name="T5" fmla="*/ 0 h 56"/>
                <a:gd name="T6" fmla="*/ 0 w 56"/>
                <a:gd name="T7" fmla="*/ 26 h 56"/>
                <a:gd name="T8" fmla="*/ 30 w 56"/>
                <a:gd name="T9" fmla="*/ 56 h 56"/>
              </a:gdLst>
              <a:ahLst/>
              <a:cxnLst>
                <a:cxn ang="0">
                  <a:pos x="T0" y="T1"/>
                </a:cxn>
                <a:cxn ang="0">
                  <a:pos x="T2" y="T3"/>
                </a:cxn>
                <a:cxn ang="0">
                  <a:pos x="T4" y="T5"/>
                </a:cxn>
                <a:cxn ang="0">
                  <a:pos x="T6" y="T7"/>
                </a:cxn>
                <a:cxn ang="0">
                  <a:pos x="T8" y="T9"/>
                </a:cxn>
              </a:cxnLst>
              <a:rect l="0" t="0" r="r" b="b"/>
              <a:pathLst>
                <a:path w="56" h="56">
                  <a:moveTo>
                    <a:pt x="30" y="56"/>
                  </a:moveTo>
                  <a:cubicBezTo>
                    <a:pt x="56" y="56"/>
                    <a:pt x="56" y="56"/>
                    <a:pt x="56" y="56"/>
                  </a:cubicBezTo>
                  <a:cubicBezTo>
                    <a:pt x="56" y="25"/>
                    <a:pt x="31" y="0"/>
                    <a:pt x="0" y="0"/>
                  </a:cubicBezTo>
                  <a:cubicBezTo>
                    <a:pt x="0" y="26"/>
                    <a:pt x="0" y="26"/>
                    <a:pt x="0" y="26"/>
                  </a:cubicBezTo>
                  <a:cubicBezTo>
                    <a:pt x="17" y="26"/>
                    <a:pt x="30" y="39"/>
                    <a:pt x="30" y="56"/>
                  </a:cubicBezTo>
                  <a:close/>
                </a:path>
              </a:pathLst>
            </a:custGeom>
            <a:grpFill/>
            <a:ln>
              <a:noFill/>
            </a:ln>
          </p:spPr>
          <p:txBody>
            <a:bodyPr vert="horz" wrap="square" lIns="68580" tIns="34290" rIns="68580" bIns="34290" numCol="1" anchor="t" anchorCtr="0" compatLnSpc="1"/>
            <a:lstStyle/>
            <a:p>
              <a:endParaRPr lang="zh-CN" altLang="en-US"/>
            </a:p>
          </p:txBody>
        </p:sp>
        <p:sp>
          <p:nvSpPr>
            <p:cNvPr id="93" name="Rectangle 95"/>
            <p:cNvSpPr>
              <a:spLocks noChangeArrowheads="1"/>
            </p:cNvSpPr>
            <p:nvPr/>
          </p:nvSpPr>
          <p:spPr bwMode="auto">
            <a:xfrm>
              <a:off x="5591175" y="1503635"/>
              <a:ext cx="52388" cy="19050"/>
            </a:xfrm>
            <a:prstGeom prst="rect">
              <a:avLst/>
            </a:prstGeom>
            <a:grpFill/>
            <a:ln>
              <a:noFill/>
            </a:ln>
          </p:spPr>
          <p:txBody>
            <a:bodyPr vert="horz" wrap="square" lIns="68580" tIns="34290" rIns="68580" bIns="34290" numCol="1" anchor="t" anchorCtr="0" compatLnSpc="1"/>
            <a:lstStyle/>
            <a:p>
              <a:endParaRPr lang="zh-CN" altLang="en-US"/>
            </a:p>
          </p:txBody>
        </p:sp>
        <p:sp>
          <p:nvSpPr>
            <p:cNvPr id="94" name="Freeform 96"/>
            <p:cNvSpPr/>
            <p:nvPr/>
          </p:nvSpPr>
          <p:spPr bwMode="auto">
            <a:xfrm>
              <a:off x="5567363" y="1552451"/>
              <a:ext cx="98822" cy="111919"/>
            </a:xfrm>
            <a:custGeom>
              <a:avLst/>
              <a:gdLst>
                <a:gd name="T0" fmla="*/ 75 w 136"/>
                <a:gd name="T1" fmla="*/ 5 h 155"/>
                <a:gd name="T2" fmla="*/ 61 w 136"/>
                <a:gd name="T3" fmla="*/ 5 h 155"/>
                <a:gd name="T4" fmla="*/ 5 w 136"/>
                <a:gd name="T5" fmla="*/ 72 h 155"/>
                <a:gd name="T6" fmla="*/ 9 w 136"/>
                <a:gd name="T7" fmla="*/ 81 h 155"/>
                <a:gd name="T8" fmla="*/ 38 w 136"/>
                <a:gd name="T9" fmla="*/ 81 h 155"/>
                <a:gd name="T10" fmla="*/ 50 w 136"/>
                <a:gd name="T11" fmla="*/ 81 h 155"/>
                <a:gd name="T12" fmla="*/ 50 w 136"/>
                <a:gd name="T13" fmla="*/ 143 h 155"/>
                <a:gd name="T14" fmla="*/ 61 w 136"/>
                <a:gd name="T15" fmla="*/ 155 h 155"/>
                <a:gd name="T16" fmla="*/ 75 w 136"/>
                <a:gd name="T17" fmla="*/ 155 h 155"/>
                <a:gd name="T18" fmla="*/ 86 w 136"/>
                <a:gd name="T19" fmla="*/ 143 h 155"/>
                <a:gd name="T20" fmla="*/ 86 w 136"/>
                <a:gd name="T21" fmla="*/ 81 h 155"/>
                <a:gd name="T22" fmla="*/ 98 w 136"/>
                <a:gd name="T23" fmla="*/ 81 h 155"/>
                <a:gd name="T24" fmla="*/ 127 w 136"/>
                <a:gd name="T25" fmla="*/ 81 h 155"/>
                <a:gd name="T26" fmla="*/ 132 w 136"/>
                <a:gd name="T27" fmla="*/ 72 h 155"/>
                <a:gd name="T28" fmla="*/ 75 w 136"/>
                <a:gd name="T29" fmla="*/ 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55">
                  <a:moveTo>
                    <a:pt x="75" y="5"/>
                  </a:moveTo>
                  <a:cubicBezTo>
                    <a:pt x="71" y="0"/>
                    <a:pt x="65" y="0"/>
                    <a:pt x="61" y="5"/>
                  </a:cubicBezTo>
                  <a:cubicBezTo>
                    <a:pt x="5" y="72"/>
                    <a:pt x="5" y="72"/>
                    <a:pt x="5" y="72"/>
                  </a:cubicBezTo>
                  <a:cubicBezTo>
                    <a:pt x="0" y="77"/>
                    <a:pt x="2" y="81"/>
                    <a:pt x="9" y="81"/>
                  </a:cubicBezTo>
                  <a:cubicBezTo>
                    <a:pt x="38" y="81"/>
                    <a:pt x="38" y="81"/>
                    <a:pt x="38" y="81"/>
                  </a:cubicBezTo>
                  <a:cubicBezTo>
                    <a:pt x="41" y="81"/>
                    <a:pt x="46" y="81"/>
                    <a:pt x="50" y="81"/>
                  </a:cubicBezTo>
                  <a:cubicBezTo>
                    <a:pt x="50" y="143"/>
                    <a:pt x="50" y="143"/>
                    <a:pt x="50" y="143"/>
                  </a:cubicBezTo>
                  <a:cubicBezTo>
                    <a:pt x="50" y="150"/>
                    <a:pt x="55" y="155"/>
                    <a:pt x="61" y="155"/>
                  </a:cubicBezTo>
                  <a:cubicBezTo>
                    <a:pt x="75" y="155"/>
                    <a:pt x="75" y="155"/>
                    <a:pt x="75" y="155"/>
                  </a:cubicBezTo>
                  <a:cubicBezTo>
                    <a:pt x="81" y="155"/>
                    <a:pt x="86" y="150"/>
                    <a:pt x="86" y="143"/>
                  </a:cubicBezTo>
                  <a:cubicBezTo>
                    <a:pt x="86" y="81"/>
                    <a:pt x="86" y="81"/>
                    <a:pt x="86" y="81"/>
                  </a:cubicBezTo>
                  <a:cubicBezTo>
                    <a:pt x="91" y="81"/>
                    <a:pt x="95" y="81"/>
                    <a:pt x="98" y="81"/>
                  </a:cubicBezTo>
                  <a:cubicBezTo>
                    <a:pt x="127" y="81"/>
                    <a:pt x="127" y="81"/>
                    <a:pt x="127" y="81"/>
                  </a:cubicBezTo>
                  <a:cubicBezTo>
                    <a:pt x="134" y="81"/>
                    <a:pt x="136" y="77"/>
                    <a:pt x="132" y="72"/>
                  </a:cubicBezTo>
                  <a:lnTo>
                    <a:pt x="75" y="5"/>
                  </a:lnTo>
                  <a:close/>
                </a:path>
              </a:pathLst>
            </a:custGeom>
            <a:grpFill/>
            <a:ln>
              <a:noFill/>
            </a:ln>
          </p:spPr>
          <p:txBody>
            <a:bodyPr vert="horz" wrap="square" lIns="68580" tIns="34290" rIns="68580" bIns="34290" numCol="1" anchor="t" anchorCtr="0" compatLnSpc="1"/>
            <a:lstStyle/>
            <a:p>
              <a:endParaRPr lang="zh-CN" altLang="en-US"/>
            </a:p>
          </p:txBody>
        </p:sp>
        <p:sp>
          <p:nvSpPr>
            <p:cNvPr id="95" name="Freeform 97"/>
            <p:cNvSpPr/>
            <p:nvPr/>
          </p:nvSpPr>
          <p:spPr bwMode="auto">
            <a:xfrm>
              <a:off x="5934076" y="3219325"/>
              <a:ext cx="203597" cy="125016"/>
            </a:xfrm>
            <a:custGeom>
              <a:avLst/>
              <a:gdLst>
                <a:gd name="T0" fmla="*/ 280 w 280"/>
                <a:gd name="T1" fmla="*/ 49 h 172"/>
                <a:gd name="T2" fmla="*/ 280 w 280"/>
                <a:gd name="T3" fmla="*/ 15 h 172"/>
                <a:gd name="T4" fmla="*/ 246 w 280"/>
                <a:gd name="T5" fmla="*/ 15 h 172"/>
                <a:gd name="T6" fmla="*/ 246 w 280"/>
                <a:gd name="T7" fmla="*/ 25 h 172"/>
                <a:gd name="T8" fmla="*/ 172 w 280"/>
                <a:gd name="T9" fmla="*/ 25 h 172"/>
                <a:gd name="T10" fmla="*/ 172 w 280"/>
                <a:gd name="T11" fmla="*/ 0 h 172"/>
                <a:gd name="T12" fmla="*/ 108 w 280"/>
                <a:gd name="T13" fmla="*/ 0 h 172"/>
                <a:gd name="T14" fmla="*/ 108 w 280"/>
                <a:gd name="T15" fmla="*/ 25 h 172"/>
                <a:gd name="T16" fmla="*/ 34 w 280"/>
                <a:gd name="T17" fmla="*/ 25 h 172"/>
                <a:gd name="T18" fmla="*/ 34 w 280"/>
                <a:gd name="T19" fmla="*/ 15 h 172"/>
                <a:gd name="T20" fmla="*/ 0 w 280"/>
                <a:gd name="T21" fmla="*/ 15 h 172"/>
                <a:gd name="T22" fmla="*/ 0 w 280"/>
                <a:gd name="T23" fmla="*/ 49 h 172"/>
                <a:gd name="T24" fmla="*/ 34 w 280"/>
                <a:gd name="T25" fmla="*/ 49 h 172"/>
                <a:gd name="T26" fmla="*/ 34 w 280"/>
                <a:gd name="T27" fmla="*/ 39 h 172"/>
                <a:gd name="T28" fmla="*/ 81 w 280"/>
                <a:gd name="T29" fmla="*/ 39 h 172"/>
                <a:gd name="T30" fmla="*/ 25 w 280"/>
                <a:gd name="T31" fmla="*/ 138 h 172"/>
                <a:gd name="T32" fmla="*/ 14 w 280"/>
                <a:gd name="T33" fmla="*/ 138 h 172"/>
                <a:gd name="T34" fmla="*/ 14 w 280"/>
                <a:gd name="T35" fmla="*/ 172 h 172"/>
                <a:gd name="T36" fmla="*/ 48 w 280"/>
                <a:gd name="T37" fmla="*/ 172 h 172"/>
                <a:gd name="T38" fmla="*/ 48 w 280"/>
                <a:gd name="T39" fmla="*/ 138 h 172"/>
                <a:gd name="T40" fmla="*/ 39 w 280"/>
                <a:gd name="T41" fmla="*/ 138 h 172"/>
                <a:gd name="T42" fmla="*/ 108 w 280"/>
                <a:gd name="T43" fmla="*/ 44 h 172"/>
                <a:gd name="T44" fmla="*/ 108 w 280"/>
                <a:gd name="T45" fmla="*/ 64 h 172"/>
                <a:gd name="T46" fmla="*/ 172 w 280"/>
                <a:gd name="T47" fmla="*/ 64 h 172"/>
                <a:gd name="T48" fmla="*/ 172 w 280"/>
                <a:gd name="T49" fmla="*/ 43 h 172"/>
                <a:gd name="T50" fmla="*/ 241 w 280"/>
                <a:gd name="T51" fmla="*/ 138 h 172"/>
                <a:gd name="T52" fmla="*/ 232 w 280"/>
                <a:gd name="T53" fmla="*/ 138 h 172"/>
                <a:gd name="T54" fmla="*/ 232 w 280"/>
                <a:gd name="T55" fmla="*/ 172 h 172"/>
                <a:gd name="T56" fmla="*/ 266 w 280"/>
                <a:gd name="T57" fmla="*/ 172 h 172"/>
                <a:gd name="T58" fmla="*/ 266 w 280"/>
                <a:gd name="T59" fmla="*/ 138 h 172"/>
                <a:gd name="T60" fmla="*/ 256 w 280"/>
                <a:gd name="T61" fmla="*/ 138 h 172"/>
                <a:gd name="T62" fmla="*/ 200 w 280"/>
                <a:gd name="T63" fmla="*/ 39 h 172"/>
                <a:gd name="T64" fmla="*/ 246 w 280"/>
                <a:gd name="T65" fmla="*/ 39 h 172"/>
                <a:gd name="T66" fmla="*/ 246 w 280"/>
                <a:gd name="T67" fmla="*/ 49 h 172"/>
                <a:gd name="T68" fmla="*/ 280 w 280"/>
                <a:gd name="T69"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172">
                  <a:moveTo>
                    <a:pt x="280" y="49"/>
                  </a:moveTo>
                  <a:cubicBezTo>
                    <a:pt x="280" y="15"/>
                    <a:pt x="280" y="15"/>
                    <a:pt x="280" y="15"/>
                  </a:cubicBezTo>
                  <a:cubicBezTo>
                    <a:pt x="246" y="15"/>
                    <a:pt x="246" y="15"/>
                    <a:pt x="246" y="15"/>
                  </a:cubicBezTo>
                  <a:cubicBezTo>
                    <a:pt x="246" y="25"/>
                    <a:pt x="246" y="25"/>
                    <a:pt x="246" y="25"/>
                  </a:cubicBezTo>
                  <a:cubicBezTo>
                    <a:pt x="172" y="25"/>
                    <a:pt x="172" y="25"/>
                    <a:pt x="172" y="25"/>
                  </a:cubicBezTo>
                  <a:cubicBezTo>
                    <a:pt x="172" y="0"/>
                    <a:pt x="172" y="0"/>
                    <a:pt x="172" y="0"/>
                  </a:cubicBezTo>
                  <a:cubicBezTo>
                    <a:pt x="108" y="0"/>
                    <a:pt x="108" y="0"/>
                    <a:pt x="108" y="0"/>
                  </a:cubicBezTo>
                  <a:cubicBezTo>
                    <a:pt x="108" y="25"/>
                    <a:pt x="108" y="25"/>
                    <a:pt x="108" y="25"/>
                  </a:cubicBezTo>
                  <a:cubicBezTo>
                    <a:pt x="34" y="25"/>
                    <a:pt x="34" y="25"/>
                    <a:pt x="34" y="25"/>
                  </a:cubicBezTo>
                  <a:cubicBezTo>
                    <a:pt x="34" y="15"/>
                    <a:pt x="34" y="15"/>
                    <a:pt x="34" y="15"/>
                  </a:cubicBezTo>
                  <a:cubicBezTo>
                    <a:pt x="0" y="15"/>
                    <a:pt x="0" y="15"/>
                    <a:pt x="0" y="15"/>
                  </a:cubicBezTo>
                  <a:cubicBezTo>
                    <a:pt x="0" y="49"/>
                    <a:pt x="0" y="49"/>
                    <a:pt x="0" y="49"/>
                  </a:cubicBezTo>
                  <a:cubicBezTo>
                    <a:pt x="34" y="49"/>
                    <a:pt x="34" y="49"/>
                    <a:pt x="34" y="49"/>
                  </a:cubicBezTo>
                  <a:cubicBezTo>
                    <a:pt x="34" y="39"/>
                    <a:pt x="34" y="39"/>
                    <a:pt x="34" y="39"/>
                  </a:cubicBezTo>
                  <a:cubicBezTo>
                    <a:pt x="81" y="39"/>
                    <a:pt x="81" y="39"/>
                    <a:pt x="81" y="39"/>
                  </a:cubicBezTo>
                  <a:cubicBezTo>
                    <a:pt x="42" y="61"/>
                    <a:pt x="28" y="105"/>
                    <a:pt x="25" y="138"/>
                  </a:cubicBezTo>
                  <a:cubicBezTo>
                    <a:pt x="14" y="138"/>
                    <a:pt x="14" y="138"/>
                    <a:pt x="14" y="138"/>
                  </a:cubicBezTo>
                  <a:cubicBezTo>
                    <a:pt x="14" y="172"/>
                    <a:pt x="14" y="172"/>
                    <a:pt x="14" y="172"/>
                  </a:cubicBezTo>
                  <a:cubicBezTo>
                    <a:pt x="48" y="172"/>
                    <a:pt x="48" y="172"/>
                    <a:pt x="48" y="172"/>
                  </a:cubicBezTo>
                  <a:cubicBezTo>
                    <a:pt x="48" y="138"/>
                    <a:pt x="48" y="138"/>
                    <a:pt x="48" y="138"/>
                  </a:cubicBezTo>
                  <a:cubicBezTo>
                    <a:pt x="39" y="138"/>
                    <a:pt x="39" y="138"/>
                    <a:pt x="39" y="138"/>
                  </a:cubicBezTo>
                  <a:cubicBezTo>
                    <a:pt x="42" y="103"/>
                    <a:pt x="60" y="58"/>
                    <a:pt x="108" y="44"/>
                  </a:cubicBezTo>
                  <a:cubicBezTo>
                    <a:pt x="108" y="64"/>
                    <a:pt x="108" y="64"/>
                    <a:pt x="108" y="64"/>
                  </a:cubicBezTo>
                  <a:cubicBezTo>
                    <a:pt x="172" y="64"/>
                    <a:pt x="172" y="64"/>
                    <a:pt x="172" y="64"/>
                  </a:cubicBezTo>
                  <a:cubicBezTo>
                    <a:pt x="172" y="43"/>
                    <a:pt x="172" y="43"/>
                    <a:pt x="172" y="43"/>
                  </a:cubicBezTo>
                  <a:cubicBezTo>
                    <a:pt x="220" y="58"/>
                    <a:pt x="238" y="103"/>
                    <a:pt x="241" y="138"/>
                  </a:cubicBezTo>
                  <a:cubicBezTo>
                    <a:pt x="232" y="138"/>
                    <a:pt x="232" y="138"/>
                    <a:pt x="232" y="138"/>
                  </a:cubicBezTo>
                  <a:cubicBezTo>
                    <a:pt x="232" y="172"/>
                    <a:pt x="232" y="172"/>
                    <a:pt x="232" y="172"/>
                  </a:cubicBezTo>
                  <a:cubicBezTo>
                    <a:pt x="266" y="172"/>
                    <a:pt x="266" y="172"/>
                    <a:pt x="266" y="172"/>
                  </a:cubicBezTo>
                  <a:cubicBezTo>
                    <a:pt x="266" y="138"/>
                    <a:pt x="266" y="138"/>
                    <a:pt x="266" y="138"/>
                  </a:cubicBezTo>
                  <a:cubicBezTo>
                    <a:pt x="256" y="138"/>
                    <a:pt x="256" y="138"/>
                    <a:pt x="256" y="138"/>
                  </a:cubicBezTo>
                  <a:cubicBezTo>
                    <a:pt x="253" y="105"/>
                    <a:pt x="238" y="61"/>
                    <a:pt x="200" y="39"/>
                  </a:cubicBezTo>
                  <a:cubicBezTo>
                    <a:pt x="246" y="39"/>
                    <a:pt x="246" y="39"/>
                    <a:pt x="246" y="39"/>
                  </a:cubicBezTo>
                  <a:cubicBezTo>
                    <a:pt x="246" y="49"/>
                    <a:pt x="246" y="49"/>
                    <a:pt x="246" y="49"/>
                  </a:cubicBezTo>
                  <a:lnTo>
                    <a:pt x="280" y="49"/>
                  </a:lnTo>
                  <a:close/>
                </a:path>
              </a:pathLst>
            </a:custGeom>
            <a:grpFill/>
            <a:ln>
              <a:noFill/>
            </a:ln>
          </p:spPr>
          <p:txBody>
            <a:bodyPr vert="horz" wrap="square" lIns="68580" tIns="34290" rIns="68580" bIns="34290" numCol="1" anchor="t" anchorCtr="0" compatLnSpc="1"/>
            <a:lstStyle/>
            <a:p>
              <a:endParaRPr lang="zh-CN" altLang="en-US"/>
            </a:p>
          </p:txBody>
        </p:sp>
        <p:sp>
          <p:nvSpPr>
            <p:cNvPr id="96" name="Freeform 98"/>
            <p:cNvSpPr>
              <a:spLocks noEditPoints="1"/>
            </p:cNvSpPr>
            <p:nvPr/>
          </p:nvSpPr>
          <p:spPr bwMode="auto">
            <a:xfrm>
              <a:off x="6355556" y="3176463"/>
              <a:ext cx="195263" cy="209550"/>
            </a:xfrm>
            <a:custGeom>
              <a:avLst/>
              <a:gdLst>
                <a:gd name="T0" fmla="*/ 217 w 270"/>
                <a:gd name="T1" fmla="*/ 54 h 288"/>
                <a:gd name="T2" fmla="*/ 135 w 270"/>
                <a:gd name="T3" fmla="*/ 0 h 288"/>
                <a:gd name="T4" fmla="*/ 53 w 270"/>
                <a:gd name="T5" fmla="*/ 54 h 288"/>
                <a:gd name="T6" fmla="*/ 10 w 270"/>
                <a:gd name="T7" fmla="*/ 72 h 288"/>
                <a:gd name="T8" fmla="*/ 10 w 270"/>
                <a:gd name="T9" fmla="*/ 216 h 288"/>
                <a:gd name="T10" fmla="*/ 85 w 270"/>
                <a:gd name="T11" fmla="*/ 230 h 288"/>
                <a:gd name="T12" fmla="*/ 185 w 270"/>
                <a:gd name="T13" fmla="*/ 230 h 288"/>
                <a:gd name="T14" fmla="*/ 260 w 270"/>
                <a:gd name="T15" fmla="*/ 216 h 288"/>
                <a:gd name="T16" fmla="*/ 260 w 270"/>
                <a:gd name="T17" fmla="*/ 72 h 288"/>
                <a:gd name="T18" fmla="*/ 24 w 270"/>
                <a:gd name="T19" fmla="*/ 208 h 288"/>
                <a:gd name="T20" fmla="*/ 47 w 270"/>
                <a:gd name="T21" fmla="*/ 155 h 288"/>
                <a:gd name="T22" fmla="*/ 81 w 270"/>
                <a:gd name="T23" fmla="*/ 215 h 288"/>
                <a:gd name="T24" fmla="*/ 73 w 270"/>
                <a:gd name="T25" fmla="*/ 157 h 288"/>
                <a:gd name="T26" fmla="*/ 73 w 270"/>
                <a:gd name="T27" fmla="*/ 131 h 288"/>
                <a:gd name="T28" fmla="*/ 73 w 270"/>
                <a:gd name="T29" fmla="*/ 157 h 288"/>
                <a:gd name="T30" fmla="*/ 47 w 270"/>
                <a:gd name="T31" fmla="*/ 133 h 288"/>
                <a:gd name="T32" fmla="*/ 24 w 270"/>
                <a:gd name="T33" fmla="*/ 80 h 288"/>
                <a:gd name="T34" fmla="*/ 81 w 270"/>
                <a:gd name="T35" fmla="*/ 74 h 288"/>
                <a:gd name="T36" fmla="*/ 177 w 270"/>
                <a:gd name="T37" fmla="*/ 97 h 288"/>
                <a:gd name="T38" fmla="*/ 154 w 270"/>
                <a:gd name="T39" fmla="*/ 84 h 288"/>
                <a:gd name="T40" fmla="*/ 177 w 270"/>
                <a:gd name="T41" fmla="*/ 97 h 288"/>
                <a:gd name="T42" fmla="*/ 169 w 270"/>
                <a:gd name="T43" fmla="*/ 62 h 288"/>
                <a:gd name="T44" fmla="*/ 101 w 270"/>
                <a:gd name="T45" fmla="*/ 62 h 288"/>
                <a:gd name="T46" fmla="*/ 97 w 270"/>
                <a:gd name="T47" fmla="*/ 77 h 288"/>
                <a:gd name="T48" fmla="*/ 104 w 270"/>
                <a:gd name="T49" fmla="*/ 90 h 288"/>
                <a:gd name="T50" fmla="*/ 97 w 270"/>
                <a:gd name="T51" fmla="*/ 77 h 288"/>
                <a:gd name="T52" fmla="*/ 104 w 270"/>
                <a:gd name="T53" fmla="*/ 198 h 288"/>
                <a:gd name="T54" fmla="*/ 97 w 270"/>
                <a:gd name="T55" fmla="*/ 211 h 288"/>
                <a:gd name="T56" fmla="*/ 135 w 270"/>
                <a:gd name="T57" fmla="*/ 272 h 288"/>
                <a:gd name="T58" fmla="*/ 135 w 270"/>
                <a:gd name="T59" fmla="*/ 213 h 288"/>
                <a:gd name="T60" fmla="*/ 135 w 270"/>
                <a:gd name="T61" fmla="*/ 272 h 288"/>
                <a:gd name="T62" fmla="*/ 154 w 270"/>
                <a:gd name="T63" fmla="*/ 204 h 288"/>
                <a:gd name="T64" fmla="*/ 177 w 270"/>
                <a:gd name="T65" fmla="*/ 191 h 288"/>
                <a:gd name="T66" fmla="*/ 180 w 270"/>
                <a:gd name="T67" fmla="*/ 170 h 288"/>
                <a:gd name="T68" fmla="*/ 135 w 270"/>
                <a:gd name="T69" fmla="*/ 196 h 288"/>
                <a:gd name="T70" fmla="*/ 90 w 270"/>
                <a:gd name="T71" fmla="*/ 170 h 288"/>
                <a:gd name="T72" fmla="*/ 90 w 270"/>
                <a:gd name="T73" fmla="*/ 118 h 288"/>
                <a:gd name="T74" fmla="*/ 135 w 270"/>
                <a:gd name="T75" fmla="*/ 92 h 288"/>
                <a:gd name="T76" fmla="*/ 180 w 270"/>
                <a:gd name="T77" fmla="*/ 118 h 288"/>
                <a:gd name="T78" fmla="*/ 180 w 270"/>
                <a:gd name="T79" fmla="*/ 170 h 288"/>
                <a:gd name="T80" fmla="*/ 246 w 270"/>
                <a:gd name="T81" fmla="*/ 80 h 288"/>
                <a:gd name="T82" fmla="*/ 223 w 270"/>
                <a:gd name="T83" fmla="*/ 133 h 288"/>
                <a:gd name="T84" fmla="*/ 189 w 270"/>
                <a:gd name="T85" fmla="*/ 74 h 288"/>
                <a:gd name="T86" fmla="*/ 197 w 270"/>
                <a:gd name="T87" fmla="*/ 131 h 288"/>
                <a:gd name="T88" fmla="*/ 197 w 270"/>
                <a:gd name="T89" fmla="*/ 157 h 288"/>
                <a:gd name="T90" fmla="*/ 197 w 270"/>
                <a:gd name="T91" fmla="*/ 131 h 288"/>
                <a:gd name="T92" fmla="*/ 217 w 270"/>
                <a:gd name="T93" fmla="*/ 218 h 288"/>
                <a:gd name="T94" fmla="*/ 195 w 270"/>
                <a:gd name="T95" fmla="*/ 179 h 288"/>
                <a:gd name="T96" fmla="*/ 232 w 270"/>
                <a:gd name="T97" fmla="*/ 16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288">
                  <a:moveTo>
                    <a:pt x="260" y="72"/>
                  </a:moveTo>
                  <a:cubicBezTo>
                    <a:pt x="253" y="60"/>
                    <a:pt x="237" y="54"/>
                    <a:pt x="217" y="54"/>
                  </a:cubicBezTo>
                  <a:cubicBezTo>
                    <a:pt x="207" y="54"/>
                    <a:pt x="196" y="56"/>
                    <a:pt x="185" y="58"/>
                  </a:cubicBezTo>
                  <a:cubicBezTo>
                    <a:pt x="173" y="23"/>
                    <a:pt x="155" y="0"/>
                    <a:pt x="135" y="0"/>
                  </a:cubicBezTo>
                  <a:cubicBezTo>
                    <a:pt x="115" y="0"/>
                    <a:pt x="97" y="23"/>
                    <a:pt x="85" y="58"/>
                  </a:cubicBezTo>
                  <a:cubicBezTo>
                    <a:pt x="74" y="56"/>
                    <a:pt x="63" y="54"/>
                    <a:pt x="53" y="54"/>
                  </a:cubicBezTo>
                  <a:cubicBezTo>
                    <a:pt x="43" y="54"/>
                    <a:pt x="34" y="56"/>
                    <a:pt x="27" y="59"/>
                  </a:cubicBezTo>
                  <a:cubicBezTo>
                    <a:pt x="19" y="62"/>
                    <a:pt x="14" y="66"/>
                    <a:pt x="10" y="72"/>
                  </a:cubicBezTo>
                  <a:cubicBezTo>
                    <a:pt x="0" y="90"/>
                    <a:pt x="11" y="117"/>
                    <a:pt x="36" y="144"/>
                  </a:cubicBezTo>
                  <a:cubicBezTo>
                    <a:pt x="11" y="171"/>
                    <a:pt x="0" y="198"/>
                    <a:pt x="10" y="216"/>
                  </a:cubicBezTo>
                  <a:cubicBezTo>
                    <a:pt x="17" y="228"/>
                    <a:pt x="33" y="234"/>
                    <a:pt x="53" y="234"/>
                  </a:cubicBezTo>
                  <a:cubicBezTo>
                    <a:pt x="63" y="234"/>
                    <a:pt x="74" y="233"/>
                    <a:pt x="85" y="230"/>
                  </a:cubicBezTo>
                  <a:cubicBezTo>
                    <a:pt x="97" y="265"/>
                    <a:pt x="115" y="288"/>
                    <a:pt x="135" y="288"/>
                  </a:cubicBezTo>
                  <a:cubicBezTo>
                    <a:pt x="155" y="288"/>
                    <a:pt x="173" y="265"/>
                    <a:pt x="185" y="230"/>
                  </a:cubicBezTo>
                  <a:cubicBezTo>
                    <a:pt x="196" y="233"/>
                    <a:pt x="207" y="234"/>
                    <a:pt x="217" y="234"/>
                  </a:cubicBezTo>
                  <a:cubicBezTo>
                    <a:pt x="237" y="234"/>
                    <a:pt x="253" y="228"/>
                    <a:pt x="260" y="216"/>
                  </a:cubicBezTo>
                  <a:cubicBezTo>
                    <a:pt x="270" y="198"/>
                    <a:pt x="259" y="171"/>
                    <a:pt x="234" y="144"/>
                  </a:cubicBezTo>
                  <a:cubicBezTo>
                    <a:pt x="259" y="117"/>
                    <a:pt x="270" y="90"/>
                    <a:pt x="260" y="72"/>
                  </a:cubicBezTo>
                  <a:close/>
                  <a:moveTo>
                    <a:pt x="53" y="218"/>
                  </a:moveTo>
                  <a:cubicBezTo>
                    <a:pt x="38" y="218"/>
                    <a:pt x="28" y="214"/>
                    <a:pt x="24" y="208"/>
                  </a:cubicBezTo>
                  <a:cubicBezTo>
                    <a:pt x="20" y="200"/>
                    <a:pt x="25" y="184"/>
                    <a:pt x="38" y="167"/>
                  </a:cubicBezTo>
                  <a:cubicBezTo>
                    <a:pt x="41" y="163"/>
                    <a:pt x="44" y="159"/>
                    <a:pt x="47" y="155"/>
                  </a:cubicBezTo>
                  <a:cubicBezTo>
                    <a:pt x="55" y="163"/>
                    <a:pt x="65" y="171"/>
                    <a:pt x="75" y="179"/>
                  </a:cubicBezTo>
                  <a:cubicBezTo>
                    <a:pt x="76" y="191"/>
                    <a:pt x="78" y="203"/>
                    <a:pt x="81" y="215"/>
                  </a:cubicBezTo>
                  <a:cubicBezTo>
                    <a:pt x="71" y="217"/>
                    <a:pt x="62" y="218"/>
                    <a:pt x="53" y="218"/>
                  </a:cubicBezTo>
                  <a:close/>
                  <a:moveTo>
                    <a:pt x="73" y="157"/>
                  </a:moveTo>
                  <a:cubicBezTo>
                    <a:pt x="68" y="153"/>
                    <a:pt x="63" y="149"/>
                    <a:pt x="58" y="144"/>
                  </a:cubicBezTo>
                  <a:cubicBezTo>
                    <a:pt x="63" y="140"/>
                    <a:pt x="68" y="135"/>
                    <a:pt x="73" y="131"/>
                  </a:cubicBezTo>
                  <a:cubicBezTo>
                    <a:pt x="73" y="135"/>
                    <a:pt x="73" y="140"/>
                    <a:pt x="73" y="144"/>
                  </a:cubicBezTo>
                  <a:cubicBezTo>
                    <a:pt x="73" y="149"/>
                    <a:pt x="73" y="153"/>
                    <a:pt x="73" y="157"/>
                  </a:cubicBezTo>
                  <a:close/>
                  <a:moveTo>
                    <a:pt x="75" y="109"/>
                  </a:moveTo>
                  <a:cubicBezTo>
                    <a:pt x="65" y="117"/>
                    <a:pt x="55" y="125"/>
                    <a:pt x="47" y="133"/>
                  </a:cubicBezTo>
                  <a:cubicBezTo>
                    <a:pt x="44" y="129"/>
                    <a:pt x="41" y="125"/>
                    <a:pt x="38" y="121"/>
                  </a:cubicBezTo>
                  <a:cubicBezTo>
                    <a:pt x="25" y="104"/>
                    <a:pt x="20" y="88"/>
                    <a:pt x="24" y="80"/>
                  </a:cubicBezTo>
                  <a:cubicBezTo>
                    <a:pt x="28" y="74"/>
                    <a:pt x="38" y="70"/>
                    <a:pt x="53" y="70"/>
                  </a:cubicBezTo>
                  <a:cubicBezTo>
                    <a:pt x="62" y="70"/>
                    <a:pt x="71" y="71"/>
                    <a:pt x="81" y="74"/>
                  </a:cubicBezTo>
                  <a:cubicBezTo>
                    <a:pt x="78" y="85"/>
                    <a:pt x="76" y="97"/>
                    <a:pt x="75" y="109"/>
                  </a:cubicBezTo>
                  <a:close/>
                  <a:moveTo>
                    <a:pt x="177" y="97"/>
                  </a:moveTo>
                  <a:cubicBezTo>
                    <a:pt x="174" y="95"/>
                    <a:pt x="170" y="93"/>
                    <a:pt x="166" y="90"/>
                  </a:cubicBezTo>
                  <a:cubicBezTo>
                    <a:pt x="162" y="88"/>
                    <a:pt x="158" y="86"/>
                    <a:pt x="154" y="84"/>
                  </a:cubicBezTo>
                  <a:cubicBezTo>
                    <a:pt x="161" y="82"/>
                    <a:pt x="167" y="79"/>
                    <a:pt x="174" y="77"/>
                  </a:cubicBezTo>
                  <a:cubicBezTo>
                    <a:pt x="175" y="84"/>
                    <a:pt x="176" y="90"/>
                    <a:pt x="177" y="97"/>
                  </a:cubicBezTo>
                  <a:close/>
                  <a:moveTo>
                    <a:pt x="135" y="16"/>
                  </a:moveTo>
                  <a:cubicBezTo>
                    <a:pt x="146" y="16"/>
                    <a:pt x="160" y="33"/>
                    <a:pt x="169" y="62"/>
                  </a:cubicBezTo>
                  <a:cubicBezTo>
                    <a:pt x="158" y="65"/>
                    <a:pt x="147" y="70"/>
                    <a:pt x="135" y="75"/>
                  </a:cubicBezTo>
                  <a:cubicBezTo>
                    <a:pt x="123" y="69"/>
                    <a:pt x="112" y="65"/>
                    <a:pt x="101" y="62"/>
                  </a:cubicBezTo>
                  <a:cubicBezTo>
                    <a:pt x="111" y="33"/>
                    <a:pt x="124" y="16"/>
                    <a:pt x="135" y="16"/>
                  </a:cubicBezTo>
                  <a:close/>
                  <a:moveTo>
                    <a:pt x="97" y="77"/>
                  </a:moveTo>
                  <a:cubicBezTo>
                    <a:pt x="103" y="79"/>
                    <a:pt x="109" y="82"/>
                    <a:pt x="116" y="84"/>
                  </a:cubicBezTo>
                  <a:cubicBezTo>
                    <a:pt x="112" y="86"/>
                    <a:pt x="108" y="88"/>
                    <a:pt x="104" y="90"/>
                  </a:cubicBezTo>
                  <a:cubicBezTo>
                    <a:pt x="100" y="93"/>
                    <a:pt x="96" y="95"/>
                    <a:pt x="93" y="97"/>
                  </a:cubicBezTo>
                  <a:cubicBezTo>
                    <a:pt x="94" y="90"/>
                    <a:pt x="95" y="84"/>
                    <a:pt x="97" y="77"/>
                  </a:cubicBezTo>
                  <a:close/>
                  <a:moveTo>
                    <a:pt x="93" y="191"/>
                  </a:moveTo>
                  <a:cubicBezTo>
                    <a:pt x="96" y="193"/>
                    <a:pt x="100" y="195"/>
                    <a:pt x="104" y="198"/>
                  </a:cubicBezTo>
                  <a:cubicBezTo>
                    <a:pt x="108" y="200"/>
                    <a:pt x="112" y="202"/>
                    <a:pt x="116" y="204"/>
                  </a:cubicBezTo>
                  <a:cubicBezTo>
                    <a:pt x="109" y="207"/>
                    <a:pt x="103" y="209"/>
                    <a:pt x="97" y="211"/>
                  </a:cubicBezTo>
                  <a:cubicBezTo>
                    <a:pt x="95" y="204"/>
                    <a:pt x="94" y="198"/>
                    <a:pt x="93" y="191"/>
                  </a:cubicBezTo>
                  <a:close/>
                  <a:moveTo>
                    <a:pt x="135" y="272"/>
                  </a:moveTo>
                  <a:cubicBezTo>
                    <a:pt x="124" y="272"/>
                    <a:pt x="111" y="255"/>
                    <a:pt x="101" y="226"/>
                  </a:cubicBezTo>
                  <a:cubicBezTo>
                    <a:pt x="112" y="223"/>
                    <a:pt x="123" y="219"/>
                    <a:pt x="135" y="213"/>
                  </a:cubicBezTo>
                  <a:cubicBezTo>
                    <a:pt x="147" y="219"/>
                    <a:pt x="158" y="223"/>
                    <a:pt x="169" y="226"/>
                  </a:cubicBezTo>
                  <a:cubicBezTo>
                    <a:pt x="160" y="255"/>
                    <a:pt x="146" y="272"/>
                    <a:pt x="135" y="272"/>
                  </a:cubicBezTo>
                  <a:close/>
                  <a:moveTo>
                    <a:pt x="174" y="211"/>
                  </a:moveTo>
                  <a:cubicBezTo>
                    <a:pt x="167" y="209"/>
                    <a:pt x="161" y="207"/>
                    <a:pt x="154" y="204"/>
                  </a:cubicBezTo>
                  <a:cubicBezTo>
                    <a:pt x="158" y="202"/>
                    <a:pt x="162" y="200"/>
                    <a:pt x="166" y="198"/>
                  </a:cubicBezTo>
                  <a:cubicBezTo>
                    <a:pt x="170" y="195"/>
                    <a:pt x="174" y="193"/>
                    <a:pt x="177" y="191"/>
                  </a:cubicBezTo>
                  <a:cubicBezTo>
                    <a:pt x="176" y="198"/>
                    <a:pt x="175" y="204"/>
                    <a:pt x="174" y="211"/>
                  </a:cubicBezTo>
                  <a:close/>
                  <a:moveTo>
                    <a:pt x="180" y="170"/>
                  </a:moveTo>
                  <a:cubicBezTo>
                    <a:pt x="173" y="175"/>
                    <a:pt x="166" y="179"/>
                    <a:pt x="158" y="184"/>
                  </a:cubicBezTo>
                  <a:cubicBezTo>
                    <a:pt x="150" y="188"/>
                    <a:pt x="143" y="192"/>
                    <a:pt x="135" y="196"/>
                  </a:cubicBezTo>
                  <a:cubicBezTo>
                    <a:pt x="127" y="192"/>
                    <a:pt x="120" y="188"/>
                    <a:pt x="112" y="184"/>
                  </a:cubicBezTo>
                  <a:cubicBezTo>
                    <a:pt x="105" y="179"/>
                    <a:pt x="97" y="175"/>
                    <a:pt x="90" y="170"/>
                  </a:cubicBezTo>
                  <a:cubicBezTo>
                    <a:pt x="90" y="162"/>
                    <a:pt x="89" y="153"/>
                    <a:pt x="89" y="144"/>
                  </a:cubicBezTo>
                  <a:cubicBezTo>
                    <a:pt x="89" y="135"/>
                    <a:pt x="90" y="126"/>
                    <a:pt x="90" y="118"/>
                  </a:cubicBezTo>
                  <a:cubicBezTo>
                    <a:pt x="97" y="113"/>
                    <a:pt x="105" y="109"/>
                    <a:pt x="112" y="104"/>
                  </a:cubicBezTo>
                  <a:cubicBezTo>
                    <a:pt x="120" y="100"/>
                    <a:pt x="127" y="96"/>
                    <a:pt x="135" y="92"/>
                  </a:cubicBezTo>
                  <a:cubicBezTo>
                    <a:pt x="143" y="96"/>
                    <a:pt x="150" y="100"/>
                    <a:pt x="158" y="104"/>
                  </a:cubicBezTo>
                  <a:cubicBezTo>
                    <a:pt x="166" y="109"/>
                    <a:pt x="173" y="113"/>
                    <a:pt x="180" y="118"/>
                  </a:cubicBezTo>
                  <a:cubicBezTo>
                    <a:pt x="181" y="126"/>
                    <a:pt x="181" y="135"/>
                    <a:pt x="181" y="144"/>
                  </a:cubicBezTo>
                  <a:cubicBezTo>
                    <a:pt x="181" y="153"/>
                    <a:pt x="181" y="162"/>
                    <a:pt x="180" y="170"/>
                  </a:cubicBezTo>
                  <a:close/>
                  <a:moveTo>
                    <a:pt x="217" y="70"/>
                  </a:moveTo>
                  <a:cubicBezTo>
                    <a:pt x="232" y="70"/>
                    <a:pt x="242" y="74"/>
                    <a:pt x="246" y="80"/>
                  </a:cubicBezTo>
                  <a:cubicBezTo>
                    <a:pt x="251" y="88"/>
                    <a:pt x="245" y="104"/>
                    <a:pt x="232" y="121"/>
                  </a:cubicBezTo>
                  <a:cubicBezTo>
                    <a:pt x="230" y="125"/>
                    <a:pt x="226" y="129"/>
                    <a:pt x="223" y="133"/>
                  </a:cubicBezTo>
                  <a:cubicBezTo>
                    <a:pt x="215" y="125"/>
                    <a:pt x="205" y="117"/>
                    <a:pt x="195" y="109"/>
                  </a:cubicBezTo>
                  <a:cubicBezTo>
                    <a:pt x="194" y="97"/>
                    <a:pt x="192" y="85"/>
                    <a:pt x="189" y="74"/>
                  </a:cubicBezTo>
                  <a:cubicBezTo>
                    <a:pt x="199" y="71"/>
                    <a:pt x="208" y="70"/>
                    <a:pt x="217" y="70"/>
                  </a:cubicBezTo>
                  <a:close/>
                  <a:moveTo>
                    <a:pt x="197" y="131"/>
                  </a:moveTo>
                  <a:cubicBezTo>
                    <a:pt x="202" y="135"/>
                    <a:pt x="207" y="140"/>
                    <a:pt x="212" y="144"/>
                  </a:cubicBezTo>
                  <a:cubicBezTo>
                    <a:pt x="207" y="149"/>
                    <a:pt x="202" y="153"/>
                    <a:pt x="197" y="157"/>
                  </a:cubicBezTo>
                  <a:cubicBezTo>
                    <a:pt x="197" y="153"/>
                    <a:pt x="197" y="149"/>
                    <a:pt x="197" y="144"/>
                  </a:cubicBezTo>
                  <a:cubicBezTo>
                    <a:pt x="197" y="140"/>
                    <a:pt x="197" y="135"/>
                    <a:pt x="197" y="131"/>
                  </a:cubicBezTo>
                  <a:close/>
                  <a:moveTo>
                    <a:pt x="246" y="208"/>
                  </a:moveTo>
                  <a:cubicBezTo>
                    <a:pt x="242" y="214"/>
                    <a:pt x="232" y="218"/>
                    <a:pt x="217" y="218"/>
                  </a:cubicBezTo>
                  <a:cubicBezTo>
                    <a:pt x="208" y="218"/>
                    <a:pt x="199" y="217"/>
                    <a:pt x="189" y="215"/>
                  </a:cubicBezTo>
                  <a:cubicBezTo>
                    <a:pt x="192" y="203"/>
                    <a:pt x="194" y="191"/>
                    <a:pt x="195" y="179"/>
                  </a:cubicBezTo>
                  <a:cubicBezTo>
                    <a:pt x="205" y="171"/>
                    <a:pt x="215" y="163"/>
                    <a:pt x="223" y="155"/>
                  </a:cubicBezTo>
                  <a:cubicBezTo>
                    <a:pt x="226" y="159"/>
                    <a:pt x="230" y="163"/>
                    <a:pt x="232" y="167"/>
                  </a:cubicBezTo>
                  <a:cubicBezTo>
                    <a:pt x="245" y="184"/>
                    <a:pt x="251" y="200"/>
                    <a:pt x="246" y="208"/>
                  </a:cubicBezTo>
                  <a:close/>
                </a:path>
              </a:pathLst>
            </a:custGeom>
            <a:grpFill/>
            <a:ln>
              <a:noFill/>
            </a:ln>
          </p:spPr>
          <p:txBody>
            <a:bodyPr vert="horz" wrap="square" lIns="68580" tIns="34290" rIns="68580" bIns="34290" numCol="1" anchor="t" anchorCtr="0" compatLnSpc="1"/>
            <a:lstStyle/>
            <a:p>
              <a:endParaRPr lang="zh-CN" altLang="en-US"/>
            </a:p>
          </p:txBody>
        </p:sp>
        <p:sp>
          <p:nvSpPr>
            <p:cNvPr id="97" name="Rectangle 99"/>
            <p:cNvSpPr>
              <a:spLocks noChangeArrowheads="1"/>
            </p:cNvSpPr>
            <p:nvPr/>
          </p:nvSpPr>
          <p:spPr bwMode="auto">
            <a:xfrm>
              <a:off x="6393656" y="3215754"/>
              <a:ext cx="1191" cy="1191"/>
            </a:xfrm>
            <a:prstGeom prst="rect">
              <a:avLst/>
            </a:prstGeom>
            <a:grpFill/>
            <a:ln>
              <a:noFill/>
            </a:ln>
          </p:spPr>
          <p:txBody>
            <a:bodyPr vert="horz" wrap="square" lIns="68580" tIns="34290" rIns="68580" bIns="34290" numCol="1" anchor="t" anchorCtr="0" compatLnSpc="1"/>
            <a:lstStyle/>
            <a:p>
              <a:endParaRPr lang="zh-CN" altLang="en-US"/>
            </a:p>
          </p:txBody>
        </p:sp>
        <p:sp>
          <p:nvSpPr>
            <p:cNvPr id="98" name="Rectangle 100"/>
            <p:cNvSpPr>
              <a:spLocks noChangeArrowheads="1"/>
            </p:cNvSpPr>
            <p:nvPr/>
          </p:nvSpPr>
          <p:spPr bwMode="auto">
            <a:xfrm>
              <a:off x="6512719" y="3215754"/>
              <a:ext cx="1191" cy="1191"/>
            </a:xfrm>
            <a:prstGeom prst="rect">
              <a:avLst/>
            </a:prstGeom>
            <a:grpFill/>
            <a:ln>
              <a:noFill/>
            </a:ln>
          </p:spPr>
          <p:txBody>
            <a:bodyPr vert="horz" wrap="square" lIns="68580" tIns="34290" rIns="68580" bIns="34290" numCol="1" anchor="t" anchorCtr="0" compatLnSpc="1"/>
            <a:lstStyle/>
            <a:p>
              <a:endParaRPr lang="zh-CN" altLang="en-US"/>
            </a:p>
          </p:txBody>
        </p:sp>
        <p:sp>
          <p:nvSpPr>
            <p:cNvPr id="99" name="Oval 101"/>
            <p:cNvSpPr>
              <a:spLocks noChangeArrowheads="1"/>
            </p:cNvSpPr>
            <p:nvPr/>
          </p:nvSpPr>
          <p:spPr bwMode="auto">
            <a:xfrm>
              <a:off x="6437710" y="3266950"/>
              <a:ext cx="30956" cy="29766"/>
            </a:xfrm>
            <a:prstGeom prst="ellipse">
              <a:avLst/>
            </a:prstGeom>
            <a:grpFill/>
            <a:ln>
              <a:noFill/>
            </a:ln>
          </p:spPr>
          <p:txBody>
            <a:bodyPr vert="horz" wrap="square" lIns="68580" tIns="34290" rIns="68580" bIns="34290" numCol="1" anchor="t" anchorCtr="0" compatLnSpc="1"/>
            <a:lstStyle/>
            <a:p>
              <a:endParaRPr lang="zh-CN" altLang="en-US"/>
            </a:p>
          </p:txBody>
        </p:sp>
        <p:sp>
          <p:nvSpPr>
            <p:cNvPr id="100" name="Freeform 102"/>
            <p:cNvSpPr/>
            <p:nvPr/>
          </p:nvSpPr>
          <p:spPr bwMode="auto">
            <a:xfrm>
              <a:off x="6767513" y="3221706"/>
              <a:ext cx="208360" cy="120254"/>
            </a:xfrm>
            <a:custGeom>
              <a:avLst/>
              <a:gdLst>
                <a:gd name="T0" fmla="*/ 263 w 287"/>
                <a:gd name="T1" fmla="*/ 55 h 166"/>
                <a:gd name="T2" fmla="*/ 255 w 287"/>
                <a:gd name="T3" fmla="*/ 55 h 166"/>
                <a:gd name="T4" fmla="*/ 238 w 287"/>
                <a:gd name="T5" fmla="*/ 59 h 166"/>
                <a:gd name="T6" fmla="*/ 238 w 287"/>
                <a:gd name="T7" fmla="*/ 17 h 166"/>
                <a:gd name="T8" fmla="*/ 220 w 287"/>
                <a:gd name="T9" fmla="*/ 0 h 166"/>
                <a:gd name="T10" fmla="*/ 166 w 287"/>
                <a:gd name="T11" fmla="*/ 0 h 166"/>
                <a:gd name="T12" fmla="*/ 171 w 287"/>
                <a:gd name="T13" fmla="*/ 21 h 166"/>
                <a:gd name="T14" fmla="*/ 171 w 287"/>
                <a:gd name="T15" fmla="*/ 29 h 166"/>
                <a:gd name="T16" fmla="*/ 147 w 287"/>
                <a:gd name="T17" fmla="*/ 53 h 166"/>
                <a:gd name="T18" fmla="*/ 139 w 287"/>
                <a:gd name="T19" fmla="*/ 53 h 166"/>
                <a:gd name="T20" fmla="*/ 115 w 287"/>
                <a:gd name="T21" fmla="*/ 29 h 166"/>
                <a:gd name="T22" fmla="*/ 115 w 287"/>
                <a:gd name="T23" fmla="*/ 21 h 166"/>
                <a:gd name="T24" fmla="*/ 120 w 287"/>
                <a:gd name="T25" fmla="*/ 0 h 166"/>
                <a:gd name="T26" fmla="*/ 66 w 287"/>
                <a:gd name="T27" fmla="*/ 0 h 166"/>
                <a:gd name="T28" fmla="*/ 48 w 287"/>
                <a:gd name="T29" fmla="*/ 17 h 166"/>
                <a:gd name="T30" fmla="*/ 48 w 287"/>
                <a:gd name="T31" fmla="*/ 59 h 166"/>
                <a:gd name="T32" fmla="*/ 31 w 287"/>
                <a:gd name="T33" fmla="*/ 55 h 166"/>
                <a:gd name="T34" fmla="*/ 23 w 287"/>
                <a:gd name="T35" fmla="*/ 55 h 166"/>
                <a:gd name="T36" fmla="*/ 0 w 287"/>
                <a:gd name="T37" fmla="*/ 79 h 166"/>
                <a:gd name="T38" fmla="*/ 0 w 287"/>
                <a:gd name="T39" fmla="*/ 87 h 166"/>
                <a:gd name="T40" fmla="*/ 23 w 287"/>
                <a:gd name="T41" fmla="*/ 111 h 166"/>
                <a:gd name="T42" fmla="*/ 31 w 287"/>
                <a:gd name="T43" fmla="*/ 111 h 166"/>
                <a:gd name="T44" fmla="*/ 48 w 287"/>
                <a:gd name="T45" fmla="*/ 107 h 166"/>
                <a:gd name="T46" fmla="*/ 48 w 287"/>
                <a:gd name="T47" fmla="*/ 149 h 166"/>
                <a:gd name="T48" fmla="*/ 66 w 287"/>
                <a:gd name="T49" fmla="*/ 166 h 166"/>
                <a:gd name="T50" fmla="*/ 120 w 287"/>
                <a:gd name="T51" fmla="*/ 166 h 166"/>
                <a:gd name="T52" fmla="*/ 115 w 287"/>
                <a:gd name="T53" fmla="*/ 145 h 166"/>
                <a:gd name="T54" fmla="*/ 115 w 287"/>
                <a:gd name="T55" fmla="*/ 137 h 166"/>
                <a:gd name="T56" fmla="*/ 139 w 287"/>
                <a:gd name="T57" fmla="*/ 113 h 166"/>
                <a:gd name="T58" fmla="*/ 147 w 287"/>
                <a:gd name="T59" fmla="*/ 113 h 166"/>
                <a:gd name="T60" fmla="*/ 171 w 287"/>
                <a:gd name="T61" fmla="*/ 137 h 166"/>
                <a:gd name="T62" fmla="*/ 171 w 287"/>
                <a:gd name="T63" fmla="*/ 145 h 166"/>
                <a:gd name="T64" fmla="*/ 166 w 287"/>
                <a:gd name="T65" fmla="*/ 166 h 166"/>
                <a:gd name="T66" fmla="*/ 220 w 287"/>
                <a:gd name="T67" fmla="*/ 166 h 166"/>
                <a:gd name="T68" fmla="*/ 238 w 287"/>
                <a:gd name="T69" fmla="*/ 149 h 166"/>
                <a:gd name="T70" fmla="*/ 238 w 287"/>
                <a:gd name="T71" fmla="*/ 107 h 166"/>
                <a:gd name="T72" fmla="*/ 255 w 287"/>
                <a:gd name="T73" fmla="*/ 111 h 166"/>
                <a:gd name="T74" fmla="*/ 263 w 287"/>
                <a:gd name="T75" fmla="*/ 111 h 166"/>
                <a:gd name="T76" fmla="*/ 287 w 287"/>
                <a:gd name="T77" fmla="*/ 87 h 166"/>
                <a:gd name="T78" fmla="*/ 287 w 287"/>
                <a:gd name="T79" fmla="*/ 79 h 166"/>
                <a:gd name="T80" fmla="*/ 263 w 287"/>
                <a:gd name="T81" fmla="*/ 5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7" h="166">
                  <a:moveTo>
                    <a:pt x="263" y="55"/>
                  </a:moveTo>
                  <a:cubicBezTo>
                    <a:pt x="255" y="55"/>
                    <a:pt x="255" y="55"/>
                    <a:pt x="255" y="55"/>
                  </a:cubicBezTo>
                  <a:cubicBezTo>
                    <a:pt x="250" y="55"/>
                    <a:pt x="244" y="57"/>
                    <a:pt x="238" y="59"/>
                  </a:cubicBezTo>
                  <a:cubicBezTo>
                    <a:pt x="238" y="17"/>
                    <a:pt x="238" y="17"/>
                    <a:pt x="238" y="17"/>
                  </a:cubicBezTo>
                  <a:cubicBezTo>
                    <a:pt x="238" y="8"/>
                    <a:pt x="230" y="0"/>
                    <a:pt x="220" y="0"/>
                  </a:cubicBezTo>
                  <a:cubicBezTo>
                    <a:pt x="166" y="0"/>
                    <a:pt x="166" y="0"/>
                    <a:pt x="166" y="0"/>
                  </a:cubicBezTo>
                  <a:cubicBezTo>
                    <a:pt x="168" y="6"/>
                    <a:pt x="171" y="15"/>
                    <a:pt x="171" y="21"/>
                  </a:cubicBezTo>
                  <a:cubicBezTo>
                    <a:pt x="171" y="29"/>
                    <a:pt x="171" y="29"/>
                    <a:pt x="171" y="29"/>
                  </a:cubicBezTo>
                  <a:cubicBezTo>
                    <a:pt x="171" y="42"/>
                    <a:pt x="160" y="53"/>
                    <a:pt x="147" y="53"/>
                  </a:cubicBezTo>
                  <a:cubicBezTo>
                    <a:pt x="139" y="53"/>
                    <a:pt x="139" y="53"/>
                    <a:pt x="139" y="53"/>
                  </a:cubicBezTo>
                  <a:cubicBezTo>
                    <a:pt x="126" y="53"/>
                    <a:pt x="115" y="42"/>
                    <a:pt x="115" y="29"/>
                  </a:cubicBezTo>
                  <a:cubicBezTo>
                    <a:pt x="115" y="21"/>
                    <a:pt x="115" y="21"/>
                    <a:pt x="115" y="21"/>
                  </a:cubicBezTo>
                  <a:cubicBezTo>
                    <a:pt x="115" y="15"/>
                    <a:pt x="118" y="6"/>
                    <a:pt x="120" y="0"/>
                  </a:cubicBezTo>
                  <a:cubicBezTo>
                    <a:pt x="66" y="0"/>
                    <a:pt x="66" y="0"/>
                    <a:pt x="66" y="0"/>
                  </a:cubicBezTo>
                  <a:cubicBezTo>
                    <a:pt x="56" y="0"/>
                    <a:pt x="48" y="8"/>
                    <a:pt x="48" y="17"/>
                  </a:cubicBezTo>
                  <a:cubicBezTo>
                    <a:pt x="48" y="59"/>
                    <a:pt x="48" y="59"/>
                    <a:pt x="48" y="59"/>
                  </a:cubicBezTo>
                  <a:cubicBezTo>
                    <a:pt x="43" y="57"/>
                    <a:pt x="36" y="55"/>
                    <a:pt x="31" y="55"/>
                  </a:cubicBezTo>
                  <a:cubicBezTo>
                    <a:pt x="23" y="55"/>
                    <a:pt x="23" y="55"/>
                    <a:pt x="23" y="55"/>
                  </a:cubicBezTo>
                  <a:cubicBezTo>
                    <a:pt x="10" y="55"/>
                    <a:pt x="0" y="66"/>
                    <a:pt x="0" y="79"/>
                  </a:cubicBezTo>
                  <a:cubicBezTo>
                    <a:pt x="0" y="87"/>
                    <a:pt x="0" y="87"/>
                    <a:pt x="0" y="87"/>
                  </a:cubicBezTo>
                  <a:cubicBezTo>
                    <a:pt x="0" y="100"/>
                    <a:pt x="10" y="111"/>
                    <a:pt x="23" y="111"/>
                  </a:cubicBezTo>
                  <a:cubicBezTo>
                    <a:pt x="31" y="111"/>
                    <a:pt x="31" y="111"/>
                    <a:pt x="31" y="111"/>
                  </a:cubicBezTo>
                  <a:cubicBezTo>
                    <a:pt x="36" y="111"/>
                    <a:pt x="43" y="109"/>
                    <a:pt x="48" y="107"/>
                  </a:cubicBezTo>
                  <a:cubicBezTo>
                    <a:pt x="48" y="149"/>
                    <a:pt x="48" y="149"/>
                    <a:pt x="48" y="149"/>
                  </a:cubicBezTo>
                  <a:cubicBezTo>
                    <a:pt x="48" y="158"/>
                    <a:pt x="56" y="166"/>
                    <a:pt x="66" y="166"/>
                  </a:cubicBezTo>
                  <a:cubicBezTo>
                    <a:pt x="120" y="166"/>
                    <a:pt x="120" y="166"/>
                    <a:pt x="120" y="166"/>
                  </a:cubicBezTo>
                  <a:cubicBezTo>
                    <a:pt x="118" y="160"/>
                    <a:pt x="115" y="151"/>
                    <a:pt x="115" y="145"/>
                  </a:cubicBezTo>
                  <a:cubicBezTo>
                    <a:pt x="115" y="137"/>
                    <a:pt x="115" y="137"/>
                    <a:pt x="115" y="137"/>
                  </a:cubicBezTo>
                  <a:cubicBezTo>
                    <a:pt x="115" y="123"/>
                    <a:pt x="126" y="113"/>
                    <a:pt x="139" y="113"/>
                  </a:cubicBezTo>
                  <a:cubicBezTo>
                    <a:pt x="147" y="113"/>
                    <a:pt x="147" y="113"/>
                    <a:pt x="147" y="113"/>
                  </a:cubicBezTo>
                  <a:cubicBezTo>
                    <a:pt x="160" y="113"/>
                    <a:pt x="171" y="123"/>
                    <a:pt x="171" y="137"/>
                  </a:cubicBezTo>
                  <a:cubicBezTo>
                    <a:pt x="171" y="145"/>
                    <a:pt x="171" y="145"/>
                    <a:pt x="171" y="145"/>
                  </a:cubicBezTo>
                  <a:cubicBezTo>
                    <a:pt x="171" y="151"/>
                    <a:pt x="169" y="160"/>
                    <a:pt x="166" y="166"/>
                  </a:cubicBezTo>
                  <a:cubicBezTo>
                    <a:pt x="220" y="166"/>
                    <a:pt x="220" y="166"/>
                    <a:pt x="220" y="166"/>
                  </a:cubicBezTo>
                  <a:cubicBezTo>
                    <a:pt x="230" y="166"/>
                    <a:pt x="238" y="158"/>
                    <a:pt x="238" y="149"/>
                  </a:cubicBezTo>
                  <a:cubicBezTo>
                    <a:pt x="238" y="107"/>
                    <a:pt x="238" y="107"/>
                    <a:pt x="238" y="107"/>
                  </a:cubicBezTo>
                  <a:cubicBezTo>
                    <a:pt x="244" y="109"/>
                    <a:pt x="250" y="111"/>
                    <a:pt x="255" y="111"/>
                  </a:cubicBezTo>
                  <a:cubicBezTo>
                    <a:pt x="263" y="111"/>
                    <a:pt x="263" y="111"/>
                    <a:pt x="263" y="111"/>
                  </a:cubicBezTo>
                  <a:cubicBezTo>
                    <a:pt x="276" y="111"/>
                    <a:pt x="287" y="100"/>
                    <a:pt x="287" y="87"/>
                  </a:cubicBezTo>
                  <a:cubicBezTo>
                    <a:pt x="287" y="79"/>
                    <a:pt x="287" y="79"/>
                    <a:pt x="287" y="79"/>
                  </a:cubicBezTo>
                  <a:cubicBezTo>
                    <a:pt x="287" y="66"/>
                    <a:pt x="276" y="55"/>
                    <a:pt x="263" y="55"/>
                  </a:cubicBezTo>
                  <a:close/>
                </a:path>
              </a:pathLst>
            </a:custGeom>
            <a:grpFill/>
            <a:ln>
              <a:noFill/>
            </a:ln>
          </p:spPr>
          <p:txBody>
            <a:bodyPr vert="horz" wrap="square" lIns="68580" tIns="34290" rIns="68580" bIns="34290" numCol="1" anchor="t" anchorCtr="0" compatLnSpc="1"/>
            <a:lstStyle/>
            <a:p>
              <a:endParaRPr lang="zh-CN" altLang="en-US"/>
            </a:p>
          </p:txBody>
        </p:sp>
        <p:sp>
          <p:nvSpPr>
            <p:cNvPr id="101" name="Freeform 103"/>
            <p:cNvSpPr/>
            <p:nvPr/>
          </p:nvSpPr>
          <p:spPr bwMode="auto">
            <a:xfrm>
              <a:off x="5167313" y="3228850"/>
              <a:ext cx="29766" cy="44054"/>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p:spPr>
          <p:txBody>
            <a:bodyPr vert="horz" wrap="square" lIns="68580" tIns="34290" rIns="68580" bIns="34290" numCol="1" anchor="t" anchorCtr="0" compatLnSpc="1"/>
            <a:lstStyle/>
            <a:p>
              <a:endParaRPr lang="zh-CN" altLang="en-US"/>
            </a:p>
          </p:txBody>
        </p:sp>
        <p:sp>
          <p:nvSpPr>
            <p:cNvPr id="102" name="Freeform 104"/>
            <p:cNvSpPr/>
            <p:nvPr/>
          </p:nvSpPr>
          <p:spPr bwMode="auto">
            <a:xfrm>
              <a:off x="5180410" y="3219325"/>
              <a:ext cx="125016" cy="1524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p:spPr>
          <p:txBody>
            <a:bodyPr vert="horz" wrap="square" lIns="68580" tIns="34290" rIns="68580" bIns="34290" numCol="1" anchor="t" anchorCtr="0" compatLnSpc="1"/>
            <a:lstStyle/>
            <a:p>
              <a:endParaRPr lang="zh-CN" altLang="en-US"/>
            </a:p>
          </p:txBody>
        </p:sp>
        <p:sp>
          <p:nvSpPr>
            <p:cNvPr id="103" name="Freeform 105"/>
            <p:cNvSpPr>
              <a:spLocks noEditPoints="1"/>
            </p:cNvSpPr>
            <p:nvPr/>
          </p:nvSpPr>
          <p:spPr bwMode="auto">
            <a:xfrm>
              <a:off x="5093494" y="3191941"/>
              <a:ext cx="145256" cy="147638"/>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p:spPr>
          <p:txBody>
            <a:bodyPr vert="horz" wrap="square" lIns="68580" tIns="34290" rIns="68580" bIns="34290" numCol="1" anchor="t" anchorCtr="0" compatLnSpc="1"/>
            <a:lstStyle/>
            <a:p>
              <a:endParaRPr lang="zh-CN" altLang="en-US"/>
            </a:p>
          </p:txBody>
        </p:sp>
        <p:sp>
          <p:nvSpPr>
            <p:cNvPr id="104" name="Freeform 106"/>
            <p:cNvSpPr/>
            <p:nvPr/>
          </p:nvSpPr>
          <p:spPr bwMode="auto">
            <a:xfrm>
              <a:off x="7640241" y="1085726"/>
              <a:ext cx="134541" cy="151210"/>
            </a:xfrm>
            <a:custGeom>
              <a:avLst/>
              <a:gdLst>
                <a:gd name="T0" fmla="*/ 113 w 113"/>
                <a:gd name="T1" fmla="*/ 62 h 127"/>
                <a:gd name="T2" fmla="*/ 70 w 113"/>
                <a:gd name="T3" fmla="*/ 62 h 127"/>
                <a:gd name="T4" fmla="*/ 70 w 113"/>
                <a:gd name="T5" fmla="*/ 0 h 127"/>
                <a:gd name="T6" fmla="*/ 42 w 113"/>
                <a:gd name="T7" fmla="*/ 0 h 127"/>
                <a:gd name="T8" fmla="*/ 42 w 113"/>
                <a:gd name="T9" fmla="*/ 62 h 127"/>
                <a:gd name="T10" fmla="*/ 0 w 113"/>
                <a:gd name="T11" fmla="*/ 62 h 127"/>
                <a:gd name="T12" fmla="*/ 56 w 113"/>
                <a:gd name="T13" fmla="*/ 127 h 127"/>
                <a:gd name="T14" fmla="*/ 113 w 113"/>
                <a:gd name="T15" fmla="*/ 6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27">
                  <a:moveTo>
                    <a:pt x="113" y="62"/>
                  </a:moveTo>
                  <a:lnTo>
                    <a:pt x="70" y="62"/>
                  </a:lnTo>
                  <a:lnTo>
                    <a:pt x="70" y="0"/>
                  </a:lnTo>
                  <a:lnTo>
                    <a:pt x="42" y="0"/>
                  </a:lnTo>
                  <a:lnTo>
                    <a:pt x="42" y="62"/>
                  </a:lnTo>
                  <a:lnTo>
                    <a:pt x="0" y="62"/>
                  </a:lnTo>
                  <a:lnTo>
                    <a:pt x="56" y="127"/>
                  </a:lnTo>
                  <a:lnTo>
                    <a:pt x="113" y="62"/>
                  </a:lnTo>
                  <a:close/>
                </a:path>
              </a:pathLst>
            </a:custGeom>
            <a:grpFill/>
            <a:ln>
              <a:noFill/>
            </a:ln>
          </p:spPr>
          <p:txBody>
            <a:bodyPr vert="horz" wrap="square" lIns="68580" tIns="34290" rIns="68580" bIns="34290" numCol="1" anchor="t" anchorCtr="0" compatLnSpc="1"/>
            <a:lstStyle/>
            <a:p>
              <a:endParaRPr lang="zh-CN" altLang="en-US"/>
            </a:p>
          </p:txBody>
        </p:sp>
        <p:sp>
          <p:nvSpPr>
            <p:cNvPr id="105" name="Freeform 107"/>
            <p:cNvSpPr/>
            <p:nvPr/>
          </p:nvSpPr>
          <p:spPr bwMode="auto">
            <a:xfrm>
              <a:off x="7602141" y="1216695"/>
              <a:ext cx="209550" cy="78581"/>
            </a:xfrm>
            <a:custGeom>
              <a:avLst/>
              <a:gdLst>
                <a:gd name="T0" fmla="*/ 248 w 288"/>
                <a:gd name="T1" fmla="*/ 0 h 108"/>
                <a:gd name="T2" fmla="*/ 248 w 288"/>
                <a:gd name="T3" fmla="*/ 68 h 108"/>
                <a:gd name="T4" fmla="*/ 40 w 288"/>
                <a:gd name="T5" fmla="*/ 68 h 108"/>
                <a:gd name="T6" fmla="*/ 40 w 288"/>
                <a:gd name="T7" fmla="*/ 0 h 108"/>
                <a:gd name="T8" fmla="*/ 0 w 288"/>
                <a:gd name="T9" fmla="*/ 0 h 108"/>
                <a:gd name="T10" fmla="*/ 0 w 288"/>
                <a:gd name="T11" fmla="*/ 88 h 108"/>
                <a:gd name="T12" fmla="*/ 20 w 288"/>
                <a:gd name="T13" fmla="*/ 108 h 108"/>
                <a:gd name="T14" fmla="*/ 268 w 288"/>
                <a:gd name="T15" fmla="*/ 108 h 108"/>
                <a:gd name="T16" fmla="*/ 288 w 288"/>
                <a:gd name="T17" fmla="*/ 88 h 108"/>
                <a:gd name="T18" fmla="*/ 288 w 288"/>
                <a:gd name="T19" fmla="*/ 0 h 108"/>
                <a:gd name="T20" fmla="*/ 248 w 288"/>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08">
                  <a:moveTo>
                    <a:pt x="248" y="0"/>
                  </a:moveTo>
                  <a:cubicBezTo>
                    <a:pt x="248" y="68"/>
                    <a:pt x="248" y="68"/>
                    <a:pt x="248" y="68"/>
                  </a:cubicBezTo>
                  <a:cubicBezTo>
                    <a:pt x="40" y="68"/>
                    <a:pt x="40" y="68"/>
                    <a:pt x="40" y="68"/>
                  </a:cubicBezTo>
                  <a:cubicBezTo>
                    <a:pt x="40" y="0"/>
                    <a:pt x="40" y="0"/>
                    <a:pt x="40" y="0"/>
                  </a:cubicBezTo>
                  <a:cubicBezTo>
                    <a:pt x="0" y="0"/>
                    <a:pt x="0" y="0"/>
                    <a:pt x="0" y="0"/>
                  </a:cubicBezTo>
                  <a:cubicBezTo>
                    <a:pt x="0" y="88"/>
                    <a:pt x="0" y="88"/>
                    <a:pt x="0" y="88"/>
                  </a:cubicBezTo>
                  <a:cubicBezTo>
                    <a:pt x="0" y="99"/>
                    <a:pt x="9" y="108"/>
                    <a:pt x="20" y="108"/>
                  </a:cubicBezTo>
                  <a:cubicBezTo>
                    <a:pt x="268" y="108"/>
                    <a:pt x="268" y="108"/>
                    <a:pt x="268" y="108"/>
                  </a:cubicBezTo>
                  <a:cubicBezTo>
                    <a:pt x="279" y="108"/>
                    <a:pt x="288" y="99"/>
                    <a:pt x="288" y="88"/>
                  </a:cubicBezTo>
                  <a:cubicBezTo>
                    <a:pt x="288" y="0"/>
                    <a:pt x="288" y="0"/>
                    <a:pt x="288" y="0"/>
                  </a:cubicBezTo>
                  <a:lnTo>
                    <a:pt x="248" y="0"/>
                  </a:lnTo>
                  <a:close/>
                </a:path>
              </a:pathLst>
            </a:custGeom>
            <a:grpFill/>
            <a:ln>
              <a:noFill/>
            </a:ln>
          </p:spPr>
          <p:txBody>
            <a:bodyPr vert="horz" wrap="square" lIns="68580" tIns="34290" rIns="68580" bIns="34290" numCol="1" anchor="t" anchorCtr="0" compatLnSpc="1"/>
            <a:lstStyle/>
            <a:p>
              <a:endParaRPr lang="zh-CN" altLang="en-US"/>
            </a:p>
          </p:txBody>
        </p:sp>
        <p:sp>
          <p:nvSpPr>
            <p:cNvPr id="106" name="Freeform 108"/>
            <p:cNvSpPr/>
            <p:nvPr/>
          </p:nvSpPr>
          <p:spPr bwMode="auto">
            <a:xfrm>
              <a:off x="8055769" y="1139304"/>
              <a:ext cx="138113" cy="155972"/>
            </a:xfrm>
            <a:custGeom>
              <a:avLst/>
              <a:gdLst>
                <a:gd name="T0" fmla="*/ 0 w 116"/>
                <a:gd name="T1" fmla="*/ 67 h 131"/>
                <a:gd name="T2" fmla="*/ 44 w 116"/>
                <a:gd name="T3" fmla="*/ 67 h 131"/>
                <a:gd name="T4" fmla="*/ 44 w 116"/>
                <a:gd name="T5" fmla="*/ 131 h 131"/>
                <a:gd name="T6" fmla="*/ 72 w 116"/>
                <a:gd name="T7" fmla="*/ 131 h 131"/>
                <a:gd name="T8" fmla="*/ 72 w 116"/>
                <a:gd name="T9" fmla="*/ 67 h 131"/>
                <a:gd name="T10" fmla="*/ 116 w 116"/>
                <a:gd name="T11" fmla="*/ 67 h 131"/>
                <a:gd name="T12" fmla="*/ 58 w 116"/>
                <a:gd name="T13" fmla="*/ 0 h 131"/>
                <a:gd name="T14" fmla="*/ 0 w 116"/>
                <a:gd name="T15" fmla="*/ 67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1">
                  <a:moveTo>
                    <a:pt x="0" y="67"/>
                  </a:moveTo>
                  <a:lnTo>
                    <a:pt x="44" y="67"/>
                  </a:lnTo>
                  <a:lnTo>
                    <a:pt x="44" y="131"/>
                  </a:lnTo>
                  <a:lnTo>
                    <a:pt x="72" y="131"/>
                  </a:lnTo>
                  <a:lnTo>
                    <a:pt x="72" y="67"/>
                  </a:lnTo>
                  <a:lnTo>
                    <a:pt x="116" y="67"/>
                  </a:lnTo>
                  <a:lnTo>
                    <a:pt x="58" y="0"/>
                  </a:lnTo>
                  <a:lnTo>
                    <a:pt x="0" y="67"/>
                  </a:lnTo>
                  <a:close/>
                </a:path>
              </a:pathLst>
            </a:custGeom>
            <a:grpFill/>
            <a:ln>
              <a:noFill/>
            </a:ln>
          </p:spPr>
          <p:txBody>
            <a:bodyPr vert="horz" wrap="square" lIns="68580" tIns="34290" rIns="68580" bIns="34290" numCol="1" anchor="t" anchorCtr="0" compatLnSpc="1"/>
            <a:lstStyle/>
            <a:p>
              <a:endParaRPr lang="zh-CN" altLang="en-US"/>
            </a:p>
          </p:txBody>
        </p:sp>
        <p:sp>
          <p:nvSpPr>
            <p:cNvPr id="107" name="Rectangle 109"/>
            <p:cNvSpPr>
              <a:spLocks noChangeArrowheads="1"/>
            </p:cNvSpPr>
            <p:nvPr/>
          </p:nvSpPr>
          <p:spPr bwMode="auto">
            <a:xfrm>
              <a:off x="8020050" y="1085725"/>
              <a:ext cx="209550" cy="28575"/>
            </a:xfrm>
            <a:prstGeom prst="rect">
              <a:avLst/>
            </a:prstGeom>
            <a:grpFill/>
            <a:ln>
              <a:noFill/>
            </a:ln>
          </p:spPr>
          <p:txBody>
            <a:bodyPr vert="horz" wrap="square" lIns="68580" tIns="34290" rIns="68580" bIns="34290" numCol="1" anchor="t" anchorCtr="0" compatLnSpc="1"/>
            <a:lstStyle/>
            <a:p>
              <a:endParaRPr lang="zh-CN" altLang="en-US"/>
            </a:p>
          </p:txBody>
        </p:sp>
        <p:sp>
          <p:nvSpPr>
            <p:cNvPr id="108" name="Freeform 110"/>
            <p:cNvSpPr>
              <a:spLocks noEditPoints="1"/>
            </p:cNvSpPr>
            <p:nvPr/>
          </p:nvSpPr>
          <p:spPr bwMode="auto">
            <a:xfrm>
              <a:off x="1770460" y="3176463"/>
              <a:ext cx="169069" cy="209550"/>
            </a:xfrm>
            <a:custGeom>
              <a:avLst/>
              <a:gdLst>
                <a:gd name="T0" fmla="*/ 24 w 233"/>
                <a:gd name="T1" fmla="*/ 0 h 288"/>
                <a:gd name="T2" fmla="*/ 0 w 233"/>
                <a:gd name="T3" fmla="*/ 264 h 288"/>
                <a:gd name="T4" fmla="*/ 209 w 233"/>
                <a:gd name="T5" fmla="*/ 288 h 288"/>
                <a:gd name="T6" fmla="*/ 233 w 233"/>
                <a:gd name="T7" fmla="*/ 24 h 288"/>
                <a:gd name="T8" fmla="*/ 26 w 233"/>
                <a:gd name="T9" fmla="*/ 37 h 288"/>
                <a:gd name="T10" fmla="*/ 194 w 233"/>
                <a:gd name="T11" fmla="*/ 26 h 288"/>
                <a:gd name="T12" fmla="*/ 207 w 233"/>
                <a:gd name="T13" fmla="*/ 82 h 288"/>
                <a:gd name="T14" fmla="*/ 39 w 233"/>
                <a:gd name="T15" fmla="*/ 93 h 288"/>
                <a:gd name="T16" fmla="*/ 26 w 233"/>
                <a:gd name="T17" fmla="*/ 37 h 288"/>
                <a:gd name="T18" fmla="*/ 37 w 233"/>
                <a:gd name="T19" fmla="*/ 257 h 288"/>
                <a:gd name="T20" fmla="*/ 37 w 233"/>
                <a:gd name="T21" fmla="*/ 229 h 288"/>
                <a:gd name="T22" fmla="*/ 58 w 233"/>
                <a:gd name="T23" fmla="*/ 243 h 288"/>
                <a:gd name="T24" fmla="*/ 47 w 233"/>
                <a:gd name="T25" fmla="*/ 204 h 288"/>
                <a:gd name="T26" fmla="*/ 26 w 233"/>
                <a:gd name="T27" fmla="*/ 190 h 288"/>
                <a:gd name="T28" fmla="*/ 47 w 233"/>
                <a:gd name="T29" fmla="*/ 175 h 288"/>
                <a:gd name="T30" fmla="*/ 47 w 233"/>
                <a:gd name="T31" fmla="*/ 204 h 288"/>
                <a:gd name="T32" fmla="*/ 37 w 233"/>
                <a:gd name="T33" fmla="*/ 151 h 288"/>
                <a:gd name="T34" fmla="*/ 37 w 233"/>
                <a:gd name="T35" fmla="*/ 122 h 288"/>
                <a:gd name="T36" fmla="*/ 58 w 233"/>
                <a:gd name="T37" fmla="*/ 137 h 288"/>
                <a:gd name="T38" fmla="*/ 96 w 233"/>
                <a:gd name="T39" fmla="*/ 257 h 288"/>
                <a:gd name="T40" fmla="*/ 75 w 233"/>
                <a:gd name="T41" fmla="*/ 243 h 288"/>
                <a:gd name="T42" fmla="*/ 96 w 233"/>
                <a:gd name="T43" fmla="*/ 229 h 288"/>
                <a:gd name="T44" fmla="*/ 96 w 233"/>
                <a:gd name="T45" fmla="*/ 257 h 288"/>
                <a:gd name="T46" fmla="*/ 86 w 233"/>
                <a:gd name="T47" fmla="*/ 204 h 288"/>
                <a:gd name="T48" fmla="*/ 86 w 233"/>
                <a:gd name="T49" fmla="*/ 175 h 288"/>
                <a:gd name="T50" fmla="*/ 107 w 233"/>
                <a:gd name="T51" fmla="*/ 190 h 288"/>
                <a:gd name="T52" fmla="*/ 96 w 233"/>
                <a:gd name="T53" fmla="*/ 151 h 288"/>
                <a:gd name="T54" fmla="*/ 75 w 233"/>
                <a:gd name="T55" fmla="*/ 137 h 288"/>
                <a:gd name="T56" fmla="*/ 96 w 233"/>
                <a:gd name="T57" fmla="*/ 122 h 288"/>
                <a:gd name="T58" fmla="*/ 96 w 233"/>
                <a:gd name="T59" fmla="*/ 151 h 288"/>
                <a:gd name="T60" fmla="*/ 135 w 233"/>
                <a:gd name="T61" fmla="*/ 257 h 288"/>
                <a:gd name="T62" fmla="*/ 135 w 233"/>
                <a:gd name="T63" fmla="*/ 229 h 288"/>
                <a:gd name="T64" fmla="*/ 156 w 233"/>
                <a:gd name="T65" fmla="*/ 243 h 288"/>
                <a:gd name="T66" fmla="*/ 145 w 233"/>
                <a:gd name="T67" fmla="*/ 204 h 288"/>
                <a:gd name="T68" fmla="*/ 123 w 233"/>
                <a:gd name="T69" fmla="*/ 190 h 288"/>
                <a:gd name="T70" fmla="*/ 145 w 233"/>
                <a:gd name="T71" fmla="*/ 175 h 288"/>
                <a:gd name="T72" fmla="*/ 145 w 233"/>
                <a:gd name="T73" fmla="*/ 204 h 288"/>
                <a:gd name="T74" fmla="*/ 135 w 233"/>
                <a:gd name="T75" fmla="*/ 151 h 288"/>
                <a:gd name="T76" fmla="*/ 135 w 233"/>
                <a:gd name="T77" fmla="*/ 122 h 288"/>
                <a:gd name="T78" fmla="*/ 156 w 233"/>
                <a:gd name="T79" fmla="*/ 137 h 288"/>
                <a:gd name="T80" fmla="*/ 207 w 233"/>
                <a:gd name="T81" fmla="*/ 247 h 288"/>
                <a:gd name="T82" fmla="*/ 185 w 233"/>
                <a:gd name="T83" fmla="*/ 257 h 288"/>
                <a:gd name="T84" fmla="*/ 175 w 233"/>
                <a:gd name="T85" fmla="*/ 185 h 288"/>
                <a:gd name="T86" fmla="*/ 197 w 233"/>
                <a:gd name="T87" fmla="*/ 175 h 288"/>
                <a:gd name="T88" fmla="*/ 207 w 233"/>
                <a:gd name="T89" fmla="*/ 247 h 288"/>
                <a:gd name="T90" fmla="*/ 186 w 233"/>
                <a:gd name="T91" fmla="*/ 151 h 288"/>
                <a:gd name="T92" fmla="*/ 186 w 233"/>
                <a:gd name="T93" fmla="*/ 123 h 288"/>
                <a:gd name="T94" fmla="*/ 207 w 233"/>
                <a:gd name="T95" fmla="*/ 13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grpFill/>
            <a:ln>
              <a:noFill/>
            </a:ln>
          </p:spPr>
          <p:txBody>
            <a:bodyPr vert="horz" wrap="square" lIns="68580" tIns="34290" rIns="68580" bIns="34290" numCol="1" anchor="t" anchorCtr="0" compatLnSpc="1"/>
            <a:lstStyle/>
            <a:p>
              <a:endParaRPr lang="zh-CN" altLang="en-US"/>
            </a:p>
          </p:txBody>
        </p:sp>
        <p:sp>
          <p:nvSpPr>
            <p:cNvPr id="109" name="Freeform 111"/>
            <p:cNvSpPr>
              <a:spLocks noEditPoints="1"/>
            </p:cNvSpPr>
            <p:nvPr/>
          </p:nvSpPr>
          <p:spPr bwMode="auto">
            <a:xfrm>
              <a:off x="2188369" y="3176463"/>
              <a:ext cx="169069" cy="209550"/>
            </a:xfrm>
            <a:custGeom>
              <a:avLst/>
              <a:gdLst>
                <a:gd name="T0" fmla="*/ 20 w 233"/>
                <a:gd name="T1" fmla="*/ 0 h 288"/>
                <a:gd name="T2" fmla="*/ 0 w 233"/>
                <a:gd name="T3" fmla="*/ 268 h 288"/>
                <a:gd name="T4" fmla="*/ 213 w 233"/>
                <a:gd name="T5" fmla="*/ 288 h 288"/>
                <a:gd name="T6" fmla="*/ 233 w 233"/>
                <a:gd name="T7" fmla="*/ 20 h 288"/>
                <a:gd name="T8" fmla="*/ 75 w 233"/>
                <a:gd name="T9" fmla="*/ 238 h 288"/>
                <a:gd name="T10" fmla="*/ 45 w 233"/>
                <a:gd name="T11" fmla="*/ 253 h 288"/>
                <a:gd name="T12" fmla="*/ 30 w 233"/>
                <a:gd name="T13" fmla="*/ 227 h 288"/>
                <a:gd name="T14" fmla="*/ 60 w 233"/>
                <a:gd name="T15" fmla="*/ 212 h 288"/>
                <a:gd name="T16" fmla="*/ 75 w 233"/>
                <a:gd name="T17" fmla="*/ 238 h 288"/>
                <a:gd name="T18" fmla="*/ 60 w 233"/>
                <a:gd name="T19" fmla="*/ 186 h 288"/>
                <a:gd name="T20" fmla="*/ 30 w 233"/>
                <a:gd name="T21" fmla="*/ 171 h 288"/>
                <a:gd name="T22" fmla="*/ 45 w 233"/>
                <a:gd name="T23" fmla="*/ 145 h 288"/>
                <a:gd name="T24" fmla="*/ 75 w 233"/>
                <a:gd name="T25" fmla="*/ 160 h 288"/>
                <a:gd name="T26" fmla="*/ 139 w 233"/>
                <a:gd name="T27" fmla="*/ 238 h 288"/>
                <a:gd name="T28" fmla="*/ 109 w 233"/>
                <a:gd name="T29" fmla="*/ 253 h 288"/>
                <a:gd name="T30" fmla="*/ 94 w 233"/>
                <a:gd name="T31" fmla="*/ 227 h 288"/>
                <a:gd name="T32" fmla="*/ 124 w 233"/>
                <a:gd name="T33" fmla="*/ 212 h 288"/>
                <a:gd name="T34" fmla="*/ 139 w 233"/>
                <a:gd name="T35" fmla="*/ 238 h 288"/>
                <a:gd name="T36" fmla="*/ 124 w 233"/>
                <a:gd name="T37" fmla="*/ 186 h 288"/>
                <a:gd name="T38" fmla="*/ 94 w 233"/>
                <a:gd name="T39" fmla="*/ 171 h 288"/>
                <a:gd name="T40" fmla="*/ 109 w 233"/>
                <a:gd name="T41" fmla="*/ 145 h 288"/>
                <a:gd name="T42" fmla="*/ 139 w 233"/>
                <a:gd name="T43" fmla="*/ 160 h 288"/>
                <a:gd name="T44" fmla="*/ 203 w 233"/>
                <a:gd name="T45" fmla="*/ 238 h 288"/>
                <a:gd name="T46" fmla="*/ 173 w 233"/>
                <a:gd name="T47" fmla="*/ 253 h 288"/>
                <a:gd name="T48" fmla="*/ 158 w 233"/>
                <a:gd name="T49" fmla="*/ 227 h 288"/>
                <a:gd name="T50" fmla="*/ 188 w 233"/>
                <a:gd name="T51" fmla="*/ 212 h 288"/>
                <a:gd name="T52" fmla="*/ 203 w 233"/>
                <a:gd name="T53" fmla="*/ 238 h 288"/>
                <a:gd name="T54" fmla="*/ 188 w 233"/>
                <a:gd name="T55" fmla="*/ 186 h 288"/>
                <a:gd name="T56" fmla="*/ 158 w 233"/>
                <a:gd name="T57" fmla="*/ 171 h 288"/>
                <a:gd name="T58" fmla="*/ 173 w 233"/>
                <a:gd name="T59" fmla="*/ 145 h 288"/>
                <a:gd name="T60" fmla="*/ 203 w 233"/>
                <a:gd name="T61" fmla="*/ 160 h 288"/>
                <a:gd name="T62" fmla="*/ 203 w 233"/>
                <a:gd name="T63" fmla="*/ 106 h 288"/>
                <a:gd name="T64" fmla="*/ 43 w 233"/>
                <a:gd name="T65" fmla="*/ 117 h 288"/>
                <a:gd name="T66" fmla="*/ 30 w 233"/>
                <a:gd name="T67" fmla="*/ 41 h 288"/>
                <a:gd name="T68" fmla="*/ 190 w 233"/>
                <a:gd name="T69" fmla="*/ 30 h 288"/>
                <a:gd name="T70" fmla="*/ 203 w 233"/>
                <a:gd name="T71" fmla="*/ 10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 h="288">
                  <a:moveTo>
                    <a:pt x="213" y="0"/>
                  </a:moveTo>
                  <a:cubicBezTo>
                    <a:pt x="20" y="0"/>
                    <a:pt x="20" y="0"/>
                    <a:pt x="20" y="0"/>
                  </a:cubicBezTo>
                  <a:cubicBezTo>
                    <a:pt x="7" y="0"/>
                    <a:pt x="0" y="7"/>
                    <a:pt x="0" y="20"/>
                  </a:cubicBezTo>
                  <a:cubicBezTo>
                    <a:pt x="0" y="268"/>
                    <a:pt x="0" y="268"/>
                    <a:pt x="0" y="268"/>
                  </a:cubicBezTo>
                  <a:cubicBezTo>
                    <a:pt x="0" y="281"/>
                    <a:pt x="7" y="288"/>
                    <a:pt x="20" y="288"/>
                  </a:cubicBezTo>
                  <a:cubicBezTo>
                    <a:pt x="213" y="288"/>
                    <a:pt x="213" y="288"/>
                    <a:pt x="213" y="288"/>
                  </a:cubicBezTo>
                  <a:cubicBezTo>
                    <a:pt x="226" y="288"/>
                    <a:pt x="233" y="281"/>
                    <a:pt x="233" y="268"/>
                  </a:cubicBezTo>
                  <a:cubicBezTo>
                    <a:pt x="233" y="20"/>
                    <a:pt x="233" y="20"/>
                    <a:pt x="233" y="20"/>
                  </a:cubicBezTo>
                  <a:cubicBezTo>
                    <a:pt x="233" y="7"/>
                    <a:pt x="226" y="0"/>
                    <a:pt x="213" y="0"/>
                  </a:cubicBezTo>
                  <a:close/>
                  <a:moveTo>
                    <a:pt x="75" y="238"/>
                  </a:moveTo>
                  <a:cubicBezTo>
                    <a:pt x="75" y="246"/>
                    <a:pt x="68" y="253"/>
                    <a:pt x="60" y="253"/>
                  </a:cubicBezTo>
                  <a:cubicBezTo>
                    <a:pt x="45" y="253"/>
                    <a:pt x="45" y="253"/>
                    <a:pt x="45" y="253"/>
                  </a:cubicBezTo>
                  <a:cubicBezTo>
                    <a:pt x="36" y="253"/>
                    <a:pt x="30" y="246"/>
                    <a:pt x="30" y="238"/>
                  </a:cubicBezTo>
                  <a:cubicBezTo>
                    <a:pt x="30" y="227"/>
                    <a:pt x="30" y="227"/>
                    <a:pt x="30" y="227"/>
                  </a:cubicBezTo>
                  <a:cubicBezTo>
                    <a:pt x="30" y="219"/>
                    <a:pt x="36" y="212"/>
                    <a:pt x="45" y="212"/>
                  </a:cubicBezTo>
                  <a:cubicBezTo>
                    <a:pt x="60" y="212"/>
                    <a:pt x="60" y="212"/>
                    <a:pt x="60" y="212"/>
                  </a:cubicBezTo>
                  <a:cubicBezTo>
                    <a:pt x="68" y="212"/>
                    <a:pt x="75" y="219"/>
                    <a:pt x="75" y="227"/>
                  </a:cubicBezTo>
                  <a:lnTo>
                    <a:pt x="75" y="238"/>
                  </a:lnTo>
                  <a:close/>
                  <a:moveTo>
                    <a:pt x="75" y="171"/>
                  </a:moveTo>
                  <a:cubicBezTo>
                    <a:pt x="75" y="179"/>
                    <a:pt x="68" y="186"/>
                    <a:pt x="60" y="186"/>
                  </a:cubicBezTo>
                  <a:cubicBezTo>
                    <a:pt x="45" y="186"/>
                    <a:pt x="45" y="186"/>
                    <a:pt x="45" y="186"/>
                  </a:cubicBezTo>
                  <a:cubicBezTo>
                    <a:pt x="36" y="186"/>
                    <a:pt x="30" y="179"/>
                    <a:pt x="30" y="171"/>
                  </a:cubicBezTo>
                  <a:cubicBezTo>
                    <a:pt x="30" y="160"/>
                    <a:pt x="30" y="160"/>
                    <a:pt x="30" y="160"/>
                  </a:cubicBezTo>
                  <a:cubicBezTo>
                    <a:pt x="30" y="152"/>
                    <a:pt x="36" y="145"/>
                    <a:pt x="45" y="145"/>
                  </a:cubicBezTo>
                  <a:cubicBezTo>
                    <a:pt x="60" y="145"/>
                    <a:pt x="60" y="145"/>
                    <a:pt x="60" y="145"/>
                  </a:cubicBezTo>
                  <a:cubicBezTo>
                    <a:pt x="68" y="145"/>
                    <a:pt x="75" y="152"/>
                    <a:pt x="75" y="160"/>
                  </a:cubicBezTo>
                  <a:lnTo>
                    <a:pt x="75" y="171"/>
                  </a:lnTo>
                  <a:close/>
                  <a:moveTo>
                    <a:pt x="139" y="238"/>
                  </a:moveTo>
                  <a:cubicBezTo>
                    <a:pt x="139" y="246"/>
                    <a:pt x="132" y="253"/>
                    <a:pt x="124" y="253"/>
                  </a:cubicBezTo>
                  <a:cubicBezTo>
                    <a:pt x="109" y="253"/>
                    <a:pt x="109" y="253"/>
                    <a:pt x="109" y="253"/>
                  </a:cubicBezTo>
                  <a:cubicBezTo>
                    <a:pt x="100" y="253"/>
                    <a:pt x="94" y="246"/>
                    <a:pt x="94" y="238"/>
                  </a:cubicBezTo>
                  <a:cubicBezTo>
                    <a:pt x="94" y="227"/>
                    <a:pt x="94" y="227"/>
                    <a:pt x="94" y="227"/>
                  </a:cubicBezTo>
                  <a:cubicBezTo>
                    <a:pt x="94" y="219"/>
                    <a:pt x="100" y="212"/>
                    <a:pt x="109" y="212"/>
                  </a:cubicBezTo>
                  <a:cubicBezTo>
                    <a:pt x="124" y="212"/>
                    <a:pt x="124" y="212"/>
                    <a:pt x="124" y="212"/>
                  </a:cubicBezTo>
                  <a:cubicBezTo>
                    <a:pt x="132" y="212"/>
                    <a:pt x="139" y="219"/>
                    <a:pt x="139" y="227"/>
                  </a:cubicBezTo>
                  <a:lnTo>
                    <a:pt x="139" y="238"/>
                  </a:lnTo>
                  <a:close/>
                  <a:moveTo>
                    <a:pt x="139" y="171"/>
                  </a:moveTo>
                  <a:cubicBezTo>
                    <a:pt x="139" y="179"/>
                    <a:pt x="132" y="186"/>
                    <a:pt x="124" y="186"/>
                  </a:cubicBezTo>
                  <a:cubicBezTo>
                    <a:pt x="109" y="186"/>
                    <a:pt x="109" y="186"/>
                    <a:pt x="109" y="186"/>
                  </a:cubicBezTo>
                  <a:cubicBezTo>
                    <a:pt x="100" y="186"/>
                    <a:pt x="94" y="179"/>
                    <a:pt x="94" y="171"/>
                  </a:cubicBezTo>
                  <a:cubicBezTo>
                    <a:pt x="94" y="160"/>
                    <a:pt x="94" y="160"/>
                    <a:pt x="94" y="160"/>
                  </a:cubicBezTo>
                  <a:cubicBezTo>
                    <a:pt x="94" y="152"/>
                    <a:pt x="100" y="145"/>
                    <a:pt x="109" y="145"/>
                  </a:cubicBezTo>
                  <a:cubicBezTo>
                    <a:pt x="124" y="145"/>
                    <a:pt x="124" y="145"/>
                    <a:pt x="124" y="145"/>
                  </a:cubicBezTo>
                  <a:cubicBezTo>
                    <a:pt x="132" y="145"/>
                    <a:pt x="139" y="152"/>
                    <a:pt x="139" y="160"/>
                  </a:cubicBezTo>
                  <a:lnTo>
                    <a:pt x="139" y="171"/>
                  </a:lnTo>
                  <a:close/>
                  <a:moveTo>
                    <a:pt x="203" y="238"/>
                  </a:moveTo>
                  <a:cubicBezTo>
                    <a:pt x="203" y="246"/>
                    <a:pt x="196" y="253"/>
                    <a:pt x="188" y="253"/>
                  </a:cubicBezTo>
                  <a:cubicBezTo>
                    <a:pt x="173" y="253"/>
                    <a:pt x="173" y="253"/>
                    <a:pt x="173" y="253"/>
                  </a:cubicBezTo>
                  <a:cubicBezTo>
                    <a:pt x="164" y="253"/>
                    <a:pt x="158" y="246"/>
                    <a:pt x="158" y="238"/>
                  </a:cubicBezTo>
                  <a:cubicBezTo>
                    <a:pt x="158" y="227"/>
                    <a:pt x="158" y="227"/>
                    <a:pt x="158" y="227"/>
                  </a:cubicBezTo>
                  <a:cubicBezTo>
                    <a:pt x="158" y="219"/>
                    <a:pt x="164" y="212"/>
                    <a:pt x="173" y="212"/>
                  </a:cubicBezTo>
                  <a:cubicBezTo>
                    <a:pt x="188" y="212"/>
                    <a:pt x="188" y="212"/>
                    <a:pt x="188" y="212"/>
                  </a:cubicBezTo>
                  <a:cubicBezTo>
                    <a:pt x="196" y="212"/>
                    <a:pt x="203" y="219"/>
                    <a:pt x="203" y="227"/>
                  </a:cubicBezTo>
                  <a:lnTo>
                    <a:pt x="203" y="238"/>
                  </a:lnTo>
                  <a:close/>
                  <a:moveTo>
                    <a:pt x="203" y="171"/>
                  </a:moveTo>
                  <a:cubicBezTo>
                    <a:pt x="203" y="179"/>
                    <a:pt x="196" y="186"/>
                    <a:pt x="188" y="186"/>
                  </a:cubicBezTo>
                  <a:cubicBezTo>
                    <a:pt x="173" y="186"/>
                    <a:pt x="173" y="186"/>
                    <a:pt x="173" y="186"/>
                  </a:cubicBezTo>
                  <a:cubicBezTo>
                    <a:pt x="164" y="186"/>
                    <a:pt x="158" y="179"/>
                    <a:pt x="158" y="171"/>
                  </a:cubicBezTo>
                  <a:cubicBezTo>
                    <a:pt x="158" y="160"/>
                    <a:pt x="158" y="160"/>
                    <a:pt x="158" y="160"/>
                  </a:cubicBezTo>
                  <a:cubicBezTo>
                    <a:pt x="158" y="152"/>
                    <a:pt x="164" y="145"/>
                    <a:pt x="173" y="145"/>
                  </a:cubicBezTo>
                  <a:cubicBezTo>
                    <a:pt x="188" y="145"/>
                    <a:pt x="188" y="145"/>
                    <a:pt x="188" y="145"/>
                  </a:cubicBezTo>
                  <a:cubicBezTo>
                    <a:pt x="196" y="145"/>
                    <a:pt x="203" y="152"/>
                    <a:pt x="203" y="160"/>
                  </a:cubicBezTo>
                  <a:lnTo>
                    <a:pt x="203" y="171"/>
                  </a:lnTo>
                  <a:close/>
                  <a:moveTo>
                    <a:pt x="203" y="106"/>
                  </a:moveTo>
                  <a:cubicBezTo>
                    <a:pt x="203" y="112"/>
                    <a:pt x="197" y="117"/>
                    <a:pt x="190" y="117"/>
                  </a:cubicBezTo>
                  <a:cubicBezTo>
                    <a:pt x="43" y="117"/>
                    <a:pt x="43" y="117"/>
                    <a:pt x="43" y="117"/>
                  </a:cubicBezTo>
                  <a:cubicBezTo>
                    <a:pt x="36" y="117"/>
                    <a:pt x="30" y="112"/>
                    <a:pt x="30" y="106"/>
                  </a:cubicBezTo>
                  <a:cubicBezTo>
                    <a:pt x="30" y="41"/>
                    <a:pt x="30" y="41"/>
                    <a:pt x="30" y="41"/>
                  </a:cubicBezTo>
                  <a:cubicBezTo>
                    <a:pt x="30" y="35"/>
                    <a:pt x="36" y="30"/>
                    <a:pt x="43" y="30"/>
                  </a:cubicBezTo>
                  <a:cubicBezTo>
                    <a:pt x="190" y="30"/>
                    <a:pt x="190" y="30"/>
                    <a:pt x="190" y="30"/>
                  </a:cubicBezTo>
                  <a:cubicBezTo>
                    <a:pt x="197" y="30"/>
                    <a:pt x="203" y="35"/>
                    <a:pt x="203" y="41"/>
                  </a:cubicBezTo>
                  <a:lnTo>
                    <a:pt x="203" y="106"/>
                  </a:lnTo>
                  <a:close/>
                </a:path>
              </a:pathLst>
            </a:custGeom>
            <a:grpFill/>
            <a:ln>
              <a:noFill/>
            </a:ln>
          </p:spPr>
          <p:txBody>
            <a:bodyPr vert="horz" wrap="square" lIns="68580" tIns="34290" rIns="68580" bIns="34290" numCol="1" anchor="t" anchorCtr="0" compatLnSpc="1"/>
            <a:lstStyle/>
            <a:p>
              <a:endParaRPr lang="zh-CN" altLang="en-US"/>
            </a:p>
          </p:txBody>
        </p:sp>
        <p:sp>
          <p:nvSpPr>
            <p:cNvPr id="110" name="Freeform 112"/>
            <p:cNvSpPr/>
            <p:nvPr/>
          </p:nvSpPr>
          <p:spPr bwMode="auto">
            <a:xfrm>
              <a:off x="954882" y="4556398"/>
              <a:ext cx="127397" cy="84535"/>
            </a:xfrm>
            <a:custGeom>
              <a:avLst/>
              <a:gdLst>
                <a:gd name="T0" fmla="*/ 72 w 176"/>
                <a:gd name="T1" fmla="*/ 92 h 116"/>
                <a:gd name="T2" fmla="*/ 12 w 176"/>
                <a:gd name="T3" fmla="*/ 92 h 116"/>
                <a:gd name="T4" fmla="*/ 0 w 176"/>
                <a:gd name="T5" fmla="*/ 104 h 116"/>
                <a:gd name="T6" fmla="*/ 12 w 176"/>
                <a:gd name="T7" fmla="*/ 116 h 116"/>
                <a:gd name="T8" fmla="*/ 164 w 176"/>
                <a:gd name="T9" fmla="*/ 116 h 116"/>
                <a:gd name="T10" fmla="*/ 176 w 176"/>
                <a:gd name="T11" fmla="*/ 104 h 116"/>
                <a:gd name="T12" fmla="*/ 164 w 176"/>
                <a:gd name="T13" fmla="*/ 92 h 116"/>
                <a:gd name="T14" fmla="*/ 104 w 176"/>
                <a:gd name="T15" fmla="*/ 92 h 116"/>
                <a:gd name="T16" fmla="*/ 104 w 176"/>
                <a:gd name="T17" fmla="*/ 0 h 116"/>
                <a:gd name="T18" fmla="*/ 72 w 176"/>
                <a:gd name="T19" fmla="*/ 0 h 116"/>
                <a:gd name="T20" fmla="*/ 72 w 176"/>
                <a:gd name="T21" fmla="*/ 9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116">
                  <a:moveTo>
                    <a:pt x="72" y="92"/>
                  </a:moveTo>
                  <a:cubicBezTo>
                    <a:pt x="12" y="92"/>
                    <a:pt x="12" y="92"/>
                    <a:pt x="12" y="92"/>
                  </a:cubicBezTo>
                  <a:cubicBezTo>
                    <a:pt x="5" y="92"/>
                    <a:pt x="0" y="98"/>
                    <a:pt x="0" y="104"/>
                  </a:cubicBezTo>
                  <a:cubicBezTo>
                    <a:pt x="0" y="111"/>
                    <a:pt x="5" y="116"/>
                    <a:pt x="12" y="116"/>
                  </a:cubicBezTo>
                  <a:cubicBezTo>
                    <a:pt x="164" y="116"/>
                    <a:pt x="164" y="116"/>
                    <a:pt x="164" y="116"/>
                  </a:cubicBezTo>
                  <a:cubicBezTo>
                    <a:pt x="171" y="116"/>
                    <a:pt x="176" y="111"/>
                    <a:pt x="176" y="104"/>
                  </a:cubicBezTo>
                  <a:cubicBezTo>
                    <a:pt x="176" y="98"/>
                    <a:pt x="171" y="92"/>
                    <a:pt x="164" y="92"/>
                  </a:cubicBezTo>
                  <a:cubicBezTo>
                    <a:pt x="104" y="92"/>
                    <a:pt x="104" y="92"/>
                    <a:pt x="104" y="92"/>
                  </a:cubicBezTo>
                  <a:cubicBezTo>
                    <a:pt x="104" y="0"/>
                    <a:pt x="104" y="0"/>
                    <a:pt x="104" y="0"/>
                  </a:cubicBezTo>
                  <a:cubicBezTo>
                    <a:pt x="72" y="0"/>
                    <a:pt x="72" y="0"/>
                    <a:pt x="72" y="0"/>
                  </a:cubicBezTo>
                  <a:lnTo>
                    <a:pt x="72" y="92"/>
                  </a:lnTo>
                  <a:close/>
                </a:path>
              </a:pathLst>
            </a:custGeom>
            <a:grpFill/>
            <a:ln>
              <a:noFill/>
            </a:ln>
          </p:spPr>
          <p:txBody>
            <a:bodyPr vert="horz" wrap="square" lIns="68580" tIns="34290" rIns="68580" bIns="34290" numCol="1" anchor="t" anchorCtr="0" compatLnSpc="1"/>
            <a:lstStyle/>
            <a:p>
              <a:endParaRPr lang="zh-CN" altLang="en-US"/>
            </a:p>
          </p:txBody>
        </p:sp>
        <p:sp>
          <p:nvSpPr>
            <p:cNvPr id="111" name="Freeform 113"/>
            <p:cNvSpPr/>
            <p:nvPr/>
          </p:nvSpPr>
          <p:spPr bwMode="auto">
            <a:xfrm>
              <a:off x="1077517" y="4556397"/>
              <a:ext cx="11906" cy="44054"/>
            </a:xfrm>
            <a:custGeom>
              <a:avLst/>
              <a:gdLst>
                <a:gd name="T0" fmla="*/ 0 w 16"/>
                <a:gd name="T1" fmla="*/ 53 h 61"/>
                <a:gd name="T2" fmla="*/ 8 w 16"/>
                <a:gd name="T3" fmla="*/ 61 h 61"/>
                <a:gd name="T4" fmla="*/ 16 w 16"/>
                <a:gd name="T5" fmla="*/ 53 h 61"/>
                <a:gd name="T6" fmla="*/ 16 w 16"/>
                <a:gd name="T7" fmla="*/ 0 h 61"/>
                <a:gd name="T8" fmla="*/ 0 w 16"/>
                <a:gd name="T9" fmla="*/ 0 h 61"/>
                <a:gd name="T10" fmla="*/ 0 w 16"/>
                <a:gd name="T11" fmla="*/ 53 h 61"/>
              </a:gdLst>
              <a:ahLst/>
              <a:cxnLst>
                <a:cxn ang="0">
                  <a:pos x="T0" y="T1"/>
                </a:cxn>
                <a:cxn ang="0">
                  <a:pos x="T2" y="T3"/>
                </a:cxn>
                <a:cxn ang="0">
                  <a:pos x="T4" y="T5"/>
                </a:cxn>
                <a:cxn ang="0">
                  <a:pos x="T6" y="T7"/>
                </a:cxn>
                <a:cxn ang="0">
                  <a:pos x="T8" y="T9"/>
                </a:cxn>
                <a:cxn ang="0">
                  <a:pos x="T10" y="T11"/>
                </a:cxn>
              </a:cxnLst>
              <a:rect l="0" t="0" r="r" b="b"/>
              <a:pathLst>
                <a:path w="16" h="61">
                  <a:moveTo>
                    <a:pt x="0" y="53"/>
                  </a:moveTo>
                  <a:cubicBezTo>
                    <a:pt x="0" y="58"/>
                    <a:pt x="3" y="61"/>
                    <a:pt x="8" y="61"/>
                  </a:cubicBezTo>
                  <a:cubicBezTo>
                    <a:pt x="12" y="61"/>
                    <a:pt x="16" y="58"/>
                    <a:pt x="16" y="53"/>
                  </a:cubicBezTo>
                  <a:cubicBezTo>
                    <a:pt x="16" y="0"/>
                    <a:pt x="16" y="0"/>
                    <a:pt x="16" y="0"/>
                  </a:cubicBezTo>
                  <a:cubicBezTo>
                    <a:pt x="0" y="0"/>
                    <a:pt x="0" y="0"/>
                    <a:pt x="0" y="0"/>
                  </a:cubicBezTo>
                  <a:lnTo>
                    <a:pt x="0" y="53"/>
                  </a:lnTo>
                  <a:close/>
                </a:path>
              </a:pathLst>
            </a:custGeom>
            <a:grpFill/>
            <a:ln>
              <a:noFill/>
            </a:ln>
          </p:spPr>
          <p:txBody>
            <a:bodyPr vert="horz" wrap="square" lIns="68580" tIns="34290" rIns="68580" bIns="34290" numCol="1" anchor="t" anchorCtr="0" compatLnSpc="1"/>
            <a:lstStyle/>
            <a:p>
              <a:endParaRPr lang="zh-CN" altLang="en-US"/>
            </a:p>
          </p:txBody>
        </p:sp>
        <p:sp>
          <p:nvSpPr>
            <p:cNvPr id="112" name="Freeform 114"/>
            <p:cNvSpPr/>
            <p:nvPr/>
          </p:nvSpPr>
          <p:spPr bwMode="auto">
            <a:xfrm>
              <a:off x="915591" y="4432573"/>
              <a:ext cx="204788" cy="113110"/>
            </a:xfrm>
            <a:custGeom>
              <a:avLst/>
              <a:gdLst>
                <a:gd name="T0" fmla="*/ 273 w 282"/>
                <a:gd name="T1" fmla="*/ 155 h 155"/>
                <a:gd name="T2" fmla="*/ 277 w 282"/>
                <a:gd name="T3" fmla="*/ 146 h 155"/>
                <a:gd name="T4" fmla="*/ 167 w 282"/>
                <a:gd name="T5" fmla="*/ 9 h 155"/>
                <a:gd name="T6" fmla="*/ 148 w 282"/>
                <a:gd name="T7" fmla="*/ 0 h 155"/>
                <a:gd name="T8" fmla="*/ 134 w 282"/>
                <a:gd name="T9" fmla="*/ 0 h 155"/>
                <a:gd name="T10" fmla="*/ 115 w 282"/>
                <a:gd name="T11" fmla="*/ 9 h 155"/>
                <a:gd name="T12" fmla="*/ 4 w 282"/>
                <a:gd name="T13" fmla="*/ 146 h 155"/>
                <a:gd name="T14" fmla="*/ 9 w 282"/>
                <a:gd name="T15" fmla="*/ 155 h 155"/>
                <a:gd name="T16" fmla="*/ 273 w 282"/>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155">
                  <a:moveTo>
                    <a:pt x="273" y="155"/>
                  </a:moveTo>
                  <a:cubicBezTo>
                    <a:pt x="280" y="155"/>
                    <a:pt x="282" y="151"/>
                    <a:pt x="277" y="146"/>
                  </a:cubicBezTo>
                  <a:cubicBezTo>
                    <a:pt x="167" y="9"/>
                    <a:pt x="167" y="9"/>
                    <a:pt x="167" y="9"/>
                  </a:cubicBezTo>
                  <a:cubicBezTo>
                    <a:pt x="163" y="4"/>
                    <a:pt x="155" y="0"/>
                    <a:pt x="148" y="0"/>
                  </a:cubicBezTo>
                  <a:cubicBezTo>
                    <a:pt x="134" y="0"/>
                    <a:pt x="134" y="0"/>
                    <a:pt x="134" y="0"/>
                  </a:cubicBezTo>
                  <a:cubicBezTo>
                    <a:pt x="128" y="0"/>
                    <a:pt x="119" y="4"/>
                    <a:pt x="115" y="9"/>
                  </a:cubicBezTo>
                  <a:cubicBezTo>
                    <a:pt x="4" y="146"/>
                    <a:pt x="4" y="146"/>
                    <a:pt x="4" y="146"/>
                  </a:cubicBezTo>
                  <a:cubicBezTo>
                    <a:pt x="0" y="151"/>
                    <a:pt x="2" y="155"/>
                    <a:pt x="9" y="155"/>
                  </a:cubicBezTo>
                  <a:lnTo>
                    <a:pt x="273" y="155"/>
                  </a:lnTo>
                  <a:close/>
                </a:path>
              </a:pathLst>
            </a:custGeom>
            <a:grpFill/>
            <a:ln>
              <a:noFill/>
            </a:ln>
          </p:spPr>
          <p:txBody>
            <a:bodyPr vert="horz" wrap="square" lIns="68580" tIns="34290" rIns="68580" bIns="34290" numCol="1" anchor="t" anchorCtr="0" compatLnSpc="1"/>
            <a:lstStyle/>
            <a:p>
              <a:endParaRPr lang="zh-CN" altLang="en-US"/>
            </a:p>
          </p:txBody>
        </p:sp>
        <p:sp>
          <p:nvSpPr>
            <p:cNvPr id="113" name="Freeform 115"/>
            <p:cNvSpPr/>
            <p:nvPr/>
          </p:nvSpPr>
          <p:spPr bwMode="auto">
            <a:xfrm>
              <a:off x="3039667" y="3595563"/>
              <a:ext cx="79772" cy="208360"/>
            </a:xfrm>
            <a:custGeom>
              <a:avLst/>
              <a:gdLst>
                <a:gd name="T0" fmla="*/ 82 w 111"/>
                <a:gd name="T1" fmla="*/ 184 h 288"/>
                <a:gd name="T2" fmla="*/ 79 w 111"/>
                <a:gd name="T3" fmla="*/ 182 h 288"/>
                <a:gd name="T4" fmla="*/ 79 w 111"/>
                <a:gd name="T5" fmla="*/ 24 h 288"/>
                <a:gd name="T6" fmla="*/ 55 w 111"/>
                <a:gd name="T7" fmla="*/ 0 h 288"/>
                <a:gd name="T8" fmla="*/ 31 w 111"/>
                <a:gd name="T9" fmla="*/ 24 h 288"/>
                <a:gd name="T10" fmla="*/ 31 w 111"/>
                <a:gd name="T11" fmla="*/ 182 h 288"/>
                <a:gd name="T12" fmla="*/ 28 w 111"/>
                <a:gd name="T13" fmla="*/ 184 h 288"/>
                <a:gd name="T14" fmla="*/ 0 w 111"/>
                <a:gd name="T15" fmla="*/ 232 h 288"/>
                <a:gd name="T16" fmla="*/ 55 w 111"/>
                <a:gd name="T17" fmla="*/ 288 h 288"/>
                <a:gd name="T18" fmla="*/ 110 w 111"/>
                <a:gd name="T19" fmla="*/ 232 h 288"/>
                <a:gd name="T20" fmla="*/ 82 w 111"/>
                <a:gd name="T21" fmla="*/ 18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288">
                  <a:moveTo>
                    <a:pt x="82" y="184"/>
                  </a:moveTo>
                  <a:cubicBezTo>
                    <a:pt x="79" y="182"/>
                    <a:pt x="79" y="182"/>
                    <a:pt x="79" y="182"/>
                  </a:cubicBezTo>
                  <a:cubicBezTo>
                    <a:pt x="79" y="24"/>
                    <a:pt x="79" y="24"/>
                    <a:pt x="79" y="24"/>
                  </a:cubicBezTo>
                  <a:cubicBezTo>
                    <a:pt x="79" y="11"/>
                    <a:pt x="68" y="0"/>
                    <a:pt x="55" y="0"/>
                  </a:cubicBezTo>
                  <a:cubicBezTo>
                    <a:pt x="42" y="0"/>
                    <a:pt x="31" y="11"/>
                    <a:pt x="31" y="24"/>
                  </a:cubicBezTo>
                  <a:cubicBezTo>
                    <a:pt x="31" y="182"/>
                    <a:pt x="31" y="182"/>
                    <a:pt x="31" y="182"/>
                  </a:cubicBezTo>
                  <a:cubicBezTo>
                    <a:pt x="28" y="184"/>
                    <a:pt x="28" y="184"/>
                    <a:pt x="28" y="184"/>
                  </a:cubicBezTo>
                  <a:cubicBezTo>
                    <a:pt x="11" y="193"/>
                    <a:pt x="0" y="211"/>
                    <a:pt x="0" y="232"/>
                  </a:cubicBezTo>
                  <a:cubicBezTo>
                    <a:pt x="0" y="263"/>
                    <a:pt x="25" y="287"/>
                    <a:pt x="55" y="288"/>
                  </a:cubicBezTo>
                  <a:cubicBezTo>
                    <a:pt x="86" y="287"/>
                    <a:pt x="110" y="263"/>
                    <a:pt x="110" y="232"/>
                  </a:cubicBezTo>
                  <a:cubicBezTo>
                    <a:pt x="111" y="211"/>
                    <a:pt x="99" y="193"/>
                    <a:pt x="82" y="184"/>
                  </a:cubicBezTo>
                  <a:close/>
                </a:path>
              </a:pathLst>
            </a:custGeom>
            <a:grpFill/>
            <a:ln>
              <a:noFill/>
            </a:ln>
          </p:spPr>
          <p:txBody>
            <a:bodyPr vert="horz" wrap="square" lIns="68580" tIns="34290" rIns="68580" bIns="34290" numCol="1" anchor="t" anchorCtr="0" compatLnSpc="1"/>
            <a:lstStyle/>
            <a:p>
              <a:endParaRPr lang="zh-CN" altLang="en-US"/>
            </a:p>
          </p:txBody>
        </p:sp>
        <p:sp>
          <p:nvSpPr>
            <p:cNvPr id="114" name="Freeform 116"/>
            <p:cNvSpPr/>
            <p:nvPr/>
          </p:nvSpPr>
          <p:spPr bwMode="auto">
            <a:xfrm>
              <a:off x="3124200" y="3615804"/>
              <a:ext cx="57150" cy="11906"/>
            </a:xfrm>
            <a:custGeom>
              <a:avLst/>
              <a:gdLst>
                <a:gd name="T0" fmla="*/ 8 w 79"/>
                <a:gd name="T1" fmla="*/ 16 h 16"/>
                <a:gd name="T2" fmla="*/ 71 w 79"/>
                <a:gd name="T3" fmla="*/ 16 h 16"/>
                <a:gd name="T4" fmla="*/ 79 w 79"/>
                <a:gd name="T5" fmla="*/ 8 h 16"/>
                <a:gd name="T6" fmla="*/ 71 w 79"/>
                <a:gd name="T7" fmla="*/ 0 h 16"/>
                <a:gd name="T8" fmla="*/ 8 w 79"/>
                <a:gd name="T9" fmla="*/ 0 h 16"/>
                <a:gd name="T10" fmla="*/ 0 w 79"/>
                <a:gd name="T11" fmla="*/ 8 h 16"/>
                <a:gd name="T12" fmla="*/ 8 w 7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79" h="16">
                  <a:moveTo>
                    <a:pt x="8" y="16"/>
                  </a:moveTo>
                  <a:cubicBezTo>
                    <a:pt x="71" y="16"/>
                    <a:pt x="71" y="16"/>
                    <a:pt x="71" y="16"/>
                  </a:cubicBezTo>
                  <a:cubicBezTo>
                    <a:pt x="76" y="16"/>
                    <a:pt x="79" y="12"/>
                    <a:pt x="79" y="8"/>
                  </a:cubicBezTo>
                  <a:cubicBezTo>
                    <a:pt x="79" y="3"/>
                    <a:pt x="76" y="0"/>
                    <a:pt x="71" y="0"/>
                  </a:cubicBezTo>
                  <a:cubicBezTo>
                    <a:pt x="8" y="0"/>
                    <a:pt x="8" y="0"/>
                    <a:pt x="8" y="0"/>
                  </a:cubicBezTo>
                  <a:cubicBezTo>
                    <a:pt x="4" y="0"/>
                    <a:pt x="0" y="3"/>
                    <a:pt x="0" y="8"/>
                  </a:cubicBezTo>
                  <a:cubicBezTo>
                    <a:pt x="0" y="12"/>
                    <a:pt x="4" y="16"/>
                    <a:pt x="8" y="16"/>
                  </a:cubicBezTo>
                  <a:close/>
                </a:path>
              </a:pathLst>
            </a:custGeom>
            <a:grpFill/>
            <a:ln>
              <a:noFill/>
            </a:ln>
          </p:spPr>
          <p:txBody>
            <a:bodyPr vert="horz" wrap="square" lIns="68580" tIns="34290" rIns="68580" bIns="34290" numCol="1" anchor="t" anchorCtr="0" compatLnSpc="1"/>
            <a:lstStyle/>
            <a:p>
              <a:endParaRPr lang="zh-CN" altLang="en-US"/>
            </a:p>
          </p:txBody>
        </p:sp>
        <p:sp>
          <p:nvSpPr>
            <p:cNvPr id="115" name="Freeform 117"/>
            <p:cNvSpPr/>
            <p:nvPr/>
          </p:nvSpPr>
          <p:spPr bwMode="auto">
            <a:xfrm>
              <a:off x="3124200" y="3647950"/>
              <a:ext cx="57150" cy="10716"/>
            </a:xfrm>
            <a:custGeom>
              <a:avLst/>
              <a:gdLst>
                <a:gd name="T0" fmla="*/ 71 w 79"/>
                <a:gd name="T1" fmla="*/ 0 h 16"/>
                <a:gd name="T2" fmla="*/ 8 w 79"/>
                <a:gd name="T3" fmla="*/ 0 h 16"/>
                <a:gd name="T4" fmla="*/ 0 w 79"/>
                <a:gd name="T5" fmla="*/ 8 h 16"/>
                <a:gd name="T6" fmla="*/ 8 w 79"/>
                <a:gd name="T7" fmla="*/ 16 h 16"/>
                <a:gd name="T8" fmla="*/ 71 w 79"/>
                <a:gd name="T9" fmla="*/ 16 h 16"/>
                <a:gd name="T10" fmla="*/ 79 w 79"/>
                <a:gd name="T11" fmla="*/ 8 h 16"/>
                <a:gd name="T12" fmla="*/ 71 w 7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9" h="16">
                  <a:moveTo>
                    <a:pt x="71" y="0"/>
                  </a:moveTo>
                  <a:cubicBezTo>
                    <a:pt x="8" y="0"/>
                    <a:pt x="8" y="0"/>
                    <a:pt x="8" y="0"/>
                  </a:cubicBezTo>
                  <a:cubicBezTo>
                    <a:pt x="4" y="0"/>
                    <a:pt x="0" y="3"/>
                    <a:pt x="0" y="8"/>
                  </a:cubicBezTo>
                  <a:cubicBezTo>
                    <a:pt x="0" y="12"/>
                    <a:pt x="4" y="16"/>
                    <a:pt x="8" y="16"/>
                  </a:cubicBezTo>
                  <a:cubicBezTo>
                    <a:pt x="71" y="16"/>
                    <a:pt x="71" y="16"/>
                    <a:pt x="71" y="16"/>
                  </a:cubicBezTo>
                  <a:cubicBezTo>
                    <a:pt x="76" y="16"/>
                    <a:pt x="79" y="12"/>
                    <a:pt x="79" y="8"/>
                  </a:cubicBezTo>
                  <a:cubicBezTo>
                    <a:pt x="79" y="3"/>
                    <a:pt x="76" y="0"/>
                    <a:pt x="71" y="0"/>
                  </a:cubicBezTo>
                  <a:close/>
                </a:path>
              </a:pathLst>
            </a:custGeom>
            <a:grpFill/>
            <a:ln>
              <a:noFill/>
            </a:ln>
          </p:spPr>
          <p:txBody>
            <a:bodyPr vert="horz" wrap="square" lIns="68580" tIns="34290" rIns="68580" bIns="34290" numCol="1" anchor="t" anchorCtr="0" compatLnSpc="1"/>
            <a:lstStyle/>
            <a:p>
              <a:endParaRPr lang="zh-CN" altLang="en-US"/>
            </a:p>
          </p:txBody>
        </p:sp>
        <p:sp>
          <p:nvSpPr>
            <p:cNvPr id="116" name="Freeform 118"/>
            <p:cNvSpPr/>
            <p:nvPr/>
          </p:nvSpPr>
          <p:spPr bwMode="auto">
            <a:xfrm>
              <a:off x="3124200" y="3680098"/>
              <a:ext cx="57150" cy="10716"/>
            </a:xfrm>
            <a:custGeom>
              <a:avLst/>
              <a:gdLst>
                <a:gd name="T0" fmla="*/ 71 w 79"/>
                <a:gd name="T1" fmla="*/ 0 h 16"/>
                <a:gd name="T2" fmla="*/ 8 w 79"/>
                <a:gd name="T3" fmla="*/ 0 h 16"/>
                <a:gd name="T4" fmla="*/ 0 w 79"/>
                <a:gd name="T5" fmla="*/ 8 h 16"/>
                <a:gd name="T6" fmla="*/ 8 w 79"/>
                <a:gd name="T7" fmla="*/ 16 h 16"/>
                <a:gd name="T8" fmla="*/ 71 w 79"/>
                <a:gd name="T9" fmla="*/ 16 h 16"/>
                <a:gd name="T10" fmla="*/ 79 w 79"/>
                <a:gd name="T11" fmla="*/ 8 h 16"/>
                <a:gd name="T12" fmla="*/ 71 w 7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9" h="16">
                  <a:moveTo>
                    <a:pt x="71" y="0"/>
                  </a:moveTo>
                  <a:cubicBezTo>
                    <a:pt x="8" y="0"/>
                    <a:pt x="8" y="0"/>
                    <a:pt x="8" y="0"/>
                  </a:cubicBezTo>
                  <a:cubicBezTo>
                    <a:pt x="4" y="0"/>
                    <a:pt x="0" y="4"/>
                    <a:pt x="0" y="8"/>
                  </a:cubicBezTo>
                  <a:cubicBezTo>
                    <a:pt x="0" y="13"/>
                    <a:pt x="4" y="16"/>
                    <a:pt x="8" y="16"/>
                  </a:cubicBezTo>
                  <a:cubicBezTo>
                    <a:pt x="71" y="16"/>
                    <a:pt x="71" y="16"/>
                    <a:pt x="71" y="16"/>
                  </a:cubicBezTo>
                  <a:cubicBezTo>
                    <a:pt x="76" y="16"/>
                    <a:pt x="79" y="13"/>
                    <a:pt x="79" y="8"/>
                  </a:cubicBezTo>
                  <a:cubicBezTo>
                    <a:pt x="79" y="4"/>
                    <a:pt x="76" y="0"/>
                    <a:pt x="71" y="0"/>
                  </a:cubicBezTo>
                  <a:close/>
                </a:path>
              </a:pathLst>
            </a:custGeom>
            <a:grpFill/>
            <a:ln>
              <a:noFill/>
            </a:ln>
          </p:spPr>
          <p:txBody>
            <a:bodyPr vert="horz" wrap="square" lIns="68580" tIns="34290" rIns="68580" bIns="34290" numCol="1" anchor="t" anchorCtr="0" compatLnSpc="1"/>
            <a:lstStyle/>
            <a:p>
              <a:endParaRPr lang="zh-CN" altLang="en-US"/>
            </a:p>
          </p:txBody>
        </p:sp>
        <p:sp>
          <p:nvSpPr>
            <p:cNvPr id="117" name="Freeform 119"/>
            <p:cNvSpPr/>
            <p:nvPr/>
          </p:nvSpPr>
          <p:spPr bwMode="auto">
            <a:xfrm>
              <a:off x="3124200" y="3711054"/>
              <a:ext cx="57150" cy="11906"/>
            </a:xfrm>
            <a:custGeom>
              <a:avLst/>
              <a:gdLst>
                <a:gd name="T0" fmla="*/ 71 w 79"/>
                <a:gd name="T1" fmla="*/ 0 h 16"/>
                <a:gd name="T2" fmla="*/ 8 w 79"/>
                <a:gd name="T3" fmla="*/ 0 h 16"/>
                <a:gd name="T4" fmla="*/ 0 w 79"/>
                <a:gd name="T5" fmla="*/ 8 h 16"/>
                <a:gd name="T6" fmla="*/ 8 w 79"/>
                <a:gd name="T7" fmla="*/ 16 h 16"/>
                <a:gd name="T8" fmla="*/ 71 w 79"/>
                <a:gd name="T9" fmla="*/ 16 h 16"/>
                <a:gd name="T10" fmla="*/ 79 w 79"/>
                <a:gd name="T11" fmla="*/ 8 h 16"/>
                <a:gd name="T12" fmla="*/ 71 w 7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9" h="16">
                  <a:moveTo>
                    <a:pt x="71" y="0"/>
                  </a:moveTo>
                  <a:cubicBezTo>
                    <a:pt x="8" y="0"/>
                    <a:pt x="8" y="0"/>
                    <a:pt x="8" y="0"/>
                  </a:cubicBezTo>
                  <a:cubicBezTo>
                    <a:pt x="4" y="0"/>
                    <a:pt x="0" y="3"/>
                    <a:pt x="0" y="8"/>
                  </a:cubicBezTo>
                  <a:cubicBezTo>
                    <a:pt x="0" y="12"/>
                    <a:pt x="4" y="16"/>
                    <a:pt x="8" y="16"/>
                  </a:cubicBezTo>
                  <a:cubicBezTo>
                    <a:pt x="71" y="16"/>
                    <a:pt x="71" y="16"/>
                    <a:pt x="71" y="16"/>
                  </a:cubicBezTo>
                  <a:cubicBezTo>
                    <a:pt x="76" y="16"/>
                    <a:pt x="79" y="12"/>
                    <a:pt x="79" y="8"/>
                  </a:cubicBezTo>
                  <a:cubicBezTo>
                    <a:pt x="79" y="3"/>
                    <a:pt x="76" y="0"/>
                    <a:pt x="71" y="0"/>
                  </a:cubicBezTo>
                  <a:close/>
                </a:path>
              </a:pathLst>
            </a:custGeom>
            <a:grpFill/>
            <a:ln>
              <a:noFill/>
            </a:ln>
          </p:spPr>
          <p:txBody>
            <a:bodyPr vert="horz" wrap="square" lIns="68580" tIns="34290" rIns="68580" bIns="34290" numCol="1" anchor="t" anchorCtr="0" compatLnSpc="1"/>
            <a:lstStyle/>
            <a:p>
              <a:endParaRPr lang="zh-CN" altLang="en-US"/>
            </a:p>
          </p:txBody>
        </p:sp>
        <p:sp>
          <p:nvSpPr>
            <p:cNvPr id="118" name="Freeform 120"/>
            <p:cNvSpPr>
              <a:spLocks noEditPoints="1"/>
            </p:cNvSpPr>
            <p:nvPr/>
          </p:nvSpPr>
          <p:spPr bwMode="auto">
            <a:xfrm>
              <a:off x="914400" y="1952500"/>
              <a:ext cx="209550" cy="147638"/>
            </a:xfrm>
            <a:custGeom>
              <a:avLst/>
              <a:gdLst>
                <a:gd name="T0" fmla="*/ 8 w 288"/>
                <a:gd name="T1" fmla="*/ 0 h 204"/>
                <a:gd name="T2" fmla="*/ 0 w 288"/>
                <a:gd name="T3" fmla="*/ 196 h 204"/>
                <a:gd name="T4" fmla="*/ 280 w 288"/>
                <a:gd name="T5" fmla="*/ 204 h 204"/>
                <a:gd name="T6" fmla="*/ 288 w 288"/>
                <a:gd name="T7" fmla="*/ 8 h 204"/>
                <a:gd name="T8" fmla="*/ 43 w 288"/>
                <a:gd name="T9" fmla="*/ 176 h 204"/>
                <a:gd name="T10" fmla="*/ 21 w 288"/>
                <a:gd name="T11" fmla="*/ 180 h 204"/>
                <a:gd name="T12" fmla="*/ 17 w 288"/>
                <a:gd name="T13" fmla="*/ 158 h 204"/>
                <a:gd name="T14" fmla="*/ 39 w 288"/>
                <a:gd name="T15" fmla="*/ 154 h 204"/>
                <a:gd name="T16" fmla="*/ 43 w 288"/>
                <a:gd name="T17" fmla="*/ 176 h 204"/>
                <a:gd name="T18" fmla="*/ 39 w 288"/>
                <a:gd name="T19" fmla="*/ 136 h 204"/>
                <a:gd name="T20" fmla="*/ 17 w 288"/>
                <a:gd name="T21" fmla="*/ 132 h 204"/>
                <a:gd name="T22" fmla="*/ 21 w 288"/>
                <a:gd name="T23" fmla="*/ 110 h 204"/>
                <a:gd name="T24" fmla="*/ 43 w 288"/>
                <a:gd name="T25" fmla="*/ 114 h 204"/>
                <a:gd name="T26" fmla="*/ 43 w 288"/>
                <a:gd name="T27" fmla="*/ 90 h 204"/>
                <a:gd name="T28" fmla="*/ 21 w 288"/>
                <a:gd name="T29" fmla="*/ 94 h 204"/>
                <a:gd name="T30" fmla="*/ 17 w 288"/>
                <a:gd name="T31" fmla="*/ 72 h 204"/>
                <a:gd name="T32" fmla="*/ 39 w 288"/>
                <a:gd name="T33" fmla="*/ 68 h 204"/>
                <a:gd name="T34" fmla="*/ 43 w 288"/>
                <a:gd name="T35" fmla="*/ 90 h 204"/>
                <a:gd name="T36" fmla="*/ 39 w 288"/>
                <a:gd name="T37" fmla="*/ 50 h 204"/>
                <a:gd name="T38" fmla="*/ 17 w 288"/>
                <a:gd name="T39" fmla="*/ 46 h 204"/>
                <a:gd name="T40" fmla="*/ 21 w 288"/>
                <a:gd name="T41" fmla="*/ 24 h 204"/>
                <a:gd name="T42" fmla="*/ 43 w 288"/>
                <a:gd name="T43" fmla="*/ 28 h 204"/>
                <a:gd name="T44" fmla="*/ 226 w 288"/>
                <a:gd name="T45" fmla="*/ 177 h 204"/>
                <a:gd name="T46" fmla="*/ 70 w 288"/>
                <a:gd name="T47" fmla="*/ 185 h 204"/>
                <a:gd name="T48" fmla="*/ 62 w 288"/>
                <a:gd name="T49" fmla="*/ 26 h 204"/>
                <a:gd name="T50" fmla="*/ 218 w 288"/>
                <a:gd name="T51" fmla="*/ 18 h 204"/>
                <a:gd name="T52" fmla="*/ 226 w 288"/>
                <a:gd name="T53" fmla="*/ 177 h 204"/>
                <a:gd name="T54" fmla="*/ 267 w 288"/>
                <a:gd name="T55" fmla="*/ 180 h 204"/>
                <a:gd name="T56" fmla="*/ 245 w 288"/>
                <a:gd name="T57" fmla="*/ 176 h 204"/>
                <a:gd name="T58" fmla="*/ 249 w 288"/>
                <a:gd name="T59" fmla="*/ 154 h 204"/>
                <a:gd name="T60" fmla="*/ 271 w 288"/>
                <a:gd name="T61" fmla="*/ 158 h 204"/>
                <a:gd name="T62" fmla="*/ 271 w 288"/>
                <a:gd name="T63" fmla="*/ 132 h 204"/>
                <a:gd name="T64" fmla="*/ 249 w 288"/>
                <a:gd name="T65" fmla="*/ 136 h 204"/>
                <a:gd name="T66" fmla="*/ 245 w 288"/>
                <a:gd name="T67" fmla="*/ 114 h 204"/>
                <a:gd name="T68" fmla="*/ 267 w 288"/>
                <a:gd name="T69" fmla="*/ 110 h 204"/>
                <a:gd name="T70" fmla="*/ 271 w 288"/>
                <a:gd name="T71" fmla="*/ 132 h 204"/>
                <a:gd name="T72" fmla="*/ 267 w 288"/>
                <a:gd name="T73" fmla="*/ 94 h 204"/>
                <a:gd name="T74" fmla="*/ 245 w 288"/>
                <a:gd name="T75" fmla="*/ 90 h 204"/>
                <a:gd name="T76" fmla="*/ 249 w 288"/>
                <a:gd name="T77" fmla="*/ 68 h 204"/>
                <a:gd name="T78" fmla="*/ 271 w 288"/>
                <a:gd name="T79" fmla="*/ 72 h 204"/>
                <a:gd name="T80" fmla="*/ 271 w 288"/>
                <a:gd name="T81" fmla="*/ 46 h 204"/>
                <a:gd name="T82" fmla="*/ 249 w 288"/>
                <a:gd name="T83" fmla="*/ 50 h 204"/>
                <a:gd name="T84" fmla="*/ 245 w 288"/>
                <a:gd name="T85" fmla="*/ 28 h 204"/>
                <a:gd name="T86" fmla="*/ 267 w 288"/>
                <a:gd name="T87" fmla="*/ 24 h 204"/>
                <a:gd name="T88" fmla="*/ 271 w 288"/>
                <a:gd name="T89" fmla="*/ 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204">
                  <a:moveTo>
                    <a:pt x="280" y="0"/>
                  </a:moveTo>
                  <a:cubicBezTo>
                    <a:pt x="8" y="0"/>
                    <a:pt x="8" y="0"/>
                    <a:pt x="8" y="0"/>
                  </a:cubicBezTo>
                  <a:cubicBezTo>
                    <a:pt x="4" y="0"/>
                    <a:pt x="0" y="4"/>
                    <a:pt x="0" y="8"/>
                  </a:cubicBezTo>
                  <a:cubicBezTo>
                    <a:pt x="0" y="196"/>
                    <a:pt x="0" y="196"/>
                    <a:pt x="0" y="196"/>
                  </a:cubicBezTo>
                  <a:cubicBezTo>
                    <a:pt x="0" y="200"/>
                    <a:pt x="4" y="204"/>
                    <a:pt x="8" y="204"/>
                  </a:cubicBezTo>
                  <a:cubicBezTo>
                    <a:pt x="280" y="204"/>
                    <a:pt x="280" y="204"/>
                    <a:pt x="280" y="204"/>
                  </a:cubicBezTo>
                  <a:cubicBezTo>
                    <a:pt x="284" y="204"/>
                    <a:pt x="288" y="200"/>
                    <a:pt x="288" y="196"/>
                  </a:cubicBezTo>
                  <a:cubicBezTo>
                    <a:pt x="288" y="8"/>
                    <a:pt x="288" y="8"/>
                    <a:pt x="288" y="8"/>
                  </a:cubicBezTo>
                  <a:cubicBezTo>
                    <a:pt x="288" y="4"/>
                    <a:pt x="284" y="0"/>
                    <a:pt x="280" y="0"/>
                  </a:cubicBezTo>
                  <a:close/>
                  <a:moveTo>
                    <a:pt x="43" y="176"/>
                  </a:moveTo>
                  <a:cubicBezTo>
                    <a:pt x="43" y="178"/>
                    <a:pt x="42" y="180"/>
                    <a:pt x="39" y="180"/>
                  </a:cubicBezTo>
                  <a:cubicBezTo>
                    <a:pt x="21" y="180"/>
                    <a:pt x="21" y="180"/>
                    <a:pt x="21" y="180"/>
                  </a:cubicBezTo>
                  <a:cubicBezTo>
                    <a:pt x="19" y="180"/>
                    <a:pt x="17" y="178"/>
                    <a:pt x="17" y="176"/>
                  </a:cubicBezTo>
                  <a:cubicBezTo>
                    <a:pt x="17" y="158"/>
                    <a:pt x="17" y="158"/>
                    <a:pt x="17" y="158"/>
                  </a:cubicBezTo>
                  <a:cubicBezTo>
                    <a:pt x="17" y="156"/>
                    <a:pt x="19" y="154"/>
                    <a:pt x="21" y="154"/>
                  </a:cubicBezTo>
                  <a:cubicBezTo>
                    <a:pt x="39" y="154"/>
                    <a:pt x="39" y="154"/>
                    <a:pt x="39" y="154"/>
                  </a:cubicBezTo>
                  <a:cubicBezTo>
                    <a:pt x="42" y="154"/>
                    <a:pt x="43" y="156"/>
                    <a:pt x="43" y="158"/>
                  </a:cubicBezTo>
                  <a:lnTo>
                    <a:pt x="43" y="176"/>
                  </a:lnTo>
                  <a:close/>
                  <a:moveTo>
                    <a:pt x="43" y="132"/>
                  </a:moveTo>
                  <a:cubicBezTo>
                    <a:pt x="43" y="134"/>
                    <a:pt x="42" y="136"/>
                    <a:pt x="39" y="136"/>
                  </a:cubicBezTo>
                  <a:cubicBezTo>
                    <a:pt x="21" y="136"/>
                    <a:pt x="21" y="136"/>
                    <a:pt x="21" y="136"/>
                  </a:cubicBezTo>
                  <a:cubicBezTo>
                    <a:pt x="19" y="136"/>
                    <a:pt x="17" y="134"/>
                    <a:pt x="17" y="132"/>
                  </a:cubicBezTo>
                  <a:cubicBezTo>
                    <a:pt x="17" y="114"/>
                    <a:pt x="17" y="114"/>
                    <a:pt x="17" y="114"/>
                  </a:cubicBezTo>
                  <a:cubicBezTo>
                    <a:pt x="17" y="112"/>
                    <a:pt x="19" y="110"/>
                    <a:pt x="21" y="110"/>
                  </a:cubicBezTo>
                  <a:cubicBezTo>
                    <a:pt x="39" y="110"/>
                    <a:pt x="39" y="110"/>
                    <a:pt x="39" y="110"/>
                  </a:cubicBezTo>
                  <a:cubicBezTo>
                    <a:pt x="42" y="110"/>
                    <a:pt x="43" y="112"/>
                    <a:pt x="43" y="114"/>
                  </a:cubicBezTo>
                  <a:lnTo>
                    <a:pt x="43" y="132"/>
                  </a:lnTo>
                  <a:close/>
                  <a:moveTo>
                    <a:pt x="43" y="90"/>
                  </a:moveTo>
                  <a:cubicBezTo>
                    <a:pt x="43" y="92"/>
                    <a:pt x="42" y="94"/>
                    <a:pt x="39" y="94"/>
                  </a:cubicBezTo>
                  <a:cubicBezTo>
                    <a:pt x="21" y="94"/>
                    <a:pt x="21" y="94"/>
                    <a:pt x="21" y="94"/>
                  </a:cubicBezTo>
                  <a:cubicBezTo>
                    <a:pt x="19" y="94"/>
                    <a:pt x="17" y="92"/>
                    <a:pt x="17" y="90"/>
                  </a:cubicBezTo>
                  <a:cubicBezTo>
                    <a:pt x="17" y="72"/>
                    <a:pt x="17" y="72"/>
                    <a:pt x="17" y="72"/>
                  </a:cubicBezTo>
                  <a:cubicBezTo>
                    <a:pt x="17" y="70"/>
                    <a:pt x="19" y="68"/>
                    <a:pt x="21" y="68"/>
                  </a:cubicBezTo>
                  <a:cubicBezTo>
                    <a:pt x="39" y="68"/>
                    <a:pt x="39" y="68"/>
                    <a:pt x="39" y="68"/>
                  </a:cubicBezTo>
                  <a:cubicBezTo>
                    <a:pt x="42" y="68"/>
                    <a:pt x="43" y="70"/>
                    <a:pt x="43" y="72"/>
                  </a:cubicBezTo>
                  <a:lnTo>
                    <a:pt x="43" y="90"/>
                  </a:lnTo>
                  <a:close/>
                  <a:moveTo>
                    <a:pt x="43" y="46"/>
                  </a:moveTo>
                  <a:cubicBezTo>
                    <a:pt x="43" y="48"/>
                    <a:pt x="42" y="50"/>
                    <a:pt x="39" y="50"/>
                  </a:cubicBezTo>
                  <a:cubicBezTo>
                    <a:pt x="21" y="50"/>
                    <a:pt x="21" y="50"/>
                    <a:pt x="21" y="50"/>
                  </a:cubicBezTo>
                  <a:cubicBezTo>
                    <a:pt x="19" y="50"/>
                    <a:pt x="17" y="48"/>
                    <a:pt x="17" y="46"/>
                  </a:cubicBezTo>
                  <a:cubicBezTo>
                    <a:pt x="17" y="28"/>
                    <a:pt x="17" y="28"/>
                    <a:pt x="17" y="28"/>
                  </a:cubicBezTo>
                  <a:cubicBezTo>
                    <a:pt x="17" y="26"/>
                    <a:pt x="19" y="24"/>
                    <a:pt x="21" y="24"/>
                  </a:cubicBezTo>
                  <a:cubicBezTo>
                    <a:pt x="39" y="24"/>
                    <a:pt x="39" y="24"/>
                    <a:pt x="39" y="24"/>
                  </a:cubicBezTo>
                  <a:cubicBezTo>
                    <a:pt x="42" y="24"/>
                    <a:pt x="43" y="26"/>
                    <a:pt x="43" y="28"/>
                  </a:cubicBezTo>
                  <a:lnTo>
                    <a:pt x="43" y="46"/>
                  </a:lnTo>
                  <a:close/>
                  <a:moveTo>
                    <a:pt x="226" y="177"/>
                  </a:moveTo>
                  <a:cubicBezTo>
                    <a:pt x="226" y="182"/>
                    <a:pt x="222" y="185"/>
                    <a:pt x="218" y="185"/>
                  </a:cubicBezTo>
                  <a:cubicBezTo>
                    <a:pt x="70" y="185"/>
                    <a:pt x="70" y="185"/>
                    <a:pt x="70" y="185"/>
                  </a:cubicBezTo>
                  <a:cubicBezTo>
                    <a:pt x="66" y="185"/>
                    <a:pt x="62" y="182"/>
                    <a:pt x="62" y="177"/>
                  </a:cubicBezTo>
                  <a:cubicBezTo>
                    <a:pt x="62" y="26"/>
                    <a:pt x="62" y="26"/>
                    <a:pt x="62" y="26"/>
                  </a:cubicBezTo>
                  <a:cubicBezTo>
                    <a:pt x="62" y="22"/>
                    <a:pt x="66" y="18"/>
                    <a:pt x="70" y="18"/>
                  </a:cubicBezTo>
                  <a:cubicBezTo>
                    <a:pt x="218" y="18"/>
                    <a:pt x="218" y="18"/>
                    <a:pt x="218" y="18"/>
                  </a:cubicBezTo>
                  <a:cubicBezTo>
                    <a:pt x="222" y="18"/>
                    <a:pt x="226" y="22"/>
                    <a:pt x="226" y="26"/>
                  </a:cubicBezTo>
                  <a:lnTo>
                    <a:pt x="226" y="177"/>
                  </a:lnTo>
                  <a:close/>
                  <a:moveTo>
                    <a:pt x="271" y="176"/>
                  </a:moveTo>
                  <a:cubicBezTo>
                    <a:pt x="271" y="178"/>
                    <a:pt x="269" y="180"/>
                    <a:pt x="267" y="180"/>
                  </a:cubicBezTo>
                  <a:cubicBezTo>
                    <a:pt x="249" y="180"/>
                    <a:pt x="249" y="180"/>
                    <a:pt x="249" y="180"/>
                  </a:cubicBezTo>
                  <a:cubicBezTo>
                    <a:pt x="247" y="180"/>
                    <a:pt x="245" y="178"/>
                    <a:pt x="245" y="176"/>
                  </a:cubicBezTo>
                  <a:cubicBezTo>
                    <a:pt x="245" y="158"/>
                    <a:pt x="245" y="158"/>
                    <a:pt x="245" y="158"/>
                  </a:cubicBezTo>
                  <a:cubicBezTo>
                    <a:pt x="245" y="156"/>
                    <a:pt x="247" y="154"/>
                    <a:pt x="249" y="154"/>
                  </a:cubicBezTo>
                  <a:cubicBezTo>
                    <a:pt x="267" y="154"/>
                    <a:pt x="267" y="154"/>
                    <a:pt x="267" y="154"/>
                  </a:cubicBezTo>
                  <a:cubicBezTo>
                    <a:pt x="269" y="154"/>
                    <a:pt x="271" y="156"/>
                    <a:pt x="271" y="158"/>
                  </a:cubicBezTo>
                  <a:lnTo>
                    <a:pt x="271" y="176"/>
                  </a:lnTo>
                  <a:close/>
                  <a:moveTo>
                    <a:pt x="271" y="132"/>
                  </a:moveTo>
                  <a:cubicBezTo>
                    <a:pt x="271" y="134"/>
                    <a:pt x="269" y="136"/>
                    <a:pt x="267" y="136"/>
                  </a:cubicBezTo>
                  <a:cubicBezTo>
                    <a:pt x="249" y="136"/>
                    <a:pt x="249" y="136"/>
                    <a:pt x="249" y="136"/>
                  </a:cubicBezTo>
                  <a:cubicBezTo>
                    <a:pt x="247" y="136"/>
                    <a:pt x="245" y="134"/>
                    <a:pt x="245" y="132"/>
                  </a:cubicBezTo>
                  <a:cubicBezTo>
                    <a:pt x="245" y="114"/>
                    <a:pt x="245" y="114"/>
                    <a:pt x="245" y="114"/>
                  </a:cubicBezTo>
                  <a:cubicBezTo>
                    <a:pt x="245" y="112"/>
                    <a:pt x="247" y="110"/>
                    <a:pt x="249" y="110"/>
                  </a:cubicBezTo>
                  <a:cubicBezTo>
                    <a:pt x="267" y="110"/>
                    <a:pt x="267" y="110"/>
                    <a:pt x="267" y="110"/>
                  </a:cubicBezTo>
                  <a:cubicBezTo>
                    <a:pt x="269" y="110"/>
                    <a:pt x="271" y="112"/>
                    <a:pt x="271" y="114"/>
                  </a:cubicBezTo>
                  <a:lnTo>
                    <a:pt x="271" y="132"/>
                  </a:lnTo>
                  <a:close/>
                  <a:moveTo>
                    <a:pt x="271" y="90"/>
                  </a:moveTo>
                  <a:cubicBezTo>
                    <a:pt x="271" y="92"/>
                    <a:pt x="269" y="94"/>
                    <a:pt x="267" y="94"/>
                  </a:cubicBezTo>
                  <a:cubicBezTo>
                    <a:pt x="249" y="94"/>
                    <a:pt x="249" y="94"/>
                    <a:pt x="249" y="94"/>
                  </a:cubicBezTo>
                  <a:cubicBezTo>
                    <a:pt x="247" y="94"/>
                    <a:pt x="245" y="92"/>
                    <a:pt x="245" y="90"/>
                  </a:cubicBezTo>
                  <a:cubicBezTo>
                    <a:pt x="245" y="72"/>
                    <a:pt x="245" y="72"/>
                    <a:pt x="245" y="72"/>
                  </a:cubicBezTo>
                  <a:cubicBezTo>
                    <a:pt x="245" y="70"/>
                    <a:pt x="247" y="68"/>
                    <a:pt x="249" y="68"/>
                  </a:cubicBezTo>
                  <a:cubicBezTo>
                    <a:pt x="267" y="68"/>
                    <a:pt x="267" y="68"/>
                    <a:pt x="267" y="68"/>
                  </a:cubicBezTo>
                  <a:cubicBezTo>
                    <a:pt x="269" y="68"/>
                    <a:pt x="271" y="70"/>
                    <a:pt x="271" y="72"/>
                  </a:cubicBezTo>
                  <a:lnTo>
                    <a:pt x="271" y="90"/>
                  </a:lnTo>
                  <a:close/>
                  <a:moveTo>
                    <a:pt x="271" y="46"/>
                  </a:moveTo>
                  <a:cubicBezTo>
                    <a:pt x="271" y="48"/>
                    <a:pt x="269" y="50"/>
                    <a:pt x="267" y="50"/>
                  </a:cubicBezTo>
                  <a:cubicBezTo>
                    <a:pt x="249" y="50"/>
                    <a:pt x="249" y="50"/>
                    <a:pt x="249" y="50"/>
                  </a:cubicBezTo>
                  <a:cubicBezTo>
                    <a:pt x="247" y="50"/>
                    <a:pt x="245" y="48"/>
                    <a:pt x="245" y="46"/>
                  </a:cubicBezTo>
                  <a:cubicBezTo>
                    <a:pt x="245" y="28"/>
                    <a:pt x="245" y="28"/>
                    <a:pt x="245" y="28"/>
                  </a:cubicBezTo>
                  <a:cubicBezTo>
                    <a:pt x="245" y="26"/>
                    <a:pt x="247" y="24"/>
                    <a:pt x="249" y="24"/>
                  </a:cubicBezTo>
                  <a:cubicBezTo>
                    <a:pt x="267" y="24"/>
                    <a:pt x="267" y="24"/>
                    <a:pt x="267" y="24"/>
                  </a:cubicBezTo>
                  <a:cubicBezTo>
                    <a:pt x="269" y="24"/>
                    <a:pt x="271" y="26"/>
                    <a:pt x="271" y="28"/>
                  </a:cubicBezTo>
                  <a:lnTo>
                    <a:pt x="271" y="46"/>
                  </a:lnTo>
                  <a:close/>
                </a:path>
              </a:pathLst>
            </a:custGeom>
            <a:grpFill/>
            <a:ln>
              <a:noFill/>
            </a:ln>
          </p:spPr>
          <p:txBody>
            <a:bodyPr vert="horz" wrap="square" lIns="68580" tIns="34290" rIns="68580" bIns="34290" numCol="1" anchor="t" anchorCtr="0" compatLnSpc="1"/>
            <a:lstStyle/>
            <a:p>
              <a:endParaRPr lang="zh-CN" altLang="en-US"/>
            </a:p>
          </p:txBody>
        </p:sp>
        <p:sp>
          <p:nvSpPr>
            <p:cNvPr id="119" name="Freeform 121"/>
            <p:cNvSpPr>
              <a:spLocks noEditPoints="1"/>
            </p:cNvSpPr>
            <p:nvPr/>
          </p:nvSpPr>
          <p:spPr bwMode="auto">
            <a:xfrm>
              <a:off x="1332310" y="1952500"/>
              <a:ext cx="209550" cy="147638"/>
            </a:xfrm>
            <a:custGeom>
              <a:avLst/>
              <a:gdLst>
                <a:gd name="T0" fmla="*/ 8 w 288"/>
                <a:gd name="T1" fmla="*/ 0 h 204"/>
                <a:gd name="T2" fmla="*/ 0 w 288"/>
                <a:gd name="T3" fmla="*/ 196 h 204"/>
                <a:gd name="T4" fmla="*/ 280 w 288"/>
                <a:gd name="T5" fmla="*/ 204 h 204"/>
                <a:gd name="T6" fmla="*/ 288 w 288"/>
                <a:gd name="T7" fmla="*/ 8 h 204"/>
                <a:gd name="T8" fmla="*/ 43 w 288"/>
                <a:gd name="T9" fmla="*/ 176 h 204"/>
                <a:gd name="T10" fmla="*/ 21 w 288"/>
                <a:gd name="T11" fmla="*/ 180 h 204"/>
                <a:gd name="T12" fmla="*/ 17 w 288"/>
                <a:gd name="T13" fmla="*/ 158 h 204"/>
                <a:gd name="T14" fmla="*/ 39 w 288"/>
                <a:gd name="T15" fmla="*/ 154 h 204"/>
                <a:gd name="T16" fmla="*/ 43 w 288"/>
                <a:gd name="T17" fmla="*/ 176 h 204"/>
                <a:gd name="T18" fmla="*/ 39 w 288"/>
                <a:gd name="T19" fmla="*/ 136 h 204"/>
                <a:gd name="T20" fmla="*/ 17 w 288"/>
                <a:gd name="T21" fmla="*/ 132 h 204"/>
                <a:gd name="T22" fmla="*/ 21 w 288"/>
                <a:gd name="T23" fmla="*/ 110 h 204"/>
                <a:gd name="T24" fmla="*/ 43 w 288"/>
                <a:gd name="T25" fmla="*/ 114 h 204"/>
                <a:gd name="T26" fmla="*/ 43 w 288"/>
                <a:gd name="T27" fmla="*/ 90 h 204"/>
                <a:gd name="T28" fmla="*/ 21 w 288"/>
                <a:gd name="T29" fmla="*/ 94 h 204"/>
                <a:gd name="T30" fmla="*/ 17 w 288"/>
                <a:gd name="T31" fmla="*/ 72 h 204"/>
                <a:gd name="T32" fmla="*/ 39 w 288"/>
                <a:gd name="T33" fmla="*/ 68 h 204"/>
                <a:gd name="T34" fmla="*/ 43 w 288"/>
                <a:gd name="T35" fmla="*/ 90 h 204"/>
                <a:gd name="T36" fmla="*/ 39 w 288"/>
                <a:gd name="T37" fmla="*/ 50 h 204"/>
                <a:gd name="T38" fmla="*/ 17 w 288"/>
                <a:gd name="T39" fmla="*/ 46 h 204"/>
                <a:gd name="T40" fmla="*/ 21 w 288"/>
                <a:gd name="T41" fmla="*/ 24 h 204"/>
                <a:gd name="T42" fmla="*/ 43 w 288"/>
                <a:gd name="T43" fmla="*/ 28 h 204"/>
                <a:gd name="T44" fmla="*/ 226 w 288"/>
                <a:gd name="T45" fmla="*/ 177 h 204"/>
                <a:gd name="T46" fmla="*/ 70 w 288"/>
                <a:gd name="T47" fmla="*/ 185 h 204"/>
                <a:gd name="T48" fmla="*/ 62 w 288"/>
                <a:gd name="T49" fmla="*/ 26 h 204"/>
                <a:gd name="T50" fmla="*/ 218 w 288"/>
                <a:gd name="T51" fmla="*/ 18 h 204"/>
                <a:gd name="T52" fmla="*/ 226 w 288"/>
                <a:gd name="T53" fmla="*/ 177 h 204"/>
                <a:gd name="T54" fmla="*/ 267 w 288"/>
                <a:gd name="T55" fmla="*/ 180 h 204"/>
                <a:gd name="T56" fmla="*/ 245 w 288"/>
                <a:gd name="T57" fmla="*/ 176 h 204"/>
                <a:gd name="T58" fmla="*/ 249 w 288"/>
                <a:gd name="T59" fmla="*/ 154 h 204"/>
                <a:gd name="T60" fmla="*/ 271 w 288"/>
                <a:gd name="T61" fmla="*/ 158 h 204"/>
                <a:gd name="T62" fmla="*/ 271 w 288"/>
                <a:gd name="T63" fmla="*/ 132 h 204"/>
                <a:gd name="T64" fmla="*/ 249 w 288"/>
                <a:gd name="T65" fmla="*/ 136 h 204"/>
                <a:gd name="T66" fmla="*/ 245 w 288"/>
                <a:gd name="T67" fmla="*/ 114 h 204"/>
                <a:gd name="T68" fmla="*/ 267 w 288"/>
                <a:gd name="T69" fmla="*/ 110 h 204"/>
                <a:gd name="T70" fmla="*/ 271 w 288"/>
                <a:gd name="T71" fmla="*/ 132 h 204"/>
                <a:gd name="T72" fmla="*/ 267 w 288"/>
                <a:gd name="T73" fmla="*/ 94 h 204"/>
                <a:gd name="T74" fmla="*/ 245 w 288"/>
                <a:gd name="T75" fmla="*/ 90 h 204"/>
                <a:gd name="T76" fmla="*/ 249 w 288"/>
                <a:gd name="T77" fmla="*/ 68 h 204"/>
                <a:gd name="T78" fmla="*/ 271 w 288"/>
                <a:gd name="T79" fmla="*/ 72 h 204"/>
                <a:gd name="T80" fmla="*/ 271 w 288"/>
                <a:gd name="T81" fmla="*/ 46 h 204"/>
                <a:gd name="T82" fmla="*/ 249 w 288"/>
                <a:gd name="T83" fmla="*/ 50 h 204"/>
                <a:gd name="T84" fmla="*/ 245 w 288"/>
                <a:gd name="T85" fmla="*/ 28 h 204"/>
                <a:gd name="T86" fmla="*/ 267 w 288"/>
                <a:gd name="T87" fmla="*/ 24 h 204"/>
                <a:gd name="T88" fmla="*/ 271 w 288"/>
                <a:gd name="T89" fmla="*/ 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204">
                  <a:moveTo>
                    <a:pt x="280" y="0"/>
                  </a:moveTo>
                  <a:cubicBezTo>
                    <a:pt x="8" y="0"/>
                    <a:pt x="8" y="0"/>
                    <a:pt x="8" y="0"/>
                  </a:cubicBezTo>
                  <a:cubicBezTo>
                    <a:pt x="4" y="0"/>
                    <a:pt x="0" y="4"/>
                    <a:pt x="0" y="8"/>
                  </a:cubicBezTo>
                  <a:cubicBezTo>
                    <a:pt x="0" y="196"/>
                    <a:pt x="0" y="196"/>
                    <a:pt x="0" y="196"/>
                  </a:cubicBezTo>
                  <a:cubicBezTo>
                    <a:pt x="0" y="200"/>
                    <a:pt x="4" y="204"/>
                    <a:pt x="8" y="204"/>
                  </a:cubicBezTo>
                  <a:cubicBezTo>
                    <a:pt x="280" y="204"/>
                    <a:pt x="280" y="204"/>
                    <a:pt x="280" y="204"/>
                  </a:cubicBezTo>
                  <a:cubicBezTo>
                    <a:pt x="285" y="204"/>
                    <a:pt x="288" y="200"/>
                    <a:pt x="288" y="196"/>
                  </a:cubicBezTo>
                  <a:cubicBezTo>
                    <a:pt x="288" y="8"/>
                    <a:pt x="288" y="8"/>
                    <a:pt x="288" y="8"/>
                  </a:cubicBezTo>
                  <a:cubicBezTo>
                    <a:pt x="288" y="4"/>
                    <a:pt x="285" y="0"/>
                    <a:pt x="280" y="0"/>
                  </a:cubicBezTo>
                  <a:close/>
                  <a:moveTo>
                    <a:pt x="43" y="176"/>
                  </a:moveTo>
                  <a:cubicBezTo>
                    <a:pt x="43" y="178"/>
                    <a:pt x="42" y="180"/>
                    <a:pt x="39" y="180"/>
                  </a:cubicBezTo>
                  <a:cubicBezTo>
                    <a:pt x="21" y="180"/>
                    <a:pt x="21" y="180"/>
                    <a:pt x="21" y="180"/>
                  </a:cubicBezTo>
                  <a:cubicBezTo>
                    <a:pt x="19" y="180"/>
                    <a:pt x="17" y="178"/>
                    <a:pt x="17" y="176"/>
                  </a:cubicBezTo>
                  <a:cubicBezTo>
                    <a:pt x="17" y="158"/>
                    <a:pt x="17" y="158"/>
                    <a:pt x="17" y="158"/>
                  </a:cubicBezTo>
                  <a:cubicBezTo>
                    <a:pt x="17" y="156"/>
                    <a:pt x="19" y="154"/>
                    <a:pt x="21" y="154"/>
                  </a:cubicBezTo>
                  <a:cubicBezTo>
                    <a:pt x="39" y="154"/>
                    <a:pt x="39" y="154"/>
                    <a:pt x="39" y="154"/>
                  </a:cubicBezTo>
                  <a:cubicBezTo>
                    <a:pt x="42" y="154"/>
                    <a:pt x="43" y="156"/>
                    <a:pt x="43" y="158"/>
                  </a:cubicBezTo>
                  <a:lnTo>
                    <a:pt x="43" y="176"/>
                  </a:lnTo>
                  <a:close/>
                  <a:moveTo>
                    <a:pt x="43" y="132"/>
                  </a:moveTo>
                  <a:cubicBezTo>
                    <a:pt x="43" y="134"/>
                    <a:pt x="42" y="136"/>
                    <a:pt x="39" y="136"/>
                  </a:cubicBezTo>
                  <a:cubicBezTo>
                    <a:pt x="21" y="136"/>
                    <a:pt x="21" y="136"/>
                    <a:pt x="21" y="136"/>
                  </a:cubicBezTo>
                  <a:cubicBezTo>
                    <a:pt x="19" y="136"/>
                    <a:pt x="17" y="134"/>
                    <a:pt x="17" y="132"/>
                  </a:cubicBezTo>
                  <a:cubicBezTo>
                    <a:pt x="17" y="114"/>
                    <a:pt x="17" y="114"/>
                    <a:pt x="17" y="114"/>
                  </a:cubicBezTo>
                  <a:cubicBezTo>
                    <a:pt x="17" y="112"/>
                    <a:pt x="19" y="110"/>
                    <a:pt x="21" y="110"/>
                  </a:cubicBezTo>
                  <a:cubicBezTo>
                    <a:pt x="39" y="110"/>
                    <a:pt x="39" y="110"/>
                    <a:pt x="39" y="110"/>
                  </a:cubicBezTo>
                  <a:cubicBezTo>
                    <a:pt x="42" y="110"/>
                    <a:pt x="43" y="112"/>
                    <a:pt x="43" y="114"/>
                  </a:cubicBezTo>
                  <a:lnTo>
                    <a:pt x="43" y="132"/>
                  </a:lnTo>
                  <a:close/>
                  <a:moveTo>
                    <a:pt x="43" y="90"/>
                  </a:moveTo>
                  <a:cubicBezTo>
                    <a:pt x="43" y="92"/>
                    <a:pt x="42" y="94"/>
                    <a:pt x="39" y="94"/>
                  </a:cubicBezTo>
                  <a:cubicBezTo>
                    <a:pt x="21" y="94"/>
                    <a:pt x="21" y="94"/>
                    <a:pt x="21" y="94"/>
                  </a:cubicBezTo>
                  <a:cubicBezTo>
                    <a:pt x="19" y="94"/>
                    <a:pt x="17" y="92"/>
                    <a:pt x="17" y="90"/>
                  </a:cubicBezTo>
                  <a:cubicBezTo>
                    <a:pt x="17" y="72"/>
                    <a:pt x="17" y="72"/>
                    <a:pt x="17" y="72"/>
                  </a:cubicBezTo>
                  <a:cubicBezTo>
                    <a:pt x="17" y="70"/>
                    <a:pt x="19" y="68"/>
                    <a:pt x="21" y="68"/>
                  </a:cubicBezTo>
                  <a:cubicBezTo>
                    <a:pt x="39" y="68"/>
                    <a:pt x="39" y="68"/>
                    <a:pt x="39" y="68"/>
                  </a:cubicBezTo>
                  <a:cubicBezTo>
                    <a:pt x="42" y="68"/>
                    <a:pt x="43" y="70"/>
                    <a:pt x="43" y="72"/>
                  </a:cubicBezTo>
                  <a:lnTo>
                    <a:pt x="43" y="90"/>
                  </a:lnTo>
                  <a:close/>
                  <a:moveTo>
                    <a:pt x="43" y="46"/>
                  </a:moveTo>
                  <a:cubicBezTo>
                    <a:pt x="43" y="48"/>
                    <a:pt x="42" y="50"/>
                    <a:pt x="39" y="50"/>
                  </a:cubicBezTo>
                  <a:cubicBezTo>
                    <a:pt x="21" y="50"/>
                    <a:pt x="21" y="50"/>
                    <a:pt x="21" y="50"/>
                  </a:cubicBezTo>
                  <a:cubicBezTo>
                    <a:pt x="19" y="50"/>
                    <a:pt x="17" y="48"/>
                    <a:pt x="17" y="46"/>
                  </a:cubicBezTo>
                  <a:cubicBezTo>
                    <a:pt x="17" y="28"/>
                    <a:pt x="17" y="28"/>
                    <a:pt x="17" y="28"/>
                  </a:cubicBezTo>
                  <a:cubicBezTo>
                    <a:pt x="17" y="26"/>
                    <a:pt x="19" y="24"/>
                    <a:pt x="21" y="24"/>
                  </a:cubicBezTo>
                  <a:cubicBezTo>
                    <a:pt x="39" y="24"/>
                    <a:pt x="39" y="24"/>
                    <a:pt x="39" y="24"/>
                  </a:cubicBezTo>
                  <a:cubicBezTo>
                    <a:pt x="42" y="24"/>
                    <a:pt x="43" y="26"/>
                    <a:pt x="43" y="28"/>
                  </a:cubicBezTo>
                  <a:lnTo>
                    <a:pt x="43" y="46"/>
                  </a:lnTo>
                  <a:close/>
                  <a:moveTo>
                    <a:pt x="226" y="177"/>
                  </a:moveTo>
                  <a:cubicBezTo>
                    <a:pt x="226" y="182"/>
                    <a:pt x="223" y="185"/>
                    <a:pt x="218" y="185"/>
                  </a:cubicBezTo>
                  <a:cubicBezTo>
                    <a:pt x="70" y="185"/>
                    <a:pt x="70" y="185"/>
                    <a:pt x="70" y="185"/>
                  </a:cubicBezTo>
                  <a:cubicBezTo>
                    <a:pt x="66" y="185"/>
                    <a:pt x="62" y="182"/>
                    <a:pt x="62" y="177"/>
                  </a:cubicBezTo>
                  <a:cubicBezTo>
                    <a:pt x="62" y="26"/>
                    <a:pt x="62" y="26"/>
                    <a:pt x="62" y="26"/>
                  </a:cubicBezTo>
                  <a:cubicBezTo>
                    <a:pt x="62" y="22"/>
                    <a:pt x="66" y="18"/>
                    <a:pt x="70" y="18"/>
                  </a:cubicBezTo>
                  <a:cubicBezTo>
                    <a:pt x="218" y="18"/>
                    <a:pt x="218" y="18"/>
                    <a:pt x="218" y="18"/>
                  </a:cubicBezTo>
                  <a:cubicBezTo>
                    <a:pt x="223" y="18"/>
                    <a:pt x="226" y="22"/>
                    <a:pt x="226" y="26"/>
                  </a:cubicBezTo>
                  <a:lnTo>
                    <a:pt x="226" y="177"/>
                  </a:lnTo>
                  <a:close/>
                  <a:moveTo>
                    <a:pt x="271" y="176"/>
                  </a:moveTo>
                  <a:cubicBezTo>
                    <a:pt x="271" y="178"/>
                    <a:pt x="269" y="180"/>
                    <a:pt x="267" y="180"/>
                  </a:cubicBezTo>
                  <a:cubicBezTo>
                    <a:pt x="249" y="180"/>
                    <a:pt x="249" y="180"/>
                    <a:pt x="249" y="180"/>
                  </a:cubicBezTo>
                  <a:cubicBezTo>
                    <a:pt x="247" y="180"/>
                    <a:pt x="245" y="178"/>
                    <a:pt x="245" y="176"/>
                  </a:cubicBezTo>
                  <a:cubicBezTo>
                    <a:pt x="245" y="158"/>
                    <a:pt x="245" y="158"/>
                    <a:pt x="245" y="158"/>
                  </a:cubicBezTo>
                  <a:cubicBezTo>
                    <a:pt x="245" y="156"/>
                    <a:pt x="247" y="154"/>
                    <a:pt x="249" y="154"/>
                  </a:cubicBezTo>
                  <a:cubicBezTo>
                    <a:pt x="267" y="154"/>
                    <a:pt x="267" y="154"/>
                    <a:pt x="267" y="154"/>
                  </a:cubicBezTo>
                  <a:cubicBezTo>
                    <a:pt x="269" y="154"/>
                    <a:pt x="271" y="156"/>
                    <a:pt x="271" y="158"/>
                  </a:cubicBezTo>
                  <a:lnTo>
                    <a:pt x="271" y="176"/>
                  </a:lnTo>
                  <a:close/>
                  <a:moveTo>
                    <a:pt x="271" y="132"/>
                  </a:moveTo>
                  <a:cubicBezTo>
                    <a:pt x="271" y="134"/>
                    <a:pt x="269" y="136"/>
                    <a:pt x="267" y="136"/>
                  </a:cubicBezTo>
                  <a:cubicBezTo>
                    <a:pt x="249" y="136"/>
                    <a:pt x="249" y="136"/>
                    <a:pt x="249" y="136"/>
                  </a:cubicBezTo>
                  <a:cubicBezTo>
                    <a:pt x="247" y="136"/>
                    <a:pt x="245" y="134"/>
                    <a:pt x="245" y="132"/>
                  </a:cubicBezTo>
                  <a:cubicBezTo>
                    <a:pt x="245" y="114"/>
                    <a:pt x="245" y="114"/>
                    <a:pt x="245" y="114"/>
                  </a:cubicBezTo>
                  <a:cubicBezTo>
                    <a:pt x="245" y="112"/>
                    <a:pt x="247" y="110"/>
                    <a:pt x="249" y="110"/>
                  </a:cubicBezTo>
                  <a:cubicBezTo>
                    <a:pt x="267" y="110"/>
                    <a:pt x="267" y="110"/>
                    <a:pt x="267" y="110"/>
                  </a:cubicBezTo>
                  <a:cubicBezTo>
                    <a:pt x="269" y="110"/>
                    <a:pt x="271" y="112"/>
                    <a:pt x="271" y="114"/>
                  </a:cubicBezTo>
                  <a:lnTo>
                    <a:pt x="271" y="132"/>
                  </a:lnTo>
                  <a:close/>
                  <a:moveTo>
                    <a:pt x="271" y="90"/>
                  </a:moveTo>
                  <a:cubicBezTo>
                    <a:pt x="271" y="92"/>
                    <a:pt x="269" y="94"/>
                    <a:pt x="267" y="94"/>
                  </a:cubicBezTo>
                  <a:cubicBezTo>
                    <a:pt x="249" y="94"/>
                    <a:pt x="249" y="94"/>
                    <a:pt x="249" y="94"/>
                  </a:cubicBezTo>
                  <a:cubicBezTo>
                    <a:pt x="247" y="94"/>
                    <a:pt x="245" y="92"/>
                    <a:pt x="245" y="90"/>
                  </a:cubicBezTo>
                  <a:cubicBezTo>
                    <a:pt x="245" y="72"/>
                    <a:pt x="245" y="72"/>
                    <a:pt x="245" y="72"/>
                  </a:cubicBezTo>
                  <a:cubicBezTo>
                    <a:pt x="245" y="70"/>
                    <a:pt x="247" y="68"/>
                    <a:pt x="249" y="68"/>
                  </a:cubicBezTo>
                  <a:cubicBezTo>
                    <a:pt x="267" y="68"/>
                    <a:pt x="267" y="68"/>
                    <a:pt x="267" y="68"/>
                  </a:cubicBezTo>
                  <a:cubicBezTo>
                    <a:pt x="269" y="68"/>
                    <a:pt x="271" y="70"/>
                    <a:pt x="271" y="72"/>
                  </a:cubicBezTo>
                  <a:lnTo>
                    <a:pt x="271" y="90"/>
                  </a:lnTo>
                  <a:close/>
                  <a:moveTo>
                    <a:pt x="271" y="46"/>
                  </a:moveTo>
                  <a:cubicBezTo>
                    <a:pt x="271" y="48"/>
                    <a:pt x="269" y="50"/>
                    <a:pt x="267" y="50"/>
                  </a:cubicBezTo>
                  <a:cubicBezTo>
                    <a:pt x="249" y="50"/>
                    <a:pt x="249" y="50"/>
                    <a:pt x="249" y="50"/>
                  </a:cubicBezTo>
                  <a:cubicBezTo>
                    <a:pt x="247" y="50"/>
                    <a:pt x="245" y="48"/>
                    <a:pt x="245" y="46"/>
                  </a:cubicBezTo>
                  <a:cubicBezTo>
                    <a:pt x="245" y="28"/>
                    <a:pt x="245" y="28"/>
                    <a:pt x="245" y="28"/>
                  </a:cubicBezTo>
                  <a:cubicBezTo>
                    <a:pt x="245" y="26"/>
                    <a:pt x="247" y="24"/>
                    <a:pt x="249" y="24"/>
                  </a:cubicBezTo>
                  <a:cubicBezTo>
                    <a:pt x="267" y="24"/>
                    <a:pt x="267" y="24"/>
                    <a:pt x="267" y="24"/>
                  </a:cubicBezTo>
                  <a:cubicBezTo>
                    <a:pt x="269" y="24"/>
                    <a:pt x="271" y="26"/>
                    <a:pt x="271" y="28"/>
                  </a:cubicBezTo>
                  <a:lnTo>
                    <a:pt x="271" y="46"/>
                  </a:lnTo>
                  <a:close/>
                </a:path>
              </a:pathLst>
            </a:custGeom>
            <a:grpFill/>
            <a:ln>
              <a:noFill/>
            </a:ln>
          </p:spPr>
          <p:txBody>
            <a:bodyPr vert="horz" wrap="square" lIns="68580" tIns="34290" rIns="68580" bIns="34290" numCol="1" anchor="t" anchorCtr="0" compatLnSpc="1"/>
            <a:lstStyle/>
            <a:p>
              <a:endParaRPr lang="zh-CN" altLang="en-US"/>
            </a:p>
          </p:txBody>
        </p:sp>
        <p:sp>
          <p:nvSpPr>
            <p:cNvPr id="120" name="Freeform 122"/>
            <p:cNvSpPr/>
            <p:nvPr/>
          </p:nvSpPr>
          <p:spPr bwMode="auto">
            <a:xfrm>
              <a:off x="1413272" y="1998935"/>
              <a:ext cx="53579" cy="53579"/>
            </a:xfrm>
            <a:custGeom>
              <a:avLst/>
              <a:gdLst>
                <a:gd name="T0" fmla="*/ 0 w 45"/>
                <a:gd name="T1" fmla="*/ 45 h 45"/>
                <a:gd name="T2" fmla="*/ 45 w 45"/>
                <a:gd name="T3" fmla="*/ 23 h 45"/>
                <a:gd name="T4" fmla="*/ 0 w 45"/>
                <a:gd name="T5" fmla="*/ 0 h 45"/>
                <a:gd name="T6" fmla="*/ 0 w 45"/>
                <a:gd name="T7" fmla="*/ 45 h 45"/>
              </a:gdLst>
              <a:ahLst/>
              <a:cxnLst>
                <a:cxn ang="0">
                  <a:pos x="T0" y="T1"/>
                </a:cxn>
                <a:cxn ang="0">
                  <a:pos x="T2" y="T3"/>
                </a:cxn>
                <a:cxn ang="0">
                  <a:pos x="T4" y="T5"/>
                </a:cxn>
                <a:cxn ang="0">
                  <a:pos x="T6" y="T7"/>
                </a:cxn>
              </a:cxnLst>
              <a:rect l="0" t="0" r="r" b="b"/>
              <a:pathLst>
                <a:path w="45" h="45">
                  <a:moveTo>
                    <a:pt x="0" y="45"/>
                  </a:moveTo>
                  <a:lnTo>
                    <a:pt x="45" y="23"/>
                  </a:lnTo>
                  <a:lnTo>
                    <a:pt x="0" y="0"/>
                  </a:lnTo>
                  <a:lnTo>
                    <a:pt x="0" y="45"/>
                  </a:lnTo>
                  <a:close/>
                </a:path>
              </a:pathLst>
            </a:custGeom>
            <a:grpFill/>
            <a:ln>
              <a:noFill/>
            </a:ln>
          </p:spPr>
          <p:txBody>
            <a:bodyPr vert="horz" wrap="square" lIns="68580" tIns="34290" rIns="68580" bIns="34290" numCol="1" anchor="t" anchorCtr="0" compatLnSpc="1"/>
            <a:lstStyle/>
            <a:p>
              <a:endParaRPr lang="zh-CN" altLang="en-US"/>
            </a:p>
          </p:txBody>
        </p:sp>
        <p:sp>
          <p:nvSpPr>
            <p:cNvPr id="121" name="Freeform 123"/>
            <p:cNvSpPr>
              <a:spLocks noEditPoints="1"/>
            </p:cNvSpPr>
            <p:nvPr/>
          </p:nvSpPr>
          <p:spPr bwMode="auto">
            <a:xfrm>
              <a:off x="3840957" y="3177654"/>
              <a:ext cx="208360" cy="209550"/>
            </a:xfrm>
            <a:custGeom>
              <a:avLst/>
              <a:gdLst>
                <a:gd name="T0" fmla="*/ 87 w 175"/>
                <a:gd name="T1" fmla="*/ 50 h 176"/>
                <a:gd name="T2" fmla="*/ 93 w 175"/>
                <a:gd name="T3" fmla="*/ 73 h 176"/>
                <a:gd name="T4" fmla="*/ 97 w 175"/>
                <a:gd name="T5" fmla="*/ 83 h 176"/>
                <a:gd name="T6" fmla="*/ 107 w 175"/>
                <a:gd name="T7" fmla="*/ 83 h 176"/>
                <a:gd name="T8" fmla="*/ 131 w 175"/>
                <a:gd name="T9" fmla="*/ 83 h 176"/>
                <a:gd name="T10" fmla="*/ 112 w 175"/>
                <a:gd name="T11" fmla="*/ 95 h 176"/>
                <a:gd name="T12" fmla="*/ 104 w 175"/>
                <a:gd name="T13" fmla="*/ 101 h 176"/>
                <a:gd name="T14" fmla="*/ 107 w 175"/>
                <a:gd name="T15" fmla="*/ 110 h 176"/>
                <a:gd name="T16" fmla="*/ 115 w 175"/>
                <a:gd name="T17" fmla="*/ 136 h 176"/>
                <a:gd name="T18" fmla="*/ 96 w 175"/>
                <a:gd name="T19" fmla="*/ 120 h 176"/>
                <a:gd name="T20" fmla="*/ 87 w 175"/>
                <a:gd name="T21" fmla="*/ 112 h 176"/>
                <a:gd name="T22" fmla="*/ 79 w 175"/>
                <a:gd name="T23" fmla="*/ 120 h 176"/>
                <a:gd name="T24" fmla="*/ 60 w 175"/>
                <a:gd name="T25" fmla="*/ 136 h 176"/>
                <a:gd name="T26" fmla="*/ 68 w 175"/>
                <a:gd name="T27" fmla="*/ 110 h 176"/>
                <a:gd name="T28" fmla="*/ 71 w 175"/>
                <a:gd name="T29" fmla="*/ 101 h 176"/>
                <a:gd name="T30" fmla="*/ 62 w 175"/>
                <a:gd name="T31" fmla="*/ 95 h 176"/>
                <a:gd name="T32" fmla="*/ 44 w 175"/>
                <a:gd name="T33" fmla="*/ 83 h 176"/>
                <a:gd name="T34" fmla="*/ 68 w 175"/>
                <a:gd name="T35" fmla="*/ 83 h 176"/>
                <a:gd name="T36" fmla="*/ 78 w 175"/>
                <a:gd name="T37" fmla="*/ 83 h 176"/>
                <a:gd name="T38" fmla="*/ 81 w 175"/>
                <a:gd name="T39" fmla="*/ 73 h 176"/>
                <a:gd name="T40" fmla="*/ 87 w 175"/>
                <a:gd name="T41" fmla="*/ 50 h 176"/>
                <a:gd name="T42" fmla="*/ 87 w 175"/>
                <a:gd name="T43" fmla="*/ 0 h 176"/>
                <a:gd name="T44" fmla="*/ 68 w 175"/>
                <a:gd name="T45" fmla="*/ 70 h 176"/>
                <a:gd name="T46" fmla="*/ 0 w 175"/>
                <a:gd name="T47" fmla="*/ 70 h 176"/>
                <a:gd name="T48" fmla="*/ 55 w 175"/>
                <a:gd name="T49" fmla="*/ 106 h 176"/>
                <a:gd name="T50" fmla="*/ 34 w 175"/>
                <a:gd name="T51" fmla="*/ 176 h 176"/>
                <a:gd name="T52" fmla="*/ 87 w 175"/>
                <a:gd name="T53" fmla="*/ 130 h 176"/>
                <a:gd name="T54" fmla="*/ 143 w 175"/>
                <a:gd name="T55" fmla="*/ 176 h 176"/>
                <a:gd name="T56" fmla="*/ 120 w 175"/>
                <a:gd name="T57" fmla="*/ 106 h 176"/>
                <a:gd name="T58" fmla="*/ 175 w 175"/>
                <a:gd name="T59" fmla="*/ 70 h 176"/>
                <a:gd name="T60" fmla="*/ 107 w 175"/>
                <a:gd name="T61" fmla="*/ 70 h 176"/>
                <a:gd name="T62" fmla="*/ 87 w 175"/>
                <a:gd name="T63" fmla="*/ 0 h 176"/>
                <a:gd name="T64" fmla="*/ 87 w 175"/>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6">
                  <a:moveTo>
                    <a:pt x="87" y="50"/>
                  </a:moveTo>
                  <a:lnTo>
                    <a:pt x="93" y="73"/>
                  </a:lnTo>
                  <a:lnTo>
                    <a:pt x="97" y="83"/>
                  </a:lnTo>
                  <a:lnTo>
                    <a:pt x="107" y="83"/>
                  </a:lnTo>
                  <a:lnTo>
                    <a:pt x="131" y="83"/>
                  </a:lnTo>
                  <a:lnTo>
                    <a:pt x="112" y="95"/>
                  </a:lnTo>
                  <a:lnTo>
                    <a:pt x="104" y="101"/>
                  </a:lnTo>
                  <a:lnTo>
                    <a:pt x="107" y="110"/>
                  </a:lnTo>
                  <a:lnTo>
                    <a:pt x="115" y="136"/>
                  </a:lnTo>
                  <a:lnTo>
                    <a:pt x="96" y="120"/>
                  </a:lnTo>
                  <a:lnTo>
                    <a:pt x="87" y="112"/>
                  </a:lnTo>
                  <a:lnTo>
                    <a:pt x="79" y="120"/>
                  </a:lnTo>
                  <a:lnTo>
                    <a:pt x="60" y="136"/>
                  </a:lnTo>
                  <a:lnTo>
                    <a:pt x="68" y="110"/>
                  </a:lnTo>
                  <a:lnTo>
                    <a:pt x="71" y="101"/>
                  </a:lnTo>
                  <a:lnTo>
                    <a:pt x="62" y="95"/>
                  </a:lnTo>
                  <a:lnTo>
                    <a:pt x="44" y="83"/>
                  </a:lnTo>
                  <a:lnTo>
                    <a:pt x="68" y="83"/>
                  </a:lnTo>
                  <a:lnTo>
                    <a:pt x="78" y="83"/>
                  </a:lnTo>
                  <a:lnTo>
                    <a:pt x="81" y="73"/>
                  </a:lnTo>
                  <a:lnTo>
                    <a:pt x="87" y="50"/>
                  </a:lnTo>
                  <a:close/>
                  <a:moveTo>
                    <a:pt x="87" y="0"/>
                  </a:moveTo>
                  <a:lnTo>
                    <a:pt x="68" y="70"/>
                  </a:lnTo>
                  <a:lnTo>
                    <a:pt x="0" y="70"/>
                  </a:lnTo>
                  <a:lnTo>
                    <a:pt x="55" y="106"/>
                  </a:lnTo>
                  <a:lnTo>
                    <a:pt x="34" y="176"/>
                  </a:lnTo>
                  <a:lnTo>
                    <a:pt x="87" y="130"/>
                  </a:lnTo>
                  <a:lnTo>
                    <a:pt x="143" y="176"/>
                  </a:lnTo>
                  <a:lnTo>
                    <a:pt x="120" y="106"/>
                  </a:lnTo>
                  <a:lnTo>
                    <a:pt x="175" y="70"/>
                  </a:lnTo>
                  <a:lnTo>
                    <a:pt x="107" y="70"/>
                  </a:lnTo>
                  <a:lnTo>
                    <a:pt x="87" y="0"/>
                  </a:lnTo>
                  <a:lnTo>
                    <a:pt x="87" y="0"/>
                  </a:lnTo>
                  <a:close/>
                </a:path>
              </a:pathLst>
            </a:custGeom>
            <a:grpFill/>
            <a:ln>
              <a:noFill/>
            </a:ln>
          </p:spPr>
          <p:txBody>
            <a:bodyPr vert="horz" wrap="square" lIns="68580" tIns="34290" rIns="68580" bIns="34290" numCol="1" anchor="t" anchorCtr="0" compatLnSpc="1"/>
            <a:lstStyle/>
            <a:p>
              <a:endParaRPr lang="zh-CN" altLang="en-US"/>
            </a:p>
          </p:txBody>
        </p:sp>
        <p:sp>
          <p:nvSpPr>
            <p:cNvPr id="122" name="Freeform 124"/>
            <p:cNvSpPr>
              <a:spLocks noEditPoints="1"/>
            </p:cNvSpPr>
            <p:nvPr/>
          </p:nvSpPr>
          <p:spPr bwMode="auto">
            <a:xfrm>
              <a:off x="3840957" y="3177654"/>
              <a:ext cx="208360" cy="209550"/>
            </a:xfrm>
            <a:custGeom>
              <a:avLst/>
              <a:gdLst>
                <a:gd name="T0" fmla="*/ 87 w 175"/>
                <a:gd name="T1" fmla="*/ 50 h 176"/>
                <a:gd name="T2" fmla="*/ 93 w 175"/>
                <a:gd name="T3" fmla="*/ 73 h 176"/>
                <a:gd name="T4" fmla="*/ 97 w 175"/>
                <a:gd name="T5" fmla="*/ 83 h 176"/>
                <a:gd name="T6" fmla="*/ 107 w 175"/>
                <a:gd name="T7" fmla="*/ 83 h 176"/>
                <a:gd name="T8" fmla="*/ 131 w 175"/>
                <a:gd name="T9" fmla="*/ 83 h 176"/>
                <a:gd name="T10" fmla="*/ 112 w 175"/>
                <a:gd name="T11" fmla="*/ 95 h 176"/>
                <a:gd name="T12" fmla="*/ 104 w 175"/>
                <a:gd name="T13" fmla="*/ 101 h 176"/>
                <a:gd name="T14" fmla="*/ 107 w 175"/>
                <a:gd name="T15" fmla="*/ 110 h 176"/>
                <a:gd name="T16" fmla="*/ 115 w 175"/>
                <a:gd name="T17" fmla="*/ 136 h 176"/>
                <a:gd name="T18" fmla="*/ 96 w 175"/>
                <a:gd name="T19" fmla="*/ 120 h 176"/>
                <a:gd name="T20" fmla="*/ 87 w 175"/>
                <a:gd name="T21" fmla="*/ 112 h 176"/>
                <a:gd name="T22" fmla="*/ 79 w 175"/>
                <a:gd name="T23" fmla="*/ 120 h 176"/>
                <a:gd name="T24" fmla="*/ 60 w 175"/>
                <a:gd name="T25" fmla="*/ 136 h 176"/>
                <a:gd name="T26" fmla="*/ 68 w 175"/>
                <a:gd name="T27" fmla="*/ 110 h 176"/>
                <a:gd name="T28" fmla="*/ 71 w 175"/>
                <a:gd name="T29" fmla="*/ 101 h 176"/>
                <a:gd name="T30" fmla="*/ 62 w 175"/>
                <a:gd name="T31" fmla="*/ 95 h 176"/>
                <a:gd name="T32" fmla="*/ 44 w 175"/>
                <a:gd name="T33" fmla="*/ 83 h 176"/>
                <a:gd name="T34" fmla="*/ 68 w 175"/>
                <a:gd name="T35" fmla="*/ 83 h 176"/>
                <a:gd name="T36" fmla="*/ 78 w 175"/>
                <a:gd name="T37" fmla="*/ 83 h 176"/>
                <a:gd name="T38" fmla="*/ 81 w 175"/>
                <a:gd name="T39" fmla="*/ 73 h 176"/>
                <a:gd name="T40" fmla="*/ 87 w 175"/>
                <a:gd name="T41" fmla="*/ 50 h 176"/>
                <a:gd name="T42" fmla="*/ 87 w 175"/>
                <a:gd name="T43" fmla="*/ 0 h 176"/>
                <a:gd name="T44" fmla="*/ 68 w 175"/>
                <a:gd name="T45" fmla="*/ 70 h 176"/>
                <a:gd name="T46" fmla="*/ 0 w 175"/>
                <a:gd name="T47" fmla="*/ 70 h 176"/>
                <a:gd name="T48" fmla="*/ 55 w 175"/>
                <a:gd name="T49" fmla="*/ 106 h 176"/>
                <a:gd name="T50" fmla="*/ 34 w 175"/>
                <a:gd name="T51" fmla="*/ 176 h 176"/>
                <a:gd name="T52" fmla="*/ 87 w 175"/>
                <a:gd name="T53" fmla="*/ 130 h 176"/>
                <a:gd name="T54" fmla="*/ 143 w 175"/>
                <a:gd name="T55" fmla="*/ 176 h 176"/>
                <a:gd name="T56" fmla="*/ 120 w 175"/>
                <a:gd name="T57" fmla="*/ 106 h 176"/>
                <a:gd name="T58" fmla="*/ 175 w 175"/>
                <a:gd name="T59" fmla="*/ 70 h 176"/>
                <a:gd name="T60" fmla="*/ 107 w 175"/>
                <a:gd name="T61" fmla="*/ 70 h 176"/>
                <a:gd name="T62" fmla="*/ 87 w 175"/>
                <a:gd name="T63" fmla="*/ 0 h 176"/>
                <a:gd name="T64" fmla="*/ 87 w 175"/>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6">
                  <a:moveTo>
                    <a:pt x="87" y="50"/>
                  </a:moveTo>
                  <a:lnTo>
                    <a:pt x="93" y="73"/>
                  </a:lnTo>
                  <a:lnTo>
                    <a:pt x="97" y="83"/>
                  </a:lnTo>
                  <a:lnTo>
                    <a:pt x="107" y="83"/>
                  </a:lnTo>
                  <a:lnTo>
                    <a:pt x="131" y="83"/>
                  </a:lnTo>
                  <a:lnTo>
                    <a:pt x="112" y="95"/>
                  </a:lnTo>
                  <a:lnTo>
                    <a:pt x="104" y="101"/>
                  </a:lnTo>
                  <a:lnTo>
                    <a:pt x="107" y="110"/>
                  </a:lnTo>
                  <a:lnTo>
                    <a:pt x="115" y="136"/>
                  </a:lnTo>
                  <a:lnTo>
                    <a:pt x="96" y="120"/>
                  </a:lnTo>
                  <a:lnTo>
                    <a:pt x="87" y="112"/>
                  </a:lnTo>
                  <a:lnTo>
                    <a:pt x="79" y="120"/>
                  </a:lnTo>
                  <a:lnTo>
                    <a:pt x="60" y="136"/>
                  </a:lnTo>
                  <a:lnTo>
                    <a:pt x="68" y="110"/>
                  </a:lnTo>
                  <a:lnTo>
                    <a:pt x="71" y="101"/>
                  </a:lnTo>
                  <a:lnTo>
                    <a:pt x="62" y="95"/>
                  </a:lnTo>
                  <a:lnTo>
                    <a:pt x="44" y="83"/>
                  </a:lnTo>
                  <a:lnTo>
                    <a:pt x="68" y="83"/>
                  </a:lnTo>
                  <a:lnTo>
                    <a:pt x="78" y="83"/>
                  </a:lnTo>
                  <a:lnTo>
                    <a:pt x="81" y="73"/>
                  </a:lnTo>
                  <a:lnTo>
                    <a:pt x="87" y="50"/>
                  </a:lnTo>
                  <a:moveTo>
                    <a:pt x="87" y="0"/>
                  </a:moveTo>
                  <a:lnTo>
                    <a:pt x="68" y="70"/>
                  </a:lnTo>
                  <a:lnTo>
                    <a:pt x="0" y="70"/>
                  </a:lnTo>
                  <a:lnTo>
                    <a:pt x="55" y="106"/>
                  </a:lnTo>
                  <a:lnTo>
                    <a:pt x="34" y="176"/>
                  </a:lnTo>
                  <a:lnTo>
                    <a:pt x="87" y="130"/>
                  </a:lnTo>
                  <a:lnTo>
                    <a:pt x="143" y="176"/>
                  </a:lnTo>
                  <a:lnTo>
                    <a:pt x="120" y="106"/>
                  </a:lnTo>
                  <a:lnTo>
                    <a:pt x="175" y="70"/>
                  </a:lnTo>
                  <a:lnTo>
                    <a:pt x="107" y="70"/>
                  </a:lnTo>
                  <a:lnTo>
                    <a:pt x="87" y="0"/>
                  </a:lnTo>
                  <a:lnTo>
                    <a:pt x="87" y="0"/>
                  </a:lnTo>
                </a:path>
              </a:pathLst>
            </a:custGeom>
            <a:grpFill/>
            <a:ln>
              <a:noFill/>
            </a:ln>
          </p:spPr>
          <p:txBody>
            <a:bodyPr vert="horz" wrap="square" lIns="68580" tIns="34290" rIns="68580" bIns="34290" numCol="1" anchor="t" anchorCtr="0" compatLnSpc="1"/>
            <a:lstStyle/>
            <a:p>
              <a:endParaRPr lang="zh-CN" altLang="en-US"/>
            </a:p>
          </p:txBody>
        </p:sp>
        <p:sp>
          <p:nvSpPr>
            <p:cNvPr id="123" name="Freeform 125"/>
            <p:cNvSpPr>
              <a:spLocks noEditPoints="1"/>
            </p:cNvSpPr>
            <p:nvPr/>
          </p:nvSpPr>
          <p:spPr bwMode="auto">
            <a:xfrm>
              <a:off x="5957888" y="1922735"/>
              <a:ext cx="153591" cy="208360"/>
            </a:xfrm>
            <a:custGeom>
              <a:avLst/>
              <a:gdLst>
                <a:gd name="T0" fmla="*/ 192 w 213"/>
                <a:gd name="T1" fmla="*/ 0 h 288"/>
                <a:gd name="T2" fmla="*/ 21 w 213"/>
                <a:gd name="T3" fmla="*/ 0 h 288"/>
                <a:gd name="T4" fmla="*/ 0 w 213"/>
                <a:gd name="T5" fmla="*/ 22 h 288"/>
                <a:gd name="T6" fmla="*/ 0 w 213"/>
                <a:gd name="T7" fmla="*/ 267 h 288"/>
                <a:gd name="T8" fmla="*/ 21 w 213"/>
                <a:gd name="T9" fmla="*/ 288 h 288"/>
                <a:gd name="T10" fmla="*/ 192 w 213"/>
                <a:gd name="T11" fmla="*/ 288 h 288"/>
                <a:gd name="T12" fmla="*/ 213 w 213"/>
                <a:gd name="T13" fmla="*/ 267 h 288"/>
                <a:gd name="T14" fmla="*/ 213 w 213"/>
                <a:gd name="T15" fmla="*/ 22 h 288"/>
                <a:gd name="T16" fmla="*/ 192 w 213"/>
                <a:gd name="T17" fmla="*/ 0 h 288"/>
                <a:gd name="T18" fmla="*/ 188 w 213"/>
                <a:gd name="T19" fmla="*/ 262 h 288"/>
                <a:gd name="T20" fmla="*/ 25 w 213"/>
                <a:gd name="T21" fmla="*/ 262 h 288"/>
                <a:gd name="T22" fmla="*/ 25 w 213"/>
                <a:gd name="T23" fmla="*/ 152 h 288"/>
                <a:gd name="T24" fmla="*/ 188 w 213"/>
                <a:gd name="T25" fmla="*/ 152 h 288"/>
                <a:gd name="T26" fmla="*/ 188 w 213"/>
                <a:gd name="T27" fmla="*/ 262 h 288"/>
                <a:gd name="T28" fmla="*/ 188 w 213"/>
                <a:gd name="T29" fmla="*/ 136 h 288"/>
                <a:gd name="T30" fmla="*/ 25 w 213"/>
                <a:gd name="T31" fmla="*/ 136 h 288"/>
                <a:gd name="T32" fmla="*/ 25 w 213"/>
                <a:gd name="T33" fmla="*/ 26 h 288"/>
                <a:gd name="T34" fmla="*/ 188 w 213"/>
                <a:gd name="T35" fmla="*/ 26 h 288"/>
                <a:gd name="T36" fmla="*/ 188 w 213"/>
                <a:gd name="T37" fmla="*/ 13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3" h="288">
                  <a:moveTo>
                    <a:pt x="192" y="0"/>
                  </a:moveTo>
                  <a:cubicBezTo>
                    <a:pt x="21" y="0"/>
                    <a:pt x="21" y="0"/>
                    <a:pt x="21" y="0"/>
                  </a:cubicBezTo>
                  <a:cubicBezTo>
                    <a:pt x="3" y="0"/>
                    <a:pt x="0" y="3"/>
                    <a:pt x="0" y="22"/>
                  </a:cubicBezTo>
                  <a:cubicBezTo>
                    <a:pt x="0" y="267"/>
                    <a:pt x="0" y="267"/>
                    <a:pt x="0" y="267"/>
                  </a:cubicBezTo>
                  <a:cubicBezTo>
                    <a:pt x="0" y="285"/>
                    <a:pt x="3" y="288"/>
                    <a:pt x="21" y="288"/>
                  </a:cubicBezTo>
                  <a:cubicBezTo>
                    <a:pt x="192" y="288"/>
                    <a:pt x="192" y="288"/>
                    <a:pt x="192" y="288"/>
                  </a:cubicBezTo>
                  <a:cubicBezTo>
                    <a:pt x="210" y="288"/>
                    <a:pt x="213" y="285"/>
                    <a:pt x="213" y="267"/>
                  </a:cubicBezTo>
                  <a:cubicBezTo>
                    <a:pt x="213" y="22"/>
                    <a:pt x="213" y="22"/>
                    <a:pt x="213" y="22"/>
                  </a:cubicBezTo>
                  <a:cubicBezTo>
                    <a:pt x="213" y="3"/>
                    <a:pt x="210" y="0"/>
                    <a:pt x="192" y="0"/>
                  </a:cubicBezTo>
                  <a:close/>
                  <a:moveTo>
                    <a:pt x="188" y="262"/>
                  </a:moveTo>
                  <a:cubicBezTo>
                    <a:pt x="25" y="262"/>
                    <a:pt x="25" y="262"/>
                    <a:pt x="25" y="262"/>
                  </a:cubicBezTo>
                  <a:cubicBezTo>
                    <a:pt x="25" y="152"/>
                    <a:pt x="25" y="152"/>
                    <a:pt x="25" y="152"/>
                  </a:cubicBezTo>
                  <a:cubicBezTo>
                    <a:pt x="188" y="152"/>
                    <a:pt x="188" y="152"/>
                    <a:pt x="188" y="152"/>
                  </a:cubicBezTo>
                  <a:lnTo>
                    <a:pt x="188" y="262"/>
                  </a:lnTo>
                  <a:close/>
                  <a:moveTo>
                    <a:pt x="188" y="136"/>
                  </a:moveTo>
                  <a:cubicBezTo>
                    <a:pt x="25" y="136"/>
                    <a:pt x="25" y="136"/>
                    <a:pt x="25" y="136"/>
                  </a:cubicBezTo>
                  <a:cubicBezTo>
                    <a:pt x="25" y="26"/>
                    <a:pt x="25" y="26"/>
                    <a:pt x="25" y="26"/>
                  </a:cubicBezTo>
                  <a:cubicBezTo>
                    <a:pt x="188" y="26"/>
                    <a:pt x="188" y="26"/>
                    <a:pt x="188" y="26"/>
                  </a:cubicBezTo>
                  <a:lnTo>
                    <a:pt x="188" y="136"/>
                  </a:lnTo>
                  <a:close/>
                </a:path>
              </a:pathLst>
            </a:custGeom>
            <a:grpFill/>
            <a:ln>
              <a:noFill/>
            </a:ln>
          </p:spPr>
          <p:txBody>
            <a:bodyPr vert="horz" wrap="square" lIns="68580" tIns="34290" rIns="68580" bIns="34290" numCol="1" anchor="t" anchorCtr="0" compatLnSpc="1"/>
            <a:lstStyle/>
            <a:p>
              <a:endParaRPr lang="zh-CN" altLang="en-US"/>
            </a:p>
          </p:txBody>
        </p:sp>
        <p:sp>
          <p:nvSpPr>
            <p:cNvPr id="124" name="Freeform 126"/>
            <p:cNvSpPr>
              <a:spLocks noEditPoints="1"/>
            </p:cNvSpPr>
            <p:nvPr/>
          </p:nvSpPr>
          <p:spPr bwMode="auto">
            <a:xfrm>
              <a:off x="5987654" y="1952500"/>
              <a:ext cx="94060" cy="57150"/>
            </a:xfrm>
            <a:custGeom>
              <a:avLst/>
              <a:gdLst>
                <a:gd name="T0" fmla="*/ 0 w 79"/>
                <a:gd name="T1" fmla="*/ 0 h 48"/>
                <a:gd name="T2" fmla="*/ 0 w 79"/>
                <a:gd name="T3" fmla="*/ 48 h 48"/>
                <a:gd name="T4" fmla="*/ 79 w 79"/>
                <a:gd name="T5" fmla="*/ 48 h 48"/>
                <a:gd name="T6" fmla="*/ 79 w 79"/>
                <a:gd name="T7" fmla="*/ 0 h 48"/>
                <a:gd name="T8" fmla="*/ 0 w 79"/>
                <a:gd name="T9" fmla="*/ 0 h 48"/>
                <a:gd name="T10" fmla="*/ 58 w 79"/>
                <a:gd name="T11" fmla="*/ 37 h 48"/>
                <a:gd name="T12" fmla="*/ 21 w 79"/>
                <a:gd name="T13" fmla="*/ 37 h 48"/>
                <a:gd name="T14" fmla="*/ 21 w 79"/>
                <a:gd name="T15" fmla="*/ 27 h 48"/>
                <a:gd name="T16" fmla="*/ 58 w 79"/>
                <a:gd name="T17" fmla="*/ 27 h 48"/>
                <a:gd name="T18" fmla="*/ 58 w 7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48">
                  <a:moveTo>
                    <a:pt x="0" y="0"/>
                  </a:moveTo>
                  <a:lnTo>
                    <a:pt x="0" y="48"/>
                  </a:lnTo>
                  <a:lnTo>
                    <a:pt x="79" y="48"/>
                  </a:lnTo>
                  <a:lnTo>
                    <a:pt x="79" y="0"/>
                  </a:lnTo>
                  <a:lnTo>
                    <a:pt x="0" y="0"/>
                  </a:lnTo>
                  <a:close/>
                  <a:moveTo>
                    <a:pt x="58" y="37"/>
                  </a:moveTo>
                  <a:lnTo>
                    <a:pt x="21" y="37"/>
                  </a:lnTo>
                  <a:lnTo>
                    <a:pt x="21" y="27"/>
                  </a:lnTo>
                  <a:lnTo>
                    <a:pt x="58" y="27"/>
                  </a:lnTo>
                  <a:lnTo>
                    <a:pt x="58" y="37"/>
                  </a:lnTo>
                  <a:close/>
                </a:path>
              </a:pathLst>
            </a:custGeom>
            <a:grpFill/>
            <a:ln>
              <a:noFill/>
            </a:ln>
          </p:spPr>
          <p:txBody>
            <a:bodyPr vert="horz" wrap="square" lIns="68580" tIns="34290" rIns="68580" bIns="34290" numCol="1" anchor="t" anchorCtr="0" compatLnSpc="1"/>
            <a:lstStyle/>
            <a:p>
              <a:endParaRPr lang="zh-CN" altLang="en-US"/>
            </a:p>
          </p:txBody>
        </p:sp>
        <p:sp>
          <p:nvSpPr>
            <p:cNvPr id="125" name="Freeform 127"/>
            <p:cNvSpPr>
              <a:spLocks noEditPoints="1"/>
            </p:cNvSpPr>
            <p:nvPr/>
          </p:nvSpPr>
          <p:spPr bwMode="auto">
            <a:xfrm>
              <a:off x="5987654" y="2044179"/>
              <a:ext cx="94060" cy="57150"/>
            </a:xfrm>
            <a:custGeom>
              <a:avLst/>
              <a:gdLst>
                <a:gd name="T0" fmla="*/ 0 w 79"/>
                <a:gd name="T1" fmla="*/ 0 h 48"/>
                <a:gd name="T2" fmla="*/ 0 w 79"/>
                <a:gd name="T3" fmla="*/ 48 h 48"/>
                <a:gd name="T4" fmla="*/ 79 w 79"/>
                <a:gd name="T5" fmla="*/ 48 h 48"/>
                <a:gd name="T6" fmla="*/ 79 w 79"/>
                <a:gd name="T7" fmla="*/ 0 h 48"/>
                <a:gd name="T8" fmla="*/ 0 w 79"/>
                <a:gd name="T9" fmla="*/ 0 h 48"/>
                <a:gd name="T10" fmla="*/ 58 w 79"/>
                <a:gd name="T11" fmla="*/ 37 h 48"/>
                <a:gd name="T12" fmla="*/ 21 w 79"/>
                <a:gd name="T13" fmla="*/ 37 h 48"/>
                <a:gd name="T14" fmla="*/ 21 w 79"/>
                <a:gd name="T15" fmla="*/ 27 h 48"/>
                <a:gd name="T16" fmla="*/ 58 w 79"/>
                <a:gd name="T17" fmla="*/ 27 h 48"/>
                <a:gd name="T18" fmla="*/ 58 w 7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48">
                  <a:moveTo>
                    <a:pt x="0" y="0"/>
                  </a:moveTo>
                  <a:lnTo>
                    <a:pt x="0" y="48"/>
                  </a:lnTo>
                  <a:lnTo>
                    <a:pt x="79" y="48"/>
                  </a:lnTo>
                  <a:lnTo>
                    <a:pt x="79" y="0"/>
                  </a:lnTo>
                  <a:lnTo>
                    <a:pt x="0" y="0"/>
                  </a:lnTo>
                  <a:close/>
                  <a:moveTo>
                    <a:pt x="58" y="37"/>
                  </a:moveTo>
                  <a:lnTo>
                    <a:pt x="21" y="37"/>
                  </a:lnTo>
                  <a:lnTo>
                    <a:pt x="21" y="27"/>
                  </a:lnTo>
                  <a:lnTo>
                    <a:pt x="58" y="27"/>
                  </a:lnTo>
                  <a:lnTo>
                    <a:pt x="58" y="37"/>
                  </a:lnTo>
                  <a:close/>
                </a:path>
              </a:pathLst>
            </a:custGeom>
            <a:grpFill/>
            <a:ln>
              <a:noFill/>
            </a:ln>
          </p:spPr>
          <p:txBody>
            <a:bodyPr vert="horz" wrap="square" lIns="68580" tIns="34290" rIns="68580" bIns="34290" numCol="1" anchor="t" anchorCtr="0" compatLnSpc="1"/>
            <a:lstStyle/>
            <a:p>
              <a:endParaRPr lang="zh-CN" altLang="en-US"/>
            </a:p>
          </p:txBody>
        </p:sp>
        <p:sp>
          <p:nvSpPr>
            <p:cNvPr id="126" name="Freeform 128"/>
            <p:cNvSpPr>
              <a:spLocks noEditPoints="1"/>
            </p:cNvSpPr>
            <p:nvPr/>
          </p:nvSpPr>
          <p:spPr bwMode="auto">
            <a:xfrm>
              <a:off x="3007519" y="4431381"/>
              <a:ext cx="203597" cy="53579"/>
            </a:xfrm>
            <a:custGeom>
              <a:avLst/>
              <a:gdLst>
                <a:gd name="T0" fmla="*/ 280 w 280"/>
                <a:gd name="T1" fmla="*/ 42 h 73"/>
                <a:gd name="T2" fmla="*/ 213 w 280"/>
                <a:gd name="T3" fmla="*/ 42 h 73"/>
                <a:gd name="T4" fmla="*/ 172 w 280"/>
                <a:gd name="T5" fmla="*/ 0 h 73"/>
                <a:gd name="T6" fmla="*/ 107 w 280"/>
                <a:gd name="T7" fmla="*/ 0 h 73"/>
                <a:gd name="T8" fmla="*/ 69 w 280"/>
                <a:gd name="T9" fmla="*/ 42 h 73"/>
                <a:gd name="T10" fmla="*/ 0 w 280"/>
                <a:gd name="T11" fmla="*/ 42 h 73"/>
                <a:gd name="T12" fmla="*/ 0 w 280"/>
                <a:gd name="T13" fmla="*/ 73 h 73"/>
                <a:gd name="T14" fmla="*/ 280 w 280"/>
                <a:gd name="T15" fmla="*/ 73 h 73"/>
                <a:gd name="T16" fmla="*/ 280 w 280"/>
                <a:gd name="T17" fmla="*/ 42 h 73"/>
                <a:gd name="T18" fmla="*/ 156 w 280"/>
                <a:gd name="T19" fmla="*/ 43 h 73"/>
                <a:gd name="T20" fmla="*/ 123 w 280"/>
                <a:gd name="T21" fmla="*/ 43 h 73"/>
                <a:gd name="T22" fmla="*/ 113 w 280"/>
                <a:gd name="T23" fmla="*/ 29 h 73"/>
                <a:gd name="T24" fmla="*/ 123 w 280"/>
                <a:gd name="T25" fmla="*/ 15 h 73"/>
                <a:gd name="T26" fmla="*/ 156 w 280"/>
                <a:gd name="T27" fmla="*/ 15 h 73"/>
                <a:gd name="T28" fmla="*/ 165 w 280"/>
                <a:gd name="T29" fmla="*/ 29 h 73"/>
                <a:gd name="T30" fmla="*/ 156 w 280"/>
                <a:gd name="T31"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 h="73">
                  <a:moveTo>
                    <a:pt x="280" y="42"/>
                  </a:moveTo>
                  <a:cubicBezTo>
                    <a:pt x="213" y="42"/>
                    <a:pt x="213" y="42"/>
                    <a:pt x="213" y="42"/>
                  </a:cubicBezTo>
                  <a:cubicBezTo>
                    <a:pt x="204" y="24"/>
                    <a:pt x="187" y="0"/>
                    <a:pt x="172" y="0"/>
                  </a:cubicBezTo>
                  <a:cubicBezTo>
                    <a:pt x="107" y="0"/>
                    <a:pt x="107" y="0"/>
                    <a:pt x="107" y="0"/>
                  </a:cubicBezTo>
                  <a:cubicBezTo>
                    <a:pt x="93" y="0"/>
                    <a:pt x="78" y="23"/>
                    <a:pt x="69" y="42"/>
                  </a:cubicBezTo>
                  <a:cubicBezTo>
                    <a:pt x="0" y="42"/>
                    <a:pt x="0" y="42"/>
                    <a:pt x="0" y="42"/>
                  </a:cubicBezTo>
                  <a:cubicBezTo>
                    <a:pt x="0" y="73"/>
                    <a:pt x="0" y="73"/>
                    <a:pt x="0" y="73"/>
                  </a:cubicBezTo>
                  <a:cubicBezTo>
                    <a:pt x="280" y="73"/>
                    <a:pt x="280" y="73"/>
                    <a:pt x="280" y="73"/>
                  </a:cubicBezTo>
                  <a:lnTo>
                    <a:pt x="280" y="42"/>
                  </a:lnTo>
                  <a:close/>
                  <a:moveTo>
                    <a:pt x="156" y="43"/>
                  </a:moveTo>
                  <a:cubicBezTo>
                    <a:pt x="123" y="43"/>
                    <a:pt x="123" y="43"/>
                    <a:pt x="123" y="43"/>
                  </a:cubicBezTo>
                  <a:cubicBezTo>
                    <a:pt x="118" y="43"/>
                    <a:pt x="113" y="34"/>
                    <a:pt x="113" y="29"/>
                  </a:cubicBezTo>
                  <a:cubicBezTo>
                    <a:pt x="113" y="23"/>
                    <a:pt x="118" y="15"/>
                    <a:pt x="123" y="15"/>
                  </a:cubicBezTo>
                  <a:cubicBezTo>
                    <a:pt x="156" y="15"/>
                    <a:pt x="156" y="15"/>
                    <a:pt x="156" y="15"/>
                  </a:cubicBezTo>
                  <a:cubicBezTo>
                    <a:pt x="161" y="15"/>
                    <a:pt x="165" y="23"/>
                    <a:pt x="165" y="29"/>
                  </a:cubicBezTo>
                  <a:cubicBezTo>
                    <a:pt x="165" y="34"/>
                    <a:pt x="161" y="43"/>
                    <a:pt x="156" y="43"/>
                  </a:cubicBezTo>
                  <a:close/>
                </a:path>
              </a:pathLst>
            </a:custGeom>
            <a:grpFill/>
            <a:ln>
              <a:noFill/>
            </a:ln>
          </p:spPr>
          <p:txBody>
            <a:bodyPr vert="horz" wrap="square" lIns="68580" tIns="34290" rIns="68580" bIns="34290" numCol="1" anchor="t" anchorCtr="0" compatLnSpc="1"/>
            <a:lstStyle/>
            <a:p>
              <a:endParaRPr lang="zh-CN" altLang="en-US"/>
            </a:p>
          </p:txBody>
        </p:sp>
        <p:sp>
          <p:nvSpPr>
            <p:cNvPr id="127" name="Freeform 129"/>
            <p:cNvSpPr>
              <a:spLocks noEditPoints="1"/>
            </p:cNvSpPr>
            <p:nvPr/>
          </p:nvSpPr>
          <p:spPr bwMode="auto">
            <a:xfrm>
              <a:off x="3007519" y="4502819"/>
              <a:ext cx="203597" cy="138113"/>
            </a:xfrm>
            <a:custGeom>
              <a:avLst/>
              <a:gdLst>
                <a:gd name="T0" fmla="*/ 0 w 171"/>
                <a:gd name="T1" fmla="*/ 116 h 116"/>
                <a:gd name="T2" fmla="*/ 171 w 171"/>
                <a:gd name="T3" fmla="*/ 116 h 116"/>
                <a:gd name="T4" fmla="*/ 171 w 171"/>
                <a:gd name="T5" fmla="*/ 0 h 116"/>
                <a:gd name="T6" fmla="*/ 0 w 171"/>
                <a:gd name="T7" fmla="*/ 0 h 116"/>
                <a:gd name="T8" fmla="*/ 0 w 171"/>
                <a:gd name="T9" fmla="*/ 116 h 116"/>
                <a:gd name="T10" fmla="*/ 47 w 171"/>
                <a:gd name="T11" fmla="*/ 43 h 116"/>
                <a:gd name="T12" fmla="*/ 74 w 171"/>
                <a:gd name="T13" fmla="*/ 43 h 116"/>
                <a:gd name="T14" fmla="*/ 74 w 171"/>
                <a:gd name="T15" fmla="*/ 15 h 116"/>
                <a:gd name="T16" fmla="*/ 96 w 171"/>
                <a:gd name="T17" fmla="*/ 15 h 116"/>
                <a:gd name="T18" fmla="*/ 96 w 171"/>
                <a:gd name="T19" fmla="*/ 43 h 116"/>
                <a:gd name="T20" fmla="*/ 124 w 171"/>
                <a:gd name="T21" fmla="*/ 43 h 116"/>
                <a:gd name="T22" fmla="*/ 124 w 171"/>
                <a:gd name="T23" fmla="*/ 65 h 116"/>
                <a:gd name="T24" fmla="*/ 96 w 171"/>
                <a:gd name="T25" fmla="*/ 65 h 116"/>
                <a:gd name="T26" fmla="*/ 96 w 171"/>
                <a:gd name="T27" fmla="*/ 92 h 116"/>
                <a:gd name="T28" fmla="*/ 74 w 171"/>
                <a:gd name="T29" fmla="*/ 92 h 116"/>
                <a:gd name="T30" fmla="*/ 74 w 171"/>
                <a:gd name="T31" fmla="*/ 65 h 116"/>
                <a:gd name="T32" fmla="*/ 47 w 171"/>
                <a:gd name="T33" fmla="*/ 65 h 116"/>
                <a:gd name="T34" fmla="*/ 47 w 171"/>
                <a:gd name="T35" fmla="*/ 4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16">
                  <a:moveTo>
                    <a:pt x="0" y="116"/>
                  </a:moveTo>
                  <a:lnTo>
                    <a:pt x="171" y="116"/>
                  </a:lnTo>
                  <a:lnTo>
                    <a:pt x="171" y="0"/>
                  </a:lnTo>
                  <a:lnTo>
                    <a:pt x="0" y="0"/>
                  </a:lnTo>
                  <a:lnTo>
                    <a:pt x="0" y="116"/>
                  </a:lnTo>
                  <a:close/>
                  <a:moveTo>
                    <a:pt x="47" y="43"/>
                  </a:moveTo>
                  <a:lnTo>
                    <a:pt x="74" y="43"/>
                  </a:lnTo>
                  <a:lnTo>
                    <a:pt x="74" y="15"/>
                  </a:lnTo>
                  <a:lnTo>
                    <a:pt x="96" y="15"/>
                  </a:lnTo>
                  <a:lnTo>
                    <a:pt x="96" y="43"/>
                  </a:lnTo>
                  <a:lnTo>
                    <a:pt x="124" y="43"/>
                  </a:lnTo>
                  <a:lnTo>
                    <a:pt x="124" y="65"/>
                  </a:lnTo>
                  <a:lnTo>
                    <a:pt x="96" y="65"/>
                  </a:lnTo>
                  <a:lnTo>
                    <a:pt x="96" y="92"/>
                  </a:lnTo>
                  <a:lnTo>
                    <a:pt x="74" y="92"/>
                  </a:lnTo>
                  <a:lnTo>
                    <a:pt x="74" y="65"/>
                  </a:lnTo>
                  <a:lnTo>
                    <a:pt x="47" y="65"/>
                  </a:lnTo>
                  <a:lnTo>
                    <a:pt x="47" y="43"/>
                  </a:lnTo>
                  <a:close/>
                </a:path>
              </a:pathLst>
            </a:custGeom>
            <a:grpFill/>
            <a:ln>
              <a:noFill/>
            </a:ln>
          </p:spPr>
          <p:txBody>
            <a:bodyPr vert="horz" wrap="square" lIns="68580" tIns="34290" rIns="68580" bIns="34290" numCol="1" anchor="t" anchorCtr="0" compatLnSpc="1"/>
            <a:lstStyle/>
            <a:p>
              <a:endParaRPr lang="zh-CN" altLang="en-US"/>
            </a:p>
          </p:txBody>
        </p:sp>
        <p:sp>
          <p:nvSpPr>
            <p:cNvPr id="128" name="Freeform 130"/>
            <p:cNvSpPr>
              <a:spLocks noEditPoints="1"/>
            </p:cNvSpPr>
            <p:nvPr/>
          </p:nvSpPr>
          <p:spPr bwMode="auto">
            <a:xfrm>
              <a:off x="3451623" y="1503635"/>
              <a:ext cx="151210" cy="209550"/>
            </a:xfrm>
            <a:custGeom>
              <a:avLst/>
              <a:gdLst>
                <a:gd name="T0" fmla="*/ 60 w 208"/>
                <a:gd name="T1" fmla="*/ 0 h 288"/>
                <a:gd name="T2" fmla="*/ 60 w 208"/>
                <a:gd name="T3" fmla="*/ 0 h 288"/>
                <a:gd name="T4" fmla="*/ 60 w 208"/>
                <a:gd name="T5" fmla="*/ 42 h 288"/>
                <a:gd name="T6" fmla="*/ 60 w 208"/>
                <a:gd name="T7" fmla="*/ 60 h 288"/>
                <a:gd name="T8" fmla="*/ 41 w 208"/>
                <a:gd name="T9" fmla="*/ 60 h 288"/>
                <a:gd name="T10" fmla="*/ 0 w 208"/>
                <a:gd name="T11" fmla="*/ 60 h 288"/>
                <a:gd name="T12" fmla="*/ 0 w 208"/>
                <a:gd name="T13" fmla="*/ 288 h 288"/>
                <a:gd name="T14" fmla="*/ 208 w 208"/>
                <a:gd name="T15" fmla="*/ 288 h 288"/>
                <a:gd name="T16" fmla="*/ 208 w 208"/>
                <a:gd name="T17" fmla="*/ 0 h 288"/>
                <a:gd name="T18" fmla="*/ 60 w 208"/>
                <a:gd name="T19" fmla="*/ 0 h 288"/>
                <a:gd name="T20" fmla="*/ 167 w 208"/>
                <a:gd name="T21" fmla="*/ 170 h 288"/>
                <a:gd name="T22" fmla="*/ 111 w 208"/>
                <a:gd name="T23" fmla="*/ 237 h 288"/>
                <a:gd name="T24" fmla="*/ 96 w 208"/>
                <a:gd name="T25" fmla="*/ 237 h 288"/>
                <a:gd name="T26" fmla="*/ 40 w 208"/>
                <a:gd name="T27" fmla="*/ 170 h 288"/>
                <a:gd name="T28" fmla="*/ 45 w 208"/>
                <a:gd name="T29" fmla="*/ 161 h 288"/>
                <a:gd name="T30" fmla="*/ 74 w 208"/>
                <a:gd name="T31" fmla="*/ 161 h 288"/>
                <a:gd name="T32" fmla="*/ 86 w 208"/>
                <a:gd name="T33" fmla="*/ 161 h 288"/>
                <a:gd name="T34" fmla="*/ 86 w 208"/>
                <a:gd name="T35" fmla="*/ 99 h 288"/>
                <a:gd name="T36" fmla="*/ 97 w 208"/>
                <a:gd name="T37" fmla="*/ 87 h 288"/>
                <a:gd name="T38" fmla="*/ 111 w 208"/>
                <a:gd name="T39" fmla="*/ 87 h 288"/>
                <a:gd name="T40" fmla="*/ 122 w 208"/>
                <a:gd name="T41" fmla="*/ 99 h 288"/>
                <a:gd name="T42" fmla="*/ 122 w 208"/>
                <a:gd name="T43" fmla="*/ 161 h 288"/>
                <a:gd name="T44" fmla="*/ 134 w 208"/>
                <a:gd name="T45" fmla="*/ 161 h 288"/>
                <a:gd name="T46" fmla="*/ 163 w 208"/>
                <a:gd name="T47" fmla="*/ 161 h 288"/>
                <a:gd name="T48" fmla="*/ 167 w 208"/>
                <a:gd name="T49" fmla="*/ 17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 h="288">
                  <a:moveTo>
                    <a:pt x="60" y="0"/>
                  </a:moveTo>
                  <a:cubicBezTo>
                    <a:pt x="60" y="0"/>
                    <a:pt x="60" y="0"/>
                    <a:pt x="60" y="0"/>
                  </a:cubicBezTo>
                  <a:cubicBezTo>
                    <a:pt x="60" y="42"/>
                    <a:pt x="60" y="42"/>
                    <a:pt x="60" y="42"/>
                  </a:cubicBezTo>
                  <a:cubicBezTo>
                    <a:pt x="60" y="60"/>
                    <a:pt x="60" y="60"/>
                    <a:pt x="60" y="60"/>
                  </a:cubicBezTo>
                  <a:cubicBezTo>
                    <a:pt x="41" y="60"/>
                    <a:pt x="41" y="60"/>
                    <a:pt x="41" y="60"/>
                  </a:cubicBezTo>
                  <a:cubicBezTo>
                    <a:pt x="0" y="60"/>
                    <a:pt x="0" y="60"/>
                    <a:pt x="0" y="60"/>
                  </a:cubicBezTo>
                  <a:cubicBezTo>
                    <a:pt x="0" y="288"/>
                    <a:pt x="0" y="288"/>
                    <a:pt x="0" y="288"/>
                  </a:cubicBezTo>
                  <a:cubicBezTo>
                    <a:pt x="208" y="288"/>
                    <a:pt x="208" y="288"/>
                    <a:pt x="208" y="288"/>
                  </a:cubicBezTo>
                  <a:cubicBezTo>
                    <a:pt x="208" y="0"/>
                    <a:pt x="208" y="0"/>
                    <a:pt x="208" y="0"/>
                  </a:cubicBezTo>
                  <a:lnTo>
                    <a:pt x="60" y="0"/>
                  </a:lnTo>
                  <a:close/>
                  <a:moveTo>
                    <a:pt x="167" y="170"/>
                  </a:moveTo>
                  <a:cubicBezTo>
                    <a:pt x="111" y="237"/>
                    <a:pt x="111" y="237"/>
                    <a:pt x="111" y="237"/>
                  </a:cubicBezTo>
                  <a:cubicBezTo>
                    <a:pt x="107" y="242"/>
                    <a:pt x="101" y="242"/>
                    <a:pt x="96" y="237"/>
                  </a:cubicBezTo>
                  <a:cubicBezTo>
                    <a:pt x="40" y="170"/>
                    <a:pt x="40" y="170"/>
                    <a:pt x="40" y="170"/>
                  </a:cubicBezTo>
                  <a:cubicBezTo>
                    <a:pt x="36" y="165"/>
                    <a:pt x="38" y="161"/>
                    <a:pt x="45" y="161"/>
                  </a:cubicBezTo>
                  <a:cubicBezTo>
                    <a:pt x="74" y="161"/>
                    <a:pt x="74" y="161"/>
                    <a:pt x="74" y="161"/>
                  </a:cubicBezTo>
                  <a:cubicBezTo>
                    <a:pt x="77" y="161"/>
                    <a:pt x="81" y="161"/>
                    <a:pt x="86" y="161"/>
                  </a:cubicBezTo>
                  <a:cubicBezTo>
                    <a:pt x="86" y="99"/>
                    <a:pt x="86" y="99"/>
                    <a:pt x="86" y="99"/>
                  </a:cubicBezTo>
                  <a:cubicBezTo>
                    <a:pt x="86" y="92"/>
                    <a:pt x="91" y="87"/>
                    <a:pt x="97" y="87"/>
                  </a:cubicBezTo>
                  <a:cubicBezTo>
                    <a:pt x="111" y="87"/>
                    <a:pt x="111" y="87"/>
                    <a:pt x="111" y="87"/>
                  </a:cubicBezTo>
                  <a:cubicBezTo>
                    <a:pt x="117" y="87"/>
                    <a:pt x="122" y="92"/>
                    <a:pt x="122" y="99"/>
                  </a:cubicBezTo>
                  <a:cubicBezTo>
                    <a:pt x="122" y="161"/>
                    <a:pt x="122" y="161"/>
                    <a:pt x="122" y="161"/>
                  </a:cubicBezTo>
                  <a:cubicBezTo>
                    <a:pt x="126" y="161"/>
                    <a:pt x="131" y="161"/>
                    <a:pt x="134" y="161"/>
                  </a:cubicBezTo>
                  <a:cubicBezTo>
                    <a:pt x="163" y="161"/>
                    <a:pt x="163" y="161"/>
                    <a:pt x="163" y="161"/>
                  </a:cubicBezTo>
                  <a:cubicBezTo>
                    <a:pt x="170" y="161"/>
                    <a:pt x="171" y="165"/>
                    <a:pt x="167" y="170"/>
                  </a:cubicBezTo>
                  <a:close/>
                </a:path>
              </a:pathLst>
            </a:custGeom>
            <a:grpFill/>
            <a:ln>
              <a:noFill/>
            </a:ln>
          </p:spPr>
          <p:txBody>
            <a:bodyPr vert="horz" wrap="square" lIns="68580" tIns="34290" rIns="68580" bIns="34290" numCol="1" anchor="t" anchorCtr="0" compatLnSpc="1"/>
            <a:lstStyle/>
            <a:p>
              <a:endParaRPr lang="zh-CN" altLang="en-US"/>
            </a:p>
          </p:txBody>
        </p:sp>
        <p:sp>
          <p:nvSpPr>
            <p:cNvPr id="129" name="Freeform 131"/>
            <p:cNvSpPr/>
            <p:nvPr/>
          </p:nvSpPr>
          <p:spPr bwMode="auto">
            <a:xfrm>
              <a:off x="3450432" y="1503636"/>
              <a:ext cx="30956" cy="30956"/>
            </a:xfrm>
            <a:custGeom>
              <a:avLst/>
              <a:gdLst>
                <a:gd name="T0" fmla="*/ 26 w 26"/>
                <a:gd name="T1" fmla="*/ 0 h 26"/>
                <a:gd name="T2" fmla="*/ 0 w 26"/>
                <a:gd name="T3" fmla="*/ 26 h 26"/>
                <a:gd name="T4" fmla="*/ 26 w 26"/>
                <a:gd name="T5" fmla="*/ 26 h 26"/>
                <a:gd name="T6" fmla="*/ 26 w 26"/>
                <a:gd name="T7" fmla="*/ 0 h 26"/>
              </a:gdLst>
              <a:ahLst/>
              <a:cxnLst>
                <a:cxn ang="0">
                  <a:pos x="T0" y="T1"/>
                </a:cxn>
                <a:cxn ang="0">
                  <a:pos x="T2" y="T3"/>
                </a:cxn>
                <a:cxn ang="0">
                  <a:pos x="T4" y="T5"/>
                </a:cxn>
                <a:cxn ang="0">
                  <a:pos x="T6" y="T7"/>
                </a:cxn>
              </a:cxnLst>
              <a:rect l="0" t="0" r="r" b="b"/>
              <a:pathLst>
                <a:path w="26" h="26">
                  <a:moveTo>
                    <a:pt x="26" y="0"/>
                  </a:moveTo>
                  <a:lnTo>
                    <a:pt x="0" y="26"/>
                  </a:lnTo>
                  <a:lnTo>
                    <a:pt x="26" y="26"/>
                  </a:lnTo>
                  <a:lnTo>
                    <a:pt x="26" y="0"/>
                  </a:lnTo>
                  <a:close/>
                </a:path>
              </a:pathLst>
            </a:custGeom>
            <a:grpFill/>
            <a:ln>
              <a:noFill/>
            </a:ln>
          </p:spPr>
          <p:txBody>
            <a:bodyPr vert="horz" wrap="square" lIns="68580" tIns="34290" rIns="68580" bIns="34290" numCol="1" anchor="t" anchorCtr="0" compatLnSpc="1"/>
            <a:lstStyle/>
            <a:p>
              <a:endParaRPr lang="zh-CN" altLang="en-US"/>
            </a:p>
          </p:txBody>
        </p:sp>
        <p:sp>
          <p:nvSpPr>
            <p:cNvPr id="130" name="Freeform 132"/>
            <p:cNvSpPr>
              <a:spLocks noEditPoints="1"/>
            </p:cNvSpPr>
            <p:nvPr/>
          </p:nvSpPr>
          <p:spPr bwMode="auto">
            <a:xfrm>
              <a:off x="3870723" y="1503635"/>
              <a:ext cx="151210" cy="209550"/>
            </a:xfrm>
            <a:custGeom>
              <a:avLst/>
              <a:gdLst>
                <a:gd name="T0" fmla="*/ 60 w 208"/>
                <a:gd name="T1" fmla="*/ 0 h 288"/>
                <a:gd name="T2" fmla="*/ 60 w 208"/>
                <a:gd name="T3" fmla="*/ 0 h 288"/>
                <a:gd name="T4" fmla="*/ 60 w 208"/>
                <a:gd name="T5" fmla="*/ 42 h 288"/>
                <a:gd name="T6" fmla="*/ 60 w 208"/>
                <a:gd name="T7" fmla="*/ 61 h 288"/>
                <a:gd name="T8" fmla="*/ 41 w 208"/>
                <a:gd name="T9" fmla="*/ 61 h 288"/>
                <a:gd name="T10" fmla="*/ 0 w 208"/>
                <a:gd name="T11" fmla="*/ 61 h 288"/>
                <a:gd name="T12" fmla="*/ 0 w 208"/>
                <a:gd name="T13" fmla="*/ 288 h 288"/>
                <a:gd name="T14" fmla="*/ 208 w 208"/>
                <a:gd name="T15" fmla="*/ 288 h 288"/>
                <a:gd name="T16" fmla="*/ 208 w 208"/>
                <a:gd name="T17" fmla="*/ 0 h 288"/>
                <a:gd name="T18" fmla="*/ 60 w 208"/>
                <a:gd name="T19" fmla="*/ 0 h 288"/>
                <a:gd name="T20" fmla="*/ 163 w 208"/>
                <a:gd name="T21" fmla="*/ 167 h 288"/>
                <a:gd name="T22" fmla="*/ 134 w 208"/>
                <a:gd name="T23" fmla="*/ 167 h 288"/>
                <a:gd name="T24" fmla="*/ 122 w 208"/>
                <a:gd name="T25" fmla="*/ 167 h 288"/>
                <a:gd name="T26" fmla="*/ 122 w 208"/>
                <a:gd name="T27" fmla="*/ 230 h 288"/>
                <a:gd name="T28" fmla="*/ 111 w 208"/>
                <a:gd name="T29" fmla="*/ 241 h 288"/>
                <a:gd name="T30" fmla="*/ 97 w 208"/>
                <a:gd name="T31" fmla="*/ 241 h 288"/>
                <a:gd name="T32" fmla="*/ 86 w 208"/>
                <a:gd name="T33" fmla="*/ 230 h 288"/>
                <a:gd name="T34" fmla="*/ 86 w 208"/>
                <a:gd name="T35" fmla="*/ 167 h 288"/>
                <a:gd name="T36" fmla="*/ 74 w 208"/>
                <a:gd name="T37" fmla="*/ 167 h 288"/>
                <a:gd name="T38" fmla="*/ 45 w 208"/>
                <a:gd name="T39" fmla="*/ 167 h 288"/>
                <a:gd name="T40" fmla="*/ 40 w 208"/>
                <a:gd name="T41" fmla="*/ 158 h 288"/>
                <a:gd name="T42" fmla="*/ 97 w 208"/>
                <a:gd name="T43" fmla="*/ 91 h 288"/>
                <a:gd name="T44" fmla="*/ 111 w 208"/>
                <a:gd name="T45" fmla="*/ 91 h 288"/>
                <a:gd name="T46" fmla="*/ 167 w 208"/>
                <a:gd name="T47" fmla="*/ 158 h 288"/>
                <a:gd name="T48" fmla="*/ 163 w 208"/>
                <a:gd name="T49" fmla="*/ 16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 h="288">
                  <a:moveTo>
                    <a:pt x="60" y="0"/>
                  </a:moveTo>
                  <a:cubicBezTo>
                    <a:pt x="60" y="0"/>
                    <a:pt x="60" y="0"/>
                    <a:pt x="60" y="0"/>
                  </a:cubicBezTo>
                  <a:cubicBezTo>
                    <a:pt x="60" y="42"/>
                    <a:pt x="60" y="42"/>
                    <a:pt x="60" y="42"/>
                  </a:cubicBezTo>
                  <a:cubicBezTo>
                    <a:pt x="60" y="61"/>
                    <a:pt x="60" y="61"/>
                    <a:pt x="60" y="61"/>
                  </a:cubicBezTo>
                  <a:cubicBezTo>
                    <a:pt x="41" y="61"/>
                    <a:pt x="41" y="61"/>
                    <a:pt x="41" y="61"/>
                  </a:cubicBezTo>
                  <a:cubicBezTo>
                    <a:pt x="0" y="61"/>
                    <a:pt x="0" y="61"/>
                    <a:pt x="0" y="61"/>
                  </a:cubicBezTo>
                  <a:cubicBezTo>
                    <a:pt x="0" y="288"/>
                    <a:pt x="0" y="288"/>
                    <a:pt x="0" y="288"/>
                  </a:cubicBezTo>
                  <a:cubicBezTo>
                    <a:pt x="208" y="288"/>
                    <a:pt x="208" y="288"/>
                    <a:pt x="208" y="288"/>
                  </a:cubicBezTo>
                  <a:cubicBezTo>
                    <a:pt x="208" y="0"/>
                    <a:pt x="208" y="0"/>
                    <a:pt x="208" y="0"/>
                  </a:cubicBezTo>
                  <a:lnTo>
                    <a:pt x="60" y="0"/>
                  </a:lnTo>
                  <a:close/>
                  <a:moveTo>
                    <a:pt x="163" y="167"/>
                  </a:moveTo>
                  <a:cubicBezTo>
                    <a:pt x="134" y="167"/>
                    <a:pt x="134" y="167"/>
                    <a:pt x="134" y="167"/>
                  </a:cubicBezTo>
                  <a:cubicBezTo>
                    <a:pt x="131" y="167"/>
                    <a:pt x="126" y="167"/>
                    <a:pt x="122" y="167"/>
                  </a:cubicBezTo>
                  <a:cubicBezTo>
                    <a:pt x="122" y="230"/>
                    <a:pt x="122" y="230"/>
                    <a:pt x="122" y="230"/>
                  </a:cubicBezTo>
                  <a:cubicBezTo>
                    <a:pt x="122" y="236"/>
                    <a:pt x="117" y="241"/>
                    <a:pt x="111" y="241"/>
                  </a:cubicBezTo>
                  <a:cubicBezTo>
                    <a:pt x="97" y="241"/>
                    <a:pt x="97" y="241"/>
                    <a:pt x="97" y="241"/>
                  </a:cubicBezTo>
                  <a:cubicBezTo>
                    <a:pt x="91" y="241"/>
                    <a:pt x="86" y="236"/>
                    <a:pt x="86" y="230"/>
                  </a:cubicBezTo>
                  <a:cubicBezTo>
                    <a:pt x="86" y="167"/>
                    <a:pt x="86" y="167"/>
                    <a:pt x="86" y="167"/>
                  </a:cubicBezTo>
                  <a:cubicBezTo>
                    <a:pt x="81" y="167"/>
                    <a:pt x="77" y="167"/>
                    <a:pt x="74" y="167"/>
                  </a:cubicBezTo>
                  <a:cubicBezTo>
                    <a:pt x="45" y="167"/>
                    <a:pt x="45" y="167"/>
                    <a:pt x="45" y="167"/>
                  </a:cubicBezTo>
                  <a:cubicBezTo>
                    <a:pt x="38" y="167"/>
                    <a:pt x="36" y="163"/>
                    <a:pt x="40" y="158"/>
                  </a:cubicBezTo>
                  <a:cubicBezTo>
                    <a:pt x="97" y="91"/>
                    <a:pt x="97" y="91"/>
                    <a:pt x="97" y="91"/>
                  </a:cubicBezTo>
                  <a:cubicBezTo>
                    <a:pt x="101" y="86"/>
                    <a:pt x="107" y="86"/>
                    <a:pt x="111" y="91"/>
                  </a:cubicBezTo>
                  <a:cubicBezTo>
                    <a:pt x="167" y="158"/>
                    <a:pt x="167" y="158"/>
                    <a:pt x="167" y="158"/>
                  </a:cubicBezTo>
                  <a:cubicBezTo>
                    <a:pt x="172" y="163"/>
                    <a:pt x="170" y="167"/>
                    <a:pt x="163" y="167"/>
                  </a:cubicBezTo>
                  <a:close/>
                </a:path>
              </a:pathLst>
            </a:custGeom>
            <a:grpFill/>
            <a:ln>
              <a:noFill/>
            </a:ln>
          </p:spPr>
          <p:txBody>
            <a:bodyPr vert="horz" wrap="square" lIns="68580" tIns="34290" rIns="68580" bIns="34290" numCol="1" anchor="t" anchorCtr="0" compatLnSpc="1"/>
            <a:lstStyle/>
            <a:p>
              <a:endParaRPr lang="zh-CN" altLang="en-US"/>
            </a:p>
          </p:txBody>
        </p:sp>
        <p:sp>
          <p:nvSpPr>
            <p:cNvPr id="131" name="Freeform 133"/>
            <p:cNvSpPr/>
            <p:nvPr/>
          </p:nvSpPr>
          <p:spPr bwMode="auto">
            <a:xfrm>
              <a:off x="3870722" y="1503636"/>
              <a:ext cx="29766" cy="30956"/>
            </a:xfrm>
            <a:custGeom>
              <a:avLst/>
              <a:gdLst>
                <a:gd name="T0" fmla="*/ 25 w 25"/>
                <a:gd name="T1" fmla="*/ 0 h 26"/>
                <a:gd name="T2" fmla="*/ 0 w 25"/>
                <a:gd name="T3" fmla="*/ 26 h 26"/>
                <a:gd name="T4" fmla="*/ 25 w 25"/>
                <a:gd name="T5" fmla="*/ 26 h 26"/>
                <a:gd name="T6" fmla="*/ 25 w 25"/>
                <a:gd name="T7" fmla="*/ 0 h 26"/>
              </a:gdLst>
              <a:ahLst/>
              <a:cxnLst>
                <a:cxn ang="0">
                  <a:pos x="T0" y="T1"/>
                </a:cxn>
                <a:cxn ang="0">
                  <a:pos x="T2" y="T3"/>
                </a:cxn>
                <a:cxn ang="0">
                  <a:pos x="T4" y="T5"/>
                </a:cxn>
                <a:cxn ang="0">
                  <a:pos x="T6" y="T7"/>
                </a:cxn>
              </a:cxnLst>
              <a:rect l="0" t="0" r="r" b="b"/>
              <a:pathLst>
                <a:path w="25" h="26">
                  <a:moveTo>
                    <a:pt x="25" y="0"/>
                  </a:moveTo>
                  <a:lnTo>
                    <a:pt x="0" y="26"/>
                  </a:lnTo>
                  <a:lnTo>
                    <a:pt x="25" y="26"/>
                  </a:lnTo>
                  <a:lnTo>
                    <a:pt x="25" y="0"/>
                  </a:lnTo>
                  <a:close/>
                </a:path>
              </a:pathLst>
            </a:custGeom>
            <a:grpFill/>
            <a:ln>
              <a:noFill/>
            </a:ln>
          </p:spPr>
          <p:txBody>
            <a:bodyPr vert="horz" wrap="square" lIns="68580" tIns="34290" rIns="68580" bIns="34290" numCol="1" anchor="t" anchorCtr="0" compatLnSpc="1"/>
            <a:lstStyle/>
            <a:p>
              <a:endParaRPr lang="zh-CN" altLang="en-US"/>
            </a:p>
          </p:txBody>
        </p:sp>
        <p:sp>
          <p:nvSpPr>
            <p:cNvPr id="132" name="Freeform 134"/>
            <p:cNvSpPr>
              <a:spLocks noEditPoints="1"/>
            </p:cNvSpPr>
            <p:nvPr/>
          </p:nvSpPr>
          <p:spPr bwMode="auto">
            <a:xfrm>
              <a:off x="3003947" y="1922735"/>
              <a:ext cx="209550" cy="208360"/>
            </a:xfrm>
            <a:custGeom>
              <a:avLst/>
              <a:gdLst>
                <a:gd name="T0" fmla="*/ 252 w 288"/>
                <a:gd name="T1" fmla="*/ 223 h 287"/>
                <a:gd name="T2" fmla="*/ 252 w 288"/>
                <a:gd name="T3" fmla="*/ 34 h 287"/>
                <a:gd name="T4" fmla="*/ 221 w 288"/>
                <a:gd name="T5" fmla="*/ 1 h 287"/>
                <a:gd name="T6" fmla="*/ 46 w 288"/>
                <a:gd name="T7" fmla="*/ 1 h 287"/>
                <a:gd name="T8" fmla="*/ 20 w 288"/>
                <a:gd name="T9" fmla="*/ 10 h 287"/>
                <a:gd name="T10" fmla="*/ 0 w 288"/>
                <a:gd name="T11" fmla="*/ 71 h 287"/>
                <a:gd name="T12" fmla="*/ 0 w 288"/>
                <a:gd name="T13" fmla="*/ 80 h 287"/>
                <a:gd name="T14" fmla="*/ 36 w 288"/>
                <a:gd name="T15" fmla="*/ 80 h 287"/>
                <a:gd name="T16" fmla="*/ 36 w 288"/>
                <a:gd name="T17" fmla="*/ 257 h 287"/>
                <a:gd name="T18" fmla="*/ 44 w 288"/>
                <a:gd name="T19" fmla="*/ 281 h 287"/>
                <a:gd name="T20" fmla="*/ 57 w 288"/>
                <a:gd name="T21" fmla="*/ 287 h 287"/>
                <a:gd name="T22" fmla="*/ 57 w 288"/>
                <a:gd name="T23" fmla="*/ 287 h 287"/>
                <a:gd name="T24" fmla="*/ 243 w 288"/>
                <a:gd name="T25" fmla="*/ 287 h 287"/>
                <a:gd name="T26" fmla="*/ 288 w 288"/>
                <a:gd name="T27" fmla="*/ 232 h 287"/>
                <a:gd name="T28" fmla="*/ 288 w 288"/>
                <a:gd name="T29" fmla="*/ 223 h 287"/>
                <a:gd name="T30" fmla="*/ 252 w 288"/>
                <a:gd name="T31" fmla="*/ 223 h 287"/>
                <a:gd name="T32" fmla="*/ 18 w 288"/>
                <a:gd name="T33" fmla="*/ 62 h 287"/>
                <a:gd name="T34" fmla="*/ 31 w 288"/>
                <a:gd name="T35" fmla="*/ 24 h 287"/>
                <a:gd name="T36" fmla="*/ 36 w 288"/>
                <a:gd name="T37" fmla="*/ 43 h 287"/>
                <a:gd name="T38" fmla="*/ 36 w 288"/>
                <a:gd name="T39" fmla="*/ 62 h 287"/>
                <a:gd name="T40" fmla="*/ 18 w 288"/>
                <a:gd name="T41" fmla="*/ 62 h 287"/>
                <a:gd name="T42" fmla="*/ 72 w 288"/>
                <a:gd name="T43" fmla="*/ 232 h 287"/>
                <a:gd name="T44" fmla="*/ 58 w 288"/>
                <a:gd name="T45" fmla="*/ 270 h 287"/>
                <a:gd name="T46" fmla="*/ 54 w 288"/>
                <a:gd name="T47" fmla="*/ 257 h 287"/>
                <a:gd name="T48" fmla="*/ 54 w 288"/>
                <a:gd name="T49" fmla="*/ 43 h 287"/>
                <a:gd name="T50" fmla="*/ 48 w 288"/>
                <a:gd name="T51" fmla="*/ 18 h 287"/>
                <a:gd name="T52" fmla="*/ 221 w 288"/>
                <a:gd name="T53" fmla="*/ 19 h 287"/>
                <a:gd name="T54" fmla="*/ 234 w 288"/>
                <a:gd name="T55" fmla="*/ 34 h 287"/>
                <a:gd name="T56" fmla="*/ 234 w 288"/>
                <a:gd name="T57" fmla="*/ 223 h 287"/>
                <a:gd name="T58" fmla="*/ 72 w 288"/>
                <a:gd name="T59" fmla="*/ 224 h 287"/>
                <a:gd name="T60" fmla="*/ 72 w 288"/>
                <a:gd name="T61" fmla="*/ 232 h 287"/>
                <a:gd name="T62" fmla="*/ 243 w 288"/>
                <a:gd name="T63" fmla="*/ 270 h 287"/>
                <a:gd name="T64" fmla="*/ 83 w 288"/>
                <a:gd name="T65" fmla="*/ 270 h 287"/>
                <a:gd name="T66" fmla="*/ 90 w 288"/>
                <a:gd name="T67" fmla="*/ 241 h 287"/>
                <a:gd name="T68" fmla="*/ 269 w 288"/>
                <a:gd name="T69" fmla="*/ 241 h 287"/>
                <a:gd name="T70" fmla="*/ 243 w 288"/>
                <a:gd name="T71" fmla="*/ 27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287">
                  <a:moveTo>
                    <a:pt x="252" y="223"/>
                  </a:moveTo>
                  <a:cubicBezTo>
                    <a:pt x="252" y="34"/>
                    <a:pt x="252" y="34"/>
                    <a:pt x="252" y="34"/>
                  </a:cubicBezTo>
                  <a:cubicBezTo>
                    <a:pt x="252" y="20"/>
                    <a:pt x="243" y="1"/>
                    <a:pt x="221" y="1"/>
                  </a:cubicBezTo>
                  <a:cubicBezTo>
                    <a:pt x="46" y="1"/>
                    <a:pt x="46" y="1"/>
                    <a:pt x="46" y="1"/>
                  </a:cubicBezTo>
                  <a:cubicBezTo>
                    <a:pt x="43" y="0"/>
                    <a:pt x="31" y="0"/>
                    <a:pt x="20" y="10"/>
                  </a:cubicBezTo>
                  <a:cubicBezTo>
                    <a:pt x="7" y="22"/>
                    <a:pt x="0" y="42"/>
                    <a:pt x="0" y="71"/>
                  </a:cubicBezTo>
                  <a:cubicBezTo>
                    <a:pt x="0" y="80"/>
                    <a:pt x="0" y="80"/>
                    <a:pt x="0" y="80"/>
                  </a:cubicBezTo>
                  <a:cubicBezTo>
                    <a:pt x="36" y="80"/>
                    <a:pt x="36" y="80"/>
                    <a:pt x="36" y="80"/>
                  </a:cubicBezTo>
                  <a:cubicBezTo>
                    <a:pt x="36" y="257"/>
                    <a:pt x="36" y="257"/>
                    <a:pt x="36" y="257"/>
                  </a:cubicBezTo>
                  <a:cubicBezTo>
                    <a:pt x="36" y="268"/>
                    <a:pt x="39" y="276"/>
                    <a:pt x="44" y="281"/>
                  </a:cubicBezTo>
                  <a:cubicBezTo>
                    <a:pt x="49" y="286"/>
                    <a:pt x="54" y="287"/>
                    <a:pt x="57" y="287"/>
                  </a:cubicBezTo>
                  <a:cubicBezTo>
                    <a:pt x="57" y="287"/>
                    <a:pt x="57" y="287"/>
                    <a:pt x="57" y="287"/>
                  </a:cubicBezTo>
                  <a:cubicBezTo>
                    <a:pt x="243" y="287"/>
                    <a:pt x="243" y="287"/>
                    <a:pt x="243" y="287"/>
                  </a:cubicBezTo>
                  <a:cubicBezTo>
                    <a:pt x="279" y="287"/>
                    <a:pt x="288" y="251"/>
                    <a:pt x="288" y="232"/>
                  </a:cubicBezTo>
                  <a:cubicBezTo>
                    <a:pt x="288" y="223"/>
                    <a:pt x="288" y="223"/>
                    <a:pt x="288" y="223"/>
                  </a:cubicBezTo>
                  <a:lnTo>
                    <a:pt x="252" y="223"/>
                  </a:lnTo>
                  <a:close/>
                  <a:moveTo>
                    <a:pt x="18" y="62"/>
                  </a:moveTo>
                  <a:cubicBezTo>
                    <a:pt x="20" y="40"/>
                    <a:pt x="25" y="30"/>
                    <a:pt x="31" y="24"/>
                  </a:cubicBezTo>
                  <a:cubicBezTo>
                    <a:pt x="33" y="26"/>
                    <a:pt x="36" y="32"/>
                    <a:pt x="36" y="43"/>
                  </a:cubicBezTo>
                  <a:cubicBezTo>
                    <a:pt x="36" y="62"/>
                    <a:pt x="36" y="62"/>
                    <a:pt x="36" y="62"/>
                  </a:cubicBezTo>
                  <a:lnTo>
                    <a:pt x="18" y="62"/>
                  </a:lnTo>
                  <a:close/>
                  <a:moveTo>
                    <a:pt x="72" y="232"/>
                  </a:moveTo>
                  <a:cubicBezTo>
                    <a:pt x="72" y="260"/>
                    <a:pt x="64" y="269"/>
                    <a:pt x="58" y="270"/>
                  </a:cubicBezTo>
                  <a:cubicBezTo>
                    <a:pt x="56" y="269"/>
                    <a:pt x="54" y="266"/>
                    <a:pt x="54" y="257"/>
                  </a:cubicBezTo>
                  <a:cubicBezTo>
                    <a:pt x="54" y="43"/>
                    <a:pt x="54" y="43"/>
                    <a:pt x="54" y="43"/>
                  </a:cubicBezTo>
                  <a:cubicBezTo>
                    <a:pt x="54" y="32"/>
                    <a:pt x="51" y="24"/>
                    <a:pt x="48" y="18"/>
                  </a:cubicBezTo>
                  <a:cubicBezTo>
                    <a:pt x="221" y="19"/>
                    <a:pt x="221" y="19"/>
                    <a:pt x="221" y="19"/>
                  </a:cubicBezTo>
                  <a:cubicBezTo>
                    <a:pt x="233" y="19"/>
                    <a:pt x="234" y="30"/>
                    <a:pt x="234" y="34"/>
                  </a:cubicBezTo>
                  <a:cubicBezTo>
                    <a:pt x="234" y="223"/>
                    <a:pt x="234" y="223"/>
                    <a:pt x="234" y="223"/>
                  </a:cubicBezTo>
                  <a:cubicBezTo>
                    <a:pt x="72" y="224"/>
                    <a:pt x="72" y="224"/>
                    <a:pt x="72" y="224"/>
                  </a:cubicBezTo>
                  <a:lnTo>
                    <a:pt x="72" y="232"/>
                  </a:lnTo>
                  <a:close/>
                  <a:moveTo>
                    <a:pt x="243" y="270"/>
                  </a:moveTo>
                  <a:cubicBezTo>
                    <a:pt x="83" y="270"/>
                    <a:pt x="83" y="270"/>
                    <a:pt x="83" y="270"/>
                  </a:cubicBezTo>
                  <a:cubicBezTo>
                    <a:pt x="86" y="263"/>
                    <a:pt x="89" y="254"/>
                    <a:pt x="90" y="241"/>
                  </a:cubicBezTo>
                  <a:cubicBezTo>
                    <a:pt x="269" y="241"/>
                    <a:pt x="269" y="241"/>
                    <a:pt x="269" y="241"/>
                  </a:cubicBezTo>
                  <a:cubicBezTo>
                    <a:pt x="267" y="252"/>
                    <a:pt x="262" y="270"/>
                    <a:pt x="243" y="270"/>
                  </a:cubicBezTo>
                  <a:close/>
                </a:path>
              </a:pathLst>
            </a:custGeom>
            <a:grpFill/>
            <a:ln>
              <a:noFill/>
            </a:ln>
          </p:spPr>
          <p:txBody>
            <a:bodyPr vert="horz" wrap="square" lIns="68580" tIns="34290" rIns="68580" bIns="34290" numCol="1" anchor="t" anchorCtr="0" compatLnSpc="1"/>
            <a:lstStyle/>
            <a:p>
              <a:endParaRPr lang="zh-CN" altLang="en-US"/>
            </a:p>
          </p:txBody>
        </p:sp>
        <p:sp>
          <p:nvSpPr>
            <p:cNvPr id="133" name="Rectangle 135"/>
            <p:cNvSpPr>
              <a:spLocks noChangeArrowheads="1"/>
            </p:cNvSpPr>
            <p:nvPr/>
          </p:nvSpPr>
          <p:spPr bwMode="auto">
            <a:xfrm>
              <a:off x="3067050" y="1963217"/>
              <a:ext cx="85725" cy="11906"/>
            </a:xfrm>
            <a:prstGeom prst="rect">
              <a:avLst/>
            </a:prstGeom>
            <a:grpFill/>
            <a:ln>
              <a:noFill/>
            </a:ln>
          </p:spPr>
          <p:txBody>
            <a:bodyPr vert="horz" wrap="square" lIns="68580" tIns="34290" rIns="68580" bIns="34290" numCol="1" anchor="t" anchorCtr="0" compatLnSpc="1"/>
            <a:lstStyle/>
            <a:p>
              <a:endParaRPr lang="zh-CN" altLang="en-US"/>
            </a:p>
          </p:txBody>
        </p:sp>
        <p:sp>
          <p:nvSpPr>
            <p:cNvPr id="134" name="Rectangle 136"/>
            <p:cNvSpPr>
              <a:spLocks noChangeArrowheads="1"/>
            </p:cNvSpPr>
            <p:nvPr/>
          </p:nvSpPr>
          <p:spPr bwMode="auto">
            <a:xfrm>
              <a:off x="3067050" y="1991792"/>
              <a:ext cx="85725" cy="13097"/>
            </a:xfrm>
            <a:prstGeom prst="rect">
              <a:avLst/>
            </a:prstGeom>
            <a:grpFill/>
            <a:ln>
              <a:noFill/>
            </a:ln>
          </p:spPr>
          <p:txBody>
            <a:bodyPr vert="horz" wrap="square" lIns="68580" tIns="34290" rIns="68580" bIns="34290" numCol="1" anchor="t" anchorCtr="0" compatLnSpc="1"/>
            <a:lstStyle/>
            <a:p>
              <a:endParaRPr lang="zh-CN" altLang="en-US"/>
            </a:p>
          </p:txBody>
        </p:sp>
        <p:sp>
          <p:nvSpPr>
            <p:cNvPr id="135" name="Rectangle 137"/>
            <p:cNvSpPr>
              <a:spLocks noChangeArrowheads="1"/>
            </p:cNvSpPr>
            <p:nvPr/>
          </p:nvSpPr>
          <p:spPr bwMode="auto">
            <a:xfrm>
              <a:off x="3067050" y="2020367"/>
              <a:ext cx="85725" cy="13097"/>
            </a:xfrm>
            <a:prstGeom prst="rect">
              <a:avLst/>
            </a:prstGeom>
            <a:grpFill/>
            <a:ln>
              <a:noFill/>
            </a:ln>
          </p:spPr>
          <p:txBody>
            <a:bodyPr vert="horz" wrap="square" lIns="68580" tIns="34290" rIns="68580" bIns="34290" numCol="1" anchor="t" anchorCtr="0" compatLnSpc="1"/>
            <a:lstStyle/>
            <a:p>
              <a:endParaRPr lang="zh-CN" altLang="en-US"/>
            </a:p>
          </p:txBody>
        </p:sp>
        <p:sp>
          <p:nvSpPr>
            <p:cNvPr id="136" name="Rectangle 138"/>
            <p:cNvSpPr>
              <a:spLocks noChangeArrowheads="1"/>
            </p:cNvSpPr>
            <p:nvPr/>
          </p:nvSpPr>
          <p:spPr bwMode="auto">
            <a:xfrm>
              <a:off x="3067050" y="2048942"/>
              <a:ext cx="85725" cy="13097"/>
            </a:xfrm>
            <a:prstGeom prst="rect">
              <a:avLst/>
            </a:prstGeom>
            <a:grpFill/>
            <a:ln>
              <a:noFill/>
            </a:ln>
          </p:spPr>
          <p:txBody>
            <a:bodyPr vert="horz" wrap="square" lIns="68580" tIns="34290" rIns="68580" bIns="34290" numCol="1" anchor="t" anchorCtr="0" compatLnSpc="1"/>
            <a:lstStyle/>
            <a:p>
              <a:endParaRPr lang="zh-CN" altLang="en-US"/>
            </a:p>
          </p:txBody>
        </p:sp>
        <p:sp>
          <p:nvSpPr>
            <p:cNvPr id="137" name="Freeform 139"/>
            <p:cNvSpPr/>
            <p:nvPr/>
          </p:nvSpPr>
          <p:spPr bwMode="auto">
            <a:xfrm>
              <a:off x="6767512" y="4413522"/>
              <a:ext cx="204788" cy="101204"/>
            </a:xfrm>
            <a:custGeom>
              <a:avLst/>
              <a:gdLst>
                <a:gd name="T0" fmla="*/ 11 w 282"/>
                <a:gd name="T1" fmla="*/ 94 h 139"/>
                <a:gd name="T2" fmla="*/ 130 w 282"/>
                <a:gd name="T3" fmla="*/ 94 h 139"/>
                <a:gd name="T4" fmla="*/ 211 w 282"/>
                <a:gd name="T5" fmla="*/ 139 h 139"/>
                <a:gd name="T6" fmla="*/ 282 w 282"/>
                <a:gd name="T7" fmla="*/ 107 h 139"/>
                <a:gd name="T8" fmla="*/ 282 w 282"/>
                <a:gd name="T9" fmla="*/ 60 h 139"/>
                <a:gd name="T10" fmla="*/ 273 w 282"/>
                <a:gd name="T11" fmla="*/ 69 h 139"/>
                <a:gd name="T12" fmla="*/ 154 w 282"/>
                <a:gd name="T13" fmla="*/ 69 h 139"/>
                <a:gd name="T14" fmla="*/ 0 w 282"/>
                <a:gd name="T15" fmla="*/ 58 h 139"/>
                <a:gd name="T16" fmla="*/ 0 w 282"/>
                <a:gd name="T17" fmla="*/ 105 h 139"/>
                <a:gd name="T18" fmla="*/ 11 w 282"/>
                <a:gd name="T19" fmla="*/ 9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139">
                  <a:moveTo>
                    <a:pt x="11" y="94"/>
                  </a:moveTo>
                  <a:cubicBezTo>
                    <a:pt x="14" y="92"/>
                    <a:pt x="72" y="37"/>
                    <a:pt x="130" y="94"/>
                  </a:cubicBezTo>
                  <a:cubicBezTo>
                    <a:pt x="157" y="121"/>
                    <a:pt x="185" y="139"/>
                    <a:pt x="211" y="139"/>
                  </a:cubicBezTo>
                  <a:cubicBezTo>
                    <a:pt x="239" y="139"/>
                    <a:pt x="264" y="120"/>
                    <a:pt x="282" y="107"/>
                  </a:cubicBezTo>
                  <a:cubicBezTo>
                    <a:pt x="282" y="60"/>
                    <a:pt x="282" y="60"/>
                    <a:pt x="282" y="60"/>
                  </a:cubicBezTo>
                  <a:cubicBezTo>
                    <a:pt x="273" y="69"/>
                    <a:pt x="273" y="69"/>
                    <a:pt x="273" y="69"/>
                  </a:cubicBezTo>
                  <a:cubicBezTo>
                    <a:pt x="271" y="71"/>
                    <a:pt x="213" y="127"/>
                    <a:pt x="154" y="69"/>
                  </a:cubicBezTo>
                  <a:cubicBezTo>
                    <a:pt x="86" y="0"/>
                    <a:pt x="47" y="24"/>
                    <a:pt x="0" y="58"/>
                  </a:cubicBezTo>
                  <a:cubicBezTo>
                    <a:pt x="0" y="105"/>
                    <a:pt x="0" y="105"/>
                    <a:pt x="0" y="105"/>
                  </a:cubicBezTo>
                  <a:lnTo>
                    <a:pt x="11" y="94"/>
                  </a:lnTo>
                  <a:close/>
                </a:path>
              </a:pathLst>
            </a:custGeom>
            <a:grpFill/>
            <a:ln>
              <a:noFill/>
            </a:ln>
          </p:spPr>
          <p:txBody>
            <a:bodyPr vert="horz" wrap="square" lIns="68580" tIns="34290" rIns="68580" bIns="34290" numCol="1" anchor="t" anchorCtr="0" compatLnSpc="1"/>
            <a:lstStyle/>
            <a:p>
              <a:endParaRPr lang="zh-CN" altLang="en-US"/>
            </a:p>
          </p:txBody>
        </p:sp>
        <p:sp>
          <p:nvSpPr>
            <p:cNvPr id="138" name="Freeform 140"/>
            <p:cNvSpPr/>
            <p:nvPr/>
          </p:nvSpPr>
          <p:spPr bwMode="auto">
            <a:xfrm>
              <a:off x="6767512" y="4476625"/>
              <a:ext cx="204788" cy="101204"/>
            </a:xfrm>
            <a:custGeom>
              <a:avLst/>
              <a:gdLst>
                <a:gd name="T0" fmla="*/ 154 w 282"/>
                <a:gd name="T1" fmla="*/ 69 h 139"/>
                <a:gd name="T2" fmla="*/ 0 w 282"/>
                <a:gd name="T3" fmla="*/ 58 h 139"/>
                <a:gd name="T4" fmla="*/ 0 w 282"/>
                <a:gd name="T5" fmla="*/ 105 h 139"/>
                <a:gd name="T6" fmla="*/ 11 w 282"/>
                <a:gd name="T7" fmla="*/ 94 h 139"/>
                <a:gd name="T8" fmla="*/ 130 w 282"/>
                <a:gd name="T9" fmla="*/ 94 h 139"/>
                <a:gd name="T10" fmla="*/ 211 w 282"/>
                <a:gd name="T11" fmla="*/ 139 h 139"/>
                <a:gd name="T12" fmla="*/ 282 w 282"/>
                <a:gd name="T13" fmla="*/ 107 h 139"/>
                <a:gd name="T14" fmla="*/ 282 w 282"/>
                <a:gd name="T15" fmla="*/ 60 h 139"/>
                <a:gd name="T16" fmla="*/ 273 w 282"/>
                <a:gd name="T17" fmla="*/ 69 h 139"/>
                <a:gd name="T18" fmla="*/ 154 w 282"/>
                <a:gd name="T19"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139">
                  <a:moveTo>
                    <a:pt x="154" y="69"/>
                  </a:moveTo>
                  <a:cubicBezTo>
                    <a:pt x="86" y="0"/>
                    <a:pt x="47" y="24"/>
                    <a:pt x="0" y="58"/>
                  </a:cubicBezTo>
                  <a:cubicBezTo>
                    <a:pt x="0" y="105"/>
                    <a:pt x="0" y="105"/>
                    <a:pt x="0" y="105"/>
                  </a:cubicBezTo>
                  <a:cubicBezTo>
                    <a:pt x="11" y="94"/>
                    <a:pt x="11" y="94"/>
                    <a:pt x="11" y="94"/>
                  </a:cubicBezTo>
                  <a:cubicBezTo>
                    <a:pt x="14" y="92"/>
                    <a:pt x="72" y="36"/>
                    <a:pt x="130" y="94"/>
                  </a:cubicBezTo>
                  <a:cubicBezTo>
                    <a:pt x="157" y="121"/>
                    <a:pt x="185" y="139"/>
                    <a:pt x="211" y="139"/>
                  </a:cubicBezTo>
                  <a:cubicBezTo>
                    <a:pt x="239" y="139"/>
                    <a:pt x="264" y="120"/>
                    <a:pt x="282" y="107"/>
                  </a:cubicBezTo>
                  <a:cubicBezTo>
                    <a:pt x="282" y="60"/>
                    <a:pt x="282" y="60"/>
                    <a:pt x="282" y="60"/>
                  </a:cubicBezTo>
                  <a:cubicBezTo>
                    <a:pt x="273" y="69"/>
                    <a:pt x="273" y="69"/>
                    <a:pt x="273" y="69"/>
                  </a:cubicBezTo>
                  <a:cubicBezTo>
                    <a:pt x="271" y="71"/>
                    <a:pt x="213" y="127"/>
                    <a:pt x="154" y="69"/>
                  </a:cubicBezTo>
                  <a:close/>
                </a:path>
              </a:pathLst>
            </a:custGeom>
            <a:grpFill/>
            <a:ln>
              <a:noFill/>
            </a:ln>
          </p:spPr>
          <p:txBody>
            <a:bodyPr vert="horz" wrap="square" lIns="68580" tIns="34290" rIns="68580" bIns="34290" numCol="1" anchor="t" anchorCtr="0" compatLnSpc="1"/>
            <a:lstStyle/>
            <a:p>
              <a:endParaRPr lang="zh-CN" altLang="en-US"/>
            </a:p>
          </p:txBody>
        </p:sp>
        <p:sp>
          <p:nvSpPr>
            <p:cNvPr id="139" name="Freeform 141"/>
            <p:cNvSpPr/>
            <p:nvPr/>
          </p:nvSpPr>
          <p:spPr bwMode="auto">
            <a:xfrm>
              <a:off x="6767512" y="4539729"/>
              <a:ext cx="204788" cy="100013"/>
            </a:xfrm>
            <a:custGeom>
              <a:avLst/>
              <a:gdLst>
                <a:gd name="T0" fmla="*/ 273 w 282"/>
                <a:gd name="T1" fmla="*/ 69 h 138"/>
                <a:gd name="T2" fmla="*/ 154 w 282"/>
                <a:gd name="T3" fmla="*/ 69 h 138"/>
                <a:gd name="T4" fmla="*/ 0 w 282"/>
                <a:gd name="T5" fmla="*/ 57 h 138"/>
                <a:gd name="T6" fmla="*/ 0 w 282"/>
                <a:gd name="T7" fmla="*/ 105 h 138"/>
                <a:gd name="T8" fmla="*/ 11 w 282"/>
                <a:gd name="T9" fmla="*/ 94 h 138"/>
                <a:gd name="T10" fmla="*/ 130 w 282"/>
                <a:gd name="T11" fmla="*/ 94 h 138"/>
                <a:gd name="T12" fmla="*/ 211 w 282"/>
                <a:gd name="T13" fmla="*/ 138 h 138"/>
                <a:gd name="T14" fmla="*/ 282 w 282"/>
                <a:gd name="T15" fmla="*/ 107 h 138"/>
                <a:gd name="T16" fmla="*/ 282 w 282"/>
                <a:gd name="T17" fmla="*/ 60 h 138"/>
                <a:gd name="T18" fmla="*/ 273 w 282"/>
                <a:gd name="T19"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138">
                  <a:moveTo>
                    <a:pt x="273" y="69"/>
                  </a:moveTo>
                  <a:cubicBezTo>
                    <a:pt x="271" y="71"/>
                    <a:pt x="213" y="127"/>
                    <a:pt x="154" y="69"/>
                  </a:cubicBezTo>
                  <a:cubicBezTo>
                    <a:pt x="86" y="0"/>
                    <a:pt x="47" y="24"/>
                    <a:pt x="0" y="57"/>
                  </a:cubicBezTo>
                  <a:cubicBezTo>
                    <a:pt x="0" y="105"/>
                    <a:pt x="0" y="105"/>
                    <a:pt x="0" y="105"/>
                  </a:cubicBezTo>
                  <a:cubicBezTo>
                    <a:pt x="11" y="94"/>
                    <a:pt x="11" y="94"/>
                    <a:pt x="11" y="94"/>
                  </a:cubicBezTo>
                  <a:cubicBezTo>
                    <a:pt x="14" y="91"/>
                    <a:pt x="72" y="36"/>
                    <a:pt x="130" y="94"/>
                  </a:cubicBezTo>
                  <a:cubicBezTo>
                    <a:pt x="157" y="121"/>
                    <a:pt x="185" y="138"/>
                    <a:pt x="211" y="138"/>
                  </a:cubicBezTo>
                  <a:cubicBezTo>
                    <a:pt x="239" y="138"/>
                    <a:pt x="264" y="120"/>
                    <a:pt x="282" y="107"/>
                  </a:cubicBezTo>
                  <a:cubicBezTo>
                    <a:pt x="282" y="60"/>
                    <a:pt x="282" y="60"/>
                    <a:pt x="282" y="60"/>
                  </a:cubicBezTo>
                  <a:lnTo>
                    <a:pt x="273" y="69"/>
                  </a:lnTo>
                  <a:close/>
                </a:path>
              </a:pathLst>
            </a:custGeom>
            <a:grpFill/>
            <a:ln>
              <a:noFill/>
            </a:ln>
          </p:spPr>
          <p:txBody>
            <a:bodyPr vert="horz" wrap="square" lIns="68580" tIns="34290" rIns="68580" bIns="34290" numCol="1" anchor="t" anchorCtr="0" compatLnSpc="1"/>
            <a:lstStyle/>
            <a:p>
              <a:endParaRPr lang="zh-CN" altLang="en-US"/>
            </a:p>
          </p:txBody>
        </p:sp>
        <p:sp>
          <p:nvSpPr>
            <p:cNvPr id="140" name="Freeform 142"/>
            <p:cNvSpPr>
              <a:spLocks noEditPoints="1"/>
            </p:cNvSpPr>
            <p:nvPr/>
          </p:nvSpPr>
          <p:spPr bwMode="auto">
            <a:xfrm>
              <a:off x="3425428" y="4013473"/>
              <a:ext cx="205979" cy="178594"/>
            </a:xfrm>
            <a:custGeom>
              <a:avLst/>
              <a:gdLst>
                <a:gd name="T0" fmla="*/ 284 w 284"/>
                <a:gd name="T1" fmla="*/ 80 h 245"/>
                <a:gd name="T2" fmla="*/ 224 w 284"/>
                <a:gd name="T3" fmla="*/ 24 h 245"/>
                <a:gd name="T4" fmla="*/ 203 w 284"/>
                <a:gd name="T5" fmla="*/ 27 h 245"/>
                <a:gd name="T6" fmla="*/ 142 w 284"/>
                <a:gd name="T7" fmla="*/ 0 h 245"/>
                <a:gd name="T8" fmla="*/ 81 w 284"/>
                <a:gd name="T9" fmla="*/ 27 h 245"/>
                <a:gd name="T10" fmla="*/ 60 w 284"/>
                <a:gd name="T11" fmla="*/ 24 h 245"/>
                <a:gd name="T12" fmla="*/ 0 w 284"/>
                <a:gd name="T13" fmla="*/ 80 h 245"/>
                <a:gd name="T14" fmla="*/ 55 w 284"/>
                <a:gd name="T15" fmla="*/ 140 h 245"/>
                <a:gd name="T16" fmla="*/ 55 w 284"/>
                <a:gd name="T17" fmla="*/ 177 h 245"/>
                <a:gd name="T18" fmla="*/ 55 w 284"/>
                <a:gd name="T19" fmla="*/ 210 h 245"/>
                <a:gd name="T20" fmla="*/ 142 w 284"/>
                <a:gd name="T21" fmla="*/ 245 h 245"/>
                <a:gd name="T22" fmla="*/ 228 w 284"/>
                <a:gd name="T23" fmla="*/ 210 h 245"/>
                <a:gd name="T24" fmla="*/ 228 w 284"/>
                <a:gd name="T25" fmla="*/ 177 h 245"/>
                <a:gd name="T26" fmla="*/ 228 w 284"/>
                <a:gd name="T27" fmla="*/ 140 h 245"/>
                <a:gd name="T28" fmla="*/ 284 w 284"/>
                <a:gd name="T29" fmla="*/ 80 h 245"/>
                <a:gd name="T30" fmla="*/ 134 w 284"/>
                <a:gd name="T31" fmla="*/ 210 h 245"/>
                <a:gd name="T32" fmla="*/ 134 w 284"/>
                <a:gd name="T33" fmla="*/ 159 h 245"/>
                <a:gd name="T34" fmla="*/ 142 w 284"/>
                <a:gd name="T35" fmla="*/ 159 h 245"/>
                <a:gd name="T36" fmla="*/ 150 w 284"/>
                <a:gd name="T37" fmla="*/ 159 h 245"/>
                <a:gd name="T38" fmla="*/ 150 w 284"/>
                <a:gd name="T39" fmla="*/ 210 h 245"/>
                <a:gd name="T40" fmla="*/ 150 w 284"/>
                <a:gd name="T41" fmla="*/ 220 h 245"/>
                <a:gd name="T42" fmla="*/ 134 w 284"/>
                <a:gd name="T43" fmla="*/ 220 h 245"/>
                <a:gd name="T44" fmla="*/ 134 w 284"/>
                <a:gd name="T45" fmla="*/ 210 h 245"/>
                <a:gd name="T46" fmla="*/ 186 w 284"/>
                <a:gd name="T47" fmla="*/ 210 h 245"/>
                <a:gd name="T48" fmla="*/ 186 w 284"/>
                <a:gd name="T49" fmla="*/ 154 h 245"/>
                <a:gd name="T50" fmla="*/ 202 w 284"/>
                <a:gd name="T51" fmla="*/ 149 h 245"/>
                <a:gd name="T52" fmla="*/ 202 w 284"/>
                <a:gd name="T53" fmla="*/ 210 h 245"/>
                <a:gd name="T54" fmla="*/ 202 w 284"/>
                <a:gd name="T55" fmla="*/ 211 h 245"/>
                <a:gd name="T56" fmla="*/ 186 w 284"/>
                <a:gd name="T57" fmla="*/ 218 h 245"/>
                <a:gd name="T58" fmla="*/ 186 w 284"/>
                <a:gd name="T59" fmla="*/ 210 h 245"/>
                <a:gd name="T60" fmla="*/ 83 w 284"/>
                <a:gd name="T61" fmla="*/ 212 h 245"/>
                <a:gd name="T62" fmla="*/ 83 w 284"/>
                <a:gd name="T63" fmla="*/ 210 h 245"/>
                <a:gd name="T64" fmla="*/ 83 w 284"/>
                <a:gd name="T65" fmla="*/ 150 h 245"/>
                <a:gd name="T66" fmla="*/ 99 w 284"/>
                <a:gd name="T67" fmla="*/ 154 h 245"/>
                <a:gd name="T68" fmla="*/ 99 w 284"/>
                <a:gd name="T69" fmla="*/ 210 h 245"/>
                <a:gd name="T70" fmla="*/ 99 w 284"/>
                <a:gd name="T71" fmla="*/ 219 h 245"/>
                <a:gd name="T72" fmla="*/ 83 w 284"/>
                <a:gd name="T73" fmla="*/ 21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245">
                  <a:moveTo>
                    <a:pt x="284" y="80"/>
                  </a:moveTo>
                  <a:cubicBezTo>
                    <a:pt x="284" y="47"/>
                    <a:pt x="257" y="24"/>
                    <a:pt x="224" y="24"/>
                  </a:cubicBezTo>
                  <a:cubicBezTo>
                    <a:pt x="217" y="24"/>
                    <a:pt x="210" y="25"/>
                    <a:pt x="203" y="27"/>
                  </a:cubicBezTo>
                  <a:cubicBezTo>
                    <a:pt x="188" y="11"/>
                    <a:pt x="166" y="0"/>
                    <a:pt x="142" y="0"/>
                  </a:cubicBezTo>
                  <a:cubicBezTo>
                    <a:pt x="118" y="0"/>
                    <a:pt x="96" y="11"/>
                    <a:pt x="81" y="27"/>
                  </a:cubicBezTo>
                  <a:cubicBezTo>
                    <a:pt x="75" y="25"/>
                    <a:pt x="68" y="24"/>
                    <a:pt x="60" y="24"/>
                  </a:cubicBezTo>
                  <a:cubicBezTo>
                    <a:pt x="27" y="24"/>
                    <a:pt x="0" y="47"/>
                    <a:pt x="0" y="80"/>
                  </a:cubicBezTo>
                  <a:cubicBezTo>
                    <a:pt x="0" y="111"/>
                    <a:pt x="24" y="137"/>
                    <a:pt x="55" y="140"/>
                  </a:cubicBezTo>
                  <a:cubicBezTo>
                    <a:pt x="55" y="177"/>
                    <a:pt x="55" y="177"/>
                    <a:pt x="55" y="177"/>
                  </a:cubicBezTo>
                  <a:cubicBezTo>
                    <a:pt x="55" y="210"/>
                    <a:pt x="55" y="210"/>
                    <a:pt x="55" y="210"/>
                  </a:cubicBezTo>
                  <a:cubicBezTo>
                    <a:pt x="55" y="229"/>
                    <a:pt x="94" y="245"/>
                    <a:pt x="142" y="245"/>
                  </a:cubicBezTo>
                  <a:cubicBezTo>
                    <a:pt x="190" y="245"/>
                    <a:pt x="228" y="229"/>
                    <a:pt x="228" y="210"/>
                  </a:cubicBezTo>
                  <a:cubicBezTo>
                    <a:pt x="228" y="177"/>
                    <a:pt x="228" y="177"/>
                    <a:pt x="228" y="177"/>
                  </a:cubicBezTo>
                  <a:cubicBezTo>
                    <a:pt x="228" y="140"/>
                    <a:pt x="228" y="140"/>
                    <a:pt x="228" y="140"/>
                  </a:cubicBezTo>
                  <a:cubicBezTo>
                    <a:pt x="260" y="137"/>
                    <a:pt x="284" y="112"/>
                    <a:pt x="284" y="80"/>
                  </a:cubicBezTo>
                  <a:close/>
                  <a:moveTo>
                    <a:pt x="134" y="210"/>
                  </a:moveTo>
                  <a:cubicBezTo>
                    <a:pt x="134" y="159"/>
                    <a:pt x="134" y="159"/>
                    <a:pt x="134" y="159"/>
                  </a:cubicBezTo>
                  <a:cubicBezTo>
                    <a:pt x="137" y="159"/>
                    <a:pt x="139" y="159"/>
                    <a:pt x="142" y="159"/>
                  </a:cubicBezTo>
                  <a:cubicBezTo>
                    <a:pt x="145" y="159"/>
                    <a:pt x="147" y="159"/>
                    <a:pt x="150" y="159"/>
                  </a:cubicBezTo>
                  <a:cubicBezTo>
                    <a:pt x="150" y="210"/>
                    <a:pt x="150" y="210"/>
                    <a:pt x="150" y="210"/>
                  </a:cubicBezTo>
                  <a:cubicBezTo>
                    <a:pt x="150" y="220"/>
                    <a:pt x="150" y="220"/>
                    <a:pt x="150" y="220"/>
                  </a:cubicBezTo>
                  <a:cubicBezTo>
                    <a:pt x="134" y="220"/>
                    <a:pt x="134" y="220"/>
                    <a:pt x="134" y="220"/>
                  </a:cubicBezTo>
                  <a:lnTo>
                    <a:pt x="134" y="210"/>
                  </a:lnTo>
                  <a:close/>
                  <a:moveTo>
                    <a:pt x="186" y="210"/>
                  </a:moveTo>
                  <a:cubicBezTo>
                    <a:pt x="186" y="154"/>
                    <a:pt x="186" y="154"/>
                    <a:pt x="186" y="154"/>
                  </a:cubicBezTo>
                  <a:cubicBezTo>
                    <a:pt x="192" y="152"/>
                    <a:pt x="197" y="152"/>
                    <a:pt x="202" y="149"/>
                  </a:cubicBezTo>
                  <a:cubicBezTo>
                    <a:pt x="202" y="210"/>
                    <a:pt x="202" y="210"/>
                    <a:pt x="202" y="210"/>
                  </a:cubicBezTo>
                  <a:cubicBezTo>
                    <a:pt x="202" y="211"/>
                    <a:pt x="202" y="211"/>
                    <a:pt x="202" y="211"/>
                  </a:cubicBezTo>
                  <a:cubicBezTo>
                    <a:pt x="198" y="214"/>
                    <a:pt x="192" y="216"/>
                    <a:pt x="186" y="218"/>
                  </a:cubicBezTo>
                  <a:lnTo>
                    <a:pt x="186" y="210"/>
                  </a:lnTo>
                  <a:close/>
                  <a:moveTo>
                    <a:pt x="83" y="212"/>
                  </a:moveTo>
                  <a:cubicBezTo>
                    <a:pt x="83" y="210"/>
                    <a:pt x="83" y="210"/>
                    <a:pt x="83" y="210"/>
                  </a:cubicBezTo>
                  <a:cubicBezTo>
                    <a:pt x="83" y="150"/>
                    <a:pt x="83" y="150"/>
                    <a:pt x="83" y="150"/>
                  </a:cubicBezTo>
                  <a:cubicBezTo>
                    <a:pt x="88" y="152"/>
                    <a:pt x="94" y="153"/>
                    <a:pt x="99" y="154"/>
                  </a:cubicBezTo>
                  <a:cubicBezTo>
                    <a:pt x="99" y="210"/>
                    <a:pt x="99" y="210"/>
                    <a:pt x="99" y="210"/>
                  </a:cubicBezTo>
                  <a:cubicBezTo>
                    <a:pt x="99" y="219"/>
                    <a:pt x="99" y="219"/>
                    <a:pt x="99" y="219"/>
                  </a:cubicBezTo>
                  <a:cubicBezTo>
                    <a:pt x="93" y="217"/>
                    <a:pt x="88" y="214"/>
                    <a:pt x="83" y="212"/>
                  </a:cubicBezTo>
                  <a:close/>
                </a:path>
              </a:pathLst>
            </a:custGeom>
            <a:grpFill/>
            <a:ln>
              <a:noFill/>
            </a:ln>
          </p:spPr>
          <p:txBody>
            <a:bodyPr vert="horz" wrap="square" lIns="68580" tIns="34290" rIns="68580" bIns="34290" numCol="1" anchor="t" anchorCtr="0" compatLnSpc="1"/>
            <a:lstStyle/>
            <a:p>
              <a:endParaRPr lang="zh-CN" altLang="en-US"/>
            </a:p>
          </p:txBody>
        </p:sp>
        <p:sp>
          <p:nvSpPr>
            <p:cNvPr id="141" name="Freeform 143"/>
            <p:cNvSpPr/>
            <p:nvPr/>
          </p:nvSpPr>
          <p:spPr bwMode="auto">
            <a:xfrm>
              <a:off x="3464719" y="4187304"/>
              <a:ext cx="126206" cy="35719"/>
            </a:xfrm>
            <a:custGeom>
              <a:avLst/>
              <a:gdLst>
                <a:gd name="T0" fmla="*/ 0 w 173"/>
                <a:gd name="T1" fmla="*/ 0 h 49"/>
                <a:gd name="T2" fmla="*/ 0 w 173"/>
                <a:gd name="T3" fmla="*/ 10 h 49"/>
                <a:gd name="T4" fmla="*/ 0 w 173"/>
                <a:gd name="T5" fmla="*/ 13 h 49"/>
                <a:gd name="T6" fmla="*/ 0 w 173"/>
                <a:gd name="T7" fmla="*/ 15 h 49"/>
                <a:gd name="T8" fmla="*/ 87 w 173"/>
                <a:gd name="T9" fmla="*/ 49 h 49"/>
                <a:gd name="T10" fmla="*/ 173 w 173"/>
                <a:gd name="T11" fmla="*/ 15 h 49"/>
                <a:gd name="T12" fmla="*/ 173 w 173"/>
                <a:gd name="T13" fmla="*/ 13 h 49"/>
                <a:gd name="T14" fmla="*/ 173 w 173"/>
                <a:gd name="T15" fmla="*/ 10 h 49"/>
                <a:gd name="T16" fmla="*/ 173 w 173"/>
                <a:gd name="T17" fmla="*/ 0 h 49"/>
                <a:gd name="T18" fmla="*/ 87 w 173"/>
                <a:gd name="T19" fmla="*/ 21 h 49"/>
                <a:gd name="T20" fmla="*/ 0 w 173"/>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49">
                  <a:moveTo>
                    <a:pt x="0" y="0"/>
                  </a:moveTo>
                  <a:cubicBezTo>
                    <a:pt x="0" y="10"/>
                    <a:pt x="0" y="10"/>
                    <a:pt x="0" y="10"/>
                  </a:cubicBezTo>
                  <a:cubicBezTo>
                    <a:pt x="0" y="11"/>
                    <a:pt x="0" y="12"/>
                    <a:pt x="0" y="13"/>
                  </a:cubicBezTo>
                  <a:cubicBezTo>
                    <a:pt x="0" y="13"/>
                    <a:pt x="0" y="14"/>
                    <a:pt x="0" y="15"/>
                  </a:cubicBezTo>
                  <a:cubicBezTo>
                    <a:pt x="0" y="34"/>
                    <a:pt x="39" y="49"/>
                    <a:pt x="87" y="49"/>
                  </a:cubicBezTo>
                  <a:cubicBezTo>
                    <a:pt x="135" y="49"/>
                    <a:pt x="173" y="34"/>
                    <a:pt x="173" y="15"/>
                  </a:cubicBezTo>
                  <a:cubicBezTo>
                    <a:pt x="173" y="14"/>
                    <a:pt x="173" y="13"/>
                    <a:pt x="173" y="13"/>
                  </a:cubicBezTo>
                  <a:cubicBezTo>
                    <a:pt x="173" y="12"/>
                    <a:pt x="173" y="11"/>
                    <a:pt x="173" y="10"/>
                  </a:cubicBezTo>
                  <a:cubicBezTo>
                    <a:pt x="173" y="0"/>
                    <a:pt x="173" y="0"/>
                    <a:pt x="173" y="0"/>
                  </a:cubicBezTo>
                  <a:cubicBezTo>
                    <a:pt x="154" y="14"/>
                    <a:pt x="120" y="21"/>
                    <a:pt x="87" y="21"/>
                  </a:cubicBezTo>
                  <a:cubicBezTo>
                    <a:pt x="54" y="21"/>
                    <a:pt x="20" y="14"/>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142" name="Freeform 144"/>
            <p:cNvSpPr>
              <a:spLocks noEditPoints="1"/>
            </p:cNvSpPr>
            <p:nvPr/>
          </p:nvSpPr>
          <p:spPr bwMode="auto">
            <a:xfrm>
              <a:off x="6348413" y="4444479"/>
              <a:ext cx="209550" cy="183356"/>
            </a:xfrm>
            <a:custGeom>
              <a:avLst/>
              <a:gdLst>
                <a:gd name="T0" fmla="*/ 288 w 288"/>
                <a:gd name="T1" fmla="*/ 63 h 253"/>
                <a:gd name="T2" fmla="*/ 288 w 288"/>
                <a:gd name="T3" fmla="*/ 40 h 253"/>
                <a:gd name="T4" fmla="*/ 259 w 288"/>
                <a:gd name="T5" fmla="*/ 19 h 253"/>
                <a:gd name="T6" fmla="*/ 145 w 288"/>
                <a:gd name="T7" fmla="*/ 0 h 253"/>
                <a:gd name="T8" fmla="*/ 144 w 288"/>
                <a:gd name="T9" fmla="*/ 0 h 253"/>
                <a:gd name="T10" fmla="*/ 29 w 288"/>
                <a:gd name="T11" fmla="*/ 19 h 253"/>
                <a:gd name="T12" fmla="*/ 0 w 288"/>
                <a:gd name="T13" fmla="*/ 40 h 253"/>
                <a:gd name="T14" fmla="*/ 0 w 288"/>
                <a:gd name="T15" fmla="*/ 41 h 253"/>
                <a:gd name="T16" fmla="*/ 0 w 288"/>
                <a:gd name="T17" fmla="*/ 213 h 253"/>
                <a:gd name="T18" fmla="*/ 143 w 288"/>
                <a:gd name="T19" fmla="*/ 253 h 253"/>
                <a:gd name="T20" fmla="*/ 144 w 288"/>
                <a:gd name="T21" fmla="*/ 253 h 253"/>
                <a:gd name="T22" fmla="*/ 288 w 288"/>
                <a:gd name="T23" fmla="*/ 212 h 253"/>
                <a:gd name="T24" fmla="*/ 288 w 288"/>
                <a:gd name="T25" fmla="*/ 63 h 253"/>
                <a:gd name="T26" fmla="*/ 144 w 288"/>
                <a:gd name="T27" fmla="*/ 29 h 253"/>
                <a:gd name="T28" fmla="*/ 145 w 288"/>
                <a:gd name="T29" fmla="*/ 29 h 253"/>
                <a:gd name="T30" fmla="*/ 259 w 288"/>
                <a:gd name="T31" fmla="*/ 51 h 253"/>
                <a:gd name="T32" fmla="*/ 259 w 288"/>
                <a:gd name="T33" fmla="*/ 52 h 253"/>
                <a:gd name="T34" fmla="*/ 144 w 288"/>
                <a:gd name="T35" fmla="*/ 73 h 253"/>
                <a:gd name="T36" fmla="*/ 143 w 288"/>
                <a:gd name="T37" fmla="*/ 73 h 253"/>
                <a:gd name="T38" fmla="*/ 29 w 288"/>
                <a:gd name="T39" fmla="*/ 52 h 253"/>
                <a:gd name="T40" fmla="*/ 29 w 288"/>
                <a:gd name="T41" fmla="*/ 51 h 253"/>
                <a:gd name="T42" fmla="*/ 144 w 288"/>
                <a:gd name="T43" fmla="*/ 29 h 253"/>
                <a:gd name="T44" fmla="*/ 144 w 288"/>
                <a:gd name="T45" fmla="*/ 162 h 253"/>
                <a:gd name="T46" fmla="*/ 143 w 288"/>
                <a:gd name="T47" fmla="*/ 162 h 253"/>
                <a:gd name="T48" fmla="*/ 29 w 288"/>
                <a:gd name="T49" fmla="*/ 140 h 253"/>
                <a:gd name="T50" fmla="*/ 29 w 288"/>
                <a:gd name="T51" fmla="*/ 83 h 253"/>
                <a:gd name="T52" fmla="*/ 143 w 288"/>
                <a:gd name="T53" fmla="*/ 102 h 253"/>
                <a:gd name="T54" fmla="*/ 144 w 288"/>
                <a:gd name="T55" fmla="*/ 102 h 253"/>
                <a:gd name="T56" fmla="*/ 259 w 288"/>
                <a:gd name="T57" fmla="*/ 83 h 253"/>
                <a:gd name="T58" fmla="*/ 259 w 288"/>
                <a:gd name="T59" fmla="*/ 140 h 253"/>
                <a:gd name="T60" fmla="*/ 144 w 288"/>
                <a:gd name="T61" fmla="*/ 16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3">
                  <a:moveTo>
                    <a:pt x="288" y="63"/>
                  </a:moveTo>
                  <a:cubicBezTo>
                    <a:pt x="288" y="40"/>
                    <a:pt x="288" y="40"/>
                    <a:pt x="288" y="40"/>
                  </a:cubicBezTo>
                  <a:cubicBezTo>
                    <a:pt x="288" y="34"/>
                    <a:pt x="277" y="26"/>
                    <a:pt x="259" y="19"/>
                  </a:cubicBezTo>
                  <a:cubicBezTo>
                    <a:pt x="233" y="9"/>
                    <a:pt x="192" y="0"/>
                    <a:pt x="145" y="0"/>
                  </a:cubicBezTo>
                  <a:cubicBezTo>
                    <a:pt x="145" y="0"/>
                    <a:pt x="144" y="0"/>
                    <a:pt x="144" y="0"/>
                  </a:cubicBezTo>
                  <a:cubicBezTo>
                    <a:pt x="97" y="0"/>
                    <a:pt x="55" y="9"/>
                    <a:pt x="29" y="19"/>
                  </a:cubicBezTo>
                  <a:cubicBezTo>
                    <a:pt x="12" y="26"/>
                    <a:pt x="1" y="34"/>
                    <a:pt x="0" y="40"/>
                  </a:cubicBezTo>
                  <a:cubicBezTo>
                    <a:pt x="0" y="40"/>
                    <a:pt x="0" y="40"/>
                    <a:pt x="0" y="41"/>
                  </a:cubicBezTo>
                  <a:cubicBezTo>
                    <a:pt x="0" y="213"/>
                    <a:pt x="0" y="213"/>
                    <a:pt x="0" y="213"/>
                  </a:cubicBezTo>
                  <a:cubicBezTo>
                    <a:pt x="0" y="228"/>
                    <a:pt x="64" y="253"/>
                    <a:pt x="143" y="253"/>
                  </a:cubicBezTo>
                  <a:cubicBezTo>
                    <a:pt x="143" y="253"/>
                    <a:pt x="144" y="253"/>
                    <a:pt x="144" y="253"/>
                  </a:cubicBezTo>
                  <a:cubicBezTo>
                    <a:pt x="224" y="253"/>
                    <a:pt x="288" y="228"/>
                    <a:pt x="288" y="212"/>
                  </a:cubicBezTo>
                  <a:lnTo>
                    <a:pt x="288" y="63"/>
                  </a:lnTo>
                  <a:close/>
                  <a:moveTo>
                    <a:pt x="144" y="29"/>
                  </a:moveTo>
                  <a:cubicBezTo>
                    <a:pt x="145" y="29"/>
                    <a:pt x="145" y="29"/>
                    <a:pt x="145" y="29"/>
                  </a:cubicBezTo>
                  <a:cubicBezTo>
                    <a:pt x="201" y="29"/>
                    <a:pt x="244" y="43"/>
                    <a:pt x="259" y="51"/>
                  </a:cubicBezTo>
                  <a:cubicBezTo>
                    <a:pt x="259" y="52"/>
                    <a:pt x="259" y="52"/>
                    <a:pt x="259" y="52"/>
                  </a:cubicBezTo>
                  <a:cubicBezTo>
                    <a:pt x="244" y="60"/>
                    <a:pt x="201" y="73"/>
                    <a:pt x="144" y="73"/>
                  </a:cubicBezTo>
                  <a:cubicBezTo>
                    <a:pt x="143" y="73"/>
                    <a:pt x="143" y="73"/>
                    <a:pt x="143" y="73"/>
                  </a:cubicBezTo>
                  <a:cubicBezTo>
                    <a:pt x="87" y="73"/>
                    <a:pt x="44" y="60"/>
                    <a:pt x="29" y="52"/>
                  </a:cubicBezTo>
                  <a:cubicBezTo>
                    <a:pt x="29" y="51"/>
                    <a:pt x="29" y="51"/>
                    <a:pt x="29" y="51"/>
                  </a:cubicBezTo>
                  <a:cubicBezTo>
                    <a:pt x="44" y="43"/>
                    <a:pt x="87" y="29"/>
                    <a:pt x="144" y="29"/>
                  </a:cubicBezTo>
                  <a:close/>
                  <a:moveTo>
                    <a:pt x="144" y="162"/>
                  </a:moveTo>
                  <a:cubicBezTo>
                    <a:pt x="143" y="162"/>
                    <a:pt x="143" y="162"/>
                    <a:pt x="143" y="162"/>
                  </a:cubicBezTo>
                  <a:cubicBezTo>
                    <a:pt x="87" y="162"/>
                    <a:pt x="44" y="148"/>
                    <a:pt x="29" y="140"/>
                  </a:cubicBezTo>
                  <a:cubicBezTo>
                    <a:pt x="29" y="83"/>
                    <a:pt x="29" y="83"/>
                    <a:pt x="29" y="83"/>
                  </a:cubicBezTo>
                  <a:cubicBezTo>
                    <a:pt x="55" y="94"/>
                    <a:pt x="96" y="102"/>
                    <a:pt x="143" y="102"/>
                  </a:cubicBezTo>
                  <a:cubicBezTo>
                    <a:pt x="143" y="102"/>
                    <a:pt x="144" y="102"/>
                    <a:pt x="144" y="102"/>
                  </a:cubicBezTo>
                  <a:cubicBezTo>
                    <a:pt x="191" y="102"/>
                    <a:pt x="233" y="94"/>
                    <a:pt x="259" y="83"/>
                  </a:cubicBezTo>
                  <a:cubicBezTo>
                    <a:pt x="259" y="140"/>
                    <a:pt x="259" y="140"/>
                    <a:pt x="259" y="140"/>
                  </a:cubicBezTo>
                  <a:cubicBezTo>
                    <a:pt x="244" y="148"/>
                    <a:pt x="201" y="161"/>
                    <a:pt x="144" y="162"/>
                  </a:cubicBezTo>
                  <a:close/>
                </a:path>
              </a:pathLst>
            </a:custGeom>
            <a:grpFill/>
            <a:ln>
              <a:noFill/>
            </a:ln>
          </p:spPr>
          <p:txBody>
            <a:bodyPr vert="horz" wrap="square" lIns="68580" tIns="34290" rIns="68580" bIns="34290" numCol="1" anchor="t" anchorCtr="0" compatLnSpc="1"/>
            <a:lstStyle/>
            <a:p>
              <a:endParaRPr lang="zh-CN" altLang="en-US"/>
            </a:p>
          </p:txBody>
        </p:sp>
        <p:sp>
          <p:nvSpPr>
            <p:cNvPr id="143" name="Freeform 145"/>
            <p:cNvSpPr/>
            <p:nvPr/>
          </p:nvSpPr>
          <p:spPr bwMode="auto">
            <a:xfrm>
              <a:off x="1753792" y="2494235"/>
              <a:ext cx="202406" cy="55960"/>
            </a:xfrm>
            <a:custGeom>
              <a:avLst/>
              <a:gdLst>
                <a:gd name="T0" fmla="*/ 278 w 278"/>
                <a:gd name="T1" fmla="*/ 1 h 77"/>
                <a:gd name="T2" fmla="*/ 253 w 278"/>
                <a:gd name="T3" fmla="*/ 23 h 77"/>
                <a:gd name="T4" fmla="*/ 253 w 278"/>
                <a:gd name="T5" fmla="*/ 23 h 77"/>
                <a:gd name="T6" fmla="*/ 253 w 278"/>
                <a:gd name="T7" fmla="*/ 23 h 77"/>
                <a:gd name="T8" fmla="*/ 140 w 278"/>
                <a:gd name="T9" fmla="*/ 52 h 77"/>
                <a:gd name="T10" fmla="*/ 38 w 278"/>
                <a:gd name="T11" fmla="*/ 30 h 77"/>
                <a:gd name="T12" fmla="*/ 0 w 278"/>
                <a:gd name="T13" fmla="*/ 0 h 77"/>
                <a:gd name="T14" fmla="*/ 47 w 278"/>
                <a:gd name="T15" fmla="*/ 56 h 77"/>
                <a:gd name="T16" fmla="*/ 140 w 278"/>
                <a:gd name="T17" fmla="*/ 77 h 77"/>
                <a:gd name="T18" fmla="*/ 243 w 278"/>
                <a:gd name="T19" fmla="*/ 50 h 77"/>
                <a:gd name="T20" fmla="*/ 243 w 278"/>
                <a:gd name="T21" fmla="*/ 50 h 77"/>
                <a:gd name="T22" fmla="*/ 278 w 278"/>
                <a:gd name="T23"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77">
                  <a:moveTo>
                    <a:pt x="278" y="1"/>
                  </a:moveTo>
                  <a:cubicBezTo>
                    <a:pt x="271" y="9"/>
                    <a:pt x="263" y="16"/>
                    <a:pt x="253" y="23"/>
                  </a:cubicBezTo>
                  <a:cubicBezTo>
                    <a:pt x="253" y="23"/>
                    <a:pt x="253" y="23"/>
                    <a:pt x="253" y="23"/>
                  </a:cubicBezTo>
                  <a:cubicBezTo>
                    <a:pt x="253" y="23"/>
                    <a:pt x="253" y="23"/>
                    <a:pt x="253" y="23"/>
                  </a:cubicBezTo>
                  <a:cubicBezTo>
                    <a:pt x="223" y="42"/>
                    <a:pt x="183" y="52"/>
                    <a:pt x="140" y="52"/>
                  </a:cubicBezTo>
                  <a:cubicBezTo>
                    <a:pt x="103" y="52"/>
                    <a:pt x="67" y="44"/>
                    <a:pt x="38" y="30"/>
                  </a:cubicBezTo>
                  <a:cubicBezTo>
                    <a:pt x="22" y="22"/>
                    <a:pt x="9" y="11"/>
                    <a:pt x="0" y="0"/>
                  </a:cubicBezTo>
                  <a:cubicBezTo>
                    <a:pt x="2" y="21"/>
                    <a:pt x="18" y="41"/>
                    <a:pt x="47" y="56"/>
                  </a:cubicBezTo>
                  <a:cubicBezTo>
                    <a:pt x="73" y="70"/>
                    <a:pt x="107" y="77"/>
                    <a:pt x="140" y="77"/>
                  </a:cubicBezTo>
                  <a:cubicBezTo>
                    <a:pt x="178" y="77"/>
                    <a:pt x="216" y="67"/>
                    <a:pt x="243" y="50"/>
                  </a:cubicBezTo>
                  <a:cubicBezTo>
                    <a:pt x="243" y="50"/>
                    <a:pt x="243" y="50"/>
                    <a:pt x="243" y="50"/>
                  </a:cubicBezTo>
                  <a:cubicBezTo>
                    <a:pt x="265" y="36"/>
                    <a:pt x="276" y="19"/>
                    <a:pt x="278" y="1"/>
                  </a:cubicBezTo>
                  <a:close/>
                </a:path>
              </a:pathLst>
            </a:custGeom>
            <a:grpFill/>
            <a:ln>
              <a:noFill/>
            </a:ln>
          </p:spPr>
          <p:txBody>
            <a:bodyPr vert="horz" wrap="square" lIns="68580" tIns="34290" rIns="68580" bIns="34290" numCol="1" anchor="t" anchorCtr="0" compatLnSpc="1"/>
            <a:lstStyle/>
            <a:p>
              <a:endParaRPr lang="zh-CN" altLang="en-US"/>
            </a:p>
          </p:txBody>
        </p:sp>
        <p:sp>
          <p:nvSpPr>
            <p:cNvPr id="144" name="Freeform 146"/>
            <p:cNvSpPr/>
            <p:nvPr/>
          </p:nvSpPr>
          <p:spPr bwMode="auto">
            <a:xfrm>
              <a:off x="1753792" y="2464469"/>
              <a:ext cx="202406" cy="54769"/>
            </a:xfrm>
            <a:custGeom>
              <a:avLst/>
              <a:gdLst>
                <a:gd name="T0" fmla="*/ 253 w 278"/>
                <a:gd name="T1" fmla="*/ 22 h 76"/>
                <a:gd name="T2" fmla="*/ 253 w 278"/>
                <a:gd name="T3" fmla="*/ 23 h 76"/>
                <a:gd name="T4" fmla="*/ 253 w 278"/>
                <a:gd name="T5" fmla="*/ 23 h 76"/>
                <a:gd name="T6" fmla="*/ 140 w 278"/>
                <a:gd name="T7" fmla="*/ 52 h 76"/>
                <a:gd name="T8" fmla="*/ 38 w 278"/>
                <a:gd name="T9" fmla="*/ 30 h 76"/>
                <a:gd name="T10" fmla="*/ 0 w 278"/>
                <a:gd name="T11" fmla="*/ 0 h 76"/>
                <a:gd name="T12" fmla="*/ 47 w 278"/>
                <a:gd name="T13" fmla="*/ 56 h 76"/>
                <a:gd name="T14" fmla="*/ 140 w 278"/>
                <a:gd name="T15" fmla="*/ 76 h 76"/>
                <a:gd name="T16" fmla="*/ 243 w 278"/>
                <a:gd name="T17" fmla="*/ 49 h 76"/>
                <a:gd name="T18" fmla="*/ 243 w 278"/>
                <a:gd name="T19" fmla="*/ 49 h 76"/>
                <a:gd name="T20" fmla="*/ 278 w 278"/>
                <a:gd name="T21" fmla="*/ 1 h 76"/>
                <a:gd name="T22" fmla="*/ 253 w 278"/>
                <a:gd name="T23" fmla="*/ 2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76">
                  <a:moveTo>
                    <a:pt x="253" y="22"/>
                  </a:moveTo>
                  <a:cubicBezTo>
                    <a:pt x="253" y="23"/>
                    <a:pt x="253" y="23"/>
                    <a:pt x="253" y="23"/>
                  </a:cubicBezTo>
                  <a:cubicBezTo>
                    <a:pt x="253" y="23"/>
                    <a:pt x="253" y="23"/>
                    <a:pt x="253" y="23"/>
                  </a:cubicBezTo>
                  <a:cubicBezTo>
                    <a:pt x="223" y="42"/>
                    <a:pt x="183" y="52"/>
                    <a:pt x="140" y="52"/>
                  </a:cubicBezTo>
                  <a:cubicBezTo>
                    <a:pt x="103" y="52"/>
                    <a:pt x="67" y="44"/>
                    <a:pt x="38" y="30"/>
                  </a:cubicBezTo>
                  <a:cubicBezTo>
                    <a:pt x="22" y="21"/>
                    <a:pt x="9" y="11"/>
                    <a:pt x="0" y="0"/>
                  </a:cubicBezTo>
                  <a:cubicBezTo>
                    <a:pt x="2" y="20"/>
                    <a:pt x="18" y="41"/>
                    <a:pt x="47" y="56"/>
                  </a:cubicBezTo>
                  <a:cubicBezTo>
                    <a:pt x="73" y="70"/>
                    <a:pt x="107" y="76"/>
                    <a:pt x="140" y="76"/>
                  </a:cubicBezTo>
                  <a:cubicBezTo>
                    <a:pt x="178" y="76"/>
                    <a:pt x="216" y="67"/>
                    <a:pt x="243" y="49"/>
                  </a:cubicBezTo>
                  <a:cubicBezTo>
                    <a:pt x="243" y="49"/>
                    <a:pt x="243" y="49"/>
                    <a:pt x="243" y="49"/>
                  </a:cubicBezTo>
                  <a:cubicBezTo>
                    <a:pt x="265" y="35"/>
                    <a:pt x="276" y="18"/>
                    <a:pt x="278" y="1"/>
                  </a:cubicBezTo>
                  <a:cubicBezTo>
                    <a:pt x="271" y="9"/>
                    <a:pt x="263" y="16"/>
                    <a:pt x="253" y="22"/>
                  </a:cubicBezTo>
                  <a:close/>
                </a:path>
              </a:pathLst>
            </a:custGeom>
            <a:grpFill/>
            <a:ln>
              <a:noFill/>
            </a:ln>
          </p:spPr>
          <p:txBody>
            <a:bodyPr vert="horz" wrap="square" lIns="68580" tIns="34290" rIns="68580" bIns="34290" numCol="1" anchor="t" anchorCtr="0" compatLnSpc="1"/>
            <a:lstStyle/>
            <a:p>
              <a:endParaRPr lang="zh-CN" altLang="en-US"/>
            </a:p>
          </p:txBody>
        </p:sp>
        <p:sp>
          <p:nvSpPr>
            <p:cNvPr id="145" name="Freeform 147"/>
            <p:cNvSpPr/>
            <p:nvPr/>
          </p:nvSpPr>
          <p:spPr bwMode="auto">
            <a:xfrm>
              <a:off x="1753792" y="2433513"/>
              <a:ext cx="202406" cy="54769"/>
            </a:xfrm>
            <a:custGeom>
              <a:avLst/>
              <a:gdLst>
                <a:gd name="T0" fmla="*/ 253 w 278"/>
                <a:gd name="T1" fmla="*/ 22 h 76"/>
                <a:gd name="T2" fmla="*/ 253 w 278"/>
                <a:gd name="T3" fmla="*/ 22 h 76"/>
                <a:gd name="T4" fmla="*/ 253 w 278"/>
                <a:gd name="T5" fmla="*/ 22 h 76"/>
                <a:gd name="T6" fmla="*/ 140 w 278"/>
                <a:gd name="T7" fmla="*/ 52 h 76"/>
                <a:gd name="T8" fmla="*/ 38 w 278"/>
                <a:gd name="T9" fmla="*/ 29 h 76"/>
                <a:gd name="T10" fmla="*/ 0 w 278"/>
                <a:gd name="T11" fmla="*/ 0 h 76"/>
                <a:gd name="T12" fmla="*/ 47 w 278"/>
                <a:gd name="T13" fmla="*/ 55 h 76"/>
                <a:gd name="T14" fmla="*/ 140 w 278"/>
                <a:gd name="T15" fmla="*/ 76 h 76"/>
                <a:gd name="T16" fmla="*/ 243 w 278"/>
                <a:gd name="T17" fmla="*/ 49 h 76"/>
                <a:gd name="T18" fmla="*/ 243 w 278"/>
                <a:gd name="T19" fmla="*/ 49 h 76"/>
                <a:gd name="T20" fmla="*/ 278 w 278"/>
                <a:gd name="T21" fmla="*/ 1 h 76"/>
                <a:gd name="T22" fmla="*/ 253 w 278"/>
                <a:gd name="T23" fmla="*/ 2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76">
                  <a:moveTo>
                    <a:pt x="253" y="22"/>
                  </a:moveTo>
                  <a:cubicBezTo>
                    <a:pt x="253" y="22"/>
                    <a:pt x="253" y="22"/>
                    <a:pt x="253" y="22"/>
                  </a:cubicBezTo>
                  <a:cubicBezTo>
                    <a:pt x="253" y="22"/>
                    <a:pt x="253" y="22"/>
                    <a:pt x="253" y="22"/>
                  </a:cubicBezTo>
                  <a:cubicBezTo>
                    <a:pt x="223" y="41"/>
                    <a:pt x="183" y="52"/>
                    <a:pt x="140" y="52"/>
                  </a:cubicBezTo>
                  <a:cubicBezTo>
                    <a:pt x="103" y="52"/>
                    <a:pt x="67" y="44"/>
                    <a:pt x="38" y="29"/>
                  </a:cubicBezTo>
                  <a:cubicBezTo>
                    <a:pt x="22" y="21"/>
                    <a:pt x="9" y="11"/>
                    <a:pt x="0" y="0"/>
                  </a:cubicBezTo>
                  <a:cubicBezTo>
                    <a:pt x="2" y="20"/>
                    <a:pt x="18" y="41"/>
                    <a:pt x="47" y="55"/>
                  </a:cubicBezTo>
                  <a:cubicBezTo>
                    <a:pt x="73" y="69"/>
                    <a:pt x="107" y="76"/>
                    <a:pt x="140" y="76"/>
                  </a:cubicBezTo>
                  <a:cubicBezTo>
                    <a:pt x="178" y="76"/>
                    <a:pt x="216" y="67"/>
                    <a:pt x="243" y="49"/>
                  </a:cubicBezTo>
                  <a:cubicBezTo>
                    <a:pt x="243" y="49"/>
                    <a:pt x="243" y="49"/>
                    <a:pt x="243" y="49"/>
                  </a:cubicBezTo>
                  <a:cubicBezTo>
                    <a:pt x="265" y="35"/>
                    <a:pt x="276" y="18"/>
                    <a:pt x="278" y="1"/>
                  </a:cubicBezTo>
                  <a:cubicBezTo>
                    <a:pt x="271" y="9"/>
                    <a:pt x="263" y="16"/>
                    <a:pt x="253" y="22"/>
                  </a:cubicBezTo>
                  <a:close/>
                </a:path>
              </a:pathLst>
            </a:custGeom>
            <a:grpFill/>
            <a:ln>
              <a:noFill/>
            </a:ln>
          </p:spPr>
          <p:txBody>
            <a:bodyPr vert="horz" wrap="square" lIns="68580" tIns="34290" rIns="68580" bIns="34290" numCol="1" anchor="t" anchorCtr="0" compatLnSpc="1"/>
            <a:lstStyle/>
            <a:p>
              <a:endParaRPr lang="zh-CN" altLang="en-US"/>
            </a:p>
          </p:txBody>
        </p:sp>
        <p:sp>
          <p:nvSpPr>
            <p:cNvPr id="146" name="Freeform 148"/>
            <p:cNvSpPr>
              <a:spLocks noEditPoints="1"/>
            </p:cNvSpPr>
            <p:nvPr/>
          </p:nvSpPr>
          <p:spPr bwMode="auto">
            <a:xfrm>
              <a:off x="1752601" y="2340644"/>
              <a:ext cx="203597" cy="123825"/>
            </a:xfrm>
            <a:custGeom>
              <a:avLst/>
              <a:gdLst>
                <a:gd name="T0" fmla="*/ 2 w 280"/>
                <a:gd name="T1" fmla="*/ 78 h 171"/>
                <a:gd name="T2" fmla="*/ 49 w 280"/>
                <a:gd name="T3" fmla="*/ 141 h 171"/>
                <a:gd name="T4" fmla="*/ 245 w 280"/>
                <a:gd name="T5" fmla="*/ 135 h 171"/>
                <a:gd name="T6" fmla="*/ 245 w 280"/>
                <a:gd name="T7" fmla="*/ 135 h 171"/>
                <a:gd name="T8" fmla="*/ 280 w 280"/>
                <a:gd name="T9" fmla="*/ 84 h 171"/>
                <a:gd name="T10" fmla="*/ 280 w 280"/>
                <a:gd name="T11" fmla="*/ 81 h 171"/>
                <a:gd name="T12" fmla="*/ 280 w 280"/>
                <a:gd name="T13" fmla="*/ 77 h 171"/>
                <a:gd name="T14" fmla="*/ 233 w 280"/>
                <a:gd name="T15" fmla="*/ 21 h 171"/>
                <a:gd name="T16" fmla="*/ 140 w 280"/>
                <a:gd name="T17" fmla="*/ 0 h 171"/>
                <a:gd name="T18" fmla="*/ 133 w 280"/>
                <a:gd name="T19" fmla="*/ 1 h 171"/>
                <a:gd name="T20" fmla="*/ 132 w 280"/>
                <a:gd name="T21" fmla="*/ 1 h 171"/>
                <a:gd name="T22" fmla="*/ 119 w 280"/>
                <a:gd name="T23" fmla="*/ 1 h 171"/>
                <a:gd name="T24" fmla="*/ 119 w 280"/>
                <a:gd name="T25" fmla="*/ 1 h 171"/>
                <a:gd name="T26" fmla="*/ 106 w 280"/>
                <a:gd name="T27" fmla="*/ 3 h 171"/>
                <a:gd name="T28" fmla="*/ 106 w 280"/>
                <a:gd name="T29" fmla="*/ 3 h 171"/>
                <a:gd name="T30" fmla="*/ 93 w 280"/>
                <a:gd name="T31" fmla="*/ 5 h 171"/>
                <a:gd name="T32" fmla="*/ 93 w 280"/>
                <a:gd name="T33" fmla="*/ 5 h 171"/>
                <a:gd name="T34" fmla="*/ 37 w 280"/>
                <a:gd name="T35" fmla="*/ 27 h 171"/>
                <a:gd name="T36" fmla="*/ 37 w 280"/>
                <a:gd name="T37" fmla="*/ 27 h 171"/>
                <a:gd name="T38" fmla="*/ 2 w 280"/>
                <a:gd name="T39" fmla="*/ 78 h 171"/>
                <a:gd name="T40" fmla="*/ 230 w 280"/>
                <a:gd name="T41" fmla="*/ 127 h 171"/>
                <a:gd name="T42" fmla="*/ 230 w 280"/>
                <a:gd name="T43" fmla="*/ 127 h 171"/>
                <a:gd name="T44" fmla="*/ 62 w 280"/>
                <a:gd name="T45" fmla="*/ 133 h 171"/>
                <a:gd name="T46" fmla="*/ 52 w 280"/>
                <a:gd name="T47" fmla="*/ 35 h 171"/>
                <a:gd name="T48" fmla="*/ 220 w 280"/>
                <a:gd name="T49" fmla="*/ 30 h 171"/>
                <a:gd name="T50" fmla="*/ 230 w 280"/>
                <a:gd name="T51" fmla="*/ 12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171">
                  <a:moveTo>
                    <a:pt x="2" y="78"/>
                  </a:moveTo>
                  <a:cubicBezTo>
                    <a:pt x="0" y="101"/>
                    <a:pt x="16" y="125"/>
                    <a:pt x="49" y="141"/>
                  </a:cubicBezTo>
                  <a:cubicBezTo>
                    <a:pt x="106" y="171"/>
                    <a:pt x="194" y="168"/>
                    <a:pt x="245" y="135"/>
                  </a:cubicBezTo>
                  <a:cubicBezTo>
                    <a:pt x="245" y="135"/>
                    <a:pt x="245" y="135"/>
                    <a:pt x="245" y="135"/>
                  </a:cubicBezTo>
                  <a:cubicBezTo>
                    <a:pt x="268" y="120"/>
                    <a:pt x="279" y="102"/>
                    <a:pt x="280" y="84"/>
                  </a:cubicBezTo>
                  <a:cubicBezTo>
                    <a:pt x="280" y="83"/>
                    <a:pt x="280" y="82"/>
                    <a:pt x="280" y="81"/>
                  </a:cubicBezTo>
                  <a:cubicBezTo>
                    <a:pt x="280" y="80"/>
                    <a:pt x="280" y="78"/>
                    <a:pt x="280" y="77"/>
                  </a:cubicBezTo>
                  <a:cubicBezTo>
                    <a:pt x="278" y="56"/>
                    <a:pt x="262" y="36"/>
                    <a:pt x="233" y="21"/>
                  </a:cubicBezTo>
                  <a:cubicBezTo>
                    <a:pt x="206" y="7"/>
                    <a:pt x="173" y="0"/>
                    <a:pt x="140" y="0"/>
                  </a:cubicBezTo>
                  <a:cubicBezTo>
                    <a:pt x="138" y="0"/>
                    <a:pt x="135" y="0"/>
                    <a:pt x="133" y="1"/>
                  </a:cubicBezTo>
                  <a:cubicBezTo>
                    <a:pt x="132" y="1"/>
                    <a:pt x="132" y="1"/>
                    <a:pt x="132" y="1"/>
                  </a:cubicBezTo>
                  <a:cubicBezTo>
                    <a:pt x="128" y="1"/>
                    <a:pt x="124" y="1"/>
                    <a:pt x="119" y="1"/>
                  </a:cubicBezTo>
                  <a:cubicBezTo>
                    <a:pt x="119" y="1"/>
                    <a:pt x="119" y="1"/>
                    <a:pt x="119" y="1"/>
                  </a:cubicBezTo>
                  <a:cubicBezTo>
                    <a:pt x="115" y="2"/>
                    <a:pt x="110" y="2"/>
                    <a:pt x="106" y="3"/>
                  </a:cubicBezTo>
                  <a:cubicBezTo>
                    <a:pt x="106" y="3"/>
                    <a:pt x="106" y="3"/>
                    <a:pt x="106" y="3"/>
                  </a:cubicBezTo>
                  <a:cubicBezTo>
                    <a:pt x="102" y="4"/>
                    <a:pt x="97" y="4"/>
                    <a:pt x="93" y="5"/>
                  </a:cubicBezTo>
                  <a:cubicBezTo>
                    <a:pt x="93" y="5"/>
                    <a:pt x="93" y="5"/>
                    <a:pt x="93" y="5"/>
                  </a:cubicBezTo>
                  <a:cubicBezTo>
                    <a:pt x="72" y="10"/>
                    <a:pt x="52" y="17"/>
                    <a:pt x="37" y="27"/>
                  </a:cubicBezTo>
                  <a:cubicBezTo>
                    <a:pt x="37" y="27"/>
                    <a:pt x="37" y="27"/>
                    <a:pt x="37" y="27"/>
                  </a:cubicBezTo>
                  <a:cubicBezTo>
                    <a:pt x="14" y="42"/>
                    <a:pt x="3" y="60"/>
                    <a:pt x="2" y="78"/>
                  </a:cubicBezTo>
                  <a:close/>
                  <a:moveTo>
                    <a:pt x="230" y="127"/>
                  </a:moveTo>
                  <a:cubicBezTo>
                    <a:pt x="230" y="127"/>
                    <a:pt x="230" y="127"/>
                    <a:pt x="230" y="127"/>
                  </a:cubicBezTo>
                  <a:cubicBezTo>
                    <a:pt x="187" y="156"/>
                    <a:pt x="111" y="158"/>
                    <a:pt x="62" y="133"/>
                  </a:cubicBezTo>
                  <a:cubicBezTo>
                    <a:pt x="13" y="107"/>
                    <a:pt x="8" y="63"/>
                    <a:pt x="52" y="35"/>
                  </a:cubicBezTo>
                  <a:cubicBezTo>
                    <a:pt x="95" y="6"/>
                    <a:pt x="171" y="4"/>
                    <a:pt x="220" y="30"/>
                  </a:cubicBezTo>
                  <a:cubicBezTo>
                    <a:pt x="269" y="55"/>
                    <a:pt x="274" y="99"/>
                    <a:pt x="230" y="127"/>
                  </a:cubicBezTo>
                  <a:close/>
                </a:path>
              </a:pathLst>
            </a:custGeom>
            <a:grpFill/>
            <a:ln>
              <a:noFill/>
            </a:ln>
          </p:spPr>
          <p:txBody>
            <a:bodyPr vert="horz" wrap="square" lIns="68580" tIns="34290" rIns="68580" bIns="34290" numCol="1" anchor="t" anchorCtr="0" compatLnSpc="1"/>
            <a:lstStyle/>
            <a:p>
              <a:endParaRPr lang="zh-CN" altLang="en-US"/>
            </a:p>
          </p:txBody>
        </p:sp>
        <p:sp>
          <p:nvSpPr>
            <p:cNvPr id="147" name="Freeform 149"/>
            <p:cNvSpPr>
              <a:spLocks noEditPoints="1"/>
            </p:cNvSpPr>
            <p:nvPr/>
          </p:nvSpPr>
          <p:spPr bwMode="auto">
            <a:xfrm>
              <a:off x="1764506" y="2346598"/>
              <a:ext cx="180975" cy="104775"/>
            </a:xfrm>
            <a:custGeom>
              <a:avLst/>
              <a:gdLst>
                <a:gd name="T0" fmla="*/ 40 w 248"/>
                <a:gd name="T1" fmla="*/ 29 h 144"/>
                <a:gd name="T2" fmla="*/ 50 w 248"/>
                <a:gd name="T3" fmla="*/ 120 h 144"/>
                <a:gd name="T4" fmla="*/ 208 w 248"/>
                <a:gd name="T5" fmla="*/ 115 h 144"/>
                <a:gd name="T6" fmla="*/ 198 w 248"/>
                <a:gd name="T7" fmla="*/ 24 h 144"/>
                <a:gd name="T8" fmla="*/ 40 w 248"/>
                <a:gd name="T9" fmla="*/ 29 h 144"/>
                <a:gd name="T10" fmla="*/ 81 w 248"/>
                <a:gd name="T11" fmla="*/ 107 h 144"/>
                <a:gd name="T12" fmla="*/ 74 w 248"/>
                <a:gd name="T13" fmla="*/ 111 h 144"/>
                <a:gd name="T14" fmla="*/ 68 w 248"/>
                <a:gd name="T15" fmla="*/ 111 h 144"/>
                <a:gd name="T16" fmla="*/ 67 w 248"/>
                <a:gd name="T17" fmla="*/ 110 h 144"/>
                <a:gd name="T18" fmla="*/ 65 w 248"/>
                <a:gd name="T19" fmla="*/ 109 h 144"/>
                <a:gd name="T20" fmla="*/ 64 w 248"/>
                <a:gd name="T21" fmla="*/ 106 h 144"/>
                <a:gd name="T22" fmla="*/ 71 w 248"/>
                <a:gd name="T23" fmla="*/ 101 h 144"/>
                <a:gd name="T24" fmla="*/ 51 w 248"/>
                <a:gd name="T25" fmla="*/ 82 h 144"/>
                <a:gd name="T26" fmla="*/ 52 w 248"/>
                <a:gd name="T27" fmla="*/ 81 h 144"/>
                <a:gd name="T28" fmla="*/ 69 w 248"/>
                <a:gd name="T29" fmla="*/ 76 h 144"/>
                <a:gd name="T30" fmla="*/ 71 w 248"/>
                <a:gd name="T31" fmla="*/ 76 h 144"/>
                <a:gd name="T32" fmla="*/ 86 w 248"/>
                <a:gd name="T33" fmla="*/ 91 h 144"/>
                <a:gd name="T34" fmla="*/ 114 w 248"/>
                <a:gd name="T35" fmla="*/ 73 h 144"/>
                <a:gd name="T36" fmla="*/ 113 w 248"/>
                <a:gd name="T37" fmla="*/ 41 h 144"/>
                <a:gd name="T38" fmla="*/ 168 w 248"/>
                <a:gd name="T39" fmla="*/ 38 h 144"/>
                <a:gd name="T40" fmla="*/ 175 w 248"/>
                <a:gd name="T41" fmla="*/ 33 h 144"/>
                <a:gd name="T42" fmla="*/ 182 w 248"/>
                <a:gd name="T43" fmla="*/ 33 h 144"/>
                <a:gd name="T44" fmla="*/ 185 w 248"/>
                <a:gd name="T45" fmla="*/ 35 h 144"/>
                <a:gd name="T46" fmla="*/ 185 w 248"/>
                <a:gd name="T47" fmla="*/ 38 h 144"/>
                <a:gd name="T48" fmla="*/ 178 w 248"/>
                <a:gd name="T49" fmla="*/ 43 h 144"/>
                <a:gd name="T50" fmla="*/ 195 w 248"/>
                <a:gd name="T51" fmla="*/ 61 h 144"/>
                <a:gd name="T52" fmla="*/ 193 w 248"/>
                <a:gd name="T53" fmla="*/ 62 h 144"/>
                <a:gd name="T54" fmla="*/ 179 w 248"/>
                <a:gd name="T55" fmla="*/ 66 h 144"/>
                <a:gd name="T56" fmla="*/ 176 w 248"/>
                <a:gd name="T57" fmla="*/ 66 h 144"/>
                <a:gd name="T58" fmla="*/ 163 w 248"/>
                <a:gd name="T59" fmla="*/ 53 h 144"/>
                <a:gd name="T60" fmla="*/ 137 w 248"/>
                <a:gd name="T61" fmla="*/ 70 h 144"/>
                <a:gd name="T62" fmla="*/ 137 w 248"/>
                <a:gd name="T63" fmla="*/ 103 h 144"/>
                <a:gd name="T64" fmla="*/ 81 w 248"/>
                <a:gd name="T65"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144">
                  <a:moveTo>
                    <a:pt x="40" y="29"/>
                  </a:moveTo>
                  <a:cubicBezTo>
                    <a:pt x="0" y="56"/>
                    <a:pt x="4" y="96"/>
                    <a:pt x="50" y="120"/>
                  </a:cubicBezTo>
                  <a:cubicBezTo>
                    <a:pt x="96" y="144"/>
                    <a:pt x="167" y="142"/>
                    <a:pt x="208" y="115"/>
                  </a:cubicBezTo>
                  <a:cubicBezTo>
                    <a:pt x="248" y="89"/>
                    <a:pt x="244" y="48"/>
                    <a:pt x="198" y="24"/>
                  </a:cubicBezTo>
                  <a:cubicBezTo>
                    <a:pt x="152" y="0"/>
                    <a:pt x="81" y="2"/>
                    <a:pt x="40" y="29"/>
                  </a:cubicBezTo>
                  <a:close/>
                  <a:moveTo>
                    <a:pt x="81" y="107"/>
                  </a:moveTo>
                  <a:cubicBezTo>
                    <a:pt x="74" y="111"/>
                    <a:pt x="74" y="111"/>
                    <a:pt x="74" y="111"/>
                  </a:cubicBezTo>
                  <a:cubicBezTo>
                    <a:pt x="72" y="112"/>
                    <a:pt x="71" y="112"/>
                    <a:pt x="68" y="111"/>
                  </a:cubicBezTo>
                  <a:cubicBezTo>
                    <a:pt x="67" y="110"/>
                    <a:pt x="67" y="110"/>
                    <a:pt x="67" y="110"/>
                  </a:cubicBezTo>
                  <a:cubicBezTo>
                    <a:pt x="65" y="109"/>
                    <a:pt x="65" y="109"/>
                    <a:pt x="65" y="109"/>
                  </a:cubicBezTo>
                  <a:cubicBezTo>
                    <a:pt x="62" y="108"/>
                    <a:pt x="62" y="107"/>
                    <a:pt x="64" y="106"/>
                  </a:cubicBezTo>
                  <a:cubicBezTo>
                    <a:pt x="71" y="101"/>
                    <a:pt x="71" y="101"/>
                    <a:pt x="71" y="101"/>
                  </a:cubicBezTo>
                  <a:cubicBezTo>
                    <a:pt x="65" y="99"/>
                    <a:pt x="46" y="85"/>
                    <a:pt x="51" y="82"/>
                  </a:cubicBezTo>
                  <a:cubicBezTo>
                    <a:pt x="51" y="82"/>
                    <a:pt x="51" y="82"/>
                    <a:pt x="52" y="81"/>
                  </a:cubicBezTo>
                  <a:cubicBezTo>
                    <a:pt x="69" y="76"/>
                    <a:pt x="69" y="76"/>
                    <a:pt x="69" y="76"/>
                  </a:cubicBezTo>
                  <a:cubicBezTo>
                    <a:pt x="69" y="76"/>
                    <a:pt x="71" y="76"/>
                    <a:pt x="71" y="76"/>
                  </a:cubicBezTo>
                  <a:cubicBezTo>
                    <a:pt x="72" y="77"/>
                    <a:pt x="77" y="86"/>
                    <a:pt x="86" y="91"/>
                  </a:cubicBezTo>
                  <a:cubicBezTo>
                    <a:pt x="114" y="73"/>
                    <a:pt x="114" y="73"/>
                    <a:pt x="114" y="73"/>
                  </a:cubicBezTo>
                  <a:cubicBezTo>
                    <a:pt x="108" y="66"/>
                    <a:pt x="95" y="53"/>
                    <a:pt x="113" y="41"/>
                  </a:cubicBezTo>
                  <a:cubicBezTo>
                    <a:pt x="134" y="27"/>
                    <a:pt x="161" y="34"/>
                    <a:pt x="168" y="38"/>
                  </a:cubicBezTo>
                  <a:cubicBezTo>
                    <a:pt x="175" y="33"/>
                    <a:pt x="175" y="33"/>
                    <a:pt x="175" y="33"/>
                  </a:cubicBezTo>
                  <a:cubicBezTo>
                    <a:pt x="178" y="32"/>
                    <a:pt x="179" y="32"/>
                    <a:pt x="182" y="33"/>
                  </a:cubicBezTo>
                  <a:cubicBezTo>
                    <a:pt x="185" y="35"/>
                    <a:pt x="185" y="35"/>
                    <a:pt x="185" y="35"/>
                  </a:cubicBezTo>
                  <a:cubicBezTo>
                    <a:pt x="188" y="36"/>
                    <a:pt x="188" y="37"/>
                    <a:pt x="185" y="38"/>
                  </a:cubicBezTo>
                  <a:cubicBezTo>
                    <a:pt x="178" y="43"/>
                    <a:pt x="178" y="43"/>
                    <a:pt x="178" y="43"/>
                  </a:cubicBezTo>
                  <a:cubicBezTo>
                    <a:pt x="183" y="45"/>
                    <a:pt x="200" y="58"/>
                    <a:pt x="195" y="61"/>
                  </a:cubicBezTo>
                  <a:cubicBezTo>
                    <a:pt x="195" y="62"/>
                    <a:pt x="194" y="62"/>
                    <a:pt x="193" y="62"/>
                  </a:cubicBezTo>
                  <a:cubicBezTo>
                    <a:pt x="179" y="66"/>
                    <a:pt x="179" y="66"/>
                    <a:pt x="179" y="66"/>
                  </a:cubicBezTo>
                  <a:cubicBezTo>
                    <a:pt x="178" y="66"/>
                    <a:pt x="177" y="66"/>
                    <a:pt x="176" y="66"/>
                  </a:cubicBezTo>
                  <a:cubicBezTo>
                    <a:pt x="175" y="65"/>
                    <a:pt x="170" y="56"/>
                    <a:pt x="163" y="53"/>
                  </a:cubicBezTo>
                  <a:cubicBezTo>
                    <a:pt x="137" y="70"/>
                    <a:pt x="137" y="70"/>
                    <a:pt x="137" y="70"/>
                  </a:cubicBezTo>
                  <a:cubicBezTo>
                    <a:pt x="143" y="78"/>
                    <a:pt x="155" y="91"/>
                    <a:pt x="137" y="103"/>
                  </a:cubicBezTo>
                  <a:cubicBezTo>
                    <a:pt x="117" y="116"/>
                    <a:pt x="93" y="111"/>
                    <a:pt x="81" y="107"/>
                  </a:cubicBezTo>
                  <a:close/>
                </a:path>
              </a:pathLst>
            </a:custGeom>
            <a:grpFill/>
            <a:ln>
              <a:noFill/>
            </a:ln>
          </p:spPr>
          <p:txBody>
            <a:bodyPr vert="horz" wrap="square" lIns="68580" tIns="34290" rIns="68580" bIns="34290" numCol="1" anchor="t" anchorCtr="0" compatLnSpc="1"/>
            <a:lstStyle/>
            <a:p>
              <a:endParaRPr lang="zh-CN" altLang="en-US"/>
            </a:p>
          </p:txBody>
        </p:sp>
        <p:sp>
          <p:nvSpPr>
            <p:cNvPr id="148" name="Freeform 150"/>
            <p:cNvSpPr/>
            <p:nvPr/>
          </p:nvSpPr>
          <p:spPr bwMode="auto">
            <a:xfrm>
              <a:off x="1833563" y="2404938"/>
              <a:ext cx="22622" cy="14288"/>
            </a:xfrm>
            <a:custGeom>
              <a:avLst/>
              <a:gdLst>
                <a:gd name="T0" fmla="*/ 22 w 31"/>
                <a:gd name="T1" fmla="*/ 14 h 19"/>
                <a:gd name="T2" fmla="*/ 24 w 31"/>
                <a:gd name="T3" fmla="*/ 0 h 19"/>
                <a:gd name="T4" fmla="*/ 0 w 31"/>
                <a:gd name="T5" fmla="*/ 16 h 19"/>
                <a:gd name="T6" fmla="*/ 22 w 31"/>
                <a:gd name="T7" fmla="*/ 14 h 19"/>
              </a:gdLst>
              <a:ahLst/>
              <a:cxnLst>
                <a:cxn ang="0">
                  <a:pos x="T0" y="T1"/>
                </a:cxn>
                <a:cxn ang="0">
                  <a:pos x="T2" y="T3"/>
                </a:cxn>
                <a:cxn ang="0">
                  <a:pos x="T4" y="T5"/>
                </a:cxn>
                <a:cxn ang="0">
                  <a:pos x="T6" y="T7"/>
                </a:cxn>
              </a:cxnLst>
              <a:rect l="0" t="0" r="r" b="b"/>
              <a:pathLst>
                <a:path w="31" h="19">
                  <a:moveTo>
                    <a:pt x="22" y="14"/>
                  </a:moveTo>
                  <a:cubicBezTo>
                    <a:pt x="31" y="9"/>
                    <a:pt x="26" y="3"/>
                    <a:pt x="24" y="0"/>
                  </a:cubicBezTo>
                  <a:cubicBezTo>
                    <a:pt x="0" y="16"/>
                    <a:pt x="0" y="16"/>
                    <a:pt x="0" y="16"/>
                  </a:cubicBezTo>
                  <a:cubicBezTo>
                    <a:pt x="6" y="18"/>
                    <a:pt x="15" y="19"/>
                    <a:pt x="22" y="14"/>
                  </a:cubicBezTo>
                  <a:close/>
                </a:path>
              </a:pathLst>
            </a:custGeom>
            <a:grpFill/>
            <a:ln>
              <a:noFill/>
            </a:ln>
          </p:spPr>
          <p:txBody>
            <a:bodyPr vert="horz" wrap="square" lIns="68580" tIns="34290" rIns="68580" bIns="34290" numCol="1" anchor="t" anchorCtr="0" compatLnSpc="1"/>
            <a:lstStyle/>
            <a:p>
              <a:endParaRPr lang="zh-CN" altLang="en-US"/>
            </a:p>
          </p:txBody>
        </p:sp>
        <p:sp>
          <p:nvSpPr>
            <p:cNvPr id="149" name="Freeform 151"/>
            <p:cNvSpPr/>
            <p:nvPr/>
          </p:nvSpPr>
          <p:spPr bwMode="auto">
            <a:xfrm>
              <a:off x="1856185" y="2378744"/>
              <a:ext cx="21431" cy="14288"/>
            </a:xfrm>
            <a:custGeom>
              <a:avLst/>
              <a:gdLst>
                <a:gd name="T0" fmla="*/ 7 w 30"/>
                <a:gd name="T1" fmla="*/ 19 h 19"/>
                <a:gd name="T2" fmla="*/ 30 w 30"/>
                <a:gd name="T3" fmla="*/ 4 h 19"/>
                <a:gd name="T4" fmla="*/ 8 w 30"/>
                <a:gd name="T5" fmla="*/ 6 h 19"/>
                <a:gd name="T6" fmla="*/ 7 w 30"/>
                <a:gd name="T7" fmla="*/ 19 h 19"/>
              </a:gdLst>
              <a:ahLst/>
              <a:cxnLst>
                <a:cxn ang="0">
                  <a:pos x="T0" y="T1"/>
                </a:cxn>
                <a:cxn ang="0">
                  <a:pos x="T2" y="T3"/>
                </a:cxn>
                <a:cxn ang="0">
                  <a:pos x="T4" y="T5"/>
                </a:cxn>
                <a:cxn ang="0">
                  <a:pos x="T6" y="T7"/>
                </a:cxn>
              </a:cxnLst>
              <a:rect l="0" t="0" r="r" b="b"/>
              <a:pathLst>
                <a:path w="30" h="19">
                  <a:moveTo>
                    <a:pt x="7" y="19"/>
                  </a:moveTo>
                  <a:cubicBezTo>
                    <a:pt x="30" y="4"/>
                    <a:pt x="30" y="4"/>
                    <a:pt x="30" y="4"/>
                  </a:cubicBezTo>
                  <a:cubicBezTo>
                    <a:pt x="26" y="3"/>
                    <a:pt x="16" y="0"/>
                    <a:pt x="8" y="6"/>
                  </a:cubicBezTo>
                  <a:cubicBezTo>
                    <a:pt x="0" y="11"/>
                    <a:pt x="4" y="16"/>
                    <a:pt x="7" y="19"/>
                  </a:cubicBezTo>
                  <a:close/>
                </a:path>
              </a:pathLst>
            </a:custGeom>
            <a:grpFill/>
            <a:ln>
              <a:noFill/>
            </a:ln>
          </p:spPr>
          <p:txBody>
            <a:bodyPr vert="horz" wrap="square" lIns="68580" tIns="34290" rIns="68580" bIns="34290" numCol="1" anchor="t" anchorCtr="0" compatLnSpc="1"/>
            <a:lstStyle/>
            <a:p>
              <a:endParaRPr lang="zh-CN" altLang="en-US"/>
            </a:p>
          </p:txBody>
        </p:sp>
        <p:sp>
          <p:nvSpPr>
            <p:cNvPr id="150" name="Freeform 152"/>
            <p:cNvSpPr>
              <a:spLocks noEditPoints="1"/>
            </p:cNvSpPr>
            <p:nvPr/>
          </p:nvSpPr>
          <p:spPr bwMode="auto">
            <a:xfrm>
              <a:off x="2586038" y="2379935"/>
              <a:ext cx="209550" cy="130969"/>
            </a:xfrm>
            <a:custGeom>
              <a:avLst/>
              <a:gdLst>
                <a:gd name="T0" fmla="*/ 0 w 176"/>
                <a:gd name="T1" fmla="*/ 0 h 110"/>
                <a:gd name="T2" fmla="*/ 0 w 176"/>
                <a:gd name="T3" fmla="*/ 110 h 110"/>
                <a:gd name="T4" fmla="*/ 176 w 176"/>
                <a:gd name="T5" fmla="*/ 110 h 110"/>
                <a:gd name="T6" fmla="*/ 176 w 176"/>
                <a:gd name="T7" fmla="*/ 0 h 110"/>
                <a:gd name="T8" fmla="*/ 0 w 176"/>
                <a:gd name="T9" fmla="*/ 0 h 110"/>
                <a:gd name="T10" fmla="*/ 166 w 176"/>
                <a:gd name="T11" fmla="*/ 100 h 110"/>
                <a:gd name="T12" fmla="*/ 10 w 176"/>
                <a:gd name="T13" fmla="*/ 100 h 110"/>
                <a:gd name="T14" fmla="*/ 10 w 176"/>
                <a:gd name="T15" fmla="*/ 10 h 110"/>
                <a:gd name="T16" fmla="*/ 166 w 176"/>
                <a:gd name="T17" fmla="*/ 10 h 110"/>
                <a:gd name="T18" fmla="*/ 166 w 176"/>
                <a:gd name="T19"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10">
                  <a:moveTo>
                    <a:pt x="0" y="0"/>
                  </a:moveTo>
                  <a:lnTo>
                    <a:pt x="0" y="110"/>
                  </a:lnTo>
                  <a:lnTo>
                    <a:pt x="176" y="110"/>
                  </a:lnTo>
                  <a:lnTo>
                    <a:pt x="176" y="0"/>
                  </a:lnTo>
                  <a:lnTo>
                    <a:pt x="0" y="0"/>
                  </a:lnTo>
                  <a:close/>
                  <a:moveTo>
                    <a:pt x="166" y="100"/>
                  </a:moveTo>
                  <a:lnTo>
                    <a:pt x="10" y="100"/>
                  </a:lnTo>
                  <a:lnTo>
                    <a:pt x="10" y="10"/>
                  </a:lnTo>
                  <a:lnTo>
                    <a:pt x="166" y="10"/>
                  </a:lnTo>
                  <a:lnTo>
                    <a:pt x="166" y="100"/>
                  </a:lnTo>
                  <a:close/>
                </a:path>
              </a:pathLst>
            </a:custGeom>
            <a:grpFill/>
            <a:ln>
              <a:noFill/>
            </a:ln>
          </p:spPr>
          <p:txBody>
            <a:bodyPr vert="horz" wrap="square" lIns="68580" tIns="34290" rIns="68580" bIns="34290" numCol="1" anchor="t" anchorCtr="0" compatLnSpc="1"/>
            <a:lstStyle/>
            <a:p>
              <a:endParaRPr lang="zh-CN" altLang="en-US"/>
            </a:p>
          </p:txBody>
        </p:sp>
        <p:sp>
          <p:nvSpPr>
            <p:cNvPr id="151" name="Oval 153"/>
            <p:cNvSpPr>
              <a:spLocks noChangeArrowheads="1"/>
            </p:cNvSpPr>
            <p:nvPr/>
          </p:nvSpPr>
          <p:spPr bwMode="auto">
            <a:xfrm>
              <a:off x="2749154" y="2434704"/>
              <a:ext cx="8335" cy="20241"/>
            </a:xfrm>
            <a:prstGeom prst="ellipse">
              <a:avLst/>
            </a:prstGeom>
            <a:grpFill/>
            <a:ln>
              <a:noFill/>
            </a:ln>
          </p:spPr>
          <p:txBody>
            <a:bodyPr vert="horz" wrap="square" lIns="68580" tIns="34290" rIns="68580" bIns="34290" numCol="1" anchor="t" anchorCtr="0" compatLnSpc="1"/>
            <a:lstStyle/>
            <a:p>
              <a:endParaRPr lang="zh-CN" altLang="en-US"/>
            </a:p>
          </p:txBody>
        </p:sp>
        <p:sp>
          <p:nvSpPr>
            <p:cNvPr id="152" name="Freeform 154"/>
            <p:cNvSpPr>
              <a:spLocks noEditPoints="1"/>
            </p:cNvSpPr>
            <p:nvPr/>
          </p:nvSpPr>
          <p:spPr bwMode="auto">
            <a:xfrm>
              <a:off x="2708672" y="2400175"/>
              <a:ext cx="66675" cy="90488"/>
            </a:xfrm>
            <a:custGeom>
              <a:avLst/>
              <a:gdLst>
                <a:gd name="T0" fmla="*/ 28 w 92"/>
                <a:gd name="T1" fmla="*/ 62 h 124"/>
                <a:gd name="T2" fmla="*/ 0 w 92"/>
                <a:gd name="T3" fmla="*/ 124 h 124"/>
                <a:gd name="T4" fmla="*/ 92 w 92"/>
                <a:gd name="T5" fmla="*/ 124 h 124"/>
                <a:gd name="T6" fmla="*/ 92 w 92"/>
                <a:gd name="T7" fmla="*/ 0 h 124"/>
                <a:gd name="T8" fmla="*/ 1 w 92"/>
                <a:gd name="T9" fmla="*/ 0 h 124"/>
                <a:gd name="T10" fmla="*/ 28 w 92"/>
                <a:gd name="T11" fmla="*/ 62 h 124"/>
                <a:gd name="T12" fmla="*/ 63 w 92"/>
                <a:gd name="T13" fmla="*/ 40 h 124"/>
                <a:gd name="T14" fmla="*/ 76 w 92"/>
                <a:gd name="T15" fmla="*/ 62 h 124"/>
                <a:gd name="T16" fmla="*/ 63 w 92"/>
                <a:gd name="T17" fmla="*/ 83 h 124"/>
                <a:gd name="T18" fmla="*/ 49 w 92"/>
                <a:gd name="T19" fmla="*/ 62 h 124"/>
                <a:gd name="T20" fmla="*/ 63 w 92"/>
                <a:gd name="T21" fmla="*/ 4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24">
                  <a:moveTo>
                    <a:pt x="28" y="62"/>
                  </a:moveTo>
                  <a:cubicBezTo>
                    <a:pt x="28" y="89"/>
                    <a:pt x="17" y="112"/>
                    <a:pt x="0" y="124"/>
                  </a:cubicBezTo>
                  <a:cubicBezTo>
                    <a:pt x="92" y="124"/>
                    <a:pt x="92" y="124"/>
                    <a:pt x="92" y="124"/>
                  </a:cubicBezTo>
                  <a:cubicBezTo>
                    <a:pt x="92" y="0"/>
                    <a:pt x="92" y="0"/>
                    <a:pt x="92" y="0"/>
                  </a:cubicBezTo>
                  <a:cubicBezTo>
                    <a:pt x="1" y="0"/>
                    <a:pt x="1" y="0"/>
                    <a:pt x="1" y="0"/>
                  </a:cubicBezTo>
                  <a:cubicBezTo>
                    <a:pt x="17" y="12"/>
                    <a:pt x="28" y="35"/>
                    <a:pt x="28" y="62"/>
                  </a:cubicBezTo>
                  <a:close/>
                  <a:moveTo>
                    <a:pt x="63" y="40"/>
                  </a:moveTo>
                  <a:cubicBezTo>
                    <a:pt x="70" y="40"/>
                    <a:pt x="76" y="50"/>
                    <a:pt x="76" y="62"/>
                  </a:cubicBezTo>
                  <a:cubicBezTo>
                    <a:pt x="76" y="73"/>
                    <a:pt x="70" y="83"/>
                    <a:pt x="63" y="83"/>
                  </a:cubicBezTo>
                  <a:cubicBezTo>
                    <a:pt x="55" y="83"/>
                    <a:pt x="49" y="73"/>
                    <a:pt x="49" y="62"/>
                  </a:cubicBezTo>
                  <a:cubicBezTo>
                    <a:pt x="49" y="50"/>
                    <a:pt x="55" y="40"/>
                    <a:pt x="63" y="40"/>
                  </a:cubicBezTo>
                  <a:close/>
                </a:path>
              </a:pathLst>
            </a:custGeom>
            <a:grpFill/>
            <a:ln>
              <a:noFill/>
            </a:ln>
          </p:spPr>
          <p:txBody>
            <a:bodyPr vert="horz" wrap="square" lIns="68580" tIns="34290" rIns="68580" bIns="34290" numCol="1" anchor="t" anchorCtr="0" compatLnSpc="1"/>
            <a:lstStyle/>
            <a:p>
              <a:endParaRPr lang="zh-CN" altLang="en-US"/>
            </a:p>
          </p:txBody>
        </p:sp>
        <p:sp>
          <p:nvSpPr>
            <p:cNvPr id="153" name="Oval 155"/>
            <p:cNvSpPr>
              <a:spLocks noChangeArrowheads="1"/>
            </p:cNvSpPr>
            <p:nvPr/>
          </p:nvSpPr>
          <p:spPr bwMode="auto">
            <a:xfrm>
              <a:off x="2624138" y="2434704"/>
              <a:ext cx="7144" cy="20241"/>
            </a:xfrm>
            <a:prstGeom prst="ellipse">
              <a:avLst/>
            </a:prstGeom>
            <a:grpFill/>
            <a:ln>
              <a:noFill/>
            </a:ln>
          </p:spPr>
          <p:txBody>
            <a:bodyPr vert="horz" wrap="square" lIns="68580" tIns="34290" rIns="68580" bIns="34290" numCol="1" anchor="t" anchorCtr="0" compatLnSpc="1"/>
            <a:lstStyle/>
            <a:p>
              <a:endParaRPr lang="zh-CN" altLang="en-US"/>
            </a:p>
          </p:txBody>
        </p:sp>
        <p:sp>
          <p:nvSpPr>
            <p:cNvPr id="154" name="Freeform 156"/>
            <p:cNvSpPr>
              <a:spLocks noEditPoints="1"/>
            </p:cNvSpPr>
            <p:nvPr/>
          </p:nvSpPr>
          <p:spPr bwMode="auto">
            <a:xfrm>
              <a:off x="2606279" y="2400175"/>
              <a:ext cx="66675" cy="90488"/>
            </a:xfrm>
            <a:custGeom>
              <a:avLst/>
              <a:gdLst>
                <a:gd name="T0" fmla="*/ 63 w 91"/>
                <a:gd name="T1" fmla="*/ 62 h 124"/>
                <a:gd name="T2" fmla="*/ 90 w 91"/>
                <a:gd name="T3" fmla="*/ 0 h 124"/>
                <a:gd name="T4" fmla="*/ 0 w 91"/>
                <a:gd name="T5" fmla="*/ 0 h 124"/>
                <a:gd name="T6" fmla="*/ 0 w 91"/>
                <a:gd name="T7" fmla="*/ 124 h 124"/>
                <a:gd name="T8" fmla="*/ 91 w 91"/>
                <a:gd name="T9" fmla="*/ 124 h 124"/>
                <a:gd name="T10" fmla="*/ 63 w 91"/>
                <a:gd name="T11" fmla="*/ 62 h 124"/>
                <a:gd name="T12" fmla="*/ 29 w 91"/>
                <a:gd name="T13" fmla="*/ 83 h 124"/>
                <a:gd name="T14" fmla="*/ 16 w 91"/>
                <a:gd name="T15" fmla="*/ 62 h 124"/>
                <a:gd name="T16" fmla="*/ 29 w 91"/>
                <a:gd name="T17" fmla="*/ 40 h 124"/>
                <a:gd name="T18" fmla="*/ 42 w 91"/>
                <a:gd name="T19" fmla="*/ 62 h 124"/>
                <a:gd name="T20" fmla="*/ 29 w 91"/>
                <a:gd name="T21" fmla="*/ 8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24">
                  <a:moveTo>
                    <a:pt x="63" y="62"/>
                  </a:moveTo>
                  <a:cubicBezTo>
                    <a:pt x="63" y="35"/>
                    <a:pt x="74" y="12"/>
                    <a:pt x="90" y="0"/>
                  </a:cubicBezTo>
                  <a:cubicBezTo>
                    <a:pt x="0" y="0"/>
                    <a:pt x="0" y="0"/>
                    <a:pt x="0" y="0"/>
                  </a:cubicBezTo>
                  <a:cubicBezTo>
                    <a:pt x="0" y="124"/>
                    <a:pt x="0" y="124"/>
                    <a:pt x="0" y="124"/>
                  </a:cubicBezTo>
                  <a:cubicBezTo>
                    <a:pt x="91" y="124"/>
                    <a:pt x="91" y="124"/>
                    <a:pt x="91" y="124"/>
                  </a:cubicBezTo>
                  <a:cubicBezTo>
                    <a:pt x="74" y="112"/>
                    <a:pt x="63" y="89"/>
                    <a:pt x="63" y="62"/>
                  </a:cubicBezTo>
                  <a:close/>
                  <a:moveTo>
                    <a:pt x="29" y="83"/>
                  </a:moveTo>
                  <a:cubicBezTo>
                    <a:pt x="22" y="83"/>
                    <a:pt x="16" y="73"/>
                    <a:pt x="16" y="62"/>
                  </a:cubicBezTo>
                  <a:cubicBezTo>
                    <a:pt x="16" y="50"/>
                    <a:pt x="22" y="40"/>
                    <a:pt x="29" y="40"/>
                  </a:cubicBezTo>
                  <a:cubicBezTo>
                    <a:pt x="36" y="40"/>
                    <a:pt x="42" y="50"/>
                    <a:pt x="42" y="62"/>
                  </a:cubicBezTo>
                  <a:cubicBezTo>
                    <a:pt x="42" y="73"/>
                    <a:pt x="36" y="83"/>
                    <a:pt x="29" y="83"/>
                  </a:cubicBezTo>
                  <a:close/>
                </a:path>
              </a:pathLst>
            </a:custGeom>
            <a:grpFill/>
            <a:ln>
              <a:noFill/>
            </a:ln>
          </p:spPr>
          <p:txBody>
            <a:bodyPr vert="horz" wrap="square" lIns="68580" tIns="34290" rIns="68580" bIns="34290" numCol="1" anchor="t" anchorCtr="0" compatLnSpc="1"/>
            <a:lstStyle/>
            <a:p>
              <a:endParaRPr lang="zh-CN" altLang="en-US"/>
            </a:p>
          </p:txBody>
        </p:sp>
        <p:sp>
          <p:nvSpPr>
            <p:cNvPr id="155" name="Freeform 157"/>
            <p:cNvSpPr>
              <a:spLocks noEditPoints="1"/>
            </p:cNvSpPr>
            <p:nvPr/>
          </p:nvSpPr>
          <p:spPr bwMode="auto">
            <a:xfrm>
              <a:off x="2671763" y="2407319"/>
              <a:ext cx="38100" cy="75010"/>
            </a:xfrm>
            <a:custGeom>
              <a:avLst/>
              <a:gdLst>
                <a:gd name="T0" fmla="*/ 25 w 53"/>
                <a:gd name="T1" fmla="*/ 104 h 104"/>
                <a:gd name="T2" fmla="*/ 28 w 53"/>
                <a:gd name="T3" fmla="*/ 104 h 104"/>
                <a:gd name="T4" fmla="*/ 31 w 53"/>
                <a:gd name="T5" fmla="*/ 102 h 104"/>
                <a:gd name="T6" fmla="*/ 31 w 53"/>
                <a:gd name="T7" fmla="*/ 96 h 104"/>
                <a:gd name="T8" fmla="*/ 53 w 53"/>
                <a:gd name="T9" fmla="*/ 71 h 104"/>
                <a:gd name="T10" fmla="*/ 31 w 53"/>
                <a:gd name="T11" fmla="*/ 45 h 104"/>
                <a:gd name="T12" fmla="*/ 31 w 53"/>
                <a:gd name="T13" fmla="*/ 22 h 104"/>
                <a:gd name="T14" fmla="*/ 45 w 53"/>
                <a:gd name="T15" fmla="*/ 27 h 104"/>
                <a:gd name="T16" fmla="*/ 46 w 53"/>
                <a:gd name="T17" fmla="*/ 26 h 104"/>
                <a:gd name="T18" fmla="*/ 50 w 53"/>
                <a:gd name="T19" fmla="*/ 17 h 104"/>
                <a:gd name="T20" fmla="*/ 51 w 53"/>
                <a:gd name="T21" fmla="*/ 16 h 104"/>
                <a:gd name="T22" fmla="*/ 31 w 53"/>
                <a:gd name="T23" fmla="*/ 9 h 104"/>
                <a:gd name="T24" fmla="*/ 31 w 53"/>
                <a:gd name="T25" fmla="*/ 2 h 104"/>
                <a:gd name="T26" fmla="*/ 28 w 53"/>
                <a:gd name="T27" fmla="*/ 0 h 104"/>
                <a:gd name="T28" fmla="*/ 25 w 53"/>
                <a:gd name="T29" fmla="*/ 0 h 104"/>
                <a:gd name="T30" fmla="*/ 23 w 53"/>
                <a:gd name="T31" fmla="*/ 2 h 104"/>
                <a:gd name="T32" fmla="*/ 23 w 53"/>
                <a:gd name="T33" fmla="*/ 9 h 104"/>
                <a:gd name="T34" fmla="*/ 0 w 53"/>
                <a:gd name="T35" fmla="*/ 33 h 104"/>
                <a:gd name="T36" fmla="*/ 23 w 53"/>
                <a:gd name="T37" fmla="*/ 58 h 104"/>
                <a:gd name="T38" fmla="*/ 23 w 53"/>
                <a:gd name="T39" fmla="*/ 82 h 104"/>
                <a:gd name="T40" fmla="*/ 6 w 53"/>
                <a:gd name="T41" fmla="*/ 77 h 104"/>
                <a:gd name="T42" fmla="*/ 5 w 53"/>
                <a:gd name="T43" fmla="*/ 78 h 104"/>
                <a:gd name="T44" fmla="*/ 1 w 53"/>
                <a:gd name="T45" fmla="*/ 88 h 104"/>
                <a:gd name="T46" fmla="*/ 1 w 53"/>
                <a:gd name="T47" fmla="*/ 89 h 104"/>
                <a:gd name="T48" fmla="*/ 23 w 53"/>
                <a:gd name="T49" fmla="*/ 96 h 104"/>
                <a:gd name="T50" fmla="*/ 23 w 53"/>
                <a:gd name="T51" fmla="*/ 102 h 104"/>
                <a:gd name="T52" fmla="*/ 25 w 53"/>
                <a:gd name="T53" fmla="*/ 104 h 104"/>
                <a:gd name="T54" fmla="*/ 30 w 53"/>
                <a:gd name="T55" fmla="*/ 60 h 104"/>
                <a:gd name="T56" fmla="*/ 38 w 53"/>
                <a:gd name="T57" fmla="*/ 72 h 104"/>
                <a:gd name="T58" fmla="*/ 30 w 53"/>
                <a:gd name="T59" fmla="*/ 82 h 104"/>
                <a:gd name="T60" fmla="*/ 30 w 53"/>
                <a:gd name="T61" fmla="*/ 60 h 104"/>
                <a:gd name="T62" fmla="*/ 15 w 53"/>
                <a:gd name="T63" fmla="*/ 32 h 104"/>
                <a:gd name="T64" fmla="*/ 24 w 53"/>
                <a:gd name="T65" fmla="*/ 22 h 104"/>
                <a:gd name="T66" fmla="*/ 24 w 53"/>
                <a:gd name="T67" fmla="*/ 43 h 104"/>
                <a:gd name="T68" fmla="*/ 15 w 53"/>
                <a:gd name="T69"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104">
                  <a:moveTo>
                    <a:pt x="25" y="104"/>
                  </a:moveTo>
                  <a:cubicBezTo>
                    <a:pt x="28" y="104"/>
                    <a:pt x="28" y="104"/>
                    <a:pt x="28" y="104"/>
                  </a:cubicBezTo>
                  <a:cubicBezTo>
                    <a:pt x="30" y="104"/>
                    <a:pt x="31" y="104"/>
                    <a:pt x="31" y="102"/>
                  </a:cubicBezTo>
                  <a:cubicBezTo>
                    <a:pt x="31" y="96"/>
                    <a:pt x="31" y="96"/>
                    <a:pt x="31" y="96"/>
                  </a:cubicBezTo>
                  <a:cubicBezTo>
                    <a:pt x="39" y="95"/>
                    <a:pt x="53" y="89"/>
                    <a:pt x="53" y="71"/>
                  </a:cubicBezTo>
                  <a:cubicBezTo>
                    <a:pt x="53" y="55"/>
                    <a:pt x="39" y="50"/>
                    <a:pt x="31" y="45"/>
                  </a:cubicBezTo>
                  <a:cubicBezTo>
                    <a:pt x="31" y="22"/>
                    <a:pt x="31" y="22"/>
                    <a:pt x="31" y="22"/>
                  </a:cubicBezTo>
                  <a:cubicBezTo>
                    <a:pt x="36" y="22"/>
                    <a:pt x="44" y="27"/>
                    <a:pt x="45" y="27"/>
                  </a:cubicBezTo>
                  <a:cubicBezTo>
                    <a:pt x="46" y="27"/>
                    <a:pt x="46" y="27"/>
                    <a:pt x="46" y="26"/>
                  </a:cubicBezTo>
                  <a:cubicBezTo>
                    <a:pt x="50" y="17"/>
                    <a:pt x="50" y="17"/>
                    <a:pt x="50" y="17"/>
                  </a:cubicBezTo>
                  <a:cubicBezTo>
                    <a:pt x="51" y="17"/>
                    <a:pt x="51" y="16"/>
                    <a:pt x="51" y="16"/>
                  </a:cubicBezTo>
                  <a:cubicBezTo>
                    <a:pt x="51" y="12"/>
                    <a:pt x="34" y="9"/>
                    <a:pt x="31" y="9"/>
                  </a:cubicBezTo>
                  <a:cubicBezTo>
                    <a:pt x="31" y="2"/>
                    <a:pt x="31" y="2"/>
                    <a:pt x="31" y="2"/>
                  </a:cubicBezTo>
                  <a:cubicBezTo>
                    <a:pt x="31" y="0"/>
                    <a:pt x="30" y="0"/>
                    <a:pt x="28" y="0"/>
                  </a:cubicBezTo>
                  <a:cubicBezTo>
                    <a:pt x="25" y="0"/>
                    <a:pt x="25" y="0"/>
                    <a:pt x="25" y="0"/>
                  </a:cubicBezTo>
                  <a:cubicBezTo>
                    <a:pt x="23" y="0"/>
                    <a:pt x="23" y="0"/>
                    <a:pt x="23" y="2"/>
                  </a:cubicBezTo>
                  <a:cubicBezTo>
                    <a:pt x="23" y="9"/>
                    <a:pt x="23" y="9"/>
                    <a:pt x="23" y="9"/>
                  </a:cubicBezTo>
                  <a:cubicBezTo>
                    <a:pt x="17" y="9"/>
                    <a:pt x="0" y="14"/>
                    <a:pt x="0" y="33"/>
                  </a:cubicBezTo>
                  <a:cubicBezTo>
                    <a:pt x="0" y="50"/>
                    <a:pt x="15" y="54"/>
                    <a:pt x="23" y="58"/>
                  </a:cubicBezTo>
                  <a:cubicBezTo>
                    <a:pt x="23" y="82"/>
                    <a:pt x="23" y="82"/>
                    <a:pt x="23" y="82"/>
                  </a:cubicBezTo>
                  <a:cubicBezTo>
                    <a:pt x="15" y="82"/>
                    <a:pt x="7" y="77"/>
                    <a:pt x="6" y="77"/>
                  </a:cubicBezTo>
                  <a:cubicBezTo>
                    <a:pt x="5" y="77"/>
                    <a:pt x="5" y="77"/>
                    <a:pt x="5" y="78"/>
                  </a:cubicBezTo>
                  <a:cubicBezTo>
                    <a:pt x="1" y="88"/>
                    <a:pt x="1" y="88"/>
                    <a:pt x="1" y="88"/>
                  </a:cubicBezTo>
                  <a:cubicBezTo>
                    <a:pt x="1" y="89"/>
                    <a:pt x="1" y="89"/>
                    <a:pt x="1" y="89"/>
                  </a:cubicBezTo>
                  <a:cubicBezTo>
                    <a:pt x="1" y="93"/>
                    <a:pt x="18" y="96"/>
                    <a:pt x="23" y="96"/>
                  </a:cubicBezTo>
                  <a:cubicBezTo>
                    <a:pt x="23" y="102"/>
                    <a:pt x="23" y="102"/>
                    <a:pt x="23" y="102"/>
                  </a:cubicBezTo>
                  <a:cubicBezTo>
                    <a:pt x="23" y="104"/>
                    <a:pt x="23" y="104"/>
                    <a:pt x="25" y="104"/>
                  </a:cubicBezTo>
                  <a:close/>
                  <a:moveTo>
                    <a:pt x="30" y="60"/>
                  </a:moveTo>
                  <a:cubicBezTo>
                    <a:pt x="33" y="62"/>
                    <a:pt x="38" y="65"/>
                    <a:pt x="38" y="72"/>
                  </a:cubicBezTo>
                  <a:cubicBezTo>
                    <a:pt x="38" y="79"/>
                    <a:pt x="34" y="81"/>
                    <a:pt x="30" y="82"/>
                  </a:cubicBezTo>
                  <a:lnTo>
                    <a:pt x="30" y="60"/>
                  </a:lnTo>
                  <a:close/>
                  <a:moveTo>
                    <a:pt x="15" y="32"/>
                  </a:moveTo>
                  <a:cubicBezTo>
                    <a:pt x="15" y="24"/>
                    <a:pt x="21" y="23"/>
                    <a:pt x="24" y="22"/>
                  </a:cubicBezTo>
                  <a:cubicBezTo>
                    <a:pt x="24" y="43"/>
                    <a:pt x="24" y="43"/>
                    <a:pt x="24" y="43"/>
                  </a:cubicBezTo>
                  <a:cubicBezTo>
                    <a:pt x="21" y="41"/>
                    <a:pt x="15" y="39"/>
                    <a:pt x="15" y="32"/>
                  </a:cubicBezTo>
                  <a:close/>
                </a:path>
              </a:pathLst>
            </a:custGeom>
            <a:grpFill/>
            <a:ln>
              <a:noFill/>
            </a:ln>
          </p:spPr>
          <p:txBody>
            <a:bodyPr vert="horz" wrap="square" lIns="68580" tIns="34290" rIns="68580" bIns="34290" numCol="1" anchor="t" anchorCtr="0" compatLnSpc="1"/>
            <a:lstStyle/>
            <a:p>
              <a:endParaRPr lang="zh-CN" altLang="en-US"/>
            </a:p>
          </p:txBody>
        </p:sp>
        <p:sp>
          <p:nvSpPr>
            <p:cNvPr id="156" name="Freeform 158"/>
            <p:cNvSpPr/>
            <p:nvPr/>
          </p:nvSpPr>
          <p:spPr bwMode="auto">
            <a:xfrm>
              <a:off x="3003947" y="2371601"/>
              <a:ext cx="167879" cy="103585"/>
            </a:xfrm>
            <a:custGeom>
              <a:avLst/>
              <a:gdLst>
                <a:gd name="T0" fmla="*/ 10 w 141"/>
                <a:gd name="T1" fmla="*/ 9 h 87"/>
                <a:gd name="T2" fmla="*/ 141 w 141"/>
                <a:gd name="T3" fmla="*/ 9 h 87"/>
                <a:gd name="T4" fmla="*/ 141 w 141"/>
                <a:gd name="T5" fmla="*/ 0 h 87"/>
                <a:gd name="T6" fmla="*/ 0 w 141"/>
                <a:gd name="T7" fmla="*/ 0 h 87"/>
                <a:gd name="T8" fmla="*/ 0 w 141"/>
                <a:gd name="T9" fmla="*/ 87 h 87"/>
                <a:gd name="T10" fmla="*/ 10 w 141"/>
                <a:gd name="T11" fmla="*/ 87 h 87"/>
                <a:gd name="T12" fmla="*/ 10 w 141"/>
                <a:gd name="T13" fmla="*/ 9 h 87"/>
              </a:gdLst>
              <a:ahLst/>
              <a:cxnLst>
                <a:cxn ang="0">
                  <a:pos x="T0" y="T1"/>
                </a:cxn>
                <a:cxn ang="0">
                  <a:pos x="T2" y="T3"/>
                </a:cxn>
                <a:cxn ang="0">
                  <a:pos x="T4" y="T5"/>
                </a:cxn>
                <a:cxn ang="0">
                  <a:pos x="T6" y="T7"/>
                </a:cxn>
                <a:cxn ang="0">
                  <a:pos x="T8" y="T9"/>
                </a:cxn>
                <a:cxn ang="0">
                  <a:pos x="T10" y="T11"/>
                </a:cxn>
                <a:cxn ang="0">
                  <a:pos x="T12" y="T13"/>
                </a:cxn>
              </a:cxnLst>
              <a:rect l="0" t="0" r="r" b="b"/>
              <a:pathLst>
                <a:path w="141" h="87">
                  <a:moveTo>
                    <a:pt x="10" y="9"/>
                  </a:moveTo>
                  <a:lnTo>
                    <a:pt x="141" y="9"/>
                  </a:lnTo>
                  <a:lnTo>
                    <a:pt x="141" y="0"/>
                  </a:lnTo>
                  <a:lnTo>
                    <a:pt x="0" y="0"/>
                  </a:lnTo>
                  <a:lnTo>
                    <a:pt x="0" y="87"/>
                  </a:lnTo>
                  <a:lnTo>
                    <a:pt x="10" y="87"/>
                  </a:lnTo>
                  <a:lnTo>
                    <a:pt x="10" y="9"/>
                  </a:lnTo>
                  <a:close/>
                </a:path>
              </a:pathLst>
            </a:custGeom>
            <a:grpFill/>
            <a:ln>
              <a:noFill/>
            </a:ln>
          </p:spPr>
          <p:txBody>
            <a:bodyPr vert="horz" wrap="square" lIns="68580" tIns="34290" rIns="68580" bIns="34290" numCol="1" anchor="t" anchorCtr="0" compatLnSpc="1"/>
            <a:lstStyle/>
            <a:p>
              <a:endParaRPr lang="zh-CN" altLang="en-US"/>
            </a:p>
          </p:txBody>
        </p:sp>
        <p:sp>
          <p:nvSpPr>
            <p:cNvPr id="157" name="Freeform 159"/>
            <p:cNvSpPr/>
            <p:nvPr/>
          </p:nvSpPr>
          <p:spPr bwMode="auto">
            <a:xfrm>
              <a:off x="3025378" y="2391842"/>
              <a:ext cx="166688" cy="103585"/>
            </a:xfrm>
            <a:custGeom>
              <a:avLst/>
              <a:gdLst>
                <a:gd name="T0" fmla="*/ 10 w 140"/>
                <a:gd name="T1" fmla="*/ 9 h 87"/>
                <a:gd name="T2" fmla="*/ 140 w 140"/>
                <a:gd name="T3" fmla="*/ 9 h 87"/>
                <a:gd name="T4" fmla="*/ 140 w 140"/>
                <a:gd name="T5" fmla="*/ 0 h 87"/>
                <a:gd name="T6" fmla="*/ 0 w 140"/>
                <a:gd name="T7" fmla="*/ 0 h 87"/>
                <a:gd name="T8" fmla="*/ 0 w 140"/>
                <a:gd name="T9" fmla="*/ 87 h 87"/>
                <a:gd name="T10" fmla="*/ 10 w 140"/>
                <a:gd name="T11" fmla="*/ 87 h 87"/>
                <a:gd name="T12" fmla="*/ 10 w 140"/>
                <a:gd name="T13" fmla="*/ 9 h 87"/>
              </a:gdLst>
              <a:ahLst/>
              <a:cxnLst>
                <a:cxn ang="0">
                  <a:pos x="T0" y="T1"/>
                </a:cxn>
                <a:cxn ang="0">
                  <a:pos x="T2" y="T3"/>
                </a:cxn>
                <a:cxn ang="0">
                  <a:pos x="T4" y="T5"/>
                </a:cxn>
                <a:cxn ang="0">
                  <a:pos x="T6" y="T7"/>
                </a:cxn>
                <a:cxn ang="0">
                  <a:pos x="T8" y="T9"/>
                </a:cxn>
                <a:cxn ang="0">
                  <a:pos x="T10" y="T11"/>
                </a:cxn>
                <a:cxn ang="0">
                  <a:pos x="T12" y="T13"/>
                </a:cxn>
              </a:cxnLst>
              <a:rect l="0" t="0" r="r" b="b"/>
              <a:pathLst>
                <a:path w="140" h="87">
                  <a:moveTo>
                    <a:pt x="10" y="9"/>
                  </a:moveTo>
                  <a:lnTo>
                    <a:pt x="140" y="9"/>
                  </a:lnTo>
                  <a:lnTo>
                    <a:pt x="140" y="0"/>
                  </a:lnTo>
                  <a:lnTo>
                    <a:pt x="0" y="0"/>
                  </a:lnTo>
                  <a:lnTo>
                    <a:pt x="0" y="87"/>
                  </a:lnTo>
                  <a:lnTo>
                    <a:pt x="10" y="87"/>
                  </a:lnTo>
                  <a:lnTo>
                    <a:pt x="10" y="9"/>
                  </a:lnTo>
                  <a:close/>
                </a:path>
              </a:pathLst>
            </a:custGeom>
            <a:grpFill/>
            <a:ln>
              <a:noFill/>
            </a:ln>
          </p:spPr>
          <p:txBody>
            <a:bodyPr vert="horz" wrap="square" lIns="68580" tIns="34290" rIns="68580" bIns="34290" numCol="1" anchor="t" anchorCtr="0" compatLnSpc="1"/>
            <a:lstStyle/>
            <a:p>
              <a:endParaRPr lang="zh-CN" altLang="en-US"/>
            </a:p>
          </p:txBody>
        </p:sp>
        <p:sp>
          <p:nvSpPr>
            <p:cNvPr id="158" name="Freeform 160"/>
            <p:cNvSpPr>
              <a:spLocks noEditPoints="1"/>
            </p:cNvSpPr>
            <p:nvPr/>
          </p:nvSpPr>
          <p:spPr bwMode="auto">
            <a:xfrm>
              <a:off x="3046810" y="2412082"/>
              <a:ext cx="166688" cy="104775"/>
            </a:xfrm>
            <a:custGeom>
              <a:avLst/>
              <a:gdLst>
                <a:gd name="T0" fmla="*/ 0 w 140"/>
                <a:gd name="T1" fmla="*/ 0 h 88"/>
                <a:gd name="T2" fmla="*/ 0 w 140"/>
                <a:gd name="T3" fmla="*/ 88 h 88"/>
                <a:gd name="T4" fmla="*/ 140 w 140"/>
                <a:gd name="T5" fmla="*/ 88 h 88"/>
                <a:gd name="T6" fmla="*/ 140 w 140"/>
                <a:gd name="T7" fmla="*/ 0 h 88"/>
                <a:gd name="T8" fmla="*/ 0 w 140"/>
                <a:gd name="T9" fmla="*/ 0 h 88"/>
                <a:gd name="T10" fmla="*/ 132 w 140"/>
                <a:gd name="T11" fmla="*/ 80 h 88"/>
                <a:gd name="T12" fmla="*/ 7 w 140"/>
                <a:gd name="T13" fmla="*/ 80 h 88"/>
                <a:gd name="T14" fmla="*/ 7 w 140"/>
                <a:gd name="T15" fmla="*/ 8 h 88"/>
                <a:gd name="T16" fmla="*/ 132 w 140"/>
                <a:gd name="T17" fmla="*/ 8 h 88"/>
                <a:gd name="T18" fmla="*/ 132 w 140"/>
                <a:gd name="T1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88">
                  <a:moveTo>
                    <a:pt x="0" y="0"/>
                  </a:moveTo>
                  <a:lnTo>
                    <a:pt x="0" y="88"/>
                  </a:lnTo>
                  <a:lnTo>
                    <a:pt x="140" y="88"/>
                  </a:lnTo>
                  <a:lnTo>
                    <a:pt x="140" y="0"/>
                  </a:lnTo>
                  <a:lnTo>
                    <a:pt x="0" y="0"/>
                  </a:lnTo>
                  <a:close/>
                  <a:moveTo>
                    <a:pt x="132" y="80"/>
                  </a:moveTo>
                  <a:lnTo>
                    <a:pt x="7" y="80"/>
                  </a:lnTo>
                  <a:lnTo>
                    <a:pt x="7" y="8"/>
                  </a:lnTo>
                  <a:lnTo>
                    <a:pt x="132" y="8"/>
                  </a:lnTo>
                  <a:lnTo>
                    <a:pt x="132" y="80"/>
                  </a:lnTo>
                  <a:close/>
                </a:path>
              </a:pathLst>
            </a:custGeom>
            <a:grpFill/>
            <a:ln>
              <a:noFill/>
            </a:ln>
          </p:spPr>
          <p:txBody>
            <a:bodyPr vert="horz" wrap="square" lIns="68580" tIns="34290" rIns="68580" bIns="34290" numCol="1" anchor="t" anchorCtr="0" compatLnSpc="1"/>
            <a:lstStyle/>
            <a:p>
              <a:endParaRPr lang="zh-CN" altLang="en-US"/>
            </a:p>
          </p:txBody>
        </p:sp>
        <p:sp>
          <p:nvSpPr>
            <p:cNvPr id="159" name="Oval 161"/>
            <p:cNvSpPr>
              <a:spLocks noChangeArrowheads="1"/>
            </p:cNvSpPr>
            <p:nvPr/>
          </p:nvSpPr>
          <p:spPr bwMode="auto">
            <a:xfrm>
              <a:off x="3076575" y="2456135"/>
              <a:ext cx="5954" cy="15479"/>
            </a:xfrm>
            <a:prstGeom prst="ellipse">
              <a:avLst/>
            </a:prstGeom>
            <a:grpFill/>
            <a:ln>
              <a:noFill/>
            </a:ln>
          </p:spPr>
          <p:txBody>
            <a:bodyPr vert="horz" wrap="square" lIns="68580" tIns="34290" rIns="68580" bIns="34290" numCol="1" anchor="t" anchorCtr="0" compatLnSpc="1"/>
            <a:lstStyle/>
            <a:p>
              <a:endParaRPr lang="zh-CN" altLang="en-US"/>
            </a:p>
          </p:txBody>
        </p:sp>
        <p:sp>
          <p:nvSpPr>
            <p:cNvPr id="160" name="Oval 162"/>
            <p:cNvSpPr>
              <a:spLocks noChangeArrowheads="1"/>
            </p:cNvSpPr>
            <p:nvPr/>
          </p:nvSpPr>
          <p:spPr bwMode="auto">
            <a:xfrm>
              <a:off x="3177778" y="2456135"/>
              <a:ext cx="4763" cy="15479"/>
            </a:xfrm>
            <a:prstGeom prst="ellipse">
              <a:avLst/>
            </a:prstGeom>
            <a:grpFill/>
            <a:ln>
              <a:noFill/>
            </a:ln>
          </p:spPr>
          <p:txBody>
            <a:bodyPr vert="horz" wrap="square" lIns="68580" tIns="34290" rIns="68580" bIns="34290" numCol="1" anchor="t" anchorCtr="0" compatLnSpc="1"/>
            <a:lstStyle/>
            <a:p>
              <a:endParaRPr lang="zh-CN" altLang="en-US"/>
            </a:p>
          </p:txBody>
        </p:sp>
        <p:sp>
          <p:nvSpPr>
            <p:cNvPr id="161" name="Freeform 163"/>
            <p:cNvSpPr>
              <a:spLocks noEditPoints="1"/>
            </p:cNvSpPr>
            <p:nvPr/>
          </p:nvSpPr>
          <p:spPr bwMode="auto">
            <a:xfrm>
              <a:off x="3062287" y="2428750"/>
              <a:ext cx="53579" cy="72629"/>
            </a:xfrm>
            <a:custGeom>
              <a:avLst/>
              <a:gdLst>
                <a:gd name="T0" fmla="*/ 51 w 73"/>
                <a:gd name="T1" fmla="*/ 50 h 100"/>
                <a:gd name="T2" fmla="*/ 72 w 73"/>
                <a:gd name="T3" fmla="*/ 0 h 100"/>
                <a:gd name="T4" fmla="*/ 0 w 73"/>
                <a:gd name="T5" fmla="*/ 0 h 100"/>
                <a:gd name="T6" fmla="*/ 0 w 73"/>
                <a:gd name="T7" fmla="*/ 100 h 100"/>
                <a:gd name="T8" fmla="*/ 73 w 73"/>
                <a:gd name="T9" fmla="*/ 100 h 100"/>
                <a:gd name="T10" fmla="*/ 51 w 73"/>
                <a:gd name="T11" fmla="*/ 50 h 100"/>
                <a:gd name="T12" fmla="*/ 13 w 73"/>
                <a:gd name="T13" fmla="*/ 50 h 100"/>
                <a:gd name="T14" fmla="*/ 23 w 73"/>
                <a:gd name="T15" fmla="*/ 33 h 100"/>
                <a:gd name="T16" fmla="*/ 34 w 73"/>
                <a:gd name="T17" fmla="*/ 50 h 100"/>
                <a:gd name="T18" fmla="*/ 23 w 73"/>
                <a:gd name="T19" fmla="*/ 67 h 100"/>
                <a:gd name="T20" fmla="*/ 13 w 73"/>
                <a:gd name="T2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00">
                  <a:moveTo>
                    <a:pt x="51" y="50"/>
                  </a:moveTo>
                  <a:cubicBezTo>
                    <a:pt x="51" y="29"/>
                    <a:pt x="59" y="10"/>
                    <a:pt x="72" y="0"/>
                  </a:cubicBezTo>
                  <a:cubicBezTo>
                    <a:pt x="0" y="0"/>
                    <a:pt x="0" y="0"/>
                    <a:pt x="0" y="0"/>
                  </a:cubicBezTo>
                  <a:cubicBezTo>
                    <a:pt x="0" y="100"/>
                    <a:pt x="0" y="100"/>
                    <a:pt x="0" y="100"/>
                  </a:cubicBezTo>
                  <a:cubicBezTo>
                    <a:pt x="73" y="100"/>
                    <a:pt x="73" y="100"/>
                    <a:pt x="73" y="100"/>
                  </a:cubicBezTo>
                  <a:cubicBezTo>
                    <a:pt x="60" y="90"/>
                    <a:pt x="51" y="71"/>
                    <a:pt x="51" y="50"/>
                  </a:cubicBezTo>
                  <a:close/>
                  <a:moveTo>
                    <a:pt x="13" y="50"/>
                  </a:moveTo>
                  <a:cubicBezTo>
                    <a:pt x="13" y="40"/>
                    <a:pt x="18" y="33"/>
                    <a:pt x="23" y="33"/>
                  </a:cubicBezTo>
                  <a:cubicBezTo>
                    <a:pt x="29" y="33"/>
                    <a:pt x="34" y="40"/>
                    <a:pt x="34" y="50"/>
                  </a:cubicBezTo>
                  <a:cubicBezTo>
                    <a:pt x="34" y="59"/>
                    <a:pt x="29" y="67"/>
                    <a:pt x="23" y="67"/>
                  </a:cubicBezTo>
                  <a:cubicBezTo>
                    <a:pt x="18" y="67"/>
                    <a:pt x="13" y="59"/>
                    <a:pt x="13" y="50"/>
                  </a:cubicBezTo>
                  <a:close/>
                </a:path>
              </a:pathLst>
            </a:custGeom>
            <a:grpFill/>
            <a:ln>
              <a:noFill/>
            </a:ln>
          </p:spPr>
          <p:txBody>
            <a:bodyPr vert="horz" wrap="square" lIns="68580" tIns="34290" rIns="68580" bIns="34290" numCol="1" anchor="t" anchorCtr="0" compatLnSpc="1"/>
            <a:lstStyle/>
            <a:p>
              <a:endParaRPr lang="zh-CN" altLang="en-US"/>
            </a:p>
          </p:txBody>
        </p:sp>
        <p:sp>
          <p:nvSpPr>
            <p:cNvPr id="162" name="Freeform 164"/>
            <p:cNvSpPr>
              <a:spLocks noEditPoints="1"/>
            </p:cNvSpPr>
            <p:nvPr/>
          </p:nvSpPr>
          <p:spPr bwMode="auto">
            <a:xfrm>
              <a:off x="3143250" y="2428750"/>
              <a:ext cx="54769" cy="72629"/>
            </a:xfrm>
            <a:custGeom>
              <a:avLst/>
              <a:gdLst>
                <a:gd name="T0" fmla="*/ 1 w 74"/>
                <a:gd name="T1" fmla="*/ 0 h 100"/>
                <a:gd name="T2" fmla="*/ 23 w 74"/>
                <a:gd name="T3" fmla="*/ 50 h 100"/>
                <a:gd name="T4" fmla="*/ 0 w 74"/>
                <a:gd name="T5" fmla="*/ 100 h 100"/>
                <a:gd name="T6" fmla="*/ 74 w 74"/>
                <a:gd name="T7" fmla="*/ 100 h 100"/>
                <a:gd name="T8" fmla="*/ 74 w 74"/>
                <a:gd name="T9" fmla="*/ 0 h 100"/>
                <a:gd name="T10" fmla="*/ 1 w 74"/>
                <a:gd name="T11" fmla="*/ 0 h 100"/>
                <a:gd name="T12" fmla="*/ 50 w 74"/>
                <a:gd name="T13" fmla="*/ 33 h 100"/>
                <a:gd name="T14" fmla="*/ 61 w 74"/>
                <a:gd name="T15" fmla="*/ 50 h 100"/>
                <a:gd name="T16" fmla="*/ 50 w 74"/>
                <a:gd name="T17" fmla="*/ 67 h 100"/>
                <a:gd name="T18" fmla="*/ 40 w 74"/>
                <a:gd name="T19" fmla="*/ 50 h 100"/>
                <a:gd name="T20" fmla="*/ 50 w 74"/>
                <a:gd name="T21" fmla="*/ 3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0">
                  <a:moveTo>
                    <a:pt x="1" y="0"/>
                  </a:moveTo>
                  <a:cubicBezTo>
                    <a:pt x="14" y="10"/>
                    <a:pt x="23" y="29"/>
                    <a:pt x="23" y="50"/>
                  </a:cubicBezTo>
                  <a:cubicBezTo>
                    <a:pt x="23" y="71"/>
                    <a:pt x="14" y="90"/>
                    <a:pt x="0" y="100"/>
                  </a:cubicBezTo>
                  <a:cubicBezTo>
                    <a:pt x="74" y="100"/>
                    <a:pt x="74" y="100"/>
                    <a:pt x="74" y="100"/>
                  </a:cubicBezTo>
                  <a:cubicBezTo>
                    <a:pt x="74" y="0"/>
                    <a:pt x="74" y="0"/>
                    <a:pt x="74" y="0"/>
                  </a:cubicBezTo>
                  <a:lnTo>
                    <a:pt x="1" y="0"/>
                  </a:lnTo>
                  <a:close/>
                  <a:moveTo>
                    <a:pt x="50" y="33"/>
                  </a:moveTo>
                  <a:cubicBezTo>
                    <a:pt x="56" y="33"/>
                    <a:pt x="61" y="40"/>
                    <a:pt x="61" y="50"/>
                  </a:cubicBezTo>
                  <a:cubicBezTo>
                    <a:pt x="61" y="59"/>
                    <a:pt x="56" y="67"/>
                    <a:pt x="50" y="67"/>
                  </a:cubicBezTo>
                  <a:cubicBezTo>
                    <a:pt x="44" y="67"/>
                    <a:pt x="40" y="59"/>
                    <a:pt x="40" y="50"/>
                  </a:cubicBezTo>
                  <a:cubicBezTo>
                    <a:pt x="40" y="40"/>
                    <a:pt x="44" y="33"/>
                    <a:pt x="50" y="33"/>
                  </a:cubicBezTo>
                  <a:close/>
                </a:path>
              </a:pathLst>
            </a:custGeom>
            <a:grpFill/>
            <a:ln>
              <a:noFill/>
            </a:ln>
          </p:spPr>
          <p:txBody>
            <a:bodyPr vert="horz" wrap="square" lIns="68580" tIns="34290" rIns="68580" bIns="34290" numCol="1" anchor="t" anchorCtr="0" compatLnSpc="1"/>
            <a:lstStyle/>
            <a:p>
              <a:endParaRPr lang="zh-CN" altLang="en-US"/>
            </a:p>
          </p:txBody>
        </p:sp>
        <p:sp>
          <p:nvSpPr>
            <p:cNvPr id="163" name="Freeform 165"/>
            <p:cNvSpPr>
              <a:spLocks noEditPoints="1"/>
            </p:cNvSpPr>
            <p:nvPr/>
          </p:nvSpPr>
          <p:spPr bwMode="auto">
            <a:xfrm>
              <a:off x="3114676" y="2434704"/>
              <a:ext cx="30956" cy="60722"/>
            </a:xfrm>
            <a:custGeom>
              <a:avLst/>
              <a:gdLst>
                <a:gd name="T0" fmla="*/ 18 w 42"/>
                <a:gd name="T1" fmla="*/ 77 h 84"/>
                <a:gd name="T2" fmla="*/ 18 w 42"/>
                <a:gd name="T3" fmla="*/ 82 h 84"/>
                <a:gd name="T4" fmla="*/ 20 w 42"/>
                <a:gd name="T5" fmla="*/ 84 h 84"/>
                <a:gd name="T6" fmla="*/ 22 w 42"/>
                <a:gd name="T7" fmla="*/ 84 h 84"/>
                <a:gd name="T8" fmla="*/ 24 w 42"/>
                <a:gd name="T9" fmla="*/ 82 h 84"/>
                <a:gd name="T10" fmla="*/ 24 w 42"/>
                <a:gd name="T11" fmla="*/ 77 h 84"/>
                <a:gd name="T12" fmla="*/ 42 w 42"/>
                <a:gd name="T13" fmla="*/ 58 h 84"/>
                <a:gd name="T14" fmla="*/ 24 w 42"/>
                <a:gd name="T15" fmla="*/ 37 h 84"/>
                <a:gd name="T16" fmla="*/ 24 w 42"/>
                <a:gd name="T17" fmla="*/ 18 h 84"/>
                <a:gd name="T18" fmla="*/ 36 w 42"/>
                <a:gd name="T19" fmla="*/ 22 h 84"/>
                <a:gd name="T20" fmla="*/ 37 w 42"/>
                <a:gd name="T21" fmla="*/ 21 h 84"/>
                <a:gd name="T22" fmla="*/ 40 w 42"/>
                <a:gd name="T23" fmla="*/ 14 h 84"/>
                <a:gd name="T24" fmla="*/ 40 w 42"/>
                <a:gd name="T25" fmla="*/ 13 h 84"/>
                <a:gd name="T26" fmla="*/ 24 w 42"/>
                <a:gd name="T27" fmla="*/ 7 h 84"/>
                <a:gd name="T28" fmla="*/ 24 w 42"/>
                <a:gd name="T29" fmla="*/ 2 h 84"/>
                <a:gd name="T30" fmla="*/ 22 w 42"/>
                <a:gd name="T31" fmla="*/ 0 h 84"/>
                <a:gd name="T32" fmla="*/ 20 w 42"/>
                <a:gd name="T33" fmla="*/ 0 h 84"/>
                <a:gd name="T34" fmla="*/ 18 w 42"/>
                <a:gd name="T35" fmla="*/ 2 h 84"/>
                <a:gd name="T36" fmla="*/ 18 w 42"/>
                <a:gd name="T37" fmla="*/ 7 h 84"/>
                <a:gd name="T38" fmla="*/ 0 w 42"/>
                <a:gd name="T39" fmla="*/ 27 h 84"/>
                <a:gd name="T40" fmla="*/ 18 w 42"/>
                <a:gd name="T41" fmla="*/ 47 h 84"/>
                <a:gd name="T42" fmla="*/ 18 w 42"/>
                <a:gd name="T43" fmla="*/ 66 h 84"/>
                <a:gd name="T44" fmla="*/ 4 w 42"/>
                <a:gd name="T45" fmla="*/ 62 h 84"/>
                <a:gd name="T46" fmla="*/ 3 w 42"/>
                <a:gd name="T47" fmla="*/ 63 h 84"/>
                <a:gd name="T48" fmla="*/ 0 w 42"/>
                <a:gd name="T49" fmla="*/ 71 h 84"/>
                <a:gd name="T50" fmla="*/ 0 w 42"/>
                <a:gd name="T51" fmla="*/ 72 h 84"/>
                <a:gd name="T52" fmla="*/ 18 w 42"/>
                <a:gd name="T53" fmla="*/ 77 h 84"/>
                <a:gd name="T54" fmla="*/ 12 w 42"/>
                <a:gd name="T55" fmla="*/ 26 h 84"/>
                <a:gd name="T56" fmla="*/ 18 w 42"/>
                <a:gd name="T57" fmla="*/ 18 h 84"/>
                <a:gd name="T58" fmla="*/ 18 w 42"/>
                <a:gd name="T59" fmla="*/ 35 h 84"/>
                <a:gd name="T60" fmla="*/ 12 w 42"/>
                <a:gd name="T61" fmla="*/ 26 h 84"/>
                <a:gd name="T62" fmla="*/ 23 w 42"/>
                <a:gd name="T63" fmla="*/ 49 h 84"/>
                <a:gd name="T64" fmla="*/ 30 w 42"/>
                <a:gd name="T65" fmla="*/ 58 h 84"/>
                <a:gd name="T66" fmla="*/ 23 w 42"/>
                <a:gd name="T67" fmla="*/ 66 h 84"/>
                <a:gd name="T68" fmla="*/ 23 w 42"/>
                <a:gd name="T6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84">
                  <a:moveTo>
                    <a:pt x="18" y="77"/>
                  </a:moveTo>
                  <a:cubicBezTo>
                    <a:pt x="18" y="82"/>
                    <a:pt x="18" y="82"/>
                    <a:pt x="18" y="82"/>
                  </a:cubicBezTo>
                  <a:cubicBezTo>
                    <a:pt x="18" y="84"/>
                    <a:pt x="18" y="84"/>
                    <a:pt x="20" y="84"/>
                  </a:cubicBezTo>
                  <a:cubicBezTo>
                    <a:pt x="22" y="84"/>
                    <a:pt x="22" y="84"/>
                    <a:pt x="22" y="84"/>
                  </a:cubicBezTo>
                  <a:cubicBezTo>
                    <a:pt x="24" y="84"/>
                    <a:pt x="24" y="84"/>
                    <a:pt x="24" y="82"/>
                  </a:cubicBezTo>
                  <a:cubicBezTo>
                    <a:pt x="24" y="77"/>
                    <a:pt x="24" y="77"/>
                    <a:pt x="24" y="77"/>
                  </a:cubicBezTo>
                  <a:cubicBezTo>
                    <a:pt x="31" y="76"/>
                    <a:pt x="42" y="72"/>
                    <a:pt x="42" y="58"/>
                  </a:cubicBezTo>
                  <a:cubicBezTo>
                    <a:pt x="42" y="44"/>
                    <a:pt x="31" y="40"/>
                    <a:pt x="24" y="37"/>
                  </a:cubicBezTo>
                  <a:cubicBezTo>
                    <a:pt x="24" y="18"/>
                    <a:pt x="24" y="18"/>
                    <a:pt x="24" y="18"/>
                  </a:cubicBezTo>
                  <a:cubicBezTo>
                    <a:pt x="28" y="18"/>
                    <a:pt x="35" y="22"/>
                    <a:pt x="36" y="22"/>
                  </a:cubicBezTo>
                  <a:cubicBezTo>
                    <a:pt x="36" y="22"/>
                    <a:pt x="36" y="22"/>
                    <a:pt x="37" y="21"/>
                  </a:cubicBezTo>
                  <a:cubicBezTo>
                    <a:pt x="40" y="14"/>
                    <a:pt x="40" y="14"/>
                    <a:pt x="40" y="14"/>
                  </a:cubicBezTo>
                  <a:cubicBezTo>
                    <a:pt x="40" y="14"/>
                    <a:pt x="40" y="14"/>
                    <a:pt x="40" y="13"/>
                  </a:cubicBezTo>
                  <a:cubicBezTo>
                    <a:pt x="40" y="10"/>
                    <a:pt x="27" y="8"/>
                    <a:pt x="24" y="7"/>
                  </a:cubicBezTo>
                  <a:cubicBezTo>
                    <a:pt x="24" y="2"/>
                    <a:pt x="24" y="2"/>
                    <a:pt x="24" y="2"/>
                  </a:cubicBezTo>
                  <a:cubicBezTo>
                    <a:pt x="24" y="1"/>
                    <a:pt x="24" y="0"/>
                    <a:pt x="22" y="0"/>
                  </a:cubicBezTo>
                  <a:cubicBezTo>
                    <a:pt x="20" y="0"/>
                    <a:pt x="20" y="0"/>
                    <a:pt x="20" y="0"/>
                  </a:cubicBezTo>
                  <a:cubicBezTo>
                    <a:pt x="18" y="0"/>
                    <a:pt x="18" y="1"/>
                    <a:pt x="18" y="2"/>
                  </a:cubicBezTo>
                  <a:cubicBezTo>
                    <a:pt x="18" y="7"/>
                    <a:pt x="18" y="7"/>
                    <a:pt x="18" y="7"/>
                  </a:cubicBezTo>
                  <a:cubicBezTo>
                    <a:pt x="13" y="8"/>
                    <a:pt x="0" y="12"/>
                    <a:pt x="0" y="27"/>
                  </a:cubicBezTo>
                  <a:cubicBezTo>
                    <a:pt x="0" y="40"/>
                    <a:pt x="12" y="44"/>
                    <a:pt x="18" y="47"/>
                  </a:cubicBezTo>
                  <a:cubicBezTo>
                    <a:pt x="18" y="66"/>
                    <a:pt x="18" y="66"/>
                    <a:pt x="18" y="66"/>
                  </a:cubicBezTo>
                  <a:cubicBezTo>
                    <a:pt x="12" y="66"/>
                    <a:pt x="5" y="62"/>
                    <a:pt x="4" y="62"/>
                  </a:cubicBezTo>
                  <a:cubicBezTo>
                    <a:pt x="4" y="62"/>
                    <a:pt x="3" y="62"/>
                    <a:pt x="3" y="63"/>
                  </a:cubicBezTo>
                  <a:cubicBezTo>
                    <a:pt x="0" y="71"/>
                    <a:pt x="0" y="71"/>
                    <a:pt x="0" y="71"/>
                  </a:cubicBezTo>
                  <a:cubicBezTo>
                    <a:pt x="0" y="72"/>
                    <a:pt x="0" y="72"/>
                    <a:pt x="0" y="72"/>
                  </a:cubicBezTo>
                  <a:cubicBezTo>
                    <a:pt x="0" y="75"/>
                    <a:pt x="14" y="77"/>
                    <a:pt x="18" y="77"/>
                  </a:cubicBezTo>
                  <a:close/>
                  <a:moveTo>
                    <a:pt x="12" y="26"/>
                  </a:moveTo>
                  <a:cubicBezTo>
                    <a:pt x="12" y="20"/>
                    <a:pt x="16" y="19"/>
                    <a:pt x="18" y="18"/>
                  </a:cubicBezTo>
                  <a:cubicBezTo>
                    <a:pt x="18" y="35"/>
                    <a:pt x="18" y="35"/>
                    <a:pt x="18" y="35"/>
                  </a:cubicBezTo>
                  <a:cubicBezTo>
                    <a:pt x="16" y="34"/>
                    <a:pt x="12" y="31"/>
                    <a:pt x="12" y="26"/>
                  </a:cubicBezTo>
                  <a:close/>
                  <a:moveTo>
                    <a:pt x="23" y="49"/>
                  </a:moveTo>
                  <a:cubicBezTo>
                    <a:pt x="26" y="50"/>
                    <a:pt x="30" y="52"/>
                    <a:pt x="30" y="58"/>
                  </a:cubicBezTo>
                  <a:cubicBezTo>
                    <a:pt x="30" y="64"/>
                    <a:pt x="26" y="66"/>
                    <a:pt x="23" y="66"/>
                  </a:cubicBezTo>
                  <a:lnTo>
                    <a:pt x="23" y="49"/>
                  </a:lnTo>
                  <a:close/>
                </a:path>
              </a:pathLst>
            </a:custGeom>
            <a:grpFill/>
            <a:ln>
              <a:noFill/>
            </a:ln>
          </p:spPr>
          <p:txBody>
            <a:bodyPr vert="horz" wrap="square" lIns="68580" tIns="34290" rIns="68580" bIns="34290" numCol="1" anchor="t" anchorCtr="0" compatLnSpc="1"/>
            <a:lstStyle/>
            <a:p>
              <a:endParaRPr lang="zh-CN" altLang="en-US"/>
            </a:p>
          </p:txBody>
        </p:sp>
        <p:sp>
          <p:nvSpPr>
            <p:cNvPr id="164" name="Freeform 166"/>
            <p:cNvSpPr/>
            <p:nvPr/>
          </p:nvSpPr>
          <p:spPr bwMode="auto">
            <a:xfrm>
              <a:off x="4676775" y="4454004"/>
              <a:ext cx="63104" cy="167879"/>
            </a:xfrm>
            <a:custGeom>
              <a:avLst/>
              <a:gdLst>
                <a:gd name="T0" fmla="*/ 31 w 53"/>
                <a:gd name="T1" fmla="*/ 0 h 141"/>
                <a:gd name="T2" fmla="*/ 22 w 53"/>
                <a:gd name="T3" fmla="*/ 0 h 141"/>
                <a:gd name="T4" fmla="*/ 22 w 53"/>
                <a:gd name="T5" fmla="*/ 29 h 141"/>
                <a:gd name="T6" fmla="*/ 0 w 53"/>
                <a:gd name="T7" fmla="*/ 29 h 141"/>
                <a:gd name="T8" fmla="*/ 0 w 53"/>
                <a:gd name="T9" fmla="*/ 58 h 141"/>
                <a:gd name="T10" fmla="*/ 22 w 53"/>
                <a:gd name="T11" fmla="*/ 58 h 141"/>
                <a:gd name="T12" fmla="*/ 22 w 53"/>
                <a:gd name="T13" fmla="*/ 141 h 141"/>
                <a:gd name="T14" fmla="*/ 31 w 53"/>
                <a:gd name="T15" fmla="*/ 141 h 141"/>
                <a:gd name="T16" fmla="*/ 31 w 53"/>
                <a:gd name="T17" fmla="*/ 58 h 141"/>
                <a:gd name="T18" fmla="*/ 53 w 53"/>
                <a:gd name="T19" fmla="*/ 58 h 141"/>
                <a:gd name="T20" fmla="*/ 53 w 53"/>
                <a:gd name="T21" fmla="*/ 29 h 141"/>
                <a:gd name="T22" fmla="*/ 31 w 53"/>
                <a:gd name="T23" fmla="*/ 29 h 141"/>
                <a:gd name="T24" fmla="*/ 31 w 53"/>
                <a:gd name="T2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141">
                  <a:moveTo>
                    <a:pt x="31" y="0"/>
                  </a:moveTo>
                  <a:lnTo>
                    <a:pt x="22" y="0"/>
                  </a:lnTo>
                  <a:lnTo>
                    <a:pt x="22" y="29"/>
                  </a:lnTo>
                  <a:lnTo>
                    <a:pt x="0" y="29"/>
                  </a:lnTo>
                  <a:lnTo>
                    <a:pt x="0" y="58"/>
                  </a:lnTo>
                  <a:lnTo>
                    <a:pt x="22" y="58"/>
                  </a:lnTo>
                  <a:lnTo>
                    <a:pt x="22" y="141"/>
                  </a:lnTo>
                  <a:lnTo>
                    <a:pt x="31" y="141"/>
                  </a:lnTo>
                  <a:lnTo>
                    <a:pt x="31" y="58"/>
                  </a:lnTo>
                  <a:lnTo>
                    <a:pt x="53" y="58"/>
                  </a:lnTo>
                  <a:lnTo>
                    <a:pt x="53" y="29"/>
                  </a:lnTo>
                  <a:lnTo>
                    <a:pt x="31" y="29"/>
                  </a:lnTo>
                  <a:lnTo>
                    <a:pt x="31" y="0"/>
                  </a:lnTo>
                  <a:close/>
                </a:path>
              </a:pathLst>
            </a:custGeom>
            <a:grpFill/>
            <a:ln>
              <a:noFill/>
            </a:ln>
          </p:spPr>
          <p:txBody>
            <a:bodyPr vert="horz" wrap="square" lIns="68580" tIns="34290" rIns="68580" bIns="34290" numCol="1" anchor="t" anchorCtr="0" compatLnSpc="1"/>
            <a:lstStyle/>
            <a:p>
              <a:endParaRPr lang="zh-CN" altLang="en-US"/>
            </a:p>
          </p:txBody>
        </p:sp>
        <p:sp>
          <p:nvSpPr>
            <p:cNvPr id="165" name="Freeform 167"/>
            <p:cNvSpPr/>
            <p:nvPr/>
          </p:nvSpPr>
          <p:spPr bwMode="auto">
            <a:xfrm>
              <a:off x="4749403" y="4454004"/>
              <a:ext cx="63104" cy="167879"/>
            </a:xfrm>
            <a:custGeom>
              <a:avLst/>
              <a:gdLst>
                <a:gd name="T0" fmla="*/ 31 w 53"/>
                <a:gd name="T1" fmla="*/ 0 h 141"/>
                <a:gd name="T2" fmla="*/ 22 w 53"/>
                <a:gd name="T3" fmla="*/ 0 h 141"/>
                <a:gd name="T4" fmla="*/ 22 w 53"/>
                <a:gd name="T5" fmla="*/ 83 h 141"/>
                <a:gd name="T6" fmla="*/ 0 w 53"/>
                <a:gd name="T7" fmla="*/ 83 h 141"/>
                <a:gd name="T8" fmla="*/ 0 w 53"/>
                <a:gd name="T9" fmla="*/ 112 h 141"/>
                <a:gd name="T10" fmla="*/ 22 w 53"/>
                <a:gd name="T11" fmla="*/ 112 h 141"/>
                <a:gd name="T12" fmla="*/ 22 w 53"/>
                <a:gd name="T13" fmla="*/ 141 h 141"/>
                <a:gd name="T14" fmla="*/ 31 w 53"/>
                <a:gd name="T15" fmla="*/ 141 h 141"/>
                <a:gd name="T16" fmla="*/ 31 w 53"/>
                <a:gd name="T17" fmla="*/ 112 h 141"/>
                <a:gd name="T18" fmla="*/ 53 w 53"/>
                <a:gd name="T19" fmla="*/ 112 h 141"/>
                <a:gd name="T20" fmla="*/ 53 w 53"/>
                <a:gd name="T21" fmla="*/ 83 h 141"/>
                <a:gd name="T22" fmla="*/ 31 w 53"/>
                <a:gd name="T23" fmla="*/ 83 h 141"/>
                <a:gd name="T24" fmla="*/ 31 w 53"/>
                <a:gd name="T2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141">
                  <a:moveTo>
                    <a:pt x="31" y="0"/>
                  </a:moveTo>
                  <a:lnTo>
                    <a:pt x="22" y="0"/>
                  </a:lnTo>
                  <a:lnTo>
                    <a:pt x="22" y="83"/>
                  </a:lnTo>
                  <a:lnTo>
                    <a:pt x="0" y="83"/>
                  </a:lnTo>
                  <a:lnTo>
                    <a:pt x="0" y="112"/>
                  </a:lnTo>
                  <a:lnTo>
                    <a:pt x="22" y="112"/>
                  </a:lnTo>
                  <a:lnTo>
                    <a:pt x="22" y="141"/>
                  </a:lnTo>
                  <a:lnTo>
                    <a:pt x="31" y="141"/>
                  </a:lnTo>
                  <a:lnTo>
                    <a:pt x="31" y="112"/>
                  </a:lnTo>
                  <a:lnTo>
                    <a:pt x="53" y="112"/>
                  </a:lnTo>
                  <a:lnTo>
                    <a:pt x="53" y="83"/>
                  </a:lnTo>
                  <a:lnTo>
                    <a:pt x="31" y="83"/>
                  </a:lnTo>
                  <a:lnTo>
                    <a:pt x="31" y="0"/>
                  </a:lnTo>
                  <a:close/>
                </a:path>
              </a:pathLst>
            </a:custGeom>
            <a:grpFill/>
            <a:ln>
              <a:noFill/>
            </a:ln>
          </p:spPr>
          <p:txBody>
            <a:bodyPr vert="horz" wrap="square" lIns="68580" tIns="34290" rIns="68580" bIns="34290" numCol="1" anchor="t" anchorCtr="0" compatLnSpc="1"/>
            <a:lstStyle/>
            <a:p>
              <a:endParaRPr lang="zh-CN" altLang="en-US"/>
            </a:p>
          </p:txBody>
        </p:sp>
        <p:sp>
          <p:nvSpPr>
            <p:cNvPr id="166" name="Freeform 168"/>
            <p:cNvSpPr/>
            <p:nvPr/>
          </p:nvSpPr>
          <p:spPr bwMode="auto">
            <a:xfrm>
              <a:off x="4822031" y="4454004"/>
              <a:ext cx="63104" cy="167879"/>
            </a:xfrm>
            <a:custGeom>
              <a:avLst/>
              <a:gdLst>
                <a:gd name="T0" fmla="*/ 53 w 53"/>
                <a:gd name="T1" fmla="*/ 29 h 141"/>
                <a:gd name="T2" fmla="*/ 31 w 53"/>
                <a:gd name="T3" fmla="*/ 29 h 141"/>
                <a:gd name="T4" fmla="*/ 31 w 53"/>
                <a:gd name="T5" fmla="*/ 0 h 141"/>
                <a:gd name="T6" fmla="*/ 22 w 53"/>
                <a:gd name="T7" fmla="*/ 0 h 141"/>
                <a:gd name="T8" fmla="*/ 22 w 53"/>
                <a:gd name="T9" fmla="*/ 29 h 141"/>
                <a:gd name="T10" fmla="*/ 0 w 53"/>
                <a:gd name="T11" fmla="*/ 29 h 141"/>
                <a:gd name="T12" fmla="*/ 0 w 53"/>
                <a:gd name="T13" fmla="*/ 58 h 141"/>
                <a:gd name="T14" fmla="*/ 22 w 53"/>
                <a:gd name="T15" fmla="*/ 58 h 141"/>
                <a:gd name="T16" fmla="*/ 22 w 53"/>
                <a:gd name="T17" fmla="*/ 141 h 141"/>
                <a:gd name="T18" fmla="*/ 31 w 53"/>
                <a:gd name="T19" fmla="*/ 141 h 141"/>
                <a:gd name="T20" fmla="*/ 31 w 53"/>
                <a:gd name="T21" fmla="*/ 58 h 141"/>
                <a:gd name="T22" fmla="*/ 53 w 53"/>
                <a:gd name="T23" fmla="*/ 58 h 141"/>
                <a:gd name="T24" fmla="*/ 53 w 53"/>
                <a:gd name="T25"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141">
                  <a:moveTo>
                    <a:pt x="53" y="29"/>
                  </a:moveTo>
                  <a:lnTo>
                    <a:pt x="31" y="29"/>
                  </a:lnTo>
                  <a:lnTo>
                    <a:pt x="31" y="0"/>
                  </a:lnTo>
                  <a:lnTo>
                    <a:pt x="22" y="0"/>
                  </a:lnTo>
                  <a:lnTo>
                    <a:pt x="22" y="29"/>
                  </a:lnTo>
                  <a:lnTo>
                    <a:pt x="0" y="29"/>
                  </a:lnTo>
                  <a:lnTo>
                    <a:pt x="0" y="58"/>
                  </a:lnTo>
                  <a:lnTo>
                    <a:pt x="22" y="58"/>
                  </a:lnTo>
                  <a:lnTo>
                    <a:pt x="22" y="141"/>
                  </a:lnTo>
                  <a:lnTo>
                    <a:pt x="31" y="141"/>
                  </a:lnTo>
                  <a:lnTo>
                    <a:pt x="31" y="58"/>
                  </a:lnTo>
                  <a:lnTo>
                    <a:pt x="53" y="58"/>
                  </a:lnTo>
                  <a:lnTo>
                    <a:pt x="53" y="29"/>
                  </a:lnTo>
                  <a:close/>
                </a:path>
              </a:pathLst>
            </a:custGeom>
            <a:grpFill/>
            <a:ln>
              <a:noFill/>
            </a:ln>
          </p:spPr>
          <p:txBody>
            <a:bodyPr vert="horz" wrap="square" lIns="68580" tIns="34290" rIns="68580" bIns="34290" numCol="1" anchor="t" anchorCtr="0" compatLnSpc="1"/>
            <a:lstStyle/>
            <a:p>
              <a:endParaRPr lang="zh-CN" altLang="en-US"/>
            </a:p>
          </p:txBody>
        </p:sp>
        <p:sp>
          <p:nvSpPr>
            <p:cNvPr id="167" name="Freeform 169"/>
            <p:cNvSpPr/>
            <p:nvPr/>
          </p:nvSpPr>
          <p:spPr bwMode="auto">
            <a:xfrm>
              <a:off x="8020050" y="4431382"/>
              <a:ext cx="209550" cy="209550"/>
            </a:xfrm>
            <a:custGeom>
              <a:avLst/>
              <a:gdLst>
                <a:gd name="T0" fmla="*/ 288 w 288"/>
                <a:gd name="T1" fmla="*/ 48 h 288"/>
                <a:gd name="T2" fmla="*/ 288 w 288"/>
                <a:gd name="T3" fmla="*/ 216 h 288"/>
                <a:gd name="T4" fmla="*/ 202 w 288"/>
                <a:gd name="T5" fmla="*/ 216 h 288"/>
                <a:gd name="T6" fmla="*/ 145 w 288"/>
                <a:gd name="T7" fmla="*/ 288 h 288"/>
                <a:gd name="T8" fmla="*/ 88 w 288"/>
                <a:gd name="T9" fmla="*/ 216 h 288"/>
                <a:gd name="T10" fmla="*/ 0 w 288"/>
                <a:gd name="T11" fmla="*/ 216 h 288"/>
                <a:gd name="T12" fmla="*/ 0 w 288"/>
                <a:gd name="T13" fmla="*/ 48 h 288"/>
                <a:gd name="T14" fmla="*/ 48 w 288"/>
                <a:gd name="T15" fmla="*/ 0 h 288"/>
                <a:gd name="T16" fmla="*/ 240 w 288"/>
                <a:gd name="T17" fmla="*/ 0 h 288"/>
                <a:gd name="T18" fmla="*/ 288 w 288"/>
                <a:gd name="T19" fmla="*/ 4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288" y="48"/>
                  </a:moveTo>
                  <a:cubicBezTo>
                    <a:pt x="288" y="216"/>
                    <a:pt x="288" y="216"/>
                    <a:pt x="288" y="216"/>
                  </a:cubicBezTo>
                  <a:cubicBezTo>
                    <a:pt x="202" y="216"/>
                    <a:pt x="202" y="216"/>
                    <a:pt x="202" y="216"/>
                  </a:cubicBezTo>
                  <a:cubicBezTo>
                    <a:pt x="145" y="288"/>
                    <a:pt x="145" y="288"/>
                    <a:pt x="145" y="288"/>
                  </a:cubicBezTo>
                  <a:cubicBezTo>
                    <a:pt x="88" y="216"/>
                    <a:pt x="88" y="216"/>
                    <a:pt x="88" y="216"/>
                  </a:cubicBezTo>
                  <a:cubicBezTo>
                    <a:pt x="0" y="216"/>
                    <a:pt x="0" y="216"/>
                    <a:pt x="0" y="216"/>
                  </a:cubicBezTo>
                  <a:cubicBezTo>
                    <a:pt x="0" y="48"/>
                    <a:pt x="0" y="48"/>
                    <a:pt x="0" y="48"/>
                  </a:cubicBezTo>
                  <a:cubicBezTo>
                    <a:pt x="0" y="22"/>
                    <a:pt x="22" y="0"/>
                    <a:pt x="48" y="0"/>
                  </a:cubicBezTo>
                  <a:cubicBezTo>
                    <a:pt x="240" y="0"/>
                    <a:pt x="240" y="0"/>
                    <a:pt x="240" y="0"/>
                  </a:cubicBezTo>
                  <a:cubicBezTo>
                    <a:pt x="267" y="0"/>
                    <a:pt x="288" y="22"/>
                    <a:pt x="288" y="48"/>
                  </a:cubicBezTo>
                  <a:close/>
                </a:path>
              </a:pathLst>
            </a:custGeom>
            <a:grpFill/>
            <a:ln>
              <a:noFill/>
            </a:ln>
          </p:spPr>
          <p:txBody>
            <a:bodyPr vert="horz" wrap="square" lIns="68580" tIns="34290" rIns="68580" bIns="34290" numCol="1" anchor="t" anchorCtr="0" compatLnSpc="1"/>
            <a:lstStyle/>
            <a:p>
              <a:endParaRPr lang="zh-CN" altLang="en-US"/>
            </a:p>
          </p:txBody>
        </p:sp>
        <p:sp>
          <p:nvSpPr>
            <p:cNvPr id="168" name="Freeform 170"/>
            <p:cNvSpPr/>
            <p:nvPr/>
          </p:nvSpPr>
          <p:spPr bwMode="auto">
            <a:xfrm>
              <a:off x="1332310" y="1533401"/>
              <a:ext cx="209550" cy="151210"/>
            </a:xfrm>
            <a:custGeom>
              <a:avLst/>
              <a:gdLst>
                <a:gd name="T0" fmla="*/ 288 w 288"/>
                <a:gd name="T1" fmla="*/ 78 h 209"/>
                <a:gd name="T2" fmla="*/ 210 w 288"/>
                <a:gd name="T3" fmla="*/ 0 h 209"/>
                <a:gd name="T4" fmla="*/ 79 w 288"/>
                <a:gd name="T5" fmla="*/ 0 h 209"/>
                <a:gd name="T6" fmla="*/ 0 w 288"/>
                <a:gd name="T7" fmla="*/ 78 h 209"/>
                <a:gd name="T8" fmla="*/ 0 w 288"/>
                <a:gd name="T9" fmla="*/ 80 h 209"/>
                <a:gd name="T10" fmla="*/ 0 w 288"/>
                <a:gd name="T11" fmla="*/ 81 h 209"/>
                <a:gd name="T12" fmla="*/ 79 w 288"/>
                <a:gd name="T13" fmla="*/ 160 h 209"/>
                <a:gd name="T14" fmla="*/ 88 w 288"/>
                <a:gd name="T15" fmla="*/ 160 h 209"/>
                <a:gd name="T16" fmla="*/ 88 w 288"/>
                <a:gd name="T17" fmla="*/ 121 h 209"/>
                <a:gd name="T18" fmla="*/ 79 w 288"/>
                <a:gd name="T19" fmla="*/ 121 h 209"/>
                <a:gd name="T20" fmla="*/ 39 w 288"/>
                <a:gd name="T21" fmla="*/ 81 h 209"/>
                <a:gd name="T22" fmla="*/ 39 w 288"/>
                <a:gd name="T23" fmla="*/ 79 h 209"/>
                <a:gd name="T24" fmla="*/ 39 w 288"/>
                <a:gd name="T25" fmla="*/ 78 h 209"/>
                <a:gd name="T26" fmla="*/ 79 w 288"/>
                <a:gd name="T27" fmla="*/ 39 h 209"/>
                <a:gd name="T28" fmla="*/ 210 w 288"/>
                <a:gd name="T29" fmla="*/ 39 h 209"/>
                <a:gd name="T30" fmla="*/ 249 w 288"/>
                <a:gd name="T31" fmla="*/ 78 h 209"/>
                <a:gd name="T32" fmla="*/ 249 w 288"/>
                <a:gd name="T33" fmla="*/ 80 h 209"/>
                <a:gd name="T34" fmla="*/ 249 w 288"/>
                <a:gd name="T35" fmla="*/ 81 h 209"/>
                <a:gd name="T36" fmla="*/ 210 w 288"/>
                <a:gd name="T37" fmla="*/ 121 h 209"/>
                <a:gd name="T38" fmla="*/ 183 w 288"/>
                <a:gd name="T39" fmla="*/ 121 h 209"/>
                <a:gd name="T40" fmla="*/ 183 w 288"/>
                <a:gd name="T41" fmla="*/ 71 h 209"/>
                <a:gd name="T42" fmla="*/ 114 w 288"/>
                <a:gd name="T43" fmla="*/ 140 h 209"/>
                <a:gd name="T44" fmla="*/ 183 w 288"/>
                <a:gd name="T45" fmla="*/ 209 h 209"/>
                <a:gd name="T46" fmla="*/ 183 w 288"/>
                <a:gd name="T47" fmla="*/ 160 h 209"/>
                <a:gd name="T48" fmla="*/ 210 w 288"/>
                <a:gd name="T49" fmla="*/ 160 h 209"/>
                <a:gd name="T50" fmla="*/ 288 w 288"/>
                <a:gd name="T51" fmla="*/ 81 h 209"/>
                <a:gd name="T52" fmla="*/ 288 w 288"/>
                <a:gd name="T53" fmla="*/ 80 h 209"/>
                <a:gd name="T54" fmla="*/ 288 w 288"/>
                <a:gd name="T55" fmla="*/ 7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209">
                  <a:moveTo>
                    <a:pt x="288" y="78"/>
                  </a:moveTo>
                  <a:cubicBezTo>
                    <a:pt x="288" y="35"/>
                    <a:pt x="253" y="0"/>
                    <a:pt x="210" y="0"/>
                  </a:cubicBezTo>
                  <a:cubicBezTo>
                    <a:pt x="79" y="0"/>
                    <a:pt x="79" y="0"/>
                    <a:pt x="79" y="0"/>
                  </a:cubicBezTo>
                  <a:cubicBezTo>
                    <a:pt x="35" y="0"/>
                    <a:pt x="0" y="35"/>
                    <a:pt x="0" y="78"/>
                  </a:cubicBezTo>
                  <a:cubicBezTo>
                    <a:pt x="0" y="79"/>
                    <a:pt x="0" y="79"/>
                    <a:pt x="0" y="80"/>
                  </a:cubicBezTo>
                  <a:cubicBezTo>
                    <a:pt x="0" y="80"/>
                    <a:pt x="0" y="81"/>
                    <a:pt x="0" y="81"/>
                  </a:cubicBezTo>
                  <a:cubicBezTo>
                    <a:pt x="0" y="125"/>
                    <a:pt x="35" y="160"/>
                    <a:pt x="79" y="160"/>
                  </a:cubicBezTo>
                  <a:cubicBezTo>
                    <a:pt x="88" y="160"/>
                    <a:pt x="88" y="160"/>
                    <a:pt x="88" y="160"/>
                  </a:cubicBezTo>
                  <a:cubicBezTo>
                    <a:pt x="88" y="121"/>
                    <a:pt x="88" y="121"/>
                    <a:pt x="88" y="121"/>
                  </a:cubicBezTo>
                  <a:cubicBezTo>
                    <a:pt x="79" y="121"/>
                    <a:pt x="79" y="121"/>
                    <a:pt x="79" y="121"/>
                  </a:cubicBezTo>
                  <a:cubicBezTo>
                    <a:pt x="57" y="121"/>
                    <a:pt x="39" y="103"/>
                    <a:pt x="39" y="81"/>
                  </a:cubicBezTo>
                  <a:cubicBezTo>
                    <a:pt x="39" y="81"/>
                    <a:pt x="39" y="79"/>
                    <a:pt x="39" y="79"/>
                  </a:cubicBezTo>
                  <a:cubicBezTo>
                    <a:pt x="39" y="79"/>
                    <a:pt x="39" y="79"/>
                    <a:pt x="39" y="78"/>
                  </a:cubicBezTo>
                  <a:cubicBezTo>
                    <a:pt x="39" y="57"/>
                    <a:pt x="57" y="39"/>
                    <a:pt x="79" y="39"/>
                  </a:cubicBezTo>
                  <a:cubicBezTo>
                    <a:pt x="210" y="39"/>
                    <a:pt x="210" y="39"/>
                    <a:pt x="210" y="39"/>
                  </a:cubicBezTo>
                  <a:cubicBezTo>
                    <a:pt x="231" y="39"/>
                    <a:pt x="249" y="57"/>
                    <a:pt x="249" y="78"/>
                  </a:cubicBezTo>
                  <a:cubicBezTo>
                    <a:pt x="249" y="79"/>
                    <a:pt x="249" y="80"/>
                    <a:pt x="249" y="80"/>
                  </a:cubicBezTo>
                  <a:cubicBezTo>
                    <a:pt x="249" y="80"/>
                    <a:pt x="249" y="81"/>
                    <a:pt x="249" y="81"/>
                  </a:cubicBezTo>
                  <a:cubicBezTo>
                    <a:pt x="249" y="103"/>
                    <a:pt x="231" y="121"/>
                    <a:pt x="210" y="121"/>
                  </a:cubicBezTo>
                  <a:cubicBezTo>
                    <a:pt x="183" y="121"/>
                    <a:pt x="183" y="121"/>
                    <a:pt x="183" y="121"/>
                  </a:cubicBezTo>
                  <a:cubicBezTo>
                    <a:pt x="183" y="71"/>
                    <a:pt x="183" y="71"/>
                    <a:pt x="183" y="71"/>
                  </a:cubicBezTo>
                  <a:cubicBezTo>
                    <a:pt x="114" y="140"/>
                    <a:pt x="114" y="140"/>
                    <a:pt x="114" y="140"/>
                  </a:cubicBezTo>
                  <a:cubicBezTo>
                    <a:pt x="183" y="209"/>
                    <a:pt x="183" y="209"/>
                    <a:pt x="183" y="209"/>
                  </a:cubicBezTo>
                  <a:cubicBezTo>
                    <a:pt x="183" y="160"/>
                    <a:pt x="183" y="160"/>
                    <a:pt x="183" y="160"/>
                  </a:cubicBezTo>
                  <a:cubicBezTo>
                    <a:pt x="210" y="160"/>
                    <a:pt x="210" y="160"/>
                    <a:pt x="210" y="160"/>
                  </a:cubicBezTo>
                  <a:cubicBezTo>
                    <a:pt x="253" y="160"/>
                    <a:pt x="288" y="125"/>
                    <a:pt x="288" y="81"/>
                  </a:cubicBezTo>
                  <a:cubicBezTo>
                    <a:pt x="288" y="81"/>
                    <a:pt x="288" y="80"/>
                    <a:pt x="288" y="80"/>
                  </a:cubicBezTo>
                  <a:cubicBezTo>
                    <a:pt x="288" y="79"/>
                    <a:pt x="288" y="79"/>
                    <a:pt x="288" y="78"/>
                  </a:cubicBezTo>
                  <a:close/>
                </a:path>
              </a:pathLst>
            </a:custGeom>
            <a:grpFill/>
            <a:ln>
              <a:noFill/>
            </a:ln>
          </p:spPr>
          <p:txBody>
            <a:bodyPr vert="horz" wrap="square" lIns="68580" tIns="34290" rIns="68580" bIns="34290" numCol="1" anchor="t" anchorCtr="0" compatLnSpc="1"/>
            <a:lstStyle/>
            <a:p>
              <a:endParaRPr lang="zh-CN" altLang="en-US"/>
            </a:p>
          </p:txBody>
        </p:sp>
        <p:sp>
          <p:nvSpPr>
            <p:cNvPr id="169" name="Freeform 171"/>
            <p:cNvSpPr/>
            <p:nvPr/>
          </p:nvSpPr>
          <p:spPr bwMode="auto">
            <a:xfrm>
              <a:off x="1753792" y="1922735"/>
              <a:ext cx="203597" cy="208360"/>
            </a:xfrm>
            <a:custGeom>
              <a:avLst/>
              <a:gdLst>
                <a:gd name="T0" fmla="*/ 164 w 171"/>
                <a:gd name="T1" fmla="*/ 64 h 175"/>
                <a:gd name="T2" fmla="*/ 157 w 171"/>
                <a:gd name="T3" fmla="*/ 45 h 175"/>
                <a:gd name="T4" fmla="*/ 150 w 171"/>
                <a:gd name="T5" fmla="*/ 25 h 175"/>
                <a:gd name="T6" fmla="*/ 142 w 171"/>
                <a:gd name="T7" fmla="*/ 16 h 175"/>
                <a:gd name="T8" fmla="*/ 136 w 171"/>
                <a:gd name="T9" fmla="*/ 43 h 175"/>
                <a:gd name="T10" fmla="*/ 128 w 171"/>
                <a:gd name="T11" fmla="*/ 20 h 175"/>
                <a:gd name="T12" fmla="*/ 121 w 171"/>
                <a:gd name="T13" fmla="*/ 40 h 175"/>
                <a:gd name="T14" fmla="*/ 114 w 171"/>
                <a:gd name="T15" fmla="*/ 24 h 175"/>
                <a:gd name="T16" fmla="*/ 107 w 171"/>
                <a:gd name="T17" fmla="*/ 55 h 175"/>
                <a:gd name="T18" fmla="*/ 100 w 171"/>
                <a:gd name="T19" fmla="*/ 65 h 175"/>
                <a:gd name="T20" fmla="*/ 92 w 171"/>
                <a:gd name="T21" fmla="*/ 56 h 175"/>
                <a:gd name="T22" fmla="*/ 86 w 171"/>
                <a:gd name="T23" fmla="*/ 40 h 175"/>
                <a:gd name="T24" fmla="*/ 78 w 171"/>
                <a:gd name="T25" fmla="*/ 19 h 175"/>
                <a:gd name="T26" fmla="*/ 71 w 171"/>
                <a:gd name="T27" fmla="*/ 34 h 175"/>
                <a:gd name="T28" fmla="*/ 64 w 171"/>
                <a:gd name="T29" fmla="*/ 24 h 175"/>
                <a:gd name="T30" fmla="*/ 57 w 171"/>
                <a:gd name="T31" fmla="*/ 0 h 175"/>
                <a:gd name="T32" fmla="*/ 50 w 171"/>
                <a:gd name="T33" fmla="*/ 49 h 175"/>
                <a:gd name="T34" fmla="*/ 42 w 171"/>
                <a:gd name="T35" fmla="*/ 34 h 175"/>
                <a:gd name="T36" fmla="*/ 36 w 171"/>
                <a:gd name="T37" fmla="*/ 12 h 175"/>
                <a:gd name="T38" fmla="*/ 28 w 171"/>
                <a:gd name="T39" fmla="*/ 48 h 175"/>
                <a:gd name="T40" fmla="*/ 21 w 171"/>
                <a:gd name="T41" fmla="*/ 61 h 175"/>
                <a:gd name="T42" fmla="*/ 14 w 171"/>
                <a:gd name="T43" fmla="*/ 53 h 175"/>
                <a:gd name="T44" fmla="*/ 7 w 171"/>
                <a:gd name="T45" fmla="*/ 76 h 175"/>
                <a:gd name="T46" fmla="*/ 0 w 171"/>
                <a:gd name="T47" fmla="*/ 99 h 175"/>
                <a:gd name="T48" fmla="*/ 7 w 171"/>
                <a:gd name="T49" fmla="*/ 122 h 175"/>
                <a:gd name="T50" fmla="*/ 14 w 171"/>
                <a:gd name="T51" fmla="*/ 114 h 175"/>
                <a:gd name="T52" fmla="*/ 21 w 171"/>
                <a:gd name="T53" fmla="*/ 126 h 175"/>
                <a:gd name="T54" fmla="*/ 28 w 171"/>
                <a:gd name="T55" fmla="*/ 163 h 175"/>
                <a:gd name="T56" fmla="*/ 36 w 171"/>
                <a:gd name="T57" fmla="*/ 141 h 175"/>
                <a:gd name="T58" fmla="*/ 42 w 171"/>
                <a:gd name="T59" fmla="*/ 126 h 175"/>
                <a:gd name="T60" fmla="*/ 50 w 171"/>
                <a:gd name="T61" fmla="*/ 175 h 175"/>
                <a:gd name="T62" fmla="*/ 57 w 171"/>
                <a:gd name="T63" fmla="*/ 151 h 175"/>
                <a:gd name="T64" fmla="*/ 64 w 171"/>
                <a:gd name="T65" fmla="*/ 141 h 175"/>
                <a:gd name="T66" fmla="*/ 71 w 171"/>
                <a:gd name="T67" fmla="*/ 157 h 175"/>
                <a:gd name="T68" fmla="*/ 78 w 171"/>
                <a:gd name="T69" fmla="*/ 135 h 175"/>
                <a:gd name="T70" fmla="*/ 86 w 171"/>
                <a:gd name="T71" fmla="*/ 120 h 175"/>
                <a:gd name="T72" fmla="*/ 92 w 171"/>
                <a:gd name="T73" fmla="*/ 109 h 175"/>
                <a:gd name="T74" fmla="*/ 100 w 171"/>
                <a:gd name="T75" fmla="*/ 120 h 175"/>
                <a:gd name="T76" fmla="*/ 107 w 171"/>
                <a:gd name="T77" fmla="*/ 151 h 175"/>
                <a:gd name="T78" fmla="*/ 114 w 171"/>
                <a:gd name="T79" fmla="*/ 136 h 175"/>
                <a:gd name="T80" fmla="*/ 121 w 171"/>
                <a:gd name="T81" fmla="*/ 156 h 175"/>
                <a:gd name="T82" fmla="*/ 128 w 171"/>
                <a:gd name="T83" fmla="*/ 133 h 175"/>
                <a:gd name="T84" fmla="*/ 136 w 171"/>
                <a:gd name="T85" fmla="*/ 159 h 175"/>
                <a:gd name="T86" fmla="*/ 142 w 171"/>
                <a:gd name="T87" fmla="*/ 151 h 175"/>
                <a:gd name="T88" fmla="*/ 150 w 171"/>
                <a:gd name="T89" fmla="*/ 131 h 175"/>
                <a:gd name="T90" fmla="*/ 157 w 171"/>
                <a:gd name="T91" fmla="*/ 111 h 175"/>
                <a:gd name="T92" fmla="*/ 164 w 171"/>
                <a:gd name="T93" fmla="*/ 103 h 175"/>
                <a:gd name="T94" fmla="*/ 171 w 171"/>
                <a:gd name="T95" fmla="*/ 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 h="175">
                  <a:moveTo>
                    <a:pt x="164" y="72"/>
                  </a:moveTo>
                  <a:lnTo>
                    <a:pt x="164" y="64"/>
                  </a:lnTo>
                  <a:lnTo>
                    <a:pt x="157" y="64"/>
                  </a:lnTo>
                  <a:lnTo>
                    <a:pt x="157" y="45"/>
                  </a:lnTo>
                  <a:lnTo>
                    <a:pt x="150" y="45"/>
                  </a:lnTo>
                  <a:lnTo>
                    <a:pt x="150" y="25"/>
                  </a:lnTo>
                  <a:lnTo>
                    <a:pt x="142" y="25"/>
                  </a:lnTo>
                  <a:lnTo>
                    <a:pt x="142" y="16"/>
                  </a:lnTo>
                  <a:lnTo>
                    <a:pt x="136" y="16"/>
                  </a:lnTo>
                  <a:lnTo>
                    <a:pt x="136" y="43"/>
                  </a:lnTo>
                  <a:lnTo>
                    <a:pt x="128" y="43"/>
                  </a:lnTo>
                  <a:lnTo>
                    <a:pt x="128" y="20"/>
                  </a:lnTo>
                  <a:lnTo>
                    <a:pt x="121" y="20"/>
                  </a:lnTo>
                  <a:lnTo>
                    <a:pt x="121" y="40"/>
                  </a:lnTo>
                  <a:lnTo>
                    <a:pt x="114" y="40"/>
                  </a:lnTo>
                  <a:lnTo>
                    <a:pt x="114" y="24"/>
                  </a:lnTo>
                  <a:lnTo>
                    <a:pt x="107" y="24"/>
                  </a:lnTo>
                  <a:lnTo>
                    <a:pt x="107" y="55"/>
                  </a:lnTo>
                  <a:lnTo>
                    <a:pt x="100" y="55"/>
                  </a:lnTo>
                  <a:lnTo>
                    <a:pt x="100" y="65"/>
                  </a:lnTo>
                  <a:lnTo>
                    <a:pt x="92" y="65"/>
                  </a:lnTo>
                  <a:lnTo>
                    <a:pt x="92" y="56"/>
                  </a:lnTo>
                  <a:lnTo>
                    <a:pt x="86" y="56"/>
                  </a:lnTo>
                  <a:lnTo>
                    <a:pt x="86" y="40"/>
                  </a:lnTo>
                  <a:lnTo>
                    <a:pt x="78" y="40"/>
                  </a:lnTo>
                  <a:lnTo>
                    <a:pt x="78" y="19"/>
                  </a:lnTo>
                  <a:lnTo>
                    <a:pt x="71" y="19"/>
                  </a:lnTo>
                  <a:lnTo>
                    <a:pt x="71" y="34"/>
                  </a:lnTo>
                  <a:lnTo>
                    <a:pt x="64" y="34"/>
                  </a:lnTo>
                  <a:lnTo>
                    <a:pt x="64" y="24"/>
                  </a:lnTo>
                  <a:lnTo>
                    <a:pt x="57" y="24"/>
                  </a:lnTo>
                  <a:lnTo>
                    <a:pt x="57" y="0"/>
                  </a:lnTo>
                  <a:lnTo>
                    <a:pt x="50" y="0"/>
                  </a:lnTo>
                  <a:lnTo>
                    <a:pt x="50" y="49"/>
                  </a:lnTo>
                  <a:lnTo>
                    <a:pt x="42" y="49"/>
                  </a:lnTo>
                  <a:lnTo>
                    <a:pt x="42" y="34"/>
                  </a:lnTo>
                  <a:lnTo>
                    <a:pt x="36" y="34"/>
                  </a:lnTo>
                  <a:lnTo>
                    <a:pt x="36" y="12"/>
                  </a:lnTo>
                  <a:lnTo>
                    <a:pt x="28" y="12"/>
                  </a:lnTo>
                  <a:lnTo>
                    <a:pt x="28" y="48"/>
                  </a:lnTo>
                  <a:lnTo>
                    <a:pt x="21" y="48"/>
                  </a:lnTo>
                  <a:lnTo>
                    <a:pt x="21" y="61"/>
                  </a:lnTo>
                  <a:lnTo>
                    <a:pt x="14" y="61"/>
                  </a:lnTo>
                  <a:lnTo>
                    <a:pt x="14" y="53"/>
                  </a:lnTo>
                  <a:lnTo>
                    <a:pt x="7" y="53"/>
                  </a:lnTo>
                  <a:lnTo>
                    <a:pt x="7" y="76"/>
                  </a:lnTo>
                  <a:lnTo>
                    <a:pt x="0" y="76"/>
                  </a:lnTo>
                  <a:lnTo>
                    <a:pt x="0" y="99"/>
                  </a:lnTo>
                  <a:lnTo>
                    <a:pt x="7" y="99"/>
                  </a:lnTo>
                  <a:lnTo>
                    <a:pt x="7" y="122"/>
                  </a:lnTo>
                  <a:lnTo>
                    <a:pt x="14" y="122"/>
                  </a:lnTo>
                  <a:lnTo>
                    <a:pt x="14" y="114"/>
                  </a:lnTo>
                  <a:lnTo>
                    <a:pt x="21" y="114"/>
                  </a:lnTo>
                  <a:lnTo>
                    <a:pt x="21" y="126"/>
                  </a:lnTo>
                  <a:lnTo>
                    <a:pt x="28" y="126"/>
                  </a:lnTo>
                  <a:lnTo>
                    <a:pt x="28" y="163"/>
                  </a:lnTo>
                  <a:lnTo>
                    <a:pt x="36" y="163"/>
                  </a:lnTo>
                  <a:lnTo>
                    <a:pt x="36" y="141"/>
                  </a:lnTo>
                  <a:lnTo>
                    <a:pt x="42" y="141"/>
                  </a:lnTo>
                  <a:lnTo>
                    <a:pt x="42" y="126"/>
                  </a:lnTo>
                  <a:lnTo>
                    <a:pt x="50" y="126"/>
                  </a:lnTo>
                  <a:lnTo>
                    <a:pt x="50" y="175"/>
                  </a:lnTo>
                  <a:lnTo>
                    <a:pt x="57" y="175"/>
                  </a:lnTo>
                  <a:lnTo>
                    <a:pt x="57" y="151"/>
                  </a:lnTo>
                  <a:lnTo>
                    <a:pt x="64" y="151"/>
                  </a:lnTo>
                  <a:lnTo>
                    <a:pt x="64" y="141"/>
                  </a:lnTo>
                  <a:lnTo>
                    <a:pt x="71" y="141"/>
                  </a:lnTo>
                  <a:lnTo>
                    <a:pt x="71" y="157"/>
                  </a:lnTo>
                  <a:lnTo>
                    <a:pt x="78" y="157"/>
                  </a:lnTo>
                  <a:lnTo>
                    <a:pt x="78" y="135"/>
                  </a:lnTo>
                  <a:lnTo>
                    <a:pt x="86" y="135"/>
                  </a:lnTo>
                  <a:lnTo>
                    <a:pt x="86" y="120"/>
                  </a:lnTo>
                  <a:lnTo>
                    <a:pt x="92" y="120"/>
                  </a:lnTo>
                  <a:lnTo>
                    <a:pt x="92" y="109"/>
                  </a:lnTo>
                  <a:lnTo>
                    <a:pt x="100" y="109"/>
                  </a:lnTo>
                  <a:lnTo>
                    <a:pt x="100" y="120"/>
                  </a:lnTo>
                  <a:lnTo>
                    <a:pt x="107" y="120"/>
                  </a:lnTo>
                  <a:lnTo>
                    <a:pt x="107" y="151"/>
                  </a:lnTo>
                  <a:lnTo>
                    <a:pt x="114" y="151"/>
                  </a:lnTo>
                  <a:lnTo>
                    <a:pt x="114" y="136"/>
                  </a:lnTo>
                  <a:lnTo>
                    <a:pt x="121" y="136"/>
                  </a:lnTo>
                  <a:lnTo>
                    <a:pt x="121" y="156"/>
                  </a:lnTo>
                  <a:lnTo>
                    <a:pt x="128" y="156"/>
                  </a:lnTo>
                  <a:lnTo>
                    <a:pt x="128" y="133"/>
                  </a:lnTo>
                  <a:lnTo>
                    <a:pt x="136" y="133"/>
                  </a:lnTo>
                  <a:lnTo>
                    <a:pt x="136" y="159"/>
                  </a:lnTo>
                  <a:lnTo>
                    <a:pt x="142" y="159"/>
                  </a:lnTo>
                  <a:lnTo>
                    <a:pt x="142" y="151"/>
                  </a:lnTo>
                  <a:lnTo>
                    <a:pt x="150" y="151"/>
                  </a:lnTo>
                  <a:lnTo>
                    <a:pt x="150" y="131"/>
                  </a:lnTo>
                  <a:lnTo>
                    <a:pt x="157" y="131"/>
                  </a:lnTo>
                  <a:lnTo>
                    <a:pt x="157" y="111"/>
                  </a:lnTo>
                  <a:lnTo>
                    <a:pt x="164" y="111"/>
                  </a:lnTo>
                  <a:lnTo>
                    <a:pt x="164" y="103"/>
                  </a:lnTo>
                  <a:lnTo>
                    <a:pt x="171" y="103"/>
                  </a:lnTo>
                  <a:lnTo>
                    <a:pt x="171" y="72"/>
                  </a:lnTo>
                  <a:lnTo>
                    <a:pt x="164" y="72"/>
                  </a:lnTo>
                  <a:close/>
                </a:path>
              </a:pathLst>
            </a:custGeom>
            <a:grpFill/>
            <a:ln>
              <a:noFill/>
            </a:ln>
          </p:spPr>
          <p:txBody>
            <a:bodyPr vert="horz" wrap="square" lIns="68580" tIns="34290" rIns="68580" bIns="34290" numCol="1" anchor="t" anchorCtr="0" compatLnSpc="1"/>
            <a:lstStyle/>
            <a:p>
              <a:endParaRPr lang="zh-CN" altLang="en-US"/>
            </a:p>
          </p:txBody>
        </p:sp>
        <p:sp>
          <p:nvSpPr>
            <p:cNvPr id="170" name="Freeform 172"/>
            <p:cNvSpPr>
              <a:spLocks noEditPoints="1"/>
            </p:cNvSpPr>
            <p:nvPr/>
          </p:nvSpPr>
          <p:spPr bwMode="auto">
            <a:xfrm>
              <a:off x="2190751" y="1922735"/>
              <a:ext cx="164306" cy="208360"/>
            </a:xfrm>
            <a:custGeom>
              <a:avLst/>
              <a:gdLst>
                <a:gd name="T0" fmla="*/ 138 w 138"/>
                <a:gd name="T1" fmla="*/ 166 h 175"/>
                <a:gd name="T2" fmla="*/ 138 w 138"/>
                <a:gd name="T3" fmla="*/ 0 h 175"/>
                <a:gd name="T4" fmla="*/ 40 w 138"/>
                <a:gd name="T5" fmla="*/ 0 h 175"/>
                <a:gd name="T6" fmla="*/ 40 w 138"/>
                <a:gd name="T7" fmla="*/ 0 h 175"/>
                <a:gd name="T8" fmla="*/ 0 w 138"/>
                <a:gd name="T9" fmla="*/ 40 h 175"/>
                <a:gd name="T10" fmla="*/ 0 w 138"/>
                <a:gd name="T11" fmla="*/ 166 h 175"/>
                <a:gd name="T12" fmla="*/ 17 w 138"/>
                <a:gd name="T13" fmla="*/ 166 h 175"/>
                <a:gd name="T14" fmla="*/ 29 w 138"/>
                <a:gd name="T15" fmla="*/ 151 h 175"/>
                <a:gd name="T16" fmla="*/ 50 w 138"/>
                <a:gd name="T17" fmla="*/ 175 h 175"/>
                <a:gd name="T18" fmla="*/ 69 w 138"/>
                <a:gd name="T19" fmla="*/ 151 h 175"/>
                <a:gd name="T20" fmla="*/ 89 w 138"/>
                <a:gd name="T21" fmla="*/ 175 h 175"/>
                <a:gd name="T22" fmla="*/ 109 w 138"/>
                <a:gd name="T23" fmla="*/ 151 h 175"/>
                <a:gd name="T24" fmla="*/ 121 w 138"/>
                <a:gd name="T25" fmla="*/ 166 h 175"/>
                <a:gd name="T26" fmla="*/ 138 w 138"/>
                <a:gd name="T27" fmla="*/ 166 h 175"/>
                <a:gd name="T28" fmla="*/ 109 w 138"/>
                <a:gd name="T29" fmla="*/ 126 h 175"/>
                <a:gd name="T30" fmla="*/ 89 w 138"/>
                <a:gd name="T31" fmla="*/ 150 h 175"/>
                <a:gd name="T32" fmla="*/ 69 w 138"/>
                <a:gd name="T33" fmla="*/ 126 h 175"/>
                <a:gd name="T34" fmla="*/ 50 w 138"/>
                <a:gd name="T35" fmla="*/ 150 h 175"/>
                <a:gd name="T36" fmla="*/ 29 w 138"/>
                <a:gd name="T37" fmla="*/ 126 h 175"/>
                <a:gd name="T38" fmla="*/ 16 w 138"/>
                <a:gd name="T39" fmla="*/ 142 h 175"/>
                <a:gd name="T40" fmla="*/ 16 w 138"/>
                <a:gd name="T41" fmla="*/ 56 h 175"/>
                <a:gd name="T42" fmla="*/ 56 w 138"/>
                <a:gd name="T43" fmla="*/ 56 h 175"/>
                <a:gd name="T44" fmla="*/ 56 w 138"/>
                <a:gd name="T45" fmla="*/ 15 h 175"/>
                <a:gd name="T46" fmla="*/ 122 w 138"/>
                <a:gd name="T47" fmla="*/ 15 h 175"/>
                <a:gd name="T48" fmla="*/ 122 w 138"/>
                <a:gd name="T49" fmla="*/ 143 h 175"/>
                <a:gd name="T50" fmla="*/ 109 w 138"/>
                <a:gd name="T51" fmla="*/ 12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75">
                  <a:moveTo>
                    <a:pt x="138" y="166"/>
                  </a:moveTo>
                  <a:lnTo>
                    <a:pt x="138" y="0"/>
                  </a:lnTo>
                  <a:lnTo>
                    <a:pt x="40" y="0"/>
                  </a:lnTo>
                  <a:lnTo>
                    <a:pt x="40" y="0"/>
                  </a:lnTo>
                  <a:lnTo>
                    <a:pt x="0" y="40"/>
                  </a:lnTo>
                  <a:lnTo>
                    <a:pt x="0" y="166"/>
                  </a:lnTo>
                  <a:lnTo>
                    <a:pt x="17" y="166"/>
                  </a:lnTo>
                  <a:lnTo>
                    <a:pt x="29" y="151"/>
                  </a:lnTo>
                  <a:lnTo>
                    <a:pt x="50" y="175"/>
                  </a:lnTo>
                  <a:lnTo>
                    <a:pt x="69" y="151"/>
                  </a:lnTo>
                  <a:lnTo>
                    <a:pt x="89" y="175"/>
                  </a:lnTo>
                  <a:lnTo>
                    <a:pt x="109" y="151"/>
                  </a:lnTo>
                  <a:lnTo>
                    <a:pt x="121" y="166"/>
                  </a:lnTo>
                  <a:lnTo>
                    <a:pt x="138" y="166"/>
                  </a:lnTo>
                  <a:close/>
                  <a:moveTo>
                    <a:pt x="109" y="126"/>
                  </a:moveTo>
                  <a:lnTo>
                    <a:pt x="89" y="150"/>
                  </a:lnTo>
                  <a:lnTo>
                    <a:pt x="69" y="126"/>
                  </a:lnTo>
                  <a:lnTo>
                    <a:pt x="50" y="150"/>
                  </a:lnTo>
                  <a:lnTo>
                    <a:pt x="29" y="126"/>
                  </a:lnTo>
                  <a:lnTo>
                    <a:pt x="16" y="142"/>
                  </a:lnTo>
                  <a:lnTo>
                    <a:pt x="16" y="56"/>
                  </a:lnTo>
                  <a:lnTo>
                    <a:pt x="56" y="56"/>
                  </a:lnTo>
                  <a:lnTo>
                    <a:pt x="56" y="15"/>
                  </a:lnTo>
                  <a:lnTo>
                    <a:pt x="122" y="15"/>
                  </a:lnTo>
                  <a:lnTo>
                    <a:pt x="122" y="143"/>
                  </a:lnTo>
                  <a:lnTo>
                    <a:pt x="109" y="126"/>
                  </a:lnTo>
                  <a:close/>
                </a:path>
              </a:pathLst>
            </a:custGeom>
            <a:grpFill/>
            <a:ln>
              <a:noFill/>
            </a:ln>
          </p:spPr>
          <p:txBody>
            <a:bodyPr vert="horz" wrap="square" lIns="68580" tIns="34290" rIns="68580" bIns="34290" numCol="1" anchor="t" anchorCtr="0" compatLnSpc="1"/>
            <a:lstStyle/>
            <a:p>
              <a:endParaRPr lang="zh-CN" altLang="en-US"/>
            </a:p>
          </p:txBody>
        </p:sp>
        <p:sp>
          <p:nvSpPr>
            <p:cNvPr id="171" name="Freeform 173"/>
            <p:cNvSpPr>
              <a:spLocks noEditPoints="1"/>
            </p:cNvSpPr>
            <p:nvPr/>
          </p:nvSpPr>
          <p:spPr bwMode="auto">
            <a:xfrm>
              <a:off x="2601516" y="1922735"/>
              <a:ext cx="179785" cy="208360"/>
            </a:xfrm>
            <a:custGeom>
              <a:avLst/>
              <a:gdLst>
                <a:gd name="T0" fmla="*/ 151 w 151"/>
                <a:gd name="T1" fmla="*/ 166 h 175"/>
                <a:gd name="T2" fmla="*/ 151 w 151"/>
                <a:gd name="T3" fmla="*/ 0 h 175"/>
                <a:gd name="T4" fmla="*/ 0 w 151"/>
                <a:gd name="T5" fmla="*/ 0 h 175"/>
                <a:gd name="T6" fmla="*/ 0 w 151"/>
                <a:gd name="T7" fmla="*/ 166 h 175"/>
                <a:gd name="T8" fmla="*/ 18 w 151"/>
                <a:gd name="T9" fmla="*/ 166 h 175"/>
                <a:gd name="T10" fmla="*/ 31 w 151"/>
                <a:gd name="T11" fmla="*/ 148 h 175"/>
                <a:gd name="T12" fmla="*/ 54 w 151"/>
                <a:gd name="T13" fmla="*/ 175 h 175"/>
                <a:gd name="T14" fmla="*/ 75 w 151"/>
                <a:gd name="T15" fmla="*/ 149 h 175"/>
                <a:gd name="T16" fmla="*/ 96 w 151"/>
                <a:gd name="T17" fmla="*/ 175 h 175"/>
                <a:gd name="T18" fmla="*/ 118 w 151"/>
                <a:gd name="T19" fmla="*/ 148 h 175"/>
                <a:gd name="T20" fmla="*/ 132 w 151"/>
                <a:gd name="T21" fmla="*/ 166 h 175"/>
                <a:gd name="T22" fmla="*/ 151 w 151"/>
                <a:gd name="T23" fmla="*/ 166 h 175"/>
                <a:gd name="T24" fmla="*/ 118 w 151"/>
                <a:gd name="T25" fmla="*/ 122 h 175"/>
                <a:gd name="T26" fmla="*/ 96 w 151"/>
                <a:gd name="T27" fmla="*/ 148 h 175"/>
                <a:gd name="T28" fmla="*/ 75 w 151"/>
                <a:gd name="T29" fmla="*/ 121 h 175"/>
                <a:gd name="T30" fmla="*/ 53 w 151"/>
                <a:gd name="T31" fmla="*/ 148 h 175"/>
                <a:gd name="T32" fmla="*/ 31 w 151"/>
                <a:gd name="T33" fmla="*/ 122 h 175"/>
                <a:gd name="T34" fmla="*/ 17 w 151"/>
                <a:gd name="T35" fmla="*/ 139 h 175"/>
                <a:gd name="T36" fmla="*/ 17 w 151"/>
                <a:gd name="T37" fmla="*/ 17 h 175"/>
                <a:gd name="T38" fmla="*/ 134 w 151"/>
                <a:gd name="T39" fmla="*/ 17 h 175"/>
                <a:gd name="T40" fmla="*/ 134 w 151"/>
                <a:gd name="T41" fmla="*/ 139 h 175"/>
                <a:gd name="T42" fmla="*/ 118 w 151"/>
                <a:gd name="T43" fmla="*/ 12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75">
                  <a:moveTo>
                    <a:pt x="151" y="166"/>
                  </a:moveTo>
                  <a:lnTo>
                    <a:pt x="151" y="0"/>
                  </a:lnTo>
                  <a:lnTo>
                    <a:pt x="0" y="0"/>
                  </a:lnTo>
                  <a:lnTo>
                    <a:pt x="0" y="166"/>
                  </a:lnTo>
                  <a:lnTo>
                    <a:pt x="18" y="166"/>
                  </a:lnTo>
                  <a:lnTo>
                    <a:pt x="31" y="148"/>
                  </a:lnTo>
                  <a:lnTo>
                    <a:pt x="54" y="175"/>
                  </a:lnTo>
                  <a:lnTo>
                    <a:pt x="75" y="149"/>
                  </a:lnTo>
                  <a:lnTo>
                    <a:pt x="96" y="175"/>
                  </a:lnTo>
                  <a:lnTo>
                    <a:pt x="118" y="148"/>
                  </a:lnTo>
                  <a:lnTo>
                    <a:pt x="132" y="166"/>
                  </a:lnTo>
                  <a:lnTo>
                    <a:pt x="151" y="166"/>
                  </a:lnTo>
                  <a:close/>
                  <a:moveTo>
                    <a:pt x="118" y="122"/>
                  </a:moveTo>
                  <a:lnTo>
                    <a:pt x="96" y="148"/>
                  </a:lnTo>
                  <a:lnTo>
                    <a:pt x="75" y="121"/>
                  </a:lnTo>
                  <a:lnTo>
                    <a:pt x="53" y="148"/>
                  </a:lnTo>
                  <a:lnTo>
                    <a:pt x="31" y="122"/>
                  </a:lnTo>
                  <a:lnTo>
                    <a:pt x="17" y="139"/>
                  </a:lnTo>
                  <a:lnTo>
                    <a:pt x="17" y="17"/>
                  </a:lnTo>
                  <a:lnTo>
                    <a:pt x="134" y="17"/>
                  </a:lnTo>
                  <a:lnTo>
                    <a:pt x="134" y="139"/>
                  </a:lnTo>
                  <a:lnTo>
                    <a:pt x="118" y="122"/>
                  </a:lnTo>
                  <a:close/>
                </a:path>
              </a:pathLst>
            </a:custGeom>
            <a:grpFill/>
            <a:ln>
              <a:noFill/>
            </a:ln>
          </p:spPr>
          <p:txBody>
            <a:bodyPr vert="horz" wrap="square" lIns="68580" tIns="34290" rIns="68580" bIns="34290" numCol="1" anchor="t" anchorCtr="0" compatLnSpc="1"/>
            <a:lstStyle/>
            <a:p>
              <a:endParaRPr lang="zh-CN" altLang="en-US"/>
            </a:p>
          </p:txBody>
        </p:sp>
        <p:sp>
          <p:nvSpPr>
            <p:cNvPr id="172" name="Rectangle 174"/>
            <p:cNvSpPr>
              <a:spLocks noChangeArrowheads="1"/>
            </p:cNvSpPr>
            <p:nvPr/>
          </p:nvSpPr>
          <p:spPr bwMode="auto">
            <a:xfrm>
              <a:off x="2641998" y="1965598"/>
              <a:ext cx="98822" cy="16669"/>
            </a:xfrm>
            <a:prstGeom prst="rect">
              <a:avLst/>
            </a:prstGeom>
            <a:grpFill/>
            <a:ln>
              <a:noFill/>
            </a:ln>
          </p:spPr>
          <p:txBody>
            <a:bodyPr vert="horz" wrap="square" lIns="68580" tIns="34290" rIns="68580" bIns="34290" numCol="1" anchor="t" anchorCtr="0" compatLnSpc="1"/>
            <a:lstStyle/>
            <a:p>
              <a:endParaRPr lang="zh-CN" altLang="en-US"/>
            </a:p>
          </p:txBody>
        </p:sp>
        <p:sp>
          <p:nvSpPr>
            <p:cNvPr id="173" name="Rectangle 175"/>
            <p:cNvSpPr>
              <a:spLocks noChangeArrowheads="1"/>
            </p:cNvSpPr>
            <p:nvPr/>
          </p:nvSpPr>
          <p:spPr bwMode="auto">
            <a:xfrm>
              <a:off x="2641998" y="2002507"/>
              <a:ext cx="98822" cy="16669"/>
            </a:xfrm>
            <a:prstGeom prst="rect">
              <a:avLst/>
            </a:prstGeom>
            <a:grpFill/>
            <a:ln>
              <a:noFill/>
            </a:ln>
          </p:spPr>
          <p:txBody>
            <a:bodyPr vert="horz" wrap="square" lIns="68580" tIns="34290" rIns="68580" bIns="34290" numCol="1" anchor="t" anchorCtr="0" compatLnSpc="1"/>
            <a:lstStyle/>
            <a:p>
              <a:endParaRPr lang="zh-CN" altLang="en-US"/>
            </a:p>
          </p:txBody>
        </p:sp>
        <p:sp>
          <p:nvSpPr>
            <p:cNvPr id="174" name="Rectangle 176"/>
            <p:cNvSpPr>
              <a:spLocks noChangeArrowheads="1"/>
            </p:cNvSpPr>
            <p:nvPr/>
          </p:nvSpPr>
          <p:spPr bwMode="auto">
            <a:xfrm>
              <a:off x="2641998" y="2039416"/>
              <a:ext cx="98822" cy="16669"/>
            </a:xfrm>
            <a:prstGeom prst="rect">
              <a:avLst/>
            </a:prstGeom>
            <a:grpFill/>
            <a:ln>
              <a:noFill/>
            </a:ln>
          </p:spPr>
          <p:txBody>
            <a:bodyPr vert="horz" wrap="square" lIns="68580" tIns="34290" rIns="68580" bIns="34290" numCol="1" anchor="t" anchorCtr="0" compatLnSpc="1"/>
            <a:lstStyle/>
            <a:p>
              <a:endParaRPr lang="zh-CN" altLang="en-US"/>
            </a:p>
          </p:txBody>
        </p:sp>
        <p:sp>
          <p:nvSpPr>
            <p:cNvPr id="175" name="Freeform 177"/>
            <p:cNvSpPr>
              <a:spLocks noEditPoints="1"/>
            </p:cNvSpPr>
            <p:nvPr/>
          </p:nvSpPr>
          <p:spPr bwMode="auto">
            <a:xfrm>
              <a:off x="3840957" y="4446860"/>
              <a:ext cx="208360" cy="179785"/>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grpFill/>
            <a:ln>
              <a:noFill/>
            </a:ln>
          </p:spPr>
          <p:txBody>
            <a:bodyPr vert="horz" wrap="square" lIns="68580" tIns="34290" rIns="68580" bIns="34290" numCol="1" anchor="t" anchorCtr="0" compatLnSpc="1"/>
            <a:lstStyle/>
            <a:p>
              <a:endParaRPr lang="zh-CN" altLang="en-US"/>
            </a:p>
          </p:txBody>
        </p:sp>
        <p:sp>
          <p:nvSpPr>
            <p:cNvPr id="176" name="Freeform 178"/>
            <p:cNvSpPr/>
            <p:nvPr/>
          </p:nvSpPr>
          <p:spPr bwMode="auto">
            <a:xfrm>
              <a:off x="3957637" y="3674144"/>
              <a:ext cx="91679" cy="73819"/>
            </a:xfrm>
            <a:custGeom>
              <a:avLst/>
              <a:gdLst>
                <a:gd name="T0" fmla="*/ 28 w 77"/>
                <a:gd name="T1" fmla="*/ 62 h 62"/>
                <a:gd name="T2" fmla="*/ 77 w 77"/>
                <a:gd name="T3" fmla="*/ 62 h 62"/>
                <a:gd name="T4" fmla="*/ 61 w 77"/>
                <a:gd name="T5" fmla="*/ 31 h 62"/>
                <a:gd name="T6" fmla="*/ 42 w 77"/>
                <a:gd name="T7" fmla="*/ 38 h 62"/>
                <a:gd name="T8" fmla="*/ 24 w 77"/>
                <a:gd name="T9" fmla="*/ 0 h 62"/>
                <a:gd name="T10" fmla="*/ 13 w 77"/>
                <a:gd name="T11" fmla="*/ 20 h 62"/>
                <a:gd name="T12" fmla="*/ 1 w 77"/>
                <a:gd name="T13" fmla="*/ 16 h 62"/>
                <a:gd name="T14" fmla="*/ 0 w 77"/>
                <a:gd name="T15" fmla="*/ 19 h 62"/>
                <a:gd name="T16" fmla="*/ 27 w 77"/>
                <a:gd name="T17" fmla="*/ 62 h 62"/>
                <a:gd name="T18" fmla="*/ 28 w 77"/>
                <a:gd name="T1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62">
                  <a:moveTo>
                    <a:pt x="28" y="62"/>
                  </a:moveTo>
                  <a:lnTo>
                    <a:pt x="77" y="62"/>
                  </a:lnTo>
                  <a:lnTo>
                    <a:pt x="61" y="31"/>
                  </a:lnTo>
                  <a:lnTo>
                    <a:pt x="42" y="38"/>
                  </a:lnTo>
                  <a:lnTo>
                    <a:pt x="24" y="0"/>
                  </a:lnTo>
                  <a:lnTo>
                    <a:pt x="13" y="20"/>
                  </a:lnTo>
                  <a:lnTo>
                    <a:pt x="1" y="16"/>
                  </a:lnTo>
                  <a:lnTo>
                    <a:pt x="0" y="19"/>
                  </a:lnTo>
                  <a:lnTo>
                    <a:pt x="27" y="62"/>
                  </a:lnTo>
                  <a:lnTo>
                    <a:pt x="28" y="62"/>
                  </a:lnTo>
                  <a:close/>
                </a:path>
              </a:pathLst>
            </a:custGeom>
            <a:grpFill/>
            <a:ln>
              <a:noFill/>
            </a:ln>
          </p:spPr>
          <p:txBody>
            <a:bodyPr vert="horz" wrap="square" lIns="68580" tIns="34290" rIns="68580" bIns="34290" numCol="1" anchor="t" anchorCtr="0" compatLnSpc="1"/>
            <a:lstStyle/>
            <a:p>
              <a:endParaRPr lang="zh-CN" altLang="en-US"/>
            </a:p>
          </p:txBody>
        </p:sp>
        <p:sp>
          <p:nvSpPr>
            <p:cNvPr id="177" name="Freeform 179"/>
            <p:cNvSpPr>
              <a:spLocks noEditPoints="1"/>
            </p:cNvSpPr>
            <p:nvPr/>
          </p:nvSpPr>
          <p:spPr bwMode="auto">
            <a:xfrm>
              <a:off x="3840956" y="3646761"/>
              <a:ext cx="139304" cy="107156"/>
            </a:xfrm>
            <a:custGeom>
              <a:avLst/>
              <a:gdLst>
                <a:gd name="T0" fmla="*/ 58 w 117"/>
                <a:gd name="T1" fmla="*/ 0 h 90"/>
                <a:gd name="T2" fmla="*/ 0 w 117"/>
                <a:gd name="T3" fmla="*/ 90 h 90"/>
                <a:gd name="T4" fmla="*/ 117 w 117"/>
                <a:gd name="T5" fmla="*/ 90 h 90"/>
                <a:gd name="T6" fmla="*/ 58 w 117"/>
                <a:gd name="T7" fmla="*/ 0 h 90"/>
                <a:gd name="T8" fmla="*/ 63 w 117"/>
                <a:gd name="T9" fmla="*/ 56 h 90"/>
                <a:gd name="T10" fmla="*/ 58 w 117"/>
                <a:gd name="T11" fmla="*/ 39 h 90"/>
                <a:gd name="T12" fmla="*/ 47 w 117"/>
                <a:gd name="T13" fmla="*/ 44 h 90"/>
                <a:gd name="T14" fmla="*/ 42 w 117"/>
                <a:gd name="T15" fmla="*/ 37 h 90"/>
                <a:gd name="T16" fmla="*/ 58 w 117"/>
                <a:gd name="T17" fmla="*/ 13 h 90"/>
                <a:gd name="T18" fmla="*/ 72 w 117"/>
                <a:gd name="T19" fmla="*/ 32 h 90"/>
                <a:gd name="T20" fmla="*/ 63 w 117"/>
                <a:gd name="T21" fmla="*/ 5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90">
                  <a:moveTo>
                    <a:pt x="58" y="0"/>
                  </a:moveTo>
                  <a:lnTo>
                    <a:pt x="0" y="90"/>
                  </a:lnTo>
                  <a:lnTo>
                    <a:pt x="117" y="90"/>
                  </a:lnTo>
                  <a:lnTo>
                    <a:pt x="58" y="0"/>
                  </a:lnTo>
                  <a:close/>
                  <a:moveTo>
                    <a:pt x="63" y="56"/>
                  </a:moveTo>
                  <a:lnTo>
                    <a:pt x="58" y="39"/>
                  </a:lnTo>
                  <a:lnTo>
                    <a:pt x="47" y="44"/>
                  </a:lnTo>
                  <a:lnTo>
                    <a:pt x="42" y="37"/>
                  </a:lnTo>
                  <a:lnTo>
                    <a:pt x="58" y="13"/>
                  </a:lnTo>
                  <a:lnTo>
                    <a:pt x="72" y="32"/>
                  </a:lnTo>
                  <a:lnTo>
                    <a:pt x="63" y="56"/>
                  </a:lnTo>
                  <a:close/>
                </a:path>
              </a:pathLst>
            </a:custGeom>
            <a:grpFill/>
            <a:ln>
              <a:noFill/>
            </a:ln>
          </p:spPr>
          <p:txBody>
            <a:bodyPr vert="horz" wrap="square" lIns="68580" tIns="34290" rIns="68580" bIns="34290" numCol="1" anchor="t" anchorCtr="0" compatLnSpc="1"/>
            <a:lstStyle/>
            <a:p>
              <a:endParaRPr lang="zh-CN" altLang="en-US"/>
            </a:p>
          </p:txBody>
        </p:sp>
        <p:sp>
          <p:nvSpPr>
            <p:cNvPr id="178" name="Freeform 180"/>
            <p:cNvSpPr>
              <a:spLocks noEditPoints="1"/>
            </p:cNvSpPr>
            <p:nvPr/>
          </p:nvSpPr>
          <p:spPr bwMode="auto">
            <a:xfrm>
              <a:off x="4341019" y="3634854"/>
              <a:ext cx="126206" cy="125016"/>
            </a:xfrm>
            <a:custGeom>
              <a:avLst/>
              <a:gdLst>
                <a:gd name="T0" fmla="*/ 38 w 106"/>
                <a:gd name="T1" fmla="*/ 0 h 105"/>
                <a:gd name="T2" fmla="*/ 4 w 106"/>
                <a:gd name="T3" fmla="*/ 52 h 105"/>
                <a:gd name="T4" fmla="*/ 6 w 106"/>
                <a:gd name="T5" fmla="*/ 57 h 105"/>
                <a:gd name="T6" fmla="*/ 0 w 106"/>
                <a:gd name="T7" fmla="*/ 57 h 105"/>
                <a:gd name="T8" fmla="*/ 0 w 106"/>
                <a:gd name="T9" fmla="*/ 58 h 105"/>
                <a:gd name="T10" fmla="*/ 6 w 106"/>
                <a:gd name="T11" fmla="*/ 68 h 105"/>
                <a:gd name="T12" fmla="*/ 15 w 106"/>
                <a:gd name="T13" fmla="*/ 81 h 105"/>
                <a:gd name="T14" fmla="*/ 4 w 106"/>
                <a:gd name="T15" fmla="*/ 81 h 105"/>
                <a:gd name="T16" fmla="*/ 12 w 106"/>
                <a:gd name="T17" fmla="*/ 91 h 105"/>
                <a:gd name="T18" fmla="*/ 23 w 106"/>
                <a:gd name="T19" fmla="*/ 105 h 105"/>
                <a:gd name="T20" fmla="*/ 106 w 106"/>
                <a:gd name="T21" fmla="*/ 105 h 105"/>
                <a:gd name="T22" fmla="*/ 38 w 106"/>
                <a:gd name="T23" fmla="*/ 0 h 105"/>
                <a:gd name="T24" fmla="*/ 38 w 106"/>
                <a:gd name="T25" fmla="*/ 45 h 105"/>
                <a:gd name="T26" fmla="*/ 25 w 106"/>
                <a:gd name="T27" fmla="*/ 51 h 105"/>
                <a:gd name="T28" fmla="*/ 19 w 106"/>
                <a:gd name="T29" fmla="*/ 43 h 105"/>
                <a:gd name="T30" fmla="*/ 38 w 106"/>
                <a:gd name="T31" fmla="*/ 14 h 105"/>
                <a:gd name="T32" fmla="*/ 53 w 106"/>
                <a:gd name="T33" fmla="*/ 38 h 105"/>
                <a:gd name="T34" fmla="*/ 43 w 106"/>
                <a:gd name="T35" fmla="*/ 65 h 105"/>
                <a:gd name="T36" fmla="*/ 38 w 106"/>
                <a:gd name="T37" fmla="*/ 4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105">
                  <a:moveTo>
                    <a:pt x="38" y="0"/>
                  </a:moveTo>
                  <a:lnTo>
                    <a:pt x="4" y="52"/>
                  </a:lnTo>
                  <a:lnTo>
                    <a:pt x="6" y="57"/>
                  </a:lnTo>
                  <a:lnTo>
                    <a:pt x="0" y="57"/>
                  </a:lnTo>
                  <a:lnTo>
                    <a:pt x="0" y="58"/>
                  </a:lnTo>
                  <a:lnTo>
                    <a:pt x="6" y="68"/>
                  </a:lnTo>
                  <a:lnTo>
                    <a:pt x="15" y="81"/>
                  </a:lnTo>
                  <a:lnTo>
                    <a:pt x="4" y="81"/>
                  </a:lnTo>
                  <a:lnTo>
                    <a:pt x="12" y="91"/>
                  </a:lnTo>
                  <a:lnTo>
                    <a:pt x="23" y="105"/>
                  </a:lnTo>
                  <a:lnTo>
                    <a:pt x="106" y="105"/>
                  </a:lnTo>
                  <a:lnTo>
                    <a:pt x="38" y="0"/>
                  </a:lnTo>
                  <a:close/>
                  <a:moveTo>
                    <a:pt x="38" y="45"/>
                  </a:moveTo>
                  <a:lnTo>
                    <a:pt x="25" y="51"/>
                  </a:lnTo>
                  <a:lnTo>
                    <a:pt x="19" y="43"/>
                  </a:lnTo>
                  <a:lnTo>
                    <a:pt x="38" y="14"/>
                  </a:lnTo>
                  <a:lnTo>
                    <a:pt x="53" y="38"/>
                  </a:lnTo>
                  <a:lnTo>
                    <a:pt x="43" y="65"/>
                  </a:lnTo>
                  <a:lnTo>
                    <a:pt x="38" y="45"/>
                  </a:lnTo>
                  <a:close/>
                </a:path>
              </a:pathLst>
            </a:custGeom>
            <a:grpFill/>
            <a:ln>
              <a:noFill/>
            </a:ln>
          </p:spPr>
          <p:txBody>
            <a:bodyPr vert="horz" wrap="square" lIns="68580" tIns="34290" rIns="68580" bIns="34290" numCol="1" anchor="t" anchorCtr="0" compatLnSpc="1"/>
            <a:lstStyle/>
            <a:p>
              <a:endParaRPr lang="zh-CN" altLang="en-US"/>
            </a:p>
          </p:txBody>
        </p:sp>
        <p:sp>
          <p:nvSpPr>
            <p:cNvPr id="179" name="Freeform 181"/>
            <p:cNvSpPr/>
            <p:nvPr/>
          </p:nvSpPr>
          <p:spPr bwMode="auto">
            <a:xfrm>
              <a:off x="4257675" y="3634854"/>
              <a:ext cx="90488" cy="129779"/>
            </a:xfrm>
            <a:custGeom>
              <a:avLst/>
              <a:gdLst>
                <a:gd name="T0" fmla="*/ 50 w 76"/>
                <a:gd name="T1" fmla="*/ 97 h 109"/>
                <a:gd name="T2" fmla="*/ 76 w 76"/>
                <a:gd name="T3" fmla="*/ 97 h 109"/>
                <a:gd name="T4" fmla="*/ 57 w 76"/>
                <a:gd name="T5" fmla="*/ 72 h 109"/>
                <a:gd name="T6" fmla="*/ 69 w 76"/>
                <a:gd name="T7" fmla="*/ 72 h 109"/>
                <a:gd name="T8" fmla="*/ 54 w 76"/>
                <a:gd name="T9" fmla="*/ 49 h 109"/>
                <a:gd name="T10" fmla="*/ 62 w 76"/>
                <a:gd name="T11" fmla="*/ 49 h 109"/>
                <a:gd name="T12" fmla="*/ 38 w 76"/>
                <a:gd name="T13" fmla="*/ 0 h 109"/>
                <a:gd name="T14" fmla="*/ 13 w 76"/>
                <a:gd name="T15" fmla="*/ 49 h 109"/>
                <a:gd name="T16" fmla="*/ 23 w 76"/>
                <a:gd name="T17" fmla="*/ 49 h 109"/>
                <a:gd name="T18" fmla="*/ 7 w 76"/>
                <a:gd name="T19" fmla="*/ 72 h 109"/>
                <a:gd name="T20" fmla="*/ 19 w 76"/>
                <a:gd name="T21" fmla="*/ 72 h 109"/>
                <a:gd name="T22" fmla="*/ 0 w 76"/>
                <a:gd name="T23" fmla="*/ 97 h 109"/>
                <a:gd name="T24" fmla="*/ 26 w 76"/>
                <a:gd name="T25" fmla="*/ 97 h 109"/>
                <a:gd name="T26" fmla="*/ 26 w 76"/>
                <a:gd name="T27" fmla="*/ 109 h 109"/>
                <a:gd name="T28" fmla="*/ 50 w 76"/>
                <a:gd name="T29" fmla="*/ 109 h 109"/>
                <a:gd name="T30" fmla="*/ 50 w 76"/>
                <a:gd name="T31" fmla="*/ 9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109">
                  <a:moveTo>
                    <a:pt x="50" y="97"/>
                  </a:moveTo>
                  <a:lnTo>
                    <a:pt x="76" y="97"/>
                  </a:lnTo>
                  <a:lnTo>
                    <a:pt x="57" y="72"/>
                  </a:lnTo>
                  <a:lnTo>
                    <a:pt x="69" y="72"/>
                  </a:lnTo>
                  <a:lnTo>
                    <a:pt x="54" y="49"/>
                  </a:lnTo>
                  <a:lnTo>
                    <a:pt x="62" y="49"/>
                  </a:lnTo>
                  <a:lnTo>
                    <a:pt x="38" y="0"/>
                  </a:lnTo>
                  <a:lnTo>
                    <a:pt x="13" y="49"/>
                  </a:lnTo>
                  <a:lnTo>
                    <a:pt x="23" y="49"/>
                  </a:lnTo>
                  <a:lnTo>
                    <a:pt x="7" y="72"/>
                  </a:lnTo>
                  <a:lnTo>
                    <a:pt x="19" y="72"/>
                  </a:lnTo>
                  <a:lnTo>
                    <a:pt x="0" y="97"/>
                  </a:lnTo>
                  <a:lnTo>
                    <a:pt x="26" y="97"/>
                  </a:lnTo>
                  <a:lnTo>
                    <a:pt x="26" y="109"/>
                  </a:lnTo>
                  <a:lnTo>
                    <a:pt x="50" y="109"/>
                  </a:lnTo>
                  <a:lnTo>
                    <a:pt x="50" y="97"/>
                  </a:lnTo>
                  <a:close/>
                </a:path>
              </a:pathLst>
            </a:custGeom>
            <a:grpFill/>
            <a:ln>
              <a:noFill/>
            </a:ln>
          </p:spPr>
          <p:txBody>
            <a:bodyPr vert="horz" wrap="square" lIns="68580" tIns="34290" rIns="68580" bIns="34290" numCol="1" anchor="t" anchorCtr="0" compatLnSpc="1"/>
            <a:lstStyle/>
            <a:p>
              <a:endParaRPr lang="zh-CN" altLang="en-US"/>
            </a:p>
          </p:txBody>
        </p:sp>
        <p:sp>
          <p:nvSpPr>
            <p:cNvPr id="180" name="Freeform 182"/>
            <p:cNvSpPr/>
            <p:nvPr/>
          </p:nvSpPr>
          <p:spPr bwMode="auto">
            <a:xfrm>
              <a:off x="3967163" y="4090863"/>
              <a:ext cx="28575" cy="50006"/>
            </a:xfrm>
            <a:custGeom>
              <a:avLst/>
              <a:gdLst>
                <a:gd name="T0" fmla="*/ 34 w 40"/>
                <a:gd name="T1" fmla="*/ 11 h 69"/>
                <a:gd name="T2" fmla="*/ 26 w 40"/>
                <a:gd name="T3" fmla="*/ 3 h 69"/>
                <a:gd name="T4" fmla="*/ 12 w 40"/>
                <a:gd name="T5" fmla="*/ 0 h 69"/>
                <a:gd name="T6" fmla="*/ 5 w 40"/>
                <a:gd name="T7" fmla="*/ 0 h 69"/>
                <a:gd name="T8" fmla="*/ 0 w 40"/>
                <a:gd name="T9" fmla="*/ 0 h 69"/>
                <a:gd name="T10" fmla="*/ 0 w 40"/>
                <a:gd name="T11" fmla="*/ 69 h 69"/>
                <a:gd name="T12" fmla="*/ 2 w 40"/>
                <a:gd name="T13" fmla="*/ 69 h 69"/>
                <a:gd name="T14" fmla="*/ 5 w 40"/>
                <a:gd name="T15" fmla="*/ 69 h 69"/>
                <a:gd name="T16" fmla="*/ 8 w 40"/>
                <a:gd name="T17" fmla="*/ 69 h 69"/>
                <a:gd name="T18" fmla="*/ 11 w 40"/>
                <a:gd name="T19" fmla="*/ 69 h 69"/>
                <a:gd name="T20" fmla="*/ 25 w 40"/>
                <a:gd name="T21" fmla="*/ 66 h 69"/>
                <a:gd name="T22" fmla="*/ 34 w 40"/>
                <a:gd name="T23" fmla="*/ 58 h 69"/>
                <a:gd name="T24" fmla="*/ 38 w 40"/>
                <a:gd name="T25" fmla="*/ 47 h 69"/>
                <a:gd name="T26" fmla="*/ 40 w 40"/>
                <a:gd name="T27" fmla="*/ 34 h 69"/>
                <a:gd name="T28" fmla="*/ 38 w 40"/>
                <a:gd name="T29" fmla="*/ 21 h 69"/>
                <a:gd name="T30" fmla="*/ 34 w 40"/>
                <a:gd name="T3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69">
                  <a:moveTo>
                    <a:pt x="34" y="11"/>
                  </a:moveTo>
                  <a:cubicBezTo>
                    <a:pt x="32" y="7"/>
                    <a:pt x="29" y="5"/>
                    <a:pt x="26" y="3"/>
                  </a:cubicBezTo>
                  <a:cubicBezTo>
                    <a:pt x="22" y="1"/>
                    <a:pt x="17" y="0"/>
                    <a:pt x="12" y="0"/>
                  </a:cubicBezTo>
                  <a:cubicBezTo>
                    <a:pt x="10" y="0"/>
                    <a:pt x="7" y="0"/>
                    <a:pt x="5" y="0"/>
                  </a:cubicBezTo>
                  <a:cubicBezTo>
                    <a:pt x="3" y="0"/>
                    <a:pt x="1" y="0"/>
                    <a:pt x="0" y="0"/>
                  </a:cubicBezTo>
                  <a:cubicBezTo>
                    <a:pt x="0" y="69"/>
                    <a:pt x="0" y="69"/>
                    <a:pt x="0" y="69"/>
                  </a:cubicBezTo>
                  <a:cubicBezTo>
                    <a:pt x="1" y="69"/>
                    <a:pt x="1" y="69"/>
                    <a:pt x="2" y="69"/>
                  </a:cubicBezTo>
                  <a:cubicBezTo>
                    <a:pt x="3" y="69"/>
                    <a:pt x="4" y="69"/>
                    <a:pt x="5" y="69"/>
                  </a:cubicBezTo>
                  <a:cubicBezTo>
                    <a:pt x="6" y="69"/>
                    <a:pt x="7" y="69"/>
                    <a:pt x="8" y="69"/>
                  </a:cubicBezTo>
                  <a:cubicBezTo>
                    <a:pt x="9" y="69"/>
                    <a:pt x="10" y="69"/>
                    <a:pt x="11" y="69"/>
                  </a:cubicBezTo>
                  <a:cubicBezTo>
                    <a:pt x="16" y="69"/>
                    <a:pt x="21" y="68"/>
                    <a:pt x="25" y="66"/>
                  </a:cubicBezTo>
                  <a:cubicBezTo>
                    <a:pt x="28" y="64"/>
                    <a:pt x="31" y="62"/>
                    <a:pt x="34" y="58"/>
                  </a:cubicBezTo>
                  <a:cubicBezTo>
                    <a:pt x="36" y="55"/>
                    <a:pt x="37" y="51"/>
                    <a:pt x="38" y="47"/>
                  </a:cubicBezTo>
                  <a:cubicBezTo>
                    <a:pt x="39" y="43"/>
                    <a:pt x="40" y="38"/>
                    <a:pt x="40" y="34"/>
                  </a:cubicBezTo>
                  <a:cubicBezTo>
                    <a:pt x="40" y="30"/>
                    <a:pt x="39" y="26"/>
                    <a:pt x="38" y="21"/>
                  </a:cubicBezTo>
                  <a:cubicBezTo>
                    <a:pt x="38" y="17"/>
                    <a:pt x="36" y="14"/>
                    <a:pt x="34" y="11"/>
                  </a:cubicBezTo>
                  <a:close/>
                </a:path>
              </a:pathLst>
            </a:custGeom>
            <a:grpFill/>
            <a:ln>
              <a:noFill/>
            </a:ln>
          </p:spPr>
          <p:txBody>
            <a:bodyPr vert="horz" wrap="square" lIns="68580" tIns="34290" rIns="68580" bIns="34290" numCol="1" anchor="t" anchorCtr="0" compatLnSpc="1"/>
            <a:lstStyle/>
            <a:p>
              <a:endParaRPr lang="zh-CN" altLang="en-US"/>
            </a:p>
          </p:txBody>
        </p:sp>
        <p:sp>
          <p:nvSpPr>
            <p:cNvPr id="181" name="Freeform 183"/>
            <p:cNvSpPr>
              <a:spLocks noEditPoints="1"/>
            </p:cNvSpPr>
            <p:nvPr/>
          </p:nvSpPr>
          <p:spPr bwMode="auto">
            <a:xfrm>
              <a:off x="3840957" y="4049191"/>
              <a:ext cx="208360" cy="134541"/>
            </a:xfrm>
            <a:custGeom>
              <a:avLst/>
              <a:gdLst>
                <a:gd name="T0" fmla="*/ 243 w 288"/>
                <a:gd name="T1" fmla="*/ 0 h 185"/>
                <a:gd name="T2" fmla="*/ 46 w 288"/>
                <a:gd name="T3" fmla="*/ 0 h 185"/>
                <a:gd name="T4" fmla="*/ 0 w 288"/>
                <a:gd name="T5" fmla="*/ 45 h 185"/>
                <a:gd name="T6" fmla="*/ 0 w 288"/>
                <a:gd name="T7" fmla="*/ 140 h 185"/>
                <a:gd name="T8" fmla="*/ 46 w 288"/>
                <a:gd name="T9" fmla="*/ 185 h 185"/>
                <a:gd name="T10" fmla="*/ 243 w 288"/>
                <a:gd name="T11" fmla="*/ 185 h 185"/>
                <a:gd name="T12" fmla="*/ 288 w 288"/>
                <a:gd name="T13" fmla="*/ 140 h 185"/>
                <a:gd name="T14" fmla="*/ 288 w 288"/>
                <a:gd name="T15" fmla="*/ 45 h 185"/>
                <a:gd name="T16" fmla="*/ 243 w 288"/>
                <a:gd name="T17" fmla="*/ 0 h 185"/>
                <a:gd name="T18" fmla="*/ 136 w 288"/>
                <a:gd name="T19" fmla="*/ 144 h 185"/>
                <a:gd name="T20" fmla="*/ 116 w 288"/>
                <a:gd name="T21" fmla="*/ 144 h 185"/>
                <a:gd name="T22" fmla="*/ 116 w 288"/>
                <a:gd name="T23" fmla="*/ 101 h 185"/>
                <a:gd name="T24" fmla="*/ 79 w 288"/>
                <a:gd name="T25" fmla="*/ 101 h 185"/>
                <a:gd name="T26" fmla="*/ 79 w 288"/>
                <a:gd name="T27" fmla="*/ 144 h 185"/>
                <a:gd name="T28" fmla="*/ 59 w 288"/>
                <a:gd name="T29" fmla="*/ 144 h 185"/>
                <a:gd name="T30" fmla="*/ 59 w 288"/>
                <a:gd name="T31" fmla="*/ 41 h 185"/>
                <a:gd name="T32" fmla="*/ 79 w 288"/>
                <a:gd name="T33" fmla="*/ 41 h 185"/>
                <a:gd name="T34" fmla="*/ 79 w 288"/>
                <a:gd name="T35" fmla="*/ 83 h 185"/>
                <a:gd name="T36" fmla="*/ 116 w 288"/>
                <a:gd name="T37" fmla="*/ 83 h 185"/>
                <a:gd name="T38" fmla="*/ 116 w 288"/>
                <a:gd name="T39" fmla="*/ 41 h 185"/>
                <a:gd name="T40" fmla="*/ 136 w 288"/>
                <a:gd name="T41" fmla="*/ 41 h 185"/>
                <a:gd name="T42" fmla="*/ 136 w 288"/>
                <a:gd name="T43" fmla="*/ 144 h 185"/>
                <a:gd name="T44" fmla="*/ 232 w 288"/>
                <a:gd name="T45" fmla="*/ 112 h 185"/>
                <a:gd name="T46" fmla="*/ 223 w 288"/>
                <a:gd name="T47" fmla="*/ 129 h 185"/>
                <a:gd name="T48" fmla="*/ 207 w 288"/>
                <a:gd name="T49" fmla="*/ 141 h 185"/>
                <a:gd name="T50" fmla="*/ 182 w 288"/>
                <a:gd name="T51" fmla="*/ 145 h 185"/>
                <a:gd name="T52" fmla="*/ 176 w 288"/>
                <a:gd name="T53" fmla="*/ 145 h 185"/>
                <a:gd name="T54" fmla="*/ 168 w 288"/>
                <a:gd name="T55" fmla="*/ 145 h 185"/>
                <a:gd name="T56" fmla="*/ 160 w 288"/>
                <a:gd name="T57" fmla="*/ 144 h 185"/>
                <a:gd name="T58" fmla="*/ 154 w 288"/>
                <a:gd name="T59" fmla="*/ 144 h 185"/>
                <a:gd name="T60" fmla="*/ 154 w 288"/>
                <a:gd name="T61" fmla="*/ 41 h 185"/>
                <a:gd name="T62" fmla="*/ 161 w 288"/>
                <a:gd name="T63" fmla="*/ 40 h 185"/>
                <a:gd name="T64" fmla="*/ 169 w 288"/>
                <a:gd name="T65" fmla="*/ 40 h 185"/>
                <a:gd name="T66" fmla="*/ 177 w 288"/>
                <a:gd name="T67" fmla="*/ 40 h 185"/>
                <a:gd name="T68" fmla="*/ 184 w 288"/>
                <a:gd name="T69" fmla="*/ 40 h 185"/>
                <a:gd name="T70" fmla="*/ 207 w 288"/>
                <a:gd name="T71" fmla="*/ 43 h 185"/>
                <a:gd name="T72" fmla="*/ 223 w 288"/>
                <a:gd name="T73" fmla="*/ 54 h 185"/>
                <a:gd name="T74" fmla="*/ 232 w 288"/>
                <a:gd name="T75" fmla="*/ 71 h 185"/>
                <a:gd name="T76" fmla="*/ 235 w 288"/>
                <a:gd name="T77" fmla="*/ 92 h 185"/>
                <a:gd name="T78" fmla="*/ 232 w 288"/>
                <a:gd name="T79" fmla="*/ 11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8" h="185">
                  <a:moveTo>
                    <a:pt x="243" y="0"/>
                  </a:moveTo>
                  <a:cubicBezTo>
                    <a:pt x="46" y="0"/>
                    <a:pt x="46" y="0"/>
                    <a:pt x="46" y="0"/>
                  </a:cubicBezTo>
                  <a:cubicBezTo>
                    <a:pt x="20" y="0"/>
                    <a:pt x="0" y="20"/>
                    <a:pt x="0" y="45"/>
                  </a:cubicBezTo>
                  <a:cubicBezTo>
                    <a:pt x="0" y="140"/>
                    <a:pt x="0" y="140"/>
                    <a:pt x="0" y="140"/>
                  </a:cubicBezTo>
                  <a:cubicBezTo>
                    <a:pt x="0" y="165"/>
                    <a:pt x="20" y="185"/>
                    <a:pt x="46" y="185"/>
                  </a:cubicBezTo>
                  <a:cubicBezTo>
                    <a:pt x="243" y="185"/>
                    <a:pt x="243" y="185"/>
                    <a:pt x="243" y="185"/>
                  </a:cubicBezTo>
                  <a:cubicBezTo>
                    <a:pt x="268" y="185"/>
                    <a:pt x="288" y="165"/>
                    <a:pt x="288" y="140"/>
                  </a:cubicBezTo>
                  <a:cubicBezTo>
                    <a:pt x="288" y="45"/>
                    <a:pt x="288" y="45"/>
                    <a:pt x="288" y="45"/>
                  </a:cubicBezTo>
                  <a:cubicBezTo>
                    <a:pt x="288" y="20"/>
                    <a:pt x="268" y="0"/>
                    <a:pt x="243" y="0"/>
                  </a:cubicBezTo>
                  <a:close/>
                  <a:moveTo>
                    <a:pt x="136" y="144"/>
                  </a:moveTo>
                  <a:cubicBezTo>
                    <a:pt x="116" y="144"/>
                    <a:pt x="116" y="144"/>
                    <a:pt x="116" y="144"/>
                  </a:cubicBezTo>
                  <a:cubicBezTo>
                    <a:pt x="116" y="101"/>
                    <a:pt x="116" y="101"/>
                    <a:pt x="116" y="101"/>
                  </a:cubicBezTo>
                  <a:cubicBezTo>
                    <a:pt x="79" y="101"/>
                    <a:pt x="79" y="101"/>
                    <a:pt x="79" y="101"/>
                  </a:cubicBezTo>
                  <a:cubicBezTo>
                    <a:pt x="79" y="144"/>
                    <a:pt x="79" y="144"/>
                    <a:pt x="79" y="144"/>
                  </a:cubicBezTo>
                  <a:cubicBezTo>
                    <a:pt x="59" y="144"/>
                    <a:pt x="59" y="144"/>
                    <a:pt x="59" y="144"/>
                  </a:cubicBezTo>
                  <a:cubicBezTo>
                    <a:pt x="59" y="41"/>
                    <a:pt x="59" y="41"/>
                    <a:pt x="59" y="41"/>
                  </a:cubicBezTo>
                  <a:cubicBezTo>
                    <a:pt x="79" y="41"/>
                    <a:pt x="79" y="41"/>
                    <a:pt x="79" y="41"/>
                  </a:cubicBezTo>
                  <a:cubicBezTo>
                    <a:pt x="79" y="83"/>
                    <a:pt x="79" y="83"/>
                    <a:pt x="79" y="83"/>
                  </a:cubicBezTo>
                  <a:cubicBezTo>
                    <a:pt x="116" y="83"/>
                    <a:pt x="116" y="83"/>
                    <a:pt x="116" y="83"/>
                  </a:cubicBezTo>
                  <a:cubicBezTo>
                    <a:pt x="116" y="41"/>
                    <a:pt x="116" y="41"/>
                    <a:pt x="116" y="41"/>
                  </a:cubicBezTo>
                  <a:cubicBezTo>
                    <a:pt x="136" y="41"/>
                    <a:pt x="136" y="41"/>
                    <a:pt x="136" y="41"/>
                  </a:cubicBezTo>
                  <a:lnTo>
                    <a:pt x="136" y="144"/>
                  </a:lnTo>
                  <a:close/>
                  <a:moveTo>
                    <a:pt x="232" y="112"/>
                  </a:moveTo>
                  <a:cubicBezTo>
                    <a:pt x="230" y="118"/>
                    <a:pt x="227" y="124"/>
                    <a:pt x="223" y="129"/>
                  </a:cubicBezTo>
                  <a:cubicBezTo>
                    <a:pt x="219" y="134"/>
                    <a:pt x="214" y="138"/>
                    <a:pt x="207" y="141"/>
                  </a:cubicBezTo>
                  <a:cubicBezTo>
                    <a:pt x="200" y="144"/>
                    <a:pt x="192" y="145"/>
                    <a:pt x="182" y="145"/>
                  </a:cubicBezTo>
                  <a:cubicBezTo>
                    <a:pt x="181" y="145"/>
                    <a:pt x="179" y="145"/>
                    <a:pt x="176" y="145"/>
                  </a:cubicBezTo>
                  <a:cubicBezTo>
                    <a:pt x="173" y="145"/>
                    <a:pt x="171" y="145"/>
                    <a:pt x="168" y="145"/>
                  </a:cubicBezTo>
                  <a:cubicBezTo>
                    <a:pt x="165" y="145"/>
                    <a:pt x="162" y="145"/>
                    <a:pt x="160" y="144"/>
                  </a:cubicBezTo>
                  <a:cubicBezTo>
                    <a:pt x="157" y="144"/>
                    <a:pt x="155" y="144"/>
                    <a:pt x="154" y="144"/>
                  </a:cubicBezTo>
                  <a:cubicBezTo>
                    <a:pt x="154" y="41"/>
                    <a:pt x="154" y="41"/>
                    <a:pt x="154" y="41"/>
                  </a:cubicBezTo>
                  <a:cubicBezTo>
                    <a:pt x="156" y="41"/>
                    <a:pt x="159" y="41"/>
                    <a:pt x="161" y="40"/>
                  </a:cubicBezTo>
                  <a:cubicBezTo>
                    <a:pt x="164" y="40"/>
                    <a:pt x="166" y="40"/>
                    <a:pt x="169" y="40"/>
                  </a:cubicBezTo>
                  <a:cubicBezTo>
                    <a:pt x="172" y="40"/>
                    <a:pt x="175" y="40"/>
                    <a:pt x="177" y="40"/>
                  </a:cubicBezTo>
                  <a:cubicBezTo>
                    <a:pt x="180" y="40"/>
                    <a:pt x="182" y="40"/>
                    <a:pt x="184" y="40"/>
                  </a:cubicBezTo>
                  <a:cubicBezTo>
                    <a:pt x="193" y="40"/>
                    <a:pt x="201" y="41"/>
                    <a:pt x="207" y="43"/>
                  </a:cubicBezTo>
                  <a:cubicBezTo>
                    <a:pt x="214" y="46"/>
                    <a:pt x="219" y="50"/>
                    <a:pt x="223" y="54"/>
                  </a:cubicBezTo>
                  <a:cubicBezTo>
                    <a:pt x="227" y="59"/>
                    <a:pt x="230" y="64"/>
                    <a:pt x="232" y="71"/>
                  </a:cubicBezTo>
                  <a:cubicBezTo>
                    <a:pt x="234" y="77"/>
                    <a:pt x="235" y="84"/>
                    <a:pt x="235" y="92"/>
                  </a:cubicBezTo>
                  <a:cubicBezTo>
                    <a:pt x="235" y="98"/>
                    <a:pt x="234" y="105"/>
                    <a:pt x="232" y="112"/>
                  </a:cubicBezTo>
                  <a:close/>
                </a:path>
              </a:pathLst>
            </a:custGeom>
            <a:grpFill/>
            <a:ln>
              <a:noFill/>
            </a:ln>
          </p:spPr>
          <p:txBody>
            <a:bodyPr vert="horz" wrap="square" lIns="68580" tIns="34290" rIns="68580" bIns="34290" numCol="1" anchor="t" anchorCtr="0" compatLnSpc="1"/>
            <a:lstStyle/>
            <a:p>
              <a:endParaRPr lang="zh-CN" altLang="en-US"/>
            </a:p>
          </p:txBody>
        </p:sp>
        <p:sp>
          <p:nvSpPr>
            <p:cNvPr id="182" name="Freeform 184"/>
            <p:cNvSpPr>
              <a:spLocks noEditPoints="1"/>
            </p:cNvSpPr>
            <p:nvPr/>
          </p:nvSpPr>
          <p:spPr bwMode="auto">
            <a:xfrm>
              <a:off x="4676775" y="4068242"/>
              <a:ext cx="208360" cy="98822"/>
            </a:xfrm>
            <a:custGeom>
              <a:avLst/>
              <a:gdLst>
                <a:gd name="T0" fmla="*/ 255 w 288"/>
                <a:gd name="T1" fmla="*/ 0 h 136"/>
                <a:gd name="T2" fmla="*/ 33 w 288"/>
                <a:gd name="T3" fmla="*/ 0 h 136"/>
                <a:gd name="T4" fmla="*/ 0 w 288"/>
                <a:gd name="T5" fmla="*/ 33 h 136"/>
                <a:gd name="T6" fmla="*/ 0 w 288"/>
                <a:gd name="T7" fmla="*/ 103 h 136"/>
                <a:gd name="T8" fmla="*/ 33 w 288"/>
                <a:gd name="T9" fmla="*/ 136 h 136"/>
                <a:gd name="T10" fmla="*/ 255 w 288"/>
                <a:gd name="T11" fmla="*/ 136 h 136"/>
                <a:gd name="T12" fmla="*/ 288 w 288"/>
                <a:gd name="T13" fmla="*/ 103 h 136"/>
                <a:gd name="T14" fmla="*/ 288 w 288"/>
                <a:gd name="T15" fmla="*/ 33 h 136"/>
                <a:gd name="T16" fmla="*/ 255 w 288"/>
                <a:gd name="T17" fmla="*/ 0 h 136"/>
                <a:gd name="T18" fmla="*/ 104 w 288"/>
                <a:gd name="T19" fmla="*/ 106 h 136"/>
                <a:gd name="T20" fmla="*/ 89 w 288"/>
                <a:gd name="T21" fmla="*/ 106 h 136"/>
                <a:gd name="T22" fmla="*/ 89 w 288"/>
                <a:gd name="T23" fmla="*/ 74 h 136"/>
                <a:gd name="T24" fmla="*/ 61 w 288"/>
                <a:gd name="T25" fmla="*/ 74 h 136"/>
                <a:gd name="T26" fmla="*/ 61 w 288"/>
                <a:gd name="T27" fmla="*/ 106 h 136"/>
                <a:gd name="T28" fmla="*/ 47 w 288"/>
                <a:gd name="T29" fmla="*/ 106 h 136"/>
                <a:gd name="T30" fmla="*/ 47 w 288"/>
                <a:gd name="T31" fmla="*/ 30 h 136"/>
                <a:gd name="T32" fmla="*/ 61 w 288"/>
                <a:gd name="T33" fmla="*/ 30 h 136"/>
                <a:gd name="T34" fmla="*/ 61 w 288"/>
                <a:gd name="T35" fmla="*/ 61 h 136"/>
                <a:gd name="T36" fmla="*/ 89 w 288"/>
                <a:gd name="T37" fmla="*/ 61 h 136"/>
                <a:gd name="T38" fmla="*/ 89 w 288"/>
                <a:gd name="T39" fmla="*/ 30 h 136"/>
                <a:gd name="T40" fmla="*/ 104 w 288"/>
                <a:gd name="T41" fmla="*/ 30 h 136"/>
                <a:gd name="T42" fmla="*/ 104 w 288"/>
                <a:gd name="T43" fmla="*/ 106 h 136"/>
                <a:gd name="T44" fmla="*/ 174 w 288"/>
                <a:gd name="T45" fmla="*/ 82 h 136"/>
                <a:gd name="T46" fmla="*/ 167 w 288"/>
                <a:gd name="T47" fmla="*/ 95 h 136"/>
                <a:gd name="T48" fmla="*/ 156 w 288"/>
                <a:gd name="T49" fmla="*/ 104 h 136"/>
                <a:gd name="T50" fmla="*/ 137 w 288"/>
                <a:gd name="T51" fmla="*/ 107 h 136"/>
                <a:gd name="T52" fmla="*/ 133 w 288"/>
                <a:gd name="T53" fmla="*/ 107 h 136"/>
                <a:gd name="T54" fmla="*/ 127 w 288"/>
                <a:gd name="T55" fmla="*/ 106 h 136"/>
                <a:gd name="T56" fmla="*/ 121 w 288"/>
                <a:gd name="T57" fmla="*/ 106 h 136"/>
                <a:gd name="T58" fmla="*/ 117 w 288"/>
                <a:gd name="T59" fmla="*/ 106 h 136"/>
                <a:gd name="T60" fmla="*/ 117 w 288"/>
                <a:gd name="T61" fmla="*/ 30 h 136"/>
                <a:gd name="T62" fmla="*/ 122 w 288"/>
                <a:gd name="T63" fmla="*/ 30 h 136"/>
                <a:gd name="T64" fmla="*/ 128 w 288"/>
                <a:gd name="T65" fmla="*/ 29 h 136"/>
                <a:gd name="T66" fmla="*/ 134 w 288"/>
                <a:gd name="T67" fmla="*/ 29 h 136"/>
                <a:gd name="T68" fmla="*/ 139 w 288"/>
                <a:gd name="T69" fmla="*/ 29 h 136"/>
                <a:gd name="T70" fmla="*/ 156 w 288"/>
                <a:gd name="T71" fmla="*/ 32 h 136"/>
                <a:gd name="T72" fmla="*/ 167 w 288"/>
                <a:gd name="T73" fmla="*/ 40 h 136"/>
                <a:gd name="T74" fmla="*/ 174 w 288"/>
                <a:gd name="T75" fmla="*/ 52 h 136"/>
                <a:gd name="T76" fmla="*/ 176 w 288"/>
                <a:gd name="T77" fmla="*/ 67 h 136"/>
                <a:gd name="T78" fmla="*/ 174 w 288"/>
                <a:gd name="T79" fmla="*/ 82 h 136"/>
                <a:gd name="T80" fmla="*/ 226 w 288"/>
                <a:gd name="T81" fmla="*/ 106 h 136"/>
                <a:gd name="T82" fmla="*/ 209 w 288"/>
                <a:gd name="T83" fmla="*/ 76 h 136"/>
                <a:gd name="T84" fmla="*/ 201 w 288"/>
                <a:gd name="T85" fmla="*/ 75 h 136"/>
                <a:gd name="T86" fmla="*/ 201 w 288"/>
                <a:gd name="T87" fmla="*/ 106 h 136"/>
                <a:gd name="T88" fmla="*/ 186 w 288"/>
                <a:gd name="T89" fmla="*/ 106 h 136"/>
                <a:gd name="T90" fmla="*/ 186 w 288"/>
                <a:gd name="T91" fmla="*/ 31 h 136"/>
                <a:gd name="T92" fmla="*/ 192 w 288"/>
                <a:gd name="T93" fmla="*/ 30 h 136"/>
                <a:gd name="T94" fmla="*/ 197 w 288"/>
                <a:gd name="T95" fmla="*/ 30 h 136"/>
                <a:gd name="T96" fmla="*/ 203 w 288"/>
                <a:gd name="T97" fmla="*/ 29 h 136"/>
                <a:gd name="T98" fmla="*/ 208 w 288"/>
                <a:gd name="T99" fmla="*/ 29 h 136"/>
                <a:gd name="T100" fmla="*/ 218 w 288"/>
                <a:gd name="T101" fmla="*/ 30 h 136"/>
                <a:gd name="T102" fmla="*/ 227 w 288"/>
                <a:gd name="T103" fmla="*/ 33 h 136"/>
                <a:gd name="T104" fmla="*/ 234 w 288"/>
                <a:gd name="T105" fmla="*/ 40 h 136"/>
                <a:gd name="T106" fmla="*/ 236 w 288"/>
                <a:gd name="T107" fmla="*/ 50 h 136"/>
                <a:gd name="T108" fmla="*/ 232 w 288"/>
                <a:gd name="T109" fmla="*/ 65 h 136"/>
                <a:gd name="T110" fmla="*/ 221 w 288"/>
                <a:gd name="T111" fmla="*/ 74 h 136"/>
                <a:gd name="T112" fmla="*/ 243 w 288"/>
                <a:gd name="T113" fmla="*/ 106 h 136"/>
                <a:gd name="T114" fmla="*/ 226 w 288"/>
                <a:gd name="T115"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8" h="136">
                  <a:moveTo>
                    <a:pt x="255" y="0"/>
                  </a:moveTo>
                  <a:cubicBezTo>
                    <a:pt x="33" y="0"/>
                    <a:pt x="33" y="0"/>
                    <a:pt x="33" y="0"/>
                  </a:cubicBezTo>
                  <a:cubicBezTo>
                    <a:pt x="15" y="0"/>
                    <a:pt x="0" y="15"/>
                    <a:pt x="0" y="33"/>
                  </a:cubicBezTo>
                  <a:cubicBezTo>
                    <a:pt x="0" y="103"/>
                    <a:pt x="0" y="103"/>
                    <a:pt x="0" y="103"/>
                  </a:cubicBezTo>
                  <a:cubicBezTo>
                    <a:pt x="0" y="121"/>
                    <a:pt x="15" y="136"/>
                    <a:pt x="33" y="136"/>
                  </a:cubicBezTo>
                  <a:cubicBezTo>
                    <a:pt x="255" y="136"/>
                    <a:pt x="255" y="136"/>
                    <a:pt x="255" y="136"/>
                  </a:cubicBezTo>
                  <a:cubicBezTo>
                    <a:pt x="273" y="136"/>
                    <a:pt x="288" y="121"/>
                    <a:pt x="288" y="103"/>
                  </a:cubicBezTo>
                  <a:cubicBezTo>
                    <a:pt x="288" y="33"/>
                    <a:pt x="288" y="33"/>
                    <a:pt x="288" y="33"/>
                  </a:cubicBezTo>
                  <a:cubicBezTo>
                    <a:pt x="288" y="15"/>
                    <a:pt x="273" y="0"/>
                    <a:pt x="255" y="0"/>
                  </a:cubicBezTo>
                  <a:close/>
                  <a:moveTo>
                    <a:pt x="104" y="106"/>
                  </a:moveTo>
                  <a:cubicBezTo>
                    <a:pt x="89" y="106"/>
                    <a:pt x="89" y="106"/>
                    <a:pt x="89" y="106"/>
                  </a:cubicBezTo>
                  <a:cubicBezTo>
                    <a:pt x="89" y="74"/>
                    <a:pt x="89" y="74"/>
                    <a:pt x="89" y="74"/>
                  </a:cubicBezTo>
                  <a:cubicBezTo>
                    <a:pt x="61" y="74"/>
                    <a:pt x="61" y="74"/>
                    <a:pt x="61" y="74"/>
                  </a:cubicBezTo>
                  <a:cubicBezTo>
                    <a:pt x="61" y="106"/>
                    <a:pt x="61" y="106"/>
                    <a:pt x="61" y="106"/>
                  </a:cubicBezTo>
                  <a:cubicBezTo>
                    <a:pt x="47" y="106"/>
                    <a:pt x="47" y="106"/>
                    <a:pt x="47" y="106"/>
                  </a:cubicBezTo>
                  <a:cubicBezTo>
                    <a:pt x="47" y="30"/>
                    <a:pt x="47" y="30"/>
                    <a:pt x="47" y="30"/>
                  </a:cubicBezTo>
                  <a:cubicBezTo>
                    <a:pt x="61" y="30"/>
                    <a:pt x="61" y="30"/>
                    <a:pt x="61" y="30"/>
                  </a:cubicBezTo>
                  <a:cubicBezTo>
                    <a:pt x="61" y="61"/>
                    <a:pt x="61" y="61"/>
                    <a:pt x="61" y="61"/>
                  </a:cubicBezTo>
                  <a:cubicBezTo>
                    <a:pt x="89" y="61"/>
                    <a:pt x="89" y="61"/>
                    <a:pt x="89" y="61"/>
                  </a:cubicBezTo>
                  <a:cubicBezTo>
                    <a:pt x="89" y="30"/>
                    <a:pt x="89" y="30"/>
                    <a:pt x="89" y="30"/>
                  </a:cubicBezTo>
                  <a:cubicBezTo>
                    <a:pt x="104" y="30"/>
                    <a:pt x="104" y="30"/>
                    <a:pt x="104" y="30"/>
                  </a:cubicBezTo>
                  <a:lnTo>
                    <a:pt x="104" y="106"/>
                  </a:lnTo>
                  <a:close/>
                  <a:moveTo>
                    <a:pt x="174" y="82"/>
                  </a:moveTo>
                  <a:cubicBezTo>
                    <a:pt x="173" y="87"/>
                    <a:pt x="170" y="91"/>
                    <a:pt x="167" y="95"/>
                  </a:cubicBezTo>
                  <a:cubicBezTo>
                    <a:pt x="164" y="98"/>
                    <a:pt x="160" y="101"/>
                    <a:pt x="156" y="104"/>
                  </a:cubicBezTo>
                  <a:cubicBezTo>
                    <a:pt x="151" y="106"/>
                    <a:pt x="145" y="107"/>
                    <a:pt x="137" y="107"/>
                  </a:cubicBezTo>
                  <a:cubicBezTo>
                    <a:pt x="136" y="107"/>
                    <a:pt x="135" y="107"/>
                    <a:pt x="133" y="107"/>
                  </a:cubicBezTo>
                  <a:cubicBezTo>
                    <a:pt x="131" y="107"/>
                    <a:pt x="129" y="107"/>
                    <a:pt x="127" y="106"/>
                  </a:cubicBezTo>
                  <a:cubicBezTo>
                    <a:pt x="125" y="106"/>
                    <a:pt x="123" y="106"/>
                    <a:pt x="121" y="106"/>
                  </a:cubicBezTo>
                  <a:cubicBezTo>
                    <a:pt x="119" y="106"/>
                    <a:pt x="118" y="106"/>
                    <a:pt x="117" y="106"/>
                  </a:cubicBezTo>
                  <a:cubicBezTo>
                    <a:pt x="117" y="30"/>
                    <a:pt x="117" y="30"/>
                    <a:pt x="117" y="30"/>
                  </a:cubicBezTo>
                  <a:cubicBezTo>
                    <a:pt x="118" y="30"/>
                    <a:pt x="120" y="30"/>
                    <a:pt x="122" y="30"/>
                  </a:cubicBezTo>
                  <a:cubicBezTo>
                    <a:pt x="124" y="30"/>
                    <a:pt x="126" y="29"/>
                    <a:pt x="128" y="29"/>
                  </a:cubicBezTo>
                  <a:cubicBezTo>
                    <a:pt x="130" y="29"/>
                    <a:pt x="132" y="29"/>
                    <a:pt x="134" y="29"/>
                  </a:cubicBezTo>
                  <a:cubicBezTo>
                    <a:pt x="135" y="29"/>
                    <a:pt x="137" y="29"/>
                    <a:pt x="139" y="29"/>
                  </a:cubicBezTo>
                  <a:cubicBezTo>
                    <a:pt x="145" y="29"/>
                    <a:pt x="151" y="30"/>
                    <a:pt x="156" y="32"/>
                  </a:cubicBezTo>
                  <a:cubicBezTo>
                    <a:pt x="161" y="34"/>
                    <a:pt x="164" y="36"/>
                    <a:pt x="167" y="40"/>
                  </a:cubicBezTo>
                  <a:cubicBezTo>
                    <a:pt x="170" y="43"/>
                    <a:pt x="172" y="47"/>
                    <a:pt x="174" y="52"/>
                  </a:cubicBezTo>
                  <a:cubicBezTo>
                    <a:pt x="175" y="57"/>
                    <a:pt x="176" y="62"/>
                    <a:pt x="176" y="67"/>
                  </a:cubicBezTo>
                  <a:cubicBezTo>
                    <a:pt x="176" y="72"/>
                    <a:pt x="175" y="77"/>
                    <a:pt x="174" y="82"/>
                  </a:cubicBezTo>
                  <a:close/>
                  <a:moveTo>
                    <a:pt x="226" y="106"/>
                  </a:moveTo>
                  <a:cubicBezTo>
                    <a:pt x="209" y="76"/>
                    <a:pt x="209" y="76"/>
                    <a:pt x="209" y="76"/>
                  </a:cubicBezTo>
                  <a:cubicBezTo>
                    <a:pt x="201" y="75"/>
                    <a:pt x="201" y="75"/>
                    <a:pt x="201" y="75"/>
                  </a:cubicBezTo>
                  <a:cubicBezTo>
                    <a:pt x="201" y="106"/>
                    <a:pt x="201" y="106"/>
                    <a:pt x="201" y="106"/>
                  </a:cubicBezTo>
                  <a:cubicBezTo>
                    <a:pt x="186" y="106"/>
                    <a:pt x="186" y="106"/>
                    <a:pt x="186" y="106"/>
                  </a:cubicBezTo>
                  <a:cubicBezTo>
                    <a:pt x="186" y="31"/>
                    <a:pt x="186" y="31"/>
                    <a:pt x="186" y="31"/>
                  </a:cubicBezTo>
                  <a:cubicBezTo>
                    <a:pt x="188" y="31"/>
                    <a:pt x="190" y="30"/>
                    <a:pt x="192" y="30"/>
                  </a:cubicBezTo>
                  <a:cubicBezTo>
                    <a:pt x="194" y="30"/>
                    <a:pt x="196" y="30"/>
                    <a:pt x="197" y="30"/>
                  </a:cubicBezTo>
                  <a:cubicBezTo>
                    <a:pt x="199" y="29"/>
                    <a:pt x="201" y="29"/>
                    <a:pt x="203" y="29"/>
                  </a:cubicBezTo>
                  <a:cubicBezTo>
                    <a:pt x="205" y="29"/>
                    <a:pt x="206" y="29"/>
                    <a:pt x="208" y="29"/>
                  </a:cubicBezTo>
                  <a:cubicBezTo>
                    <a:pt x="211" y="29"/>
                    <a:pt x="215" y="29"/>
                    <a:pt x="218" y="30"/>
                  </a:cubicBezTo>
                  <a:cubicBezTo>
                    <a:pt x="222" y="31"/>
                    <a:pt x="225" y="32"/>
                    <a:pt x="227" y="33"/>
                  </a:cubicBezTo>
                  <a:cubicBezTo>
                    <a:pt x="230" y="35"/>
                    <a:pt x="232" y="37"/>
                    <a:pt x="234" y="40"/>
                  </a:cubicBezTo>
                  <a:cubicBezTo>
                    <a:pt x="236" y="43"/>
                    <a:pt x="236" y="46"/>
                    <a:pt x="236" y="50"/>
                  </a:cubicBezTo>
                  <a:cubicBezTo>
                    <a:pt x="236" y="57"/>
                    <a:pt x="235" y="62"/>
                    <a:pt x="232" y="65"/>
                  </a:cubicBezTo>
                  <a:cubicBezTo>
                    <a:pt x="229" y="69"/>
                    <a:pt x="225" y="72"/>
                    <a:pt x="221" y="74"/>
                  </a:cubicBezTo>
                  <a:cubicBezTo>
                    <a:pt x="243" y="106"/>
                    <a:pt x="243" y="106"/>
                    <a:pt x="243" y="106"/>
                  </a:cubicBezTo>
                  <a:lnTo>
                    <a:pt x="226" y="106"/>
                  </a:lnTo>
                  <a:close/>
                </a:path>
              </a:pathLst>
            </a:custGeom>
            <a:grpFill/>
            <a:ln>
              <a:noFill/>
            </a:ln>
          </p:spPr>
          <p:txBody>
            <a:bodyPr vert="horz" wrap="square" lIns="68580" tIns="34290" rIns="68580" bIns="34290" numCol="1" anchor="t" anchorCtr="0" compatLnSpc="1"/>
            <a:lstStyle/>
            <a:p>
              <a:endParaRPr lang="zh-CN" altLang="en-US"/>
            </a:p>
          </p:txBody>
        </p:sp>
        <p:sp>
          <p:nvSpPr>
            <p:cNvPr id="183" name="Freeform 185"/>
            <p:cNvSpPr/>
            <p:nvPr/>
          </p:nvSpPr>
          <p:spPr bwMode="auto">
            <a:xfrm>
              <a:off x="4772025" y="4099198"/>
              <a:ext cx="20241" cy="38100"/>
            </a:xfrm>
            <a:custGeom>
              <a:avLst/>
              <a:gdLst>
                <a:gd name="T0" fmla="*/ 25 w 29"/>
                <a:gd name="T1" fmla="*/ 8 h 52"/>
                <a:gd name="T2" fmla="*/ 19 w 29"/>
                <a:gd name="T3" fmla="*/ 3 h 52"/>
                <a:gd name="T4" fmla="*/ 9 w 29"/>
                <a:gd name="T5" fmla="*/ 0 h 52"/>
                <a:gd name="T6" fmla="*/ 4 w 29"/>
                <a:gd name="T7" fmla="*/ 0 h 52"/>
                <a:gd name="T8" fmla="*/ 0 w 29"/>
                <a:gd name="T9" fmla="*/ 1 h 52"/>
                <a:gd name="T10" fmla="*/ 0 w 29"/>
                <a:gd name="T11" fmla="*/ 51 h 52"/>
                <a:gd name="T12" fmla="*/ 2 w 29"/>
                <a:gd name="T13" fmla="*/ 51 h 52"/>
                <a:gd name="T14" fmla="*/ 4 w 29"/>
                <a:gd name="T15" fmla="*/ 52 h 52"/>
                <a:gd name="T16" fmla="*/ 6 w 29"/>
                <a:gd name="T17" fmla="*/ 52 h 52"/>
                <a:gd name="T18" fmla="*/ 8 w 29"/>
                <a:gd name="T19" fmla="*/ 52 h 52"/>
                <a:gd name="T20" fmla="*/ 18 w 29"/>
                <a:gd name="T21" fmla="*/ 49 h 52"/>
                <a:gd name="T22" fmla="*/ 25 w 29"/>
                <a:gd name="T23" fmla="*/ 44 h 52"/>
                <a:gd name="T24" fmla="*/ 28 w 29"/>
                <a:gd name="T25" fmla="*/ 35 h 52"/>
                <a:gd name="T26" fmla="*/ 29 w 29"/>
                <a:gd name="T27" fmla="*/ 25 h 52"/>
                <a:gd name="T28" fmla="*/ 28 w 29"/>
                <a:gd name="T29" fmla="*/ 16 h 52"/>
                <a:gd name="T30" fmla="*/ 25 w 29"/>
                <a:gd name="T31"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2">
                  <a:moveTo>
                    <a:pt x="25" y="8"/>
                  </a:moveTo>
                  <a:cubicBezTo>
                    <a:pt x="24" y="6"/>
                    <a:pt x="22" y="4"/>
                    <a:pt x="19" y="3"/>
                  </a:cubicBezTo>
                  <a:cubicBezTo>
                    <a:pt x="16" y="1"/>
                    <a:pt x="13" y="0"/>
                    <a:pt x="9" y="0"/>
                  </a:cubicBezTo>
                  <a:cubicBezTo>
                    <a:pt x="7" y="0"/>
                    <a:pt x="6" y="0"/>
                    <a:pt x="4" y="0"/>
                  </a:cubicBezTo>
                  <a:cubicBezTo>
                    <a:pt x="2" y="1"/>
                    <a:pt x="1" y="1"/>
                    <a:pt x="0" y="1"/>
                  </a:cubicBezTo>
                  <a:cubicBezTo>
                    <a:pt x="0" y="51"/>
                    <a:pt x="0" y="51"/>
                    <a:pt x="0" y="51"/>
                  </a:cubicBezTo>
                  <a:cubicBezTo>
                    <a:pt x="1" y="51"/>
                    <a:pt x="1" y="51"/>
                    <a:pt x="2" y="51"/>
                  </a:cubicBezTo>
                  <a:cubicBezTo>
                    <a:pt x="3" y="51"/>
                    <a:pt x="3" y="52"/>
                    <a:pt x="4" y="52"/>
                  </a:cubicBezTo>
                  <a:cubicBezTo>
                    <a:pt x="5" y="52"/>
                    <a:pt x="6" y="52"/>
                    <a:pt x="6" y="52"/>
                  </a:cubicBezTo>
                  <a:cubicBezTo>
                    <a:pt x="7" y="52"/>
                    <a:pt x="8" y="52"/>
                    <a:pt x="8" y="52"/>
                  </a:cubicBezTo>
                  <a:cubicBezTo>
                    <a:pt x="12" y="52"/>
                    <a:pt x="16" y="51"/>
                    <a:pt x="18" y="49"/>
                  </a:cubicBezTo>
                  <a:cubicBezTo>
                    <a:pt x="21" y="48"/>
                    <a:pt x="23" y="46"/>
                    <a:pt x="25" y="44"/>
                  </a:cubicBezTo>
                  <a:cubicBezTo>
                    <a:pt x="27" y="41"/>
                    <a:pt x="28" y="38"/>
                    <a:pt x="28" y="35"/>
                  </a:cubicBezTo>
                  <a:cubicBezTo>
                    <a:pt x="29" y="32"/>
                    <a:pt x="29" y="29"/>
                    <a:pt x="29" y="25"/>
                  </a:cubicBezTo>
                  <a:cubicBezTo>
                    <a:pt x="29" y="22"/>
                    <a:pt x="29" y="19"/>
                    <a:pt x="28" y="16"/>
                  </a:cubicBezTo>
                  <a:cubicBezTo>
                    <a:pt x="28" y="13"/>
                    <a:pt x="27" y="11"/>
                    <a:pt x="25" y="8"/>
                  </a:cubicBezTo>
                  <a:close/>
                </a:path>
              </a:pathLst>
            </a:custGeom>
            <a:grpFill/>
            <a:ln>
              <a:noFill/>
            </a:ln>
          </p:spPr>
          <p:txBody>
            <a:bodyPr vert="horz" wrap="square" lIns="68580" tIns="34290" rIns="68580" bIns="34290" numCol="1" anchor="t" anchorCtr="0" compatLnSpc="1"/>
            <a:lstStyle/>
            <a:p>
              <a:endParaRPr lang="zh-CN" altLang="en-US"/>
            </a:p>
          </p:txBody>
        </p:sp>
        <p:sp>
          <p:nvSpPr>
            <p:cNvPr id="184" name="Freeform 186"/>
            <p:cNvSpPr/>
            <p:nvPr/>
          </p:nvSpPr>
          <p:spPr bwMode="auto">
            <a:xfrm>
              <a:off x="4822031" y="4099198"/>
              <a:ext cx="14288" cy="16669"/>
            </a:xfrm>
            <a:custGeom>
              <a:avLst/>
              <a:gdLst>
                <a:gd name="T0" fmla="*/ 17 w 20"/>
                <a:gd name="T1" fmla="*/ 3 h 23"/>
                <a:gd name="T2" fmla="*/ 8 w 20"/>
                <a:gd name="T3" fmla="*/ 0 h 23"/>
                <a:gd name="T4" fmla="*/ 4 w 20"/>
                <a:gd name="T5" fmla="*/ 0 h 23"/>
                <a:gd name="T6" fmla="*/ 0 w 20"/>
                <a:gd name="T7" fmla="*/ 1 h 23"/>
                <a:gd name="T8" fmla="*/ 0 w 20"/>
                <a:gd name="T9" fmla="*/ 23 h 23"/>
                <a:gd name="T10" fmla="*/ 6 w 20"/>
                <a:gd name="T11" fmla="*/ 23 h 23"/>
                <a:gd name="T12" fmla="*/ 16 w 20"/>
                <a:gd name="T13" fmla="*/ 20 h 23"/>
                <a:gd name="T14" fmla="*/ 20 w 20"/>
                <a:gd name="T15" fmla="*/ 11 h 23"/>
                <a:gd name="T16" fmla="*/ 17 w 20"/>
                <a:gd name="T1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7" y="3"/>
                  </a:moveTo>
                  <a:cubicBezTo>
                    <a:pt x="15" y="1"/>
                    <a:pt x="12" y="0"/>
                    <a:pt x="8" y="0"/>
                  </a:cubicBezTo>
                  <a:cubicBezTo>
                    <a:pt x="7" y="0"/>
                    <a:pt x="5" y="0"/>
                    <a:pt x="4" y="0"/>
                  </a:cubicBezTo>
                  <a:cubicBezTo>
                    <a:pt x="2" y="1"/>
                    <a:pt x="1" y="1"/>
                    <a:pt x="0" y="1"/>
                  </a:cubicBezTo>
                  <a:cubicBezTo>
                    <a:pt x="0" y="23"/>
                    <a:pt x="0" y="23"/>
                    <a:pt x="0" y="23"/>
                  </a:cubicBezTo>
                  <a:cubicBezTo>
                    <a:pt x="6" y="23"/>
                    <a:pt x="6" y="23"/>
                    <a:pt x="6" y="23"/>
                  </a:cubicBezTo>
                  <a:cubicBezTo>
                    <a:pt x="10" y="23"/>
                    <a:pt x="14" y="22"/>
                    <a:pt x="16" y="20"/>
                  </a:cubicBezTo>
                  <a:cubicBezTo>
                    <a:pt x="19" y="18"/>
                    <a:pt x="20" y="15"/>
                    <a:pt x="20" y="11"/>
                  </a:cubicBezTo>
                  <a:cubicBezTo>
                    <a:pt x="20" y="7"/>
                    <a:pt x="19" y="5"/>
                    <a:pt x="17" y="3"/>
                  </a:cubicBezTo>
                  <a:close/>
                </a:path>
              </a:pathLst>
            </a:custGeom>
            <a:grpFill/>
            <a:ln>
              <a:noFill/>
            </a:ln>
          </p:spPr>
          <p:txBody>
            <a:bodyPr vert="horz" wrap="square" lIns="68580" tIns="34290" rIns="68580" bIns="34290" numCol="1" anchor="t" anchorCtr="0" compatLnSpc="1"/>
            <a:lstStyle/>
            <a:p>
              <a:endParaRPr lang="zh-CN" altLang="en-US"/>
            </a:p>
          </p:txBody>
        </p:sp>
        <p:sp>
          <p:nvSpPr>
            <p:cNvPr id="185" name="Freeform 187"/>
            <p:cNvSpPr/>
            <p:nvPr/>
          </p:nvSpPr>
          <p:spPr bwMode="auto">
            <a:xfrm>
              <a:off x="4381500" y="4093245"/>
              <a:ext cx="28575" cy="51197"/>
            </a:xfrm>
            <a:custGeom>
              <a:avLst/>
              <a:gdLst>
                <a:gd name="T0" fmla="*/ 34 w 39"/>
                <a:gd name="T1" fmla="*/ 11 h 70"/>
                <a:gd name="T2" fmla="*/ 25 w 39"/>
                <a:gd name="T3" fmla="*/ 3 h 70"/>
                <a:gd name="T4" fmla="*/ 12 w 39"/>
                <a:gd name="T5" fmla="*/ 0 h 70"/>
                <a:gd name="T6" fmla="*/ 5 w 39"/>
                <a:gd name="T7" fmla="*/ 0 h 70"/>
                <a:gd name="T8" fmla="*/ 0 w 39"/>
                <a:gd name="T9" fmla="*/ 1 h 70"/>
                <a:gd name="T10" fmla="*/ 0 w 39"/>
                <a:gd name="T11" fmla="*/ 69 h 70"/>
                <a:gd name="T12" fmla="*/ 2 w 39"/>
                <a:gd name="T13" fmla="*/ 69 h 70"/>
                <a:gd name="T14" fmla="*/ 5 w 39"/>
                <a:gd name="T15" fmla="*/ 69 h 70"/>
                <a:gd name="T16" fmla="*/ 8 w 39"/>
                <a:gd name="T17" fmla="*/ 70 h 70"/>
                <a:gd name="T18" fmla="*/ 10 w 39"/>
                <a:gd name="T19" fmla="*/ 70 h 70"/>
                <a:gd name="T20" fmla="*/ 25 w 39"/>
                <a:gd name="T21" fmla="*/ 67 h 70"/>
                <a:gd name="T22" fmla="*/ 33 w 39"/>
                <a:gd name="T23" fmla="*/ 59 h 70"/>
                <a:gd name="T24" fmla="*/ 38 w 39"/>
                <a:gd name="T25" fmla="*/ 47 h 70"/>
                <a:gd name="T26" fmla="*/ 39 w 39"/>
                <a:gd name="T27" fmla="*/ 34 h 70"/>
                <a:gd name="T28" fmla="*/ 38 w 39"/>
                <a:gd name="T29" fmla="*/ 22 h 70"/>
                <a:gd name="T30" fmla="*/ 34 w 39"/>
                <a:gd name="T3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70">
                  <a:moveTo>
                    <a:pt x="34" y="11"/>
                  </a:moveTo>
                  <a:cubicBezTo>
                    <a:pt x="32" y="8"/>
                    <a:pt x="29" y="5"/>
                    <a:pt x="25" y="3"/>
                  </a:cubicBezTo>
                  <a:cubicBezTo>
                    <a:pt x="22" y="1"/>
                    <a:pt x="17" y="0"/>
                    <a:pt x="12" y="0"/>
                  </a:cubicBezTo>
                  <a:cubicBezTo>
                    <a:pt x="9" y="0"/>
                    <a:pt x="7" y="0"/>
                    <a:pt x="5" y="0"/>
                  </a:cubicBezTo>
                  <a:cubicBezTo>
                    <a:pt x="3" y="0"/>
                    <a:pt x="1" y="0"/>
                    <a:pt x="0" y="1"/>
                  </a:cubicBezTo>
                  <a:cubicBezTo>
                    <a:pt x="0" y="69"/>
                    <a:pt x="0" y="69"/>
                    <a:pt x="0" y="69"/>
                  </a:cubicBezTo>
                  <a:cubicBezTo>
                    <a:pt x="1" y="69"/>
                    <a:pt x="1" y="69"/>
                    <a:pt x="2" y="69"/>
                  </a:cubicBezTo>
                  <a:cubicBezTo>
                    <a:pt x="3" y="69"/>
                    <a:pt x="4" y="69"/>
                    <a:pt x="5" y="69"/>
                  </a:cubicBezTo>
                  <a:cubicBezTo>
                    <a:pt x="6" y="69"/>
                    <a:pt x="7" y="70"/>
                    <a:pt x="8" y="70"/>
                  </a:cubicBezTo>
                  <a:cubicBezTo>
                    <a:pt x="9" y="70"/>
                    <a:pt x="10" y="70"/>
                    <a:pt x="10" y="70"/>
                  </a:cubicBezTo>
                  <a:cubicBezTo>
                    <a:pt x="16" y="70"/>
                    <a:pt x="21" y="69"/>
                    <a:pt x="25" y="67"/>
                  </a:cubicBezTo>
                  <a:cubicBezTo>
                    <a:pt x="28" y="65"/>
                    <a:pt x="31" y="62"/>
                    <a:pt x="33" y="59"/>
                  </a:cubicBezTo>
                  <a:cubicBezTo>
                    <a:pt x="36" y="55"/>
                    <a:pt x="37" y="52"/>
                    <a:pt x="38" y="47"/>
                  </a:cubicBezTo>
                  <a:cubicBezTo>
                    <a:pt x="39" y="43"/>
                    <a:pt x="39" y="38"/>
                    <a:pt x="39" y="34"/>
                  </a:cubicBezTo>
                  <a:cubicBezTo>
                    <a:pt x="39" y="30"/>
                    <a:pt x="39" y="26"/>
                    <a:pt x="38" y="22"/>
                  </a:cubicBezTo>
                  <a:cubicBezTo>
                    <a:pt x="37" y="18"/>
                    <a:pt x="36" y="14"/>
                    <a:pt x="34" y="11"/>
                  </a:cubicBezTo>
                  <a:close/>
                </a:path>
              </a:pathLst>
            </a:custGeom>
            <a:grpFill/>
            <a:ln>
              <a:noFill/>
            </a:ln>
          </p:spPr>
          <p:txBody>
            <a:bodyPr vert="horz" wrap="square" lIns="68580" tIns="34290" rIns="68580" bIns="34290" numCol="1" anchor="t" anchorCtr="0" compatLnSpc="1"/>
            <a:lstStyle/>
            <a:p>
              <a:endParaRPr lang="zh-CN" altLang="en-US"/>
            </a:p>
          </p:txBody>
        </p:sp>
        <p:sp>
          <p:nvSpPr>
            <p:cNvPr id="186" name="Freeform 188"/>
            <p:cNvSpPr>
              <a:spLocks noEditPoints="1"/>
            </p:cNvSpPr>
            <p:nvPr/>
          </p:nvSpPr>
          <p:spPr bwMode="auto">
            <a:xfrm>
              <a:off x="4258866" y="4051573"/>
              <a:ext cx="208360" cy="134541"/>
            </a:xfrm>
            <a:custGeom>
              <a:avLst/>
              <a:gdLst>
                <a:gd name="T0" fmla="*/ 45 w 288"/>
                <a:gd name="T1" fmla="*/ 0 h 185"/>
                <a:gd name="T2" fmla="*/ 0 w 288"/>
                <a:gd name="T3" fmla="*/ 140 h 185"/>
                <a:gd name="T4" fmla="*/ 242 w 288"/>
                <a:gd name="T5" fmla="*/ 185 h 185"/>
                <a:gd name="T6" fmla="*/ 288 w 288"/>
                <a:gd name="T7" fmla="*/ 46 h 185"/>
                <a:gd name="T8" fmla="*/ 129 w 288"/>
                <a:gd name="T9" fmla="*/ 128 h 185"/>
                <a:gd name="T10" fmla="*/ 110 w 288"/>
                <a:gd name="T11" fmla="*/ 144 h 185"/>
                <a:gd name="T12" fmla="*/ 75 w 288"/>
                <a:gd name="T13" fmla="*/ 144 h 185"/>
                <a:gd name="T14" fmla="*/ 70 w 288"/>
                <a:gd name="T15" fmla="*/ 123 h 185"/>
                <a:gd name="T16" fmla="*/ 80 w 288"/>
                <a:gd name="T17" fmla="*/ 126 h 185"/>
                <a:gd name="T18" fmla="*/ 94 w 288"/>
                <a:gd name="T19" fmla="*/ 129 h 185"/>
                <a:gd name="T20" fmla="*/ 112 w 288"/>
                <a:gd name="T21" fmla="*/ 116 h 185"/>
                <a:gd name="T22" fmla="*/ 100 w 288"/>
                <a:gd name="T23" fmla="*/ 103 h 185"/>
                <a:gd name="T24" fmla="*/ 78 w 288"/>
                <a:gd name="T25" fmla="*/ 92 h 185"/>
                <a:gd name="T26" fmla="*/ 66 w 288"/>
                <a:gd name="T27" fmla="*/ 69 h 185"/>
                <a:gd name="T28" fmla="*/ 75 w 288"/>
                <a:gd name="T29" fmla="*/ 47 h 185"/>
                <a:gd name="T30" fmla="*/ 100 w 288"/>
                <a:gd name="T31" fmla="*/ 40 h 185"/>
                <a:gd name="T32" fmla="*/ 130 w 288"/>
                <a:gd name="T33" fmla="*/ 45 h 185"/>
                <a:gd name="T34" fmla="*/ 114 w 288"/>
                <a:gd name="T35" fmla="*/ 59 h 185"/>
                <a:gd name="T36" fmla="*/ 89 w 288"/>
                <a:gd name="T37" fmla="*/ 60 h 185"/>
                <a:gd name="T38" fmla="*/ 89 w 288"/>
                <a:gd name="T39" fmla="*/ 74 h 185"/>
                <a:gd name="T40" fmla="*/ 109 w 288"/>
                <a:gd name="T41" fmla="*/ 85 h 185"/>
                <a:gd name="T42" fmla="*/ 129 w 288"/>
                <a:gd name="T43" fmla="*/ 101 h 185"/>
                <a:gd name="T44" fmla="*/ 129 w 288"/>
                <a:gd name="T45" fmla="*/ 128 h 185"/>
                <a:gd name="T46" fmla="*/ 219 w 288"/>
                <a:gd name="T47" fmla="*/ 129 h 185"/>
                <a:gd name="T48" fmla="*/ 178 w 288"/>
                <a:gd name="T49" fmla="*/ 145 h 185"/>
                <a:gd name="T50" fmla="*/ 164 w 288"/>
                <a:gd name="T51" fmla="*/ 145 h 185"/>
                <a:gd name="T52" fmla="*/ 150 w 288"/>
                <a:gd name="T53" fmla="*/ 144 h 185"/>
                <a:gd name="T54" fmla="*/ 157 w 288"/>
                <a:gd name="T55" fmla="*/ 41 h 185"/>
                <a:gd name="T56" fmla="*/ 173 w 288"/>
                <a:gd name="T57" fmla="*/ 40 h 185"/>
                <a:gd name="T58" fmla="*/ 203 w 288"/>
                <a:gd name="T59" fmla="*/ 44 h 185"/>
                <a:gd name="T60" fmla="*/ 228 w 288"/>
                <a:gd name="T61" fmla="*/ 71 h 185"/>
                <a:gd name="T62" fmla="*/ 228 w 288"/>
                <a:gd name="T63" fmla="*/ 11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85">
                  <a:moveTo>
                    <a:pt x="242" y="0"/>
                  </a:moveTo>
                  <a:cubicBezTo>
                    <a:pt x="45" y="0"/>
                    <a:pt x="45" y="0"/>
                    <a:pt x="45" y="0"/>
                  </a:cubicBezTo>
                  <a:cubicBezTo>
                    <a:pt x="20" y="0"/>
                    <a:pt x="0" y="21"/>
                    <a:pt x="0" y="46"/>
                  </a:cubicBezTo>
                  <a:cubicBezTo>
                    <a:pt x="0" y="140"/>
                    <a:pt x="0" y="140"/>
                    <a:pt x="0" y="140"/>
                  </a:cubicBezTo>
                  <a:cubicBezTo>
                    <a:pt x="0" y="165"/>
                    <a:pt x="20" y="185"/>
                    <a:pt x="45" y="185"/>
                  </a:cubicBezTo>
                  <a:cubicBezTo>
                    <a:pt x="242" y="185"/>
                    <a:pt x="242" y="185"/>
                    <a:pt x="242" y="185"/>
                  </a:cubicBezTo>
                  <a:cubicBezTo>
                    <a:pt x="268" y="185"/>
                    <a:pt x="288" y="165"/>
                    <a:pt x="288" y="140"/>
                  </a:cubicBezTo>
                  <a:cubicBezTo>
                    <a:pt x="288" y="46"/>
                    <a:pt x="288" y="46"/>
                    <a:pt x="288" y="46"/>
                  </a:cubicBezTo>
                  <a:cubicBezTo>
                    <a:pt x="288" y="21"/>
                    <a:pt x="268" y="0"/>
                    <a:pt x="242" y="0"/>
                  </a:cubicBezTo>
                  <a:close/>
                  <a:moveTo>
                    <a:pt x="129" y="128"/>
                  </a:moveTo>
                  <a:cubicBezTo>
                    <a:pt x="128" y="132"/>
                    <a:pt x="125" y="136"/>
                    <a:pt x="122" y="138"/>
                  </a:cubicBezTo>
                  <a:cubicBezTo>
                    <a:pt x="119" y="141"/>
                    <a:pt x="115" y="143"/>
                    <a:pt x="110" y="144"/>
                  </a:cubicBezTo>
                  <a:cubicBezTo>
                    <a:pt x="105" y="145"/>
                    <a:pt x="100" y="146"/>
                    <a:pt x="95" y="146"/>
                  </a:cubicBezTo>
                  <a:cubicBezTo>
                    <a:pt x="87" y="146"/>
                    <a:pt x="81" y="145"/>
                    <a:pt x="75" y="144"/>
                  </a:cubicBezTo>
                  <a:cubicBezTo>
                    <a:pt x="70" y="143"/>
                    <a:pt x="66" y="141"/>
                    <a:pt x="63" y="140"/>
                  </a:cubicBezTo>
                  <a:cubicBezTo>
                    <a:pt x="70" y="123"/>
                    <a:pt x="70" y="123"/>
                    <a:pt x="70" y="123"/>
                  </a:cubicBezTo>
                  <a:cubicBezTo>
                    <a:pt x="71" y="123"/>
                    <a:pt x="72" y="124"/>
                    <a:pt x="74" y="125"/>
                  </a:cubicBezTo>
                  <a:cubicBezTo>
                    <a:pt x="75" y="125"/>
                    <a:pt x="77" y="126"/>
                    <a:pt x="80" y="126"/>
                  </a:cubicBezTo>
                  <a:cubicBezTo>
                    <a:pt x="82" y="127"/>
                    <a:pt x="84" y="128"/>
                    <a:pt x="86" y="128"/>
                  </a:cubicBezTo>
                  <a:cubicBezTo>
                    <a:pt x="89" y="128"/>
                    <a:pt x="91" y="129"/>
                    <a:pt x="94" y="129"/>
                  </a:cubicBezTo>
                  <a:cubicBezTo>
                    <a:pt x="100" y="129"/>
                    <a:pt x="104" y="128"/>
                    <a:pt x="107" y="126"/>
                  </a:cubicBezTo>
                  <a:cubicBezTo>
                    <a:pt x="111" y="124"/>
                    <a:pt x="112" y="120"/>
                    <a:pt x="112" y="116"/>
                  </a:cubicBezTo>
                  <a:cubicBezTo>
                    <a:pt x="112" y="113"/>
                    <a:pt x="111" y="111"/>
                    <a:pt x="109" y="109"/>
                  </a:cubicBezTo>
                  <a:cubicBezTo>
                    <a:pt x="106" y="107"/>
                    <a:pt x="104" y="105"/>
                    <a:pt x="100" y="103"/>
                  </a:cubicBezTo>
                  <a:cubicBezTo>
                    <a:pt x="97" y="102"/>
                    <a:pt x="93" y="100"/>
                    <a:pt x="89" y="98"/>
                  </a:cubicBezTo>
                  <a:cubicBezTo>
                    <a:pt x="85" y="97"/>
                    <a:pt x="81" y="95"/>
                    <a:pt x="78" y="92"/>
                  </a:cubicBezTo>
                  <a:cubicBezTo>
                    <a:pt x="74" y="90"/>
                    <a:pt x="71" y="87"/>
                    <a:pt x="69" y="83"/>
                  </a:cubicBezTo>
                  <a:cubicBezTo>
                    <a:pt x="67" y="79"/>
                    <a:pt x="66" y="74"/>
                    <a:pt x="66" y="69"/>
                  </a:cubicBezTo>
                  <a:cubicBezTo>
                    <a:pt x="66" y="64"/>
                    <a:pt x="66" y="59"/>
                    <a:pt x="68" y="56"/>
                  </a:cubicBezTo>
                  <a:cubicBezTo>
                    <a:pt x="70" y="52"/>
                    <a:pt x="72" y="49"/>
                    <a:pt x="75" y="47"/>
                  </a:cubicBezTo>
                  <a:cubicBezTo>
                    <a:pt x="78" y="44"/>
                    <a:pt x="82" y="42"/>
                    <a:pt x="86" y="41"/>
                  </a:cubicBezTo>
                  <a:cubicBezTo>
                    <a:pt x="90" y="40"/>
                    <a:pt x="95" y="40"/>
                    <a:pt x="100" y="40"/>
                  </a:cubicBezTo>
                  <a:cubicBezTo>
                    <a:pt x="106" y="40"/>
                    <a:pt x="112" y="40"/>
                    <a:pt x="117" y="41"/>
                  </a:cubicBezTo>
                  <a:cubicBezTo>
                    <a:pt x="122" y="42"/>
                    <a:pt x="126" y="44"/>
                    <a:pt x="130" y="45"/>
                  </a:cubicBezTo>
                  <a:cubicBezTo>
                    <a:pt x="124" y="62"/>
                    <a:pt x="124" y="62"/>
                    <a:pt x="124" y="62"/>
                  </a:cubicBezTo>
                  <a:cubicBezTo>
                    <a:pt x="121" y="61"/>
                    <a:pt x="118" y="60"/>
                    <a:pt x="114" y="59"/>
                  </a:cubicBezTo>
                  <a:cubicBezTo>
                    <a:pt x="110" y="57"/>
                    <a:pt x="105" y="57"/>
                    <a:pt x="100" y="57"/>
                  </a:cubicBezTo>
                  <a:cubicBezTo>
                    <a:pt x="95" y="57"/>
                    <a:pt x="92" y="58"/>
                    <a:pt x="89" y="60"/>
                  </a:cubicBezTo>
                  <a:cubicBezTo>
                    <a:pt x="87" y="62"/>
                    <a:pt x="86" y="64"/>
                    <a:pt x="86" y="67"/>
                  </a:cubicBezTo>
                  <a:cubicBezTo>
                    <a:pt x="86" y="70"/>
                    <a:pt x="87" y="72"/>
                    <a:pt x="89" y="74"/>
                  </a:cubicBezTo>
                  <a:cubicBezTo>
                    <a:pt x="91" y="76"/>
                    <a:pt x="94" y="78"/>
                    <a:pt x="98" y="80"/>
                  </a:cubicBezTo>
                  <a:cubicBezTo>
                    <a:pt x="101" y="82"/>
                    <a:pt x="105" y="83"/>
                    <a:pt x="109" y="85"/>
                  </a:cubicBezTo>
                  <a:cubicBezTo>
                    <a:pt x="113" y="87"/>
                    <a:pt x="117" y="89"/>
                    <a:pt x="120" y="91"/>
                  </a:cubicBezTo>
                  <a:cubicBezTo>
                    <a:pt x="124" y="94"/>
                    <a:pt x="126" y="97"/>
                    <a:pt x="129" y="101"/>
                  </a:cubicBezTo>
                  <a:cubicBezTo>
                    <a:pt x="131" y="104"/>
                    <a:pt x="132" y="109"/>
                    <a:pt x="132" y="114"/>
                  </a:cubicBezTo>
                  <a:cubicBezTo>
                    <a:pt x="132" y="120"/>
                    <a:pt x="131" y="124"/>
                    <a:pt x="129" y="128"/>
                  </a:cubicBezTo>
                  <a:close/>
                  <a:moveTo>
                    <a:pt x="228" y="112"/>
                  </a:moveTo>
                  <a:cubicBezTo>
                    <a:pt x="226" y="118"/>
                    <a:pt x="223" y="124"/>
                    <a:pt x="219" y="129"/>
                  </a:cubicBezTo>
                  <a:cubicBezTo>
                    <a:pt x="215" y="134"/>
                    <a:pt x="210" y="138"/>
                    <a:pt x="203" y="141"/>
                  </a:cubicBezTo>
                  <a:cubicBezTo>
                    <a:pt x="196" y="144"/>
                    <a:pt x="188" y="145"/>
                    <a:pt x="178" y="145"/>
                  </a:cubicBezTo>
                  <a:cubicBezTo>
                    <a:pt x="177" y="145"/>
                    <a:pt x="174" y="145"/>
                    <a:pt x="172" y="145"/>
                  </a:cubicBezTo>
                  <a:cubicBezTo>
                    <a:pt x="169" y="145"/>
                    <a:pt x="167" y="145"/>
                    <a:pt x="164" y="145"/>
                  </a:cubicBezTo>
                  <a:cubicBezTo>
                    <a:pt x="161" y="145"/>
                    <a:pt x="158" y="145"/>
                    <a:pt x="156" y="145"/>
                  </a:cubicBezTo>
                  <a:cubicBezTo>
                    <a:pt x="153" y="144"/>
                    <a:pt x="151" y="144"/>
                    <a:pt x="150" y="144"/>
                  </a:cubicBezTo>
                  <a:cubicBezTo>
                    <a:pt x="150" y="42"/>
                    <a:pt x="150" y="42"/>
                    <a:pt x="150" y="42"/>
                  </a:cubicBezTo>
                  <a:cubicBezTo>
                    <a:pt x="152" y="41"/>
                    <a:pt x="155" y="41"/>
                    <a:pt x="157" y="41"/>
                  </a:cubicBezTo>
                  <a:cubicBezTo>
                    <a:pt x="160" y="41"/>
                    <a:pt x="162" y="40"/>
                    <a:pt x="165" y="40"/>
                  </a:cubicBezTo>
                  <a:cubicBezTo>
                    <a:pt x="168" y="40"/>
                    <a:pt x="170" y="40"/>
                    <a:pt x="173" y="40"/>
                  </a:cubicBezTo>
                  <a:cubicBezTo>
                    <a:pt x="176" y="40"/>
                    <a:pt x="178" y="40"/>
                    <a:pt x="180" y="40"/>
                  </a:cubicBezTo>
                  <a:cubicBezTo>
                    <a:pt x="189" y="40"/>
                    <a:pt x="197" y="41"/>
                    <a:pt x="203" y="44"/>
                  </a:cubicBezTo>
                  <a:cubicBezTo>
                    <a:pt x="210" y="46"/>
                    <a:pt x="215" y="50"/>
                    <a:pt x="219" y="55"/>
                  </a:cubicBezTo>
                  <a:cubicBezTo>
                    <a:pt x="223" y="59"/>
                    <a:pt x="226" y="65"/>
                    <a:pt x="228" y="71"/>
                  </a:cubicBezTo>
                  <a:cubicBezTo>
                    <a:pt x="229" y="77"/>
                    <a:pt x="230" y="84"/>
                    <a:pt x="230" y="92"/>
                  </a:cubicBezTo>
                  <a:cubicBezTo>
                    <a:pt x="230" y="99"/>
                    <a:pt x="230" y="105"/>
                    <a:pt x="228" y="112"/>
                  </a:cubicBezTo>
                  <a:close/>
                </a:path>
              </a:pathLst>
            </a:custGeom>
            <a:grpFill/>
            <a:ln>
              <a:noFill/>
            </a:ln>
          </p:spPr>
          <p:txBody>
            <a:bodyPr vert="horz" wrap="square" lIns="68580" tIns="34290" rIns="68580" bIns="34290" numCol="1" anchor="t" anchorCtr="0" compatLnSpc="1"/>
            <a:lstStyle/>
            <a:p>
              <a:endParaRPr lang="zh-CN" altLang="en-US"/>
            </a:p>
          </p:txBody>
        </p:sp>
        <p:sp>
          <p:nvSpPr>
            <p:cNvPr id="187" name="Freeform 189"/>
            <p:cNvSpPr/>
            <p:nvPr/>
          </p:nvSpPr>
          <p:spPr bwMode="auto">
            <a:xfrm>
              <a:off x="998935" y="3595563"/>
              <a:ext cx="40481" cy="38100"/>
            </a:xfrm>
            <a:custGeom>
              <a:avLst/>
              <a:gdLst>
                <a:gd name="T0" fmla="*/ 55 w 56"/>
                <a:gd name="T1" fmla="*/ 51 h 51"/>
                <a:gd name="T2" fmla="*/ 56 w 56"/>
                <a:gd name="T3" fmla="*/ 51 h 51"/>
                <a:gd name="T4" fmla="*/ 28 w 56"/>
                <a:gd name="T5" fmla="*/ 0 h 51"/>
                <a:gd name="T6" fmla="*/ 0 w 56"/>
                <a:gd name="T7" fmla="*/ 51 h 51"/>
                <a:gd name="T8" fmla="*/ 1 w 56"/>
                <a:gd name="T9" fmla="*/ 51 h 51"/>
                <a:gd name="T10" fmla="*/ 28 w 56"/>
                <a:gd name="T11" fmla="*/ 47 h 51"/>
                <a:gd name="T12" fmla="*/ 55 w 56"/>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55" y="51"/>
                  </a:moveTo>
                  <a:cubicBezTo>
                    <a:pt x="56" y="51"/>
                    <a:pt x="56" y="51"/>
                    <a:pt x="56" y="51"/>
                  </a:cubicBezTo>
                  <a:cubicBezTo>
                    <a:pt x="28" y="0"/>
                    <a:pt x="28" y="0"/>
                    <a:pt x="28" y="0"/>
                  </a:cubicBezTo>
                  <a:cubicBezTo>
                    <a:pt x="0" y="51"/>
                    <a:pt x="0" y="51"/>
                    <a:pt x="0" y="51"/>
                  </a:cubicBezTo>
                  <a:cubicBezTo>
                    <a:pt x="1" y="51"/>
                    <a:pt x="1" y="51"/>
                    <a:pt x="1" y="51"/>
                  </a:cubicBezTo>
                  <a:cubicBezTo>
                    <a:pt x="10" y="49"/>
                    <a:pt x="19" y="47"/>
                    <a:pt x="28" y="47"/>
                  </a:cubicBezTo>
                  <a:cubicBezTo>
                    <a:pt x="37" y="47"/>
                    <a:pt x="46" y="49"/>
                    <a:pt x="55" y="51"/>
                  </a:cubicBezTo>
                  <a:close/>
                </a:path>
              </a:pathLst>
            </a:custGeom>
            <a:grpFill/>
            <a:ln>
              <a:noFill/>
            </a:ln>
          </p:spPr>
          <p:txBody>
            <a:bodyPr vert="horz" wrap="square" lIns="68580" tIns="34290" rIns="68580" bIns="34290" numCol="1" anchor="t" anchorCtr="0" compatLnSpc="1"/>
            <a:lstStyle/>
            <a:p>
              <a:endParaRPr lang="zh-CN" altLang="en-US"/>
            </a:p>
          </p:txBody>
        </p:sp>
        <p:sp>
          <p:nvSpPr>
            <p:cNvPr id="188" name="Freeform 190"/>
            <p:cNvSpPr/>
            <p:nvPr/>
          </p:nvSpPr>
          <p:spPr bwMode="auto">
            <a:xfrm>
              <a:off x="1085850" y="3680098"/>
              <a:ext cx="38100" cy="40481"/>
            </a:xfrm>
            <a:custGeom>
              <a:avLst/>
              <a:gdLst>
                <a:gd name="T0" fmla="*/ 0 w 51"/>
                <a:gd name="T1" fmla="*/ 54 h 55"/>
                <a:gd name="T2" fmla="*/ 0 w 51"/>
                <a:gd name="T3" fmla="*/ 55 h 55"/>
                <a:gd name="T4" fmla="*/ 51 w 51"/>
                <a:gd name="T5" fmla="*/ 27 h 55"/>
                <a:gd name="T6" fmla="*/ 0 w 51"/>
                <a:gd name="T7" fmla="*/ 0 h 55"/>
                <a:gd name="T8" fmla="*/ 0 w 51"/>
                <a:gd name="T9" fmla="*/ 1 h 55"/>
                <a:gd name="T10" fmla="*/ 3 w 51"/>
                <a:gd name="T11" fmla="*/ 27 h 55"/>
                <a:gd name="T12" fmla="*/ 0 w 51"/>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51" h="55">
                  <a:moveTo>
                    <a:pt x="0" y="54"/>
                  </a:moveTo>
                  <a:cubicBezTo>
                    <a:pt x="0" y="55"/>
                    <a:pt x="0" y="55"/>
                    <a:pt x="0" y="55"/>
                  </a:cubicBezTo>
                  <a:cubicBezTo>
                    <a:pt x="51" y="27"/>
                    <a:pt x="51" y="27"/>
                    <a:pt x="51" y="27"/>
                  </a:cubicBezTo>
                  <a:cubicBezTo>
                    <a:pt x="0" y="0"/>
                    <a:pt x="0" y="0"/>
                    <a:pt x="0" y="0"/>
                  </a:cubicBezTo>
                  <a:cubicBezTo>
                    <a:pt x="0" y="1"/>
                    <a:pt x="0" y="1"/>
                    <a:pt x="0" y="1"/>
                  </a:cubicBezTo>
                  <a:cubicBezTo>
                    <a:pt x="2" y="9"/>
                    <a:pt x="3" y="18"/>
                    <a:pt x="3" y="27"/>
                  </a:cubicBezTo>
                  <a:cubicBezTo>
                    <a:pt x="3" y="37"/>
                    <a:pt x="2" y="46"/>
                    <a:pt x="0" y="54"/>
                  </a:cubicBezTo>
                  <a:close/>
                </a:path>
              </a:pathLst>
            </a:custGeom>
            <a:grpFill/>
            <a:ln>
              <a:noFill/>
            </a:ln>
          </p:spPr>
          <p:txBody>
            <a:bodyPr vert="horz" wrap="square" lIns="68580" tIns="34290" rIns="68580" bIns="34290" numCol="1" anchor="t" anchorCtr="0" compatLnSpc="1"/>
            <a:lstStyle/>
            <a:p>
              <a:endParaRPr lang="zh-CN" altLang="en-US"/>
            </a:p>
          </p:txBody>
        </p:sp>
        <p:sp>
          <p:nvSpPr>
            <p:cNvPr id="189" name="Freeform 191"/>
            <p:cNvSpPr/>
            <p:nvPr/>
          </p:nvSpPr>
          <p:spPr bwMode="auto">
            <a:xfrm>
              <a:off x="1052513" y="3627710"/>
              <a:ext cx="39291" cy="39291"/>
            </a:xfrm>
            <a:custGeom>
              <a:avLst/>
              <a:gdLst>
                <a:gd name="T0" fmla="*/ 37 w 55"/>
                <a:gd name="T1" fmla="*/ 52 h 54"/>
                <a:gd name="T2" fmla="*/ 40 w 55"/>
                <a:gd name="T3" fmla="*/ 54 h 54"/>
                <a:gd name="T4" fmla="*/ 55 w 55"/>
                <a:gd name="T5" fmla="*/ 0 h 54"/>
                <a:gd name="T6" fmla="*/ 0 w 55"/>
                <a:gd name="T7" fmla="*/ 15 h 54"/>
                <a:gd name="T8" fmla="*/ 2 w 55"/>
                <a:gd name="T9" fmla="*/ 17 h 54"/>
                <a:gd name="T10" fmla="*/ 37 w 55"/>
                <a:gd name="T11" fmla="*/ 52 h 54"/>
              </a:gdLst>
              <a:ahLst/>
              <a:cxnLst>
                <a:cxn ang="0">
                  <a:pos x="T0" y="T1"/>
                </a:cxn>
                <a:cxn ang="0">
                  <a:pos x="T2" y="T3"/>
                </a:cxn>
                <a:cxn ang="0">
                  <a:pos x="T4" y="T5"/>
                </a:cxn>
                <a:cxn ang="0">
                  <a:pos x="T6" y="T7"/>
                </a:cxn>
                <a:cxn ang="0">
                  <a:pos x="T8" y="T9"/>
                </a:cxn>
                <a:cxn ang="0">
                  <a:pos x="T10" y="T11"/>
                </a:cxn>
              </a:cxnLst>
              <a:rect l="0" t="0" r="r" b="b"/>
              <a:pathLst>
                <a:path w="55" h="54">
                  <a:moveTo>
                    <a:pt x="37" y="52"/>
                  </a:moveTo>
                  <a:cubicBezTo>
                    <a:pt x="40" y="54"/>
                    <a:pt x="40" y="54"/>
                    <a:pt x="40" y="54"/>
                  </a:cubicBezTo>
                  <a:cubicBezTo>
                    <a:pt x="55" y="0"/>
                    <a:pt x="55" y="0"/>
                    <a:pt x="55" y="0"/>
                  </a:cubicBezTo>
                  <a:cubicBezTo>
                    <a:pt x="0" y="15"/>
                    <a:pt x="0" y="15"/>
                    <a:pt x="0" y="15"/>
                  </a:cubicBezTo>
                  <a:cubicBezTo>
                    <a:pt x="2" y="17"/>
                    <a:pt x="2" y="17"/>
                    <a:pt x="2" y="17"/>
                  </a:cubicBezTo>
                  <a:cubicBezTo>
                    <a:pt x="17" y="26"/>
                    <a:pt x="29" y="38"/>
                    <a:pt x="37" y="52"/>
                  </a:cubicBezTo>
                  <a:close/>
                </a:path>
              </a:pathLst>
            </a:custGeom>
            <a:grpFill/>
            <a:ln>
              <a:noFill/>
            </a:ln>
          </p:spPr>
          <p:txBody>
            <a:bodyPr vert="horz" wrap="square" lIns="68580" tIns="34290" rIns="68580" bIns="34290" numCol="1" anchor="t" anchorCtr="0" compatLnSpc="1"/>
            <a:lstStyle/>
            <a:p>
              <a:endParaRPr lang="zh-CN" altLang="en-US"/>
            </a:p>
          </p:txBody>
        </p:sp>
        <p:sp>
          <p:nvSpPr>
            <p:cNvPr id="190" name="Freeform 192"/>
            <p:cNvSpPr/>
            <p:nvPr/>
          </p:nvSpPr>
          <p:spPr bwMode="auto">
            <a:xfrm>
              <a:off x="998935" y="3767013"/>
              <a:ext cx="40481" cy="36910"/>
            </a:xfrm>
            <a:custGeom>
              <a:avLst/>
              <a:gdLst>
                <a:gd name="T0" fmla="*/ 0 w 55"/>
                <a:gd name="T1" fmla="*/ 0 h 51"/>
                <a:gd name="T2" fmla="*/ 0 w 55"/>
                <a:gd name="T3" fmla="*/ 0 h 51"/>
                <a:gd name="T4" fmla="*/ 27 w 55"/>
                <a:gd name="T5" fmla="*/ 51 h 51"/>
                <a:gd name="T6" fmla="*/ 55 w 55"/>
                <a:gd name="T7" fmla="*/ 0 h 51"/>
                <a:gd name="T8" fmla="*/ 54 w 55"/>
                <a:gd name="T9" fmla="*/ 0 h 51"/>
                <a:gd name="T10" fmla="*/ 27 w 55"/>
                <a:gd name="T11" fmla="*/ 4 h 51"/>
                <a:gd name="T12" fmla="*/ 0 w 55"/>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5" h="51">
                  <a:moveTo>
                    <a:pt x="0" y="0"/>
                  </a:moveTo>
                  <a:cubicBezTo>
                    <a:pt x="0" y="0"/>
                    <a:pt x="0" y="0"/>
                    <a:pt x="0" y="0"/>
                  </a:cubicBezTo>
                  <a:cubicBezTo>
                    <a:pt x="27" y="51"/>
                    <a:pt x="27" y="51"/>
                    <a:pt x="27" y="51"/>
                  </a:cubicBezTo>
                  <a:cubicBezTo>
                    <a:pt x="55" y="0"/>
                    <a:pt x="55" y="0"/>
                    <a:pt x="55" y="0"/>
                  </a:cubicBezTo>
                  <a:cubicBezTo>
                    <a:pt x="54" y="0"/>
                    <a:pt x="54" y="0"/>
                    <a:pt x="54" y="0"/>
                  </a:cubicBezTo>
                  <a:cubicBezTo>
                    <a:pt x="45" y="2"/>
                    <a:pt x="36" y="4"/>
                    <a:pt x="27" y="4"/>
                  </a:cubicBezTo>
                  <a:cubicBezTo>
                    <a:pt x="18" y="4"/>
                    <a:pt x="9" y="2"/>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191" name="Freeform 193"/>
            <p:cNvSpPr/>
            <p:nvPr/>
          </p:nvSpPr>
          <p:spPr bwMode="auto">
            <a:xfrm>
              <a:off x="915591" y="3680098"/>
              <a:ext cx="36910" cy="40481"/>
            </a:xfrm>
            <a:custGeom>
              <a:avLst/>
              <a:gdLst>
                <a:gd name="T0" fmla="*/ 51 w 51"/>
                <a:gd name="T1" fmla="*/ 0 h 55"/>
                <a:gd name="T2" fmla="*/ 51 w 51"/>
                <a:gd name="T3" fmla="*/ 0 h 55"/>
                <a:gd name="T4" fmla="*/ 0 w 51"/>
                <a:gd name="T5" fmla="*/ 27 h 55"/>
                <a:gd name="T6" fmla="*/ 51 w 51"/>
                <a:gd name="T7" fmla="*/ 55 h 55"/>
                <a:gd name="T8" fmla="*/ 51 w 51"/>
                <a:gd name="T9" fmla="*/ 55 h 55"/>
                <a:gd name="T10" fmla="*/ 47 w 51"/>
                <a:gd name="T11" fmla="*/ 27 h 55"/>
                <a:gd name="T12" fmla="*/ 51 w 51"/>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1" h="55">
                  <a:moveTo>
                    <a:pt x="51" y="0"/>
                  </a:moveTo>
                  <a:cubicBezTo>
                    <a:pt x="51" y="0"/>
                    <a:pt x="51" y="0"/>
                    <a:pt x="51" y="0"/>
                  </a:cubicBezTo>
                  <a:cubicBezTo>
                    <a:pt x="0" y="27"/>
                    <a:pt x="0" y="27"/>
                    <a:pt x="0" y="27"/>
                  </a:cubicBezTo>
                  <a:cubicBezTo>
                    <a:pt x="51" y="55"/>
                    <a:pt x="51" y="55"/>
                    <a:pt x="51" y="55"/>
                  </a:cubicBezTo>
                  <a:cubicBezTo>
                    <a:pt x="51" y="55"/>
                    <a:pt x="51" y="55"/>
                    <a:pt x="51" y="55"/>
                  </a:cubicBezTo>
                  <a:cubicBezTo>
                    <a:pt x="48" y="46"/>
                    <a:pt x="47" y="37"/>
                    <a:pt x="47" y="27"/>
                  </a:cubicBezTo>
                  <a:cubicBezTo>
                    <a:pt x="47" y="18"/>
                    <a:pt x="48" y="8"/>
                    <a:pt x="51" y="0"/>
                  </a:cubicBezTo>
                  <a:close/>
                </a:path>
              </a:pathLst>
            </a:custGeom>
            <a:grpFill/>
            <a:ln>
              <a:noFill/>
            </a:ln>
          </p:spPr>
          <p:txBody>
            <a:bodyPr vert="horz" wrap="square" lIns="68580" tIns="34290" rIns="68580" bIns="34290" numCol="1" anchor="t" anchorCtr="0" compatLnSpc="1"/>
            <a:lstStyle/>
            <a:p>
              <a:endParaRPr lang="zh-CN" altLang="en-US"/>
            </a:p>
          </p:txBody>
        </p:sp>
        <p:sp>
          <p:nvSpPr>
            <p:cNvPr id="192" name="Freeform 194"/>
            <p:cNvSpPr/>
            <p:nvPr/>
          </p:nvSpPr>
          <p:spPr bwMode="auto">
            <a:xfrm>
              <a:off x="946547" y="3733675"/>
              <a:ext cx="39291" cy="39291"/>
            </a:xfrm>
            <a:custGeom>
              <a:avLst/>
              <a:gdLst>
                <a:gd name="T0" fmla="*/ 16 w 54"/>
                <a:gd name="T1" fmla="*/ 2 h 55"/>
                <a:gd name="T2" fmla="*/ 15 w 54"/>
                <a:gd name="T3" fmla="*/ 0 h 55"/>
                <a:gd name="T4" fmla="*/ 0 w 54"/>
                <a:gd name="T5" fmla="*/ 55 h 55"/>
                <a:gd name="T6" fmla="*/ 54 w 54"/>
                <a:gd name="T7" fmla="*/ 40 h 55"/>
                <a:gd name="T8" fmla="*/ 53 w 54"/>
                <a:gd name="T9" fmla="*/ 38 h 55"/>
                <a:gd name="T10" fmla="*/ 16 w 54"/>
                <a:gd name="T11" fmla="*/ 2 h 55"/>
              </a:gdLst>
              <a:ahLst/>
              <a:cxnLst>
                <a:cxn ang="0">
                  <a:pos x="T0" y="T1"/>
                </a:cxn>
                <a:cxn ang="0">
                  <a:pos x="T2" y="T3"/>
                </a:cxn>
                <a:cxn ang="0">
                  <a:pos x="T4" y="T5"/>
                </a:cxn>
                <a:cxn ang="0">
                  <a:pos x="T6" y="T7"/>
                </a:cxn>
                <a:cxn ang="0">
                  <a:pos x="T8" y="T9"/>
                </a:cxn>
                <a:cxn ang="0">
                  <a:pos x="T10" y="T11"/>
                </a:cxn>
              </a:cxnLst>
              <a:rect l="0" t="0" r="r" b="b"/>
              <a:pathLst>
                <a:path w="54" h="55">
                  <a:moveTo>
                    <a:pt x="16" y="2"/>
                  </a:moveTo>
                  <a:cubicBezTo>
                    <a:pt x="15" y="0"/>
                    <a:pt x="15" y="0"/>
                    <a:pt x="15" y="0"/>
                  </a:cubicBezTo>
                  <a:cubicBezTo>
                    <a:pt x="0" y="55"/>
                    <a:pt x="0" y="55"/>
                    <a:pt x="0" y="55"/>
                  </a:cubicBezTo>
                  <a:cubicBezTo>
                    <a:pt x="54" y="40"/>
                    <a:pt x="54" y="40"/>
                    <a:pt x="54" y="40"/>
                  </a:cubicBezTo>
                  <a:cubicBezTo>
                    <a:pt x="53" y="38"/>
                    <a:pt x="53" y="38"/>
                    <a:pt x="53" y="38"/>
                  </a:cubicBezTo>
                  <a:cubicBezTo>
                    <a:pt x="38" y="29"/>
                    <a:pt x="25" y="17"/>
                    <a:pt x="16" y="2"/>
                  </a:cubicBezTo>
                  <a:close/>
                </a:path>
              </a:pathLst>
            </a:custGeom>
            <a:grpFill/>
            <a:ln>
              <a:noFill/>
            </a:ln>
          </p:spPr>
          <p:txBody>
            <a:bodyPr vert="horz" wrap="square" lIns="68580" tIns="34290" rIns="68580" bIns="34290" numCol="1" anchor="t" anchorCtr="0" compatLnSpc="1"/>
            <a:lstStyle/>
            <a:p>
              <a:endParaRPr lang="zh-CN" altLang="en-US"/>
            </a:p>
          </p:txBody>
        </p:sp>
        <p:sp>
          <p:nvSpPr>
            <p:cNvPr id="193" name="Freeform 195"/>
            <p:cNvSpPr/>
            <p:nvPr/>
          </p:nvSpPr>
          <p:spPr bwMode="auto">
            <a:xfrm>
              <a:off x="1052513" y="3733675"/>
              <a:ext cx="39291" cy="39291"/>
            </a:xfrm>
            <a:custGeom>
              <a:avLst/>
              <a:gdLst>
                <a:gd name="T0" fmla="*/ 38 w 55"/>
                <a:gd name="T1" fmla="*/ 2 h 55"/>
                <a:gd name="T2" fmla="*/ 2 w 55"/>
                <a:gd name="T3" fmla="*/ 38 h 55"/>
                <a:gd name="T4" fmla="*/ 0 w 55"/>
                <a:gd name="T5" fmla="*/ 40 h 55"/>
                <a:gd name="T6" fmla="*/ 55 w 55"/>
                <a:gd name="T7" fmla="*/ 55 h 55"/>
                <a:gd name="T8" fmla="*/ 40 w 55"/>
                <a:gd name="T9" fmla="*/ 0 h 55"/>
                <a:gd name="T10" fmla="*/ 38 w 55"/>
                <a:gd name="T11" fmla="*/ 2 h 55"/>
              </a:gdLst>
              <a:ahLst/>
              <a:cxnLst>
                <a:cxn ang="0">
                  <a:pos x="T0" y="T1"/>
                </a:cxn>
                <a:cxn ang="0">
                  <a:pos x="T2" y="T3"/>
                </a:cxn>
                <a:cxn ang="0">
                  <a:pos x="T4" y="T5"/>
                </a:cxn>
                <a:cxn ang="0">
                  <a:pos x="T6" y="T7"/>
                </a:cxn>
                <a:cxn ang="0">
                  <a:pos x="T8" y="T9"/>
                </a:cxn>
                <a:cxn ang="0">
                  <a:pos x="T10" y="T11"/>
                </a:cxn>
              </a:cxnLst>
              <a:rect l="0" t="0" r="r" b="b"/>
              <a:pathLst>
                <a:path w="55" h="55">
                  <a:moveTo>
                    <a:pt x="38" y="2"/>
                  </a:moveTo>
                  <a:cubicBezTo>
                    <a:pt x="29" y="17"/>
                    <a:pt x="17" y="29"/>
                    <a:pt x="2" y="38"/>
                  </a:cubicBezTo>
                  <a:cubicBezTo>
                    <a:pt x="0" y="40"/>
                    <a:pt x="0" y="40"/>
                    <a:pt x="0" y="40"/>
                  </a:cubicBezTo>
                  <a:cubicBezTo>
                    <a:pt x="55" y="55"/>
                    <a:pt x="55" y="55"/>
                    <a:pt x="55" y="55"/>
                  </a:cubicBezTo>
                  <a:cubicBezTo>
                    <a:pt x="40" y="0"/>
                    <a:pt x="40" y="0"/>
                    <a:pt x="40" y="0"/>
                  </a:cubicBezTo>
                  <a:lnTo>
                    <a:pt x="38" y="2"/>
                  </a:lnTo>
                  <a:close/>
                </a:path>
              </a:pathLst>
            </a:custGeom>
            <a:grpFill/>
            <a:ln>
              <a:noFill/>
            </a:ln>
          </p:spPr>
          <p:txBody>
            <a:bodyPr vert="horz" wrap="square" lIns="68580" tIns="34290" rIns="68580" bIns="34290" numCol="1" anchor="t" anchorCtr="0" compatLnSpc="1"/>
            <a:lstStyle/>
            <a:p>
              <a:endParaRPr lang="zh-CN" altLang="en-US"/>
            </a:p>
          </p:txBody>
        </p:sp>
        <p:sp>
          <p:nvSpPr>
            <p:cNvPr id="194" name="Freeform 196"/>
            <p:cNvSpPr/>
            <p:nvPr/>
          </p:nvSpPr>
          <p:spPr bwMode="auto">
            <a:xfrm>
              <a:off x="945357" y="3627710"/>
              <a:ext cx="40481" cy="39291"/>
            </a:xfrm>
            <a:custGeom>
              <a:avLst/>
              <a:gdLst>
                <a:gd name="T0" fmla="*/ 54 w 55"/>
                <a:gd name="T1" fmla="*/ 17 h 54"/>
                <a:gd name="T2" fmla="*/ 55 w 55"/>
                <a:gd name="T3" fmla="*/ 15 h 54"/>
                <a:gd name="T4" fmla="*/ 0 w 55"/>
                <a:gd name="T5" fmla="*/ 0 h 54"/>
                <a:gd name="T6" fmla="*/ 16 w 55"/>
                <a:gd name="T7" fmla="*/ 54 h 54"/>
                <a:gd name="T8" fmla="*/ 17 w 55"/>
                <a:gd name="T9" fmla="*/ 53 h 54"/>
                <a:gd name="T10" fmla="*/ 54 w 55"/>
                <a:gd name="T11" fmla="*/ 17 h 54"/>
              </a:gdLst>
              <a:ahLst/>
              <a:cxnLst>
                <a:cxn ang="0">
                  <a:pos x="T0" y="T1"/>
                </a:cxn>
                <a:cxn ang="0">
                  <a:pos x="T2" y="T3"/>
                </a:cxn>
                <a:cxn ang="0">
                  <a:pos x="T4" y="T5"/>
                </a:cxn>
                <a:cxn ang="0">
                  <a:pos x="T6" y="T7"/>
                </a:cxn>
                <a:cxn ang="0">
                  <a:pos x="T8" y="T9"/>
                </a:cxn>
                <a:cxn ang="0">
                  <a:pos x="T10" y="T11"/>
                </a:cxn>
              </a:cxnLst>
              <a:rect l="0" t="0" r="r" b="b"/>
              <a:pathLst>
                <a:path w="55" h="54">
                  <a:moveTo>
                    <a:pt x="54" y="17"/>
                  </a:moveTo>
                  <a:cubicBezTo>
                    <a:pt x="55" y="15"/>
                    <a:pt x="55" y="15"/>
                    <a:pt x="55" y="15"/>
                  </a:cubicBezTo>
                  <a:cubicBezTo>
                    <a:pt x="0" y="0"/>
                    <a:pt x="0" y="0"/>
                    <a:pt x="0" y="0"/>
                  </a:cubicBezTo>
                  <a:cubicBezTo>
                    <a:pt x="16" y="54"/>
                    <a:pt x="16" y="54"/>
                    <a:pt x="16" y="54"/>
                  </a:cubicBezTo>
                  <a:cubicBezTo>
                    <a:pt x="17" y="53"/>
                    <a:pt x="17" y="53"/>
                    <a:pt x="17" y="53"/>
                  </a:cubicBezTo>
                  <a:cubicBezTo>
                    <a:pt x="26" y="38"/>
                    <a:pt x="39" y="25"/>
                    <a:pt x="54" y="17"/>
                  </a:cubicBezTo>
                  <a:close/>
                </a:path>
              </a:pathLst>
            </a:custGeom>
            <a:grpFill/>
            <a:ln>
              <a:noFill/>
            </a:ln>
          </p:spPr>
          <p:txBody>
            <a:bodyPr vert="horz" wrap="square" lIns="68580" tIns="34290" rIns="68580" bIns="34290" numCol="1" anchor="t" anchorCtr="0" compatLnSpc="1"/>
            <a:lstStyle/>
            <a:p>
              <a:endParaRPr lang="zh-CN" altLang="en-US"/>
            </a:p>
          </p:txBody>
        </p:sp>
        <p:sp>
          <p:nvSpPr>
            <p:cNvPr id="195" name="Oval 197"/>
            <p:cNvSpPr>
              <a:spLocks noChangeArrowheads="1"/>
            </p:cNvSpPr>
            <p:nvPr/>
          </p:nvSpPr>
          <p:spPr bwMode="auto">
            <a:xfrm>
              <a:off x="966788" y="3647950"/>
              <a:ext cx="104775" cy="104775"/>
            </a:xfrm>
            <a:prstGeom prst="ellipse">
              <a:avLst/>
            </a:prstGeom>
            <a:grpFill/>
            <a:ln>
              <a:noFill/>
            </a:ln>
          </p:spPr>
          <p:txBody>
            <a:bodyPr vert="horz" wrap="square" lIns="68580" tIns="34290" rIns="68580" bIns="34290" numCol="1" anchor="t" anchorCtr="0" compatLnSpc="1"/>
            <a:lstStyle/>
            <a:p>
              <a:endParaRPr lang="zh-CN" altLang="en-US"/>
            </a:p>
          </p:txBody>
        </p:sp>
        <p:sp>
          <p:nvSpPr>
            <p:cNvPr id="196" name="Freeform 198"/>
            <p:cNvSpPr/>
            <p:nvPr/>
          </p:nvSpPr>
          <p:spPr bwMode="auto">
            <a:xfrm>
              <a:off x="2303860" y="3619376"/>
              <a:ext cx="23813" cy="21431"/>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p:spPr>
          <p:txBody>
            <a:bodyPr vert="horz" wrap="square" lIns="68580" tIns="34290" rIns="68580" bIns="34290" numCol="1" anchor="t" anchorCtr="0" compatLnSpc="1"/>
            <a:lstStyle/>
            <a:p>
              <a:endParaRPr lang="zh-CN" altLang="en-US"/>
            </a:p>
          </p:txBody>
        </p:sp>
        <p:sp>
          <p:nvSpPr>
            <p:cNvPr id="197" name="Freeform 199"/>
            <p:cNvSpPr/>
            <p:nvPr/>
          </p:nvSpPr>
          <p:spPr bwMode="auto">
            <a:xfrm>
              <a:off x="2356248" y="3669381"/>
              <a:ext cx="21431" cy="23813"/>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p:spPr>
          <p:txBody>
            <a:bodyPr vert="horz" wrap="square" lIns="68580" tIns="34290" rIns="68580" bIns="34290" numCol="1" anchor="t" anchorCtr="0" compatLnSpc="1"/>
            <a:lstStyle/>
            <a:p>
              <a:endParaRPr lang="zh-CN" altLang="en-US"/>
            </a:p>
          </p:txBody>
        </p:sp>
        <p:sp>
          <p:nvSpPr>
            <p:cNvPr id="198" name="Freeform 200"/>
            <p:cNvSpPr/>
            <p:nvPr/>
          </p:nvSpPr>
          <p:spPr bwMode="auto">
            <a:xfrm>
              <a:off x="2334816" y="3637235"/>
              <a:ext cx="25004" cy="23813"/>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p:spPr>
          <p:txBody>
            <a:bodyPr vert="horz" wrap="square" lIns="68580" tIns="34290" rIns="68580" bIns="34290" numCol="1" anchor="t" anchorCtr="0" compatLnSpc="1"/>
            <a:lstStyle/>
            <a:p>
              <a:endParaRPr lang="zh-CN" altLang="en-US"/>
            </a:p>
          </p:txBody>
        </p:sp>
        <p:sp>
          <p:nvSpPr>
            <p:cNvPr id="199" name="Freeform 201"/>
            <p:cNvSpPr/>
            <p:nvPr/>
          </p:nvSpPr>
          <p:spPr bwMode="auto">
            <a:xfrm>
              <a:off x="2255044" y="3669381"/>
              <a:ext cx="20241" cy="1905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p:spPr>
          <p:txBody>
            <a:bodyPr vert="horz" wrap="square" lIns="68580" tIns="34290" rIns="68580" bIns="34290" numCol="1" anchor="t" anchorCtr="0" compatLnSpc="1"/>
            <a:lstStyle/>
            <a:p>
              <a:endParaRPr lang="zh-CN" altLang="en-US"/>
            </a:p>
          </p:txBody>
        </p:sp>
        <p:sp>
          <p:nvSpPr>
            <p:cNvPr id="200" name="Freeform 202"/>
            <p:cNvSpPr/>
            <p:nvPr/>
          </p:nvSpPr>
          <p:spPr bwMode="auto">
            <a:xfrm>
              <a:off x="2334816" y="3701529"/>
              <a:ext cx="25004" cy="23813"/>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p:spPr>
          <p:txBody>
            <a:bodyPr vert="horz" wrap="square" lIns="68580" tIns="34290" rIns="68580" bIns="34290" numCol="1" anchor="t" anchorCtr="0" compatLnSpc="1"/>
            <a:lstStyle/>
            <a:p>
              <a:endParaRPr lang="zh-CN" altLang="en-US"/>
            </a:p>
          </p:txBody>
        </p:sp>
        <p:sp>
          <p:nvSpPr>
            <p:cNvPr id="201" name="Freeform 203"/>
            <p:cNvSpPr/>
            <p:nvPr/>
          </p:nvSpPr>
          <p:spPr bwMode="auto">
            <a:xfrm>
              <a:off x="2271712" y="3637235"/>
              <a:ext cx="23813" cy="23813"/>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p:spPr>
          <p:txBody>
            <a:bodyPr vert="horz" wrap="square" lIns="68580" tIns="34290" rIns="68580" bIns="34290" numCol="1" anchor="t" anchorCtr="0" compatLnSpc="1"/>
            <a:lstStyle/>
            <a:p>
              <a:endParaRPr lang="zh-CN" altLang="en-US"/>
            </a:p>
          </p:txBody>
        </p:sp>
        <p:sp>
          <p:nvSpPr>
            <p:cNvPr id="202" name="Freeform 204"/>
            <p:cNvSpPr/>
            <p:nvPr/>
          </p:nvSpPr>
          <p:spPr bwMode="auto">
            <a:xfrm>
              <a:off x="2283618" y="3650332"/>
              <a:ext cx="63104" cy="59531"/>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p:spPr>
          <p:txBody>
            <a:bodyPr vert="horz" wrap="square" lIns="68580" tIns="34290" rIns="68580" bIns="34290" numCol="1" anchor="t" anchorCtr="0" compatLnSpc="1"/>
            <a:lstStyle/>
            <a:p>
              <a:endParaRPr lang="zh-CN" altLang="en-US"/>
            </a:p>
          </p:txBody>
        </p:sp>
        <p:sp>
          <p:nvSpPr>
            <p:cNvPr id="203" name="Freeform 206"/>
            <p:cNvSpPr/>
            <p:nvPr/>
          </p:nvSpPr>
          <p:spPr bwMode="auto">
            <a:xfrm>
              <a:off x="2168129" y="3687242"/>
              <a:ext cx="175022" cy="92869"/>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p:spPr>
          <p:txBody>
            <a:bodyPr vert="horz" wrap="square" lIns="68580" tIns="34290" rIns="68580" bIns="34290" numCol="1" anchor="t" anchorCtr="0" compatLnSpc="1"/>
            <a:lstStyle/>
            <a:p>
              <a:endParaRPr lang="zh-CN" altLang="en-US"/>
            </a:p>
          </p:txBody>
        </p:sp>
        <p:sp>
          <p:nvSpPr>
            <p:cNvPr id="204" name="Freeform 207"/>
            <p:cNvSpPr/>
            <p:nvPr/>
          </p:nvSpPr>
          <p:spPr bwMode="auto">
            <a:xfrm>
              <a:off x="2586038" y="3644379"/>
              <a:ext cx="209550" cy="110729"/>
            </a:xfrm>
            <a:custGeom>
              <a:avLst/>
              <a:gdLst>
                <a:gd name="T0" fmla="*/ 267 w 288"/>
                <a:gd name="T1" fmla="*/ 86 h 153"/>
                <a:gd name="T2" fmla="*/ 267 w 288"/>
                <a:gd name="T3" fmla="*/ 82 h 153"/>
                <a:gd name="T4" fmla="*/ 214 w 288"/>
                <a:gd name="T5" fmla="*/ 29 h 153"/>
                <a:gd name="T6" fmla="*/ 188 w 288"/>
                <a:gd name="T7" fmla="*/ 37 h 153"/>
                <a:gd name="T8" fmla="*/ 129 w 288"/>
                <a:gd name="T9" fmla="*/ 0 h 153"/>
                <a:gd name="T10" fmla="*/ 70 w 288"/>
                <a:gd name="T11" fmla="*/ 37 h 153"/>
                <a:gd name="T12" fmla="*/ 51 w 288"/>
                <a:gd name="T13" fmla="*/ 31 h 153"/>
                <a:gd name="T14" fmla="*/ 21 w 288"/>
                <a:gd name="T15" fmla="*/ 61 h 153"/>
                <a:gd name="T16" fmla="*/ 22 w 288"/>
                <a:gd name="T17" fmla="*/ 70 h 153"/>
                <a:gd name="T18" fmla="*/ 0 w 288"/>
                <a:gd name="T19" fmla="*/ 108 h 153"/>
                <a:gd name="T20" fmla="*/ 44 w 288"/>
                <a:gd name="T21" fmla="*/ 153 h 153"/>
                <a:gd name="T22" fmla="*/ 44 w 288"/>
                <a:gd name="T23" fmla="*/ 153 h 153"/>
                <a:gd name="T24" fmla="*/ 45 w 288"/>
                <a:gd name="T25" fmla="*/ 153 h 153"/>
                <a:gd name="T26" fmla="*/ 45 w 288"/>
                <a:gd name="T27" fmla="*/ 153 h 153"/>
                <a:gd name="T28" fmla="*/ 45 w 288"/>
                <a:gd name="T29" fmla="*/ 153 h 153"/>
                <a:gd name="T30" fmla="*/ 251 w 288"/>
                <a:gd name="T31" fmla="*/ 153 h 153"/>
                <a:gd name="T32" fmla="*/ 253 w 288"/>
                <a:gd name="T33" fmla="*/ 153 h 153"/>
                <a:gd name="T34" fmla="*/ 288 w 288"/>
                <a:gd name="T35" fmla="*/ 118 h 153"/>
                <a:gd name="T36" fmla="*/ 267 w 288"/>
                <a:gd name="T37" fmla="*/ 8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53">
                  <a:moveTo>
                    <a:pt x="267" y="86"/>
                  </a:moveTo>
                  <a:cubicBezTo>
                    <a:pt x="267" y="84"/>
                    <a:pt x="267" y="83"/>
                    <a:pt x="267" y="82"/>
                  </a:cubicBezTo>
                  <a:cubicBezTo>
                    <a:pt x="267" y="53"/>
                    <a:pt x="243" y="29"/>
                    <a:pt x="214" y="29"/>
                  </a:cubicBezTo>
                  <a:cubicBezTo>
                    <a:pt x="204" y="29"/>
                    <a:pt x="195" y="32"/>
                    <a:pt x="188" y="37"/>
                  </a:cubicBezTo>
                  <a:cubicBezTo>
                    <a:pt x="177" y="15"/>
                    <a:pt x="155" y="0"/>
                    <a:pt x="129" y="0"/>
                  </a:cubicBezTo>
                  <a:cubicBezTo>
                    <a:pt x="103" y="0"/>
                    <a:pt x="80" y="15"/>
                    <a:pt x="70" y="37"/>
                  </a:cubicBezTo>
                  <a:cubicBezTo>
                    <a:pt x="64" y="33"/>
                    <a:pt x="58" y="31"/>
                    <a:pt x="51" y="31"/>
                  </a:cubicBezTo>
                  <a:cubicBezTo>
                    <a:pt x="34" y="31"/>
                    <a:pt x="21" y="44"/>
                    <a:pt x="21" y="61"/>
                  </a:cubicBezTo>
                  <a:cubicBezTo>
                    <a:pt x="21" y="64"/>
                    <a:pt x="21" y="67"/>
                    <a:pt x="22" y="70"/>
                  </a:cubicBezTo>
                  <a:cubicBezTo>
                    <a:pt x="9" y="78"/>
                    <a:pt x="0" y="92"/>
                    <a:pt x="0" y="108"/>
                  </a:cubicBezTo>
                  <a:cubicBezTo>
                    <a:pt x="0" y="133"/>
                    <a:pt x="20" y="152"/>
                    <a:pt x="44" y="153"/>
                  </a:cubicBezTo>
                  <a:cubicBezTo>
                    <a:pt x="44" y="153"/>
                    <a:pt x="44" y="153"/>
                    <a:pt x="44" y="153"/>
                  </a:cubicBezTo>
                  <a:cubicBezTo>
                    <a:pt x="45" y="153"/>
                    <a:pt x="45" y="153"/>
                    <a:pt x="45" y="153"/>
                  </a:cubicBezTo>
                  <a:cubicBezTo>
                    <a:pt x="45" y="153"/>
                    <a:pt x="45" y="153"/>
                    <a:pt x="45" y="153"/>
                  </a:cubicBezTo>
                  <a:cubicBezTo>
                    <a:pt x="45" y="153"/>
                    <a:pt x="45" y="153"/>
                    <a:pt x="45" y="153"/>
                  </a:cubicBezTo>
                  <a:cubicBezTo>
                    <a:pt x="251" y="153"/>
                    <a:pt x="251" y="153"/>
                    <a:pt x="251" y="153"/>
                  </a:cubicBezTo>
                  <a:cubicBezTo>
                    <a:pt x="252" y="153"/>
                    <a:pt x="253" y="153"/>
                    <a:pt x="253" y="153"/>
                  </a:cubicBezTo>
                  <a:cubicBezTo>
                    <a:pt x="273" y="153"/>
                    <a:pt x="288" y="137"/>
                    <a:pt x="288" y="118"/>
                  </a:cubicBezTo>
                  <a:cubicBezTo>
                    <a:pt x="288" y="103"/>
                    <a:pt x="279" y="91"/>
                    <a:pt x="267" y="86"/>
                  </a:cubicBezTo>
                  <a:close/>
                </a:path>
              </a:pathLst>
            </a:custGeom>
            <a:grpFill/>
            <a:ln>
              <a:noFill/>
            </a:ln>
          </p:spPr>
          <p:txBody>
            <a:bodyPr vert="horz" wrap="square" lIns="68580" tIns="34290" rIns="68580" bIns="34290" numCol="1" anchor="t" anchorCtr="0" compatLnSpc="1"/>
            <a:lstStyle/>
            <a:p>
              <a:endParaRPr lang="zh-CN" altLang="en-US"/>
            </a:p>
          </p:txBody>
        </p:sp>
        <p:sp>
          <p:nvSpPr>
            <p:cNvPr id="205" name="Freeform 208"/>
            <p:cNvSpPr/>
            <p:nvPr/>
          </p:nvSpPr>
          <p:spPr bwMode="auto">
            <a:xfrm>
              <a:off x="1333500" y="3597944"/>
              <a:ext cx="208360" cy="111919"/>
            </a:xfrm>
            <a:custGeom>
              <a:avLst/>
              <a:gdLst>
                <a:gd name="T0" fmla="*/ 266 w 287"/>
                <a:gd name="T1" fmla="*/ 86 h 153"/>
                <a:gd name="T2" fmla="*/ 266 w 287"/>
                <a:gd name="T3" fmla="*/ 82 h 153"/>
                <a:gd name="T4" fmla="*/ 213 w 287"/>
                <a:gd name="T5" fmla="*/ 30 h 153"/>
                <a:gd name="T6" fmla="*/ 187 w 287"/>
                <a:gd name="T7" fmla="*/ 37 h 153"/>
                <a:gd name="T8" fmla="*/ 128 w 287"/>
                <a:gd name="T9" fmla="*/ 0 h 153"/>
                <a:gd name="T10" fmla="*/ 69 w 287"/>
                <a:gd name="T11" fmla="*/ 37 h 153"/>
                <a:gd name="T12" fmla="*/ 51 w 287"/>
                <a:gd name="T13" fmla="*/ 31 h 153"/>
                <a:gd name="T14" fmla="*/ 21 w 287"/>
                <a:gd name="T15" fmla="*/ 61 h 153"/>
                <a:gd name="T16" fmla="*/ 22 w 287"/>
                <a:gd name="T17" fmla="*/ 70 h 153"/>
                <a:gd name="T18" fmla="*/ 0 w 287"/>
                <a:gd name="T19" fmla="*/ 108 h 153"/>
                <a:gd name="T20" fmla="*/ 44 w 287"/>
                <a:gd name="T21" fmla="*/ 152 h 153"/>
                <a:gd name="T22" fmla="*/ 44 w 287"/>
                <a:gd name="T23" fmla="*/ 152 h 153"/>
                <a:gd name="T24" fmla="*/ 44 w 287"/>
                <a:gd name="T25" fmla="*/ 152 h 153"/>
                <a:gd name="T26" fmla="*/ 45 w 287"/>
                <a:gd name="T27" fmla="*/ 153 h 153"/>
                <a:gd name="T28" fmla="*/ 45 w 287"/>
                <a:gd name="T29" fmla="*/ 152 h 153"/>
                <a:gd name="T30" fmla="*/ 250 w 287"/>
                <a:gd name="T31" fmla="*/ 153 h 153"/>
                <a:gd name="T32" fmla="*/ 252 w 287"/>
                <a:gd name="T33" fmla="*/ 153 h 153"/>
                <a:gd name="T34" fmla="*/ 287 w 287"/>
                <a:gd name="T35" fmla="*/ 118 h 153"/>
                <a:gd name="T36" fmla="*/ 266 w 287"/>
                <a:gd name="T37" fmla="*/ 8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 h="153">
                  <a:moveTo>
                    <a:pt x="266" y="86"/>
                  </a:moveTo>
                  <a:cubicBezTo>
                    <a:pt x="266" y="85"/>
                    <a:pt x="266" y="83"/>
                    <a:pt x="266" y="82"/>
                  </a:cubicBezTo>
                  <a:cubicBezTo>
                    <a:pt x="266" y="53"/>
                    <a:pt x="242" y="30"/>
                    <a:pt x="213" y="30"/>
                  </a:cubicBezTo>
                  <a:cubicBezTo>
                    <a:pt x="204" y="30"/>
                    <a:pt x="195" y="32"/>
                    <a:pt x="187" y="37"/>
                  </a:cubicBezTo>
                  <a:cubicBezTo>
                    <a:pt x="176" y="15"/>
                    <a:pt x="154" y="0"/>
                    <a:pt x="128" y="0"/>
                  </a:cubicBezTo>
                  <a:cubicBezTo>
                    <a:pt x="102" y="0"/>
                    <a:pt x="80" y="15"/>
                    <a:pt x="69" y="37"/>
                  </a:cubicBezTo>
                  <a:cubicBezTo>
                    <a:pt x="64" y="33"/>
                    <a:pt x="58" y="31"/>
                    <a:pt x="51" y="31"/>
                  </a:cubicBezTo>
                  <a:cubicBezTo>
                    <a:pt x="34" y="31"/>
                    <a:pt x="21" y="45"/>
                    <a:pt x="21" y="61"/>
                  </a:cubicBezTo>
                  <a:cubicBezTo>
                    <a:pt x="21" y="64"/>
                    <a:pt x="21" y="67"/>
                    <a:pt x="22" y="70"/>
                  </a:cubicBezTo>
                  <a:cubicBezTo>
                    <a:pt x="9" y="78"/>
                    <a:pt x="0" y="92"/>
                    <a:pt x="0" y="108"/>
                  </a:cubicBezTo>
                  <a:cubicBezTo>
                    <a:pt x="0" y="132"/>
                    <a:pt x="20" y="152"/>
                    <a:pt x="44" y="152"/>
                  </a:cubicBezTo>
                  <a:cubicBezTo>
                    <a:pt x="44" y="152"/>
                    <a:pt x="44" y="152"/>
                    <a:pt x="44" y="152"/>
                  </a:cubicBezTo>
                  <a:cubicBezTo>
                    <a:pt x="44" y="152"/>
                    <a:pt x="44" y="152"/>
                    <a:pt x="44" y="152"/>
                  </a:cubicBezTo>
                  <a:cubicBezTo>
                    <a:pt x="44" y="152"/>
                    <a:pt x="45" y="153"/>
                    <a:pt x="45" y="153"/>
                  </a:cubicBezTo>
                  <a:cubicBezTo>
                    <a:pt x="45" y="153"/>
                    <a:pt x="45" y="152"/>
                    <a:pt x="45" y="152"/>
                  </a:cubicBezTo>
                  <a:cubicBezTo>
                    <a:pt x="250" y="153"/>
                    <a:pt x="250" y="153"/>
                    <a:pt x="250" y="153"/>
                  </a:cubicBezTo>
                  <a:cubicBezTo>
                    <a:pt x="251" y="153"/>
                    <a:pt x="252" y="153"/>
                    <a:pt x="252" y="153"/>
                  </a:cubicBezTo>
                  <a:cubicBezTo>
                    <a:pt x="272" y="153"/>
                    <a:pt x="287" y="137"/>
                    <a:pt x="287" y="118"/>
                  </a:cubicBezTo>
                  <a:cubicBezTo>
                    <a:pt x="287" y="103"/>
                    <a:pt x="278" y="91"/>
                    <a:pt x="266" y="86"/>
                  </a:cubicBezTo>
                  <a:close/>
                </a:path>
              </a:pathLst>
            </a:custGeom>
            <a:grpFill/>
            <a:ln>
              <a:noFill/>
            </a:ln>
          </p:spPr>
          <p:txBody>
            <a:bodyPr vert="horz" wrap="square" lIns="68580" tIns="34290" rIns="68580" bIns="34290" numCol="1" anchor="t" anchorCtr="0" compatLnSpc="1"/>
            <a:lstStyle/>
            <a:p>
              <a:endParaRPr lang="zh-CN" altLang="en-US"/>
            </a:p>
          </p:txBody>
        </p:sp>
        <p:sp>
          <p:nvSpPr>
            <p:cNvPr id="206" name="Freeform 209"/>
            <p:cNvSpPr/>
            <p:nvPr/>
          </p:nvSpPr>
          <p:spPr bwMode="auto">
            <a:xfrm>
              <a:off x="1365648" y="3722960"/>
              <a:ext cx="36910" cy="35719"/>
            </a:xfrm>
            <a:custGeom>
              <a:avLst/>
              <a:gdLst>
                <a:gd name="T0" fmla="*/ 22 w 50"/>
                <a:gd name="T1" fmla="*/ 5 h 49"/>
                <a:gd name="T2" fmla="*/ 4 w 50"/>
                <a:gd name="T3" fmla="*/ 5 h 49"/>
                <a:gd name="T4" fmla="*/ 4 w 50"/>
                <a:gd name="T5" fmla="*/ 22 h 49"/>
                <a:gd name="T6" fmla="*/ 28 w 50"/>
                <a:gd name="T7" fmla="*/ 46 h 49"/>
                <a:gd name="T8" fmla="*/ 36 w 50"/>
                <a:gd name="T9" fmla="*/ 49 h 49"/>
                <a:gd name="T10" fmla="*/ 45 w 50"/>
                <a:gd name="T11" fmla="*/ 46 h 49"/>
                <a:gd name="T12" fmla="*/ 45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4" y="5"/>
                  </a:cubicBezTo>
                  <a:cubicBezTo>
                    <a:pt x="0" y="10"/>
                    <a:pt x="0" y="18"/>
                    <a:pt x="4" y="22"/>
                  </a:cubicBezTo>
                  <a:cubicBezTo>
                    <a:pt x="28" y="46"/>
                    <a:pt x="28" y="46"/>
                    <a:pt x="28" y="46"/>
                  </a:cubicBezTo>
                  <a:cubicBezTo>
                    <a:pt x="30" y="48"/>
                    <a:pt x="33" y="49"/>
                    <a:pt x="36" y="49"/>
                  </a:cubicBezTo>
                  <a:cubicBezTo>
                    <a:pt x="40" y="49"/>
                    <a:pt x="43" y="48"/>
                    <a:pt x="45" y="46"/>
                  </a:cubicBezTo>
                  <a:cubicBezTo>
                    <a:pt x="50" y="41"/>
                    <a:pt x="50" y="33"/>
                    <a:pt x="45" y="29"/>
                  </a:cubicBezTo>
                  <a:lnTo>
                    <a:pt x="22" y="5"/>
                  </a:lnTo>
                  <a:close/>
                </a:path>
              </a:pathLst>
            </a:custGeom>
            <a:grpFill/>
            <a:ln>
              <a:noFill/>
            </a:ln>
          </p:spPr>
          <p:txBody>
            <a:bodyPr vert="horz" wrap="square" lIns="68580" tIns="34290" rIns="68580" bIns="34290" numCol="1" anchor="t" anchorCtr="0" compatLnSpc="1"/>
            <a:lstStyle/>
            <a:p>
              <a:endParaRPr lang="zh-CN" altLang="en-US"/>
            </a:p>
          </p:txBody>
        </p:sp>
        <p:sp>
          <p:nvSpPr>
            <p:cNvPr id="207" name="Freeform 210"/>
            <p:cNvSpPr/>
            <p:nvPr/>
          </p:nvSpPr>
          <p:spPr bwMode="auto">
            <a:xfrm>
              <a:off x="1432323" y="3722960"/>
              <a:ext cx="35719" cy="35719"/>
            </a:xfrm>
            <a:custGeom>
              <a:avLst/>
              <a:gdLst>
                <a:gd name="T0" fmla="*/ 22 w 50"/>
                <a:gd name="T1" fmla="*/ 5 h 49"/>
                <a:gd name="T2" fmla="*/ 5 w 50"/>
                <a:gd name="T3" fmla="*/ 5 h 49"/>
                <a:gd name="T4" fmla="*/ 5 w 50"/>
                <a:gd name="T5" fmla="*/ 22 h 49"/>
                <a:gd name="T6" fmla="*/ 28 w 50"/>
                <a:gd name="T7" fmla="*/ 46 h 49"/>
                <a:gd name="T8" fmla="*/ 37 w 50"/>
                <a:gd name="T9" fmla="*/ 49 h 49"/>
                <a:gd name="T10" fmla="*/ 46 w 50"/>
                <a:gd name="T11" fmla="*/ 46 h 49"/>
                <a:gd name="T12" fmla="*/ 46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10" y="0"/>
                    <a:pt x="5" y="5"/>
                  </a:cubicBezTo>
                  <a:cubicBezTo>
                    <a:pt x="0" y="10"/>
                    <a:pt x="0" y="18"/>
                    <a:pt x="5" y="22"/>
                  </a:cubicBezTo>
                  <a:cubicBezTo>
                    <a:pt x="28" y="46"/>
                    <a:pt x="28" y="46"/>
                    <a:pt x="28" y="46"/>
                  </a:cubicBezTo>
                  <a:cubicBezTo>
                    <a:pt x="31" y="48"/>
                    <a:pt x="34" y="49"/>
                    <a:pt x="37" y="49"/>
                  </a:cubicBezTo>
                  <a:cubicBezTo>
                    <a:pt x="40" y="49"/>
                    <a:pt x="43" y="48"/>
                    <a:pt x="46" y="46"/>
                  </a:cubicBezTo>
                  <a:cubicBezTo>
                    <a:pt x="50" y="41"/>
                    <a:pt x="50" y="33"/>
                    <a:pt x="46" y="29"/>
                  </a:cubicBezTo>
                  <a:lnTo>
                    <a:pt x="22" y="5"/>
                  </a:lnTo>
                  <a:close/>
                </a:path>
              </a:pathLst>
            </a:custGeom>
            <a:grpFill/>
            <a:ln>
              <a:noFill/>
            </a:ln>
          </p:spPr>
          <p:txBody>
            <a:bodyPr vert="horz" wrap="square" lIns="68580" tIns="34290" rIns="68580" bIns="34290" numCol="1" anchor="t" anchorCtr="0" compatLnSpc="1"/>
            <a:lstStyle/>
            <a:p>
              <a:endParaRPr lang="zh-CN" altLang="en-US"/>
            </a:p>
          </p:txBody>
        </p:sp>
        <p:sp>
          <p:nvSpPr>
            <p:cNvPr id="208" name="Freeform 211"/>
            <p:cNvSpPr/>
            <p:nvPr/>
          </p:nvSpPr>
          <p:spPr bwMode="auto">
            <a:xfrm>
              <a:off x="1419225" y="3763442"/>
              <a:ext cx="35719" cy="35719"/>
            </a:xfrm>
            <a:custGeom>
              <a:avLst/>
              <a:gdLst>
                <a:gd name="T0" fmla="*/ 22 w 50"/>
                <a:gd name="T1" fmla="*/ 5 h 49"/>
                <a:gd name="T2" fmla="*/ 5 w 50"/>
                <a:gd name="T3" fmla="*/ 5 h 49"/>
                <a:gd name="T4" fmla="*/ 5 w 50"/>
                <a:gd name="T5" fmla="*/ 22 h 49"/>
                <a:gd name="T6" fmla="*/ 28 w 50"/>
                <a:gd name="T7" fmla="*/ 46 h 49"/>
                <a:gd name="T8" fmla="*/ 37 w 50"/>
                <a:gd name="T9" fmla="*/ 49 h 49"/>
                <a:gd name="T10" fmla="*/ 45 w 50"/>
                <a:gd name="T11" fmla="*/ 46 h 49"/>
                <a:gd name="T12" fmla="*/ 45 w 50"/>
                <a:gd name="T13" fmla="*/ 28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5" y="5"/>
                  </a:cubicBezTo>
                  <a:cubicBezTo>
                    <a:pt x="0" y="10"/>
                    <a:pt x="0" y="18"/>
                    <a:pt x="5" y="22"/>
                  </a:cubicBezTo>
                  <a:cubicBezTo>
                    <a:pt x="28" y="46"/>
                    <a:pt x="28" y="46"/>
                    <a:pt x="28" y="46"/>
                  </a:cubicBezTo>
                  <a:cubicBezTo>
                    <a:pt x="30" y="48"/>
                    <a:pt x="33" y="49"/>
                    <a:pt x="37" y="49"/>
                  </a:cubicBezTo>
                  <a:cubicBezTo>
                    <a:pt x="40" y="49"/>
                    <a:pt x="43" y="48"/>
                    <a:pt x="45" y="46"/>
                  </a:cubicBezTo>
                  <a:cubicBezTo>
                    <a:pt x="50" y="41"/>
                    <a:pt x="50" y="33"/>
                    <a:pt x="45" y="28"/>
                  </a:cubicBezTo>
                  <a:lnTo>
                    <a:pt x="22" y="5"/>
                  </a:lnTo>
                  <a:close/>
                </a:path>
              </a:pathLst>
            </a:custGeom>
            <a:grpFill/>
            <a:ln>
              <a:noFill/>
            </a:ln>
          </p:spPr>
          <p:txBody>
            <a:bodyPr vert="horz" wrap="square" lIns="68580" tIns="34290" rIns="68580" bIns="34290" numCol="1" anchor="t" anchorCtr="0" compatLnSpc="1"/>
            <a:lstStyle/>
            <a:p>
              <a:endParaRPr lang="zh-CN" altLang="en-US"/>
            </a:p>
          </p:txBody>
        </p:sp>
        <p:sp>
          <p:nvSpPr>
            <p:cNvPr id="209" name="Freeform 212"/>
            <p:cNvSpPr/>
            <p:nvPr/>
          </p:nvSpPr>
          <p:spPr bwMode="auto">
            <a:xfrm>
              <a:off x="1484710" y="3763442"/>
              <a:ext cx="36910" cy="35719"/>
            </a:xfrm>
            <a:custGeom>
              <a:avLst/>
              <a:gdLst>
                <a:gd name="T0" fmla="*/ 22 w 51"/>
                <a:gd name="T1" fmla="*/ 5 h 49"/>
                <a:gd name="T2" fmla="*/ 5 w 51"/>
                <a:gd name="T3" fmla="*/ 5 h 49"/>
                <a:gd name="T4" fmla="*/ 5 w 51"/>
                <a:gd name="T5" fmla="*/ 22 h 49"/>
                <a:gd name="T6" fmla="*/ 29 w 51"/>
                <a:gd name="T7" fmla="*/ 46 h 49"/>
                <a:gd name="T8" fmla="*/ 37 w 51"/>
                <a:gd name="T9" fmla="*/ 49 h 49"/>
                <a:gd name="T10" fmla="*/ 46 w 51"/>
                <a:gd name="T11" fmla="*/ 46 h 49"/>
                <a:gd name="T12" fmla="*/ 46 w 51"/>
                <a:gd name="T13" fmla="*/ 28 h 49"/>
                <a:gd name="T14" fmla="*/ 22 w 51"/>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22" y="5"/>
                  </a:moveTo>
                  <a:cubicBezTo>
                    <a:pt x="18" y="0"/>
                    <a:pt x="10" y="0"/>
                    <a:pt x="5" y="5"/>
                  </a:cubicBezTo>
                  <a:cubicBezTo>
                    <a:pt x="0" y="10"/>
                    <a:pt x="0" y="18"/>
                    <a:pt x="5" y="22"/>
                  </a:cubicBezTo>
                  <a:cubicBezTo>
                    <a:pt x="29" y="46"/>
                    <a:pt x="29" y="46"/>
                    <a:pt x="29" y="46"/>
                  </a:cubicBezTo>
                  <a:cubicBezTo>
                    <a:pt x="31" y="48"/>
                    <a:pt x="34" y="49"/>
                    <a:pt x="37" y="49"/>
                  </a:cubicBezTo>
                  <a:cubicBezTo>
                    <a:pt x="40" y="49"/>
                    <a:pt x="43" y="48"/>
                    <a:pt x="46" y="46"/>
                  </a:cubicBezTo>
                  <a:cubicBezTo>
                    <a:pt x="51" y="41"/>
                    <a:pt x="51" y="33"/>
                    <a:pt x="46" y="28"/>
                  </a:cubicBezTo>
                  <a:lnTo>
                    <a:pt x="22" y="5"/>
                  </a:lnTo>
                  <a:close/>
                </a:path>
              </a:pathLst>
            </a:custGeom>
            <a:grpFill/>
            <a:ln>
              <a:noFill/>
            </a:ln>
          </p:spPr>
          <p:txBody>
            <a:bodyPr vert="horz" wrap="square" lIns="68580" tIns="34290" rIns="68580" bIns="34290" numCol="1" anchor="t" anchorCtr="0" compatLnSpc="1"/>
            <a:lstStyle/>
            <a:p>
              <a:endParaRPr lang="zh-CN" altLang="en-US"/>
            </a:p>
          </p:txBody>
        </p:sp>
        <p:sp>
          <p:nvSpPr>
            <p:cNvPr id="210" name="Freeform 213"/>
            <p:cNvSpPr/>
            <p:nvPr/>
          </p:nvSpPr>
          <p:spPr bwMode="auto">
            <a:xfrm>
              <a:off x="1498997" y="3722960"/>
              <a:ext cx="35719" cy="35719"/>
            </a:xfrm>
            <a:custGeom>
              <a:avLst/>
              <a:gdLst>
                <a:gd name="T0" fmla="*/ 22 w 50"/>
                <a:gd name="T1" fmla="*/ 5 h 49"/>
                <a:gd name="T2" fmla="*/ 4 w 50"/>
                <a:gd name="T3" fmla="*/ 5 h 49"/>
                <a:gd name="T4" fmla="*/ 4 w 50"/>
                <a:gd name="T5" fmla="*/ 22 h 49"/>
                <a:gd name="T6" fmla="*/ 28 w 50"/>
                <a:gd name="T7" fmla="*/ 46 h 49"/>
                <a:gd name="T8" fmla="*/ 36 w 50"/>
                <a:gd name="T9" fmla="*/ 49 h 49"/>
                <a:gd name="T10" fmla="*/ 45 w 50"/>
                <a:gd name="T11" fmla="*/ 46 h 49"/>
                <a:gd name="T12" fmla="*/ 45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4" y="5"/>
                  </a:cubicBezTo>
                  <a:cubicBezTo>
                    <a:pt x="0" y="10"/>
                    <a:pt x="0" y="18"/>
                    <a:pt x="4" y="22"/>
                  </a:cubicBezTo>
                  <a:cubicBezTo>
                    <a:pt x="28" y="46"/>
                    <a:pt x="28" y="46"/>
                    <a:pt x="28" y="46"/>
                  </a:cubicBezTo>
                  <a:cubicBezTo>
                    <a:pt x="30" y="48"/>
                    <a:pt x="33" y="49"/>
                    <a:pt x="36" y="49"/>
                  </a:cubicBezTo>
                  <a:cubicBezTo>
                    <a:pt x="40" y="49"/>
                    <a:pt x="43" y="48"/>
                    <a:pt x="45" y="46"/>
                  </a:cubicBezTo>
                  <a:cubicBezTo>
                    <a:pt x="50" y="41"/>
                    <a:pt x="50" y="33"/>
                    <a:pt x="45" y="29"/>
                  </a:cubicBezTo>
                  <a:lnTo>
                    <a:pt x="22" y="5"/>
                  </a:lnTo>
                  <a:close/>
                </a:path>
              </a:pathLst>
            </a:custGeom>
            <a:grpFill/>
            <a:ln>
              <a:noFill/>
            </a:ln>
          </p:spPr>
          <p:txBody>
            <a:bodyPr vert="horz" wrap="square" lIns="68580" tIns="34290" rIns="68580" bIns="34290" numCol="1" anchor="t" anchorCtr="0" compatLnSpc="1"/>
            <a:lstStyle/>
            <a:p>
              <a:endParaRPr lang="zh-CN" altLang="en-US"/>
            </a:p>
          </p:txBody>
        </p:sp>
        <p:sp>
          <p:nvSpPr>
            <p:cNvPr id="211" name="Freeform 214"/>
            <p:cNvSpPr/>
            <p:nvPr/>
          </p:nvSpPr>
          <p:spPr bwMode="auto">
            <a:xfrm>
              <a:off x="1763316" y="3595563"/>
              <a:ext cx="182166" cy="96441"/>
            </a:xfrm>
            <a:custGeom>
              <a:avLst/>
              <a:gdLst>
                <a:gd name="T0" fmla="*/ 232 w 251"/>
                <a:gd name="T1" fmla="*/ 75 h 133"/>
                <a:gd name="T2" fmla="*/ 232 w 251"/>
                <a:gd name="T3" fmla="*/ 72 h 133"/>
                <a:gd name="T4" fmla="*/ 186 w 251"/>
                <a:gd name="T5" fmla="*/ 26 h 133"/>
                <a:gd name="T6" fmla="*/ 163 w 251"/>
                <a:gd name="T7" fmla="*/ 32 h 133"/>
                <a:gd name="T8" fmla="*/ 111 w 251"/>
                <a:gd name="T9" fmla="*/ 0 h 133"/>
                <a:gd name="T10" fmla="*/ 60 w 251"/>
                <a:gd name="T11" fmla="*/ 33 h 133"/>
                <a:gd name="T12" fmla="*/ 44 w 251"/>
                <a:gd name="T13" fmla="*/ 27 h 133"/>
                <a:gd name="T14" fmla="*/ 17 w 251"/>
                <a:gd name="T15" fmla="*/ 53 h 133"/>
                <a:gd name="T16" fmla="*/ 19 w 251"/>
                <a:gd name="T17" fmla="*/ 61 h 133"/>
                <a:gd name="T18" fmla="*/ 0 w 251"/>
                <a:gd name="T19" fmla="*/ 95 h 133"/>
                <a:gd name="T20" fmla="*/ 38 w 251"/>
                <a:gd name="T21" fmla="*/ 133 h 133"/>
                <a:gd name="T22" fmla="*/ 38 w 251"/>
                <a:gd name="T23" fmla="*/ 133 h 133"/>
                <a:gd name="T24" fmla="*/ 38 w 251"/>
                <a:gd name="T25" fmla="*/ 133 h 133"/>
                <a:gd name="T26" fmla="*/ 38 w 251"/>
                <a:gd name="T27" fmla="*/ 133 h 133"/>
                <a:gd name="T28" fmla="*/ 38 w 251"/>
                <a:gd name="T29" fmla="*/ 133 h 133"/>
                <a:gd name="T30" fmla="*/ 218 w 251"/>
                <a:gd name="T31" fmla="*/ 133 h 133"/>
                <a:gd name="T32" fmla="*/ 220 w 251"/>
                <a:gd name="T33" fmla="*/ 133 h 133"/>
                <a:gd name="T34" fmla="*/ 251 w 251"/>
                <a:gd name="T35" fmla="*/ 103 h 133"/>
                <a:gd name="T36" fmla="*/ 232 w 251"/>
                <a:gd name="T37" fmla="*/ 7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133">
                  <a:moveTo>
                    <a:pt x="232" y="75"/>
                  </a:moveTo>
                  <a:cubicBezTo>
                    <a:pt x="232" y="74"/>
                    <a:pt x="232" y="73"/>
                    <a:pt x="232" y="72"/>
                  </a:cubicBezTo>
                  <a:cubicBezTo>
                    <a:pt x="232" y="47"/>
                    <a:pt x="211" y="26"/>
                    <a:pt x="186" y="26"/>
                  </a:cubicBezTo>
                  <a:cubicBezTo>
                    <a:pt x="177" y="26"/>
                    <a:pt x="170" y="28"/>
                    <a:pt x="163" y="32"/>
                  </a:cubicBezTo>
                  <a:cubicBezTo>
                    <a:pt x="154" y="13"/>
                    <a:pt x="134" y="0"/>
                    <a:pt x="111" y="0"/>
                  </a:cubicBezTo>
                  <a:cubicBezTo>
                    <a:pt x="89" y="0"/>
                    <a:pt x="69" y="13"/>
                    <a:pt x="60" y="33"/>
                  </a:cubicBezTo>
                  <a:cubicBezTo>
                    <a:pt x="55" y="29"/>
                    <a:pt x="50" y="27"/>
                    <a:pt x="44" y="27"/>
                  </a:cubicBezTo>
                  <a:cubicBezTo>
                    <a:pt x="29" y="27"/>
                    <a:pt x="17" y="39"/>
                    <a:pt x="17" y="53"/>
                  </a:cubicBezTo>
                  <a:cubicBezTo>
                    <a:pt x="17" y="56"/>
                    <a:pt x="18" y="59"/>
                    <a:pt x="19" y="61"/>
                  </a:cubicBezTo>
                  <a:cubicBezTo>
                    <a:pt x="7" y="68"/>
                    <a:pt x="0" y="80"/>
                    <a:pt x="0" y="95"/>
                  </a:cubicBezTo>
                  <a:cubicBezTo>
                    <a:pt x="0" y="116"/>
                    <a:pt x="17" y="133"/>
                    <a:pt x="38" y="133"/>
                  </a:cubicBezTo>
                  <a:cubicBezTo>
                    <a:pt x="38" y="133"/>
                    <a:pt x="38" y="133"/>
                    <a:pt x="38" y="133"/>
                  </a:cubicBezTo>
                  <a:cubicBezTo>
                    <a:pt x="38" y="133"/>
                    <a:pt x="38" y="133"/>
                    <a:pt x="38" y="133"/>
                  </a:cubicBezTo>
                  <a:cubicBezTo>
                    <a:pt x="38" y="133"/>
                    <a:pt x="38" y="133"/>
                    <a:pt x="38" y="133"/>
                  </a:cubicBezTo>
                  <a:cubicBezTo>
                    <a:pt x="38" y="133"/>
                    <a:pt x="38" y="133"/>
                    <a:pt x="38" y="133"/>
                  </a:cubicBezTo>
                  <a:cubicBezTo>
                    <a:pt x="218" y="133"/>
                    <a:pt x="218" y="133"/>
                    <a:pt x="218" y="133"/>
                  </a:cubicBezTo>
                  <a:cubicBezTo>
                    <a:pt x="219" y="133"/>
                    <a:pt x="219" y="133"/>
                    <a:pt x="220" y="133"/>
                  </a:cubicBezTo>
                  <a:cubicBezTo>
                    <a:pt x="237" y="133"/>
                    <a:pt x="251" y="120"/>
                    <a:pt x="251" y="103"/>
                  </a:cubicBezTo>
                  <a:cubicBezTo>
                    <a:pt x="251" y="90"/>
                    <a:pt x="243" y="79"/>
                    <a:pt x="232" y="75"/>
                  </a:cubicBezTo>
                  <a:close/>
                </a:path>
              </a:pathLst>
            </a:custGeom>
            <a:grpFill/>
            <a:ln>
              <a:noFill/>
            </a:ln>
          </p:spPr>
          <p:txBody>
            <a:bodyPr vert="horz" wrap="square" lIns="68580" tIns="34290" rIns="68580" bIns="34290" numCol="1" anchor="t" anchorCtr="0" compatLnSpc="1"/>
            <a:lstStyle/>
            <a:p>
              <a:endParaRPr lang="zh-CN" altLang="en-US"/>
            </a:p>
          </p:txBody>
        </p:sp>
        <p:sp>
          <p:nvSpPr>
            <p:cNvPr id="212" name="Freeform 215"/>
            <p:cNvSpPr/>
            <p:nvPr/>
          </p:nvSpPr>
          <p:spPr bwMode="auto">
            <a:xfrm>
              <a:off x="1850232" y="3697957"/>
              <a:ext cx="70247" cy="105966"/>
            </a:xfrm>
            <a:custGeom>
              <a:avLst/>
              <a:gdLst>
                <a:gd name="T0" fmla="*/ 51 w 59"/>
                <a:gd name="T1" fmla="*/ 47 h 89"/>
                <a:gd name="T2" fmla="*/ 0 w 59"/>
                <a:gd name="T3" fmla="*/ 0 h 89"/>
                <a:gd name="T4" fmla="*/ 21 w 59"/>
                <a:gd name="T5" fmla="*/ 37 h 89"/>
                <a:gd name="T6" fmla="*/ 4 w 59"/>
                <a:gd name="T7" fmla="*/ 37 h 89"/>
                <a:gd name="T8" fmla="*/ 59 w 59"/>
                <a:gd name="T9" fmla="*/ 89 h 89"/>
                <a:gd name="T10" fmla="*/ 34 w 59"/>
                <a:gd name="T11" fmla="*/ 47 h 89"/>
                <a:gd name="T12" fmla="*/ 51 w 59"/>
                <a:gd name="T13" fmla="*/ 47 h 89"/>
              </a:gdLst>
              <a:ahLst/>
              <a:cxnLst>
                <a:cxn ang="0">
                  <a:pos x="T0" y="T1"/>
                </a:cxn>
                <a:cxn ang="0">
                  <a:pos x="T2" y="T3"/>
                </a:cxn>
                <a:cxn ang="0">
                  <a:pos x="T4" y="T5"/>
                </a:cxn>
                <a:cxn ang="0">
                  <a:pos x="T6" y="T7"/>
                </a:cxn>
                <a:cxn ang="0">
                  <a:pos x="T8" y="T9"/>
                </a:cxn>
                <a:cxn ang="0">
                  <a:pos x="T10" y="T11"/>
                </a:cxn>
                <a:cxn ang="0">
                  <a:pos x="T12" y="T13"/>
                </a:cxn>
              </a:cxnLst>
              <a:rect l="0" t="0" r="r" b="b"/>
              <a:pathLst>
                <a:path w="59" h="89">
                  <a:moveTo>
                    <a:pt x="51" y="47"/>
                  </a:moveTo>
                  <a:lnTo>
                    <a:pt x="0" y="0"/>
                  </a:lnTo>
                  <a:lnTo>
                    <a:pt x="21" y="37"/>
                  </a:lnTo>
                  <a:lnTo>
                    <a:pt x="4" y="37"/>
                  </a:lnTo>
                  <a:lnTo>
                    <a:pt x="59" y="89"/>
                  </a:lnTo>
                  <a:lnTo>
                    <a:pt x="34" y="47"/>
                  </a:lnTo>
                  <a:lnTo>
                    <a:pt x="51" y="47"/>
                  </a:lnTo>
                  <a:close/>
                </a:path>
              </a:pathLst>
            </a:custGeom>
            <a:grpFill/>
            <a:ln>
              <a:noFill/>
            </a:ln>
          </p:spPr>
          <p:txBody>
            <a:bodyPr vert="horz" wrap="square" lIns="68580" tIns="34290" rIns="68580" bIns="34290" numCol="1" anchor="t" anchorCtr="0" compatLnSpc="1"/>
            <a:lstStyle/>
            <a:p>
              <a:endParaRPr lang="zh-CN" altLang="en-US"/>
            </a:p>
          </p:txBody>
        </p:sp>
        <p:sp>
          <p:nvSpPr>
            <p:cNvPr id="213" name="Freeform 216"/>
            <p:cNvSpPr/>
            <p:nvPr/>
          </p:nvSpPr>
          <p:spPr bwMode="auto">
            <a:xfrm>
              <a:off x="1809750" y="3709863"/>
              <a:ext cx="36910" cy="55960"/>
            </a:xfrm>
            <a:custGeom>
              <a:avLst/>
              <a:gdLst>
                <a:gd name="T0" fmla="*/ 26 w 31"/>
                <a:gd name="T1" fmla="*/ 25 h 47"/>
                <a:gd name="T2" fmla="*/ 0 w 31"/>
                <a:gd name="T3" fmla="*/ 0 h 47"/>
                <a:gd name="T4" fmla="*/ 11 w 31"/>
                <a:gd name="T5" fmla="*/ 20 h 47"/>
                <a:gd name="T6" fmla="*/ 2 w 31"/>
                <a:gd name="T7" fmla="*/ 20 h 47"/>
                <a:gd name="T8" fmla="*/ 31 w 31"/>
                <a:gd name="T9" fmla="*/ 47 h 47"/>
                <a:gd name="T10" fmla="*/ 17 w 31"/>
                <a:gd name="T11" fmla="*/ 25 h 47"/>
                <a:gd name="T12" fmla="*/ 26 w 31"/>
                <a:gd name="T13" fmla="*/ 25 h 47"/>
              </a:gdLst>
              <a:ahLst/>
              <a:cxnLst>
                <a:cxn ang="0">
                  <a:pos x="T0" y="T1"/>
                </a:cxn>
                <a:cxn ang="0">
                  <a:pos x="T2" y="T3"/>
                </a:cxn>
                <a:cxn ang="0">
                  <a:pos x="T4" y="T5"/>
                </a:cxn>
                <a:cxn ang="0">
                  <a:pos x="T6" y="T7"/>
                </a:cxn>
                <a:cxn ang="0">
                  <a:pos x="T8" y="T9"/>
                </a:cxn>
                <a:cxn ang="0">
                  <a:pos x="T10" y="T11"/>
                </a:cxn>
                <a:cxn ang="0">
                  <a:pos x="T12" y="T13"/>
                </a:cxn>
              </a:cxnLst>
              <a:rect l="0" t="0" r="r" b="b"/>
              <a:pathLst>
                <a:path w="31" h="47">
                  <a:moveTo>
                    <a:pt x="26" y="25"/>
                  </a:moveTo>
                  <a:lnTo>
                    <a:pt x="0" y="0"/>
                  </a:lnTo>
                  <a:lnTo>
                    <a:pt x="11" y="20"/>
                  </a:lnTo>
                  <a:lnTo>
                    <a:pt x="2" y="20"/>
                  </a:lnTo>
                  <a:lnTo>
                    <a:pt x="31" y="47"/>
                  </a:lnTo>
                  <a:lnTo>
                    <a:pt x="17" y="25"/>
                  </a:lnTo>
                  <a:lnTo>
                    <a:pt x="26" y="25"/>
                  </a:lnTo>
                  <a:close/>
                </a:path>
              </a:pathLst>
            </a:custGeom>
            <a:grpFill/>
            <a:ln>
              <a:noFill/>
            </a:ln>
          </p:spPr>
          <p:txBody>
            <a:bodyPr vert="horz" wrap="square" lIns="68580" tIns="34290" rIns="68580" bIns="34290" numCol="1" anchor="t" anchorCtr="0" compatLnSpc="1"/>
            <a:lstStyle/>
            <a:p>
              <a:endParaRPr lang="zh-CN" altLang="en-US"/>
            </a:p>
          </p:txBody>
        </p:sp>
        <p:sp>
          <p:nvSpPr>
            <p:cNvPr id="214" name="Freeform 217"/>
            <p:cNvSpPr>
              <a:spLocks noEditPoints="1"/>
            </p:cNvSpPr>
            <p:nvPr/>
          </p:nvSpPr>
          <p:spPr bwMode="auto">
            <a:xfrm>
              <a:off x="6805613" y="3595563"/>
              <a:ext cx="130969" cy="208360"/>
            </a:xfrm>
            <a:custGeom>
              <a:avLst/>
              <a:gdLst>
                <a:gd name="T0" fmla="*/ 92 w 180"/>
                <a:gd name="T1" fmla="*/ 1 h 287"/>
                <a:gd name="T2" fmla="*/ 90 w 180"/>
                <a:gd name="T3" fmla="*/ 0 h 287"/>
                <a:gd name="T4" fmla="*/ 87 w 180"/>
                <a:gd name="T5" fmla="*/ 1 h 287"/>
                <a:gd name="T6" fmla="*/ 0 w 180"/>
                <a:gd name="T7" fmla="*/ 181 h 287"/>
                <a:gd name="T8" fmla="*/ 90 w 180"/>
                <a:gd name="T9" fmla="*/ 287 h 287"/>
                <a:gd name="T10" fmla="*/ 180 w 180"/>
                <a:gd name="T11" fmla="*/ 181 h 287"/>
                <a:gd name="T12" fmla="*/ 92 w 180"/>
                <a:gd name="T13" fmla="*/ 1 h 287"/>
                <a:gd name="T14" fmla="*/ 59 w 180"/>
                <a:gd name="T15" fmla="*/ 179 h 287"/>
                <a:gd name="T16" fmla="*/ 69 w 180"/>
                <a:gd name="T17" fmla="*/ 202 h 287"/>
                <a:gd name="T18" fmla="*/ 76 w 180"/>
                <a:gd name="T19" fmla="*/ 219 h 287"/>
                <a:gd name="T20" fmla="*/ 72 w 180"/>
                <a:gd name="T21" fmla="*/ 236 h 287"/>
                <a:gd name="T22" fmla="*/ 58 w 180"/>
                <a:gd name="T23" fmla="*/ 243 h 287"/>
                <a:gd name="T24" fmla="*/ 48 w 180"/>
                <a:gd name="T25" fmla="*/ 239 h 287"/>
                <a:gd name="T26" fmla="*/ 29 w 180"/>
                <a:gd name="T27" fmla="*/ 174 h 287"/>
                <a:gd name="T28" fmla="*/ 57 w 180"/>
                <a:gd name="T29" fmla="*/ 97 h 287"/>
                <a:gd name="T30" fmla="*/ 61 w 180"/>
                <a:gd name="T31" fmla="*/ 95 h 287"/>
                <a:gd name="T32" fmla="*/ 63 w 180"/>
                <a:gd name="T33" fmla="*/ 99 h 287"/>
                <a:gd name="T34" fmla="*/ 59 w 180"/>
                <a:gd name="T35" fmla="*/ 17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287">
                  <a:moveTo>
                    <a:pt x="92" y="1"/>
                  </a:moveTo>
                  <a:cubicBezTo>
                    <a:pt x="92" y="0"/>
                    <a:pt x="91" y="0"/>
                    <a:pt x="90" y="0"/>
                  </a:cubicBezTo>
                  <a:cubicBezTo>
                    <a:pt x="89" y="0"/>
                    <a:pt x="88" y="0"/>
                    <a:pt x="87" y="1"/>
                  </a:cubicBezTo>
                  <a:cubicBezTo>
                    <a:pt x="84" y="6"/>
                    <a:pt x="0" y="122"/>
                    <a:pt x="0" y="181"/>
                  </a:cubicBezTo>
                  <a:cubicBezTo>
                    <a:pt x="0" y="282"/>
                    <a:pt x="75" y="287"/>
                    <a:pt x="90" y="287"/>
                  </a:cubicBezTo>
                  <a:cubicBezTo>
                    <a:pt x="105" y="287"/>
                    <a:pt x="180" y="282"/>
                    <a:pt x="180" y="181"/>
                  </a:cubicBezTo>
                  <a:cubicBezTo>
                    <a:pt x="180" y="123"/>
                    <a:pt x="96" y="6"/>
                    <a:pt x="92" y="1"/>
                  </a:cubicBezTo>
                  <a:close/>
                  <a:moveTo>
                    <a:pt x="59" y="179"/>
                  </a:moveTo>
                  <a:cubicBezTo>
                    <a:pt x="62" y="191"/>
                    <a:pt x="65" y="197"/>
                    <a:pt x="69" y="202"/>
                  </a:cubicBezTo>
                  <a:cubicBezTo>
                    <a:pt x="71" y="207"/>
                    <a:pt x="74" y="211"/>
                    <a:pt x="76" y="219"/>
                  </a:cubicBezTo>
                  <a:cubicBezTo>
                    <a:pt x="77" y="225"/>
                    <a:pt x="76" y="231"/>
                    <a:pt x="72" y="236"/>
                  </a:cubicBezTo>
                  <a:cubicBezTo>
                    <a:pt x="69" y="240"/>
                    <a:pt x="64" y="243"/>
                    <a:pt x="58" y="243"/>
                  </a:cubicBezTo>
                  <a:cubicBezTo>
                    <a:pt x="55" y="243"/>
                    <a:pt x="51" y="241"/>
                    <a:pt x="48" y="239"/>
                  </a:cubicBezTo>
                  <a:cubicBezTo>
                    <a:pt x="34" y="231"/>
                    <a:pt x="25" y="202"/>
                    <a:pt x="29" y="174"/>
                  </a:cubicBezTo>
                  <a:cubicBezTo>
                    <a:pt x="32" y="147"/>
                    <a:pt x="56" y="99"/>
                    <a:pt x="57" y="97"/>
                  </a:cubicBezTo>
                  <a:cubicBezTo>
                    <a:pt x="58" y="95"/>
                    <a:pt x="60" y="95"/>
                    <a:pt x="61" y="95"/>
                  </a:cubicBezTo>
                  <a:cubicBezTo>
                    <a:pt x="63" y="96"/>
                    <a:pt x="64" y="98"/>
                    <a:pt x="63" y="99"/>
                  </a:cubicBezTo>
                  <a:cubicBezTo>
                    <a:pt x="51" y="135"/>
                    <a:pt x="55" y="161"/>
                    <a:pt x="59" y="179"/>
                  </a:cubicBezTo>
                  <a:close/>
                </a:path>
              </a:pathLst>
            </a:custGeom>
            <a:grpFill/>
            <a:ln>
              <a:noFill/>
            </a:ln>
          </p:spPr>
          <p:txBody>
            <a:bodyPr vert="horz" wrap="square" lIns="68580" tIns="34290" rIns="68580" bIns="34290" numCol="1" anchor="t" anchorCtr="0" compatLnSpc="1"/>
            <a:lstStyle/>
            <a:p>
              <a:endParaRPr lang="zh-CN" altLang="en-US"/>
            </a:p>
          </p:txBody>
        </p:sp>
        <p:sp>
          <p:nvSpPr>
            <p:cNvPr id="215" name="Freeform 218"/>
            <p:cNvSpPr>
              <a:spLocks noEditPoints="1"/>
            </p:cNvSpPr>
            <p:nvPr/>
          </p:nvSpPr>
          <p:spPr bwMode="auto">
            <a:xfrm>
              <a:off x="7203281" y="3595563"/>
              <a:ext cx="161925" cy="208360"/>
            </a:xfrm>
            <a:custGeom>
              <a:avLst/>
              <a:gdLst>
                <a:gd name="T0" fmla="*/ 224 w 224"/>
                <a:gd name="T1" fmla="*/ 119 h 287"/>
                <a:gd name="T2" fmla="*/ 112 w 224"/>
                <a:gd name="T3" fmla="*/ 0 h 287"/>
                <a:gd name="T4" fmla="*/ 0 w 224"/>
                <a:gd name="T5" fmla="*/ 119 h 287"/>
                <a:gd name="T6" fmla="*/ 98 w 224"/>
                <a:gd name="T7" fmla="*/ 258 h 287"/>
                <a:gd name="T8" fmla="*/ 85 w 224"/>
                <a:gd name="T9" fmla="*/ 282 h 287"/>
                <a:gd name="T10" fmla="*/ 85 w 224"/>
                <a:gd name="T11" fmla="*/ 285 h 287"/>
                <a:gd name="T12" fmla="*/ 88 w 224"/>
                <a:gd name="T13" fmla="*/ 287 h 287"/>
                <a:gd name="T14" fmla="*/ 136 w 224"/>
                <a:gd name="T15" fmla="*/ 287 h 287"/>
                <a:gd name="T16" fmla="*/ 140 w 224"/>
                <a:gd name="T17" fmla="*/ 285 h 287"/>
                <a:gd name="T18" fmla="*/ 140 w 224"/>
                <a:gd name="T19" fmla="*/ 282 h 287"/>
                <a:gd name="T20" fmla="*/ 127 w 224"/>
                <a:gd name="T21" fmla="*/ 258 h 287"/>
                <a:gd name="T22" fmla="*/ 224 w 224"/>
                <a:gd name="T23" fmla="*/ 119 h 287"/>
                <a:gd name="T24" fmla="*/ 37 w 224"/>
                <a:gd name="T25" fmla="*/ 130 h 287"/>
                <a:gd name="T26" fmla="*/ 36 w 224"/>
                <a:gd name="T27" fmla="*/ 128 h 287"/>
                <a:gd name="T28" fmla="*/ 49 w 224"/>
                <a:gd name="T29" fmla="*/ 60 h 287"/>
                <a:gd name="T30" fmla="*/ 79 w 224"/>
                <a:gd name="T31" fmla="*/ 59 h 287"/>
                <a:gd name="T32" fmla="*/ 82 w 224"/>
                <a:gd name="T33" fmla="*/ 63 h 287"/>
                <a:gd name="T34" fmla="*/ 74 w 224"/>
                <a:gd name="T35" fmla="*/ 80 h 287"/>
                <a:gd name="T36" fmla="*/ 69 w 224"/>
                <a:gd name="T37" fmla="*/ 88 h 287"/>
                <a:gd name="T38" fmla="*/ 61 w 224"/>
                <a:gd name="T39" fmla="*/ 118 h 287"/>
                <a:gd name="T40" fmla="*/ 54 w 224"/>
                <a:gd name="T41" fmla="*/ 133 h 287"/>
                <a:gd name="T42" fmla="*/ 49 w 224"/>
                <a:gd name="T43" fmla="*/ 134 h 287"/>
                <a:gd name="T44" fmla="*/ 37 w 224"/>
                <a:gd name="T45" fmla="*/ 13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287">
                  <a:moveTo>
                    <a:pt x="224" y="119"/>
                  </a:moveTo>
                  <a:cubicBezTo>
                    <a:pt x="224" y="6"/>
                    <a:pt x="131" y="0"/>
                    <a:pt x="112" y="0"/>
                  </a:cubicBezTo>
                  <a:cubicBezTo>
                    <a:pt x="93" y="0"/>
                    <a:pt x="0" y="6"/>
                    <a:pt x="0" y="119"/>
                  </a:cubicBezTo>
                  <a:cubicBezTo>
                    <a:pt x="0" y="201"/>
                    <a:pt x="76" y="247"/>
                    <a:pt x="98" y="258"/>
                  </a:cubicBezTo>
                  <a:cubicBezTo>
                    <a:pt x="85" y="282"/>
                    <a:pt x="85" y="282"/>
                    <a:pt x="85" y="282"/>
                  </a:cubicBezTo>
                  <a:cubicBezTo>
                    <a:pt x="84" y="283"/>
                    <a:pt x="84" y="284"/>
                    <a:pt x="85" y="285"/>
                  </a:cubicBezTo>
                  <a:cubicBezTo>
                    <a:pt x="86" y="287"/>
                    <a:pt x="87" y="287"/>
                    <a:pt x="88" y="287"/>
                  </a:cubicBezTo>
                  <a:cubicBezTo>
                    <a:pt x="136" y="287"/>
                    <a:pt x="136" y="287"/>
                    <a:pt x="136" y="287"/>
                  </a:cubicBezTo>
                  <a:cubicBezTo>
                    <a:pt x="138" y="287"/>
                    <a:pt x="139" y="287"/>
                    <a:pt x="140" y="285"/>
                  </a:cubicBezTo>
                  <a:cubicBezTo>
                    <a:pt x="140" y="284"/>
                    <a:pt x="140" y="283"/>
                    <a:pt x="140" y="282"/>
                  </a:cubicBezTo>
                  <a:cubicBezTo>
                    <a:pt x="127" y="258"/>
                    <a:pt x="127" y="258"/>
                    <a:pt x="127" y="258"/>
                  </a:cubicBezTo>
                  <a:cubicBezTo>
                    <a:pt x="149" y="247"/>
                    <a:pt x="224" y="202"/>
                    <a:pt x="224" y="119"/>
                  </a:cubicBezTo>
                  <a:close/>
                  <a:moveTo>
                    <a:pt x="37" y="130"/>
                  </a:moveTo>
                  <a:cubicBezTo>
                    <a:pt x="36" y="130"/>
                    <a:pt x="36" y="129"/>
                    <a:pt x="36" y="128"/>
                  </a:cubicBezTo>
                  <a:cubicBezTo>
                    <a:pt x="35" y="126"/>
                    <a:pt x="28" y="84"/>
                    <a:pt x="49" y="60"/>
                  </a:cubicBezTo>
                  <a:cubicBezTo>
                    <a:pt x="56" y="52"/>
                    <a:pt x="66" y="52"/>
                    <a:pt x="79" y="59"/>
                  </a:cubicBezTo>
                  <a:cubicBezTo>
                    <a:pt x="80" y="60"/>
                    <a:pt x="81" y="62"/>
                    <a:pt x="82" y="63"/>
                  </a:cubicBezTo>
                  <a:cubicBezTo>
                    <a:pt x="82" y="68"/>
                    <a:pt x="79" y="73"/>
                    <a:pt x="74" y="80"/>
                  </a:cubicBezTo>
                  <a:cubicBezTo>
                    <a:pt x="72" y="83"/>
                    <a:pt x="70" y="86"/>
                    <a:pt x="69" y="88"/>
                  </a:cubicBezTo>
                  <a:cubicBezTo>
                    <a:pt x="64" y="99"/>
                    <a:pt x="62" y="110"/>
                    <a:pt x="61" y="118"/>
                  </a:cubicBezTo>
                  <a:cubicBezTo>
                    <a:pt x="59" y="127"/>
                    <a:pt x="58" y="132"/>
                    <a:pt x="54" y="133"/>
                  </a:cubicBezTo>
                  <a:cubicBezTo>
                    <a:pt x="52" y="133"/>
                    <a:pt x="51" y="134"/>
                    <a:pt x="49" y="134"/>
                  </a:cubicBezTo>
                  <a:cubicBezTo>
                    <a:pt x="45" y="134"/>
                    <a:pt x="39" y="133"/>
                    <a:pt x="37" y="130"/>
                  </a:cubicBezTo>
                  <a:close/>
                </a:path>
              </a:pathLst>
            </a:custGeom>
            <a:grpFill/>
            <a:ln>
              <a:noFill/>
            </a:ln>
          </p:spPr>
          <p:txBody>
            <a:bodyPr vert="horz" wrap="square" lIns="68580" tIns="34290" rIns="68580" bIns="34290" numCol="1" anchor="t" anchorCtr="0" compatLnSpc="1"/>
            <a:lstStyle/>
            <a:p>
              <a:endParaRPr lang="zh-CN" altLang="en-US"/>
            </a:p>
          </p:txBody>
        </p:sp>
        <p:sp>
          <p:nvSpPr>
            <p:cNvPr id="216" name="Freeform 219"/>
            <p:cNvSpPr>
              <a:spLocks noEditPoints="1"/>
            </p:cNvSpPr>
            <p:nvPr/>
          </p:nvSpPr>
          <p:spPr bwMode="auto">
            <a:xfrm>
              <a:off x="5538788" y="1916781"/>
              <a:ext cx="153591" cy="214313"/>
            </a:xfrm>
            <a:custGeom>
              <a:avLst/>
              <a:gdLst>
                <a:gd name="T0" fmla="*/ 205 w 211"/>
                <a:gd name="T1" fmla="*/ 64 h 295"/>
                <a:gd name="T2" fmla="*/ 61 w 211"/>
                <a:gd name="T3" fmla="*/ 11 h 295"/>
                <a:gd name="T4" fmla="*/ 11 w 211"/>
                <a:gd name="T5" fmla="*/ 19 h 295"/>
                <a:gd name="T6" fmla="*/ 0 w 211"/>
                <a:gd name="T7" fmla="*/ 45 h 295"/>
                <a:gd name="T8" fmla="*/ 1 w 211"/>
                <a:gd name="T9" fmla="*/ 50 h 295"/>
                <a:gd name="T10" fmla="*/ 1 w 211"/>
                <a:gd name="T11" fmla="*/ 228 h 295"/>
                <a:gd name="T12" fmla="*/ 7 w 211"/>
                <a:gd name="T13" fmla="*/ 237 h 295"/>
                <a:gd name="T14" fmla="*/ 153 w 211"/>
                <a:gd name="T15" fmla="*/ 295 h 295"/>
                <a:gd name="T16" fmla="*/ 157 w 211"/>
                <a:gd name="T17" fmla="*/ 295 h 295"/>
                <a:gd name="T18" fmla="*/ 162 w 211"/>
                <a:gd name="T19" fmla="*/ 294 h 295"/>
                <a:gd name="T20" fmla="*/ 166 w 211"/>
                <a:gd name="T21" fmla="*/ 286 h 295"/>
                <a:gd name="T22" fmla="*/ 166 w 211"/>
                <a:gd name="T23" fmla="*/ 276 h 295"/>
                <a:gd name="T24" fmla="*/ 193 w 211"/>
                <a:gd name="T25" fmla="*/ 251 h 295"/>
                <a:gd name="T26" fmla="*/ 201 w 211"/>
                <a:gd name="T27" fmla="*/ 256 h 295"/>
                <a:gd name="T28" fmla="*/ 211 w 211"/>
                <a:gd name="T29" fmla="*/ 246 h 295"/>
                <a:gd name="T30" fmla="*/ 211 w 211"/>
                <a:gd name="T31" fmla="*/ 73 h 295"/>
                <a:gd name="T32" fmla="*/ 205 w 211"/>
                <a:gd name="T33" fmla="*/ 64 h 295"/>
                <a:gd name="T34" fmla="*/ 21 w 211"/>
                <a:gd name="T35" fmla="*/ 49 h 295"/>
                <a:gd name="T36" fmla="*/ 19 w 211"/>
                <a:gd name="T37" fmla="*/ 44 h 295"/>
                <a:gd name="T38" fmla="*/ 24 w 211"/>
                <a:gd name="T39" fmla="*/ 33 h 295"/>
                <a:gd name="T40" fmla="*/ 54 w 211"/>
                <a:gd name="T41" fmla="*/ 28 h 295"/>
                <a:gd name="T42" fmla="*/ 55 w 211"/>
                <a:gd name="T43" fmla="*/ 29 h 295"/>
                <a:gd name="T44" fmla="*/ 190 w 211"/>
                <a:gd name="T45" fmla="*/ 79 h 295"/>
                <a:gd name="T46" fmla="*/ 161 w 211"/>
                <a:gd name="T47" fmla="*/ 106 h 295"/>
                <a:gd name="T48" fmla="*/ 160 w 211"/>
                <a:gd name="T49" fmla="*/ 106 h 295"/>
                <a:gd name="T50" fmla="*/ 21 w 211"/>
                <a:gd name="T51" fmla="*/ 49 h 295"/>
                <a:gd name="T52" fmla="*/ 166 w 211"/>
                <a:gd name="T53" fmla="*/ 111 h 295"/>
                <a:gd name="T54" fmla="*/ 192 w 211"/>
                <a:gd name="T55" fmla="*/ 86 h 295"/>
                <a:gd name="T56" fmla="*/ 192 w 211"/>
                <a:gd name="T57" fmla="*/ 244 h 295"/>
                <a:gd name="T58" fmla="*/ 166 w 211"/>
                <a:gd name="T59" fmla="*/ 268 h 295"/>
                <a:gd name="T60" fmla="*/ 166 w 211"/>
                <a:gd name="T61" fmla="*/ 115 h 295"/>
                <a:gd name="T62" fmla="*/ 166 w 211"/>
                <a:gd name="T63" fmla="*/ 11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95">
                  <a:moveTo>
                    <a:pt x="205" y="64"/>
                  </a:moveTo>
                  <a:cubicBezTo>
                    <a:pt x="61" y="11"/>
                    <a:pt x="61" y="11"/>
                    <a:pt x="61" y="11"/>
                  </a:cubicBezTo>
                  <a:cubicBezTo>
                    <a:pt x="58" y="10"/>
                    <a:pt x="32" y="0"/>
                    <a:pt x="11" y="19"/>
                  </a:cubicBezTo>
                  <a:cubicBezTo>
                    <a:pt x="4" y="26"/>
                    <a:pt x="0" y="35"/>
                    <a:pt x="0" y="45"/>
                  </a:cubicBezTo>
                  <a:cubicBezTo>
                    <a:pt x="0" y="47"/>
                    <a:pt x="1" y="48"/>
                    <a:pt x="1" y="50"/>
                  </a:cubicBezTo>
                  <a:cubicBezTo>
                    <a:pt x="1" y="228"/>
                    <a:pt x="1" y="228"/>
                    <a:pt x="1" y="228"/>
                  </a:cubicBezTo>
                  <a:cubicBezTo>
                    <a:pt x="1" y="232"/>
                    <a:pt x="3" y="236"/>
                    <a:pt x="7" y="237"/>
                  </a:cubicBezTo>
                  <a:cubicBezTo>
                    <a:pt x="153" y="295"/>
                    <a:pt x="153" y="295"/>
                    <a:pt x="153" y="295"/>
                  </a:cubicBezTo>
                  <a:cubicBezTo>
                    <a:pt x="154" y="295"/>
                    <a:pt x="156" y="295"/>
                    <a:pt x="157" y="295"/>
                  </a:cubicBezTo>
                  <a:cubicBezTo>
                    <a:pt x="159" y="295"/>
                    <a:pt x="161" y="295"/>
                    <a:pt x="162" y="294"/>
                  </a:cubicBezTo>
                  <a:cubicBezTo>
                    <a:pt x="165" y="292"/>
                    <a:pt x="166" y="289"/>
                    <a:pt x="166" y="286"/>
                  </a:cubicBezTo>
                  <a:cubicBezTo>
                    <a:pt x="166" y="276"/>
                    <a:pt x="166" y="276"/>
                    <a:pt x="166" y="276"/>
                  </a:cubicBezTo>
                  <a:cubicBezTo>
                    <a:pt x="193" y="251"/>
                    <a:pt x="193" y="251"/>
                    <a:pt x="193" y="251"/>
                  </a:cubicBezTo>
                  <a:cubicBezTo>
                    <a:pt x="195" y="254"/>
                    <a:pt x="198" y="256"/>
                    <a:pt x="201" y="256"/>
                  </a:cubicBezTo>
                  <a:cubicBezTo>
                    <a:pt x="207" y="256"/>
                    <a:pt x="211" y="251"/>
                    <a:pt x="211" y="246"/>
                  </a:cubicBezTo>
                  <a:cubicBezTo>
                    <a:pt x="211" y="73"/>
                    <a:pt x="211" y="73"/>
                    <a:pt x="211" y="73"/>
                  </a:cubicBezTo>
                  <a:cubicBezTo>
                    <a:pt x="211" y="69"/>
                    <a:pt x="208" y="66"/>
                    <a:pt x="205" y="64"/>
                  </a:cubicBezTo>
                  <a:close/>
                  <a:moveTo>
                    <a:pt x="21" y="49"/>
                  </a:moveTo>
                  <a:cubicBezTo>
                    <a:pt x="20" y="48"/>
                    <a:pt x="19" y="46"/>
                    <a:pt x="19" y="44"/>
                  </a:cubicBezTo>
                  <a:cubicBezTo>
                    <a:pt x="19" y="40"/>
                    <a:pt x="21" y="36"/>
                    <a:pt x="24" y="33"/>
                  </a:cubicBezTo>
                  <a:cubicBezTo>
                    <a:pt x="36" y="22"/>
                    <a:pt x="54" y="28"/>
                    <a:pt x="54" y="28"/>
                  </a:cubicBezTo>
                  <a:cubicBezTo>
                    <a:pt x="54" y="28"/>
                    <a:pt x="54" y="29"/>
                    <a:pt x="55" y="29"/>
                  </a:cubicBezTo>
                  <a:cubicBezTo>
                    <a:pt x="190" y="79"/>
                    <a:pt x="190" y="79"/>
                    <a:pt x="190" y="79"/>
                  </a:cubicBezTo>
                  <a:cubicBezTo>
                    <a:pt x="161" y="106"/>
                    <a:pt x="161" y="106"/>
                    <a:pt x="161" y="106"/>
                  </a:cubicBezTo>
                  <a:cubicBezTo>
                    <a:pt x="161" y="106"/>
                    <a:pt x="161" y="106"/>
                    <a:pt x="160" y="106"/>
                  </a:cubicBezTo>
                  <a:lnTo>
                    <a:pt x="21" y="49"/>
                  </a:lnTo>
                  <a:close/>
                  <a:moveTo>
                    <a:pt x="166" y="111"/>
                  </a:moveTo>
                  <a:cubicBezTo>
                    <a:pt x="192" y="86"/>
                    <a:pt x="192" y="86"/>
                    <a:pt x="192" y="86"/>
                  </a:cubicBezTo>
                  <a:cubicBezTo>
                    <a:pt x="192" y="244"/>
                    <a:pt x="192" y="244"/>
                    <a:pt x="192" y="244"/>
                  </a:cubicBezTo>
                  <a:cubicBezTo>
                    <a:pt x="166" y="268"/>
                    <a:pt x="166" y="268"/>
                    <a:pt x="166" y="268"/>
                  </a:cubicBezTo>
                  <a:cubicBezTo>
                    <a:pt x="166" y="115"/>
                    <a:pt x="166" y="115"/>
                    <a:pt x="166" y="115"/>
                  </a:cubicBezTo>
                  <a:cubicBezTo>
                    <a:pt x="166" y="114"/>
                    <a:pt x="166" y="112"/>
                    <a:pt x="166" y="111"/>
                  </a:cubicBezTo>
                  <a:close/>
                </a:path>
              </a:pathLst>
            </a:custGeom>
            <a:grpFill/>
            <a:ln>
              <a:noFill/>
            </a:ln>
          </p:spPr>
          <p:txBody>
            <a:bodyPr vert="horz" wrap="square" lIns="68580" tIns="34290" rIns="68580" bIns="34290" numCol="1" anchor="t" anchorCtr="0" compatLnSpc="1"/>
            <a:lstStyle/>
            <a:p>
              <a:endParaRPr lang="zh-CN" altLang="en-US"/>
            </a:p>
          </p:txBody>
        </p:sp>
        <p:sp>
          <p:nvSpPr>
            <p:cNvPr id="217" name="Freeform 220"/>
            <p:cNvSpPr/>
            <p:nvPr/>
          </p:nvSpPr>
          <p:spPr bwMode="auto">
            <a:xfrm>
              <a:off x="914400" y="2784748"/>
              <a:ext cx="209550" cy="155972"/>
            </a:xfrm>
            <a:custGeom>
              <a:avLst/>
              <a:gdLst>
                <a:gd name="T0" fmla="*/ 160 w 176"/>
                <a:gd name="T1" fmla="*/ 118 h 131"/>
                <a:gd name="T2" fmla="*/ 160 w 176"/>
                <a:gd name="T3" fmla="*/ 0 h 131"/>
                <a:gd name="T4" fmla="*/ 125 w 176"/>
                <a:gd name="T5" fmla="*/ 0 h 131"/>
                <a:gd name="T6" fmla="*/ 125 w 176"/>
                <a:gd name="T7" fmla="*/ 118 h 131"/>
                <a:gd name="T8" fmla="*/ 105 w 176"/>
                <a:gd name="T9" fmla="*/ 118 h 131"/>
                <a:gd name="T10" fmla="*/ 105 w 176"/>
                <a:gd name="T11" fmla="*/ 72 h 131"/>
                <a:gd name="T12" fmla="*/ 70 w 176"/>
                <a:gd name="T13" fmla="*/ 72 h 131"/>
                <a:gd name="T14" fmla="*/ 70 w 176"/>
                <a:gd name="T15" fmla="*/ 118 h 131"/>
                <a:gd name="T16" fmla="*/ 51 w 176"/>
                <a:gd name="T17" fmla="*/ 118 h 131"/>
                <a:gd name="T18" fmla="*/ 51 w 176"/>
                <a:gd name="T19" fmla="*/ 32 h 131"/>
                <a:gd name="T20" fmla="*/ 15 w 176"/>
                <a:gd name="T21" fmla="*/ 32 h 131"/>
                <a:gd name="T22" fmla="*/ 15 w 176"/>
                <a:gd name="T23" fmla="*/ 118 h 131"/>
                <a:gd name="T24" fmla="*/ 0 w 176"/>
                <a:gd name="T25" fmla="*/ 118 h 131"/>
                <a:gd name="T26" fmla="*/ 0 w 176"/>
                <a:gd name="T27" fmla="*/ 131 h 131"/>
                <a:gd name="T28" fmla="*/ 176 w 176"/>
                <a:gd name="T29" fmla="*/ 131 h 131"/>
                <a:gd name="T30" fmla="*/ 176 w 176"/>
                <a:gd name="T31" fmla="*/ 118 h 131"/>
                <a:gd name="T32" fmla="*/ 160 w 176"/>
                <a:gd name="T33"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31">
                  <a:moveTo>
                    <a:pt x="160" y="118"/>
                  </a:moveTo>
                  <a:lnTo>
                    <a:pt x="160" y="0"/>
                  </a:lnTo>
                  <a:lnTo>
                    <a:pt x="125" y="0"/>
                  </a:lnTo>
                  <a:lnTo>
                    <a:pt x="125" y="118"/>
                  </a:lnTo>
                  <a:lnTo>
                    <a:pt x="105" y="118"/>
                  </a:lnTo>
                  <a:lnTo>
                    <a:pt x="105" y="72"/>
                  </a:lnTo>
                  <a:lnTo>
                    <a:pt x="70" y="72"/>
                  </a:lnTo>
                  <a:lnTo>
                    <a:pt x="70" y="118"/>
                  </a:lnTo>
                  <a:lnTo>
                    <a:pt x="51" y="118"/>
                  </a:lnTo>
                  <a:lnTo>
                    <a:pt x="51" y="32"/>
                  </a:lnTo>
                  <a:lnTo>
                    <a:pt x="15" y="32"/>
                  </a:lnTo>
                  <a:lnTo>
                    <a:pt x="15" y="118"/>
                  </a:lnTo>
                  <a:lnTo>
                    <a:pt x="0" y="118"/>
                  </a:lnTo>
                  <a:lnTo>
                    <a:pt x="0" y="131"/>
                  </a:lnTo>
                  <a:lnTo>
                    <a:pt x="176" y="131"/>
                  </a:lnTo>
                  <a:lnTo>
                    <a:pt x="176" y="118"/>
                  </a:lnTo>
                  <a:lnTo>
                    <a:pt x="160" y="118"/>
                  </a:lnTo>
                  <a:close/>
                </a:path>
              </a:pathLst>
            </a:custGeom>
            <a:grpFill/>
            <a:ln>
              <a:noFill/>
            </a:ln>
          </p:spPr>
          <p:txBody>
            <a:bodyPr vert="horz" wrap="square" lIns="68580" tIns="34290" rIns="68580" bIns="34290" numCol="1" anchor="t" anchorCtr="0" compatLnSpc="1"/>
            <a:lstStyle/>
            <a:p>
              <a:endParaRPr lang="zh-CN" altLang="en-US"/>
            </a:p>
          </p:txBody>
        </p:sp>
        <p:sp>
          <p:nvSpPr>
            <p:cNvPr id="218" name="Freeform 221"/>
            <p:cNvSpPr>
              <a:spLocks noEditPoints="1"/>
            </p:cNvSpPr>
            <p:nvPr/>
          </p:nvSpPr>
          <p:spPr bwMode="auto">
            <a:xfrm>
              <a:off x="3423048" y="3176463"/>
              <a:ext cx="208360" cy="210741"/>
            </a:xfrm>
            <a:custGeom>
              <a:avLst/>
              <a:gdLst>
                <a:gd name="T0" fmla="*/ 87 w 175"/>
                <a:gd name="T1" fmla="*/ 41 h 177"/>
                <a:gd name="T2" fmla="*/ 94 w 175"/>
                <a:gd name="T3" fmla="*/ 61 h 177"/>
                <a:gd name="T4" fmla="*/ 135 w 175"/>
                <a:gd name="T5" fmla="*/ 41 h 177"/>
                <a:gd name="T6" fmla="*/ 115 w 175"/>
                <a:gd name="T7" fmla="*/ 82 h 177"/>
                <a:gd name="T8" fmla="*/ 135 w 175"/>
                <a:gd name="T9" fmla="*/ 88 h 177"/>
                <a:gd name="T10" fmla="*/ 115 w 175"/>
                <a:gd name="T11" fmla="*/ 96 h 177"/>
                <a:gd name="T12" fmla="*/ 135 w 175"/>
                <a:gd name="T13" fmla="*/ 137 h 177"/>
                <a:gd name="T14" fmla="*/ 94 w 175"/>
                <a:gd name="T15" fmla="*/ 116 h 177"/>
                <a:gd name="T16" fmla="*/ 87 w 175"/>
                <a:gd name="T17" fmla="*/ 137 h 177"/>
                <a:gd name="T18" fmla="*/ 81 w 175"/>
                <a:gd name="T19" fmla="*/ 116 h 177"/>
                <a:gd name="T20" fmla="*/ 39 w 175"/>
                <a:gd name="T21" fmla="*/ 137 h 177"/>
                <a:gd name="T22" fmla="*/ 60 w 175"/>
                <a:gd name="T23" fmla="*/ 96 h 177"/>
                <a:gd name="T24" fmla="*/ 39 w 175"/>
                <a:gd name="T25" fmla="*/ 88 h 177"/>
                <a:gd name="T26" fmla="*/ 60 w 175"/>
                <a:gd name="T27" fmla="*/ 82 h 177"/>
                <a:gd name="T28" fmla="*/ 39 w 175"/>
                <a:gd name="T29" fmla="*/ 41 h 177"/>
                <a:gd name="T30" fmla="*/ 81 w 175"/>
                <a:gd name="T31" fmla="*/ 61 h 177"/>
                <a:gd name="T32" fmla="*/ 87 w 175"/>
                <a:gd name="T33" fmla="*/ 41 h 177"/>
                <a:gd name="T34" fmla="*/ 87 w 175"/>
                <a:gd name="T35" fmla="*/ 0 h 177"/>
                <a:gd name="T36" fmla="*/ 73 w 175"/>
                <a:gd name="T37" fmla="*/ 44 h 177"/>
                <a:gd name="T38" fmla="*/ 11 w 175"/>
                <a:gd name="T39" fmla="*/ 13 h 177"/>
                <a:gd name="T40" fmla="*/ 42 w 175"/>
                <a:gd name="T41" fmla="*/ 74 h 177"/>
                <a:gd name="T42" fmla="*/ 0 w 175"/>
                <a:gd name="T43" fmla="*/ 88 h 177"/>
                <a:gd name="T44" fmla="*/ 42 w 175"/>
                <a:gd name="T45" fmla="*/ 103 h 177"/>
                <a:gd name="T46" fmla="*/ 11 w 175"/>
                <a:gd name="T47" fmla="*/ 165 h 177"/>
                <a:gd name="T48" fmla="*/ 73 w 175"/>
                <a:gd name="T49" fmla="*/ 134 h 177"/>
                <a:gd name="T50" fmla="*/ 87 w 175"/>
                <a:gd name="T51" fmla="*/ 177 h 177"/>
                <a:gd name="T52" fmla="*/ 101 w 175"/>
                <a:gd name="T53" fmla="*/ 134 h 177"/>
                <a:gd name="T54" fmla="*/ 163 w 175"/>
                <a:gd name="T55" fmla="*/ 165 h 177"/>
                <a:gd name="T56" fmla="*/ 132 w 175"/>
                <a:gd name="T57" fmla="*/ 103 h 177"/>
                <a:gd name="T58" fmla="*/ 175 w 175"/>
                <a:gd name="T59" fmla="*/ 88 h 177"/>
                <a:gd name="T60" fmla="*/ 132 w 175"/>
                <a:gd name="T61" fmla="*/ 74 h 177"/>
                <a:gd name="T62" fmla="*/ 163 w 175"/>
                <a:gd name="T63" fmla="*/ 13 h 177"/>
                <a:gd name="T64" fmla="*/ 101 w 175"/>
                <a:gd name="T65" fmla="*/ 44 h 177"/>
                <a:gd name="T66" fmla="*/ 87 w 175"/>
                <a:gd name="T67" fmla="*/ 0 h 177"/>
                <a:gd name="T68" fmla="*/ 87 w 175"/>
                <a:gd name="T6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7">
                  <a:moveTo>
                    <a:pt x="87" y="41"/>
                  </a:moveTo>
                  <a:lnTo>
                    <a:pt x="94" y="61"/>
                  </a:lnTo>
                  <a:lnTo>
                    <a:pt x="135" y="41"/>
                  </a:lnTo>
                  <a:lnTo>
                    <a:pt x="115" y="82"/>
                  </a:lnTo>
                  <a:lnTo>
                    <a:pt x="135" y="88"/>
                  </a:lnTo>
                  <a:lnTo>
                    <a:pt x="115" y="96"/>
                  </a:lnTo>
                  <a:lnTo>
                    <a:pt x="135" y="137"/>
                  </a:lnTo>
                  <a:lnTo>
                    <a:pt x="94" y="116"/>
                  </a:lnTo>
                  <a:lnTo>
                    <a:pt x="87" y="137"/>
                  </a:lnTo>
                  <a:lnTo>
                    <a:pt x="81" y="116"/>
                  </a:lnTo>
                  <a:lnTo>
                    <a:pt x="39" y="137"/>
                  </a:lnTo>
                  <a:lnTo>
                    <a:pt x="60" y="96"/>
                  </a:lnTo>
                  <a:lnTo>
                    <a:pt x="39" y="88"/>
                  </a:lnTo>
                  <a:lnTo>
                    <a:pt x="60" y="82"/>
                  </a:lnTo>
                  <a:lnTo>
                    <a:pt x="39" y="41"/>
                  </a:lnTo>
                  <a:lnTo>
                    <a:pt x="81" y="61"/>
                  </a:lnTo>
                  <a:lnTo>
                    <a:pt x="87" y="41"/>
                  </a:lnTo>
                  <a:close/>
                  <a:moveTo>
                    <a:pt x="87" y="0"/>
                  </a:moveTo>
                  <a:lnTo>
                    <a:pt x="73" y="44"/>
                  </a:lnTo>
                  <a:lnTo>
                    <a:pt x="11" y="13"/>
                  </a:lnTo>
                  <a:lnTo>
                    <a:pt x="42" y="74"/>
                  </a:lnTo>
                  <a:lnTo>
                    <a:pt x="0" y="88"/>
                  </a:lnTo>
                  <a:lnTo>
                    <a:pt x="42" y="103"/>
                  </a:lnTo>
                  <a:lnTo>
                    <a:pt x="11" y="165"/>
                  </a:lnTo>
                  <a:lnTo>
                    <a:pt x="73" y="134"/>
                  </a:lnTo>
                  <a:lnTo>
                    <a:pt x="87" y="177"/>
                  </a:lnTo>
                  <a:lnTo>
                    <a:pt x="101" y="134"/>
                  </a:lnTo>
                  <a:lnTo>
                    <a:pt x="163" y="165"/>
                  </a:lnTo>
                  <a:lnTo>
                    <a:pt x="132" y="103"/>
                  </a:lnTo>
                  <a:lnTo>
                    <a:pt x="175" y="88"/>
                  </a:lnTo>
                  <a:lnTo>
                    <a:pt x="132" y="74"/>
                  </a:lnTo>
                  <a:lnTo>
                    <a:pt x="163" y="13"/>
                  </a:lnTo>
                  <a:lnTo>
                    <a:pt x="101" y="44"/>
                  </a:lnTo>
                  <a:lnTo>
                    <a:pt x="87" y="0"/>
                  </a:lnTo>
                  <a:lnTo>
                    <a:pt x="87" y="0"/>
                  </a:lnTo>
                  <a:close/>
                </a:path>
              </a:pathLst>
            </a:custGeom>
            <a:grpFill/>
            <a:ln>
              <a:noFill/>
            </a:ln>
          </p:spPr>
          <p:txBody>
            <a:bodyPr vert="horz" wrap="square" lIns="68580" tIns="34290" rIns="68580" bIns="34290" numCol="1" anchor="t" anchorCtr="0" compatLnSpc="1"/>
            <a:lstStyle/>
            <a:p>
              <a:endParaRPr lang="zh-CN" altLang="en-US"/>
            </a:p>
          </p:txBody>
        </p:sp>
        <p:sp>
          <p:nvSpPr>
            <p:cNvPr id="219" name="Freeform 222"/>
            <p:cNvSpPr>
              <a:spLocks noEditPoints="1"/>
            </p:cNvSpPr>
            <p:nvPr/>
          </p:nvSpPr>
          <p:spPr bwMode="auto">
            <a:xfrm>
              <a:off x="3423048" y="3176463"/>
              <a:ext cx="208360" cy="210741"/>
            </a:xfrm>
            <a:custGeom>
              <a:avLst/>
              <a:gdLst>
                <a:gd name="T0" fmla="*/ 87 w 175"/>
                <a:gd name="T1" fmla="*/ 41 h 177"/>
                <a:gd name="T2" fmla="*/ 94 w 175"/>
                <a:gd name="T3" fmla="*/ 61 h 177"/>
                <a:gd name="T4" fmla="*/ 135 w 175"/>
                <a:gd name="T5" fmla="*/ 41 h 177"/>
                <a:gd name="T6" fmla="*/ 115 w 175"/>
                <a:gd name="T7" fmla="*/ 82 h 177"/>
                <a:gd name="T8" fmla="*/ 135 w 175"/>
                <a:gd name="T9" fmla="*/ 88 h 177"/>
                <a:gd name="T10" fmla="*/ 115 w 175"/>
                <a:gd name="T11" fmla="*/ 96 h 177"/>
                <a:gd name="T12" fmla="*/ 135 w 175"/>
                <a:gd name="T13" fmla="*/ 137 h 177"/>
                <a:gd name="T14" fmla="*/ 94 w 175"/>
                <a:gd name="T15" fmla="*/ 116 h 177"/>
                <a:gd name="T16" fmla="*/ 87 w 175"/>
                <a:gd name="T17" fmla="*/ 137 h 177"/>
                <a:gd name="T18" fmla="*/ 81 w 175"/>
                <a:gd name="T19" fmla="*/ 116 h 177"/>
                <a:gd name="T20" fmla="*/ 39 w 175"/>
                <a:gd name="T21" fmla="*/ 137 h 177"/>
                <a:gd name="T22" fmla="*/ 60 w 175"/>
                <a:gd name="T23" fmla="*/ 96 h 177"/>
                <a:gd name="T24" fmla="*/ 39 w 175"/>
                <a:gd name="T25" fmla="*/ 88 h 177"/>
                <a:gd name="T26" fmla="*/ 60 w 175"/>
                <a:gd name="T27" fmla="*/ 82 h 177"/>
                <a:gd name="T28" fmla="*/ 39 w 175"/>
                <a:gd name="T29" fmla="*/ 41 h 177"/>
                <a:gd name="T30" fmla="*/ 81 w 175"/>
                <a:gd name="T31" fmla="*/ 61 h 177"/>
                <a:gd name="T32" fmla="*/ 87 w 175"/>
                <a:gd name="T33" fmla="*/ 41 h 177"/>
                <a:gd name="T34" fmla="*/ 87 w 175"/>
                <a:gd name="T35" fmla="*/ 0 h 177"/>
                <a:gd name="T36" fmla="*/ 73 w 175"/>
                <a:gd name="T37" fmla="*/ 44 h 177"/>
                <a:gd name="T38" fmla="*/ 11 w 175"/>
                <a:gd name="T39" fmla="*/ 13 h 177"/>
                <a:gd name="T40" fmla="*/ 42 w 175"/>
                <a:gd name="T41" fmla="*/ 74 h 177"/>
                <a:gd name="T42" fmla="*/ 0 w 175"/>
                <a:gd name="T43" fmla="*/ 88 h 177"/>
                <a:gd name="T44" fmla="*/ 42 w 175"/>
                <a:gd name="T45" fmla="*/ 103 h 177"/>
                <a:gd name="T46" fmla="*/ 11 w 175"/>
                <a:gd name="T47" fmla="*/ 165 h 177"/>
                <a:gd name="T48" fmla="*/ 73 w 175"/>
                <a:gd name="T49" fmla="*/ 134 h 177"/>
                <a:gd name="T50" fmla="*/ 87 w 175"/>
                <a:gd name="T51" fmla="*/ 177 h 177"/>
                <a:gd name="T52" fmla="*/ 101 w 175"/>
                <a:gd name="T53" fmla="*/ 134 h 177"/>
                <a:gd name="T54" fmla="*/ 163 w 175"/>
                <a:gd name="T55" fmla="*/ 165 h 177"/>
                <a:gd name="T56" fmla="*/ 132 w 175"/>
                <a:gd name="T57" fmla="*/ 103 h 177"/>
                <a:gd name="T58" fmla="*/ 175 w 175"/>
                <a:gd name="T59" fmla="*/ 88 h 177"/>
                <a:gd name="T60" fmla="*/ 132 w 175"/>
                <a:gd name="T61" fmla="*/ 74 h 177"/>
                <a:gd name="T62" fmla="*/ 163 w 175"/>
                <a:gd name="T63" fmla="*/ 13 h 177"/>
                <a:gd name="T64" fmla="*/ 101 w 175"/>
                <a:gd name="T65" fmla="*/ 44 h 177"/>
                <a:gd name="T66" fmla="*/ 87 w 175"/>
                <a:gd name="T67" fmla="*/ 0 h 177"/>
                <a:gd name="T68" fmla="*/ 87 w 175"/>
                <a:gd name="T6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7">
                  <a:moveTo>
                    <a:pt x="87" y="41"/>
                  </a:moveTo>
                  <a:lnTo>
                    <a:pt x="94" y="61"/>
                  </a:lnTo>
                  <a:lnTo>
                    <a:pt x="135" y="41"/>
                  </a:lnTo>
                  <a:lnTo>
                    <a:pt x="115" y="82"/>
                  </a:lnTo>
                  <a:lnTo>
                    <a:pt x="135" y="88"/>
                  </a:lnTo>
                  <a:lnTo>
                    <a:pt x="115" y="96"/>
                  </a:lnTo>
                  <a:lnTo>
                    <a:pt x="135" y="137"/>
                  </a:lnTo>
                  <a:lnTo>
                    <a:pt x="94" y="116"/>
                  </a:lnTo>
                  <a:lnTo>
                    <a:pt x="87" y="137"/>
                  </a:lnTo>
                  <a:lnTo>
                    <a:pt x="81" y="116"/>
                  </a:lnTo>
                  <a:lnTo>
                    <a:pt x="39" y="137"/>
                  </a:lnTo>
                  <a:lnTo>
                    <a:pt x="60" y="96"/>
                  </a:lnTo>
                  <a:lnTo>
                    <a:pt x="39" y="88"/>
                  </a:lnTo>
                  <a:lnTo>
                    <a:pt x="60" y="82"/>
                  </a:lnTo>
                  <a:lnTo>
                    <a:pt x="39" y="41"/>
                  </a:lnTo>
                  <a:lnTo>
                    <a:pt x="81" y="61"/>
                  </a:lnTo>
                  <a:lnTo>
                    <a:pt x="87" y="41"/>
                  </a:lnTo>
                  <a:moveTo>
                    <a:pt x="87" y="0"/>
                  </a:moveTo>
                  <a:lnTo>
                    <a:pt x="73" y="44"/>
                  </a:lnTo>
                  <a:lnTo>
                    <a:pt x="11" y="13"/>
                  </a:lnTo>
                  <a:lnTo>
                    <a:pt x="42" y="74"/>
                  </a:lnTo>
                  <a:lnTo>
                    <a:pt x="0" y="88"/>
                  </a:lnTo>
                  <a:lnTo>
                    <a:pt x="42" y="103"/>
                  </a:lnTo>
                  <a:lnTo>
                    <a:pt x="11" y="165"/>
                  </a:lnTo>
                  <a:lnTo>
                    <a:pt x="73" y="134"/>
                  </a:lnTo>
                  <a:lnTo>
                    <a:pt x="87" y="177"/>
                  </a:lnTo>
                  <a:lnTo>
                    <a:pt x="101" y="134"/>
                  </a:lnTo>
                  <a:lnTo>
                    <a:pt x="163" y="165"/>
                  </a:lnTo>
                  <a:lnTo>
                    <a:pt x="132" y="103"/>
                  </a:lnTo>
                  <a:lnTo>
                    <a:pt x="175" y="88"/>
                  </a:lnTo>
                  <a:lnTo>
                    <a:pt x="132" y="74"/>
                  </a:lnTo>
                  <a:lnTo>
                    <a:pt x="163" y="13"/>
                  </a:lnTo>
                  <a:lnTo>
                    <a:pt x="101" y="44"/>
                  </a:lnTo>
                  <a:lnTo>
                    <a:pt x="87" y="0"/>
                  </a:lnTo>
                  <a:lnTo>
                    <a:pt x="87" y="0"/>
                  </a:lnTo>
                </a:path>
              </a:pathLst>
            </a:custGeom>
            <a:grpFill/>
            <a:ln>
              <a:noFill/>
            </a:ln>
          </p:spPr>
          <p:txBody>
            <a:bodyPr vert="horz" wrap="square" lIns="68580" tIns="34290" rIns="68580" bIns="34290" numCol="1" anchor="t" anchorCtr="0" compatLnSpc="1"/>
            <a:lstStyle/>
            <a:p>
              <a:endParaRPr lang="zh-CN" altLang="en-US"/>
            </a:p>
          </p:txBody>
        </p:sp>
        <p:sp>
          <p:nvSpPr>
            <p:cNvPr id="220" name="Freeform 223"/>
            <p:cNvSpPr>
              <a:spLocks noEditPoints="1"/>
            </p:cNvSpPr>
            <p:nvPr/>
          </p:nvSpPr>
          <p:spPr bwMode="auto">
            <a:xfrm>
              <a:off x="3423048" y="1922735"/>
              <a:ext cx="51197" cy="52388"/>
            </a:xfrm>
            <a:custGeom>
              <a:avLst/>
              <a:gdLst>
                <a:gd name="T0" fmla="*/ 0 w 43"/>
                <a:gd name="T1" fmla="*/ 44 h 44"/>
                <a:gd name="T2" fmla="*/ 43 w 43"/>
                <a:gd name="T3" fmla="*/ 44 h 44"/>
                <a:gd name="T4" fmla="*/ 43 w 43"/>
                <a:gd name="T5" fmla="*/ 0 h 44"/>
                <a:gd name="T6" fmla="*/ 0 w 43"/>
                <a:gd name="T7" fmla="*/ 0 h 44"/>
                <a:gd name="T8" fmla="*/ 0 w 43"/>
                <a:gd name="T9" fmla="*/ 44 h 44"/>
                <a:gd name="T10" fmla="*/ 9 w 43"/>
                <a:gd name="T11" fmla="*/ 10 h 44"/>
                <a:gd name="T12" fmla="*/ 34 w 43"/>
                <a:gd name="T13" fmla="*/ 10 h 44"/>
                <a:gd name="T14" fmla="*/ 34 w 43"/>
                <a:gd name="T15" fmla="*/ 34 h 44"/>
                <a:gd name="T16" fmla="*/ 9 w 43"/>
                <a:gd name="T17" fmla="*/ 34 h 44"/>
                <a:gd name="T18" fmla="*/ 9 w 43"/>
                <a:gd name="T19"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0" y="44"/>
                  </a:moveTo>
                  <a:lnTo>
                    <a:pt x="43" y="44"/>
                  </a:lnTo>
                  <a:lnTo>
                    <a:pt x="43" y="0"/>
                  </a:lnTo>
                  <a:lnTo>
                    <a:pt x="0" y="0"/>
                  </a:lnTo>
                  <a:lnTo>
                    <a:pt x="0" y="44"/>
                  </a:lnTo>
                  <a:close/>
                  <a:moveTo>
                    <a:pt x="9" y="10"/>
                  </a:moveTo>
                  <a:lnTo>
                    <a:pt x="34" y="10"/>
                  </a:lnTo>
                  <a:lnTo>
                    <a:pt x="34" y="34"/>
                  </a:lnTo>
                  <a:lnTo>
                    <a:pt x="9" y="34"/>
                  </a:lnTo>
                  <a:lnTo>
                    <a:pt x="9" y="10"/>
                  </a:lnTo>
                  <a:close/>
                </a:path>
              </a:pathLst>
            </a:custGeom>
            <a:grpFill/>
            <a:ln>
              <a:noFill/>
            </a:ln>
          </p:spPr>
          <p:txBody>
            <a:bodyPr vert="horz" wrap="square" lIns="68580" tIns="34290" rIns="68580" bIns="34290" numCol="1" anchor="t" anchorCtr="0" compatLnSpc="1"/>
            <a:lstStyle/>
            <a:p>
              <a:endParaRPr lang="zh-CN" altLang="en-US"/>
            </a:p>
          </p:txBody>
        </p:sp>
        <p:sp>
          <p:nvSpPr>
            <p:cNvPr id="221" name="Freeform 224"/>
            <p:cNvSpPr>
              <a:spLocks noEditPoints="1"/>
            </p:cNvSpPr>
            <p:nvPr/>
          </p:nvSpPr>
          <p:spPr bwMode="auto">
            <a:xfrm>
              <a:off x="3423048" y="2000125"/>
              <a:ext cx="51197" cy="52388"/>
            </a:xfrm>
            <a:custGeom>
              <a:avLst/>
              <a:gdLst>
                <a:gd name="T0" fmla="*/ 0 w 43"/>
                <a:gd name="T1" fmla="*/ 44 h 44"/>
                <a:gd name="T2" fmla="*/ 43 w 43"/>
                <a:gd name="T3" fmla="*/ 44 h 44"/>
                <a:gd name="T4" fmla="*/ 43 w 43"/>
                <a:gd name="T5" fmla="*/ 0 h 44"/>
                <a:gd name="T6" fmla="*/ 0 w 43"/>
                <a:gd name="T7" fmla="*/ 0 h 44"/>
                <a:gd name="T8" fmla="*/ 0 w 43"/>
                <a:gd name="T9" fmla="*/ 44 h 44"/>
                <a:gd name="T10" fmla="*/ 9 w 43"/>
                <a:gd name="T11" fmla="*/ 10 h 44"/>
                <a:gd name="T12" fmla="*/ 34 w 43"/>
                <a:gd name="T13" fmla="*/ 10 h 44"/>
                <a:gd name="T14" fmla="*/ 34 w 43"/>
                <a:gd name="T15" fmla="*/ 35 h 44"/>
                <a:gd name="T16" fmla="*/ 9 w 43"/>
                <a:gd name="T17" fmla="*/ 35 h 44"/>
                <a:gd name="T18" fmla="*/ 9 w 43"/>
                <a:gd name="T19"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0" y="44"/>
                  </a:moveTo>
                  <a:lnTo>
                    <a:pt x="43" y="44"/>
                  </a:lnTo>
                  <a:lnTo>
                    <a:pt x="43" y="0"/>
                  </a:lnTo>
                  <a:lnTo>
                    <a:pt x="0" y="0"/>
                  </a:lnTo>
                  <a:lnTo>
                    <a:pt x="0" y="44"/>
                  </a:lnTo>
                  <a:close/>
                  <a:moveTo>
                    <a:pt x="9" y="10"/>
                  </a:moveTo>
                  <a:lnTo>
                    <a:pt x="34" y="10"/>
                  </a:lnTo>
                  <a:lnTo>
                    <a:pt x="34" y="35"/>
                  </a:lnTo>
                  <a:lnTo>
                    <a:pt x="9" y="35"/>
                  </a:lnTo>
                  <a:lnTo>
                    <a:pt x="9" y="10"/>
                  </a:lnTo>
                  <a:close/>
                </a:path>
              </a:pathLst>
            </a:custGeom>
            <a:grpFill/>
            <a:ln>
              <a:noFill/>
            </a:ln>
          </p:spPr>
          <p:txBody>
            <a:bodyPr vert="horz" wrap="square" lIns="68580" tIns="34290" rIns="68580" bIns="34290" numCol="1" anchor="t" anchorCtr="0" compatLnSpc="1"/>
            <a:lstStyle/>
            <a:p>
              <a:endParaRPr lang="zh-CN" altLang="en-US"/>
            </a:p>
          </p:txBody>
        </p:sp>
        <p:sp>
          <p:nvSpPr>
            <p:cNvPr id="222" name="Rectangle 225"/>
            <p:cNvSpPr>
              <a:spLocks noChangeArrowheads="1"/>
            </p:cNvSpPr>
            <p:nvPr/>
          </p:nvSpPr>
          <p:spPr bwMode="auto">
            <a:xfrm>
              <a:off x="3500438" y="1934641"/>
              <a:ext cx="130969" cy="28575"/>
            </a:xfrm>
            <a:prstGeom prst="rect">
              <a:avLst/>
            </a:prstGeom>
            <a:grpFill/>
            <a:ln>
              <a:noFill/>
            </a:ln>
          </p:spPr>
          <p:txBody>
            <a:bodyPr vert="horz" wrap="square" lIns="68580" tIns="34290" rIns="68580" bIns="34290" numCol="1" anchor="t" anchorCtr="0" compatLnSpc="1"/>
            <a:lstStyle/>
            <a:p>
              <a:endParaRPr lang="zh-CN" altLang="en-US"/>
            </a:p>
          </p:txBody>
        </p:sp>
        <p:sp>
          <p:nvSpPr>
            <p:cNvPr id="223" name="Rectangle 226"/>
            <p:cNvSpPr>
              <a:spLocks noChangeArrowheads="1"/>
            </p:cNvSpPr>
            <p:nvPr/>
          </p:nvSpPr>
          <p:spPr bwMode="auto">
            <a:xfrm>
              <a:off x="3500438" y="2012031"/>
              <a:ext cx="130969" cy="29766"/>
            </a:xfrm>
            <a:prstGeom prst="rect">
              <a:avLst/>
            </a:prstGeom>
            <a:grpFill/>
            <a:ln>
              <a:noFill/>
            </a:ln>
          </p:spPr>
          <p:txBody>
            <a:bodyPr vert="horz" wrap="square" lIns="68580" tIns="34290" rIns="68580" bIns="34290" numCol="1" anchor="t" anchorCtr="0" compatLnSpc="1"/>
            <a:lstStyle/>
            <a:p>
              <a:endParaRPr lang="zh-CN" altLang="en-US"/>
            </a:p>
          </p:txBody>
        </p:sp>
        <p:sp>
          <p:nvSpPr>
            <p:cNvPr id="224" name="Freeform 227"/>
            <p:cNvSpPr>
              <a:spLocks noEditPoints="1"/>
            </p:cNvSpPr>
            <p:nvPr/>
          </p:nvSpPr>
          <p:spPr bwMode="auto">
            <a:xfrm>
              <a:off x="3423048" y="2078706"/>
              <a:ext cx="51197" cy="52388"/>
            </a:xfrm>
            <a:custGeom>
              <a:avLst/>
              <a:gdLst>
                <a:gd name="T0" fmla="*/ 0 w 43"/>
                <a:gd name="T1" fmla="*/ 44 h 44"/>
                <a:gd name="T2" fmla="*/ 43 w 43"/>
                <a:gd name="T3" fmla="*/ 44 h 44"/>
                <a:gd name="T4" fmla="*/ 43 w 43"/>
                <a:gd name="T5" fmla="*/ 0 h 44"/>
                <a:gd name="T6" fmla="*/ 0 w 43"/>
                <a:gd name="T7" fmla="*/ 0 h 44"/>
                <a:gd name="T8" fmla="*/ 0 w 43"/>
                <a:gd name="T9" fmla="*/ 44 h 44"/>
                <a:gd name="T10" fmla="*/ 9 w 43"/>
                <a:gd name="T11" fmla="*/ 10 h 44"/>
                <a:gd name="T12" fmla="*/ 34 w 43"/>
                <a:gd name="T13" fmla="*/ 10 h 44"/>
                <a:gd name="T14" fmla="*/ 34 w 43"/>
                <a:gd name="T15" fmla="*/ 35 h 44"/>
                <a:gd name="T16" fmla="*/ 9 w 43"/>
                <a:gd name="T17" fmla="*/ 35 h 44"/>
                <a:gd name="T18" fmla="*/ 9 w 43"/>
                <a:gd name="T19"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0" y="44"/>
                  </a:moveTo>
                  <a:lnTo>
                    <a:pt x="43" y="44"/>
                  </a:lnTo>
                  <a:lnTo>
                    <a:pt x="43" y="0"/>
                  </a:lnTo>
                  <a:lnTo>
                    <a:pt x="0" y="0"/>
                  </a:lnTo>
                  <a:lnTo>
                    <a:pt x="0" y="44"/>
                  </a:lnTo>
                  <a:close/>
                  <a:moveTo>
                    <a:pt x="9" y="10"/>
                  </a:moveTo>
                  <a:lnTo>
                    <a:pt x="34" y="10"/>
                  </a:lnTo>
                  <a:lnTo>
                    <a:pt x="34" y="35"/>
                  </a:lnTo>
                  <a:lnTo>
                    <a:pt x="9" y="35"/>
                  </a:lnTo>
                  <a:lnTo>
                    <a:pt x="9" y="10"/>
                  </a:lnTo>
                  <a:close/>
                </a:path>
              </a:pathLst>
            </a:custGeom>
            <a:grpFill/>
            <a:ln>
              <a:noFill/>
            </a:ln>
          </p:spPr>
          <p:txBody>
            <a:bodyPr vert="horz" wrap="square" lIns="68580" tIns="34290" rIns="68580" bIns="34290" numCol="1" anchor="t" anchorCtr="0" compatLnSpc="1"/>
            <a:lstStyle/>
            <a:p>
              <a:endParaRPr lang="zh-CN" altLang="en-US"/>
            </a:p>
          </p:txBody>
        </p:sp>
        <p:sp>
          <p:nvSpPr>
            <p:cNvPr id="225" name="Rectangle 228"/>
            <p:cNvSpPr>
              <a:spLocks noChangeArrowheads="1"/>
            </p:cNvSpPr>
            <p:nvPr/>
          </p:nvSpPr>
          <p:spPr bwMode="auto">
            <a:xfrm>
              <a:off x="3500438" y="2090613"/>
              <a:ext cx="130969" cy="29766"/>
            </a:xfrm>
            <a:prstGeom prst="rect">
              <a:avLst/>
            </a:prstGeom>
            <a:grpFill/>
            <a:ln>
              <a:noFill/>
            </a:ln>
          </p:spPr>
          <p:txBody>
            <a:bodyPr vert="horz" wrap="square" lIns="68580" tIns="34290" rIns="68580" bIns="34290" numCol="1" anchor="t" anchorCtr="0" compatLnSpc="1"/>
            <a:lstStyle/>
            <a:p>
              <a:endParaRPr lang="zh-CN" altLang="en-US"/>
            </a:p>
          </p:txBody>
        </p:sp>
        <p:sp>
          <p:nvSpPr>
            <p:cNvPr id="226" name="Freeform 229"/>
            <p:cNvSpPr>
              <a:spLocks noEditPoints="1"/>
            </p:cNvSpPr>
            <p:nvPr/>
          </p:nvSpPr>
          <p:spPr bwMode="auto">
            <a:xfrm>
              <a:off x="4320778" y="1997744"/>
              <a:ext cx="25004" cy="25004"/>
            </a:xfrm>
            <a:custGeom>
              <a:avLst/>
              <a:gdLst>
                <a:gd name="T0" fmla="*/ 0 w 21"/>
                <a:gd name="T1" fmla="*/ 21 h 21"/>
                <a:gd name="T2" fmla="*/ 21 w 21"/>
                <a:gd name="T3" fmla="*/ 21 h 21"/>
                <a:gd name="T4" fmla="*/ 21 w 21"/>
                <a:gd name="T5" fmla="*/ 0 h 21"/>
                <a:gd name="T6" fmla="*/ 0 w 21"/>
                <a:gd name="T7" fmla="*/ 0 h 21"/>
                <a:gd name="T8" fmla="*/ 0 w 21"/>
                <a:gd name="T9" fmla="*/ 21 h 21"/>
                <a:gd name="T10" fmla="*/ 5 w 21"/>
                <a:gd name="T11" fmla="*/ 5 h 21"/>
                <a:gd name="T12" fmla="*/ 17 w 21"/>
                <a:gd name="T13" fmla="*/ 5 h 21"/>
                <a:gd name="T14" fmla="*/ 17 w 21"/>
                <a:gd name="T15" fmla="*/ 17 h 21"/>
                <a:gd name="T16" fmla="*/ 5 w 21"/>
                <a:gd name="T17" fmla="*/ 17 h 21"/>
                <a:gd name="T18" fmla="*/ 5 w 21"/>
                <a:gd name="T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0" y="21"/>
                  </a:moveTo>
                  <a:lnTo>
                    <a:pt x="21" y="21"/>
                  </a:lnTo>
                  <a:lnTo>
                    <a:pt x="21" y="0"/>
                  </a:lnTo>
                  <a:lnTo>
                    <a:pt x="0" y="0"/>
                  </a:lnTo>
                  <a:lnTo>
                    <a:pt x="0" y="21"/>
                  </a:lnTo>
                  <a:close/>
                  <a:moveTo>
                    <a:pt x="5" y="5"/>
                  </a:moveTo>
                  <a:lnTo>
                    <a:pt x="17" y="5"/>
                  </a:lnTo>
                  <a:lnTo>
                    <a:pt x="17" y="17"/>
                  </a:lnTo>
                  <a:lnTo>
                    <a:pt x="5" y="17"/>
                  </a:lnTo>
                  <a:lnTo>
                    <a:pt x="5" y="5"/>
                  </a:lnTo>
                  <a:close/>
                </a:path>
              </a:pathLst>
            </a:custGeom>
            <a:grpFill/>
            <a:ln>
              <a:noFill/>
            </a:ln>
          </p:spPr>
          <p:txBody>
            <a:bodyPr vert="horz" wrap="square" lIns="68580" tIns="34290" rIns="68580" bIns="34290" numCol="1" anchor="t" anchorCtr="0" compatLnSpc="1"/>
            <a:lstStyle/>
            <a:p>
              <a:endParaRPr lang="zh-CN" altLang="en-US"/>
            </a:p>
          </p:txBody>
        </p:sp>
        <p:sp>
          <p:nvSpPr>
            <p:cNvPr id="227" name="Freeform 230"/>
            <p:cNvSpPr>
              <a:spLocks noEditPoints="1"/>
            </p:cNvSpPr>
            <p:nvPr/>
          </p:nvSpPr>
          <p:spPr bwMode="auto">
            <a:xfrm>
              <a:off x="4320778" y="2035844"/>
              <a:ext cx="25004" cy="26194"/>
            </a:xfrm>
            <a:custGeom>
              <a:avLst/>
              <a:gdLst>
                <a:gd name="T0" fmla="*/ 0 w 21"/>
                <a:gd name="T1" fmla="*/ 22 h 22"/>
                <a:gd name="T2" fmla="*/ 21 w 21"/>
                <a:gd name="T3" fmla="*/ 22 h 22"/>
                <a:gd name="T4" fmla="*/ 21 w 21"/>
                <a:gd name="T5" fmla="*/ 0 h 22"/>
                <a:gd name="T6" fmla="*/ 0 w 21"/>
                <a:gd name="T7" fmla="*/ 0 h 22"/>
                <a:gd name="T8" fmla="*/ 0 w 21"/>
                <a:gd name="T9" fmla="*/ 22 h 22"/>
                <a:gd name="T10" fmla="*/ 5 w 21"/>
                <a:gd name="T11" fmla="*/ 5 h 22"/>
                <a:gd name="T12" fmla="*/ 17 w 21"/>
                <a:gd name="T13" fmla="*/ 5 h 22"/>
                <a:gd name="T14" fmla="*/ 17 w 21"/>
                <a:gd name="T15" fmla="*/ 17 h 22"/>
                <a:gd name="T16" fmla="*/ 5 w 21"/>
                <a:gd name="T17" fmla="*/ 17 h 22"/>
                <a:gd name="T18" fmla="*/ 5 w 21"/>
                <a:gd name="T1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0" y="22"/>
                  </a:moveTo>
                  <a:lnTo>
                    <a:pt x="21" y="22"/>
                  </a:lnTo>
                  <a:lnTo>
                    <a:pt x="21" y="0"/>
                  </a:lnTo>
                  <a:lnTo>
                    <a:pt x="0" y="0"/>
                  </a:lnTo>
                  <a:lnTo>
                    <a:pt x="0" y="22"/>
                  </a:lnTo>
                  <a:close/>
                  <a:moveTo>
                    <a:pt x="5" y="5"/>
                  </a:moveTo>
                  <a:lnTo>
                    <a:pt x="17" y="5"/>
                  </a:lnTo>
                  <a:lnTo>
                    <a:pt x="17" y="17"/>
                  </a:lnTo>
                  <a:lnTo>
                    <a:pt x="5" y="17"/>
                  </a:lnTo>
                  <a:lnTo>
                    <a:pt x="5" y="5"/>
                  </a:lnTo>
                  <a:close/>
                </a:path>
              </a:pathLst>
            </a:custGeom>
            <a:grpFill/>
            <a:ln>
              <a:noFill/>
            </a:ln>
          </p:spPr>
          <p:txBody>
            <a:bodyPr vert="horz" wrap="square" lIns="68580" tIns="34290" rIns="68580" bIns="34290" numCol="1" anchor="t" anchorCtr="0" compatLnSpc="1"/>
            <a:lstStyle/>
            <a:p>
              <a:endParaRPr lang="zh-CN" altLang="en-US"/>
            </a:p>
          </p:txBody>
        </p:sp>
        <p:sp>
          <p:nvSpPr>
            <p:cNvPr id="228" name="Rectangle 231"/>
            <p:cNvSpPr>
              <a:spLocks noChangeArrowheads="1"/>
            </p:cNvSpPr>
            <p:nvPr/>
          </p:nvSpPr>
          <p:spPr bwMode="auto">
            <a:xfrm>
              <a:off x="4358879" y="2003697"/>
              <a:ext cx="46435" cy="14288"/>
            </a:xfrm>
            <a:prstGeom prst="rect">
              <a:avLst/>
            </a:prstGeom>
            <a:grpFill/>
            <a:ln>
              <a:noFill/>
            </a:ln>
          </p:spPr>
          <p:txBody>
            <a:bodyPr vert="horz" wrap="square" lIns="68580" tIns="34290" rIns="68580" bIns="34290" numCol="1" anchor="t" anchorCtr="0" compatLnSpc="1"/>
            <a:lstStyle/>
            <a:p>
              <a:endParaRPr lang="zh-CN" altLang="en-US"/>
            </a:p>
          </p:txBody>
        </p:sp>
        <p:sp>
          <p:nvSpPr>
            <p:cNvPr id="229" name="Rectangle 232"/>
            <p:cNvSpPr>
              <a:spLocks noChangeArrowheads="1"/>
            </p:cNvSpPr>
            <p:nvPr/>
          </p:nvSpPr>
          <p:spPr bwMode="auto">
            <a:xfrm>
              <a:off x="4358879" y="2041797"/>
              <a:ext cx="46435" cy="14288"/>
            </a:xfrm>
            <a:prstGeom prst="rect">
              <a:avLst/>
            </a:prstGeom>
            <a:grpFill/>
            <a:ln>
              <a:noFill/>
            </a:ln>
          </p:spPr>
          <p:txBody>
            <a:bodyPr vert="horz" wrap="square" lIns="68580" tIns="34290" rIns="68580" bIns="34290" numCol="1" anchor="t" anchorCtr="0" compatLnSpc="1"/>
            <a:lstStyle/>
            <a:p>
              <a:endParaRPr lang="zh-CN" altLang="en-US"/>
            </a:p>
          </p:txBody>
        </p:sp>
        <p:sp>
          <p:nvSpPr>
            <p:cNvPr id="230" name="Freeform 233"/>
            <p:cNvSpPr>
              <a:spLocks noEditPoints="1"/>
            </p:cNvSpPr>
            <p:nvPr/>
          </p:nvSpPr>
          <p:spPr bwMode="auto">
            <a:xfrm>
              <a:off x="4320778" y="2073944"/>
              <a:ext cx="25004" cy="26194"/>
            </a:xfrm>
            <a:custGeom>
              <a:avLst/>
              <a:gdLst>
                <a:gd name="T0" fmla="*/ 0 w 21"/>
                <a:gd name="T1" fmla="*/ 22 h 22"/>
                <a:gd name="T2" fmla="*/ 21 w 21"/>
                <a:gd name="T3" fmla="*/ 22 h 22"/>
                <a:gd name="T4" fmla="*/ 21 w 21"/>
                <a:gd name="T5" fmla="*/ 0 h 22"/>
                <a:gd name="T6" fmla="*/ 0 w 21"/>
                <a:gd name="T7" fmla="*/ 0 h 22"/>
                <a:gd name="T8" fmla="*/ 0 w 21"/>
                <a:gd name="T9" fmla="*/ 22 h 22"/>
                <a:gd name="T10" fmla="*/ 5 w 21"/>
                <a:gd name="T11" fmla="*/ 5 h 22"/>
                <a:gd name="T12" fmla="*/ 17 w 21"/>
                <a:gd name="T13" fmla="*/ 5 h 22"/>
                <a:gd name="T14" fmla="*/ 17 w 21"/>
                <a:gd name="T15" fmla="*/ 17 h 22"/>
                <a:gd name="T16" fmla="*/ 5 w 21"/>
                <a:gd name="T17" fmla="*/ 17 h 22"/>
                <a:gd name="T18" fmla="*/ 5 w 21"/>
                <a:gd name="T1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0" y="22"/>
                  </a:moveTo>
                  <a:lnTo>
                    <a:pt x="21" y="22"/>
                  </a:lnTo>
                  <a:lnTo>
                    <a:pt x="21" y="0"/>
                  </a:lnTo>
                  <a:lnTo>
                    <a:pt x="0" y="0"/>
                  </a:lnTo>
                  <a:lnTo>
                    <a:pt x="0" y="22"/>
                  </a:lnTo>
                  <a:close/>
                  <a:moveTo>
                    <a:pt x="5" y="5"/>
                  </a:moveTo>
                  <a:lnTo>
                    <a:pt x="17" y="5"/>
                  </a:lnTo>
                  <a:lnTo>
                    <a:pt x="17" y="17"/>
                  </a:lnTo>
                  <a:lnTo>
                    <a:pt x="5" y="17"/>
                  </a:lnTo>
                  <a:lnTo>
                    <a:pt x="5" y="5"/>
                  </a:lnTo>
                  <a:close/>
                </a:path>
              </a:pathLst>
            </a:custGeom>
            <a:grpFill/>
            <a:ln>
              <a:noFill/>
            </a:ln>
          </p:spPr>
          <p:txBody>
            <a:bodyPr vert="horz" wrap="square" lIns="68580" tIns="34290" rIns="68580" bIns="34290" numCol="1" anchor="t" anchorCtr="0" compatLnSpc="1"/>
            <a:lstStyle/>
            <a:p>
              <a:endParaRPr lang="zh-CN" altLang="en-US"/>
            </a:p>
          </p:txBody>
        </p:sp>
        <p:sp>
          <p:nvSpPr>
            <p:cNvPr id="231" name="Rectangle 234"/>
            <p:cNvSpPr>
              <a:spLocks noChangeArrowheads="1"/>
            </p:cNvSpPr>
            <p:nvPr/>
          </p:nvSpPr>
          <p:spPr bwMode="auto">
            <a:xfrm>
              <a:off x="4358879" y="2079897"/>
              <a:ext cx="46435" cy="14288"/>
            </a:xfrm>
            <a:prstGeom prst="rect">
              <a:avLst/>
            </a:prstGeom>
            <a:grpFill/>
            <a:ln>
              <a:noFill/>
            </a:ln>
          </p:spPr>
          <p:txBody>
            <a:bodyPr vert="horz" wrap="square" lIns="68580" tIns="34290" rIns="68580" bIns="34290" numCol="1" anchor="t" anchorCtr="0" compatLnSpc="1"/>
            <a:lstStyle/>
            <a:p>
              <a:endParaRPr lang="zh-CN" altLang="en-US"/>
            </a:p>
          </p:txBody>
        </p:sp>
        <p:sp>
          <p:nvSpPr>
            <p:cNvPr id="232" name="Freeform 235"/>
            <p:cNvSpPr>
              <a:spLocks noEditPoints="1"/>
            </p:cNvSpPr>
            <p:nvPr/>
          </p:nvSpPr>
          <p:spPr bwMode="auto">
            <a:xfrm>
              <a:off x="4287441" y="1922735"/>
              <a:ext cx="151210" cy="208360"/>
            </a:xfrm>
            <a:custGeom>
              <a:avLst/>
              <a:gdLst>
                <a:gd name="T0" fmla="*/ 37 w 127"/>
                <a:gd name="T1" fmla="*/ 0 h 175"/>
                <a:gd name="T2" fmla="*/ 37 w 127"/>
                <a:gd name="T3" fmla="*/ 0 h 175"/>
                <a:gd name="T4" fmla="*/ 0 w 127"/>
                <a:gd name="T5" fmla="*/ 36 h 175"/>
                <a:gd name="T6" fmla="*/ 0 w 127"/>
                <a:gd name="T7" fmla="*/ 175 h 175"/>
                <a:gd name="T8" fmla="*/ 127 w 127"/>
                <a:gd name="T9" fmla="*/ 175 h 175"/>
                <a:gd name="T10" fmla="*/ 127 w 127"/>
                <a:gd name="T11" fmla="*/ 0 h 175"/>
                <a:gd name="T12" fmla="*/ 37 w 127"/>
                <a:gd name="T13" fmla="*/ 0 h 175"/>
                <a:gd name="T14" fmla="*/ 113 w 127"/>
                <a:gd name="T15" fmla="*/ 161 h 175"/>
                <a:gd name="T16" fmla="*/ 15 w 127"/>
                <a:gd name="T17" fmla="*/ 161 h 175"/>
                <a:gd name="T18" fmla="*/ 15 w 127"/>
                <a:gd name="T19" fmla="*/ 51 h 175"/>
                <a:gd name="T20" fmla="*/ 51 w 127"/>
                <a:gd name="T21" fmla="*/ 51 h 175"/>
                <a:gd name="T22" fmla="*/ 51 w 127"/>
                <a:gd name="T23" fmla="*/ 14 h 175"/>
                <a:gd name="T24" fmla="*/ 113 w 127"/>
                <a:gd name="T25" fmla="*/ 14 h 175"/>
                <a:gd name="T26" fmla="*/ 113 w 127"/>
                <a:gd name="T27" fmla="*/ 16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75">
                  <a:moveTo>
                    <a:pt x="37" y="0"/>
                  </a:moveTo>
                  <a:lnTo>
                    <a:pt x="37" y="0"/>
                  </a:lnTo>
                  <a:lnTo>
                    <a:pt x="0" y="36"/>
                  </a:lnTo>
                  <a:lnTo>
                    <a:pt x="0" y="175"/>
                  </a:lnTo>
                  <a:lnTo>
                    <a:pt x="127" y="175"/>
                  </a:lnTo>
                  <a:lnTo>
                    <a:pt x="127" y="0"/>
                  </a:lnTo>
                  <a:lnTo>
                    <a:pt x="37" y="0"/>
                  </a:lnTo>
                  <a:close/>
                  <a:moveTo>
                    <a:pt x="113" y="161"/>
                  </a:moveTo>
                  <a:lnTo>
                    <a:pt x="15" y="161"/>
                  </a:lnTo>
                  <a:lnTo>
                    <a:pt x="15" y="51"/>
                  </a:lnTo>
                  <a:lnTo>
                    <a:pt x="51" y="51"/>
                  </a:lnTo>
                  <a:lnTo>
                    <a:pt x="51" y="14"/>
                  </a:lnTo>
                  <a:lnTo>
                    <a:pt x="113" y="14"/>
                  </a:lnTo>
                  <a:lnTo>
                    <a:pt x="113" y="161"/>
                  </a:lnTo>
                  <a:close/>
                </a:path>
              </a:pathLst>
            </a:custGeom>
            <a:grpFill/>
            <a:ln>
              <a:noFill/>
            </a:ln>
          </p:spPr>
          <p:txBody>
            <a:bodyPr vert="horz" wrap="square" lIns="68580" tIns="34290" rIns="68580" bIns="34290" numCol="1" anchor="t" anchorCtr="0" compatLnSpc="1"/>
            <a:lstStyle/>
            <a:p>
              <a:endParaRPr lang="zh-CN" altLang="en-US"/>
            </a:p>
          </p:txBody>
        </p:sp>
        <p:sp>
          <p:nvSpPr>
            <p:cNvPr id="233" name="Freeform 236"/>
            <p:cNvSpPr>
              <a:spLocks noEditPoints="1"/>
            </p:cNvSpPr>
            <p:nvPr/>
          </p:nvSpPr>
          <p:spPr bwMode="auto">
            <a:xfrm>
              <a:off x="3896916" y="1989410"/>
              <a:ext cx="25004" cy="25004"/>
            </a:xfrm>
            <a:custGeom>
              <a:avLst/>
              <a:gdLst>
                <a:gd name="T0" fmla="*/ 0 w 21"/>
                <a:gd name="T1" fmla="*/ 21 h 21"/>
                <a:gd name="T2" fmla="*/ 21 w 21"/>
                <a:gd name="T3" fmla="*/ 21 h 21"/>
                <a:gd name="T4" fmla="*/ 21 w 21"/>
                <a:gd name="T5" fmla="*/ 0 h 21"/>
                <a:gd name="T6" fmla="*/ 0 w 21"/>
                <a:gd name="T7" fmla="*/ 0 h 21"/>
                <a:gd name="T8" fmla="*/ 0 w 21"/>
                <a:gd name="T9" fmla="*/ 21 h 21"/>
                <a:gd name="T10" fmla="*/ 5 w 21"/>
                <a:gd name="T11" fmla="*/ 5 h 21"/>
                <a:gd name="T12" fmla="*/ 17 w 21"/>
                <a:gd name="T13" fmla="*/ 5 h 21"/>
                <a:gd name="T14" fmla="*/ 17 w 21"/>
                <a:gd name="T15" fmla="*/ 17 h 21"/>
                <a:gd name="T16" fmla="*/ 5 w 21"/>
                <a:gd name="T17" fmla="*/ 17 h 21"/>
                <a:gd name="T18" fmla="*/ 5 w 21"/>
                <a:gd name="T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0" y="21"/>
                  </a:moveTo>
                  <a:lnTo>
                    <a:pt x="21" y="21"/>
                  </a:lnTo>
                  <a:lnTo>
                    <a:pt x="21" y="0"/>
                  </a:lnTo>
                  <a:lnTo>
                    <a:pt x="0" y="0"/>
                  </a:lnTo>
                  <a:lnTo>
                    <a:pt x="0" y="21"/>
                  </a:lnTo>
                  <a:close/>
                  <a:moveTo>
                    <a:pt x="5" y="5"/>
                  </a:moveTo>
                  <a:lnTo>
                    <a:pt x="17" y="5"/>
                  </a:lnTo>
                  <a:lnTo>
                    <a:pt x="17" y="17"/>
                  </a:lnTo>
                  <a:lnTo>
                    <a:pt x="5" y="17"/>
                  </a:lnTo>
                  <a:lnTo>
                    <a:pt x="5" y="5"/>
                  </a:lnTo>
                  <a:close/>
                </a:path>
              </a:pathLst>
            </a:custGeom>
            <a:grpFill/>
            <a:ln>
              <a:noFill/>
            </a:ln>
          </p:spPr>
          <p:txBody>
            <a:bodyPr vert="horz" wrap="square" lIns="68580" tIns="34290" rIns="68580" bIns="34290" numCol="1" anchor="t" anchorCtr="0" compatLnSpc="1"/>
            <a:lstStyle/>
            <a:p>
              <a:endParaRPr lang="zh-CN" altLang="en-US"/>
            </a:p>
          </p:txBody>
        </p:sp>
        <p:sp>
          <p:nvSpPr>
            <p:cNvPr id="234" name="Freeform 237"/>
            <p:cNvSpPr>
              <a:spLocks noEditPoints="1"/>
            </p:cNvSpPr>
            <p:nvPr/>
          </p:nvSpPr>
          <p:spPr bwMode="auto">
            <a:xfrm>
              <a:off x="3896916" y="2027510"/>
              <a:ext cx="25004" cy="25004"/>
            </a:xfrm>
            <a:custGeom>
              <a:avLst/>
              <a:gdLst>
                <a:gd name="T0" fmla="*/ 0 w 21"/>
                <a:gd name="T1" fmla="*/ 21 h 21"/>
                <a:gd name="T2" fmla="*/ 21 w 21"/>
                <a:gd name="T3" fmla="*/ 21 h 21"/>
                <a:gd name="T4" fmla="*/ 21 w 21"/>
                <a:gd name="T5" fmla="*/ 0 h 21"/>
                <a:gd name="T6" fmla="*/ 0 w 21"/>
                <a:gd name="T7" fmla="*/ 0 h 21"/>
                <a:gd name="T8" fmla="*/ 0 w 21"/>
                <a:gd name="T9" fmla="*/ 21 h 21"/>
                <a:gd name="T10" fmla="*/ 5 w 21"/>
                <a:gd name="T11" fmla="*/ 5 h 21"/>
                <a:gd name="T12" fmla="*/ 17 w 21"/>
                <a:gd name="T13" fmla="*/ 5 h 21"/>
                <a:gd name="T14" fmla="*/ 17 w 21"/>
                <a:gd name="T15" fmla="*/ 17 h 21"/>
                <a:gd name="T16" fmla="*/ 5 w 21"/>
                <a:gd name="T17" fmla="*/ 17 h 21"/>
                <a:gd name="T18" fmla="*/ 5 w 21"/>
                <a:gd name="T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0" y="21"/>
                  </a:moveTo>
                  <a:lnTo>
                    <a:pt x="21" y="21"/>
                  </a:lnTo>
                  <a:lnTo>
                    <a:pt x="21" y="0"/>
                  </a:lnTo>
                  <a:lnTo>
                    <a:pt x="0" y="0"/>
                  </a:lnTo>
                  <a:lnTo>
                    <a:pt x="0" y="21"/>
                  </a:lnTo>
                  <a:close/>
                  <a:moveTo>
                    <a:pt x="5" y="5"/>
                  </a:moveTo>
                  <a:lnTo>
                    <a:pt x="17" y="5"/>
                  </a:lnTo>
                  <a:lnTo>
                    <a:pt x="17" y="17"/>
                  </a:lnTo>
                  <a:lnTo>
                    <a:pt x="5" y="17"/>
                  </a:lnTo>
                  <a:lnTo>
                    <a:pt x="5" y="5"/>
                  </a:lnTo>
                  <a:close/>
                </a:path>
              </a:pathLst>
            </a:custGeom>
            <a:grpFill/>
            <a:ln>
              <a:noFill/>
            </a:ln>
          </p:spPr>
          <p:txBody>
            <a:bodyPr vert="horz" wrap="square" lIns="68580" tIns="34290" rIns="68580" bIns="34290" numCol="1" anchor="t" anchorCtr="0" compatLnSpc="1"/>
            <a:lstStyle/>
            <a:p>
              <a:endParaRPr lang="zh-CN" altLang="en-US"/>
            </a:p>
          </p:txBody>
        </p:sp>
        <p:sp>
          <p:nvSpPr>
            <p:cNvPr id="235" name="Rectangle 238"/>
            <p:cNvSpPr>
              <a:spLocks noChangeArrowheads="1"/>
            </p:cNvSpPr>
            <p:nvPr/>
          </p:nvSpPr>
          <p:spPr bwMode="auto">
            <a:xfrm>
              <a:off x="3935016" y="1995363"/>
              <a:ext cx="58341" cy="14288"/>
            </a:xfrm>
            <a:prstGeom prst="rect">
              <a:avLst/>
            </a:prstGeom>
            <a:grpFill/>
            <a:ln>
              <a:noFill/>
            </a:ln>
          </p:spPr>
          <p:txBody>
            <a:bodyPr vert="horz" wrap="square" lIns="68580" tIns="34290" rIns="68580" bIns="34290" numCol="1" anchor="t" anchorCtr="0" compatLnSpc="1"/>
            <a:lstStyle/>
            <a:p>
              <a:endParaRPr lang="zh-CN" altLang="en-US"/>
            </a:p>
          </p:txBody>
        </p:sp>
        <p:sp>
          <p:nvSpPr>
            <p:cNvPr id="236" name="Rectangle 239"/>
            <p:cNvSpPr>
              <a:spLocks noChangeArrowheads="1"/>
            </p:cNvSpPr>
            <p:nvPr/>
          </p:nvSpPr>
          <p:spPr bwMode="auto">
            <a:xfrm>
              <a:off x="3935016" y="2033463"/>
              <a:ext cx="58341" cy="14288"/>
            </a:xfrm>
            <a:prstGeom prst="rect">
              <a:avLst/>
            </a:prstGeom>
            <a:grpFill/>
            <a:ln>
              <a:noFill/>
            </a:ln>
          </p:spPr>
          <p:txBody>
            <a:bodyPr vert="horz" wrap="square" lIns="68580" tIns="34290" rIns="68580" bIns="34290" numCol="1" anchor="t" anchorCtr="0" compatLnSpc="1"/>
            <a:lstStyle/>
            <a:p>
              <a:endParaRPr lang="zh-CN" altLang="en-US"/>
            </a:p>
          </p:txBody>
        </p:sp>
        <p:sp>
          <p:nvSpPr>
            <p:cNvPr id="237" name="Freeform 240"/>
            <p:cNvSpPr>
              <a:spLocks noEditPoints="1"/>
            </p:cNvSpPr>
            <p:nvPr/>
          </p:nvSpPr>
          <p:spPr bwMode="auto">
            <a:xfrm>
              <a:off x="3896916" y="2065610"/>
              <a:ext cx="25004" cy="26194"/>
            </a:xfrm>
            <a:custGeom>
              <a:avLst/>
              <a:gdLst>
                <a:gd name="T0" fmla="*/ 0 w 21"/>
                <a:gd name="T1" fmla="*/ 22 h 22"/>
                <a:gd name="T2" fmla="*/ 21 w 21"/>
                <a:gd name="T3" fmla="*/ 22 h 22"/>
                <a:gd name="T4" fmla="*/ 21 w 21"/>
                <a:gd name="T5" fmla="*/ 0 h 22"/>
                <a:gd name="T6" fmla="*/ 0 w 21"/>
                <a:gd name="T7" fmla="*/ 0 h 22"/>
                <a:gd name="T8" fmla="*/ 0 w 21"/>
                <a:gd name="T9" fmla="*/ 22 h 22"/>
                <a:gd name="T10" fmla="*/ 5 w 21"/>
                <a:gd name="T11" fmla="*/ 5 h 22"/>
                <a:gd name="T12" fmla="*/ 17 w 21"/>
                <a:gd name="T13" fmla="*/ 5 h 22"/>
                <a:gd name="T14" fmla="*/ 17 w 21"/>
                <a:gd name="T15" fmla="*/ 17 h 22"/>
                <a:gd name="T16" fmla="*/ 5 w 21"/>
                <a:gd name="T17" fmla="*/ 17 h 22"/>
                <a:gd name="T18" fmla="*/ 5 w 21"/>
                <a:gd name="T1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0" y="22"/>
                  </a:moveTo>
                  <a:lnTo>
                    <a:pt x="21" y="22"/>
                  </a:lnTo>
                  <a:lnTo>
                    <a:pt x="21" y="0"/>
                  </a:lnTo>
                  <a:lnTo>
                    <a:pt x="0" y="0"/>
                  </a:lnTo>
                  <a:lnTo>
                    <a:pt x="0" y="22"/>
                  </a:lnTo>
                  <a:close/>
                  <a:moveTo>
                    <a:pt x="5" y="5"/>
                  </a:moveTo>
                  <a:lnTo>
                    <a:pt x="17" y="5"/>
                  </a:lnTo>
                  <a:lnTo>
                    <a:pt x="17" y="17"/>
                  </a:lnTo>
                  <a:lnTo>
                    <a:pt x="5" y="17"/>
                  </a:lnTo>
                  <a:lnTo>
                    <a:pt x="5" y="5"/>
                  </a:lnTo>
                  <a:close/>
                </a:path>
              </a:pathLst>
            </a:custGeom>
            <a:grpFill/>
            <a:ln>
              <a:noFill/>
            </a:ln>
          </p:spPr>
          <p:txBody>
            <a:bodyPr vert="horz" wrap="square" lIns="68580" tIns="34290" rIns="68580" bIns="34290" numCol="1" anchor="t" anchorCtr="0" compatLnSpc="1"/>
            <a:lstStyle/>
            <a:p>
              <a:endParaRPr lang="zh-CN" altLang="en-US"/>
            </a:p>
          </p:txBody>
        </p:sp>
        <p:sp>
          <p:nvSpPr>
            <p:cNvPr id="238" name="Rectangle 241"/>
            <p:cNvSpPr>
              <a:spLocks noChangeArrowheads="1"/>
            </p:cNvSpPr>
            <p:nvPr/>
          </p:nvSpPr>
          <p:spPr bwMode="auto">
            <a:xfrm>
              <a:off x="3935016" y="2071563"/>
              <a:ext cx="58341" cy="14288"/>
            </a:xfrm>
            <a:prstGeom prst="rect">
              <a:avLst/>
            </a:prstGeom>
            <a:grpFill/>
            <a:ln>
              <a:noFill/>
            </a:ln>
          </p:spPr>
          <p:txBody>
            <a:bodyPr vert="horz" wrap="square" lIns="68580" tIns="34290" rIns="68580" bIns="34290" numCol="1" anchor="t" anchorCtr="0" compatLnSpc="1"/>
            <a:lstStyle/>
            <a:p>
              <a:endParaRPr lang="zh-CN" altLang="en-US"/>
            </a:p>
          </p:txBody>
        </p:sp>
        <p:sp>
          <p:nvSpPr>
            <p:cNvPr id="239" name="Freeform 242"/>
            <p:cNvSpPr>
              <a:spLocks noEditPoints="1"/>
            </p:cNvSpPr>
            <p:nvPr/>
          </p:nvSpPr>
          <p:spPr bwMode="auto">
            <a:xfrm>
              <a:off x="3858816" y="1922735"/>
              <a:ext cx="171450" cy="208360"/>
            </a:xfrm>
            <a:custGeom>
              <a:avLst/>
              <a:gdLst>
                <a:gd name="T0" fmla="*/ 211 w 236"/>
                <a:gd name="T1" fmla="*/ 22 h 288"/>
                <a:gd name="T2" fmla="*/ 196 w 236"/>
                <a:gd name="T3" fmla="*/ 22 h 288"/>
                <a:gd name="T4" fmla="*/ 196 w 236"/>
                <a:gd name="T5" fmla="*/ 12 h 288"/>
                <a:gd name="T6" fmla="*/ 184 w 236"/>
                <a:gd name="T7" fmla="*/ 0 h 288"/>
                <a:gd name="T8" fmla="*/ 172 w 236"/>
                <a:gd name="T9" fmla="*/ 12 h 288"/>
                <a:gd name="T10" fmla="*/ 172 w 236"/>
                <a:gd name="T11" fmla="*/ 22 h 288"/>
                <a:gd name="T12" fmla="*/ 130 w 236"/>
                <a:gd name="T13" fmla="*/ 22 h 288"/>
                <a:gd name="T14" fmla="*/ 130 w 236"/>
                <a:gd name="T15" fmla="*/ 12 h 288"/>
                <a:gd name="T16" fmla="*/ 118 w 236"/>
                <a:gd name="T17" fmla="*/ 0 h 288"/>
                <a:gd name="T18" fmla="*/ 106 w 236"/>
                <a:gd name="T19" fmla="*/ 12 h 288"/>
                <a:gd name="T20" fmla="*/ 106 w 236"/>
                <a:gd name="T21" fmla="*/ 22 h 288"/>
                <a:gd name="T22" fmla="*/ 65 w 236"/>
                <a:gd name="T23" fmla="*/ 22 h 288"/>
                <a:gd name="T24" fmla="*/ 65 w 236"/>
                <a:gd name="T25" fmla="*/ 12 h 288"/>
                <a:gd name="T26" fmla="*/ 52 w 236"/>
                <a:gd name="T27" fmla="*/ 0 h 288"/>
                <a:gd name="T28" fmla="*/ 40 w 236"/>
                <a:gd name="T29" fmla="*/ 12 h 288"/>
                <a:gd name="T30" fmla="*/ 40 w 236"/>
                <a:gd name="T31" fmla="*/ 22 h 288"/>
                <a:gd name="T32" fmla="*/ 26 w 236"/>
                <a:gd name="T33" fmla="*/ 22 h 288"/>
                <a:gd name="T34" fmla="*/ 0 w 236"/>
                <a:gd name="T35" fmla="*/ 47 h 288"/>
                <a:gd name="T36" fmla="*/ 0 w 236"/>
                <a:gd name="T37" fmla="*/ 262 h 288"/>
                <a:gd name="T38" fmla="*/ 26 w 236"/>
                <a:gd name="T39" fmla="*/ 288 h 288"/>
                <a:gd name="T40" fmla="*/ 211 w 236"/>
                <a:gd name="T41" fmla="*/ 288 h 288"/>
                <a:gd name="T42" fmla="*/ 236 w 236"/>
                <a:gd name="T43" fmla="*/ 262 h 288"/>
                <a:gd name="T44" fmla="*/ 236 w 236"/>
                <a:gd name="T45" fmla="*/ 47 h 288"/>
                <a:gd name="T46" fmla="*/ 211 w 236"/>
                <a:gd name="T47" fmla="*/ 22 h 288"/>
                <a:gd name="T48" fmla="*/ 211 w 236"/>
                <a:gd name="T49" fmla="*/ 260 h 288"/>
                <a:gd name="T50" fmla="*/ 26 w 236"/>
                <a:gd name="T51" fmla="*/ 260 h 288"/>
                <a:gd name="T52" fmla="*/ 26 w 236"/>
                <a:gd name="T53" fmla="*/ 49 h 288"/>
                <a:gd name="T54" fmla="*/ 40 w 236"/>
                <a:gd name="T55" fmla="*/ 49 h 288"/>
                <a:gd name="T56" fmla="*/ 40 w 236"/>
                <a:gd name="T57" fmla="*/ 58 h 288"/>
                <a:gd name="T58" fmla="*/ 52 w 236"/>
                <a:gd name="T59" fmla="*/ 70 h 288"/>
                <a:gd name="T60" fmla="*/ 65 w 236"/>
                <a:gd name="T61" fmla="*/ 58 h 288"/>
                <a:gd name="T62" fmla="*/ 65 w 236"/>
                <a:gd name="T63" fmla="*/ 49 h 288"/>
                <a:gd name="T64" fmla="*/ 106 w 236"/>
                <a:gd name="T65" fmla="*/ 49 h 288"/>
                <a:gd name="T66" fmla="*/ 106 w 236"/>
                <a:gd name="T67" fmla="*/ 58 h 288"/>
                <a:gd name="T68" fmla="*/ 118 w 236"/>
                <a:gd name="T69" fmla="*/ 70 h 288"/>
                <a:gd name="T70" fmla="*/ 130 w 236"/>
                <a:gd name="T71" fmla="*/ 58 h 288"/>
                <a:gd name="T72" fmla="*/ 130 w 236"/>
                <a:gd name="T73" fmla="*/ 49 h 288"/>
                <a:gd name="T74" fmla="*/ 172 w 236"/>
                <a:gd name="T75" fmla="*/ 49 h 288"/>
                <a:gd name="T76" fmla="*/ 172 w 236"/>
                <a:gd name="T77" fmla="*/ 58 h 288"/>
                <a:gd name="T78" fmla="*/ 184 w 236"/>
                <a:gd name="T79" fmla="*/ 70 h 288"/>
                <a:gd name="T80" fmla="*/ 196 w 236"/>
                <a:gd name="T81" fmla="*/ 58 h 288"/>
                <a:gd name="T82" fmla="*/ 196 w 236"/>
                <a:gd name="T83" fmla="*/ 49 h 288"/>
                <a:gd name="T84" fmla="*/ 211 w 236"/>
                <a:gd name="T85" fmla="*/ 49 h 288"/>
                <a:gd name="T86" fmla="*/ 211 w 236"/>
                <a:gd name="T87" fmla="*/ 26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6" h="288">
                  <a:moveTo>
                    <a:pt x="211" y="22"/>
                  </a:moveTo>
                  <a:cubicBezTo>
                    <a:pt x="196" y="22"/>
                    <a:pt x="196" y="22"/>
                    <a:pt x="196" y="22"/>
                  </a:cubicBezTo>
                  <a:cubicBezTo>
                    <a:pt x="196" y="12"/>
                    <a:pt x="196" y="12"/>
                    <a:pt x="196" y="12"/>
                  </a:cubicBezTo>
                  <a:cubicBezTo>
                    <a:pt x="196" y="6"/>
                    <a:pt x="191" y="0"/>
                    <a:pt x="184" y="0"/>
                  </a:cubicBezTo>
                  <a:cubicBezTo>
                    <a:pt x="177" y="0"/>
                    <a:pt x="172" y="6"/>
                    <a:pt x="172" y="12"/>
                  </a:cubicBezTo>
                  <a:cubicBezTo>
                    <a:pt x="172" y="22"/>
                    <a:pt x="172" y="22"/>
                    <a:pt x="172" y="22"/>
                  </a:cubicBezTo>
                  <a:cubicBezTo>
                    <a:pt x="130" y="22"/>
                    <a:pt x="130" y="22"/>
                    <a:pt x="130" y="22"/>
                  </a:cubicBezTo>
                  <a:cubicBezTo>
                    <a:pt x="130" y="12"/>
                    <a:pt x="130" y="12"/>
                    <a:pt x="130" y="12"/>
                  </a:cubicBezTo>
                  <a:cubicBezTo>
                    <a:pt x="130" y="6"/>
                    <a:pt x="125" y="0"/>
                    <a:pt x="118" y="0"/>
                  </a:cubicBezTo>
                  <a:cubicBezTo>
                    <a:pt x="111" y="0"/>
                    <a:pt x="106" y="6"/>
                    <a:pt x="106" y="12"/>
                  </a:cubicBezTo>
                  <a:cubicBezTo>
                    <a:pt x="106" y="22"/>
                    <a:pt x="106" y="22"/>
                    <a:pt x="106" y="22"/>
                  </a:cubicBezTo>
                  <a:cubicBezTo>
                    <a:pt x="65" y="22"/>
                    <a:pt x="65" y="22"/>
                    <a:pt x="65" y="22"/>
                  </a:cubicBezTo>
                  <a:cubicBezTo>
                    <a:pt x="65" y="12"/>
                    <a:pt x="65" y="12"/>
                    <a:pt x="65" y="12"/>
                  </a:cubicBezTo>
                  <a:cubicBezTo>
                    <a:pt x="65" y="6"/>
                    <a:pt x="59" y="0"/>
                    <a:pt x="52" y="0"/>
                  </a:cubicBezTo>
                  <a:cubicBezTo>
                    <a:pt x="46" y="0"/>
                    <a:pt x="40" y="6"/>
                    <a:pt x="40" y="12"/>
                  </a:cubicBezTo>
                  <a:cubicBezTo>
                    <a:pt x="40" y="22"/>
                    <a:pt x="40" y="22"/>
                    <a:pt x="40" y="22"/>
                  </a:cubicBezTo>
                  <a:cubicBezTo>
                    <a:pt x="26" y="22"/>
                    <a:pt x="26" y="22"/>
                    <a:pt x="26" y="22"/>
                  </a:cubicBezTo>
                  <a:cubicBezTo>
                    <a:pt x="12" y="22"/>
                    <a:pt x="0" y="33"/>
                    <a:pt x="0" y="47"/>
                  </a:cubicBezTo>
                  <a:cubicBezTo>
                    <a:pt x="0" y="262"/>
                    <a:pt x="0" y="262"/>
                    <a:pt x="0" y="262"/>
                  </a:cubicBezTo>
                  <a:cubicBezTo>
                    <a:pt x="0" y="277"/>
                    <a:pt x="12" y="288"/>
                    <a:pt x="26" y="288"/>
                  </a:cubicBezTo>
                  <a:cubicBezTo>
                    <a:pt x="211" y="288"/>
                    <a:pt x="211" y="288"/>
                    <a:pt x="211" y="288"/>
                  </a:cubicBezTo>
                  <a:cubicBezTo>
                    <a:pt x="225" y="288"/>
                    <a:pt x="236" y="277"/>
                    <a:pt x="236" y="262"/>
                  </a:cubicBezTo>
                  <a:cubicBezTo>
                    <a:pt x="236" y="47"/>
                    <a:pt x="236" y="47"/>
                    <a:pt x="236" y="47"/>
                  </a:cubicBezTo>
                  <a:cubicBezTo>
                    <a:pt x="236" y="33"/>
                    <a:pt x="225" y="22"/>
                    <a:pt x="211" y="22"/>
                  </a:cubicBezTo>
                  <a:close/>
                  <a:moveTo>
                    <a:pt x="211" y="260"/>
                  </a:moveTo>
                  <a:cubicBezTo>
                    <a:pt x="26" y="260"/>
                    <a:pt x="26" y="260"/>
                    <a:pt x="26" y="260"/>
                  </a:cubicBezTo>
                  <a:cubicBezTo>
                    <a:pt x="26" y="49"/>
                    <a:pt x="26" y="49"/>
                    <a:pt x="26" y="49"/>
                  </a:cubicBezTo>
                  <a:cubicBezTo>
                    <a:pt x="40" y="49"/>
                    <a:pt x="40" y="49"/>
                    <a:pt x="40" y="49"/>
                  </a:cubicBezTo>
                  <a:cubicBezTo>
                    <a:pt x="40" y="58"/>
                    <a:pt x="40" y="58"/>
                    <a:pt x="40" y="58"/>
                  </a:cubicBezTo>
                  <a:cubicBezTo>
                    <a:pt x="40" y="65"/>
                    <a:pt x="46" y="70"/>
                    <a:pt x="52" y="70"/>
                  </a:cubicBezTo>
                  <a:cubicBezTo>
                    <a:pt x="59" y="70"/>
                    <a:pt x="65" y="65"/>
                    <a:pt x="65" y="58"/>
                  </a:cubicBezTo>
                  <a:cubicBezTo>
                    <a:pt x="65" y="49"/>
                    <a:pt x="65" y="49"/>
                    <a:pt x="65" y="49"/>
                  </a:cubicBezTo>
                  <a:cubicBezTo>
                    <a:pt x="106" y="49"/>
                    <a:pt x="106" y="49"/>
                    <a:pt x="106" y="49"/>
                  </a:cubicBezTo>
                  <a:cubicBezTo>
                    <a:pt x="106" y="58"/>
                    <a:pt x="106" y="58"/>
                    <a:pt x="106" y="58"/>
                  </a:cubicBezTo>
                  <a:cubicBezTo>
                    <a:pt x="106" y="65"/>
                    <a:pt x="111" y="70"/>
                    <a:pt x="118" y="70"/>
                  </a:cubicBezTo>
                  <a:cubicBezTo>
                    <a:pt x="125" y="70"/>
                    <a:pt x="130" y="65"/>
                    <a:pt x="130" y="58"/>
                  </a:cubicBezTo>
                  <a:cubicBezTo>
                    <a:pt x="130" y="49"/>
                    <a:pt x="130" y="49"/>
                    <a:pt x="130" y="49"/>
                  </a:cubicBezTo>
                  <a:cubicBezTo>
                    <a:pt x="172" y="49"/>
                    <a:pt x="172" y="49"/>
                    <a:pt x="172" y="49"/>
                  </a:cubicBezTo>
                  <a:cubicBezTo>
                    <a:pt x="172" y="58"/>
                    <a:pt x="172" y="58"/>
                    <a:pt x="172" y="58"/>
                  </a:cubicBezTo>
                  <a:cubicBezTo>
                    <a:pt x="172" y="65"/>
                    <a:pt x="177" y="70"/>
                    <a:pt x="184" y="70"/>
                  </a:cubicBezTo>
                  <a:cubicBezTo>
                    <a:pt x="191" y="70"/>
                    <a:pt x="196" y="65"/>
                    <a:pt x="196" y="58"/>
                  </a:cubicBezTo>
                  <a:cubicBezTo>
                    <a:pt x="196" y="49"/>
                    <a:pt x="196" y="49"/>
                    <a:pt x="196" y="49"/>
                  </a:cubicBezTo>
                  <a:cubicBezTo>
                    <a:pt x="211" y="49"/>
                    <a:pt x="211" y="49"/>
                    <a:pt x="211" y="49"/>
                  </a:cubicBezTo>
                  <a:lnTo>
                    <a:pt x="211" y="260"/>
                  </a:lnTo>
                  <a:close/>
                </a:path>
              </a:pathLst>
            </a:custGeom>
            <a:grpFill/>
            <a:ln>
              <a:noFill/>
            </a:ln>
          </p:spPr>
          <p:txBody>
            <a:bodyPr vert="horz" wrap="square" lIns="68580" tIns="34290" rIns="68580" bIns="34290" numCol="1" anchor="t" anchorCtr="0" compatLnSpc="1"/>
            <a:lstStyle/>
            <a:p>
              <a:endParaRPr lang="zh-CN" altLang="en-US"/>
            </a:p>
          </p:txBody>
        </p:sp>
        <p:sp>
          <p:nvSpPr>
            <p:cNvPr id="240" name="Freeform 243"/>
            <p:cNvSpPr>
              <a:spLocks noEditPoints="1"/>
            </p:cNvSpPr>
            <p:nvPr/>
          </p:nvSpPr>
          <p:spPr bwMode="auto">
            <a:xfrm>
              <a:off x="5929313" y="2340644"/>
              <a:ext cx="209550" cy="20955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264 w 288"/>
                <a:gd name="T11" fmla="*/ 144 h 288"/>
                <a:gd name="T12" fmla="*/ 144 w 288"/>
                <a:gd name="T13" fmla="*/ 264 h 288"/>
                <a:gd name="T14" fmla="*/ 24 w 288"/>
                <a:gd name="T15" fmla="*/ 144 h 288"/>
                <a:gd name="T16" fmla="*/ 144 w 288"/>
                <a:gd name="T17" fmla="*/ 24 h 288"/>
                <a:gd name="T18" fmla="*/ 144 w 288"/>
                <a:gd name="T19" fmla="*/ 144 h 288"/>
                <a:gd name="T20" fmla="*/ 264 w 288"/>
                <a:gd name="T21"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264" y="144"/>
                  </a:moveTo>
                  <a:cubicBezTo>
                    <a:pt x="264" y="210"/>
                    <a:pt x="211" y="264"/>
                    <a:pt x="144" y="264"/>
                  </a:cubicBezTo>
                  <a:cubicBezTo>
                    <a:pt x="78" y="264"/>
                    <a:pt x="24" y="210"/>
                    <a:pt x="24" y="144"/>
                  </a:cubicBezTo>
                  <a:cubicBezTo>
                    <a:pt x="24" y="78"/>
                    <a:pt x="78" y="24"/>
                    <a:pt x="144" y="24"/>
                  </a:cubicBezTo>
                  <a:cubicBezTo>
                    <a:pt x="144" y="144"/>
                    <a:pt x="144" y="144"/>
                    <a:pt x="144" y="144"/>
                  </a:cubicBezTo>
                  <a:cubicBezTo>
                    <a:pt x="264" y="144"/>
                    <a:pt x="264" y="144"/>
                    <a:pt x="264" y="144"/>
                  </a:cubicBezTo>
                  <a:close/>
                </a:path>
              </a:pathLst>
            </a:custGeom>
            <a:grpFill/>
            <a:ln>
              <a:noFill/>
            </a:ln>
          </p:spPr>
          <p:txBody>
            <a:bodyPr vert="horz" wrap="square" lIns="68580" tIns="34290" rIns="68580" bIns="34290" numCol="1" anchor="t" anchorCtr="0" compatLnSpc="1"/>
            <a:lstStyle/>
            <a:p>
              <a:endParaRPr lang="zh-CN" altLang="en-US"/>
            </a:p>
          </p:txBody>
        </p:sp>
        <p:sp>
          <p:nvSpPr>
            <p:cNvPr id="241" name="Freeform 244"/>
            <p:cNvSpPr>
              <a:spLocks noEditPoints="1"/>
            </p:cNvSpPr>
            <p:nvPr/>
          </p:nvSpPr>
          <p:spPr bwMode="auto">
            <a:xfrm>
              <a:off x="5512594" y="2340644"/>
              <a:ext cx="208360" cy="20955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64 h 288"/>
                <a:gd name="T12" fmla="*/ 24 w 288"/>
                <a:gd name="T13" fmla="*/ 144 h 288"/>
                <a:gd name="T14" fmla="*/ 144 w 288"/>
                <a:gd name="T15" fmla="*/ 24 h 288"/>
                <a:gd name="T16" fmla="*/ 144 w 288"/>
                <a:gd name="T17" fmla="*/ 144 h 288"/>
                <a:gd name="T18" fmla="*/ 229 w 288"/>
                <a:gd name="T19" fmla="*/ 60 h 288"/>
                <a:gd name="T20" fmla="*/ 264 w 288"/>
                <a:gd name="T21" fmla="*/ 144 h 288"/>
                <a:gd name="T22" fmla="*/ 144 w 288"/>
                <a:gd name="T23" fmla="*/ 26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288">
                  <a:moveTo>
                    <a:pt x="144" y="0"/>
                  </a:moveTo>
                  <a:cubicBezTo>
                    <a:pt x="64" y="0"/>
                    <a:pt x="0" y="65"/>
                    <a:pt x="0" y="144"/>
                  </a:cubicBezTo>
                  <a:cubicBezTo>
                    <a:pt x="0" y="224"/>
                    <a:pt x="64" y="288"/>
                    <a:pt x="144" y="288"/>
                  </a:cubicBezTo>
                  <a:cubicBezTo>
                    <a:pt x="223" y="288"/>
                    <a:pt x="288" y="224"/>
                    <a:pt x="288" y="144"/>
                  </a:cubicBezTo>
                  <a:cubicBezTo>
                    <a:pt x="288" y="65"/>
                    <a:pt x="223" y="0"/>
                    <a:pt x="144" y="0"/>
                  </a:cubicBezTo>
                  <a:close/>
                  <a:moveTo>
                    <a:pt x="144" y="264"/>
                  </a:moveTo>
                  <a:cubicBezTo>
                    <a:pt x="78" y="264"/>
                    <a:pt x="24" y="210"/>
                    <a:pt x="24" y="144"/>
                  </a:cubicBezTo>
                  <a:cubicBezTo>
                    <a:pt x="24" y="78"/>
                    <a:pt x="78" y="24"/>
                    <a:pt x="144" y="24"/>
                  </a:cubicBezTo>
                  <a:cubicBezTo>
                    <a:pt x="144" y="144"/>
                    <a:pt x="144" y="144"/>
                    <a:pt x="144" y="144"/>
                  </a:cubicBezTo>
                  <a:cubicBezTo>
                    <a:pt x="229" y="60"/>
                    <a:pt x="229" y="60"/>
                    <a:pt x="229" y="60"/>
                  </a:cubicBezTo>
                  <a:cubicBezTo>
                    <a:pt x="251" y="82"/>
                    <a:pt x="264" y="111"/>
                    <a:pt x="264" y="144"/>
                  </a:cubicBezTo>
                  <a:cubicBezTo>
                    <a:pt x="264" y="210"/>
                    <a:pt x="210" y="264"/>
                    <a:pt x="144" y="264"/>
                  </a:cubicBezTo>
                  <a:close/>
                </a:path>
              </a:pathLst>
            </a:custGeom>
            <a:grpFill/>
            <a:ln>
              <a:noFill/>
            </a:ln>
          </p:spPr>
          <p:txBody>
            <a:bodyPr vert="horz" wrap="square" lIns="68580" tIns="34290" rIns="68580" bIns="34290" numCol="1" anchor="t" anchorCtr="0" compatLnSpc="1"/>
            <a:lstStyle/>
            <a:p>
              <a:endParaRPr lang="zh-CN" altLang="en-US"/>
            </a:p>
          </p:txBody>
        </p:sp>
        <p:sp>
          <p:nvSpPr>
            <p:cNvPr id="242" name="Freeform 245"/>
            <p:cNvSpPr/>
            <p:nvPr/>
          </p:nvSpPr>
          <p:spPr bwMode="auto">
            <a:xfrm>
              <a:off x="7269956" y="3168129"/>
              <a:ext cx="133350" cy="83344"/>
            </a:xfrm>
            <a:custGeom>
              <a:avLst/>
              <a:gdLst>
                <a:gd name="T0" fmla="*/ 160 w 185"/>
                <a:gd name="T1" fmla="*/ 25 h 116"/>
                <a:gd name="T2" fmla="*/ 110 w 185"/>
                <a:gd name="T3" fmla="*/ 25 h 116"/>
                <a:gd name="T4" fmla="*/ 97 w 185"/>
                <a:gd name="T5" fmla="*/ 37 h 116"/>
                <a:gd name="T6" fmla="*/ 77 w 185"/>
                <a:gd name="T7" fmla="*/ 17 h 116"/>
                <a:gd name="T8" fmla="*/ 60 w 185"/>
                <a:gd name="T9" fmla="*/ 17 h 116"/>
                <a:gd name="T10" fmla="*/ 4 w 185"/>
                <a:gd name="T11" fmla="*/ 73 h 116"/>
                <a:gd name="T12" fmla="*/ 4 w 185"/>
                <a:gd name="T13" fmla="*/ 89 h 116"/>
                <a:gd name="T14" fmla="*/ 12 w 185"/>
                <a:gd name="T15" fmla="*/ 92 h 116"/>
                <a:gd name="T16" fmla="*/ 21 w 185"/>
                <a:gd name="T17" fmla="*/ 89 h 116"/>
                <a:gd name="T18" fmla="*/ 69 w 185"/>
                <a:gd name="T19" fmla="*/ 41 h 116"/>
                <a:gd name="T20" fmla="*/ 81 w 185"/>
                <a:gd name="T21" fmla="*/ 54 h 116"/>
                <a:gd name="T22" fmla="*/ 68 w 185"/>
                <a:gd name="T23" fmla="*/ 66 h 116"/>
                <a:gd name="T24" fmla="*/ 118 w 185"/>
                <a:gd name="T25" fmla="*/ 116 h 116"/>
                <a:gd name="T26" fmla="*/ 160 w 185"/>
                <a:gd name="T27" fmla="*/ 75 h 116"/>
                <a:gd name="T28" fmla="*/ 160 w 185"/>
                <a:gd name="T29"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16">
                  <a:moveTo>
                    <a:pt x="160" y="25"/>
                  </a:moveTo>
                  <a:cubicBezTo>
                    <a:pt x="135" y="0"/>
                    <a:pt x="110" y="25"/>
                    <a:pt x="110" y="25"/>
                  </a:cubicBezTo>
                  <a:cubicBezTo>
                    <a:pt x="97" y="37"/>
                    <a:pt x="97" y="37"/>
                    <a:pt x="97" y="37"/>
                  </a:cubicBezTo>
                  <a:cubicBezTo>
                    <a:pt x="77" y="17"/>
                    <a:pt x="77" y="17"/>
                    <a:pt x="77" y="17"/>
                  </a:cubicBezTo>
                  <a:cubicBezTo>
                    <a:pt x="72" y="12"/>
                    <a:pt x="65" y="12"/>
                    <a:pt x="60" y="17"/>
                  </a:cubicBezTo>
                  <a:cubicBezTo>
                    <a:pt x="4" y="73"/>
                    <a:pt x="4" y="73"/>
                    <a:pt x="4" y="73"/>
                  </a:cubicBezTo>
                  <a:cubicBezTo>
                    <a:pt x="0" y="77"/>
                    <a:pt x="0" y="85"/>
                    <a:pt x="4" y="89"/>
                  </a:cubicBezTo>
                  <a:cubicBezTo>
                    <a:pt x="7" y="91"/>
                    <a:pt x="10" y="92"/>
                    <a:pt x="12" y="92"/>
                  </a:cubicBezTo>
                  <a:cubicBezTo>
                    <a:pt x="15" y="92"/>
                    <a:pt x="18" y="91"/>
                    <a:pt x="21" y="89"/>
                  </a:cubicBezTo>
                  <a:cubicBezTo>
                    <a:pt x="69" y="41"/>
                    <a:pt x="69" y="41"/>
                    <a:pt x="69" y="41"/>
                  </a:cubicBezTo>
                  <a:cubicBezTo>
                    <a:pt x="81" y="54"/>
                    <a:pt x="81" y="54"/>
                    <a:pt x="81" y="54"/>
                  </a:cubicBezTo>
                  <a:cubicBezTo>
                    <a:pt x="68" y="66"/>
                    <a:pt x="68" y="66"/>
                    <a:pt x="68" y="66"/>
                  </a:cubicBezTo>
                  <a:cubicBezTo>
                    <a:pt x="118" y="116"/>
                    <a:pt x="118" y="116"/>
                    <a:pt x="118" y="116"/>
                  </a:cubicBezTo>
                  <a:cubicBezTo>
                    <a:pt x="160" y="75"/>
                    <a:pt x="160" y="75"/>
                    <a:pt x="160" y="75"/>
                  </a:cubicBezTo>
                  <a:cubicBezTo>
                    <a:pt x="160" y="75"/>
                    <a:pt x="185" y="50"/>
                    <a:pt x="160" y="25"/>
                  </a:cubicBezTo>
                  <a:close/>
                </a:path>
              </a:pathLst>
            </a:custGeom>
            <a:grpFill/>
            <a:ln>
              <a:noFill/>
            </a:ln>
          </p:spPr>
          <p:txBody>
            <a:bodyPr vert="horz" wrap="square" lIns="68580" tIns="34290" rIns="68580" bIns="34290" numCol="1" anchor="t" anchorCtr="0" compatLnSpc="1"/>
            <a:lstStyle/>
            <a:p>
              <a:endParaRPr lang="zh-CN" altLang="en-US"/>
            </a:p>
          </p:txBody>
        </p:sp>
        <p:sp>
          <p:nvSpPr>
            <p:cNvPr id="243" name="Freeform 246"/>
            <p:cNvSpPr/>
            <p:nvPr/>
          </p:nvSpPr>
          <p:spPr bwMode="auto">
            <a:xfrm>
              <a:off x="7184232" y="3227660"/>
              <a:ext cx="159544" cy="158354"/>
            </a:xfrm>
            <a:custGeom>
              <a:avLst/>
              <a:gdLst>
                <a:gd name="T0" fmla="*/ 103 w 134"/>
                <a:gd name="T1" fmla="*/ 0 h 133"/>
                <a:gd name="T2" fmla="*/ 15 w 134"/>
                <a:gd name="T3" fmla="*/ 89 h 133"/>
                <a:gd name="T4" fmla="*/ 15 w 134"/>
                <a:gd name="T5" fmla="*/ 89 h 133"/>
                <a:gd name="T6" fmla="*/ 15 w 134"/>
                <a:gd name="T7" fmla="*/ 89 h 133"/>
                <a:gd name="T8" fmla="*/ 15 w 134"/>
                <a:gd name="T9" fmla="*/ 89 h 133"/>
                <a:gd name="T10" fmla="*/ 15 w 134"/>
                <a:gd name="T11" fmla="*/ 89 h 133"/>
                <a:gd name="T12" fmla="*/ 0 w 134"/>
                <a:gd name="T13" fmla="*/ 133 h 133"/>
                <a:gd name="T14" fmla="*/ 45 w 134"/>
                <a:gd name="T15" fmla="*/ 119 h 133"/>
                <a:gd name="T16" fmla="*/ 45 w 134"/>
                <a:gd name="T17" fmla="*/ 119 h 133"/>
                <a:gd name="T18" fmla="*/ 45 w 134"/>
                <a:gd name="T19" fmla="*/ 119 h 133"/>
                <a:gd name="T20" fmla="*/ 45 w 134"/>
                <a:gd name="T21" fmla="*/ 119 h 133"/>
                <a:gd name="T22" fmla="*/ 134 w 134"/>
                <a:gd name="T23" fmla="*/ 30 h 133"/>
                <a:gd name="T24" fmla="*/ 103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03" y="0"/>
                  </a:moveTo>
                  <a:lnTo>
                    <a:pt x="15" y="89"/>
                  </a:lnTo>
                  <a:lnTo>
                    <a:pt x="15" y="89"/>
                  </a:lnTo>
                  <a:lnTo>
                    <a:pt x="15" y="89"/>
                  </a:lnTo>
                  <a:lnTo>
                    <a:pt x="15" y="89"/>
                  </a:lnTo>
                  <a:lnTo>
                    <a:pt x="15" y="89"/>
                  </a:lnTo>
                  <a:lnTo>
                    <a:pt x="0" y="133"/>
                  </a:lnTo>
                  <a:lnTo>
                    <a:pt x="45" y="119"/>
                  </a:lnTo>
                  <a:lnTo>
                    <a:pt x="45" y="119"/>
                  </a:lnTo>
                  <a:lnTo>
                    <a:pt x="45" y="119"/>
                  </a:lnTo>
                  <a:lnTo>
                    <a:pt x="45" y="119"/>
                  </a:lnTo>
                  <a:lnTo>
                    <a:pt x="134" y="30"/>
                  </a:lnTo>
                  <a:lnTo>
                    <a:pt x="103" y="0"/>
                  </a:lnTo>
                  <a:close/>
                </a:path>
              </a:pathLst>
            </a:custGeom>
            <a:grpFill/>
            <a:ln>
              <a:noFill/>
            </a:ln>
          </p:spPr>
          <p:txBody>
            <a:bodyPr vert="horz" wrap="square" lIns="68580" tIns="34290" rIns="68580" bIns="34290" numCol="1" anchor="t" anchorCtr="0" compatLnSpc="1"/>
            <a:lstStyle/>
            <a:p>
              <a:endParaRPr lang="zh-CN" altLang="en-US"/>
            </a:p>
          </p:txBody>
        </p:sp>
        <p:sp>
          <p:nvSpPr>
            <p:cNvPr id="244" name="Freeform 247"/>
            <p:cNvSpPr>
              <a:spLocks noEditPoints="1"/>
            </p:cNvSpPr>
            <p:nvPr/>
          </p:nvSpPr>
          <p:spPr bwMode="auto">
            <a:xfrm>
              <a:off x="7602142" y="3202657"/>
              <a:ext cx="183356" cy="183356"/>
            </a:xfrm>
            <a:custGeom>
              <a:avLst/>
              <a:gdLst>
                <a:gd name="T0" fmla="*/ 45 w 154"/>
                <a:gd name="T1" fmla="*/ 127 h 154"/>
                <a:gd name="T2" fmla="*/ 38 w 154"/>
                <a:gd name="T3" fmla="*/ 120 h 154"/>
                <a:gd name="T4" fmla="*/ 140 w 154"/>
                <a:gd name="T5" fmla="*/ 18 h 154"/>
                <a:gd name="T6" fmla="*/ 136 w 154"/>
                <a:gd name="T7" fmla="*/ 14 h 154"/>
                <a:gd name="T8" fmla="*/ 35 w 154"/>
                <a:gd name="T9" fmla="*/ 116 h 154"/>
                <a:gd name="T10" fmla="*/ 27 w 154"/>
                <a:gd name="T11" fmla="*/ 110 h 154"/>
                <a:gd name="T12" fmla="*/ 129 w 154"/>
                <a:gd name="T13" fmla="*/ 7 h 154"/>
                <a:gd name="T14" fmla="*/ 122 w 154"/>
                <a:gd name="T15" fmla="*/ 0 h 154"/>
                <a:gd name="T16" fmla="*/ 15 w 154"/>
                <a:gd name="T17" fmla="*/ 108 h 154"/>
                <a:gd name="T18" fmla="*/ 15 w 154"/>
                <a:gd name="T19" fmla="*/ 108 h 154"/>
                <a:gd name="T20" fmla="*/ 15 w 154"/>
                <a:gd name="T21" fmla="*/ 108 h 154"/>
                <a:gd name="T22" fmla="*/ 15 w 154"/>
                <a:gd name="T23" fmla="*/ 108 h 154"/>
                <a:gd name="T24" fmla="*/ 15 w 154"/>
                <a:gd name="T25" fmla="*/ 108 h 154"/>
                <a:gd name="T26" fmla="*/ 0 w 154"/>
                <a:gd name="T27" fmla="*/ 154 h 154"/>
                <a:gd name="T28" fmla="*/ 47 w 154"/>
                <a:gd name="T29" fmla="*/ 140 h 154"/>
                <a:gd name="T30" fmla="*/ 47 w 154"/>
                <a:gd name="T31" fmla="*/ 140 h 154"/>
                <a:gd name="T32" fmla="*/ 47 w 154"/>
                <a:gd name="T33" fmla="*/ 140 h 154"/>
                <a:gd name="T34" fmla="*/ 47 w 154"/>
                <a:gd name="T35" fmla="*/ 140 h 154"/>
                <a:gd name="T36" fmla="*/ 154 w 154"/>
                <a:gd name="T37" fmla="*/ 32 h 154"/>
                <a:gd name="T38" fmla="*/ 147 w 154"/>
                <a:gd name="T39" fmla="*/ 25 h 154"/>
                <a:gd name="T40" fmla="*/ 45 w 154"/>
                <a:gd name="T41" fmla="*/ 127 h 154"/>
                <a:gd name="T42" fmla="*/ 21 w 154"/>
                <a:gd name="T43" fmla="*/ 121 h 154"/>
                <a:gd name="T44" fmla="*/ 33 w 154"/>
                <a:gd name="T45" fmla="*/ 133 h 154"/>
                <a:gd name="T46" fmla="*/ 15 w 154"/>
                <a:gd name="T47" fmla="*/ 140 h 154"/>
                <a:gd name="T48" fmla="*/ 21 w 154"/>
                <a:gd name="T49" fmla="*/ 1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54">
                  <a:moveTo>
                    <a:pt x="45" y="127"/>
                  </a:moveTo>
                  <a:lnTo>
                    <a:pt x="38" y="120"/>
                  </a:lnTo>
                  <a:lnTo>
                    <a:pt x="140" y="18"/>
                  </a:lnTo>
                  <a:lnTo>
                    <a:pt x="136" y="14"/>
                  </a:lnTo>
                  <a:lnTo>
                    <a:pt x="35" y="116"/>
                  </a:lnTo>
                  <a:lnTo>
                    <a:pt x="27" y="110"/>
                  </a:lnTo>
                  <a:lnTo>
                    <a:pt x="129" y="7"/>
                  </a:lnTo>
                  <a:lnTo>
                    <a:pt x="122" y="0"/>
                  </a:lnTo>
                  <a:lnTo>
                    <a:pt x="15" y="108"/>
                  </a:lnTo>
                  <a:lnTo>
                    <a:pt x="15" y="108"/>
                  </a:lnTo>
                  <a:lnTo>
                    <a:pt x="15" y="108"/>
                  </a:lnTo>
                  <a:lnTo>
                    <a:pt x="15" y="108"/>
                  </a:lnTo>
                  <a:lnTo>
                    <a:pt x="15" y="108"/>
                  </a:lnTo>
                  <a:lnTo>
                    <a:pt x="0" y="154"/>
                  </a:lnTo>
                  <a:lnTo>
                    <a:pt x="47" y="140"/>
                  </a:lnTo>
                  <a:lnTo>
                    <a:pt x="47" y="140"/>
                  </a:lnTo>
                  <a:lnTo>
                    <a:pt x="47" y="140"/>
                  </a:lnTo>
                  <a:lnTo>
                    <a:pt x="47" y="140"/>
                  </a:lnTo>
                  <a:lnTo>
                    <a:pt x="154" y="32"/>
                  </a:lnTo>
                  <a:lnTo>
                    <a:pt x="147" y="25"/>
                  </a:lnTo>
                  <a:lnTo>
                    <a:pt x="45" y="127"/>
                  </a:lnTo>
                  <a:close/>
                  <a:moveTo>
                    <a:pt x="21" y="121"/>
                  </a:moveTo>
                  <a:lnTo>
                    <a:pt x="33" y="133"/>
                  </a:lnTo>
                  <a:lnTo>
                    <a:pt x="15" y="140"/>
                  </a:lnTo>
                  <a:lnTo>
                    <a:pt x="21" y="121"/>
                  </a:lnTo>
                  <a:close/>
                </a:path>
              </a:pathLst>
            </a:custGeom>
            <a:grpFill/>
            <a:ln>
              <a:noFill/>
            </a:ln>
          </p:spPr>
          <p:txBody>
            <a:bodyPr vert="horz" wrap="square" lIns="68580" tIns="34290" rIns="68580" bIns="34290" numCol="1" anchor="t" anchorCtr="0" compatLnSpc="1"/>
            <a:lstStyle/>
            <a:p>
              <a:endParaRPr lang="zh-CN" altLang="en-US"/>
            </a:p>
          </p:txBody>
        </p:sp>
        <p:sp>
          <p:nvSpPr>
            <p:cNvPr id="245" name="Freeform 248"/>
            <p:cNvSpPr/>
            <p:nvPr/>
          </p:nvSpPr>
          <p:spPr bwMode="auto">
            <a:xfrm>
              <a:off x="7760494" y="3176463"/>
              <a:ext cx="64294" cy="52388"/>
            </a:xfrm>
            <a:custGeom>
              <a:avLst/>
              <a:gdLst>
                <a:gd name="T0" fmla="*/ 52 w 89"/>
                <a:gd name="T1" fmla="*/ 71 h 71"/>
                <a:gd name="T2" fmla="*/ 55 w 89"/>
                <a:gd name="T3" fmla="*/ 68 h 71"/>
                <a:gd name="T4" fmla="*/ 59 w 89"/>
                <a:gd name="T5" fmla="*/ 12 h 71"/>
                <a:gd name="T6" fmla="*/ 33 w 89"/>
                <a:gd name="T7" fmla="*/ 0 h 71"/>
                <a:gd name="T8" fmla="*/ 3 w 89"/>
                <a:gd name="T9" fmla="*/ 16 h 71"/>
                <a:gd name="T10" fmla="*/ 0 w 89"/>
                <a:gd name="T11" fmla="*/ 19 h 71"/>
                <a:gd name="T12" fmla="*/ 52 w 89"/>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9" h="71">
                  <a:moveTo>
                    <a:pt x="52" y="71"/>
                  </a:moveTo>
                  <a:cubicBezTo>
                    <a:pt x="55" y="68"/>
                    <a:pt x="55" y="68"/>
                    <a:pt x="55" y="68"/>
                  </a:cubicBezTo>
                  <a:cubicBezTo>
                    <a:pt x="55" y="68"/>
                    <a:pt x="89" y="42"/>
                    <a:pt x="59" y="12"/>
                  </a:cubicBezTo>
                  <a:cubicBezTo>
                    <a:pt x="49" y="3"/>
                    <a:pt x="41" y="0"/>
                    <a:pt x="33" y="0"/>
                  </a:cubicBezTo>
                  <a:cubicBezTo>
                    <a:pt x="15" y="0"/>
                    <a:pt x="3" y="16"/>
                    <a:pt x="3" y="16"/>
                  </a:cubicBezTo>
                  <a:cubicBezTo>
                    <a:pt x="0" y="19"/>
                    <a:pt x="0" y="19"/>
                    <a:pt x="0" y="19"/>
                  </a:cubicBezTo>
                  <a:lnTo>
                    <a:pt x="52" y="71"/>
                  </a:lnTo>
                  <a:close/>
                </a:path>
              </a:pathLst>
            </a:custGeom>
            <a:grpFill/>
            <a:ln>
              <a:noFill/>
            </a:ln>
          </p:spPr>
          <p:txBody>
            <a:bodyPr vert="horz" wrap="square" lIns="68580" tIns="34290" rIns="68580" bIns="34290" numCol="1" anchor="t" anchorCtr="0" compatLnSpc="1"/>
            <a:lstStyle/>
            <a:p>
              <a:endParaRPr lang="zh-CN" altLang="en-US"/>
            </a:p>
          </p:txBody>
        </p:sp>
        <p:sp>
          <p:nvSpPr>
            <p:cNvPr id="246" name="Freeform 249"/>
            <p:cNvSpPr>
              <a:spLocks noEditPoints="1"/>
            </p:cNvSpPr>
            <p:nvPr/>
          </p:nvSpPr>
          <p:spPr bwMode="auto">
            <a:xfrm>
              <a:off x="1865710" y="4524250"/>
              <a:ext cx="64294" cy="58341"/>
            </a:xfrm>
            <a:custGeom>
              <a:avLst/>
              <a:gdLst>
                <a:gd name="T0" fmla="*/ 0 w 89"/>
                <a:gd name="T1" fmla="*/ 13 h 80"/>
                <a:gd name="T2" fmla="*/ 20 w 89"/>
                <a:gd name="T3" fmla="*/ 2 h 80"/>
                <a:gd name="T4" fmla="*/ 35 w 89"/>
                <a:gd name="T5" fmla="*/ 19 h 80"/>
                <a:gd name="T6" fmla="*/ 18 w 89"/>
                <a:gd name="T7" fmla="*/ 11 h 80"/>
                <a:gd name="T8" fmla="*/ 0 w 89"/>
                <a:gd name="T9" fmla="*/ 13 h 80"/>
                <a:gd name="T10" fmla="*/ 34 w 89"/>
                <a:gd name="T11" fmla="*/ 78 h 80"/>
                <a:gd name="T12" fmla="*/ 11 w 89"/>
                <a:gd name="T13" fmla="*/ 51 h 80"/>
                <a:gd name="T14" fmla="*/ 36 w 89"/>
                <a:gd name="T15" fmla="*/ 66 h 80"/>
                <a:gd name="T16" fmla="*/ 65 w 89"/>
                <a:gd name="T17" fmla="*/ 61 h 80"/>
                <a:gd name="T18" fmla="*/ 34 w 89"/>
                <a:gd name="T19" fmla="*/ 78 h 80"/>
                <a:gd name="T20" fmla="*/ 54 w 89"/>
                <a:gd name="T21" fmla="*/ 22 h 80"/>
                <a:gd name="T22" fmla="*/ 74 w 89"/>
                <a:gd name="T23" fmla="*/ 11 h 80"/>
                <a:gd name="T24" fmla="*/ 89 w 89"/>
                <a:gd name="T25" fmla="*/ 29 h 80"/>
                <a:gd name="T26" fmla="*/ 72 w 89"/>
                <a:gd name="T27" fmla="*/ 20 h 80"/>
                <a:gd name="T28" fmla="*/ 54 w 89"/>
                <a:gd name="T29"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0">
                  <a:moveTo>
                    <a:pt x="0" y="13"/>
                  </a:moveTo>
                  <a:cubicBezTo>
                    <a:pt x="3" y="5"/>
                    <a:pt x="11" y="0"/>
                    <a:pt x="20" y="2"/>
                  </a:cubicBezTo>
                  <a:cubicBezTo>
                    <a:pt x="28" y="3"/>
                    <a:pt x="35" y="11"/>
                    <a:pt x="35" y="19"/>
                  </a:cubicBezTo>
                  <a:cubicBezTo>
                    <a:pt x="31" y="15"/>
                    <a:pt x="25" y="12"/>
                    <a:pt x="18" y="11"/>
                  </a:cubicBezTo>
                  <a:cubicBezTo>
                    <a:pt x="12" y="10"/>
                    <a:pt x="5" y="10"/>
                    <a:pt x="0" y="13"/>
                  </a:cubicBezTo>
                  <a:close/>
                  <a:moveTo>
                    <a:pt x="34" y="78"/>
                  </a:moveTo>
                  <a:cubicBezTo>
                    <a:pt x="21" y="75"/>
                    <a:pt x="12" y="64"/>
                    <a:pt x="11" y="51"/>
                  </a:cubicBezTo>
                  <a:cubicBezTo>
                    <a:pt x="18" y="58"/>
                    <a:pt x="26" y="64"/>
                    <a:pt x="36" y="66"/>
                  </a:cubicBezTo>
                  <a:cubicBezTo>
                    <a:pt x="46" y="68"/>
                    <a:pt x="56" y="64"/>
                    <a:pt x="65" y="61"/>
                  </a:cubicBezTo>
                  <a:cubicBezTo>
                    <a:pt x="60" y="73"/>
                    <a:pt x="47" y="80"/>
                    <a:pt x="34" y="78"/>
                  </a:cubicBezTo>
                  <a:close/>
                  <a:moveTo>
                    <a:pt x="54" y="22"/>
                  </a:moveTo>
                  <a:cubicBezTo>
                    <a:pt x="57" y="15"/>
                    <a:pt x="65" y="10"/>
                    <a:pt x="74" y="11"/>
                  </a:cubicBezTo>
                  <a:cubicBezTo>
                    <a:pt x="82" y="13"/>
                    <a:pt x="89" y="20"/>
                    <a:pt x="89" y="29"/>
                  </a:cubicBezTo>
                  <a:cubicBezTo>
                    <a:pt x="84" y="24"/>
                    <a:pt x="79" y="21"/>
                    <a:pt x="72" y="20"/>
                  </a:cubicBezTo>
                  <a:cubicBezTo>
                    <a:pt x="66" y="19"/>
                    <a:pt x="59" y="20"/>
                    <a:pt x="54" y="22"/>
                  </a:cubicBezTo>
                  <a:close/>
                </a:path>
              </a:pathLst>
            </a:custGeom>
            <a:grpFill/>
            <a:ln>
              <a:noFill/>
            </a:ln>
          </p:spPr>
          <p:txBody>
            <a:bodyPr vert="horz" wrap="square" lIns="68580" tIns="34290" rIns="68580" bIns="34290" numCol="1" anchor="t" anchorCtr="0" compatLnSpc="1"/>
            <a:lstStyle/>
            <a:p>
              <a:endParaRPr lang="zh-CN" altLang="en-US"/>
            </a:p>
          </p:txBody>
        </p:sp>
        <p:sp>
          <p:nvSpPr>
            <p:cNvPr id="247" name="Freeform 250"/>
            <p:cNvSpPr>
              <a:spLocks noEditPoints="1"/>
            </p:cNvSpPr>
            <p:nvPr/>
          </p:nvSpPr>
          <p:spPr bwMode="auto">
            <a:xfrm>
              <a:off x="1778794" y="4506392"/>
              <a:ext cx="64294" cy="59531"/>
            </a:xfrm>
            <a:custGeom>
              <a:avLst/>
              <a:gdLst>
                <a:gd name="T0" fmla="*/ 22 w 88"/>
                <a:gd name="T1" fmla="*/ 22 h 82"/>
                <a:gd name="T2" fmla="*/ 0 w 88"/>
                <a:gd name="T3" fmla="*/ 15 h 82"/>
                <a:gd name="T4" fmla="*/ 19 w 88"/>
                <a:gd name="T5" fmla="*/ 14 h 82"/>
                <a:gd name="T6" fmla="*/ 34 w 88"/>
                <a:gd name="T7" fmla="*/ 3 h 82"/>
                <a:gd name="T8" fmla="*/ 22 w 88"/>
                <a:gd name="T9" fmla="*/ 22 h 82"/>
                <a:gd name="T10" fmla="*/ 55 w 88"/>
                <a:gd name="T11" fmla="*/ 67 h 82"/>
                <a:gd name="T12" fmla="*/ 29 w 88"/>
                <a:gd name="T13" fmla="*/ 82 h 82"/>
                <a:gd name="T14" fmla="*/ 53 w 88"/>
                <a:gd name="T15" fmla="*/ 55 h 82"/>
                <a:gd name="T16" fmla="*/ 83 w 88"/>
                <a:gd name="T17" fmla="*/ 72 h 82"/>
                <a:gd name="T18" fmla="*/ 55 w 88"/>
                <a:gd name="T19" fmla="*/ 67 h 82"/>
                <a:gd name="T20" fmla="*/ 70 w 88"/>
                <a:gd name="T21" fmla="*/ 14 h 82"/>
                <a:gd name="T22" fmla="*/ 52 w 88"/>
                <a:gd name="T23" fmla="*/ 0 h 82"/>
                <a:gd name="T24" fmla="*/ 70 w 88"/>
                <a:gd name="T25" fmla="*/ 5 h 82"/>
                <a:gd name="T26" fmla="*/ 88 w 88"/>
                <a:gd name="T27" fmla="*/ 0 h 82"/>
                <a:gd name="T28" fmla="*/ 70 w 88"/>
                <a:gd name="T29"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82">
                  <a:moveTo>
                    <a:pt x="22" y="22"/>
                  </a:moveTo>
                  <a:cubicBezTo>
                    <a:pt x="14" y="25"/>
                    <a:pt x="5" y="22"/>
                    <a:pt x="0" y="15"/>
                  </a:cubicBezTo>
                  <a:cubicBezTo>
                    <a:pt x="6" y="16"/>
                    <a:pt x="13" y="16"/>
                    <a:pt x="19" y="14"/>
                  </a:cubicBezTo>
                  <a:cubicBezTo>
                    <a:pt x="25" y="12"/>
                    <a:pt x="30" y="8"/>
                    <a:pt x="34" y="3"/>
                  </a:cubicBezTo>
                  <a:cubicBezTo>
                    <a:pt x="35" y="11"/>
                    <a:pt x="30" y="19"/>
                    <a:pt x="22" y="22"/>
                  </a:cubicBezTo>
                  <a:close/>
                  <a:moveTo>
                    <a:pt x="55" y="67"/>
                  </a:moveTo>
                  <a:cubicBezTo>
                    <a:pt x="45" y="69"/>
                    <a:pt x="36" y="75"/>
                    <a:pt x="29" y="82"/>
                  </a:cubicBezTo>
                  <a:cubicBezTo>
                    <a:pt x="30" y="69"/>
                    <a:pt x="39" y="58"/>
                    <a:pt x="53" y="55"/>
                  </a:cubicBezTo>
                  <a:cubicBezTo>
                    <a:pt x="66" y="53"/>
                    <a:pt x="78" y="60"/>
                    <a:pt x="83" y="72"/>
                  </a:cubicBezTo>
                  <a:cubicBezTo>
                    <a:pt x="75" y="69"/>
                    <a:pt x="65" y="65"/>
                    <a:pt x="55" y="67"/>
                  </a:cubicBezTo>
                  <a:close/>
                  <a:moveTo>
                    <a:pt x="70" y="14"/>
                  </a:moveTo>
                  <a:cubicBezTo>
                    <a:pt x="61" y="14"/>
                    <a:pt x="54" y="8"/>
                    <a:pt x="52" y="0"/>
                  </a:cubicBezTo>
                  <a:cubicBezTo>
                    <a:pt x="57" y="3"/>
                    <a:pt x="63" y="5"/>
                    <a:pt x="70" y="5"/>
                  </a:cubicBezTo>
                  <a:cubicBezTo>
                    <a:pt x="76" y="5"/>
                    <a:pt x="83" y="3"/>
                    <a:pt x="88" y="0"/>
                  </a:cubicBezTo>
                  <a:cubicBezTo>
                    <a:pt x="86" y="8"/>
                    <a:pt x="79" y="14"/>
                    <a:pt x="70" y="14"/>
                  </a:cubicBezTo>
                  <a:close/>
                </a:path>
              </a:pathLst>
            </a:custGeom>
            <a:grpFill/>
            <a:ln>
              <a:noFill/>
            </a:ln>
          </p:spPr>
          <p:txBody>
            <a:bodyPr vert="horz" wrap="square" lIns="68580" tIns="34290" rIns="68580" bIns="34290" numCol="1" anchor="t" anchorCtr="0" compatLnSpc="1"/>
            <a:lstStyle/>
            <a:p>
              <a:endParaRPr lang="zh-CN" altLang="en-US"/>
            </a:p>
          </p:txBody>
        </p:sp>
        <p:sp>
          <p:nvSpPr>
            <p:cNvPr id="248" name="Freeform 251"/>
            <p:cNvSpPr/>
            <p:nvPr/>
          </p:nvSpPr>
          <p:spPr bwMode="auto">
            <a:xfrm>
              <a:off x="1750219" y="4463529"/>
              <a:ext cx="109538" cy="133350"/>
            </a:xfrm>
            <a:custGeom>
              <a:avLst/>
              <a:gdLst>
                <a:gd name="T0" fmla="*/ 100 w 150"/>
                <a:gd name="T1" fmla="*/ 160 h 184"/>
                <a:gd name="T2" fmla="*/ 14 w 150"/>
                <a:gd name="T3" fmla="*/ 39 h 184"/>
                <a:gd name="T4" fmla="*/ 79 w 150"/>
                <a:gd name="T5" fmla="*/ 42 h 184"/>
                <a:gd name="T6" fmla="*/ 139 w 150"/>
                <a:gd name="T7" fmla="*/ 17 h 184"/>
                <a:gd name="T8" fmla="*/ 139 w 150"/>
                <a:gd name="T9" fmla="*/ 17 h 184"/>
                <a:gd name="T10" fmla="*/ 139 w 150"/>
                <a:gd name="T11" fmla="*/ 17 h 184"/>
                <a:gd name="T12" fmla="*/ 145 w 150"/>
                <a:gd name="T13" fmla="*/ 16 h 184"/>
                <a:gd name="T14" fmla="*/ 150 w 150"/>
                <a:gd name="T15" fmla="*/ 16 h 184"/>
                <a:gd name="T16" fmla="*/ 149 w 150"/>
                <a:gd name="T17" fmla="*/ 6 h 184"/>
                <a:gd name="T18" fmla="*/ 146 w 150"/>
                <a:gd name="T19" fmla="*/ 1 h 184"/>
                <a:gd name="T20" fmla="*/ 140 w 150"/>
                <a:gd name="T21" fmla="*/ 2 h 184"/>
                <a:gd name="T22" fmla="*/ 77 w 150"/>
                <a:gd name="T23" fmla="*/ 30 h 184"/>
                <a:gd name="T24" fmla="*/ 8 w 150"/>
                <a:gd name="T25" fmla="*/ 25 h 184"/>
                <a:gd name="T26" fmla="*/ 2 w 150"/>
                <a:gd name="T27" fmla="*/ 26 h 184"/>
                <a:gd name="T28" fmla="*/ 0 w 150"/>
                <a:gd name="T29" fmla="*/ 32 h 184"/>
                <a:gd name="T30" fmla="*/ 102 w 150"/>
                <a:gd name="T31" fmla="*/ 172 h 184"/>
                <a:gd name="T32" fmla="*/ 134 w 150"/>
                <a:gd name="T33" fmla="*/ 148 h 184"/>
                <a:gd name="T34" fmla="*/ 130 w 150"/>
                <a:gd name="T35" fmla="*/ 131 h 184"/>
                <a:gd name="T36" fmla="*/ 100 w 150"/>
                <a:gd name="T37" fmla="*/ 16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84">
                  <a:moveTo>
                    <a:pt x="100" y="160"/>
                  </a:moveTo>
                  <a:cubicBezTo>
                    <a:pt x="56" y="168"/>
                    <a:pt x="25" y="82"/>
                    <a:pt x="14" y="39"/>
                  </a:cubicBezTo>
                  <a:cubicBezTo>
                    <a:pt x="27" y="42"/>
                    <a:pt x="53" y="46"/>
                    <a:pt x="79" y="42"/>
                  </a:cubicBezTo>
                  <a:cubicBezTo>
                    <a:pt x="104" y="37"/>
                    <a:pt x="127" y="24"/>
                    <a:pt x="139" y="17"/>
                  </a:cubicBezTo>
                  <a:cubicBezTo>
                    <a:pt x="139" y="17"/>
                    <a:pt x="139" y="17"/>
                    <a:pt x="139" y="17"/>
                  </a:cubicBezTo>
                  <a:cubicBezTo>
                    <a:pt x="139" y="17"/>
                    <a:pt x="139" y="17"/>
                    <a:pt x="139" y="17"/>
                  </a:cubicBezTo>
                  <a:cubicBezTo>
                    <a:pt x="141" y="16"/>
                    <a:pt x="143" y="16"/>
                    <a:pt x="145" y="16"/>
                  </a:cubicBezTo>
                  <a:cubicBezTo>
                    <a:pt x="147" y="16"/>
                    <a:pt x="149" y="16"/>
                    <a:pt x="150" y="16"/>
                  </a:cubicBezTo>
                  <a:cubicBezTo>
                    <a:pt x="150" y="10"/>
                    <a:pt x="149" y="7"/>
                    <a:pt x="149" y="6"/>
                  </a:cubicBezTo>
                  <a:cubicBezTo>
                    <a:pt x="149" y="4"/>
                    <a:pt x="148" y="2"/>
                    <a:pt x="146" y="1"/>
                  </a:cubicBezTo>
                  <a:cubicBezTo>
                    <a:pt x="144" y="0"/>
                    <a:pt x="141" y="1"/>
                    <a:pt x="140" y="2"/>
                  </a:cubicBezTo>
                  <a:cubicBezTo>
                    <a:pt x="140" y="2"/>
                    <a:pt x="110" y="25"/>
                    <a:pt x="77" y="30"/>
                  </a:cubicBezTo>
                  <a:cubicBezTo>
                    <a:pt x="44" y="36"/>
                    <a:pt x="8" y="25"/>
                    <a:pt x="8" y="25"/>
                  </a:cubicBezTo>
                  <a:cubicBezTo>
                    <a:pt x="6" y="25"/>
                    <a:pt x="4" y="25"/>
                    <a:pt x="2" y="26"/>
                  </a:cubicBezTo>
                  <a:cubicBezTo>
                    <a:pt x="1" y="28"/>
                    <a:pt x="0" y="30"/>
                    <a:pt x="0" y="32"/>
                  </a:cubicBezTo>
                  <a:cubicBezTo>
                    <a:pt x="2" y="38"/>
                    <a:pt x="34" y="184"/>
                    <a:pt x="102" y="172"/>
                  </a:cubicBezTo>
                  <a:cubicBezTo>
                    <a:pt x="116" y="169"/>
                    <a:pt x="127" y="160"/>
                    <a:pt x="134" y="148"/>
                  </a:cubicBezTo>
                  <a:cubicBezTo>
                    <a:pt x="133" y="143"/>
                    <a:pt x="131" y="137"/>
                    <a:pt x="130" y="131"/>
                  </a:cubicBezTo>
                  <a:cubicBezTo>
                    <a:pt x="124" y="146"/>
                    <a:pt x="115" y="158"/>
                    <a:pt x="100" y="160"/>
                  </a:cubicBezTo>
                  <a:close/>
                </a:path>
              </a:pathLst>
            </a:custGeom>
            <a:grpFill/>
            <a:ln>
              <a:noFill/>
            </a:ln>
          </p:spPr>
          <p:txBody>
            <a:bodyPr vert="horz" wrap="square" lIns="68580" tIns="34290" rIns="68580" bIns="34290" numCol="1" anchor="t" anchorCtr="0" compatLnSpc="1"/>
            <a:lstStyle/>
            <a:p>
              <a:endParaRPr lang="zh-CN" altLang="en-US"/>
            </a:p>
          </p:txBody>
        </p:sp>
        <p:sp>
          <p:nvSpPr>
            <p:cNvPr id="249" name="Freeform 252"/>
            <p:cNvSpPr/>
            <p:nvPr/>
          </p:nvSpPr>
          <p:spPr bwMode="auto">
            <a:xfrm>
              <a:off x="1816894" y="4506391"/>
              <a:ext cx="26194" cy="10716"/>
            </a:xfrm>
            <a:custGeom>
              <a:avLst/>
              <a:gdLst>
                <a:gd name="T0" fmla="*/ 0 w 36"/>
                <a:gd name="T1" fmla="*/ 0 h 14"/>
                <a:gd name="T2" fmla="*/ 18 w 36"/>
                <a:gd name="T3" fmla="*/ 14 h 14"/>
                <a:gd name="T4" fmla="*/ 36 w 36"/>
                <a:gd name="T5" fmla="*/ 0 h 14"/>
                <a:gd name="T6" fmla="*/ 18 w 36"/>
                <a:gd name="T7" fmla="*/ 5 h 14"/>
                <a:gd name="T8" fmla="*/ 0 w 36"/>
                <a:gd name="T9" fmla="*/ 0 h 14"/>
              </a:gdLst>
              <a:ahLst/>
              <a:cxnLst>
                <a:cxn ang="0">
                  <a:pos x="T0" y="T1"/>
                </a:cxn>
                <a:cxn ang="0">
                  <a:pos x="T2" y="T3"/>
                </a:cxn>
                <a:cxn ang="0">
                  <a:pos x="T4" y="T5"/>
                </a:cxn>
                <a:cxn ang="0">
                  <a:pos x="T6" y="T7"/>
                </a:cxn>
                <a:cxn ang="0">
                  <a:pos x="T8" y="T9"/>
                </a:cxn>
              </a:cxnLst>
              <a:rect l="0" t="0" r="r" b="b"/>
              <a:pathLst>
                <a:path w="36" h="14">
                  <a:moveTo>
                    <a:pt x="0" y="0"/>
                  </a:moveTo>
                  <a:cubicBezTo>
                    <a:pt x="2" y="8"/>
                    <a:pt x="9" y="14"/>
                    <a:pt x="18" y="14"/>
                  </a:cubicBezTo>
                  <a:cubicBezTo>
                    <a:pt x="27" y="14"/>
                    <a:pt x="34" y="8"/>
                    <a:pt x="36" y="0"/>
                  </a:cubicBezTo>
                  <a:cubicBezTo>
                    <a:pt x="31" y="3"/>
                    <a:pt x="24" y="5"/>
                    <a:pt x="18" y="5"/>
                  </a:cubicBezTo>
                  <a:cubicBezTo>
                    <a:pt x="11" y="5"/>
                    <a:pt x="5" y="3"/>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250" name="Freeform 253"/>
            <p:cNvSpPr/>
            <p:nvPr/>
          </p:nvSpPr>
          <p:spPr bwMode="auto">
            <a:xfrm>
              <a:off x="1778794" y="4508772"/>
              <a:ext cx="25004" cy="15479"/>
            </a:xfrm>
            <a:custGeom>
              <a:avLst/>
              <a:gdLst>
                <a:gd name="T0" fmla="*/ 34 w 35"/>
                <a:gd name="T1" fmla="*/ 0 h 22"/>
                <a:gd name="T2" fmla="*/ 19 w 35"/>
                <a:gd name="T3" fmla="*/ 11 h 22"/>
                <a:gd name="T4" fmla="*/ 0 w 35"/>
                <a:gd name="T5" fmla="*/ 12 h 22"/>
                <a:gd name="T6" fmla="*/ 22 w 35"/>
                <a:gd name="T7" fmla="*/ 19 h 22"/>
                <a:gd name="T8" fmla="*/ 34 w 35"/>
                <a:gd name="T9" fmla="*/ 0 h 22"/>
              </a:gdLst>
              <a:ahLst/>
              <a:cxnLst>
                <a:cxn ang="0">
                  <a:pos x="T0" y="T1"/>
                </a:cxn>
                <a:cxn ang="0">
                  <a:pos x="T2" y="T3"/>
                </a:cxn>
                <a:cxn ang="0">
                  <a:pos x="T4" y="T5"/>
                </a:cxn>
                <a:cxn ang="0">
                  <a:pos x="T6" y="T7"/>
                </a:cxn>
                <a:cxn ang="0">
                  <a:pos x="T8" y="T9"/>
                </a:cxn>
              </a:cxnLst>
              <a:rect l="0" t="0" r="r" b="b"/>
              <a:pathLst>
                <a:path w="35" h="22">
                  <a:moveTo>
                    <a:pt x="34" y="0"/>
                  </a:moveTo>
                  <a:cubicBezTo>
                    <a:pt x="30" y="5"/>
                    <a:pt x="25" y="9"/>
                    <a:pt x="19" y="11"/>
                  </a:cubicBezTo>
                  <a:cubicBezTo>
                    <a:pt x="13" y="13"/>
                    <a:pt x="6" y="13"/>
                    <a:pt x="0" y="12"/>
                  </a:cubicBezTo>
                  <a:cubicBezTo>
                    <a:pt x="5" y="19"/>
                    <a:pt x="14" y="22"/>
                    <a:pt x="22" y="19"/>
                  </a:cubicBezTo>
                  <a:cubicBezTo>
                    <a:pt x="30" y="16"/>
                    <a:pt x="35" y="8"/>
                    <a:pt x="34" y="0"/>
                  </a:cubicBezTo>
                  <a:close/>
                </a:path>
              </a:pathLst>
            </a:custGeom>
            <a:grpFill/>
            <a:ln>
              <a:noFill/>
            </a:ln>
          </p:spPr>
          <p:txBody>
            <a:bodyPr vert="horz" wrap="square" lIns="68580" tIns="34290" rIns="68580" bIns="34290" numCol="1" anchor="t" anchorCtr="0" compatLnSpc="1"/>
            <a:lstStyle/>
            <a:p>
              <a:endParaRPr lang="zh-CN" altLang="en-US"/>
            </a:p>
          </p:txBody>
        </p:sp>
        <p:sp>
          <p:nvSpPr>
            <p:cNvPr id="251" name="Freeform 254"/>
            <p:cNvSpPr/>
            <p:nvPr/>
          </p:nvSpPr>
          <p:spPr bwMode="auto">
            <a:xfrm>
              <a:off x="1800225" y="4545682"/>
              <a:ext cx="39291" cy="20241"/>
            </a:xfrm>
            <a:custGeom>
              <a:avLst/>
              <a:gdLst>
                <a:gd name="T0" fmla="*/ 24 w 54"/>
                <a:gd name="T1" fmla="*/ 2 h 29"/>
                <a:gd name="T2" fmla="*/ 0 w 54"/>
                <a:gd name="T3" fmla="*/ 29 h 29"/>
                <a:gd name="T4" fmla="*/ 26 w 54"/>
                <a:gd name="T5" fmla="*/ 14 h 29"/>
                <a:gd name="T6" fmla="*/ 54 w 54"/>
                <a:gd name="T7" fmla="*/ 19 h 29"/>
                <a:gd name="T8" fmla="*/ 24 w 54"/>
                <a:gd name="T9" fmla="*/ 2 h 29"/>
              </a:gdLst>
              <a:ahLst/>
              <a:cxnLst>
                <a:cxn ang="0">
                  <a:pos x="T0" y="T1"/>
                </a:cxn>
                <a:cxn ang="0">
                  <a:pos x="T2" y="T3"/>
                </a:cxn>
                <a:cxn ang="0">
                  <a:pos x="T4" y="T5"/>
                </a:cxn>
                <a:cxn ang="0">
                  <a:pos x="T6" y="T7"/>
                </a:cxn>
                <a:cxn ang="0">
                  <a:pos x="T8" y="T9"/>
                </a:cxn>
              </a:cxnLst>
              <a:rect l="0" t="0" r="r" b="b"/>
              <a:pathLst>
                <a:path w="54" h="29">
                  <a:moveTo>
                    <a:pt x="24" y="2"/>
                  </a:moveTo>
                  <a:cubicBezTo>
                    <a:pt x="10" y="5"/>
                    <a:pt x="1" y="16"/>
                    <a:pt x="0" y="29"/>
                  </a:cubicBezTo>
                  <a:cubicBezTo>
                    <a:pt x="7" y="22"/>
                    <a:pt x="16" y="16"/>
                    <a:pt x="26" y="14"/>
                  </a:cubicBezTo>
                  <a:cubicBezTo>
                    <a:pt x="36" y="12"/>
                    <a:pt x="46" y="16"/>
                    <a:pt x="54" y="19"/>
                  </a:cubicBezTo>
                  <a:cubicBezTo>
                    <a:pt x="49" y="7"/>
                    <a:pt x="37" y="0"/>
                    <a:pt x="24" y="2"/>
                  </a:cubicBezTo>
                  <a:close/>
                </a:path>
              </a:pathLst>
            </a:custGeom>
            <a:grpFill/>
            <a:ln>
              <a:noFill/>
            </a:ln>
          </p:spPr>
          <p:txBody>
            <a:bodyPr vert="horz" wrap="square" lIns="68580" tIns="34290" rIns="68580" bIns="34290" numCol="1" anchor="t" anchorCtr="0" compatLnSpc="1"/>
            <a:lstStyle/>
            <a:p>
              <a:endParaRPr lang="zh-CN" altLang="en-US"/>
            </a:p>
          </p:txBody>
        </p:sp>
        <p:sp>
          <p:nvSpPr>
            <p:cNvPr id="252" name="Freeform 255"/>
            <p:cNvSpPr>
              <a:spLocks noEditPoints="1"/>
            </p:cNvSpPr>
            <p:nvPr/>
          </p:nvSpPr>
          <p:spPr bwMode="auto">
            <a:xfrm>
              <a:off x="1837135" y="4481388"/>
              <a:ext cx="122635" cy="125016"/>
            </a:xfrm>
            <a:custGeom>
              <a:avLst/>
              <a:gdLst>
                <a:gd name="T0" fmla="*/ 168 w 170"/>
                <a:gd name="T1" fmla="*/ 26 h 172"/>
                <a:gd name="T2" fmla="*/ 164 w 170"/>
                <a:gd name="T3" fmla="*/ 24 h 172"/>
                <a:gd name="T4" fmla="*/ 162 w 170"/>
                <a:gd name="T5" fmla="*/ 25 h 172"/>
                <a:gd name="T6" fmla="*/ 114 w 170"/>
                <a:gd name="T7" fmla="*/ 32 h 172"/>
                <a:gd name="T8" fmla="*/ 93 w 170"/>
                <a:gd name="T9" fmla="*/ 30 h 172"/>
                <a:gd name="T10" fmla="*/ 30 w 170"/>
                <a:gd name="T11" fmla="*/ 1 h 172"/>
                <a:gd name="T12" fmla="*/ 26 w 170"/>
                <a:gd name="T13" fmla="*/ 0 h 172"/>
                <a:gd name="T14" fmla="*/ 24 w 170"/>
                <a:gd name="T15" fmla="*/ 1 h 172"/>
                <a:gd name="T16" fmla="*/ 21 w 170"/>
                <a:gd name="T17" fmla="*/ 5 h 172"/>
                <a:gd name="T18" fmla="*/ 68 w 170"/>
                <a:gd name="T19" fmla="*/ 171 h 172"/>
                <a:gd name="T20" fmla="*/ 76 w 170"/>
                <a:gd name="T21" fmla="*/ 172 h 172"/>
                <a:gd name="T22" fmla="*/ 169 w 170"/>
                <a:gd name="T23" fmla="*/ 31 h 172"/>
                <a:gd name="T24" fmla="*/ 168 w 170"/>
                <a:gd name="T25" fmla="*/ 26 h 172"/>
                <a:gd name="T26" fmla="*/ 135 w 170"/>
                <a:gd name="T27" fmla="*/ 100 h 172"/>
                <a:gd name="T28" fmla="*/ 76 w 170"/>
                <a:gd name="T29" fmla="*/ 160 h 172"/>
                <a:gd name="T30" fmla="*/ 70 w 170"/>
                <a:gd name="T31" fmla="*/ 160 h 172"/>
                <a:gd name="T32" fmla="*/ 31 w 170"/>
                <a:gd name="T33" fmla="*/ 16 h 172"/>
                <a:gd name="T34" fmla="*/ 91 w 170"/>
                <a:gd name="T35" fmla="*/ 41 h 172"/>
                <a:gd name="T36" fmla="*/ 114 w 170"/>
                <a:gd name="T37" fmla="*/ 43 h 172"/>
                <a:gd name="T38" fmla="*/ 156 w 170"/>
                <a:gd name="T39" fmla="*/ 38 h 172"/>
                <a:gd name="T40" fmla="*/ 135 w 170"/>
                <a:gd name="T41" fmla="*/ 10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72">
                  <a:moveTo>
                    <a:pt x="168" y="26"/>
                  </a:moveTo>
                  <a:cubicBezTo>
                    <a:pt x="167" y="25"/>
                    <a:pt x="165" y="24"/>
                    <a:pt x="164" y="24"/>
                  </a:cubicBezTo>
                  <a:cubicBezTo>
                    <a:pt x="163" y="24"/>
                    <a:pt x="163" y="25"/>
                    <a:pt x="162" y="25"/>
                  </a:cubicBezTo>
                  <a:cubicBezTo>
                    <a:pt x="162" y="25"/>
                    <a:pt x="139" y="32"/>
                    <a:pt x="114" y="32"/>
                  </a:cubicBezTo>
                  <a:cubicBezTo>
                    <a:pt x="107" y="32"/>
                    <a:pt x="100" y="31"/>
                    <a:pt x="93" y="30"/>
                  </a:cubicBezTo>
                  <a:cubicBezTo>
                    <a:pt x="60" y="24"/>
                    <a:pt x="30" y="2"/>
                    <a:pt x="30" y="1"/>
                  </a:cubicBezTo>
                  <a:cubicBezTo>
                    <a:pt x="29" y="1"/>
                    <a:pt x="28" y="0"/>
                    <a:pt x="26" y="0"/>
                  </a:cubicBezTo>
                  <a:cubicBezTo>
                    <a:pt x="26" y="0"/>
                    <a:pt x="25" y="0"/>
                    <a:pt x="24" y="1"/>
                  </a:cubicBezTo>
                  <a:cubicBezTo>
                    <a:pt x="22" y="1"/>
                    <a:pt x="21" y="3"/>
                    <a:pt x="21" y="5"/>
                  </a:cubicBezTo>
                  <a:cubicBezTo>
                    <a:pt x="20" y="12"/>
                    <a:pt x="0" y="159"/>
                    <a:pt x="68" y="171"/>
                  </a:cubicBezTo>
                  <a:cubicBezTo>
                    <a:pt x="71" y="172"/>
                    <a:pt x="73" y="172"/>
                    <a:pt x="76" y="172"/>
                  </a:cubicBezTo>
                  <a:cubicBezTo>
                    <a:pt x="139" y="172"/>
                    <a:pt x="168" y="37"/>
                    <a:pt x="169" y="31"/>
                  </a:cubicBezTo>
                  <a:cubicBezTo>
                    <a:pt x="170" y="29"/>
                    <a:pt x="169" y="27"/>
                    <a:pt x="168" y="26"/>
                  </a:cubicBezTo>
                  <a:close/>
                  <a:moveTo>
                    <a:pt x="135" y="100"/>
                  </a:moveTo>
                  <a:cubicBezTo>
                    <a:pt x="122" y="128"/>
                    <a:pt x="102" y="160"/>
                    <a:pt x="76" y="160"/>
                  </a:cubicBezTo>
                  <a:cubicBezTo>
                    <a:pt x="74" y="160"/>
                    <a:pt x="72" y="160"/>
                    <a:pt x="70" y="160"/>
                  </a:cubicBezTo>
                  <a:cubicBezTo>
                    <a:pt x="26" y="152"/>
                    <a:pt x="26" y="61"/>
                    <a:pt x="31" y="16"/>
                  </a:cubicBezTo>
                  <a:cubicBezTo>
                    <a:pt x="43" y="24"/>
                    <a:pt x="66" y="37"/>
                    <a:pt x="91" y="41"/>
                  </a:cubicBezTo>
                  <a:cubicBezTo>
                    <a:pt x="99" y="43"/>
                    <a:pt x="106" y="43"/>
                    <a:pt x="114" y="43"/>
                  </a:cubicBezTo>
                  <a:cubicBezTo>
                    <a:pt x="131" y="43"/>
                    <a:pt x="146" y="41"/>
                    <a:pt x="156" y="38"/>
                  </a:cubicBezTo>
                  <a:cubicBezTo>
                    <a:pt x="153" y="51"/>
                    <a:pt x="146" y="76"/>
                    <a:pt x="135" y="100"/>
                  </a:cubicBezTo>
                  <a:close/>
                </a:path>
              </a:pathLst>
            </a:custGeom>
            <a:grpFill/>
            <a:ln>
              <a:noFill/>
            </a:ln>
          </p:spPr>
          <p:txBody>
            <a:bodyPr vert="horz" wrap="square" lIns="68580" tIns="34290" rIns="68580" bIns="34290" numCol="1" anchor="t" anchorCtr="0" compatLnSpc="1"/>
            <a:lstStyle/>
            <a:p>
              <a:endParaRPr lang="zh-CN" altLang="en-US"/>
            </a:p>
          </p:txBody>
        </p:sp>
        <p:sp>
          <p:nvSpPr>
            <p:cNvPr id="253" name="Freeform 256"/>
            <p:cNvSpPr/>
            <p:nvPr/>
          </p:nvSpPr>
          <p:spPr bwMode="auto">
            <a:xfrm>
              <a:off x="1865710" y="4524251"/>
              <a:ext cx="25004" cy="13097"/>
            </a:xfrm>
            <a:custGeom>
              <a:avLst/>
              <a:gdLst>
                <a:gd name="T0" fmla="*/ 18 w 35"/>
                <a:gd name="T1" fmla="*/ 11 h 19"/>
                <a:gd name="T2" fmla="*/ 35 w 35"/>
                <a:gd name="T3" fmla="*/ 19 h 19"/>
                <a:gd name="T4" fmla="*/ 20 w 35"/>
                <a:gd name="T5" fmla="*/ 2 h 19"/>
                <a:gd name="T6" fmla="*/ 0 w 35"/>
                <a:gd name="T7" fmla="*/ 13 h 19"/>
                <a:gd name="T8" fmla="*/ 18 w 35"/>
                <a:gd name="T9" fmla="*/ 11 h 19"/>
              </a:gdLst>
              <a:ahLst/>
              <a:cxnLst>
                <a:cxn ang="0">
                  <a:pos x="T0" y="T1"/>
                </a:cxn>
                <a:cxn ang="0">
                  <a:pos x="T2" y="T3"/>
                </a:cxn>
                <a:cxn ang="0">
                  <a:pos x="T4" y="T5"/>
                </a:cxn>
                <a:cxn ang="0">
                  <a:pos x="T6" y="T7"/>
                </a:cxn>
                <a:cxn ang="0">
                  <a:pos x="T8" y="T9"/>
                </a:cxn>
              </a:cxnLst>
              <a:rect l="0" t="0" r="r" b="b"/>
              <a:pathLst>
                <a:path w="35" h="19">
                  <a:moveTo>
                    <a:pt x="18" y="11"/>
                  </a:moveTo>
                  <a:cubicBezTo>
                    <a:pt x="25" y="12"/>
                    <a:pt x="31" y="15"/>
                    <a:pt x="35" y="19"/>
                  </a:cubicBezTo>
                  <a:cubicBezTo>
                    <a:pt x="35" y="11"/>
                    <a:pt x="28" y="3"/>
                    <a:pt x="20" y="2"/>
                  </a:cubicBezTo>
                  <a:cubicBezTo>
                    <a:pt x="11" y="0"/>
                    <a:pt x="3" y="5"/>
                    <a:pt x="0" y="13"/>
                  </a:cubicBezTo>
                  <a:cubicBezTo>
                    <a:pt x="5" y="10"/>
                    <a:pt x="12" y="10"/>
                    <a:pt x="18" y="11"/>
                  </a:cubicBezTo>
                  <a:close/>
                </a:path>
              </a:pathLst>
            </a:custGeom>
            <a:grpFill/>
            <a:ln>
              <a:noFill/>
            </a:ln>
          </p:spPr>
          <p:txBody>
            <a:bodyPr vert="horz" wrap="square" lIns="68580" tIns="34290" rIns="68580" bIns="34290" numCol="1" anchor="t" anchorCtr="0" compatLnSpc="1"/>
            <a:lstStyle/>
            <a:p>
              <a:endParaRPr lang="zh-CN" altLang="en-US"/>
            </a:p>
          </p:txBody>
        </p:sp>
        <p:sp>
          <p:nvSpPr>
            <p:cNvPr id="254" name="Freeform 257"/>
            <p:cNvSpPr/>
            <p:nvPr/>
          </p:nvSpPr>
          <p:spPr bwMode="auto">
            <a:xfrm>
              <a:off x="1905000" y="4531394"/>
              <a:ext cx="25004" cy="14288"/>
            </a:xfrm>
            <a:custGeom>
              <a:avLst/>
              <a:gdLst>
                <a:gd name="T0" fmla="*/ 20 w 35"/>
                <a:gd name="T1" fmla="*/ 1 h 19"/>
                <a:gd name="T2" fmla="*/ 0 w 35"/>
                <a:gd name="T3" fmla="*/ 12 h 19"/>
                <a:gd name="T4" fmla="*/ 18 w 35"/>
                <a:gd name="T5" fmla="*/ 10 h 19"/>
                <a:gd name="T6" fmla="*/ 35 w 35"/>
                <a:gd name="T7" fmla="*/ 19 h 19"/>
                <a:gd name="T8" fmla="*/ 20 w 35"/>
                <a:gd name="T9" fmla="*/ 1 h 19"/>
              </a:gdLst>
              <a:ahLst/>
              <a:cxnLst>
                <a:cxn ang="0">
                  <a:pos x="T0" y="T1"/>
                </a:cxn>
                <a:cxn ang="0">
                  <a:pos x="T2" y="T3"/>
                </a:cxn>
                <a:cxn ang="0">
                  <a:pos x="T4" y="T5"/>
                </a:cxn>
                <a:cxn ang="0">
                  <a:pos x="T6" y="T7"/>
                </a:cxn>
                <a:cxn ang="0">
                  <a:pos x="T8" y="T9"/>
                </a:cxn>
              </a:cxnLst>
              <a:rect l="0" t="0" r="r" b="b"/>
              <a:pathLst>
                <a:path w="35" h="19">
                  <a:moveTo>
                    <a:pt x="20" y="1"/>
                  </a:moveTo>
                  <a:cubicBezTo>
                    <a:pt x="11" y="0"/>
                    <a:pt x="3" y="5"/>
                    <a:pt x="0" y="12"/>
                  </a:cubicBezTo>
                  <a:cubicBezTo>
                    <a:pt x="5" y="10"/>
                    <a:pt x="12" y="9"/>
                    <a:pt x="18" y="10"/>
                  </a:cubicBezTo>
                  <a:cubicBezTo>
                    <a:pt x="25" y="11"/>
                    <a:pt x="30" y="14"/>
                    <a:pt x="35" y="19"/>
                  </a:cubicBezTo>
                  <a:cubicBezTo>
                    <a:pt x="35" y="10"/>
                    <a:pt x="28" y="3"/>
                    <a:pt x="20" y="1"/>
                  </a:cubicBezTo>
                  <a:close/>
                </a:path>
              </a:pathLst>
            </a:custGeom>
            <a:grpFill/>
            <a:ln>
              <a:noFill/>
            </a:ln>
          </p:spPr>
          <p:txBody>
            <a:bodyPr vert="horz" wrap="square" lIns="68580" tIns="34290" rIns="68580" bIns="34290" numCol="1" anchor="t" anchorCtr="0" compatLnSpc="1"/>
            <a:lstStyle/>
            <a:p>
              <a:endParaRPr lang="zh-CN" altLang="en-US"/>
            </a:p>
          </p:txBody>
        </p:sp>
        <p:sp>
          <p:nvSpPr>
            <p:cNvPr id="255" name="Freeform 258"/>
            <p:cNvSpPr/>
            <p:nvPr/>
          </p:nvSpPr>
          <p:spPr bwMode="auto">
            <a:xfrm>
              <a:off x="1874044" y="4561161"/>
              <a:ext cx="39291" cy="21431"/>
            </a:xfrm>
            <a:custGeom>
              <a:avLst/>
              <a:gdLst>
                <a:gd name="T0" fmla="*/ 25 w 54"/>
                <a:gd name="T1" fmla="*/ 15 h 29"/>
                <a:gd name="T2" fmla="*/ 0 w 54"/>
                <a:gd name="T3" fmla="*/ 0 h 29"/>
                <a:gd name="T4" fmla="*/ 23 w 54"/>
                <a:gd name="T5" fmla="*/ 27 h 29"/>
                <a:gd name="T6" fmla="*/ 54 w 54"/>
                <a:gd name="T7" fmla="*/ 10 h 29"/>
                <a:gd name="T8" fmla="*/ 25 w 54"/>
                <a:gd name="T9" fmla="*/ 15 h 29"/>
              </a:gdLst>
              <a:ahLst/>
              <a:cxnLst>
                <a:cxn ang="0">
                  <a:pos x="T0" y="T1"/>
                </a:cxn>
                <a:cxn ang="0">
                  <a:pos x="T2" y="T3"/>
                </a:cxn>
                <a:cxn ang="0">
                  <a:pos x="T4" y="T5"/>
                </a:cxn>
                <a:cxn ang="0">
                  <a:pos x="T6" y="T7"/>
                </a:cxn>
                <a:cxn ang="0">
                  <a:pos x="T8" y="T9"/>
                </a:cxn>
              </a:cxnLst>
              <a:rect l="0" t="0" r="r" b="b"/>
              <a:pathLst>
                <a:path w="54" h="29">
                  <a:moveTo>
                    <a:pt x="25" y="15"/>
                  </a:moveTo>
                  <a:cubicBezTo>
                    <a:pt x="15" y="13"/>
                    <a:pt x="7" y="7"/>
                    <a:pt x="0" y="0"/>
                  </a:cubicBezTo>
                  <a:cubicBezTo>
                    <a:pt x="1" y="13"/>
                    <a:pt x="10" y="24"/>
                    <a:pt x="23" y="27"/>
                  </a:cubicBezTo>
                  <a:cubicBezTo>
                    <a:pt x="36" y="29"/>
                    <a:pt x="49" y="22"/>
                    <a:pt x="54" y="10"/>
                  </a:cubicBezTo>
                  <a:cubicBezTo>
                    <a:pt x="45" y="13"/>
                    <a:pt x="35" y="17"/>
                    <a:pt x="25" y="15"/>
                  </a:cubicBezTo>
                  <a:close/>
                </a:path>
              </a:pathLst>
            </a:custGeom>
            <a:grpFill/>
            <a:ln>
              <a:noFill/>
            </a:ln>
          </p:spPr>
          <p:txBody>
            <a:bodyPr vert="horz" wrap="square" lIns="68580" tIns="34290" rIns="68580" bIns="34290" numCol="1" anchor="t" anchorCtr="0" compatLnSpc="1"/>
            <a:lstStyle/>
            <a:p>
              <a:endParaRPr lang="zh-CN" altLang="en-US"/>
            </a:p>
          </p:txBody>
        </p:sp>
        <p:sp>
          <p:nvSpPr>
            <p:cNvPr id="256" name="Freeform 259"/>
            <p:cNvSpPr>
              <a:spLocks noEditPoints="1"/>
            </p:cNvSpPr>
            <p:nvPr/>
          </p:nvSpPr>
          <p:spPr bwMode="auto">
            <a:xfrm>
              <a:off x="2168129" y="4468292"/>
              <a:ext cx="102394" cy="132160"/>
            </a:xfrm>
            <a:custGeom>
              <a:avLst/>
              <a:gdLst>
                <a:gd name="T0" fmla="*/ 140 w 141"/>
                <a:gd name="T1" fmla="*/ 20 h 183"/>
                <a:gd name="T2" fmla="*/ 141 w 141"/>
                <a:gd name="T3" fmla="*/ 15 h 183"/>
                <a:gd name="T4" fmla="*/ 138 w 141"/>
                <a:gd name="T5" fmla="*/ 0 h 183"/>
                <a:gd name="T6" fmla="*/ 74 w 141"/>
                <a:gd name="T7" fmla="*/ 36 h 183"/>
                <a:gd name="T8" fmla="*/ 0 w 141"/>
                <a:gd name="T9" fmla="*/ 37 h 183"/>
                <a:gd name="T10" fmla="*/ 109 w 141"/>
                <a:gd name="T11" fmla="*/ 166 h 183"/>
                <a:gd name="T12" fmla="*/ 135 w 141"/>
                <a:gd name="T13" fmla="*/ 145 h 183"/>
                <a:gd name="T14" fmla="*/ 131 w 141"/>
                <a:gd name="T15" fmla="*/ 99 h 183"/>
                <a:gd name="T16" fmla="*/ 140 w 141"/>
                <a:gd name="T17" fmla="*/ 20 h 183"/>
                <a:gd name="T18" fmla="*/ 108 w 141"/>
                <a:gd name="T19" fmla="*/ 61 h 183"/>
                <a:gd name="T20" fmla="*/ 126 w 141"/>
                <a:gd name="T21" fmla="*/ 54 h 183"/>
                <a:gd name="T22" fmla="*/ 109 w 141"/>
                <a:gd name="T23" fmla="*/ 71 h 183"/>
                <a:gd name="T24" fmla="*/ 89 w 141"/>
                <a:gd name="T25" fmla="*/ 58 h 183"/>
                <a:gd name="T26" fmla="*/ 108 w 141"/>
                <a:gd name="T27" fmla="*/ 61 h 183"/>
                <a:gd name="T28" fmla="*/ 61 w 141"/>
                <a:gd name="T29" fmla="*/ 83 h 183"/>
                <a:gd name="T30" fmla="*/ 38 w 141"/>
                <a:gd name="T31" fmla="*/ 78 h 183"/>
                <a:gd name="T32" fmla="*/ 57 w 141"/>
                <a:gd name="T33" fmla="*/ 75 h 183"/>
                <a:gd name="T34" fmla="*/ 72 w 141"/>
                <a:gd name="T35" fmla="*/ 62 h 183"/>
                <a:gd name="T36" fmla="*/ 61 w 141"/>
                <a:gd name="T37" fmla="*/ 83 h 183"/>
                <a:gd name="T38" fmla="*/ 98 w 141"/>
                <a:gd name="T39" fmla="*/ 126 h 183"/>
                <a:gd name="T40" fmla="*/ 74 w 141"/>
                <a:gd name="T41" fmla="*/ 144 h 183"/>
                <a:gd name="T42" fmla="*/ 95 w 141"/>
                <a:gd name="T43" fmla="*/ 115 h 183"/>
                <a:gd name="T44" fmla="*/ 128 w 141"/>
                <a:gd name="T45" fmla="*/ 129 h 183"/>
                <a:gd name="T46" fmla="*/ 98 w 141"/>
                <a:gd name="T47" fmla="*/ 12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83">
                  <a:moveTo>
                    <a:pt x="140" y="20"/>
                  </a:moveTo>
                  <a:cubicBezTo>
                    <a:pt x="141" y="15"/>
                    <a:pt x="141" y="15"/>
                    <a:pt x="141" y="15"/>
                  </a:cubicBezTo>
                  <a:cubicBezTo>
                    <a:pt x="140" y="5"/>
                    <a:pt x="138" y="0"/>
                    <a:pt x="138" y="0"/>
                  </a:cubicBezTo>
                  <a:cubicBezTo>
                    <a:pt x="138" y="0"/>
                    <a:pt x="109" y="26"/>
                    <a:pt x="74" y="36"/>
                  </a:cubicBezTo>
                  <a:cubicBezTo>
                    <a:pt x="39" y="45"/>
                    <a:pt x="0" y="37"/>
                    <a:pt x="0" y="37"/>
                  </a:cubicBezTo>
                  <a:cubicBezTo>
                    <a:pt x="0" y="37"/>
                    <a:pt x="46" y="183"/>
                    <a:pt x="109" y="166"/>
                  </a:cubicBezTo>
                  <a:cubicBezTo>
                    <a:pt x="121" y="163"/>
                    <a:pt x="129" y="156"/>
                    <a:pt x="135" y="145"/>
                  </a:cubicBezTo>
                  <a:cubicBezTo>
                    <a:pt x="132" y="132"/>
                    <a:pt x="131" y="117"/>
                    <a:pt x="131" y="99"/>
                  </a:cubicBezTo>
                  <a:cubicBezTo>
                    <a:pt x="132" y="59"/>
                    <a:pt x="140" y="21"/>
                    <a:pt x="140" y="20"/>
                  </a:cubicBezTo>
                  <a:close/>
                  <a:moveTo>
                    <a:pt x="108" y="61"/>
                  </a:moveTo>
                  <a:cubicBezTo>
                    <a:pt x="115" y="61"/>
                    <a:pt x="121" y="58"/>
                    <a:pt x="126" y="54"/>
                  </a:cubicBezTo>
                  <a:cubicBezTo>
                    <a:pt x="125" y="63"/>
                    <a:pt x="118" y="70"/>
                    <a:pt x="109" y="71"/>
                  </a:cubicBezTo>
                  <a:cubicBezTo>
                    <a:pt x="100" y="71"/>
                    <a:pt x="92" y="66"/>
                    <a:pt x="89" y="58"/>
                  </a:cubicBezTo>
                  <a:cubicBezTo>
                    <a:pt x="95" y="61"/>
                    <a:pt x="101" y="62"/>
                    <a:pt x="108" y="61"/>
                  </a:cubicBezTo>
                  <a:close/>
                  <a:moveTo>
                    <a:pt x="61" y="83"/>
                  </a:moveTo>
                  <a:cubicBezTo>
                    <a:pt x="53" y="87"/>
                    <a:pt x="43" y="85"/>
                    <a:pt x="38" y="78"/>
                  </a:cubicBezTo>
                  <a:cubicBezTo>
                    <a:pt x="44" y="79"/>
                    <a:pt x="51" y="78"/>
                    <a:pt x="57" y="75"/>
                  </a:cubicBezTo>
                  <a:cubicBezTo>
                    <a:pt x="63" y="72"/>
                    <a:pt x="68" y="68"/>
                    <a:pt x="72" y="62"/>
                  </a:cubicBezTo>
                  <a:cubicBezTo>
                    <a:pt x="73" y="71"/>
                    <a:pt x="69" y="80"/>
                    <a:pt x="61" y="83"/>
                  </a:cubicBezTo>
                  <a:close/>
                  <a:moveTo>
                    <a:pt x="98" y="126"/>
                  </a:moveTo>
                  <a:cubicBezTo>
                    <a:pt x="88" y="129"/>
                    <a:pt x="80" y="136"/>
                    <a:pt x="74" y="144"/>
                  </a:cubicBezTo>
                  <a:cubicBezTo>
                    <a:pt x="73" y="130"/>
                    <a:pt x="82" y="118"/>
                    <a:pt x="95" y="115"/>
                  </a:cubicBezTo>
                  <a:cubicBezTo>
                    <a:pt x="108" y="111"/>
                    <a:pt x="122" y="117"/>
                    <a:pt x="128" y="129"/>
                  </a:cubicBezTo>
                  <a:cubicBezTo>
                    <a:pt x="119" y="126"/>
                    <a:pt x="108" y="124"/>
                    <a:pt x="98" y="126"/>
                  </a:cubicBezTo>
                  <a:close/>
                </a:path>
              </a:pathLst>
            </a:custGeom>
            <a:grpFill/>
            <a:ln>
              <a:noFill/>
            </a:ln>
          </p:spPr>
          <p:txBody>
            <a:bodyPr vert="horz" wrap="square" lIns="68580" tIns="34290" rIns="68580" bIns="34290" numCol="1" anchor="t" anchorCtr="0" compatLnSpc="1"/>
            <a:lstStyle/>
            <a:p>
              <a:endParaRPr lang="zh-CN" altLang="en-US"/>
            </a:p>
          </p:txBody>
        </p:sp>
        <p:sp>
          <p:nvSpPr>
            <p:cNvPr id="257" name="Freeform 260"/>
            <p:cNvSpPr>
              <a:spLocks noEditPoints="1"/>
            </p:cNvSpPr>
            <p:nvPr/>
          </p:nvSpPr>
          <p:spPr bwMode="auto">
            <a:xfrm>
              <a:off x="2252662" y="4483769"/>
              <a:ext cx="125016" cy="122635"/>
            </a:xfrm>
            <a:custGeom>
              <a:avLst/>
              <a:gdLst>
                <a:gd name="T0" fmla="*/ 135 w 172"/>
                <a:gd name="T1" fmla="*/ 41 h 168"/>
                <a:gd name="T2" fmla="*/ 98 w 172"/>
                <a:gd name="T3" fmla="*/ 36 h 168"/>
                <a:gd name="T4" fmla="*/ 34 w 172"/>
                <a:gd name="T5" fmla="*/ 0 h 168"/>
                <a:gd name="T6" fmla="*/ 63 w 172"/>
                <a:gd name="T7" fmla="*/ 167 h 168"/>
                <a:gd name="T8" fmla="*/ 74 w 172"/>
                <a:gd name="T9" fmla="*/ 168 h 168"/>
                <a:gd name="T10" fmla="*/ 172 w 172"/>
                <a:gd name="T11" fmla="*/ 37 h 168"/>
                <a:gd name="T12" fmla="*/ 135 w 172"/>
                <a:gd name="T13" fmla="*/ 41 h 168"/>
                <a:gd name="T14" fmla="*/ 42 w 172"/>
                <a:gd name="T15" fmla="*/ 67 h 168"/>
                <a:gd name="T16" fmla="*/ 63 w 172"/>
                <a:gd name="T17" fmla="*/ 58 h 168"/>
                <a:gd name="T18" fmla="*/ 77 w 172"/>
                <a:gd name="T19" fmla="*/ 77 h 168"/>
                <a:gd name="T20" fmla="*/ 61 w 172"/>
                <a:gd name="T21" fmla="*/ 67 h 168"/>
                <a:gd name="T22" fmla="*/ 42 w 172"/>
                <a:gd name="T23" fmla="*/ 67 h 168"/>
                <a:gd name="T24" fmla="*/ 71 w 172"/>
                <a:gd name="T25" fmla="*/ 137 h 168"/>
                <a:gd name="T26" fmla="*/ 50 w 172"/>
                <a:gd name="T27" fmla="*/ 108 h 168"/>
                <a:gd name="T28" fmla="*/ 75 w 172"/>
                <a:gd name="T29" fmla="*/ 125 h 168"/>
                <a:gd name="T30" fmla="*/ 104 w 172"/>
                <a:gd name="T31" fmla="*/ 122 h 168"/>
                <a:gd name="T32" fmla="*/ 71 w 172"/>
                <a:gd name="T33" fmla="*/ 137 h 168"/>
                <a:gd name="T34" fmla="*/ 115 w 172"/>
                <a:gd name="T35" fmla="*/ 81 h 168"/>
                <a:gd name="T36" fmla="*/ 96 w 172"/>
                <a:gd name="T37" fmla="*/ 82 h 168"/>
                <a:gd name="T38" fmla="*/ 118 w 172"/>
                <a:gd name="T39" fmla="*/ 72 h 168"/>
                <a:gd name="T40" fmla="*/ 132 w 172"/>
                <a:gd name="T41" fmla="*/ 91 h 168"/>
                <a:gd name="T42" fmla="*/ 115 w 172"/>
                <a:gd name="T43" fmla="*/ 8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68">
                  <a:moveTo>
                    <a:pt x="135" y="41"/>
                  </a:moveTo>
                  <a:cubicBezTo>
                    <a:pt x="124" y="41"/>
                    <a:pt x="111" y="39"/>
                    <a:pt x="98" y="36"/>
                  </a:cubicBezTo>
                  <a:cubicBezTo>
                    <a:pt x="63" y="27"/>
                    <a:pt x="34" y="0"/>
                    <a:pt x="34" y="0"/>
                  </a:cubicBezTo>
                  <a:cubicBezTo>
                    <a:pt x="34" y="0"/>
                    <a:pt x="0" y="150"/>
                    <a:pt x="63" y="167"/>
                  </a:cubicBezTo>
                  <a:cubicBezTo>
                    <a:pt x="67" y="168"/>
                    <a:pt x="70" y="168"/>
                    <a:pt x="74" y="168"/>
                  </a:cubicBezTo>
                  <a:cubicBezTo>
                    <a:pt x="132" y="168"/>
                    <a:pt x="172" y="37"/>
                    <a:pt x="172" y="37"/>
                  </a:cubicBezTo>
                  <a:cubicBezTo>
                    <a:pt x="172" y="37"/>
                    <a:pt x="156" y="41"/>
                    <a:pt x="135" y="41"/>
                  </a:cubicBezTo>
                  <a:close/>
                  <a:moveTo>
                    <a:pt x="42" y="67"/>
                  </a:moveTo>
                  <a:cubicBezTo>
                    <a:pt x="46" y="60"/>
                    <a:pt x="55" y="56"/>
                    <a:pt x="63" y="58"/>
                  </a:cubicBezTo>
                  <a:cubicBezTo>
                    <a:pt x="72" y="60"/>
                    <a:pt x="78" y="68"/>
                    <a:pt x="77" y="77"/>
                  </a:cubicBezTo>
                  <a:cubicBezTo>
                    <a:pt x="73" y="72"/>
                    <a:pt x="68" y="69"/>
                    <a:pt x="61" y="67"/>
                  </a:cubicBezTo>
                  <a:cubicBezTo>
                    <a:pt x="54" y="65"/>
                    <a:pt x="48" y="65"/>
                    <a:pt x="42" y="67"/>
                  </a:cubicBezTo>
                  <a:close/>
                  <a:moveTo>
                    <a:pt x="71" y="137"/>
                  </a:moveTo>
                  <a:cubicBezTo>
                    <a:pt x="58" y="133"/>
                    <a:pt x="50" y="121"/>
                    <a:pt x="50" y="108"/>
                  </a:cubicBezTo>
                  <a:cubicBezTo>
                    <a:pt x="57" y="115"/>
                    <a:pt x="65" y="122"/>
                    <a:pt x="75" y="125"/>
                  </a:cubicBezTo>
                  <a:cubicBezTo>
                    <a:pt x="85" y="127"/>
                    <a:pt x="95" y="125"/>
                    <a:pt x="104" y="122"/>
                  </a:cubicBezTo>
                  <a:cubicBezTo>
                    <a:pt x="98" y="134"/>
                    <a:pt x="85" y="140"/>
                    <a:pt x="71" y="137"/>
                  </a:cubicBezTo>
                  <a:close/>
                  <a:moveTo>
                    <a:pt x="115" y="81"/>
                  </a:moveTo>
                  <a:cubicBezTo>
                    <a:pt x="109" y="80"/>
                    <a:pt x="102" y="80"/>
                    <a:pt x="96" y="82"/>
                  </a:cubicBezTo>
                  <a:cubicBezTo>
                    <a:pt x="100" y="74"/>
                    <a:pt x="109" y="70"/>
                    <a:pt x="118" y="72"/>
                  </a:cubicBezTo>
                  <a:cubicBezTo>
                    <a:pt x="126" y="75"/>
                    <a:pt x="132" y="83"/>
                    <a:pt x="132" y="91"/>
                  </a:cubicBezTo>
                  <a:cubicBezTo>
                    <a:pt x="127" y="87"/>
                    <a:pt x="122" y="83"/>
                    <a:pt x="115" y="81"/>
                  </a:cubicBezTo>
                  <a:close/>
                </a:path>
              </a:pathLst>
            </a:custGeom>
            <a:grpFill/>
            <a:ln>
              <a:noFill/>
            </a:ln>
          </p:spPr>
          <p:txBody>
            <a:bodyPr vert="horz" wrap="square" lIns="68580" tIns="34290" rIns="68580" bIns="34290" numCol="1" anchor="t" anchorCtr="0" compatLnSpc="1"/>
            <a:lstStyle/>
            <a:p>
              <a:endParaRPr lang="zh-CN" altLang="en-US"/>
            </a:p>
          </p:txBody>
        </p:sp>
        <p:sp>
          <p:nvSpPr>
            <p:cNvPr id="258" name="Freeform 261"/>
            <p:cNvSpPr/>
            <p:nvPr/>
          </p:nvSpPr>
          <p:spPr bwMode="auto">
            <a:xfrm>
              <a:off x="2733675" y="4512344"/>
              <a:ext cx="1191" cy="119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0" y="1"/>
                    <a:pt x="0" y="2"/>
                  </a:cubicBezTo>
                  <a:cubicBezTo>
                    <a:pt x="0" y="1"/>
                    <a:pt x="1" y="1"/>
                    <a:pt x="2" y="0"/>
                  </a:cubicBezTo>
                  <a:close/>
                </a:path>
              </a:pathLst>
            </a:custGeom>
            <a:grpFill/>
            <a:ln>
              <a:noFill/>
            </a:ln>
          </p:spPr>
          <p:txBody>
            <a:bodyPr vert="horz" wrap="square" lIns="68580" tIns="34290" rIns="68580" bIns="34290" numCol="1" anchor="t" anchorCtr="0" compatLnSpc="1"/>
            <a:lstStyle/>
            <a:p>
              <a:endParaRPr lang="zh-CN" altLang="en-US"/>
            </a:p>
          </p:txBody>
        </p:sp>
        <p:sp>
          <p:nvSpPr>
            <p:cNvPr id="259" name="Freeform 262"/>
            <p:cNvSpPr/>
            <p:nvPr/>
          </p:nvSpPr>
          <p:spPr bwMode="auto">
            <a:xfrm>
              <a:off x="2626519" y="4411142"/>
              <a:ext cx="34529" cy="69056"/>
            </a:xfrm>
            <a:custGeom>
              <a:avLst/>
              <a:gdLst>
                <a:gd name="T0" fmla="*/ 48 w 48"/>
                <a:gd name="T1" fmla="*/ 94 h 94"/>
                <a:gd name="T2" fmla="*/ 48 w 48"/>
                <a:gd name="T3" fmla="*/ 94 h 94"/>
              </a:gdLst>
              <a:ahLst/>
              <a:cxnLst>
                <a:cxn ang="0">
                  <a:pos x="T0" y="T1"/>
                </a:cxn>
                <a:cxn ang="0">
                  <a:pos x="T2" y="T3"/>
                </a:cxn>
              </a:cxnLst>
              <a:rect l="0" t="0" r="r" b="b"/>
              <a:pathLst>
                <a:path w="48" h="94">
                  <a:moveTo>
                    <a:pt x="48" y="94"/>
                  </a:moveTo>
                  <a:cubicBezTo>
                    <a:pt x="48" y="0"/>
                    <a:pt x="0" y="12"/>
                    <a:pt x="48" y="94"/>
                  </a:cubicBezTo>
                  <a:close/>
                </a:path>
              </a:pathLst>
            </a:custGeom>
            <a:grpFill/>
            <a:ln>
              <a:noFill/>
            </a:ln>
          </p:spPr>
          <p:txBody>
            <a:bodyPr vert="horz" wrap="square" lIns="68580" tIns="34290" rIns="68580" bIns="34290" numCol="1" anchor="t" anchorCtr="0" compatLnSpc="1"/>
            <a:lstStyle/>
            <a:p>
              <a:endParaRPr lang="zh-CN" altLang="en-US"/>
            </a:p>
          </p:txBody>
        </p:sp>
        <p:sp>
          <p:nvSpPr>
            <p:cNvPr id="260" name="Freeform 263"/>
            <p:cNvSpPr/>
            <p:nvPr/>
          </p:nvSpPr>
          <p:spPr bwMode="auto">
            <a:xfrm>
              <a:off x="2684860" y="4408760"/>
              <a:ext cx="35719" cy="71438"/>
            </a:xfrm>
            <a:custGeom>
              <a:avLst/>
              <a:gdLst>
                <a:gd name="T0" fmla="*/ 33 w 49"/>
                <a:gd name="T1" fmla="*/ 99 h 99"/>
                <a:gd name="T2" fmla="*/ 33 w 49"/>
                <a:gd name="T3" fmla="*/ 99 h 99"/>
              </a:gdLst>
              <a:ahLst/>
              <a:cxnLst>
                <a:cxn ang="0">
                  <a:pos x="T0" y="T1"/>
                </a:cxn>
                <a:cxn ang="0">
                  <a:pos x="T2" y="T3"/>
                </a:cxn>
              </a:cxnLst>
              <a:rect l="0" t="0" r="r" b="b"/>
              <a:pathLst>
                <a:path w="49" h="99">
                  <a:moveTo>
                    <a:pt x="33" y="99"/>
                  </a:moveTo>
                  <a:cubicBezTo>
                    <a:pt x="49" y="0"/>
                    <a:pt x="0" y="75"/>
                    <a:pt x="33" y="99"/>
                  </a:cubicBezTo>
                  <a:close/>
                </a:path>
              </a:pathLst>
            </a:custGeom>
            <a:grpFill/>
            <a:ln>
              <a:noFill/>
            </a:ln>
          </p:spPr>
          <p:txBody>
            <a:bodyPr vert="horz" wrap="square" lIns="68580" tIns="34290" rIns="68580" bIns="34290" numCol="1" anchor="t" anchorCtr="0" compatLnSpc="1"/>
            <a:lstStyle/>
            <a:p>
              <a:endParaRPr lang="zh-CN" altLang="en-US"/>
            </a:p>
          </p:txBody>
        </p:sp>
        <p:sp>
          <p:nvSpPr>
            <p:cNvPr id="261" name="Freeform 264"/>
            <p:cNvSpPr/>
            <p:nvPr/>
          </p:nvSpPr>
          <p:spPr bwMode="auto">
            <a:xfrm>
              <a:off x="2605088" y="4542110"/>
              <a:ext cx="36910" cy="17860"/>
            </a:xfrm>
            <a:custGeom>
              <a:avLst/>
              <a:gdLst>
                <a:gd name="T0" fmla="*/ 48 w 50"/>
                <a:gd name="T1" fmla="*/ 4 h 25"/>
                <a:gd name="T2" fmla="*/ 50 w 50"/>
                <a:gd name="T3" fmla="*/ 1 h 25"/>
                <a:gd name="T4" fmla="*/ 48 w 50"/>
                <a:gd name="T5" fmla="*/ 4 h 25"/>
              </a:gdLst>
              <a:ahLst/>
              <a:cxnLst>
                <a:cxn ang="0">
                  <a:pos x="T0" y="T1"/>
                </a:cxn>
                <a:cxn ang="0">
                  <a:pos x="T2" y="T3"/>
                </a:cxn>
                <a:cxn ang="0">
                  <a:pos x="T4" y="T5"/>
                </a:cxn>
              </a:cxnLst>
              <a:rect l="0" t="0" r="r" b="b"/>
              <a:pathLst>
                <a:path w="50" h="25">
                  <a:moveTo>
                    <a:pt x="48" y="4"/>
                  </a:moveTo>
                  <a:cubicBezTo>
                    <a:pt x="49" y="3"/>
                    <a:pt x="50" y="2"/>
                    <a:pt x="50" y="1"/>
                  </a:cubicBezTo>
                  <a:cubicBezTo>
                    <a:pt x="0" y="0"/>
                    <a:pt x="8" y="25"/>
                    <a:pt x="48" y="4"/>
                  </a:cubicBezTo>
                  <a:close/>
                </a:path>
              </a:pathLst>
            </a:custGeom>
            <a:grpFill/>
            <a:ln>
              <a:noFill/>
            </a:ln>
          </p:spPr>
          <p:txBody>
            <a:bodyPr vert="horz" wrap="square" lIns="68580" tIns="34290" rIns="68580" bIns="34290" numCol="1" anchor="t" anchorCtr="0" compatLnSpc="1"/>
            <a:lstStyle/>
            <a:p>
              <a:endParaRPr lang="zh-CN" altLang="en-US"/>
            </a:p>
          </p:txBody>
        </p:sp>
        <p:sp>
          <p:nvSpPr>
            <p:cNvPr id="262" name="Freeform 265"/>
            <p:cNvSpPr/>
            <p:nvPr/>
          </p:nvSpPr>
          <p:spPr bwMode="auto">
            <a:xfrm>
              <a:off x="2662238" y="4448051"/>
              <a:ext cx="40481" cy="30956"/>
            </a:xfrm>
            <a:custGeom>
              <a:avLst/>
              <a:gdLst>
                <a:gd name="T0" fmla="*/ 33 w 56"/>
                <a:gd name="T1" fmla="*/ 42 h 42"/>
                <a:gd name="T2" fmla="*/ 33 w 56"/>
                <a:gd name="T3" fmla="*/ 42 h 42"/>
              </a:gdLst>
              <a:ahLst/>
              <a:cxnLst>
                <a:cxn ang="0">
                  <a:pos x="T0" y="T1"/>
                </a:cxn>
                <a:cxn ang="0">
                  <a:pos x="T2" y="T3"/>
                </a:cxn>
              </a:cxnLst>
              <a:rect l="0" t="0" r="r" b="b"/>
              <a:pathLst>
                <a:path w="56" h="42">
                  <a:moveTo>
                    <a:pt x="33" y="42"/>
                  </a:moveTo>
                  <a:cubicBezTo>
                    <a:pt x="56" y="26"/>
                    <a:pt x="0" y="0"/>
                    <a:pt x="33" y="42"/>
                  </a:cubicBezTo>
                  <a:close/>
                </a:path>
              </a:pathLst>
            </a:custGeom>
            <a:grpFill/>
            <a:ln>
              <a:noFill/>
            </a:ln>
          </p:spPr>
          <p:txBody>
            <a:bodyPr vert="horz" wrap="square" lIns="68580" tIns="34290" rIns="68580" bIns="34290" numCol="1" anchor="t" anchorCtr="0" compatLnSpc="1"/>
            <a:lstStyle/>
            <a:p>
              <a:endParaRPr lang="zh-CN" altLang="en-US"/>
            </a:p>
          </p:txBody>
        </p:sp>
        <p:sp>
          <p:nvSpPr>
            <p:cNvPr id="263" name="Freeform 266"/>
            <p:cNvSpPr/>
            <p:nvPr/>
          </p:nvSpPr>
          <p:spPr bwMode="auto">
            <a:xfrm>
              <a:off x="2571750" y="4521869"/>
              <a:ext cx="57150" cy="19050"/>
            </a:xfrm>
            <a:custGeom>
              <a:avLst/>
              <a:gdLst>
                <a:gd name="T0" fmla="*/ 78 w 78"/>
                <a:gd name="T1" fmla="*/ 13 h 26"/>
                <a:gd name="T2" fmla="*/ 78 w 78"/>
                <a:gd name="T3" fmla="*/ 13 h 26"/>
              </a:gdLst>
              <a:ahLst/>
              <a:cxnLst>
                <a:cxn ang="0">
                  <a:pos x="T0" y="T1"/>
                </a:cxn>
                <a:cxn ang="0">
                  <a:pos x="T2" y="T3"/>
                </a:cxn>
              </a:cxnLst>
              <a:rect l="0" t="0" r="r" b="b"/>
              <a:pathLst>
                <a:path w="78" h="26">
                  <a:moveTo>
                    <a:pt x="78" y="13"/>
                  </a:moveTo>
                  <a:cubicBezTo>
                    <a:pt x="0" y="0"/>
                    <a:pt x="1" y="26"/>
                    <a:pt x="78" y="13"/>
                  </a:cubicBezTo>
                  <a:close/>
                </a:path>
              </a:pathLst>
            </a:custGeom>
            <a:grpFill/>
            <a:ln>
              <a:noFill/>
            </a:ln>
          </p:spPr>
          <p:txBody>
            <a:bodyPr vert="horz" wrap="square" lIns="68580" tIns="34290" rIns="68580" bIns="34290" numCol="1" anchor="t" anchorCtr="0" compatLnSpc="1"/>
            <a:lstStyle/>
            <a:p>
              <a:endParaRPr lang="zh-CN" altLang="en-US"/>
            </a:p>
          </p:txBody>
        </p:sp>
        <p:sp>
          <p:nvSpPr>
            <p:cNvPr id="264" name="Freeform 267"/>
            <p:cNvSpPr/>
            <p:nvPr/>
          </p:nvSpPr>
          <p:spPr bwMode="auto">
            <a:xfrm>
              <a:off x="2680098" y="4586163"/>
              <a:ext cx="27385" cy="30956"/>
            </a:xfrm>
            <a:custGeom>
              <a:avLst/>
              <a:gdLst>
                <a:gd name="T0" fmla="*/ 22 w 38"/>
                <a:gd name="T1" fmla="*/ 0 h 43"/>
                <a:gd name="T2" fmla="*/ 22 w 38"/>
                <a:gd name="T3" fmla="*/ 0 h 43"/>
              </a:gdLst>
              <a:ahLst/>
              <a:cxnLst>
                <a:cxn ang="0">
                  <a:pos x="T0" y="T1"/>
                </a:cxn>
                <a:cxn ang="0">
                  <a:pos x="T2" y="T3"/>
                </a:cxn>
              </a:cxnLst>
              <a:rect l="0" t="0" r="r" b="b"/>
              <a:pathLst>
                <a:path w="38" h="43">
                  <a:moveTo>
                    <a:pt x="22" y="0"/>
                  </a:moveTo>
                  <a:cubicBezTo>
                    <a:pt x="0" y="43"/>
                    <a:pt x="38" y="43"/>
                    <a:pt x="22" y="0"/>
                  </a:cubicBezTo>
                  <a:close/>
                </a:path>
              </a:pathLst>
            </a:custGeom>
            <a:grpFill/>
            <a:ln>
              <a:noFill/>
            </a:ln>
          </p:spPr>
          <p:txBody>
            <a:bodyPr vert="horz" wrap="square" lIns="68580" tIns="34290" rIns="68580" bIns="34290" numCol="1" anchor="t" anchorCtr="0" compatLnSpc="1"/>
            <a:lstStyle/>
            <a:p>
              <a:endParaRPr lang="zh-CN" altLang="en-US"/>
            </a:p>
          </p:txBody>
        </p:sp>
        <p:sp>
          <p:nvSpPr>
            <p:cNvPr id="265" name="Freeform 268"/>
            <p:cNvSpPr/>
            <p:nvPr/>
          </p:nvSpPr>
          <p:spPr bwMode="auto">
            <a:xfrm>
              <a:off x="2759869" y="4524250"/>
              <a:ext cx="48816" cy="19050"/>
            </a:xfrm>
            <a:custGeom>
              <a:avLst/>
              <a:gdLst>
                <a:gd name="T0" fmla="*/ 0 w 68"/>
                <a:gd name="T1" fmla="*/ 13 h 25"/>
                <a:gd name="T2" fmla="*/ 0 w 68"/>
                <a:gd name="T3" fmla="*/ 13 h 25"/>
              </a:gdLst>
              <a:ahLst/>
              <a:cxnLst>
                <a:cxn ang="0">
                  <a:pos x="T0" y="T1"/>
                </a:cxn>
                <a:cxn ang="0">
                  <a:pos x="T2" y="T3"/>
                </a:cxn>
              </a:cxnLst>
              <a:rect l="0" t="0" r="r" b="b"/>
              <a:pathLst>
                <a:path w="68" h="25">
                  <a:moveTo>
                    <a:pt x="0" y="13"/>
                  </a:moveTo>
                  <a:cubicBezTo>
                    <a:pt x="68" y="25"/>
                    <a:pt x="63" y="0"/>
                    <a:pt x="0" y="13"/>
                  </a:cubicBezTo>
                  <a:close/>
                </a:path>
              </a:pathLst>
            </a:custGeom>
            <a:grpFill/>
            <a:ln>
              <a:noFill/>
            </a:ln>
          </p:spPr>
          <p:txBody>
            <a:bodyPr vert="horz" wrap="square" lIns="68580" tIns="34290" rIns="68580" bIns="34290" numCol="1" anchor="t" anchorCtr="0" compatLnSpc="1"/>
            <a:lstStyle/>
            <a:p>
              <a:endParaRPr lang="zh-CN" altLang="en-US"/>
            </a:p>
          </p:txBody>
        </p:sp>
        <p:sp>
          <p:nvSpPr>
            <p:cNvPr id="266" name="Freeform 269"/>
            <p:cNvSpPr/>
            <p:nvPr/>
          </p:nvSpPr>
          <p:spPr bwMode="auto">
            <a:xfrm>
              <a:off x="2725341" y="4595688"/>
              <a:ext cx="36910" cy="64294"/>
            </a:xfrm>
            <a:custGeom>
              <a:avLst/>
              <a:gdLst>
                <a:gd name="T0" fmla="*/ 0 w 51"/>
                <a:gd name="T1" fmla="*/ 0 h 88"/>
                <a:gd name="T2" fmla="*/ 0 w 51"/>
                <a:gd name="T3" fmla="*/ 0 h 88"/>
              </a:gdLst>
              <a:ahLst/>
              <a:cxnLst>
                <a:cxn ang="0">
                  <a:pos x="T0" y="T1"/>
                </a:cxn>
                <a:cxn ang="0">
                  <a:pos x="T2" y="T3"/>
                </a:cxn>
              </a:cxnLst>
              <a:rect l="0" t="0" r="r" b="b"/>
              <a:pathLst>
                <a:path w="51" h="88">
                  <a:moveTo>
                    <a:pt x="0" y="0"/>
                  </a:moveTo>
                  <a:cubicBezTo>
                    <a:pt x="25" y="88"/>
                    <a:pt x="51" y="77"/>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267" name="Freeform 270"/>
            <p:cNvSpPr/>
            <p:nvPr/>
          </p:nvSpPr>
          <p:spPr bwMode="auto">
            <a:xfrm>
              <a:off x="2589610" y="4565923"/>
              <a:ext cx="57150" cy="46435"/>
            </a:xfrm>
            <a:custGeom>
              <a:avLst/>
              <a:gdLst>
                <a:gd name="T0" fmla="*/ 78 w 78"/>
                <a:gd name="T1" fmla="*/ 0 h 64"/>
                <a:gd name="T2" fmla="*/ 78 w 78"/>
                <a:gd name="T3" fmla="*/ 0 h 64"/>
              </a:gdLst>
              <a:ahLst/>
              <a:cxnLst>
                <a:cxn ang="0">
                  <a:pos x="T0" y="T1"/>
                </a:cxn>
                <a:cxn ang="0">
                  <a:pos x="T2" y="T3"/>
                </a:cxn>
              </a:cxnLst>
              <a:rect l="0" t="0" r="r" b="b"/>
              <a:pathLst>
                <a:path w="78" h="64">
                  <a:moveTo>
                    <a:pt x="78" y="0"/>
                  </a:moveTo>
                  <a:cubicBezTo>
                    <a:pt x="0" y="57"/>
                    <a:pt x="36" y="64"/>
                    <a:pt x="78" y="0"/>
                  </a:cubicBezTo>
                  <a:close/>
                </a:path>
              </a:pathLst>
            </a:custGeom>
            <a:grpFill/>
            <a:ln>
              <a:noFill/>
            </a:ln>
          </p:spPr>
          <p:txBody>
            <a:bodyPr vert="horz" wrap="square" lIns="68580" tIns="34290" rIns="68580" bIns="34290" numCol="1" anchor="t" anchorCtr="0" compatLnSpc="1"/>
            <a:lstStyle/>
            <a:p>
              <a:endParaRPr lang="zh-CN" altLang="en-US"/>
            </a:p>
          </p:txBody>
        </p:sp>
        <p:sp>
          <p:nvSpPr>
            <p:cNvPr id="268" name="Freeform 271"/>
            <p:cNvSpPr/>
            <p:nvPr/>
          </p:nvSpPr>
          <p:spPr bwMode="auto">
            <a:xfrm>
              <a:off x="2736056" y="4468292"/>
              <a:ext cx="25004" cy="22622"/>
            </a:xfrm>
            <a:custGeom>
              <a:avLst/>
              <a:gdLst>
                <a:gd name="T0" fmla="*/ 0 w 34"/>
                <a:gd name="T1" fmla="*/ 32 h 32"/>
                <a:gd name="T2" fmla="*/ 0 w 34"/>
                <a:gd name="T3" fmla="*/ 32 h 32"/>
              </a:gdLst>
              <a:ahLst/>
              <a:cxnLst>
                <a:cxn ang="0">
                  <a:pos x="T0" y="T1"/>
                </a:cxn>
                <a:cxn ang="0">
                  <a:pos x="T2" y="T3"/>
                </a:cxn>
              </a:cxnLst>
              <a:rect l="0" t="0" r="r" b="b"/>
              <a:pathLst>
                <a:path w="34" h="32">
                  <a:moveTo>
                    <a:pt x="0" y="32"/>
                  </a:moveTo>
                  <a:cubicBezTo>
                    <a:pt x="34" y="23"/>
                    <a:pt x="4" y="0"/>
                    <a:pt x="0" y="32"/>
                  </a:cubicBezTo>
                  <a:close/>
                </a:path>
              </a:pathLst>
            </a:custGeom>
            <a:grpFill/>
            <a:ln>
              <a:noFill/>
            </a:ln>
          </p:spPr>
          <p:txBody>
            <a:bodyPr vert="horz" wrap="square" lIns="68580" tIns="34290" rIns="68580" bIns="34290" numCol="1" anchor="t" anchorCtr="0" compatLnSpc="1"/>
            <a:lstStyle/>
            <a:p>
              <a:endParaRPr lang="zh-CN" altLang="en-US"/>
            </a:p>
          </p:txBody>
        </p:sp>
        <p:sp>
          <p:nvSpPr>
            <p:cNvPr id="269" name="Freeform 272"/>
            <p:cNvSpPr/>
            <p:nvPr/>
          </p:nvSpPr>
          <p:spPr bwMode="auto">
            <a:xfrm>
              <a:off x="2626519" y="4589735"/>
              <a:ext cx="44054" cy="39291"/>
            </a:xfrm>
            <a:custGeom>
              <a:avLst/>
              <a:gdLst>
                <a:gd name="T0" fmla="*/ 60 w 60"/>
                <a:gd name="T1" fmla="*/ 0 h 54"/>
                <a:gd name="T2" fmla="*/ 60 w 60"/>
                <a:gd name="T3" fmla="*/ 0 h 54"/>
              </a:gdLst>
              <a:ahLst/>
              <a:cxnLst>
                <a:cxn ang="0">
                  <a:pos x="T0" y="T1"/>
                </a:cxn>
                <a:cxn ang="0">
                  <a:pos x="T2" y="T3"/>
                </a:cxn>
              </a:cxnLst>
              <a:rect l="0" t="0" r="r" b="b"/>
              <a:pathLst>
                <a:path w="60" h="54">
                  <a:moveTo>
                    <a:pt x="60" y="0"/>
                  </a:moveTo>
                  <a:cubicBezTo>
                    <a:pt x="0" y="52"/>
                    <a:pt x="49" y="54"/>
                    <a:pt x="60" y="0"/>
                  </a:cubicBezTo>
                  <a:close/>
                </a:path>
              </a:pathLst>
            </a:custGeom>
            <a:grpFill/>
            <a:ln>
              <a:noFill/>
            </a:ln>
          </p:spPr>
          <p:txBody>
            <a:bodyPr vert="horz" wrap="square" lIns="68580" tIns="34290" rIns="68580" bIns="34290" numCol="1" anchor="t" anchorCtr="0" compatLnSpc="1"/>
            <a:lstStyle/>
            <a:p>
              <a:endParaRPr lang="zh-CN" altLang="en-US"/>
            </a:p>
          </p:txBody>
        </p:sp>
        <p:sp>
          <p:nvSpPr>
            <p:cNvPr id="270" name="Freeform 273"/>
            <p:cNvSpPr/>
            <p:nvPr/>
          </p:nvSpPr>
          <p:spPr bwMode="auto">
            <a:xfrm>
              <a:off x="2745581" y="4546873"/>
              <a:ext cx="48816" cy="36910"/>
            </a:xfrm>
            <a:custGeom>
              <a:avLst/>
              <a:gdLst>
                <a:gd name="T0" fmla="*/ 0 w 67"/>
                <a:gd name="T1" fmla="*/ 0 h 51"/>
                <a:gd name="T2" fmla="*/ 0 w 67"/>
                <a:gd name="T3" fmla="*/ 0 h 51"/>
              </a:gdLst>
              <a:ahLst/>
              <a:cxnLst>
                <a:cxn ang="0">
                  <a:pos x="T0" y="T1"/>
                </a:cxn>
                <a:cxn ang="0">
                  <a:pos x="T2" y="T3"/>
                </a:cxn>
              </a:cxnLst>
              <a:rect l="0" t="0" r="r" b="b"/>
              <a:pathLst>
                <a:path w="67" h="51">
                  <a:moveTo>
                    <a:pt x="0" y="0"/>
                  </a:moveTo>
                  <a:cubicBezTo>
                    <a:pt x="35" y="51"/>
                    <a:pt x="67" y="4"/>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271" name="Freeform 274"/>
            <p:cNvSpPr/>
            <p:nvPr/>
          </p:nvSpPr>
          <p:spPr bwMode="auto">
            <a:xfrm>
              <a:off x="2725341" y="4418285"/>
              <a:ext cx="44054" cy="65485"/>
            </a:xfrm>
            <a:custGeom>
              <a:avLst/>
              <a:gdLst>
                <a:gd name="T0" fmla="*/ 0 w 60"/>
                <a:gd name="T1" fmla="*/ 89 h 89"/>
                <a:gd name="T2" fmla="*/ 0 w 60"/>
                <a:gd name="T3" fmla="*/ 89 h 89"/>
              </a:gdLst>
              <a:ahLst/>
              <a:cxnLst>
                <a:cxn ang="0">
                  <a:pos x="T0" y="T1"/>
                </a:cxn>
                <a:cxn ang="0">
                  <a:pos x="T2" y="T3"/>
                </a:cxn>
              </a:cxnLst>
              <a:rect l="0" t="0" r="r" b="b"/>
              <a:pathLst>
                <a:path w="60" h="89">
                  <a:moveTo>
                    <a:pt x="0" y="89"/>
                  </a:moveTo>
                  <a:cubicBezTo>
                    <a:pt x="60" y="14"/>
                    <a:pt x="35" y="0"/>
                    <a:pt x="0" y="89"/>
                  </a:cubicBezTo>
                  <a:close/>
                </a:path>
              </a:pathLst>
            </a:custGeom>
            <a:grpFill/>
            <a:ln>
              <a:noFill/>
            </a:ln>
          </p:spPr>
          <p:txBody>
            <a:bodyPr vert="horz" wrap="square" lIns="68580" tIns="34290" rIns="68580" bIns="34290" numCol="1" anchor="t" anchorCtr="0" compatLnSpc="1"/>
            <a:lstStyle/>
            <a:p>
              <a:endParaRPr lang="zh-CN" altLang="en-US"/>
            </a:p>
          </p:txBody>
        </p:sp>
        <p:sp>
          <p:nvSpPr>
            <p:cNvPr id="272" name="Freeform 275"/>
            <p:cNvSpPr>
              <a:spLocks noEditPoints="1"/>
            </p:cNvSpPr>
            <p:nvPr/>
          </p:nvSpPr>
          <p:spPr bwMode="auto">
            <a:xfrm>
              <a:off x="2589610" y="4456385"/>
              <a:ext cx="161925" cy="134541"/>
            </a:xfrm>
            <a:custGeom>
              <a:avLst/>
              <a:gdLst>
                <a:gd name="T0" fmla="*/ 204 w 223"/>
                <a:gd name="T1" fmla="*/ 171 h 186"/>
                <a:gd name="T2" fmla="*/ 207 w 223"/>
                <a:gd name="T3" fmla="*/ 161 h 186"/>
                <a:gd name="T4" fmla="*/ 210 w 223"/>
                <a:gd name="T5" fmla="*/ 161 h 186"/>
                <a:gd name="T6" fmla="*/ 215 w 223"/>
                <a:gd name="T7" fmla="*/ 146 h 186"/>
                <a:gd name="T8" fmla="*/ 208 w 223"/>
                <a:gd name="T9" fmla="*/ 134 h 186"/>
                <a:gd name="T10" fmla="*/ 205 w 223"/>
                <a:gd name="T11" fmla="*/ 121 h 186"/>
                <a:gd name="T12" fmla="*/ 210 w 223"/>
                <a:gd name="T13" fmla="*/ 113 h 186"/>
                <a:gd name="T14" fmla="*/ 223 w 223"/>
                <a:gd name="T15" fmla="*/ 108 h 186"/>
                <a:gd name="T16" fmla="*/ 219 w 223"/>
                <a:gd name="T17" fmla="*/ 107 h 186"/>
                <a:gd name="T18" fmla="*/ 216 w 223"/>
                <a:gd name="T19" fmla="*/ 107 h 186"/>
                <a:gd name="T20" fmla="*/ 194 w 223"/>
                <a:gd name="T21" fmla="*/ 93 h 186"/>
                <a:gd name="T22" fmla="*/ 194 w 223"/>
                <a:gd name="T23" fmla="*/ 93 h 186"/>
                <a:gd name="T24" fmla="*/ 194 w 223"/>
                <a:gd name="T25" fmla="*/ 93 h 186"/>
                <a:gd name="T26" fmla="*/ 190 w 223"/>
                <a:gd name="T27" fmla="*/ 93 h 186"/>
                <a:gd name="T28" fmla="*/ 178 w 223"/>
                <a:gd name="T29" fmla="*/ 88 h 186"/>
                <a:gd name="T30" fmla="*/ 176 w 223"/>
                <a:gd name="T31" fmla="*/ 87 h 186"/>
                <a:gd name="T32" fmla="*/ 174 w 223"/>
                <a:gd name="T33" fmla="*/ 87 h 186"/>
                <a:gd name="T34" fmla="*/ 175 w 223"/>
                <a:gd name="T35" fmla="*/ 79 h 186"/>
                <a:gd name="T36" fmla="*/ 190 w 223"/>
                <a:gd name="T37" fmla="*/ 70 h 186"/>
                <a:gd name="T38" fmla="*/ 195 w 223"/>
                <a:gd name="T39" fmla="*/ 67 h 186"/>
                <a:gd name="T40" fmla="*/ 201 w 223"/>
                <a:gd name="T41" fmla="*/ 65 h 186"/>
                <a:gd name="T42" fmla="*/ 203 w 223"/>
                <a:gd name="T43" fmla="*/ 66 h 186"/>
                <a:gd name="T44" fmla="*/ 201 w 223"/>
                <a:gd name="T45" fmla="*/ 61 h 186"/>
                <a:gd name="T46" fmla="*/ 202 w 223"/>
                <a:gd name="T47" fmla="*/ 59 h 186"/>
                <a:gd name="T48" fmla="*/ 187 w 223"/>
                <a:gd name="T49" fmla="*/ 52 h 186"/>
                <a:gd name="T50" fmla="*/ 170 w 223"/>
                <a:gd name="T51" fmla="*/ 51 h 186"/>
                <a:gd name="T52" fmla="*/ 126 w 223"/>
                <a:gd name="T53" fmla="*/ 45 h 186"/>
                <a:gd name="T54" fmla="*/ 117 w 223"/>
                <a:gd name="T55" fmla="*/ 51 h 186"/>
                <a:gd name="T56" fmla="*/ 113 w 223"/>
                <a:gd name="T57" fmla="*/ 51 h 186"/>
                <a:gd name="T58" fmla="*/ 93 w 223"/>
                <a:gd name="T59" fmla="*/ 42 h 186"/>
                <a:gd name="T60" fmla="*/ 89 w 223"/>
                <a:gd name="T61" fmla="*/ 50 h 186"/>
                <a:gd name="T62" fmla="*/ 84 w 223"/>
                <a:gd name="T63" fmla="*/ 49 h 186"/>
                <a:gd name="T64" fmla="*/ 86 w 223"/>
                <a:gd name="T65" fmla="*/ 57 h 186"/>
                <a:gd name="T66" fmla="*/ 76 w 223"/>
                <a:gd name="T67" fmla="*/ 73 h 186"/>
                <a:gd name="T68" fmla="*/ 73 w 223"/>
                <a:gd name="T69" fmla="*/ 71 h 186"/>
                <a:gd name="T70" fmla="*/ 73 w 223"/>
                <a:gd name="T71" fmla="*/ 74 h 186"/>
                <a:gd name="T72" fmla="*/ 76 w 223"/>
                <a:gd name="T73" fmla="*/ 77 h 186"/>
                <a:gd name="T74" fmla="*/ 83 w 223"/>
                <a:gd name="T75" fmla="*/ 92 h 186"/>
                <a:gd name="T76" fmla="*/ 70 w 223"/>
                <a:gd name="T77" fmla="*/ 99 h 186"/>
                <a:gd name="T78" fmla="*/ 61 w 223"/>
                <a:gd name="T79" fmla="*/ 104 h 186"/>
                <a:gd name="T80" fmla="*/ 75 w 223"/>
                <a:gd name="T81" fmla="*/ 107 h 186"/>
                <a:gd name="T82" fmla="*/ 80 w 223"/>
                <a:gd name="T83" fmla="*/ 108 h 186"/>
                <a:gd name="T84" fmla="*/ 96 w 223"/>
                <a:gd name="T85" fmla="*/ 106 h 186"/>
                <a:gd name="T86" fmla="*/ 83 w 223"/>
                <a:gd name="T87" fmla="*/ 120 h 186"/>
                <a:gd name="T88" fmla="*/ 89 w 223"/>
                <a:gd name="T89" fmla="*/ 147 h 186"/>
                <a:gd name="T90" fmla="*/ 105 w 223"/>
                <a:gd name="T91" fmla="*/ 160 h 186"/>
                <a:gd name="T92" fmla="*/ 114 w 223"/>
                <a:gd name="T93" fmla="*/ 180 h 186"/>
                <a:gd name="T94" fmla="*/ 134 w 223"/>
                <a:gd name="T95" fmla="*/ 170 h 186"/>
                <a:gd name="T96" fmla="*/ 135 w 223"/>
                <a:gd name="T97" fmla="*/ 170 h 186"/>
                <a:gd name="T98" fmla="*/ 135 w 223"/>
                <a:gd name="T99" fmla="*/ 176 h 186"/>
                <a:gd name="T100" fmla="*/ 142 w 223"/>
                <a:gd name="T101" fmla="*/ 168 h 186"/>
                <a:gd name="T102" fmla="*/ 144 w 223"/>
                <a:gd name="T103" fmla="*/ 167 h 186"/>
                <a:gd name="T104" fmla="*/ 147 w 223"/>
                <a:gd name="T105" fmla="*/ 169 h 186"/>
                <a:gd name="T106" fmla="*/ 179 w 223"/>
                <a:gd name="T107" fmla="*/ 172 h 186"/>
                <a:gd name="T108" fmla="*/ 204 w 223"/>
                <a:gd name="T109" fmla="*/ 171 h 186"/>
                <a:gd name="T110" fmla="*/ 114 w 223"/>
                <a:gd name="T111" fmla="*/ 107 h 186"/>
                <a:gd name="T112" fmla="*/ 105 w 223"/>
                <a:gd name="T113" fmla="*/ 105 h 186"/>
                <a:gd name="T114" fmla="*/ 110 w 223"/>
                <a:gd name="T115" fmla="*/ 101 h 186"/>
                <a:gd name="T116" fmla="*/ 116 w 223"/>
                <a:gd name="T117" fmla="*/ 102 h 186"/>
                <a:gd name="T118" fmla="*/ 114 w 223"/>
                <a:gd name="T119" fmla="*/ 10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 h="186">
                  <a:moveTo>
                    <a:pt x="204" y="171"/>
                  </a:moveTo>
                  <a:cubicBezTo>
                    <a:pt x="207" y="168"/>
                    <a:pt x="208" y="165"/>
                    <a:pt x="207" y="161"/>
                  </a:cubicBezTo>
                  <a:cubicBezTo>
                    <a:pt x="208" y="161"/>
                    <a:pt x="209" y="161"/>
                    <a:pt x="210" y="161"/>
                  </a:cubicBezTo>
                  <a:cubicBezTo>
                    <a:pt x="214" y="162"/>
                    <a:pt x="218" y="151"/>
                    <a:pt x="215" y="146"/>
                  </a:cubicBezTo>
                  <a:cubicBezTo>
                    <a:pt x="215" y="140"/>
                    <a:pt x="211" y="136"/>
                    <a:pt x="208" y="134"/>
                  </a:cubicBezTo>
                  <a:cubicBezTo>
                    <a:pt x="208" y="130"/>
                    <a:pt x="207" y="125"/>
                    <a:pt x="205" y="121"/>
                  </a:cubicBezTo>
                  <a:cubicBezTo>
                    <a:pt x="207" y="118"/>
                    <a:pt x="209" y="116"/>
                    <a:pt x="210" y="113"/>
                  </a:cubicBezTo>
                  <a:cubicBezTo>
                    <a:pt x="212" y="115"/>
                    <a:pt x="212" y="116"/>
                    <a:pt x="223" y="108"/>
                  </a:cubicBezTo>
                  <a:cubicBezTo>
                    <a:pt x="221" y="108"/>
                    <a:pt x="220" y="108"/>
                    <a:pt x="219" y="107"/>
                  </a:cubicBezTo>
                  <a:cubicBezTo>
                    <a:pt x="218" y="107"/>
                    <a:pt x="217" y="107"/>
                    <a:pt x="216" y="107"/>
                  </a:cubicBezTo>
                  <a:cubicBezTo>
                    <a:pt x="197" y="107"/>
                    <a:pt x="208" y="102"/>
                    <a:pt x="194" y="93"/>
                  </a:cubicBezTo>
                  <a:cubicBezTo>
                    <a:pt x="194" y="95"/>
                    <a:pt x="194" y="95"/>
                    <a:pt x="194" y="93"/>
                  </a:cubicBezTo>
                  <a:cubicBezTo>
                    <a:pt x="194" y="93"/>
                    <a:pt x="194" y="93"/>
                    <a:pt x="194" y="93"/>
                  </a:cubicBezTo>
                  <a:cubicBezTo>
                    <a:pt x="193" y="93"/>
                    <a:pt x="191" y="93"/>
                    <a:pt x="190" y="93"/>
                  </a:cubicBezTo>
                  <a:cubicBezTo>
                    <a:pt x="185" y="95"/>
                    <a:pt x="178" y="92"/>
                    <a:pt x="178" y="88"/>
                  </a:cubicBezTo>
                  <a:cubicBezTo>
                    <a:pt x="177" y="88"/>
                    <a:pt x="176" y="87"/>
                    <a:pt x="176" y="87"/>
                  </a:cubicBezTo>
                  <a:cubicBezTo>
                    <a:pt x="176" y="87"/>
                    <a:pt x="175" y="87"/>
                    <a:pt x="174" y="87"/>
                  </a:cubicBezTo>
                  <a:cubicBezTo>
                    <a:pt x="168" y="88"/>
                    <a:pt x="162" y="86"/>
                    <a:pt x="175" y="79"/>
                  </a:cubicBezTo>
                  <a:cubicBezTo>
                    <a:pt x="178" y="77"/>
                    <a:pt x="183" y="74"/>
                    <a:pt x="190" y="70"/>
                  </a:cubicBezTo>
                  <a:cubicBezTo>
                    <a:pt x="192" y="69"/>
                    <a:pt x="194" y="68"/>
                    <a:pt x="195" y="67"/>
                  </a:cubicBezTo>
                  <a:cubicBezTo>
                    <a:pt x="199" y="64"/>
                    <a:pt x="198" y="64"/>
                    <a:pt x="201" y="65"/>
                  </a:cubicBezTo>
                  <a:cubicBezTo>
                    <a:pt x="202" y="66"/>
                    <a:pt x="202" y="67"/>
                    <a:pt x="203" y="66"/>
                  </a:cubicBezTo>
                  <a:cubicBezTo>
                    <a:pt x="203" y="65"/>
                    <a:pt x="202" y="63"/>
                    <a:pt x="201" y="61"/>
                  </a:cubicBezTo>
                  <a:cubicBezTo>
                    <a:pt x="201" y="60"/>
                    <a:pt x="202" y="61"/>
                    <a:pt x="202" y="59"/>
                  </a:cubicBezTo>
                  <a:cubicBezTo>
                    <a:pt x="199" y="59"/>
                    <a:pt x="199" y="45"/>
                    <a:pt x="187" y="52"/>
                  </a:cubicBezTo>
                  <a:cubicBezTo>
                    <a:pt x="182" y="51"/>
                    <a:pt x="176" y="50"/>
                    <a:pt x="170" y="51"/>
                  </a:cubicBezTo>
                  <a:cubicBezTo>
                    <a:pt x="159" y="45"/>
                    <a:pt x="139" y="31"/>
                    <a:pt x="126" y="45"/>
                  </a:cubicBezTo>
                  <a:cubicBezTo>
                    <a:pt x="120" y="38"/>
                    <a:pt x="119" y="51"/>
                    <a:pt x="117" y="51"/>
                  </a:cubicBezTo>
                  <a:cubicBezTo>
                    <a:pt x="115" y="51"/>
                    <a:pt x="114" y="51"/>
                    <a:pt x="113" y="51"/>
                  </a:cubicBezTo>
                  <a:cubicBezTo>
                    <a:pt x="107" y="44"/>
                    <a:pt x="100" y="38"/>
                    <a:pt x="93" y="42"/>
                  </a:cubicBezTo>
                  <a:cubicBezTo>
                    <a:pt x="91" y="45"/>
                    <a:pt x="90" y="48"/>
                    <a:pt x="89" y="50"/>
                  </a:cubicBezTo>
                  <a:cubicBezTo>
                    <a:pt x="87" y="50"/>
                    <a:pt x="86" y="50"/>
                    <a:pt x="84" y="49"/>
                  </a:cubicBezTo>
                  <a:cubicBezTo>
                    <a:pt x="84" y="53"/>
                    <a:pt x="85" y="56"/>
                    <a:pt x="86" y="57"/>
                  </a:cubicBezTo>
                  <a:cubicBezTo>
                    <a:pt x="81" y="61"/>
                    <a:pt x="77" y="66"/>
                    <a:pt x="76" y="73"/>
                  </a:cubicBezTo>
                  <a:cubicBezTo>
                    <a:pt x="75" y="72"/>
                    <a:pt x="74" y="72"/>
                    <a:pt x="73" y="71"/>
                  </a:cubicBezTo>
                  <a:cubicBezTo>
                    <a:pt x="18" y="0"/>
                    <a:pt x="0" y="49"/>
                    <a:pt x="73" y="74"/>
                  </a:cubicBezTo>
                  <a:cubicBezTo>
                    <a:pt x="74" y="75"/>
                    <a:pt x="75" y="76"/>
                    <a:pt x="76" y="77"/>
                  </a:cubicBezTo>
                  <a:cubicBezTo>
                    <a:pt x="77" y="81"/>
                    <a:pt x="79" y="86"/>
                    <a:pt x="83" y="92"/>
                  </a:cubicBezTo>
                  <a:cubicBezTo>
                    <a:pt x="74" y="96"/>
                    <a:pt x="71" y="97"/>
                    <a:pt x="70" y="99"/>
                  </a:cubicBezTo>
                  <a:cubicBezTo>
                    <a:pt x="70" y="99"/>
                    <a:pt x="65" y="99"/>
                    <a:pt x="61" y="104"/>
                  </a:cubicBezTo>
                  <a:cubicBezTo>
                    <a:pt x="67" y="107"/>
                    <a:pt x="70" y="106"/>
                    <a:pt x="75" y="107"/>
                  </a:cubicBezTo>
                  <a:cubicBezTo>
                    <a:pt x="78" y="109"/>
                    <a:pt x="74" y="107"/>
                    <a:pt x="80" y="108"/>
                  </a:cubicBezTo>
                  <a:cubicBezTo>
                    <a:pt x="86" y="106"/>
                    <a:pt x="90" y="106"/>
                    <a:pt x="96" y="106"/>
                  </a:cubicBezTo>
                  <a:cubicBezTo>
                    <a:pt x="108" y="107"/>
                    <a:pt x="93" y="111"/>
                    <a:pt x="83" y="120"/>
                  </a:cubicBezTo>
                  <a:cubicBezTo>
                    <a:pt x="79" y="133"/>
                    <a:pt x="81" y="140"/>
                    <a:pt x="89" y="147"/>
                  </a:cubicBezTo>
                  <a:cubicBezTo>
                    <a:pt x="92" y="153"/>
                    <a:pt x="97" y="158"/>
                    <a:pt x="105" y="160"/>
                  </a:cubicBezTo>
                  <a:cubicBezTo>
                    <a:pt x="102" y="165"/>
                    <a:pt x="109" y="173"/>
                    <a:pt x="114" y="180"/>
                  </a:cubicBezTo>
                  <a:cubicBezTo>
                    <a:pt x="126" y="181"/>
                    <a:pt x="133" y="176"/>
                    <a:pt x="134" y="170"/>
                  </a:cubicBezTo>
                  <a:cubicBezTo>
                    <a:pt x="134" y="170"/>
                    <a:pt x="134" y="170"/>
                    <a:pt x="135" y="170"/>
                  </a:cubicBezTo>
                  <a:cubicBezTo>
                    <a:pt x="135" y="172"/>
                    <a:pt x="135" y="174"/>
                    <a:pt x="135" y="176"/>
                  </a:cubicBezTo>
                  <a:cubicBezTo>
                    <a:pt x="138" y="173"/>
                    <a:pt x="140" y="170"/>
                    <a:pt x="142" y="168"/>
                  </a:cubicBezTo>
                  <a:cubicBezTo>
                    <a:pt x="142" y="168"/>
                    <a:pt x="143" y="167"/>
                    <a:pt x="144" y="167"/>
                  </a:cubicBezTo>
                  <a:cubicBezTo>
                    <a:pt x="145" y="171"/>
                    <a:pt x="146" y="171"/>
                    <a:pt x="147" y="169"/>
                  </a:cubicBezTo>
                  <a:cubicBezTo>
                    <a:pt x="158" y="176"/>
                    <a:pt x="170" y="176"/>
                    <a:pt x="179" y="172"/>
                  </a:cubicBezTo>
                  <a:cubicBezTo>
                    <a:pt x="180" y="186"/>
                    <a:pt x="198" y="180"/>
                    <a:pt x="204" y="171"/>
                  </a:cubicBezTo>
                  <a:close/>
                  <a:moveTo>
                    <a:pt x="114" y="107"/>
                  </a:moveTo>
                  <a:cubicBezTo>
                    <a:pt x="110" y="108"/>
                    <a:pt x="106" y="107"/>
                    <a:pt x="105" y="105"/>
                  </a:cubicBezTo>
                  <a:cubicBezTo>
                    <a:pt x="105" y="104"/>
                    <a:pt x="107" y="102"/>
                    <a:pt x="110" y="101"/>
                  </a:cubicBezTo>
                  <a:cubicBezTo>
                    <a:pt x="113" y="100"/>
                    <a:pt x="116" y="101"/>
                    <a:pt x="116" y="102"/>
                  </a:cubicBezTo>
                  <a:cubicBezTo>
                    <a:pt x="117" y="104"/>
                    <a:pt x="117" y="106"/>
                    <a:pt x="114" y="107"/>
                  </a:cubicBezTo>
                  <a:close/>
                </a:path>
              </a:pathLst>
            </a:custGeom>
            <a:grpFill/>
            <a:ln>
              <a:noFill/>
            </a:ln>
          </p:spPr>
          <p:txBody>
            <a:bodyPr vert="horz" wrap="square" lIns="68580" tIns="34290" rIns="68580" bIns="34290" numCol="1" anchor="t" anchorCtr="0" compatLnSpc="1"/>
            <a:lstStyle/>
            <a:p>
              <a:endParaRPr lang="zh-CN" altLang="en-US"/>
            </a:p>
          </p:txBody>
        </p:sp>
        <p:sp>
          <p:nvSpPr>
            <p:cNvPr id="273" name="Freeform 276"/>
            <p:cNvSpPr/>
            <p:nvPr/>
          </p:nvSpPr>
          <p:spPr bwMode="auto">
            <a:xfrm>
              <a:off x="2746772" y="4582592"/>
              <a:ext cx="25004" cy="32147"/>
            </a:xfrm>
            <a:custGeom>
              <a:avLst/>
              <a:gdLst>
                <a:gd name="T0" fmla="*/ 0 w 35"/>
                <a:gd name="T1" fmla="*/ 0 h 44"/>
                <a:gd name="T2" fmla="*/ 0 w 35"/>
                <a:gd name="T3" fmla="*/ 0 h 44"/>
              </a:gdLst>
              <a:ahLst/>
              <a:cxnLst>
                <a:cxn ang="0">
                  <a:pos x="T0" y="T1"/>
                </a:cxn>
                <a:cxn ang="0">
                  <a:pos x="T2" y="T3"/>
                </a:cxn>
              </a:cxnLst>
              <a:rect l="0" t="0" r="r" b="b"/>
              <a:pathLst>
                <a:path w="35" h="44">
                  <a:moveTo>
                    <a:pt x="0" y="0"/>
                  </a:moveTo>
                  <a:cubicBezTo>
                    <a:pt x="5" y="44"/>
                    <a:pt x="35" y="4"/>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274" name="Freeform 277"/>
            <p:cNvSpPr/>
            <p:nvPr/>
          </p:nvSpPr>
          <p:spPr bwMode="auto">
            <a:xfrm>
              <a:off x="2731294" y="4477817"/>
              <a:ext cx="50006" cy="36910"/>
            </a:xfrm>
            <a:custGeom>
              <a:avLst/>
              <a:gdLst>
                <a:gd name="T0" fmla="*/ 11 w 69"/>
                <a:gd name="T1" fmla="*/ 44 h 51"/>
                <a:gd name="T2" fmla="*/ 5 w 69"/>
                <a:gd name="T3" fmla="*/ 48 h 51"/>
                <a:gd name="T4" fmla="*/ 3 w 69"/>
                <a:gd name="T5" fmla="*/ 50 h 51"/>
                <a:gd name="T6" fmla="*/ 5 w 69"/>
                <a:gd name="T7" fmla="*/ 48 h 51"/>
                <a:gd name="T8" fmla="*/ 1 w 69"/>
                <a:gd name="T9" fmla="*/ 51 h 51"/>
                <a:gd name="T10" fmla="*/ 2 w 69"/>
                <a:gd name="T11" fmla="*/ 51 h 51"/>
                <a:gd name="T12" fmla="*/ 6 w 69"/>
                <a:gd name="T13" fmla="*/ 50 h 51"/>
                <a:gd name="T14" fmla="*/ 14 w 69"/>
                <a:gd name="T15" fmla="*/ 47 h 51"/>
                <a:gd name="T16" fmla="*/ 14 w 69"/>
                <a:gd name="T17" fmla="*/ 47 h 51"/>
                <a:gd name="T18" fmla="*/ 18 w 69"/>
                <a:gd name="T19" fmla="*/ 46 h 51"/>
                <a:gd name="T20" fmla="*/ 14 w 69"/>
                <a:gd name="T21" fmla="*/ 41 h 51"/>
                <a:gd name="T22" fmla="*/ 11 w 69"/>
                <a:gd name="T23"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51">
                  <a:moveTo>
                    <a:pt x="11" y="44"/>
                  </a:moveTo>
                  <a:cubicBezTo>
                    <a:pt x="9" y="45"/>
                    <a:pt x="7" y="47"/>
                    <a:pt x="5" y="48"/>
                  </a:cubicBezTo>
                  <a:cubicBezTo>
                    <a:pt x="4" y="49"/>
                    <a:pt x="3" y="49"/>
                    <a:pt x="3" y="50"/>
                  </a:cubicBezTo>
                  <a:cubicBezTo>
                    <a:pt x="3" y="49"/>
                    <a:pt x="5" y="49"/>
                    <a:pt x="5" y="48"/>
                  </a:cubicBezTo>
                  <a:cubicBezTo>
                    <a:pt x="4" y="49"/>
                    <a:pt x="2" y="50"/>
                    <a:pt x="1" y="51"/>
                  </a:cubicBezTo>
                  <a:cubicBezTo>
                    <a:pt x="0" y="51"/>
                    <a:pt x="0" y="51"/>
                    <a:pt x="2" y="51"/>
                  </a:cubicBezTo>
                  <a:cubicBezTo>
                    <a:pt x="3" y="51"/>
                    <a:pt x="4" y="50"/>
                    <a:pt x="6" y="50"/>
                  </a:cubicBezTo>
                  <a:cubicBezTo>
                    <a:pt x="10" y="49"/>
                    <a:pt x="14" y="48"/>
                    <a:pt x="14" y="47"/>
                  </a:cubicBezTo>
                  <a:cubicBezTo>
                    <a:pt x="14" y="47"/>
                    <a:pt x="14" y="47"/>
                    <a:pt x="14" y="47"/>
                  </a:cubicBezTo>
                  <a:cubicBezTo>
                    <a:pt x="15" y="46"/>
                    <a:pt x="17" y="46"/>
                    <a:pt x="18" y="46"/>
                  </a:cubicBezTo>
                  <a:cubicBezTo>
                    <a:pt x="65" y="28"/>
                    <a:pt x="69" y="0"/>
                    <a:pt x="14" y="41"/>
                  </a:cubicBezTo>
                  <a:cubicBezTo>
                    <a:pt x="13" y="42"/>
                    <a:pt x="12" y="43"/>
                    <a:pt x="11" y="44"/>
                  </a:cubicBezTo>
                  <a:close/>
                </a:path>
              </a:pathLst>
            </a:custGeom>
            <a:grpFill/>
            <a:ln>
              <a:noFill/>
            </a:ln>
          </p:spPr>
          <p:txBody>
            <a:bodyPr vert="horz" wrap="square" lIns="68580" tIns="34290" rIns="68580" bIns="34290" numCol="1" anchor="t" anchorCtr="0" compatLnSpc="1"/>
            <a:lstStyle/>
            <a:p>
              <a:endParaRPr lang="zh-CN" altLang="en-US"/>
            </a:p>
          </p:txBody>
        </p:sp>
        <p:sp>
          <p:nvSpPr>
            <p:cNvPr id="275" name="Freeform 278"/>
            <p:cNvSpPr/>
            <p:nvPr/>
          </p:nvSpPr>
          <p:spPr bwMode="auto">
            <a:xfrm>
              <a:off x="4679156" y="3595563"/>
              <a:ext cx="205979" cy="211931"/>
            </a:xfrm>
            <a:custGeom>
              <a:avLst/>
              <a:gdLst>
                <a:gd name="T0" fmla="*/ 102 w 283"/>
                <a:gd name="T1" fmla="*/ 233 h 292"/>
                <a:gd name="T2" fmla="*/ 102 w 283"/>
                <a:gd name="T3" fmla="*/ 8 h 292"/>
                <a:gd name="T4" fmla="*/ 94 w 283"/>
                <a:gd name="T5" fmla="*/ 0 h 292"/>
                <a:gd name="T6" fmla="*/ 86 w 283"/>
                <a:gd name="T7" fmla="*/ 8 h 292"/>
                <a:gd name="T8" fmla="*/ 86 w 283"/>
                <a:gd name="T9" fmla="*/ 233 h 292"/>
                <a:gd name="T10" fmla="*/ 0 w 283"/>
                <a:gd name="T11" fmla="*/ 233 h 292"/>
                <a:gd name="T12" fmla="*/ 141 w 283"/>
                <a:gd name="T13" fmla="*/ 288 h 292"/>
                <a:gd name="T14" fmla="*/ 283 w 283"/>
                <a:gd name="T15" fmla="*/ 233 h 292"/>
                <a:gd name="T16" fmla="*/ 102 w 283"/>
                <a:gd name="T17" fmla="*/ 2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92">
                  <a:moveTo>
                    <a:pt x="102" y="233"/>
                  </a:moveTo>
                  <a:cubicBezTo>
                    <a:pt x="102" y="8"/>
                    <a:pt x="102" y="8"/>
                    <a:pt x="102" y="8"/>
                  </a:cubicBezTo>
                  <a:cubicBezTo>
                    <a:pt x="102" y="4"/>
                    <a:pt x="98" y="0"/>
                    <a:pt x="94" y="0"/>
                  </a:cubicBezTo>
                  <a:cubicBezTo>
                    <a:pt x="89" y="0"/>
                    <a:pt x="86" y="4"/>
                    <a:pt x="86" y="8"/>
                  </a:cubicBezTo>
                  <a:cubicBezTo>
                    <a:pt x="86" y="233"/>
                    <a:pt x="86" y="233"/>
                    <a:pt x="86" y="233"/>
                  </a:cubicBezTo>
                  <a:cubicBezTo>
                    <a:pt x="0" y="233"/>
                    <a:pt x="0" y="233"/>
                    <a:pt x="0" y="233"/>
                  </a:cubicBezTo>
                  <a:cubicBezTo>
                    <a:pt x="0" y="292"/>
                    <a:pt x="0" y="288"/>
                    <a:pt x="141" y="288"/>
                  </a:cubicBezTo>
                  <a:cubicBezTo>
                    <a:pt x="219" y="288"/>
                    <a:pt x="283" y="268"/>
                    <a:pt x="283" y="233"/>
                  </a:cubicBezTo>
                  <a:lnTo>
                    <a:pt x="102" y="233"/>
                  </a:lnTo>
                  <a:close/>
                </a:path>
              </a:pathLst>
            </a:custGeom>
            <a:grpFill/>
            <a:ln>
              <a:noFill/>
            </a:ln>
          </p:spPr>
          <p:txBody>
            <a:bodyPr vert="horz" wrap="square" lIns="68580" tIns="34290" rIns="68580" bIns="34290" numCol="1" anchor="t" anchorCtr="0" compatLnSpc="1"/>
            <a:lstStyle/>
            <a:p>
              <a:endParaRPr lang="zh-CN" altLang="en-US"/>
            </a:p>
          </p:txBody>
        </p:sp>
        <p:sp>
          <p:nvSpPr>
            <p:cNvPr id="276" name="Freeform 279"/>
            <p:cNvSpPr/>
            <p:nvPr/>
          </p:nvSpPr>
          <p:spPr bwMode="auto">
            <a:xfrm>
              <a:off x="4773216" y="3616994"/>
              <a:ext cx="92869" cy="125016"/>
            </a:xfrm>
            <a:custGeom>
              <a:avLst/>
              <a:gdLst>
                <a:gd name="T0" fmla="*/ 0 w 128"/>
                <a:gd name="T1" fmla="*/ 0 h 172"/>
                <a:gd name="T2" fmla="*/ 0 w 128"/>
                <a:gd name="T3" fmla="*/ 172 h 172"/>
                <a:gd name="T4" fmla="*/ 128 w 128"/>
                <a:gd name="T5" fmla="*/ 172 h 172"/>
                <a:gd name="T6" fmla="*/ 0 w 128"/>
                <a:gd name="T7" fmla="*/ 0 h 172"/>
              </a:gdLst>
              <a:ahLst/>
              <a:cxnLst>
                <a:cxn ang="0">
                  <a:pos x="T0" y="T1"/>
                </a:cxn>
                <a:cxn ang="0">
                  <a:pos x="T2" y="T3"/>
                </a:cxn>
                <a:cxn ang="0">
                  <a:pos x="T4" y="T5"/>
                </a:cxn>
                <a:cxn ang="0">
                  <a:pos x="T6" y="T7"/>
                </a:cxn>
              </a:cxnLst>
              <a:rect l="0" t="0" r="r" b="b"/>
              <a:pathLst>
                <a:path w="128" h="172">
                  <a:moveTo>
                    <a:pt x="0" y="0"/>
                  </a:moveTo>
                  <a:cubicBezTo>
                    <a:pt x="0" y="172"/>
                    <a:pt x="0" y="172"/>
                    <a:pt x="0" y="172"/>
                  </a:cubicBezTo>
                  <a:cubicBezTo>
                    <a:pt x="128" y="172"/>
                    <a:pt x="128" y="172"/>
                    <a:pt x="128" y="172"/>
                  </a:cubicBezTo>
                  <a:cubicBezTo>
                    <a:pt x="128" y="111"/>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277" name="Freeform 280"/>
            <p:cNvSpPr/>
            <p:nvPr/>
          </p:nvSpPr>
          <p:spPr bwMode="auto">
            <a:xfrm>
              <a:off x="4686300" y="3615804"/>
              <a:ext cx="35719" cy="126206"/>
            </a:xfrm>
            <a:custGeom>
              <a:avLst/>
              <a:gdLst>
                <a:gd name="T0" fmla="*/ 49 w 49"/>
                <a:gd name="T1" fmla="*/ 0 h 173"/>
                <a:gd name="T2" fmla="*/ 0 w 49"/>
                <a:gd name="T3" fmla="*/ 173 h 173"/>
                <a:gd name="T4" fmla="*/ 49 w 49"/>
                <a:gd name="T5" fmla="*/ 173 h 173"/>
                <a:gd name="T6" fmla="*/ 49 w 49"/>
                <a:gd name="T7" fmla="*/ 0 h 173"/>
              </a:gdLst>
              <a:ahLst/>
              <a:cxnLst>
                <a:cxn ang="0">
                  <a:pos x="T0" y="T1"/>
                </a:cxn>
                <a:cxn ang="0">
                  <a:pos x="T2" y="T3"/>
                </a:cxn>
                <a:cxn ang="0">
                  <a:pos x="T4" y="T5"/>
                </a:cxn>
                <a:cxn ang="0">
                  <a:pos x="T6" y="T7"/>
                </a:cxn>
              </a:cxnLst>
              <a:rect l="0" t="0" r="r" b="b"/>
              <a:pathLst>
                <a:path w="49" h="173">
                  <a:moveTo>
                    <a:pt x="49" y="0"/>
                  </a:moveTo>
                  <a:cubicBezTo>
                    <a:pt x="49" y="0"/>
                    <a:pt x="0" y="122"/>
                    <a:pt x="0" y="173"/>
                  </a:cubicBezTo>
                  <a:cubicBezTo>
                    <a:pt x="49" y="173"/>
                    <a:pt x="49" y="173"/>
                    <a:pt x="49" y="173"/>
                  </a:cubicBezTo>
                  <a:lnTo>
                    <a:pt x="49" y="0"/>
                  </a:lnTo>
                  <a:close/>
                </a:path>
              </a:pathLst>
            </a:custGeom>
            <a:grpFill/>
            <a:ln>
              <a:noFill/>
            </a:ln>
          </p:spPr>
          <p:txBody>
            <a:bodyPr vert="horz" wrap="square" lIns="68580" tIns="34290" rIns="68580" bIns="34290" numCol="1" anchor="t" anchorCtr="0" compatLnSpc="1"/>
            <a:lstStyle/>
            <a:p>
              <a:endParaRPr lang="zh-CN" altLang="en-US"/>
            </a:p>
          </p:txBody>
        </p:sp>
        <p:sp>
          <p:nvSpPr>
            <p:cNvPr id="278" name="Freeform 281"/>
            <p:cNvSpPr>
              <a:spLocks noEditPoints="1"/>
            </p:cNvSpPr>
            <p:nvPr/>
          </p:nvSpPr>
          <p:spPr bwMode="auto">
            <a:xfrm>
              <a:off x="4683919" y="1922735"/>
              <a:ext cx="194072" cy="208360"/>
            </a:xfrm>
            <a:custGeom>
              <a:avLst/>
              <a:gdLst>
                <a:gd name="T0" fmla="*/ 237 w 266"/>
                <a:gd name="T1" fmla="*/ 24 h 288"/>
                <a:gd name="T2" fmla="*/ 221 w 266"/>
                <a:gd name="T3" fmla="*/ 24 h 288"/>
                <a:gd name="T4" fmla="*/ 221 w 266"/>
                <a:gd name="T5" fmla="*/ 14 h 288"/>
                <a:gd name="T6" fmla="*/ 207 w 266"/>
                <a:gd name="T7" fmla="*/ 0 h 288"/>
                <a:gd name="T8" fmla="*/ 193 w 266"/>
                <a:gd name="T9" fmla="*/ 14 h 288"/>
                <a:gd name="T10" fmla="*/ 193 w 266"/>
                <a:gd name="T11" fmla="*/ 24 h 288"/>
                <a:gd name="T12" fmla="*/ 146 w 266"/>
                <a:gd name="T13" fmla="*/ 24 h 288"/>
                <a:gd name="T14" fmla="*/ 146 w 266"/>
                <a:gd name="T15" fmla="*/ 14 h 288"/>
                <a:gd name="T16" fmla="*/ 133 w 266"/>
                <a:gd name="T17" fmla="*/ 0 h 288"/>
                <a:gd name="T18" fmla="*/ 119 w 266"/>
                <a:gd name="T19" fmla="*/ 14 h 288"/>
                <a:gd name="T20" fmla="*/ 119 w 266"/>
                <a:gd name="T21" fmla="*/ 24 h 288"/>
                <a:gd name="T22" fmla="*/ 73 w 266"/>
                <a:gd name="T23" fmla="*/ 24 h 288"/>
                <a:gd name="T24" fmla="*/ 73 w 266"/>
                <a:gd name="T25" fmla="*/ 14 h 288"/>
                <a:gd name="T26" fmla="*/ 59 w 266"/>
                <a:gd name="T27" fmla="*/ 0 h 288"/>
                <a:gd name="T28" fmla="*/ 45 w 266"/>
                <a:gd name="T29" fmla="*/ 14 h 288"/>
                <a:gd name="T30" fmla="*/ 45 w 266"/>
                <a:gd name="T31" fmla="*/ 24 h 288"/>
                <a:gd name="T32" fmla="*/ 29 w 266"/>
                <a:gd name="T33" fmla="*/ 24 h 288"/>
                <a:gd name="T34" fmla="*/ 0 w 266"/>
                <a:gd name="T35" fmla="*/ 53 h 288"/>
                <a:gd name="T36" fmla="*/ 0 w 266"/>
                <a:gd name="T37" fmla="*/ 259 h 288"/>
                <a:gd name="T38" fmla="*/ 29 w 266"/>
                <a:gd name="T39" fmla="*/ 288 h 288"/>
                <a:gd name="T40" fmla="*/ 237 w 266"/>
                <a:gd name="T41" fmla="*/ 288 h 288"/>
                <a:gd name="T42" fmla="*/ 266 w 266"/>
                <a:gd name="T43" fmla="*/ 259 h 288"/>
                <a:gd name="T44" fmla="*/ 266 w 266"/>
                <a:gd name="T45" fmla="*/ 53 h 288"/>
                <a:gd name="T46" fmla="*/ 237 w 266"/>
                <a:gd name="T47" fmla="*/ 24 h 288"/>
                <a:gd name="T48" fmla="*/ 237 w 266"/>
                <a:gd name="T49" fmla="*/ 257 h 288"/>
                <a:gd name="T50" fmla="*/ 29 w 266"/>
                <a:gd name="T51" fmla="*/ 257 h 288"/>
                <a:gd name="T52" fmla="*/ 29 w 266"/>
                <a:gd name="T53" fmla="*/ 55 h 288"/>
                <a:gd name="T54" fmla="*/ 45 w 266"/>
                <a:gd name="T55" fmla="*/ 55 h 288"/>
                <a:gd name="T56" fmla="*/ 45 w 266"/>
                <a:gd name="T57" fmla="*/ 65 h 288"/>
                <a:gd name="T58" fmla="*/ 59 w 266"/>
                <a:gd name="T59" fmla="*/ 79 h 288"/>
                <a:gd name="T60" fmla="*/ 73 w 266"/>
                <a:gd name="T61" fmla="*/ 65 h 288"/>
                <a:gd name="T62" fmla="*/ 73 w 266"/>
                <a:gd name="T63" fmla="*/ 55 h 288"/>
                <a:gd name="T64" fmla="*/ 119 w 266"/>
                <a:gd name="T65" fmla="*/ 55 h 288"/>
                <a:gd name="T66" fmla="*/ 119 w 266"/>
                <a:gd name="T67" fmla="*/ 65 h 288"/>
                <a:gd name="T68" fmla="*/ 133 w 266"/>
                <a:gd name="T69" fmla="*/ 79 h 288"/>
                <a:gd name="T70" fmla="*/ 146 w 266"/>
                <a:gd name="T71" fmla="*/ 65 h 288"/>
                <a:gd name="T72" fmla="*/ 146 w 266"/>
                <a:gd name="T73" fmla="*/ 55 h 288"/>
                <a:gd name="T74" fmla="*/ 193 w 266"/>
                <a:gd name="T75" fmla="*/ 55 h 288"/>
                <a:gd name="T76" fmla="*/ 193 w 266"/>
                <a:gd name="T77" fmla="*/ 65 h 288"/>
                <a:gd name="T78" fmla="*/ 207 w 266"/>
                <a:gd name="T79" fmla="*/ 79 h 288"/>
                <a:gd name="T80" fmla="*/ 221 w 266"/>
                <a:gd name="T81" fmla="*/ 65 h 288"/>
                <a:gd name="T82" fmla="*/ 221 w 266"/>
                <a:gd name="T83" fmla="*/ 55 h 288"/>
                <a:gd name="T84" fmla="*/ 237 w 266"/>
                <a:gd name="T85" fmla="*/ 55 h 288"/>
                <a:gd name="T86" fmla="*/ 237 w 266"/>
                <a:gd name="T87"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88">
                  <a:moveTo>
                    <a:pt x="237" y="24"/>
                  </a:moveTo>
                  <a:cubicBezTo>
                    <a:pt x="221" y="24"/>
                    <a:pt x="221" y="24"/>
                    <a:pt x="221" y="24"/>
                  </a:cubicBezTo>
                  <a:cubicBezTo>
                    <a:pt x="221" y="14"/>
                    <a:pt x="221" y="14"/>
                    <a:pt x="221" y="14"/>
                  </a:cubicBezTo>
                  <a:cubicBezTo>
                    <a:pt x="221" y="6"/>
                    <a:pt x="214" y="0"/>
                    <a:pt x="207" y="0"/>
                  </a:cubicBezTo>
                  <a:cubicBezTo>
                    <a:pt x="199" y="0"/>
                    <a:pt x="193" y="6"/>
                    <a:pt x="193" y="14"/>
                  </a:cubicBezTo>
                  <a:cubicBezTo>
                    <a:pt x="193" y="24"/>
                    <a:pt x="193" y="24"/>
                    <a:pt x="193" y="24"/>
                  </a:cubicBezTo>
                  <a:cubicBezTo>
                    <a:pt x="146" y="24"/>
                    <a:pt x="146" y="24"/>
                    <a:pt x="146" y="24"/>
                  </a:cubicBezTo>
                  <a:cubicBezTo>
                    <a:pt x="146" y="14"/>
                    <a:pt x="146" y="14"/>
                    <a:pt x="146" y="14"/>
                  </a:cubicBezTo>
                  <a:cubicBezTo>
                    <a:pt x="146" y="6"/>
                    <a:pt x="140" y="0"/>
                    <a:pt x="133" y="0"/>
                  </a:cubicBezTo>
                  <a:cubicBezTo>
                    <a:pt x="125" y="0"/>
                    <a:pt x="119" y="6"/>
                    <a:pt x="119" y="14"/>
                  </a:cubicBezTo>
                  <a:cubicBezTo>
                    <a:pt x="119" y="24"/>
                    <a:pt x="119" y="24"/>
                    <a:pt x="119" y="24"/>
                  </a:cubicBezTo>
                  <a:cubicBezTo>
                    <a:pt x="73" y="24"/>
                    <a:pt x="73" y="24"/>
                    <a:pt x="73" y="24"/>
                  </a:cubicBezTo>
                  <a:cubicBezTo>
                    <a:pt x="73" y="14"/>
                    <a:pt x="73" y="14"/>
                    <a:pt x="73" y="14"/>
                  </a:cubicBezTo>
                  <a:cubicBezTo>
                    <a:pt x="73" y="6"/>
                    <a:pt x="66" y="0"/>
                    <a:pt x="59" y="0"/>
                  </a:cubicBezTo>
                  <a:cubicBezTo>
                    <a:pt x="51" y="0"/>
                    <a:pt x="45" y="6"/>
                    <a:pt x="45" y="14"/>
                  </a:cubicBezTo>
                  <a:cubicBezTo>
                    <a:pt x="45" y="24"/>
                    <a:pt x="45" y="24"/>
                    <a:pt x="45" y="24"/>
                  </a:cubicBezTo>
                  <a:cubicBezTo>
                    <a:pt x="29" y="24"/>
                    <a:pt x="29" y="24"/>
                    <a:pt x="29" y="24"/>
                  </a:cubicBezTo>
                  <a:cubicBezTo>
                    <a:pt x="13" y="24"/>
                    <a:pt x="0" y="37"/>
                    <a:pt x="0" y="53"/>
                  </a:cubicBezTo>
                  <a:cubicBezTo>
                    <a:pt x="0" y="259"/>
                    <a:pt x="0" y="259"/>
                    <a:pt x="0" y="259"/>
                  </a:cubicBezTo>
                  <a:cubicBezTo>
                    <a:pt x="0" y="275"/>
                    <a:pt x="13" y="288"/>
                    <a:pt x="29" y="288"/>
                  </a:cubicBezTo>
                  <a:cubicBezTo>
                    <a:pt x="237" y="288"/>
                    <a:pt x="237" y="288"/>
                    <a:pt x="237" y="288"/>
                  </a:cubicBezTo>
                  <a:cubicBezTo>
                    <a:pt x="253" y="288"/>
                    <a:pt x="266" y="275"/>
                    <a:pt x="266" y="259"/>
                  </a:cubicBezTo>
                  <a:cubicBezTo>
                    <a:pt x="266" y="53"/>
                    <a:pt x="266" y="53"/>
                    <a:pt x="266" y="53"/>
                  </a:cubicBezTo>
                  <a:cubicBezTo>
                    <a:pt x="266" y="37"/>
                    <a:pt x="253" y="24"/>
                    <a:pt x="237" y="24"/>
                  </a:cubicBezTo>
                  <a:close/>
                  <a:moveTo>
                    <a:pt x="237" y="257"/>
                  </a:moveTo>
                  <a:cubicBezTo>
                    <a:pt x="29" y="257"/>
                    <a:pt x="29" y="257"/>
                    <a:pt x="29" y="257"/>
                  </a:cubicBezTo>
                  <a:cubicBezTo>
                    <a:pt x="29" y="55"/>
                    <a:pt x="29" y="55"/>
                    <a:pt x="29" y="55"/>
                  </a:cubicBezTo>
                  <a:cubicBezTo>
                    <a:pt x="45" y="55"/>
                    <a:pt x="45" y="55"/>
                    <a:pt x="45" y="55"/>
                  </a:cubicBezTo>
                  <a:cubicBezTo>
                    <a:pt x="45" y="65"/>
                    <a:pt x="45" y="65"/>
                    <a:pt x="45" y="65"/>
                  </a:cubicBezTo>
                  <a:cubicBezTo>
                    <a:pt x="45" y="73"/>
                    <a:pt x="51" y="79"/>
                    <a:pt x="59" y="79"/>
                  </a:cubicBezTo>
                  <a:cubicBezTo>
                    <a:pt x="66" y="79"/>
                    <a:pt x="73" y="73"/>
                    <a:pt x="73" y="65"/>
                  </a:cubicBezTo>
                  <a:cubicBezTo>
                    <a:pt x="73" y="55"/>
                    <a:pt x="73" y="55"/>
                    <a:pt x="73" y="55"/>
                  </a:cubicBezTo>
                  <a:cubicBezTo>
                    <a:pt x="119" y="55"/>
                    <a:pt x="119" y="55"/>
                    <a:pt x="119" y="55"/>
                  </a:cubicBezTo>
                  <a:cubicBezTo>
                    <a:pt x="119" y="65"/>
                    <a:pt x="119" y="65"/>
                    <a:pt x="119" y="65"/>
                  </a:cubicBezTo>
                  <a:cubicBezTo>
                    <a:pt x="119" y="73"/>
                    <a:pt x="125" y="79"/>
                    <a:pt x="133" y="79"/>
                  </a:cubicBezTo>
                  <a:cubicBezTo>
                    <a:pt x="140" y="79"/>
                    <a:pt x="146" y="73"/>
                    <a:pt x="146" y="65"/>
                  </a:cubicBezTo>
                  <a:cubicBezTo>
                    <a:pt x="146" y="55"/>
                    <a:pt x="146" y="55"/>
                    <a:pt x="146" y="55"/>
                  </a:cubicBezTo>
                  <a:cubicBezTo>
                    <a:pt x="193" y="55"/>
                    <a:pt x="193" y="55"/>
                    <a:pt x="193" y="55"/>
                  </a:cubicBezTo>
                  <a:cubicBezTo>
                    <a:pt x="193" y="65"/>
                    <a:pt x="193" y="65"/>
                    <a:pt x="193" y="65"/>
                  </a:cubicBezTo>
                  <a:cubicBezTo>
                    <a:pt x="193" y="73"/>
                    <a:pt x="199" y="79"/>
                    <a:pt x="207" y="79"/>
                  </a:cubicBezTo>
                  <a:cubicBezTo>
                    <a:pt x="214" y="79"/>
                    <a:pt x="221" y="73"/>
                    <a:pt x="221" y="65"/>
                  </a:cubicBezTo>
                  <a:cubicBezTo>
                    <a:pt x="221" y="55"/>
                    <a:pt x="221" y="55"/>
                    <a:pt x="221" y="55"/>
                  </a:cubicBezTo>
                  <a:cubicBezTo>
                    <a:pt x="237" y="55"/>
                    <a:pt x="237" y="55"/>
                    <a:pt x="237" y="55"/>
                  </a:cubicBezTo>
                  <a:lnTo>
                    <a:pt x="237" y="257"/>
                  </a:lnTo>
                  <a:close/>
                </a:path>
              </a:pathLst>
            </a:custGeom>
            <a:grpFill/>
            <a:ln>
              <a:noFill/>
            </a:ln>
          </p:spPr>
          <p:txBody>
            <a:bodyPr vert="horz" wrap="square" lIns="68580" tIns="34290" rIns="68580" bIns="34290" numCol="1" anchor="t" anchorCtr="0" compatLnSpc="1"/>
            <a:lstStyle/>
            <a:p>
              <a:endParaRPr lang="zh-CN" altLang="en-US"/>
            </a:p>
          </p:txBody>
        </p:sp>
        <p:sp>
          <p:nvSpPr>
            <p:cNvPr id="279" name="Freeform 282"/>
            <p:cNvSpPr/>
            <p:nvPr/>
          </p:nvSpPr>
          <p:spPr bwMode="auto">
            <a:xfrm>
              <a:off x="4726782" y="2001316"/>
              <a:ext cx="108347" cy="80963"/>
            </a:xfrm>
            <a:custGeom>
              <a:avLst/>
              <a:gdLst>
                <a:gd name="T0" fmla="*/ 133 w 150"/>
                <a:gd name="T1" fmla="*/ 3 h 111"/>
                <a:gd name="T2" fmla="*/ 124 w 150"/>
                <a:gd name="T3" fmla="*/ 3 h 111"/>
                <a:gd name="T4" fmla="*/ 58 w 150"/>
                <a:gd name="T5" fmla="*/ 69 h 111"/>
                <a:gd name="T6" fmla="*/ 50 w 150"/>
                <a:gd name="T7" fmla="*/ 69 h 111"/>
                <a:gd name="T8" fmla="*/ 25 w 150"/>
                <a:gd name="T9" fmla="*/ 45 h 111"/>
                <a:gd name="T10" fmla="*/ 17 w 150"/>
                <a:gd name="T11" fmla="*/ 45 h 111"/>
                <a:gd name="T12" fmla="*/ 2 w 150"/>
                <a:gd name="T13" fmla="*/ 60 h 111"/>
                <a:gd name="T14" fmla="*/ 2 w 150"/>
                <a:gd name="T15" fmla="*/ 68 h 111"/>
                <a:gd name="T16" fmla="*/ 40 w 150"/>
                <a:gd name="T17" fmla="*/ 106 h 111"/>
                <a:gd name="T18" fmla="*/ 50 w 150"/>
                <a:gd name="T19" fmla="*/ 111 h 111"/>
                <a:gd name="T20" fmla="*/ 57 w 150"/>
                <a:gd name="T21" fmla="*/ 111 h 111"/>
                <a:gd name="T22" fmla="*/ 67 w 150"/>
                <a:gd name="T23" fmla="*/ 106 h 111"/>
                <a:gd name="T24" fmla="*/ 148 w 150"/>
                <a:gd name="T25" fmla="*/ 26 h 111"/>
                <a:gd name="T26" fmla="*/ 148 w 150"/>
                <a:gd name="T27" fmla="*/ 17 h 111"/>
                <a:gd name="T28" fmla="*/ 133 w 150"/>
                <a:gd name="T2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1">
                  <a:moveTo>
                    <a:pt x="133" y="3"/>
                  </a:moveTo>
                  <a:cubicBezTo>
                    <a:pt x="131" y="0"/>
                    <a:pt x="127" y="0"/>
                    <a:pt x="124" y="3"/>
                  </a:cubicBezTo>
                  <a:cubicBezTo>
                    <a:pt x="58" y="69"/>
                    <a:pt x="58" y="69"/>
                    <a:pt x="58" y="69"/>
                  </a:cubicBezTo>
                  <a:cubicBezTo>
                    <a:pt x="56" y="71"/>
                    <a:pt x="52" y="71"/>
                    <a:pt x="50" y="69"/>
                  </a:cubicBezTo>
                  <a:cubicBezTo>
                    <a:pt x="25" y="45"/>
                    <a:pt x="25" y="45"/>
                    <a:pt x="25" y="45"/>
                  </a:cubicBezTo>
                  <a:cubicBezTo>
                    <a:pt x="23" y="43"/>
                    <a:pt x="19" y="43"/>
                    <a:pt x="17" y="45"/>
                  </a:cubicBezTo>
                  <a:cubicBezTo>
                    <a:pt x="2" y="60"/>
                    <a:pt x="2" y="60"/>
                    <a:pt x="2" y="60"/>
                  </a:cubicBezTo>
                  <a:cubicBezTo>
                    <a:pt x="0" y="62"/>
                    <a:pt x="0" y="66"/>
                    <a:pt x="2" y="68"/>
                  </a:cubicBezTo>
                  <a:cubicBezTo>
                    <a:pt x="40" y="106"/>
                    <a:pt x="40" y="106"/>
                    <a:pt x="40" y="106"/>
                  </a:cubicBezTo>
                  <a:cubicBezTo>
                    <a:pt x="42" y="109"/>
                    <a:pt x="47" y="111"/>
                    <a:pt x="50" y="111"/>
                  </a:cubicBezTo>
                  <a:cubicBezTo>
                    <a:pt x="57" y="111"/>
                    <a:pt x="57" y="111"/>
                    <a:pt x="57" y="111"/>
                  </a:cubicBezTo>
                  <a:cubicBezTo>
                    <a:pt x="60" y="111"/>
                    <a:pt x="65" y="109"/>
                    <a:pt x="67" y="106"/>
                  </a:cubicBezTo>
                  <a:cubicBezTo>
                    <a:pt x="148" y="26"/>
                    <a:pt x="148" y="26"/>
                    <a:pt x="148" y="26"/>
                  </a:cubicBezTo>
                  <a:cubicBezTo>
                    <a:pt x="150" y="23"/>
                    <a:pt x="150" y="20"/>
                    <a:pt x="148" y="17"/>
                  </a:cubicBezTo>
                  <a:lnTo>
                    <a:pt x="133" y="3"/>
                  </a:lnTo>
                  <a:close/>
                </a:path>
              </a:pathLst>
            </a:custGeom>
            <a:grpFill/>
            <a:ln>
              <a:noFill/>
            </a:ln>
          </p:spPr>
          <p:txBody>
            <a:bodyPr vert="horz" wrap="square" lIns="68580" tIns="34290" rIns="68580" bIns="34290" numCol="1" anchor="t" anchorCtr="0" compatLnSpc="1"/>
            <a:lstStyle/>
            <a:p>
              <a:endParaRPr lang="zh-CN" altLang="en-US"/>
            </a:p>
          </p:txBody>
        </p:sp>
        <p:sp>
          <p:nvSpPr>
            <p:cNvPr id="280" name="Freeform 283"/>
            <p:cNvSpPr/>
            <p:nvPr/>
          </p:nvSpPr>
          <p:spPr bwMode="auto">
            <a:xfrm>
              <a:off x="1332310" y="3197895"/>
              <a:ext cx="209550" cy="79772"/>
            </a:xfrm>
            <a:custGeom>
              <a:avLst/>
              <a:gdLst>
                <a:gd name="T0" fmla="*/ 285 w 288"/>
                <a:gd name="T1" fmla="*/ 44 h 111"/>
                <a:gd name="T2" fmla="*/ 144 w 288"/>
                <a:gd name="T3" fmla="*/ 0 h 111"/>
                <a:gd name="T4" fmla="*/ 4 w 288"/>
                <a:gd name="T5" fmla="*/ 44 h 111"/>
                <a:gd name="T6" fmla="*/ 0 w 288"/>
                <a:gd name="T7" fmla="*/ 54 h 111"/>
                <a:gd name="T8" fmla="*/ 0 w 288"/>
                <a:gd name="T9" fmla="*/ 106 h 111"/>
                <a:gd name="T10" fmla="*/ 6 w 288"/>
                <a:gd name="T11" fmla="*/ 110 h 111"/>
                <a:gd name="T12" fmla="*/ 67 w 288"/>
                <a:gd name="T13" fmla="*/ 95 h 111"/>
                <a:gd name="T14" fmla="*/ 72 w 288"/>
                <a:gd name="T15" fmla="*/ 87 h 111"/>
                <a:gd name="T16" fmla="*/ 72 w 288"/>
                <a:gd name="T17" fmla="*/ 65 h 111"/>
                <a:gd name="T18" fmla="*/ 76 w 288"/>
                <a:gd name="T19" fmla="*/ 55 h 111"/>
                <a:gd name="T20" fmla="*/ 144 w 288"/>
                <a:gd name="T21" fmla="*/ 40 h 111"/>
                <a:gd name="T22" fmla="*/ 212 w 288"/>
                <a:gd name="T23" fmla="*/ 55 h 111"/>
                <a:gd name="T24" fmla="*/ 216 w 288"/>
                <a:gd name="T25" fmla="*/ 65 h 111"/>
                <a:gd name="T26" fmla="*/ 216 w 288"/>
                <a:gd name="T27" fmla="*/ 84 h 111"/>
                <a:gd name="T28" fmla="*/ 222 w 288"/>
                <a:gd name="T29" fmla="*/ 92 h 111"/>
                <a:gd name="T30" fmla="*/ 283 w 288"/>
                <a:gd name="T31" fmla="*/ 110 h 111"/>
                <a:gd name="T32" fmla="*/ 288 w 288"/>
                <a:gd name="T33" fmla="*/ 106 h 111"/>
                <a:gd name="T34" fmla="*/ 288 w 288"/>
                <a:gd name="T35" fmla="*/ 54 h 111"/>
                <a:gd name="T36" fmla="*/ 285 w 288"/>
                <a:gd name="T37"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5" y="44"/>
                  </a:moveTo>
                  <a:cubicBezTo>
                    <a:pt x="285" y="44"/>
                    <a:pt x="252" y="0"/>
                    <a:pt x="144" y="0"/>
                  </a:cubicBezTo>
                  <a:cubicBezTo>
                    <a:pt x="37" y="0"/>
                    <a:pt x="4" y="44"/>
                    <a:pt x="4" y="44"/>
                  </a:cubicBezTo>
                  <a:cubicBezTo>
                    <a:pt x="2" y="46"/>
                    <a:pt x="0" y="51"/>
                    <a:pt x="0" y="54"/>
                  </a:cubicBezTo>
                  <a:cubicBezTo>
                    <a:pt x="0" y="106"/>
                    <a:pt x="0" y="106"/>
                    <a:pt x="0" y="106"/>
                  </a:cubicBezTo>
                  <a:cubicBezTo>
                    <a:pt x="0" y="110"/>
                    <a:pt x="3" y="111"/>
                    <a:pt x="6" y="110"/>
                  </a:cubicBezTo>
                  <a:cubicBezTo>
                    <a:pt x="67" y="95"/>
                    <a:pt x="67" y="95"/>
                    <a:pt x="67" y="95"/>
                  </a:cubicBezTo>
                  <a:cubicBezTo>
                    <a:pt x="70" y="94"/>
                    <a:pt x="72" y="90"/>
                    <a:pt x="72" y="87"/>
                  </a:cubicBezTo>
                  <a:cubicBezTo>
                    <a:pt x="72" y="65"/>
                    <a:pt x="72" y="65"/>
                    <a:pt x="72" y="65"/>
                  </a:cubicBezTo>
                  <a:cubicBezTo>
                    <a:pt x="72" y="61"/>
                    <a:pt x="74" y="57"/>
                    <a:pt x="76" y="55"/>
                  </a:cubicBezTo>
                  <a:cubicBezTo>
                    <a:pt x="76" y="55"/>
                    <a:pt x="91" y="40"/>
                    <a:pt x="144" y="40"/>
                  </a:cubicBezTo>
                  <a:cubicBezTo>
                    <a:pt x="198" y="40"/>
                    <a:pt x="212" y="55"/>
                    <a:pt x="212" y="55"/>
                  </a:cubicBezTo>
                  <a:cubicBezTo>
                    <a:pt x="215" y="57"/>
                    <a:pt x="216" y="61"/>
                    <a:pt x="216" y="65"/>
                  </a:cubicBezTo>
                  <a:cubicBezTo>
                    <a:pt x="216" y="84"/>
                    <a:pt x="216" y="84"/>
                    <a:pt x="216" y="84"/>
                  </a:cubicBezTo>
                  <a:cubicBezTo>
                    <a:pt x="216" y="87"/>
                    <a:pt x="219" y="90"/>
                    <a:pt x="222" y="92"/>
                  </a:cubicBezTo>
                  <a:cubicBezTo>
                    <a:pt x="283" y="110"/>
                    <a:pt x="283" y="110"/>
                    <a:pt x="283" y="110"/>
                  </a:cubicBezTo>
                  <a:cubicBezTo>
                    <a:pt x="286" y="111"/>
                    <a:pt x="288" y="110"/>
                    <a:pt x="288" y="106"/>
                  </a:cubicBezTo>
                  <a:cubicBezTo>
                    <a:pt x="288" y="54"/>
                    <a:pt x="288" y="54"/>
                    <a:pt x="288" y="54"/>
                  </a:cubicBezTo>
                  <a:cubicBezTo>
                    <a:pt x="288" y="51"/>
                    <a:pt x="287" y="46"/>
                    <a:pt x="285" y="44"/>
                  </a:cubicBezTo>
                  <a:close/>
                </a:path>
              </a:pathLst>
            </a:custGeom>
            <a:grpFill/>
            <a:ln>
              <a:noFill/>
            </a:ln>
          </p:spPr>
          <p:txBody>
            <a:bodyPr vert="horz" wrap="square" lIns="68580" tIns="34290" rIns="68580" bIns="34290" numCol="1" anchor="t" anchorCtr="0" compatLnSpc="1"/>
            <a:lstStyle/>
            <a:p>
              <a:endParaRPr lang="zh-CN" altLang="en-US"/>
            </a:p>
          </p:txBody>
        </p:sp>
        <p:sp>
          <p:nvSpPr>
            <p:cNvPr id="281" name="Freeform 284"/>
            <p:cNvSpPr>
              <a:spLocks noEditPoints="1"/>
            </p:cNvSpPr>
            <p:nvPr/>
          </p:nvSpPr>
          <p:spPr bwMode="auto">
            <a:xfrm>
              <a:off x="1343025" y="3240757"/>
              <a:ext cx="186929" cy="126206"/>
            </a:xfrm>
            <a:custGeom>
              <a:avLst/>
              <a:gdLst>
                <a:gd name="T0" fmla="*/ 246 w 258"/>
                <a:gd name="T1" fmla="*/ 99 h 174"/>
                <a:gd name="T2" fmla="*/ 196 w 258"/>
                <a:gd name="T3" fmla="*/ 52 h 174"/>
                <a:gd name="T4" fmla="*/ 185 w 258"/>
                <a:gd name="T5" fmla="*/ 46 h 174"/>
                <a:gd name="T6" fmla="*/ 177 w 258"/>
                <a:gd name="T7" fmla="*/ 12 h 174"/>
                <a:gd name="T8" fmla="*/ 163 w 258"/>
                <a:gd name="T9" fmla="*/ 0 h 174"/>
                <a:gd name="T10" fmla="*/ 96 w 258"/>
                <a:gd name="T11" fmla="*/ 0 h 174"/>
                <a:gd name="T12" fmla="*/ 81 w 258"/>
                <a:gd name="T13" fmla="*/ 12 h 174"/>
                <a:gd name="T14" fmla="*/ 74 w 258"/>
                <a:gd name="T15" fmla="*/ 46 h 174"/>
                <a:gd name="T16" fmla="*/ 63 w 258"/>
                <a:gd name="T17" fmla="*/ 52 h 174"/>
                <a:gd name="T18" fmla="*/ 13 w 258"/>
                <a:gd name="T19" fmla="*/ 99 h 174"/>
                <a:gd name="T20" fmla="*/ 3 w 258"/>
                <a:gd name="T21" fmla="*/ 119 h 174"/>
                <a:gd name="T22" fmla="*/ 1 w 258"/>
                <a:gd name="T23" fmla="*/ 162 h 174"/>
                <a:gd name="T24" fmla="*/ 12 w 258"/>
                <a:gd name="T25" fmla="*/ 174 h 174"/>
                <a:gd name="T26" fmla="*/ 246 w 258"/>
                <a:gd name="T27" fmla="*/ 174 h 174"/>
                <a:gd name="T28" fmla="*/ 258 w 258"/>
                <a:gd name="T29" fmla="*/ 162 h 174"/>
                <a:gd name="T30" fmla="*/ 255 w 258"/>
                <a:gd name="T31" fmla="*/ 119 h 174"/>
                <a:gd name="T32" fmla="*/ 246 w 258"/>
                <a:gd name="T33" fmla="*/ 99 h 174"/>
                <a:gd name="T34" fmla="*/ 129 w 258"/>
                <a:gd name="T35" fmla="*/ 154 h 174"/>
                <a:gd name="T36" fmla="*/ 71 w 258"/>
                <a:gd name="T37" fmla="*/ 96 h 174"/>
                <a:gd name="T38" fmla="*/ 129 w 258"/>
                <a:gd name="T39" fmla="*/ 38 h 174"/>
                <a:gd name="T40" fmla="*/ 187 w 258"/>
                <a:gd name="T41" fmla="*/ 96 h 174"/>
                <a:gd name="T42" fmla="*/ 129 w 258"/>
                <a:gd name="T43"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6"/>
                    <a:pt x="169" y="0"/>
                    <a:pt x="163" y="0"/>
                  </a:cubicBezTo>
                  <a:cubicBezTo>
                    <a:pt x="96" y="0"/>
                    <a:pt x="96" y="0"/>
                    <a:pt x="96" y="0"/>
                  </a:cubicBezTo>
                  <a:cubicBezTo>
                    <a:pt x="89" y="0"/>
                    <a:pt x="83" y="6"/>
                    <a:pt x="81" y="12"/>
                  </a:cubicBezTo>
                  <a:cubicBezTo>
                    <a:pt x="74" y="46"/>
                    <a:pt x="74" y="46"/>
                    <a:pt x="74" y="46"/>
                  </a:cubicBezTo>
                  <a:cubicBezTo>
                    <a:pt x="70" y="47"/>
                    <a:pt x="65" y="49"/>
                    <a:pt x="63" y="52"/>
                  </a:cubicBezTo>
                  <a:cubicBezTo>
                    <a:pt x="13" y="99"/>
                    <a:pt x="13" y="99"/>
                    <a:pt x="13" y="99"/>
                  </a:cubicBezTo>
                  <a:cubicBezTo>
                    <a:pt x="8" y="104"/>
                    <a:pt x="4" y="113"/>
                    <a:pt x="3" y="119"/>
                  </a:cubicBezTo>
                  <a:cubicBezTo>
                    <a:pt x="1" y="162"/>
                    <a:pt x="1" y="162"/>
                    <a:pt x="1" y="162"/>
                  </a:cubicBezTo>
                  <a:cubicBezTo>
                    <a:pt x="0" y="168"/>
                    <a:pt x="5" y="174"/>
                    <a:pt x="12" y="174"/>
                  </a:cubicBezTo>
                  <a:cubicBezTo>
                    <a:pt x="246" y="174"/>
                    <a:pt x="246" y="174"/>
                    <a:pt x="246" y="174"/>
                  </a:cubicBezTo>
                  <a:cubicBezTo>
                    <a:pt x="253" y="174"/>
                    <a:pt x="258" y="168"/>
                    <a:pt x="258" y="162"/>
                  </a:cubicBezTo>
                  <a:cubicBezTo>
                    <a:pt x="255" y="119"/>
                    <a:pt x="255" y="119"/>
                    <a:pt x="255" y="119"/>
                  </a:cubicBezTo>
                  <a:cubicBezTo>
                    <a:pt x="255" y="113"/>
                    <a:pt x="250" y="104"/>
                    <a:pt x="246" y="99"/>
                  </a:cubicBezTo>
                  <a:close/>
                  <a:moveTo>
                    <a:pt x="129" y="154"/>
                  </a:moveTo>
                  <a:cubicBezTo>
                    <a:pt x="97" y="154"/>
                    <a:pt x="71" y="128"/>
                    <a:pt x="71" y="96"/>
                  </a:cubicBezTo>
                  <a:cubicBezTo>
                    <a:pt x="71" y="64"/>
                    <a:pt x="97" y="38"/>
                    <a:pt x="129" y="38"/>
                  </a:cubicBezTo>
                  <a:cubicBezTo>
                    <a:pt x="161" y="38"/>
                    <a:pt x="187" y="64"/>
                    <a:pt x="187" y="96"/>
                  </a:cubicBezTo>
                  <a:cubicBezTo>
                    <a:pt x="187" y="128"/>
                    <a:pt x="161" y="154"/>
                    <a:pt x="129" y="154"/>
                  </a:cubicBezTo>
                  <a:close/>
                </a:path>
              </a:pathLst>
            </a:custGeom>
            <a:grpFill/>
            <a:ln>
              <a:noFill/>
            </a:ln>
          </p:spPr>
          <p:txBody>
            <a:bodyPr vert="horz" wrap="square" lIns="68580" tIns="34290" rIns="68580" bIns="34290" numCol="1" anchor="t" anchorCtr="0" compatLnSpc="1"/>
            <a:lstStyle/>
            <a:p>
              <a:endParaRPr lang="zh-CN" altLang="en-US"/>
            </a:p>
          </p:txBody>
        </p:sp>
        <p:sp>
          <p:nvSpPr>
            <p:cNvPr id="282" name="Oval 285"/>
            <p:cNvSpPr>
              <a:spLocks noChangeArrowheads="1"/>
            </p:cNvSpPr>
            <p:nvPr/>
          </p:nvSpPr>
          <p:spPr bwMode="auto">
            <a:xfrm>
              <a:off x="1409700" y="3281238"/>
              <a:ext cx="54769" cy="55960"/>
            </a:xfrm>
            <a:prstGeom prst="ellipse">
              <a:avLst/>
            </a:prstGeom>
            <a:grpFill/>
            <a:ln>
              <a:noFill/>
            </a:ln>
          </p:spPr>
          <p:txBody>
            <a:bodyPr vert="horz" wrap="square" lIns="68580" tIns="34290" rIns="68580" bIns="34290" numCol="1" anchor="t" anchorCtr="0" compatLnSpc="1"/>
            <a:lstStyle/>
            <a:p>
              <a:endParaRPr lang="zh-CN" altLang="en-US"/>
            </a:p>
          </p:txBody>
        </p:sp>
        <p:sp>
          <p:nvSpPr>
            <p:cNvPr id="283" name="Freeform 286"/>
            <p:cNvSpPr>
              <a:spLocks noEditPoints="1"/>
            </p:cNvSpPr>
            <p:nvPr/>
          </p:nvSpPr>
          <p:spPr bwMode="auto">
            <a:xfrm>
              <a:off x="915591" y="1503635"/>
              <a:ext cx="207169" cy="209550"/>
            </a:xfrm>
            <a:custGeom>
              <a:avLst/>
              <a:gdLst>
                <a:gd name="T0" fmla="*/ 144 w 285"/>
                <a:gd name="T1" fmla="*/ 288 h 288"/>
                <a:gd name="T2" fmla="*/ 0 w 285"/>
                <a:gd name="T3" fmla="*/ 144 h 288"/>
                <a:gd name="T4" fmla="*/ 144 w 285"/>
                <a:gd name="T5" fmla="*/ 0 h 288"/>
                <a:gd name="T6" fmla="*/ 284 w 285"/>
                <a:gd name="T7" fmla="*/ 114 h 288"/>
                <a:gd name="T8" fmla="*/ 285 w 285"/>
                <a:gd name="T9" fmla="*/ 118 h 288"/>
                <a:gd name="T10" fmla="*/ 273 w 285"/>
                <a:gd name="T11" fmla="*/ 129 h 288"/>
                <a:gd name="T12" fmla="*/ 273 w 285"/>
                <a:gd name="T13" fmla="*/ 129 h 288"/>
                <a:gd name="T14" fmla="*/ 173 w 285"/>
                <a:gd name="T15" fmla="*/ 129 h 288"/>
                <a:gd name="T16" fmla="*/ 162 w 285"/>
                <a:gd name="T17" fmla="*/ 118 h 288"/>
                <a:gd name="T18" fmla="*/ 162 w 285"/>
                <a:gd name="T19" fmla="*/ 93 h 288"/>
                <a:gd name="T20" fmla="*/ 103 w 285"/>
                <a:gd name="T21" fmla="*/ 144 h 288"/>
                <a:gd name="T22" fmla="*/ 162 w 285"/>
                <a:gd name="T23" fmla="*/ 195 h 288"/>
                <a:gd name="T24" fmla="*/ 162 w 285"/>
                <a:gd name="T25" fmla="*/ 170 h 288"/>
                <a:gd name="T26" fmla="*/ 173 w 285"/>
                <a:gd name="T27" fmla="*/ 159 h 288"/>
                <a:gd name="T28" fmla="*/ 273 w 285"/>
                <a:gd name="T29" fmla="*/ 159 h 288"/>
                <a:gd name="T30" fmla="*/ 282 w 285"/>
                <a:gd name="T31" fmla="*/ 163 h 288"/>
                <a:gd name="T32" fmla="*/ 284 w 285"/>
                <a:gd name="T33" fmla="*/ 173 h 288"/>
                <a:gd name="T34" fmla="*/ 144 w 285"/>
                <a:gd name="T35" fmla="*/ 288 h 288"/>
                <a:gd name="T36" fmla="*/ 144 w 285"/>
                <a:gd name="T37" fmla="*/ 23 h 288"/>
                <a:gd name="T38" fmla="*/ 23 w 285"/>
                <a:gd name="T39" fmla="*/ 144 h 288"/>
                <a:gd name="T40" fmla="*/ 144 w 285"/>
                <a:gd name="T41" fmla="*/ 265 h 288"/>
                <a:gd name="T42" fmla="*/ 258 w 285"/>
                <a:gd name="T43" fmla="*/ 182 h 288"/>
                <a:gd name="T44" fmla="*/ 185 w 285"/>
                <a:gd name="T45" fmla="*/ 182 h 288"/>
                <a:gd name="T46" fmla="*/ 185 w 285"/>
                <a:gd name="T47" fmla="*/ 220 h 288"/>
                <a:gd name="T48" fmla="*/ 178 w 285"/>
                <a:gd name="T49" fmla="*/ 230 h 288"/>
                <a:gd name="T50" fmla="*/ 166 w 285"/>
                <a:gd name="T51" fmla="*/ 229 h 288"/>
                <a:gd name="T52" fmla="*/ 78 w 285"/>
                <a:gd name="T53" fmla="*/ 153 h 288"/>
                <a:gd name="T54" fmla="*/ 74 w 285"/>
                <a:gd name="T55" fmla="*/ 144 h 288"/>
                <a:gd name="T56" fmla="*/ 78 w 285"/>
                <a:gd name="T57" fmla="*/ 135 h 288"/>
                <a:gd name="T58" fmla="*/ 166 w 285"/>
                <a:gd name="T59" fmla="*/ 59 h 288"/>
                <a:gd name="T60" fmla="*/ 178 w 285"/>
                <a:gd name="T61" fmla="*/ 58 h 288"/>
                <a:gd name="T62" fmla="*/ 185 w 285"/>
                <a:gd name="T63" fmla="*/ 68 h 288"/>
                <a:gd name="T64" fmla="*/ 185 w 285"/>
                <a:gd name="T65" fmla="*/ 106 h 288"/>
                <a:gd name="T66" fmla="*/ 258 w 285"/>
                <a:gd name="T67" fmla="*/ 106 h 288"/>
                <a:gd name="T68" fmla="*/ 144 w 285"/>
                <a:gd name="T69" fmla="*/ 2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88">
                  <a:moveTo>
                    <a:pt x="144" y="288"/>
                  </a:moveTo>
                  <a:cubicBezTo>
                    <a:pt x="64" y="288"/>
                    <a:pt x="0" y="223"/>
                    <a:pt x="0" y="144"/>
                  </a:cubicBezTo>
                  <a:cubicBezTo>
                    <a:pt x="0" y="65"/>
                    <a:pt x="64" y="0"/>
                    <a:pt x="144" y="0"/>
                  </a:cubicBezTo>
                  <a:cubicBezTo>
                    <a:pt x="211" y="0"/>
                    <a:pt x="270" y="48"/>
                    <a:pt x="284" y="114"/>
                  </a:cubicBezTo>
                  <a:cubicBezTo>
                    <a:pt x="285" y="115"/>
                    <a:pt x="285" y="116"/>
                    <a:pt x="285" y="118"/>
                  </a:cubicBezTo>
                  <a:cubicBezTo>
                    <a:pt x="285" y="124"/>
                    <a:pt x="280" y="129"/>
                    <a:pt x="273" y="129"/>
                  </a:cubicBezTo>
                  <a:cubicBezTo>
                    <a:pt x="273" y="129"/>
                    <a:pt x="273" y="129"/>
                    <a:pt x="273" y="129"/>
                  </a:cubicBezTo>
                  <a:cubicBezTo>
                    <a:pt x="173" y="129"/>
                    <a:pt x="173" y="129"/>
                    <a:pt x="173" y="129"/>
                  </a:cubicBezTo>
                  <a:cubicBezTo>
                    <a:pt x="167" y="129"/>
                    <a:pt x="162" y="124"/>
                    <a:pt x="162" y="118"/>
                  </a:cubicBezTo>
                  <a:cubicBezTo>
                    <a:pt x="162" y="93"/>
                    <a:pt x="162" y="93"/>
                    <a:pt x="162" y="93"/>
                  </a:cubicBezTo>
                  <a:cubicBezTo>
                    <a:pt x="103" y="144"/>
                    <a:pt x="103" y="144"/>
                    <a:pt x="103" y="144"/>
                  </a:cubicBezTo>
                  <a:cubicBezTo>
                    <a:pt x="162" y="195"/>
                    <a:pt x="162" y="195"/>
                    <a:pt x="162" y="195"/>
                  </a:cubicBezTo>
                  <a:cubicBezTo>
                    <a:pt x="162" y="170"/>
                    <a:pt x="162" y="170"/>
                    <a:pt x="162" y="170"/>
                  </a:cubicBezTo>
                  <a:cubicBezTo>
                    <a:pt x="162" y="164"/>
                    <a:pt x="167" y="159"/>
                    <a:pt x="173" y="159"/>
                  </a:cubicBezTo>
                  <a:cubicBezTo>
                    <a:pt x="273" y="159"/>
                    <a:pt x="273" y="159"/>
                    <a:pt x="273" y="159"/>
                  </a:cubicBezTo>
                  <a:cubicBezTo>
                    <a:pt x="277" y="159"/>
                    <a:pt x="280" y="160"/>
                    <a:pt x="282" y="163"/>
                  </a:cubicBezTo>
                  <a:cubicBezTo>
                    <a:pt x="284" y="166"/>
                    <a:pt x="285" y="169"/>
                    <a:pt x="284" y="173"/>
                  </a:cubicBezTo>
                  <a:cubicBezTo>
                    <a:pt x="271" y="239"/>
                    <a:pt x="212" y="288"/>
                    <a:pt x="144" y="288"/>
                  </a:cubicBezTo>
                  <a:close/>
                  <a:moveTo>
                    <a:pt x="144" y="23"/>
                  </a:moveTo>
                  <a:cubicBezTo>
                    <a:pt x="77" y="23"/>
                    <a:pt x="23" y="77"/>
                    <a:pt x="23" y="144"/>
                  </a:cubicBezTo>
                  <a:cubicBezTo>
                    <a:pt x="23" y="211"/>
                    <a:pt x="77" y="265"/>
                    <a:pt x="144" y="265"/>
                  </a:cubicBezTo>
                  <a:cubicBezTo>
                    <a:pt x="196" y="265"/>
                    <a:pt x="242" y="231"/>
                    <a:pt x="258" y="182"/>
                  </a:cubicBezTo>
                  <a:cubicBezTo>
                    <a:pt x="185" y="182"/>
                    <a:pt x="185" y="182"/>
                    <a:pt x="185" y="182"/>
                  </a:cubicBezTo>
                  <a:cubicBezTo>
                    <a:pt x="185" y="220"/>
                    <a:pt x="185" y="220"/>
                    <a:pt x="185" y="220"/>
                  </a:cubicBezTo>
                  <a:cubicBezTo>
                    <a:pt x="185" y="224"/>
                    <a:pt x="182" y="228"/>
                    <a:pt x="178" y="230"/>
                  </a:cubicBezTo>
                  <a:cubicBezTo>
                    <a:pt x="174" y="232"/>
                    <a:pt x="169" y="232"/>
                    <a:pt x="166" y="229"/>
                  </a:cubicBezTo>
                  <a:cubicBezTo>
                    <a:pt x="78" y="153"/>
                    <a:pt x="78" y="153"/>
                    <a:pt x="78" y="153"/>
                  </a:cubicBezTo>
                  <a:cubicBezTo>
                    <a:pt x="75" y="150"/>
                    <a:pt x="74" y="147"/>
                    <a:pt x="74" y="144"/>
                  </a:cubicBezTo>
                  <a:cubicBezTo>
                    <a:pt x="74" y="141"/>
                    <a:pt x="75" y="138"/>
                    <a:pt x="78" y="135"/>
                  </a:cubicBezTo>
                  <a:cubicBezTo>
                    <a:pt x="166" y="59"/>
                    <a:pt x="166" y="59"/>
                    <a:pt x="166" y="59"/>
                  </a:cubicBezTo>
                  <a:cubicBezTo>
                    <a:pt x="169" y="56"/>
                    <a:pt x="174" y="56"/>
                    <a:pt x="178" y="58"/>
                  </a:cubicBezTo>
                  <a:cubicBezTo>
                    <a:pt x="182" y="60"/>
                    <a:pt x="185" y="64"/>
                    <a:pt x="185" y="68"/>
                  </a:cubicBezTo>
                  <a:cubicBezTo>
                    <a:pt x="185" y="106"/>
                    <a:pt x="185" y="106"/>
                    <a:pt x="185" y="106"/>
                  </a:cubicBezTo>
                  <a:cubicBezTo>
                    <a:pt x="258" y="106"/>
                    <a:pt x="258" y="106"/>
                    <a:pt x="258" y="106"/>
                  </a:cubicBezTo>
                  <a:cubicBezTo>
                    <a:pt x="242" y="57"/>
                    <a:pt x="196" y="23"/>
                    <a:pt x="144" y="23"/>
                  </a:cubicBezTo>
                  <a:close/>
                </a:path>
              </a:pathLst>
            </a:custGeom>
            <a:grpFill/>
            <a:ln>
              <a:noFill/>
            </a:ln>
          </p:spPr>
          <p:txBody>
            <a:bodyPr vert="horz" wrap="square" lIns="68580" tIns="34290" rIns="68580" bIns="34290" numCol="1" anchor="t" anchorCtr="0" compatLnSpc="1"/>
            <a:lstStyle/>
            <a:p>
              <a:endParaRPr lang="zh-CN" altLang="en-US"/>
            </a:p>
          </p:txBody>
        </p:sp>
        <p:sp>
          <p:nvSpPr>
            <p:cNvPr id="284" name="Freeform 287"/>
            <p:cNvSpPr/>
            <p:nvPr/>
          </p:nvSpPr>
          <p:spPr bwMode="auto">
            <a:xfrm>
              <a:off x="5930504" y="1548879"/>
              <a:ext cx="164306" cy="164306"/>
            </a:xfrm>
            <a:custGeom>
              <a:avLst/>
              <a:gdLst>
                <a:gd name="T0" fmla="*/ 195 w 226"/>
                <a:gd name="T1" fmla="*/ 185 h 226"/>
                <a:gd name="T2" fmla="*/ 185 w 226"/>
                <a:gd name="T3" fmla="*/ 195 h 226"/>
                <a:gd name="T4" fmla="*/ 41 w 226"/>
                <a:gd name="T5" fmla="*/ 195 h 226"/>
                <a:gd name="T6" fmla="*/ 31 w 226"/>
                <a:gd name="T7" fmla="*/ 185 h 226"/>
                <a:gd name="T8" fmla="*/ 31 w 226"/>
                <a:gd name="T9" fmla="*/ 41 h 226"/>
                <a:gd name="T10" fmla="*/ 41 w 226"/>
                <a:gd name="T11" fmla="*/ 31 h 226"/>
                <a:gd name="T12" fmla="*/ 117 w 226"/>
                <a:gd name="T13" fmla="*/ 31 h 226"/>
                <a:gd name="T14" fmla="*/ 148 w 226"/>
                <a:gd name="T15" fmla="*/ 0 h 226"/>
                <a:gd name="T16" fmla="*/ 41 w 226"/>
                <a:gd name="T17" fmla="*/ 0 h 226"/>
                <a:gd name="T18" fmla="*/ 0 w 226"/>
                <a:gd name="T19" fmla="*/ 41 h 226"/>
                <a:gd name="T20" fmla="*/ 0 w 226"/>
                <a:gd name="T21" fmla="*/ 185 h 226"/>
                <a:gd name="T22" fmla="*/ 41 w 226"/>
                <a:gd name="T23" fmla="*/ 226 h 226"/>
                <a:gd name="T24" fmla="*/ 185 w 226"/>
                <a:gd name="T25" fmla="*/ 226 h 226"/>
                <a:gd name="T26" fmla="*/ 226 w 226"/>
                <a:gd name="T27" fmla="*/ 185 h 226"/>
                <a:gd name="T28" fmla="*/ 226 w 226"/>
                <a:gd name="T29" fmla="*/ 78 h 226"/>
                <a:gd name="T30" fmla="*/ 195 w 226"/>
                <a:gd name="T31" fmla="*/ 109 h 226"/>
                <a:gd name="T32" fmla="*/ 195 w 226"/>
                <a:gd name="T33" fmla="*/ 18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226">
                  <a:moveTo>
                    <a:pt x="195" y="185"/>
                  </a:moveTo>
                  <a:cubicBezTo>
                    <a:pt x="195" y="190"/>
                    <a:pt x="190" y="195"/>
                    <a:pt x="185" y="195"/>
                  </a:cubicBezTo>
                  <a:cubicBezTo>
                    <a:pt x="41" y="195"/>
                    <a:pt x="41" y="195"/>
                    <a:pt x="41" y="195"/>
                  </a:cubicBezTo>
                  <a:cubicBezTo>
                    <a:pt x="36" y="195"/>
                    <a:pt x="31" y="190"/>
                    <a:pt x="31" y="185"/>
                  </a:cubicBezTo>
                  <a:cubicBezTo>
                    <a:pt x="31" y="41"/>
                    <a:pt x="31" y="41"/>
                    <a:pt x="31" y="41"/>
                  </a:cubicBezTo>
                  <a:cubicBezTo>
                    <a:pt x="31" y="36"/>
                    <a:pt x="36" y="31"/>
                    <a:pt x="41" y="31"/>
                  </a:cubicBezTo>
                  <a:cubicBezTo>
                    <a:pt x="117" y="31"/>
                    <a:pt x="117" y="31"/>
                    <a:pt x="117" y="31"/>
                  </a:cubicBezTo>
                  <a:cubicBezTo>
                    <a:pt x="148" y="0"/>
                    <a:pt x="148" y="0"/>
                    <a:pt x="148" y="0"/>
                  </a:cubicBezTo>
                  <a:cubicBezTo>
                    <a:pt x="41" y="0"/>
                    <a:pt x="41" y="0"/>
                    <a:pt x="41" y="0"/>
                  </a:cubicBezTo>
                  <a:cubicBezTo>
                    <a:pt x="18" y="0"/>
                    <a:pt x="0" y="18"/>
                    <a:pt x="0" y="41"/>
                  </a:cubicBezTo>
                  <a:cubicBezTo>
                    <a:pt x="0" y="185"/>
                    <a:pt x="0" y="185"/>
                    <a:pt x="0" y="185"/>
                  </a:cubicBezTo>
                  <a:cubicBezTo>
                    <a:pt x="0" y="208"/>
                    <a:pt x="18" y="226"/>
                    <a:pt x="41" y="226"/>
                  </a:cubicBezTo>
                  <a:cubicBezTo>
                    <a:pt x="185" y="226"/>
                    <a:pt x="185" y="226"/>
                    <a:pt x="185" y="226"/>
                  </a:cubicBezTo>
                  <a:cubicBezTo>
                    <a:pt x="208" y="226"/>
                    <a:pt x="226" y="208"/>
                    <a:pt x="226" y="185"/>
                  </a:cubicBezTo>
                  <a:cubicBezTo>
                    <a:pt x="226" y="78"/>
                    <a:pt x="226" y="78"/>
                    <a:pt x="226" y="78"/>
                  </a:cubicBezTo>
                  <a:cubicBezTo>
                    <a:pt x="195" y="109"/>
                    <a:pt x="195" y="109"/>
                    <a:pt x="195" y="109"/>
                  </a:cubicBezTo>
                  <a:lnTo>
                    <a:pt x="195" y="185"/>
                  </a:lnTo>
                  <a:close/>
                </a:path>
              </a:pathLst>
            </a:custGeom>
            <a:grpFill/>
            <a:ln>
              <a:noFill/>
            </a:ln>
          </p:spPr>
          <p:txBody>
            <a:bodyPr vert="horz" wrap="square" lIns="68580" tIns="34290" rIns="68580" bIns="34290" numCol="1" anchor="t" anchorCtr="0" compatLnSpc="1"/>
            <a:lstStyle/>
            <a:p>
              <a:endParaRPr lang="zh-CN" altLang="en-US"/>
            </a:p>
          </p:txBody>
        </p:sp>
        <p:sp>
          <p:nvSpPr>
            <p:cNvPr id="285" name="Freeform 288"/>
            <p:cNvSpPr/>
            <p:nvPr/>
          </p:nvSpPr>
          <p:spPr bwMode="auto">
            <a:xfrm>
              <a:off x="6005513" y="1503635"/>
              <a:ext cx="134541" cy="134541"/>
            </a:xfrm>
            <a:custGeom>
              <a:avLst/>
              <a:gdLst>
                <a:gd name="T0" fmla="*/ 24 w 113"/>
                <a:gd name="T1" fmla="*/ 7 h 113"/>
                <a:gd name="T2" fmla="*/ 52 w 113"/>
                <a:gd name="T3" fmla="*/ 35 h 113"/>
                <a:gd name="T4" fmla="*/ 0 w 113"/>
                <a:gd name="T5" fmla="*/ 87 h 113"/>
                <a:gd name="T6" fmla="*/ 26 w 113"/>
                <a:gd name="T7" fmla="*/ 113 h 113"/>
                <a:gd name="T8" fmla="*/ 78 w 113"/>
                <a:gd name="T9" fmla="*/ 61 h 113"/>
                <a:gd name="T10" fmla="*/ 106 w 113"/>
                <a:gd name="T11" fmla="*/ 89 h 113"/>
                <a:gd name="T12" fmla="*/ 113 w 113"/>
                <a:gd name="T13" fmla="*/ 0 h 113"/>
                <a:gd name="T14" fmla="*/ 24 w 113"/>
                <a:gd name="T15" fmla="*/ 7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24" y="7"/>
                  </a:moveTo>
                  <a:lnTo>
                    <a:pt x="52" y="35"/>
                  </a:lnTo>
                  <a:lnTo>
                    <a:pt x="0" y="87"/>
                  </a:lnTo>
                  <a:lnTo>
                    <a:pt x="26" y="113"/>
                  </a:lnTo>
                  <a:lnTo>
                    <a:pt x="78" y="61"/>
                  </a:lnTo>
                  <a:lnTo>
                    <a:pt x="106" y="89"/>
                  </a:lnTo>
                  <a:lnTo>
                    <a:pt x="113" y="0"/>
                  </a:lnTo>
                  <a:lnTo>
                    <a:pt x="24" y="7"/>
                  </a:lnTo>
                  <a:close/>
                </a:path>
              </a:pathLst>
            </a:custGeom>
            <a:grpFill/>
            <a:ln>
              <a:noFill/>
            </a:ln>
          </p:spPr>
          <p:txBody>
            <a:bodyPr vert="horz" wrap="square" lIns="68580" tIns="34290" rIns="68580" bIns="34290" numCol="1" anchor="t" anchorCtr="0" compatLnSpc="1"/>
            <a:lstStyle/>
            <a:p>
              <a:endParaRPr lang="zh-CN" altLang="en-US"/>
            </a:p>
          </p:txBody>
        </p:sp>
        <p:sp>
          <p:nvSpPr>
            <p:cNvPr id="286" name="Freeform 289"/>
            <p:cNvSpPr>
              <a:spLocks noEditPoints="1"/>
            </p:cNvSpPr>
            <p:nvPr/>
          </p:nvSpPr>
          <p:spPr bwMode="auto">
            <a:xfrm>
              <a:off x="5932885" y="4431382"/>
              <a:ext cx="205979" cy="209550"/>
            </a:xfrm>
            <a:custGeom>
              <a:avLst/>
              <a:gdLst>
                <a:gd name="T0" fmla="*/ 211 w 284"/>
                <a:gd name="T1" fmla="*/ 18 h 288"/>
                <a:gd name="T2" fmla="*/ 141 w 284"/>
                <a:gd name="T3" fmla="*/ 0 h 288"/>
                <a:gd name="T4" fmla="*/ 0 w 284"/>
                <a:gd name="T5" fmla="*/ 0 h 288"/>
                <a:gd name="T6" fmla="*/ 0 w 284"/>
                <a:gd name="T7" fmla="*/ 67 h 288"/>
                <a:gd name="T8" fmla="*/ 140 w 284"/>
                <a:gd name="T9" fmla="*/ 67 h 288"/>
                <a:gd name="T10" fmla="*/ 180 w 284"/>
                <a:gd name="T11" fmla="*/ 78 h 288"/>
                <a:gd name="T12" fmla="*/ 217 w 284"/>
                <a:gd name="T13" fmla="*/ 145 h 288"/>
                <a:gd name="T14" fmla="*/ 182 w 284"/>
                <a:gd name="T15" fmla="*/ 210 h 288"/>
                <a:gd name="T16" fmla="*/ 140 w 284"/>
                <a:gd name="T17" fmla="*/ 221 h 288"/>
                <a:gd name="T18" fmla="*/ 0 w 284"/>
                <a:gd name="T19" fmla="*/ 221 h 288"/>
                <a:gd name="T20" fmla="*/ 0 w 284"/>
                <a:gd name="T21" fmla="*/ 288 h 288"/>
                <a:gd name="T22" fmla="*/ 140 w 284"/>
                <a:gd name="T23" fmla="*/ 288 h 288"/>
                <a:gd name="T24" fmla="*/ 210 w 284"/>
                <a:gd name="T25" fmla="*/ 271 h 288"/>
                <a:gd name="T26" fmla="*/ 284 w 284"/>
                <a:gd name="T27" fmla="*/ 145 h 288"/>
                <a:gd name="T28" fmla="*/ 211 w 284"/>
                <a:gd name="T29" fmla="*/ 18 h 288"/>
                <a:gd name="T30" fmla="*/ 52 w 284"/>
                <a:gd name="T31" fmla="*/ 50 h 288"/>
                <a:gd name="T32" fmla="*/ 19 w 284"/>
                <a:gd name="T33" fmla="*/ 50 h 288"/>
                <a:gd name="T34" fmla="*/ 19 w 284"/>
                <a:gd name="T35" fmla="*/ 17 h 288"/>
                <a:gd name="T36" fmla="*/ 52 w 284"/>
                <a:gd name="T37" fmla="*/ 17 h 288"/>
                <a:gd name="T38" fmla="*/ 52 w 284"/>
                <a:gd name="T39" fmla="*/ 50 h 288"/>
                <a:gd name="T40" fmla="*/ 52 w 284"/>
                <a:gd name="T41" fmla="*/ 272 h 288"/>
                <a:gd name="T42" fmla="*/ 19 w 284"/>
                <a:gd name="T43" fmla="*/ 272 h 288"/>
                <a:gd name="T44" fmla="*/ 19 w 284"/>
                <a:gd name="T45" fmla="*/ 238 h 288"/>
                <a:gd name="T46" fmla="*/ 52 w 284"/>
                <a:gd name="T47" fmla="*/ 238 h 288"/>
                <a:gd name="T48" fmla="*/ 52 w 284"/>
                <a:gd name="T49" fmla="*/ 2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288">
                  <a:moveTo>
                    <a:pt x="211" y="18"/>
                  </a:moveTo>
                  <a:cubicBezTo>
                    <a:pt x="177" y="1"/>
                    <a:pt x="144" y="0"/>
                    <a:pt x="141" y="0"/>
                  </a:cubicBezTo>
                  <a:cubicBezTo>
                    <a:pt x="0" y="0"/>
                    <a:pt x="0" y="0"/>
                    <a:pt x="0" y="0"/>
                  </a:cubicBezTo>
                  <a:cubicBezTo>
                    <a:pt x="0" y="67"/>
                    <a:pt x="0" y="67"/>
                    <a:pt x="0" y="67"/>
                  </a:cubicBezTo>
                  <a:cubicBezTo>
                    <a:pt x="140" y="67"/>
                    <a:pt x="140" y="67"/>
                    <a:pt x="140" y="67"/>
                  </a:cubicBezTo>
                  <a:cubicBezTo>
                    <a:pt x="141" y="67"/>
                    <a:pt x="161" y="68"/>
                    <a:pt x="180" y="78"/>
                  </a:cubicBezTo>
                  <a:cubicBezTo>
                    <a:pt x="205" y="91"/>
                    <a:pt x="217" y="112"/>
                    <a:pt x="217" y="145"/>
                  </a:cubicBezTo>
                  <a:cubicBezTo>
                    <a:pt x="217" y="177"/>
                    <a:pt x="206" y="198"/>
                    <a:pt x="182" y="210"/>
                  </a:cubicBezTo>
                  <a:cubicBezTo>
                    <a:pt x="162" y="221"/>
                    <a:pt x="140" y="221"/>
                    <a:pt x="140" y="221"/>
                  </a:cubicBezTo>
                  <a:cubicBezTo>
                    <a:pt x="0" y="221"/>
                    <a:pt x="0" y="221"/>
                    <a:pt x="0" y="221"/>
                  </a:cubicBezTo>
                  <a:cubicBezTo>
                    <a:pt x="0" y="288"/>
                    <a:pt x="0" y="288"/>
                    <a:pt x="0" y="288"/>
                  </a:cubicBezTo>
                  <a:cubicBezTo>
                    <a:pt x="140" y="288"/>
                    <a:pt x="140" y="288"/>
                    <a:pt x="140" y="288"/>
                  </a:cubicBezTo>
                  <a:cubicBezTo>
                    <a:pt x="144" y="288"/>
                    <a:pt x="177" y="288"/>
                    <a:pt x="210" y="271"/>
                  </a:cubicBezTo>
                  <a:cubicBezTo>
                    <a:pt x="258" y="247"/>
                    <a:pt x="284" y="203"/>
                    <a:pt x="284" y="145"/>
                  </a:cubicBezTo>
                  <a:cubicBezTo>
                    <a:pt x="284" y="87"/>
                    <a:pt x="258" y="42"/>
                    <a:pt x="211" y="18"/>
                  </a:cubicBezTo>
                  <a:close/>
                  <a:moveTo>
                    <a:pt x="52" y="50"/>
                  </a:moveTo>
                  <a:cubicBezTo>
                    <a:pt x="19" y="50"/>
                    <a:pt x="19" y="50"/>
                    <a:pt x="19" y="50"/>
                  </a:cubicBezTo>
                  <a:cubicBezTo>
                    <a:pt x="19" y="17"/>
                    <a:pt x="19" y="17"/>
                    <a:pt x="19" y="17"/>
                  </a:cubicBezTo>
                  <a:cubicBezTo>
                    <a:pt x="52" y="17"/>
                    <a:pt x="52" y="17"/>
                    <a:pt x="52" y="17"/>
                  </a:cubicBezTo>
                  <a:lnTo>
                    <a:pt x="52" y="50"/>
                  </a:lnTo>
                  <a:close/>
                  <a:moveTo>
                    <a:pt x="52" y="272"/>
                  </a:moveTo>
                  <a:cubicBezTo>
                    <a:pt x="19" y="272"/>
                    <a:pt x="19" y="272"/>
                    <a:pt x="19" y="272"/>
                  </a:cubicBezTo>
                  <a:cubicBezTo>
                    <a:pt x="19" y="238"/>
                    <a:pt x="19" y="238"/>
                    <a:pt x="19" y="238"/>
                  </a:cubicBezTo>
                  <a:cubicBezTo>
                    <a:pt x="52" y="238"/>
                    <a:pt x="52" y="238"/>
                    <a:pt x="52" y="238"/>
                  </a:cubicBezTo>
                  <a:lnTo>
                    <a:pt x="52" y="272"/>
                  </a:lnTo>
                  <a:close/>
                </a:path>
              </a:pathLst>
            </a:custGeom>
            <a:grpFill/>
            <a:ln>
              <a:noFill/>
            </a:ln>
          </p:spPr>
          <p:txBody>
            <a:bodyPr vert="horz" wrap="square" lIns="68580" tIns="34290" rIns="68580" bIns="34290" numCol="1" anchor="t" anchorCtr="0" compatLnSpc="1"/>
            <a:lstStyle/>
            <a:p>
              <a:endParaRPr lang="zh-CN" altLang="en-US"/>
            </a:p>
          </p:txBody>
        </p:sp>
        <p:sp>
          <p:nvSpPr>
            <p:cNvPr id="287" name="Rectangle 290"/>
            <p:cNvSpPr>
              <a:spLocks noChangeArrowheads="1"/>
            </p:cNvSpPr>
            <p:nvPr/>
          </p:nvSpPr>
          <p:spPr bwMode="auto">
            <a:xfrm>
              <a:off x="5512594" y="4459957"/>
              <a:ext cx="5954" cy="152400"/>
            </a:xfrm>
            <a:prstGeom prst="rect">
              <a:avLst/>
            </a:prstGeom>
            <a:grpFill/>
            <a:ln>
              <a:noFill/>
            </a:ln>
          </p:spPr>
          <p:txBody>
            <a:bodyPr vert="horz" wrap="square" lIns="68580" tIns="34290" rIns="68580" bIns="34290" numCol="1" anchor="t" anchorCtr="0" compatLnSpc="1"/>
            <a:lstStyle/>
            <a:p>
              <a:endParaRPr lang="zh-CN" altLang="en-US"/>
            </a:p>
          </p:txBody>
        </p:sp>
        <p:sp>
          <p:nvSpPr>
            <p:cNvPr id="288" name="Rectangle 291"/>
            <p:cNvSpPr>
              <a:spLocks noChangeArrowheads="1"/>
            </p:cNvSpPr>
            <p:nvPr/>
          </p:nvSpPr>
          <p:spPr bwMode="auto">
            <a:xfrm>
              <a:off x="5530454" y="4459957"/>
              <a:ext cx="28575" cy="152400"/>
            </a:xfrm>
            <a:prstGeom prst="rect">
              <a:avLst/>
            </a:prstGeom>
            <a:grpFill/>
            <a:ln>
              <a:noFill/>
            </a:ln>
          </p:spPr>
          <p:txBody>
            <a:bodyPr vert="horz" wrap="square" lIns="68580" tIns="34290" rIns="68580" bIns="34290" numCol="1" anchor="t" anchorCtr="0" compatLnSpc="1"/>
            <a:lstStyle/>
            <a:p>
              <a:endParaRPr lang="zh-CN" altLang="en-US"/>
            </a:p>
          </p:txBody>
        </p:sp>
        <p:sp>
          <p:nvSpPr>
            <p:cNvPr id="289" name="Rectangle 292"/>
            <p:cNvSpPr>
              <a:spLocks noChangeArrowheads="1"/>
            </p:cNvSpPr>
            <p:nvPr/>
          </p:nvSpPr>
          <p:spPr bwMode="auto">
            <a:xfrm>
              <a:off x="5567363" y="4459957"/>
              <a:ext cx="10716" cy="152400"/>
            </a:xfrm>
            <a:prstGeom prst="rect">
              <a:avLst/>
            </a:prstGeom>
            <a:grpFill/>
            <a:ln>
              <a:noFill/>
            </a:ln>
          </p:spPr>
          <p:txBody>
            <a:bodyPr vert="horz" wrap="square" lIns="68580" tIns="34290" rIns="68580" bIns="34290" numCol="1" anchor="t" anchorCtr="0" compatLnSpc="1"/>
            <a:lstStyle/>
            <a:p>
              <a:endParaRPr lang="zh-CN" altLang="en-US"/>
            </a:p>
          </p:txBody>
        </p:sp>
        <p:sp>
          <p:nvSpPr>
            <p:cNvPr id="290" name="Rectangle 293"/>
            <p:cNvSpPr>
              <a:spLocks noChangeArrowheads="1"/>
            </p:cNvSpPr>
            <p:nvPr/>
          </p:nvSpPr>
          <p:spPr bwMode="auto">
            <a:xfrm>
              <a:off x="5589985" y="4459957"/>
              <a:ext cx="23813" cy="152400"/>
            </a:xfrm>
            <a:prstGeom prst="rect">
              <a:avLst/>
            </a:prstGeom>
            <a:grpFill/>
            <a:ln>
              <a:noFill/>
            </a:ln>
          </p:spPr>
          <p:txBody>
            <a:bodyPr vert="horz" wrap="square" lIns="68580" tIns="34290" rIns="68580" bIns="34290" numCol="1" anchor="t" anchorCtr="0" compatLnSpc="1"/>
            <a:lstStyle/>
            <a:p>
              <a:endParaRPr lang="zh-CN" altLang="en-US"/>
            </a:p>
          </p:txBody>
        </p:sp>
        <p:sp>
          <p:nvSpPr>
            <p:cNvPr id="291" name="Rectangle 294"/>
            <p:cNvSpPr>
              <a:spLocks noChangeArrowheads="1"/>
            </p:cNvSpPr>
            <p:nvPr/>
          </p:nvSpPr>
          <p:spPr bwMode="auto">
            <a:xfrm>
              <a:off x="5628085" y="4459957"/>
              <a:ext cx="5954" cy="152400"/>
            </a:xfrm>
            <a:prstGeom prst="rect">
              <a:avLst/>
            </a:prstGeom>
            <a:grpFill/>
            <a:ln>
              <a:noFill/>
            </a:ln>
          </p:spPr>
          <p:txBody>
            <a:bodyPr vert="horz" wrap="square" lIns="68580" tIns="34290" rIns="68580" bIns="34290" numCol="1" anchor="t" anchorCtr="0" compatLnSpc="1"/>
            <a:lstStyle/>
            <a:p>
              <a:endParaRPr lang="zh-CN" altLang="en-US"/>
            </a:p>
          </p:txBody>
        </p:sp>
        <p:sp>
          <p:nvSpPr>
            <p:cNvPr id="292" name="Rectangle 295"/>
            <p:cNvSpPr>
              <a:spLocks noChangeArrowheads="1"/>
            </p:cNvSpPr>
            <p:nvPr/>
          </p:nvSpPr>
          <p:spPr bwMode="auto">
            <a:xfrm>
              <a:off x="5654279" y="4459957"/>
              <a:ext cx="11906" cy="152400"/>
            </a:xfrm>
            <a:prstGeom prst="rect">
              <a:avLst/>
            </a:prstGeom>
            <a:grpFill/>
            <a:ln>
              <a:noFill/>
            </a:ln>
          </p:spPr>
          <p:txBody>
            <a:bodyPr vert="horz" wrap="square" lIns="68580" tIns="34290" rIns="68580" bIns="34290" numCol="1" anchor="t" anchorCtr="0" compatLnSpc="1"/>
            <a:lstStyle/>
            <a:p>
              <a:endParaRPr lang="zh-CN" altLang="en-US"/>
            </a:p>
          </p:txBody>
        </p:sp>
        <p:sp>
          <p:nvSpPr>
            <p:cNvPr id="293" name="Rectangle 296"/>
            <p:cNvSpPr>
              <a:spLocks noChangeArrowheads="1"/>
            </p:cNvSpPr>
            <p:nvPr/>
          </p:nvSpPr>
          <p:spPr bwMode="auto">
            <a:xfrm>
              <a:off x="5673329" y="4459957"/>
              <a:ext cx="29766" cy="152400"/>
            </a:xfrm>
            <a:prstGeom prst="rect">
              <a:avLst/>
            </a:prstGeom>
            <a:grpFill/>
            <a:ln>
              <a:noFill/>
            </a:ln>
          </p:spPr>
          <p:txBody>
            <a:bodyPr vert="horz" wrap="square" lIns="68580" tIns="34290" rIns="68580" bIns="34290" numCol="1" anchor="t" anchorCtr="0" compatLnSpc="1"/>
            <a:lstStyle/>
            <a:p>
              <a:endParaRPr lang="zh-CN" altLang="en-US"/>
            </a:p>
          </p:txBody>
        </p:sp>
        <p:sp>
          <p:nvSpPr>
            <p:cNvPr id="294" name="Rectangle 297"/>
            <p:cNvSpPr>
              <a:spLocks noChangeArrowheads="1"/>
            </p:cNvSpPr>
            <p:nvPr/>
          </p:nvSpPr>
          <p:spPr bwMode="auto">
            <a:xfrm>
              <a:off x="5712619" y="4459957"/>
              <a:ext cx="8335" cy="152400"/>
            </a:xfrm>
            <a:prstGeom prst="rect">
              <a:avLst/>
            </a:prstGeom>
            <a:grpFill/>
            <a:ln>
              <a:noFill/>
            </a:ln>
          </p:spPr>
          <p:txBody>
            <a:bodyPr vert="horz" wrap="square" lIns="68580" tIns="34290" rIns="68580" bIns="34290" numCol="1" anchor="t" anchorCtr="0" compatLnSpc="1"/>
            <a:lstStyle/>
            <a:p>
              <a:endParaRPr lang="zh-CN" altLang="en-US"/>
            </a:p>
          </p:txBody>
        </p:sp>
        <p:sp>
          <p:nvSpPr>
            <p:cNvPr id="295" name="Oval 298"/>
            <p:cNvSpPr>
              <a:spLocks noChangeArrowheads="1"/>
            </p:cNvSpPr>
            <p:nvPr/>
          </p:nvSpPr>
          <p:spPr bwMode="auto">
            <a:xfrm>
              <a:off x="3504010" y="2500188"/>
              <a:ext cx="29766" cy="29766"/>
            </a:xfrm>
            <a:prstGeom prst="ellipse">
              <a:avLst/>
            </a:prstGeom>
            <a:grpFill/>
            <a:ln>
              <a:noFill/>
            </a:ln>
          </p:spPr>
          <p:txBody>
            <a:bodyPr vert="horz" wrap="square" lIns="68580" tIns="34290" rIns="68580" bIns="34290" numCol="1" anchor="t" anchorCtr="0" compatLnSpc="1"/>
            <a:lstStyle/>
            <a:p>
              <a:endParaRPr lang="zh-CN" altLang="en-US"/>
            </a:p>
          </p:txBody>
        </p:sp>
        <p:sp>
          <p:nvSpPr>
            <p:cNvPr id="296" name="Oval 299"/>
            <p:cNvSpPr>
              <a:spLocks noChangeArrowheads="1"/>
            </p:cNvSpPr>
            <p:nvPr/>
          </p:nvSpPr>
          <p:spPr bwMode="auto">
            <a:xfrm>
              <a:off x="3575447" y="2500188"/>
              <a:ext cx="29766" cy="29766"/>
            </a:xfrm>
            <a:prstGeom prst="ellipse">
              <a:avLst/>
            </a:prstGeom>
            <a:grpFill/>
            <a:ln>
              <a:noFill/>
            </a:ln>
          </p:spPr>
          <p:txBody>
            <a:bodyPr vert="horz" wrap="square" lIns="68580" tIns="34290" rIns="68580" bIns="34290" numCol="1" anchor="t" anchorCtr="0" compatLnSpc="1"/>
            <a:lstStyle/>
            <a:p>
              <a:endParaRPr lang="zh-CN" altLang="en-US"/>
            </a:p>
          </p:txBody>
        </p:sp>
        <p:sp>
          <p:nvSpPr>
            <p:cNvPr id="297" name="Freeform 300"/>
            <p:cNvSpPr/>
            <p:nvPr/>
          </p:nvSpPr>
          <p:spPr bwMode="auto">
            <a:xfrm>
              <a:off x="3423048" y="2362076"/>
              <a:ext cx="192881" cy="126206"/>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p:spPr>
          <p:txBody>
            <a:bodyPr vert="horz" wrap="square" lIns="68580" tIns="34290" rIns="68580" bIns="34290" numCol="1" anchor="t" anchorCtr="0" compatLnSpc="1"/>
            <a:lstStyle/>
            <a:p>
              <a:endParaRPr lang="zh-CN" altLang="en-US"/>
            </a:p>
          </p:txBody>
        </p:sp>
        <p:sp>
          <p:nvSpPr>
            <p:cNvPr id="298" name="Freeform 301"/>
            <p:cNvSpPr>
              <a:spLocks noEditPoints="1"/>
            </p:cNvSpPr>
            <p:nvPr/>
          </p:nvSpPr>
          <p:spPr bwMode="auto">
            <a:xfrm>
              <a:off x="3489723" y="2379935"/>
              <a:ext cx="141685" cy="80963"/>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p:spPr>
          <p:txBody>
            <a:bodyPr vert="horz" wrap="square" lIns="68580" tIns="34290" rIns="68580" bIns="34290" numCol="1" anchor="t" anchorCtr="0" compatLnSpc="1"/>
            <a:lstStyle/>
            <a:p>
              <a:endParaRPr lang="zh-CN" altLang="en-US"/>
            </a:p>
          </p:txBody>
        </p:sp>
        <p:sp>
          <p:nvSpPr>
            <p:cNvPr id="299" name="Oval 302"/>
            <p:cNvSpPr>
              <a:spLocks noChangeArrowheads="1"/>
            </p:cNvSpPr>
            <p:nvPr/>
          </p:nvSpPr>
          <p:spPr bwMode="auto">
            <a:xfrm>
              <a:off x="4341019" y="2501379"/>
              <a:ext cx="29766" cy="29766"/>
            </a:xfrm>
            <a:prstGeom prst="ellipse">
              <a:avLst/>
            </a:prstGeom>
            <a:grpFill/>
            <a:ln>
              <a:noFill/>
            </a:ln>
          </p:spPr>
          <p:txBody>
            <a:bodyPr vert="horz" wrap="square" lIns="68580" tIns="34290" rIns="68580" bIns="34290" numCol="1" anchor="t" anchorCtr="0" compatLnSpc="1"/>
            <a:lstStyle/>
            <a:p>
              <a:endParaRPr lang="zh-CN" altLang="en-US"/>
            </a:p>
          </p:txBody>
        </p:sp>
        <p:sp>
          <p:nvSpPr>
            <p:cNvPr id="300" name="Oval 303"/>
            <p:cNvSpPr>
              <a:spLocks noChangeArrowheads="1"/>
            </p:cNvSpPr>
            <p:nvPr/>
          </p:nvSpPr>
          <p:spPr bwMode="auto">
            <a:xfrm>
              <a:off x="4411267" y="2501379"/>
              <a:ext cx="30956" cy="29766"/>
            </a:xfrm>
            <a:prstGeom prst="ellipse">
              <a:avLst/>
            </a:prstGeom>
            <a:grpFill/>
            <a:ln>
              <a:noFill/>
            </a:ln>
          </p:spPr>
          <p:txBody>
            <a:bodyPr vert="horz" wrap="square" lIns="68580" tIns="34290" rIns="68580" bIns="34290" numCol="1" anchor="t" anchorCtr="0" compatLnSpc="1"/>
            <a:lstStyle/>
            <a:p>
              <a:endParaRPr lang="zh-CN" altLang="en-US"/>
            </a:p>
          </p:txBody>
        </p:sp>
        <p:sp>
          <p:nvSpPr>
            <p:cNvPr id="301" name="Freeform 304"/>
            <p:cNvSpPr/>
            <p:nvPr/>
          </p:nvSpPr>
          <p:spPr bwMode="auto">
            <a:xfrm>
              <a:off x="4258867" y="2362076"/>
              <a:ext cx="192881" cy="126206"/>
            </a:xfrm>
            <a:custGeom>
              <a:avLst/>
              <a:gdLst>
                <a:gd name="T0" fmla="*/ 256 w 267"/>
                <a:gd name="T1" fmla="*/ 153 h 174"/>
                <a:gd name="T2" fmla="*/ 113 w 267"/>
                <a:gd name="T3" fmla="*/ 153 h 174"/>
                <a:gd name="T4" fmla="*/ 64 w 267"/>
                <a:gd name="T5" fmla="*/ 7 h 174"/>
                <a:gd name="T6" fmla="*/ 54 w 267"/>
                <a:gd name="T7" fmla="*/ 0 h 174"/>
                <a:gd name="T8" fmla="*/ 10 w 267"/>
                <a:gd name="T9" fmla="*/ 0 h 174"/>
                <a:gd name="T10" fmla="*/ 0 w 267"/>
                <a:gd name="T11" fmla="*/ 10 h 174"/>
                <a:gd name="T12" fmla="*/ 10 w 267"/>
                <a:gd name="T13" fmla="*/ 21 h 174"/>
                <a:gd name="T14" fmla="*/ 46 w 267"/>
                <a:gd name="T15" fmla="*/ 21 h 174"/>
                <a:gd name="T16" fmla="*/ 96 w 267"/>
                <a:gd name="T17" fmla="*/ 167 h 174"/>
                <a:gd name="T18" fmla="*/ 105 w 267"/>
                <a:gd name="T19" fmla="*/ 174 h 174"/>
                <a:gd name="T20" fmla="*/ 256 w 267"/>
                <a:gd name="T21" fmla="*/ 174 h 174"/>
                <a:gd name="T22" fmla="*/ 267 w 267"/>
                <a:gd name="T23" fmla="*/ 164 h 174"/>
                <a:gd name="T24" fmla="*/ 256 w 267"/>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174">
                  <a:moveTo>
                    <a:pt x="256" y="153"/>
                  </a:moveTo>
                  <a:cubicBezTo>
                    <a:pt x="113" y="153"/>
                    <a:pt x="113" y="153"/>
                    <a:pt x="113" y="153"/>
                  </a:cubicBezTo>
                  <a:cubicBezTo>
                    <a:pt x="64" y="7"/>
                    <a:pt x="64" y="7"/>
                    <a:pt x="64" y="7"/>
                  </a:cubicBezTo>
                  <a:cubicBezTo>
                    <a:pt x="62" y="3"/>
                    <a:pt x="58" y="0"/>
                    <a:pt x="54" y="0"/>
                  </a:cubicBezTo>
                  <a:cubicBezTo>
                    <a:pt x="10" y="0"/>
                    <a:pt x="10" y="0"/>
                    <a:pt x="10" y="0"/>
                  </a:cubicBezTo>
                  <a:cubicBezTo>
                    <a:pt x="4" y="0"/>
                    <a:pt x="0" y="4"/>
                    <a:pt x="0" y="10"/>
                  </a:cubicBezTo>
                  <a:cubicBezTo>
                    <a:pt x="0" y="16"/>
                    <a:pt x="4" y="21"/>
                    <a:pt x="10" y="21"/>
                  </a:cubicBezTo>
                  <a:cubicBezTo>
                    <a:pt x="46" y="21"/>
                    <a:pt x="46" y="21"/>
                    <a:pt x="46" y="21"/>
                  </a:cubicBezTo>
                  <a:cubicBezTo>
                    <a:pt x="96" y="167"/>
                    <a:pt x="96" y="167"/>
                    <a:pt x="96" y="167"/>
                  </a:cubicBezTo>
                  <a:cubicBezTo>
                    <a:pt x="97" y="171"/>
                    <a:pt x="101" y="174"/>
                    <a:pt x="105" y="174"/>
                  </a:cubicBezTo>
                  <a:cubicBezTo>
                    <a:pt x="256" y="174"/>
                    <a:pt x="256" y="174"/>
                    <a:pt x="256" y="174"/>
                  </a:cubicBezTo>
                  <a:cubicBezTo>
                    <a:pt x="262" y="174"/>
                    <a:pt x="267" y="170"/>
                    <a:pt x="267" y="164"/>
                  </a:cubicBezTo>
                  <a:cubicBezTo>
                    <a:pt x="267" y="158"/>
                    <a:pt x="262" y="153"/>
                    <a:pt x="256" y="153"/>
                  </a:cubicBezTo>
                  <a:close/>
                </a:path>
              </a:pathLst>
            </a:custGeom>
            <a:grpFill/>
            <a:ln>
              <a:noFill/>
            </a:ln>
          </p:spPr>
          <p:txBody>
            <a:bodyPr vert="horz" wrap="square" lIns="68580" tIns="34290" rIns="68580" bIns="34290" numCol="1" anchor="t" anchorCtr="0" compatLnSpc="1"/>
            <a:lstStyle/>
            <a:p>
              <a:endParaRPr lang="zh-CN" altLang="en-US"/>
            </a:p>
          </p:txBody>
        </p:sp>
        <p:sp>
          <p:nvSpPr>
            <p:cNvPr id="302" name="Freeform 305"/>
            <p:cNvSpPr/>
            <p:nvPr/>
          </p:nvSpPr>
          <p:spPr bwMode="auto">
            <a:xfrm>
              <a:off x="4325541" y="2378744"/>
              <a:ext cx="141685" cy="82154"/>
            </a:xfrm>
            <a:custGeom>
              <a:avLst/>
              <a:gdLst>
                <a:gd name="T0" fmla="*/ 187 w 196"/>
                <a:gd name="T1" fmla="*/ 16 h 112"/>
                <a:gd name="T2" fmla="*/ 9 w 196"/>
                <a:gd name="T3" fmla="*/ 1 h 112"/>
                <a:gd name="T4" fmla="*/ 2 w 196"/>
                <a:gd name="T5" fmla="*/ 10 h 112"/>
                <a:gd name="T6" fmla="*/ 33 w 196"/>
                <a:gd name="T7" fmla="*/ 102 h 112"/>
                <a:gd name="T8" fmla="*/ 47 w 196"/>
                <a:gd name="T9" fmla="*/ 112 h 112"/>
                <a:gd name="T10" fmla="*/ 176 w 196"/>
                <a:gd name="T11" fmla="*/ 112 h 112"/>
                <a:gd name="T12" fmla="*/ 188 w 196"/>
                <a:gd name="T13" fmla="*/ 101 h 112"/>
                <a:gd name="T14" fmla="*/ 196 w 196"/>
                <a:gd name="T15" fmla="*/ 28 h 112"/>
                <a:gd name="T16" fmla="*/ 187 w 196"/>
                <a:gd name="T1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12">
                  <a:moveTo>
                    <a:pt x="187" y="16"/>
                  </a:moveTo>
                  <a:cubicBezTo>
                    <a:pt x="9" y="1"/>
                    <a:pt x="9" y="1"/>
                    <a:pt x="9" y="1"/>
                  </a:cubicBezTo>
                  <a:cubicBezTo>
                    <a:pt x="4" y="0"/>
                    <a:pt x="0" y="4"/>
                    <a:pt x="2" y="10"/>
                  </a:cubicBezTo>
                  <a:cubicBezTo>
                    <a:pt x="33" y="102"/>
                    <a:pt x="33" y="102"/>
                    <a:pt x="33" y="102"/>
                  </a:cubicBezTo>
                  <a:cubicBezTo>
                    <a:pt x="35" y="107"/>
                    <a:pt x="41" y="112"/>
                    <a:pt x="47" y="112"/>
                  </a:cubicBezTo>
                  <a:cubicBezTo>
                    <a:pt x="176" y="112"/>
                    <a:pt x="176" y="112"/>
                    <a:pt x="176" y="112"/>
                  </a:cubicBezTo>
                  <a:cubicBezTo>
                    <a:pt x="182" y="112"/>
                    <a:pt x="187" y="107"/>
                    <a:pt x="188" y="101"/>
                  </a:cubicBezTo>
                  <a:cubicBezTo>
                    <a:pt x="196" y="28"/>
                    <a:pt x="196" y="28"/>
                    <a:pt x="196" y="28"/>
                  </a:cubicBezTo>
                  <a:cubicBezTo>
                    <a:pt x="196" y="22"/>
                    <a:pt x="192" y="17"/>
                    <a:pt x="187" y="16"/>
                  </a:cubicBezTo>
                  <a:close/>
                </a:path>
              </a:pathLst>
            </a:custGeom>
            <a:grpFill/>
            <a:ln>
              <a:noFill/>
            </a:ln>
          </p:spPr>
          <p:txBody>
            <a:bodyPr vert="horz" wrap="square" lIns="68580" tIns="34290" rIns="68580" bIns="34290" numCol="1" anchor="t" anchorCtr="0" compatLnSpc="1"/>
            <a:lstStyle/>
            <a:p>
              <a:endParaRPr lang="zh-CN" altLang="en-US"/>
            </a:p>
          </p:txBody>
        </p:sp>
        <p:sp>
          <p:nvSpPr>
            <p:cNvPr id="303" name="Oval 306"/>
            <p:cNvSpPr>
              <a:spLocks noChangeArrowheads="1"/>
            </p:cNvSpPr>
            <p:nvPr/>
          </p:nvSpPr>
          <p:spPr bwMode="auto">
            <a:xfrm>
              <a:off x="3921919" y="2500188"/>
              <a:ext cx="29766" cy="29766"/>
            </a:xfrm>
            <a:prstGeom prst="ellipse">
              <a:avLst/>
            </a:prstGeom>
            <a:grpFill/>
            <a:ln>
              <a:noFill/>
            </a:ln>
          </p:spPr>
          <p:txBody>
            <a:bodyPr vert="horz" wrap="square" lIns="68580" tIns="34290" rIns="68580" bIns="34290" numCol="1" anchor="t" anchorCtr="0" compatLnSpc="1"/>
            <a:lstStyle/>
            <a:p>
              <a:endParaRPr lang="zh-CN" altLang="en-US"/>
            </a:p>
          </p:txBody>
        </p:sp>
        <p:sp>
          <p:nvSpPr>
            <p:cNvPr id="304" name="Oval 307"/>
            <p:cNvSpPr>
              <a:spLocks noChangeArrowheads="1"/>
            </p:cNvSpPr>
            <p:nvPr/>
          </p:nvSpPr>
          <p:spPr bwMode="auto">
            <a:xfrm>
              <a:off x="3993356" y="2500188"/>
              <a:ext cx="29766" cy="29766"/>
            </a:xfrm>
            <a:prstGeom prst="ellipse">
              <a:avLst/>
            </a:prstGeom>
            <a:grpFill/>
            <a:ln>
              <a:noFill/>
            </a:ln>
          </p:spPr>
          <p:txBody>
            <a:bodyPr vert="horz" wrap="square" lIns="68580" tIns="34290" rIns="68580" bIns="34290" numCol="1" anchor="t" anchorCtr="0" compatLnSpc="1"/>
            <a:lstStyle/>
            <a:p>
              <a:endParaRPr lang="zh-CN" altLang="en-US"/>
            </a:p>
          </p:txBody>
        </p:sp>
        <p:sp>
          <p:nvSpPr>
            <p:cNvPr id="305" name="Freeform 308"/>
            <p:cNvSpPr/>
            <p:nvPr/>
          </p:nvSpPr>
          <p:spPr bwMode="auto">
            <a:xfrm>
              <a:off x="3840957" y="2362076"/>
              <a:ext cx="192881" cy="126206"/>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p:spPr>
          <p:txBody>
            <a:bodyPr vert="horz" wrap="square" lIns="68580" tIns="34290" rIns="68580" bIns="34290" numCol="1" anchor="t" anchorCtr="0" compatLnSpc="1"/>
            <a:lstStyle/>
            <a:p>
              <a:endParaRPr lang="zh-CN" altLang="en-US"/>
            </a:p>
          </p:txBody>
        </p:sp>
        <p:sp>
          <p:nvSpPr>
            <p:cNvPr id="306" name="Freeform 309"/>
            <p:cNvSpPr>
              <a:spLocks noEditPoints="1"/>
            </p:cNvSpPr>
            <p:nvPr/>
          </p:nvSpPr>
          <p:spPr bwMode="auto">
            <a:xfrm>
              <a:off x="3907632" y="2379935"/>
              <a:ext cx="141685" cy="80963"/>
            </a:xfrm>
            <a:custGeom>
              <a:avLst/>
              <a:gdLst>
                <a:gd name="T0" fmla="*/ 185 w 195"/>
                <a:gd name="T1" fmla="*/ 16 h 111"/>
                <a:gd name="T2" fmla="*/ 9 w 195"/>
                <a:gd name="T3" fmla="*/ 0 h 111"/>
                <a:gd name="T4" fmla="*/ 8 w 195"/>
                <a:gd name="T5" fmla="*/ 0 h 111"/>
                <a:gd name="T6" fmla="*/ 1 w 195"/>
                <a:gd name="T7" fmla="*/ 9 h 111"/>
                <a:gd name="T8" fmla="*/ 32 w 195"/>
                <a:gd name="T9" fmla="*/ 101 h 111"/>
                <a:gd name="T10" fmla="*/ 46 w 195"/>
                <a:gd name="T11" fmla="*/ 111 h 111"/>
                <a:gd name="T12" fmla="*/ 175 w 195"/>
                <a:gd name="T13" fmla="*/ 111 h 111"/>
                <a:gd name="T14" fmla="*/ 187 w 195"/>
                <a:gd name="T15" fmla="*/ 100 h 111"/>
                <a:gd name="T16" fmla="*/ 195 w 195"/>
                <a:gd name="T17" fmla="*/ 27 h 111"/>
                <a:gd name="T18" fmla="*/ 185 w 195"/>
                <a:gd name="T19" fmla="*/ 16 h 111"/>
                <a:gd name="T20" fmla="*/ 167 w 195"/>
                <a:gd name="T21" fmla="*/ 90 h 111"/>
                <a:gd name="T22" fmla="*/ 51 w 195"/>
                <a:gd name="T23" fmla="*/ 90 h 111"/>
                <a:gd name="T24" fmla="*/ 28 w 195"/>
                <a:gd name="T25" fmla="*/ 23 h 111"/>
                <a:gd name="T26" fmla="*/ 173 w 195"/>
                <a:gd name="T27" fmla="*/ 35 h 111"/>
                <a:gd name="T28" fmla="*/ 167 w 195"/>
                <a:gd name="T29"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11">
                  <a:moveTo>
                    <a:pt x="185" y="16"/>
                  </a:moveTo>
                  <a:cubicBezTo>
                    <a:pt x="9" y="0"/>
                    <a:pt x="9" y="0"/>
                    <a:pt x="9" y="0"/>
                  </a:cubicBezTo>
                  <a:cubicBezTo>
                    <a:pt x="8" y="0"/>
                    <a:pt x="8" y="0"/>
                    <a:pt x="8" y="0"/>
                  </a:cubicBezTo>
                  <a:cubicBezTo>
                    <a:pt x="2"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167" y="90"/>
                  </a:moveTo>
                  <a:cubicBezTo>
                    <a:pt x="51" y="90"/>
                    <a:pt x="51" y="90"/>
                    <a:pt x="51" y="90"/>
                  </a:cubicBezTo>
                  <a:cubicBezTo>
                    <a:pt x="28" y="23"/>
                    <a:pt x="28" y="23"/>
                    <a:pt x="28" y="23"/>
                  </a:cubicBezTo>
                  <a:cubicBezTo>
                    <a:pt x="173" y="35"/>
                    <a:pt x="173" y="35"/>
                    <a:pt x="173" y="35"/>
                  </a:cubicBezTo>
                  <a:lnTo>
                    <a:pt x="167" y="90"/>
                  </a:lnTo>
                  <a:close/>
                </a:path>
              </a:pathLst>
            </a:custGeom>
            <a:grpFill/>
            <a:ln>
              <a:noFill/>
            </a:ln>
          </p:spPr>
          <p:txBody>
            <a:bodyPr vert="horz" wrap="square" lIns="68580" tIns="34290" rIns="68580" bIns="34290" numCol="1" anchor="t" anchorCtr="0" compatLnSpc="1"/>
            <a:lstStyle/>
            <a:p>
              <a:endParaRPr lang="zh-CN" altLang="en-US"/>
            </a:p>
          </p:txBody>
        </p:sp>
        <p:sp>
          <p:nvSpPr>
            <p:cNvPr id="307" name="Freeform 310"/>
            <p:cNvSpPr/>
            <p:nvPr/>
          </p:nvSpPr>
          <p:spPr bwMode="auto">
            <a:xfrm>
              <a:off x="3950494" y="2412082"/>
              <a:ext cx="30956" cy="20241"/>
            </a:xfrm>
            <a:custGeom>
              <a:avLst/>
              <a:gdLst>
                <a:gd name="T0" fmla="*/ 9 w 43"/>
                <a:gd name="T1" fmla="*/ 26 h 29"/>
                <a:gd name="T2" fmla="*/ 13 w 43"/>
                <a:gd name="T3" fmla="*/ 29 h 29"/>
                <a:gd name="T4" fmla="*/ 40 w 43"/>
                <a:gd name="T5" fmla="*/ 29 h 29"/>
                <a:gd name="T6" fmla="*/ 42 w 43"/>
                <a:gd name="T7" fmla="*/ 26 h 29"/>
                <a:gd name="T8" fmla="*/ 36 w 43"/>
                <a:gd name="T9" fmla="*/ 6 h 29"/>
                <a:gd name="T10" fmla="*/ 32 w 43"/>
                <a:gd name="T11" fmla="*/ 2 h 29"/>
                <a:gd name="T12" fmla="*/ 3 w 43"/>
                <a:gd name="T13" fmla="*/ 0 h 29"/>
                <a:gd name="T14" fmla="*/ 1 w 43"/>
                <a:gd name="T15" fmla="*/ 3 h 29"/>
                <a:gd name="T16" fmla="*/ 9 w 43"/>
                <a:gd name="T17"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9">
                  <a:moveTo>
                    <a:pt x="9" y="26"/>
                  </a:moveTo>
                  <a:cubicBezTo>
                    <a:pt x="9" y="27"/>
                    <a:pt x="11" y="29"/>
                    <a:pt x="13" y="29"/>
                  </a:cubicBezTo>
                  <a:cubicBezTo>
                    <a:pt x="40" y="29"/>
                    <a:pt x="40" y="29"/>
                    <a:pt x="40" y="29"/>
                  </a:cubicBezTo>
                  <a:cubicBezTo>
                    <a:pt x="42" y="29"/>
                    <a:pt x="43" y="27"/>
                    <a:pt x="42" y="26"/>
                  </a:cubicBezTo>
                  <a:cubicBezTo>
                    <a:pt x="36" y="6"/>
                    <a:pt x="36" y="6"/>
                    <a:pt x="36" y="6"/>
                  </a:cubicBezTo>
                  <a:cubicBezTo>
                    <a:pt x="36" y="4"/>
                    <a:pt x="34" y="3"/>
                    <a:pt x="32" y="2"/>
                  </a:cubicBezTo>
                  <a:cubicBezTo>
                    <a:pt x="3" y="0"/>
                    <a:pt x="3" y="0"/>
                    <a:pt x="3" y="0"/>
                  </a:cubicBezTo>
                  <a:cubicBezTo>
                    <a:pt x="1" y="0"/>
                    <a:pt x="0" y="1"/>
                    <a:pt x="1" y="3"/>
                  </a:cubicBezTo>
                  <a:lnTo>
                    <a:pt x="9" y="26"/>
                  </a:lnTo>
                  <a:close/>
                </a:path>
              </a:pathLst>
            </a:custGeom>
            <a:grpFill/>
            <a:ln>
              <a:noFill/>
            </a:ln>
          </p:spPr>
          <p:txBody>
            <a:bodyPr vert="horz" wrap="square" lIns="68580" tIns="34290" rIns="68580" bIns="34290" numCol="1" anchor="t" anchorCtr="0" compatLnSpc="1"/>
            <a:lstStyle/>
            <a:p>
              <a:endParaRPr lang="zh-CN" altLang="en-US"/>
            </a:p>
          </p:txBody>
        </p:sp>
        <p:sp>
          <p:nvSpPr>
            <p:cNvPr id="308" name="Freeform 311"/>
            <p:cNvSpPr/>
            <p:nvPr/>
          </p:nvSpPr>
          <p:spPr bwMode="auto">
            <a:xfrm>
              <a:off x="3990975" y="2415654"/>
              <a:ext cx="25004" cy="16669"/>
            </a:xfrm>
            <a:custGeom>
              <a:avLst/>
              <a:gdLst>
                <a:gd name="T0" fmla="*/ 7 w 33"/>
                <a:gd name="T1" fmla="*/ 21 h 24"/>
                <a:gd name="T2" fmla="*/ 12 w 33"/>
                <a:gd name="T3" fmla="*/ 24 h 24"/>
                <a:gd name="T4" fmla="*/ 27 w 33"/>
                <a:gd name="T5" fmla="*/ 24 h 24"/>
                <a:gd name="T6" fmla="*/ 31 w 33"/>
                <a:gd name="T7" fmla="*/ 20 h 24"/>
                <a:gd name="T8" fmla="*/ 32 w 33"/>
                <a:gd name="T9" fmla="*/ 6 h 24"/>
                <a:gd name="T10" fmla="*/ 29 w 33"/>
                <a:gd name="T11" fmla="*/ 2 h 24"/>
                <a:gd name="T12" fmla="*/ 3 w 33"/>
                <a:gd name="T13" fmla="*/ 0 h 24"/>
                <a:gd name="T14" fmla="*/ 1 w 33"/>
                <a:gd name="T15" fmla="*/ 3 h 24"/>
                <a:gd name="T16" fmla="*/ 7 w 33"/>
                <a:gd name="T1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
                  <a:moveTo>
                    <a:pt x="7" y="21"/>
                  </a:moveTo>
                  <a:cubicBezTo>
                    <a:pt x="8" y="22"/>
                    <a:pt x="10" y="24"/>
                    <a:pt x="12" y="24"/>
                  </a:cubicBezTo>
                  <a:cubicBezTo>
                    <a:pt x="27" y="24"/>
                    <a:pt x="27" y="24"/>
                    <a:pt x="27" y="24"/>
                  </a:cubicBezTo>
                  <a:cubicBezTo>
                    <a:pt x="29" y="24"/>
                    <a:pt x="31" y="22"/>
                    <a:pt x="31" y="20"/>
                  </a:cubicBezTo>
                  <a:cubicBezTo>
                    <a:pt x="32" y="6"/>
                    <a:pt x="32" y="6"/>
                    <a:pt x="32" y="6"/>
                  </a:cubicBezTo>
                  <a:cubicBezTo>
                    <a:pt x="33" y="4"/>
                    <a:pt x="31" y="2"/>
                    <a:pt x="29" y="2"/>
                  </a:cubicBezTo>
                  <a:cubicBezTo>
                    <a:pt x="3" y="0"/>
                    <a:pt x="3" y="0"/>
                    <a:pt x="3" y="0"/>
                  </a:cubicBezTo>
                  <a:cubicBezTo>
                    <a:pt x="2" y="0"/>
                    <a:pt x="0" y="1"/>
                    <a:pt x="1" y="3"/>
                  </a:cubicBezTo>
                  <a:lnTo>
                    <a:pt x="7" y="21"/>
                  </a:lnTo>
                  <a:close/>
                </a:path>
              </a:pathLst>
            </a:custGeom>
            <a:grpFill/>
            <a:ln>
              <a:noFill/>
            </a:ln>
          </p:spPr>
          <p:txBody>
            <a:bodyPr vert="horz" wrap="square" lIns="68580" tIns="34290" rIns="68580" bIns="34290" numCol="1" anchor="t" anchorCtr="0" compatLnSpc="1"/>
            <a:lstStyle/>
            <a:p>
              <a:endParaRPr lang="zh-CN" altLang="en-US"/>
            </a:p>
          </p:txBody>
        </p:sp>
        <p:sp>
          <p:nvSpPr>
            <p:cNvPr id="309" name="Oval 312"/>
            <p:cNvSpPr>
              <a:spLocks noChangeArrowheads="1"/>
            </p:cNvSpPr>
            <p:nvPr/>
          </p:nvSpPr>
          <p:spPr bwMode="auto">
            <a:xfrm>
              <a:off x="4758929" y="2500188"/>
              <a:ext cx="29766" cy="29766"/>
            </a:xfrm>
            <a:prstGeom prst="ellipse">
              <a:avLst/>
            </a:prstGeom>
            <a:grpFill/>
            <a:ln>
              <a:noFill/>
            </a:ln>
          </p:spPr>
          <p:txBody>
            <a:bodyPr vert="horz" wrap="square" lIns="68580" tIns="34290" rIns="68580" bIns="34290" numCol="1" anchor="t" anchorCtr="0" compatLnSpc="1"/>
            <a:lstStyle/>
            <a:p>
              <a:endParaRPr lang="zh-CN" altLang="en-US"/>
            </a:p>
          </p:txBody>
        </p:sp>
        <p:sp>
          <p:nvSpPr>
            <p:cNvPr id="310" name="Oval 313"/>
            <p:cNvSpPr>
              <a:spLocks noChangeArrowheads="1"/>
            </p:cNvSpPr>
            <p:nvPr/>
          </p:nvSpPr>
          <p:spPr bwMode="auto">
            <a:xfrm>
              <a:off x="4829175" y="2500188"/>
              <a:ext cx="29766" cy="29766"/>
            </a:xfrm>
            <a:prstGeom prst="ellipse">
              <a:avLst/>
            </a:prstGeom>
            <a:grpFill/>
            <a:ln>
              <a:noFill/>
            </a:ln>
          </p:spPr>
          <p:txBody>
            <a:bodyPr vert="horz" wrap="square" lIns="68580" tIns="34290" rIns="68580" bIns="34290" numCol="1" anchor="t" anchorCtr="0" compatLnSpc="1"/>
            <a:lstStyle/>
            <a:p>
              <a:endParaRPr lang="zh-CN" altLang="en-US"/>
            </a:p>
          </p:txBody>
        </p:sp>
        <p:sp>
          <p:nvSpPr>
            <p:cNvPr id="311" name="Freeform 314"/>
            <p:cNvSpPr/>
            <p:nvPr/>
          </p:nvSpPr>
          <p:spPr bwMode="auto">
            <a:xfrm>
              <a:off x="4676775" y="2362076"/>
              <a:ext cx="191691" cy="126206"/>
            </a:xfrm>
            <a:custGeom>
              <a:avLst/>
              <a:gdLst>
                <a:gd name="T0" fmla="*/ 255 w 265"/>
                <a:gd name="T1" fmla="*/ 153 h 174"/>
                <a:gd name="T2" fmla="*/ 113 w 265"/>
                <a:gd name="T3" fmla="*/ 153 h 174"/>
                <a:gd name="T4" fmla="*/ 64 w 265"/>
                <a:gd name="T5" fmla="*/ 7 h 174"/>
                <a:gd name="T6" fmla="*/ 54 w 265"/>
                <a:gd name="T7" fmla="*/ 0 h 174"/>
                <a:gd name="T8" fmla="*/ 10 w 265"/>
                <a:gd name="T9" fmla="*/ 0 h 174"/>
                <a:gd name="T10" fmla="*/ 0 w 265"/>
                <a:gd name="T11" fmla="*/ 11 h 174"/>
                <a:gd name="T12" fmla="*/ 10 w 265"/>
                <a:gd name="T13" fmla="*/ 21 h 174"/>
                <a:gd name="T14" fmla="*/ 46 w 265"/>
                <a:gd name="T15" fmla="*/ 21 h 174"/>
                <a:gd name="T16" fmla="*/ 95 w 265"/>
                <a:gd name="T17" fmla="*/ 167 h 174"/>
                <a:gd name="T18" fmla="*/ 105 w 265"/>
                <a:gd name="T19" fmla="*/ 174 h 174"/>
                <a:gd name="T20" fmla="*/ 255 w 265"/>
                <a:gd name="T21" fmla="*/ 174 h 174"/>
                <a:gd name="T22" fmla="*/ 265 w 265"/>
                <a:gd name="T23" fmla="*/ 164 h 174"/>
                <a:gd name="T24" fmla="*/ 255 w 265"/>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174">
                  <a:moveTo>
                    <a:pt x="255" y="153"/>
                  </a:moveTo>
                  <a:cubicBezTo>
                    <a:pt x="113" y="153"/>
                    <a:pt x="113" y="153"/>
                    <a:pt x="113" y="153"/>
                  </a:cubicBezTo>
                  <a:cubicBezTo>
                    <a:pt x="64" y="7"/>
                    <a:pt x="64" y="7"/>
                    <a:pt x="64" y="7"/>
                  </a:cubicBezTo>
                  <a:cubicBezTo>
                    <a:pt x="62" y="3"/>
                    <a:pt x="58" y="0"/>
                    <a:pt x="54" y="0"/>
                  </a:cubicBezTo>
                  <a:cubicBezTo>
                    <a:pt x="10" y="0"/>
                    <a:pt x="10" y="0"/>
                    <a:pt x="10" y="0"/>
                  </a:cubicBezTo>
                  <a:cubicBezTo>
                    <a:pt x="5" y="0"/>
                    <a:pt x="0" y="5"/>
                    <a:pt x="0" y="11"/>
                  </a:cubicBezTo>
                  <a:cubicBezTo>
                    <a:pt x="0" y="16"/>
                    <a:pt x="5" y="21"/>
                    <a:pt x="10" y="21"/>
                  </a:cubicBezTo>
                  <a:cubicBezTo>
                    <a:pt x="46" y="21"/>
                    <a:pt x="46" y="21"/>
                    <a:pt x="46" y="21"/>
                  </a:cubicBezTo>
                  <a:cubicBezTo>
                    <a:pt x="95" y="167"/>
                    <a:pt x="95" y="167"/>
                    <a:pt x="95" y="167"/>
                  </a:cubicBezTo>
                  <a:cubicBezTo>
                    <a:pt x="97" y="171"/>
                    <a:pt x="101" y="174"/>
                    <a:pt x="105" y="174"/>
                  </a:cubicBezTo>
                  <a:cubicBezTo>
                    <a:pt x="255" y="174"/>
                    <a:pt x="255" y="174"/>
                    <a:pt x="255" y="174"/>
                  </a:cubicBezTo>
                  <a:cubicBezTo>
                    <a:pt x="261" y="174"/>
                    <a:pt x="265" y="169"/>
                    <a:pt x="265" y="164"/>
                  </a:cubicBezTo>
                  <a:cubicBezTo>
                    <a:pt x="265" y="158"/>
                    <a:pt x="261" y="153"/>
                    <a:pt x="255" y="153"/>
                  </a:cubicBezTo>
                  <a:close/>
                </a:path>
              </a:pathLst>
            </a:custGeom>
            <a:grpFill/>
            <a:ln>
              <a:noFill/>
            </a:ln>
          </p:spPr>
          <p:txBody>
            <a:bodyPr vert="horz" wrap="square" lIns="68580" tIns="34290" rIns="68580" bIns="34290" numCol="1" anchor="t" anchorCtr="0" compatLnSpc="1"/>
            <a:lstStyle/>
            <a:p>
              <a:endParaRPr lang="zh-CN" altLang="en-US"/>
            </a:p>
          </p:txBody>
        </p:sp>
        <p:sp>
          <p:nvSpPr>
            <p:cNvPr id="312" name="Freeform 315"/>
            <p:cNvSpPr>
              <a:spLocks noEditPoints="1"/>
            </p:cNvSpPr>
            <p:nvPr/>
          </p:nvSpPr>
          <p:spPr bwMode="auto">
            <a:xfrm>
              <a:off x="4743450" y="2379935"/>
              <a:ext cx="141685" cy="80963"/>
            </a:xfrm>
            <a:custGeom>
              <a:avLst/>
              <a:gdLst>
                <a:gd name="T0" fmla="*/ 185 w 195"/>
                <a:gd name="T1" fmla="*/ 16 h 111"/>
                <a:gd name="T2" fmla="*/ 9 w 195"/>
                <a:gd name="T3" fmla="*/ 0 h 111"/>
                <a:gd name="T4" fmla="*/ 8 w 195"/>
                <a:gd name="T5" fmla="*/ 0 h 111"/>
                <a:gd name="T6" fmla="*/ 2 w 195"/>
                <a:gd name="T7" fmla="*/ 9 h 111"/>
                <a:gd name="T8" fmla="*/ 33 w 195"/>
                <a:gd name="T9" fmla="*/ 101 h 111"/>
                <a:gd name="T10" fmla="*/ 46 w 195"/>
                <a:gd name="T11" fmla="*/ 111 h 111"/>
                <a:gd name="T12" fmla="*/ 175 w 195"/>
                <a:gd name="T13" fmla="*/ 111 h 111"/>
                <a:gd name="T14" fmla="*/ 187 w 195"/>
                <a:gd name="T15" fmla="*/ 100 h 111"/>
                <a:gd name="T16" fmla="*/ 195 w 195"/>
                <a:gd name="T17" fmla="*/ 27 h 111"/>
                <a:gd name="T18" fmla="*/ 185 w 195"/>
                <a:gd name="T19" fmla="*/ 16 h 111"/>
                <a:gd name="T20" fmla="*/ 167 w 195"/>
                <a:gd name="T21" fmla="*/ 90 h 111"/>
                <a:gd name="T22" fmla="*/ 51 w 195"/>
                <a:gd name="T23" fmla="*/ 90 h 111"/>
                <a:gd name="T24" fmla="*/ 28 w 195"/>
                <a:gd name="T25" fmla="*/ 23 h 111"/>
                <a:gd name="T26" fmla="*/ 173 w 195"/>
                <a:gd name="T27" fmla="*/ 36 h 111"/>
                <a:gd name="T28" fmla="*/ 167 w 195"/>
                <a:gd name="T29"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11">
                  <a:moveTo>
                    <a:pt x="185" y="16"/>
                  </a:moveTo>
                  <a:cubicBezTo>
                    <a:pt x="9" y="0"/>
                    <a:pt x="9" y="0"/>
                    <a:pt x="9" y="0"/>
                  </a:cubicBezTo>
                  <a:cubicBezTo>
                    <a:pt x="9" y="0"/>
                    <a:pt x="8" y="0"/>
                    <a:pt x="8" y="0"/>
                  </a:cubicBezTo>
                  <a:cubicBezTo>
                    <a:pt x="3" y="0"/>
                    <a:pt x="0" y="4"/>
                    <a:pt x="2" y="9"/>
                  </a:cubicBezTo>
                  <a:cubicBezTo>
                    <a:pt x="33" y="101"/>
                    <a:pt x="33" y="101"/>
                    <a:pt x="33" y="101"/>
                  </a:cubicBezTo>
                  <a:cubicBezTo>
                    <a:pt x="35" y="106"/>
                    <a:pt x="41"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167" y="90"/>
                  </a:moveTo>
                  <a:cubicBezTo>
                    <a:pt x="51" y="90"/>
                    <a:pt x="51" y="90"/>
                    <a:pt x="51" y="90"/>
                  </a:cubicBezTo>
                  <a:cubicBezTo>
                    <a:pt x="28" y="23"/>
                    <a:pt x="28" y="23"/>
                    <a:pt x="28" y="23"/>
                  </a:cubicBezTo>
                  <a:cubicBezTo>
                    <a:pt x="173" y="36"/>
                    <a:pt x="173" y="36"/>
                    <a:pt x="173" y="36"/>
                  </a:cubicBezTo>
                  <a:lnTo>
                    <a:pt x="167" y="90"/>
                  </a:lnTo>
                  <a:close/>
                </a:path>
              </a:pathLst>
            </a:custGeom>
            <a:grpFill/>
            <a:ln>
              <a:noFill/>
            </a:ln>
          </p:spPr>
          <p:txBody>
            <a:bodyPr vert="horz" wrap="square" lIns="68580" tIns="34290" rIns="68580" bIns="34290" numCol="1" anchor="t" anchorCtr="0" compatLnSpc="1"/>
            <a:lstStyle/>
            <a:p>
              <a:endParaRPr lang="zh-CN" altLang="en-US"/>
            </a:p>
          </p:txBody>
        </p:sp>
        <p:sp>
          <p:nvSpPr>
            <p:cNvPr id="313" name="Freeform 316"/>
            <p:cNvSpPr/>
            <p:nvPr/>
          </p:nvSpPr>
          <p:spPr bwMode="auto">
            <a:xfrm>
              <a:off x="915591" y="3197894"/>
              <a:ext cx="208360" cy="80963"/>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p:spPr>
          <p:txBody>
            <a:bodyPr vert="horz" wrap="square" lIns="68580" tIns="34290" rIns="68580" bIns="34290" numCol="1" anchor="t" anchorCtr="0" compatLnSpc="1"/>
            <a:lstStyle/>
            <a:p>
              <a:endParaRPr lang="zh-CN" altLang="en-US"/>
            </a:p>
          </p:txBody>
        </p:sp>
        <p:sp>
          <p:nvSpPr>
            <p:cNvPr id="314" name="Freeform 317"/>
            <p:cNvSpPr>
              <a:spLocks noEditPoints="1"/>
            </p:cNvSpPr>
            <p:nvPr/>
          </p:nvSpPr>
          <p:spPr bwMode="auto">
            <a:xfrm>
              <a:off x="925116" y="3240757"/>
              <a:ext cx="186929" cy="126206"/>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p:spPr>
          <p:txBody>
            <a:bodyPr vert="horz" wrap="square" lIns="68580" tIns="34290" rIns="68580" bIns="34290" numCol="1" anchor="t" anchorCtr="0" compatLnSpc="1"/>
            <a:lstStyle/>
            <a:p>
              <a:endParaRPr lang="zh-CN" altLang="en-US"/>
            </a:p>
          </p:txBody>
        </p:sp>
        <p:sp>
          <p:nvSpPr>
            <p:cNvPr id="315" name="Freeform 318"/>
            <p:cNvSpPr>
              <a:spLocks noEditPoints="1"/>
            </p:cNvSpPr>
            <p:nvPr/>
          </p:nvSpPr>
          <p:spPr bwMode="auto">
            <a:xfrm>
              <a:off x="5120879" y="1916781"/>
              <a:ext cx="152400" cy="214313"/>
            </a:xfrm>
            <a:custGeom>
              <a:avLst/>
              <a:gdLst>
                <a:gd name="T0" fmla="*/ 205 w 211"/>
                <a:gd name="T1" fmla="*/ 64 h 295"/>
                <a:gd name="T2" fmla="*/ 62 w 211"/>
                <a:gd name="T3" fmla="*/ 11 h 295"/>
                <a:gd name="T4" fmla="*/ 11 w 211"/>
                <a:gd name="T5" fmla="*/ 19 h 295"/>
                <a:gd name="T6" fmla="*/ 1 w 211"/>
                <a:gd name="T7" fmla="*/ 45 h 295"/>
                <a:gd name="T8" fmla="*/ 1 w 211"/>
                <a:gd name="T9" fmla="*/ 50 h 295"/>
                <a:gd name="T10" fmla="*/ 1 w 211"/>
                <a:gd name="T11" fmla="*/ 228 h 295"/>
                <a:gd name="T12" fmla="*/ 7 w 211"/>
                <a:gd name="T13" fmla="*/ 237 h 295"/>
                <a:gd name="T14" fmla="*/ 154 w 211"/>
                <a:gd name="T15" fmla="*/ 295 h 295"/>
                <a:gd name="T16" fmla="*/ 157 w 211"/>
                <a:gd name="T17" fmla="*/ 295 h 295"/>
                <a:gd name="T18" fmla="*/ 163 w 211"/>
                <a:gd name="T19" fmla="*/ 294 h 295"/>
                <a:gd name="T20" fmla="*/ 167 w 211"/>
                <a:gd name="T21" fmla="*/ 286 h 295"/>
                <a:gd name="T22" fmla="*/ 167 w 211"/>
                <a:gd name="T23" fmla="*/ 281 h 295"/>
                <a:gd name="T24" fmla="*/ 196 w 211"/>
                <a:gd name="T25" fmla="*/ 253 h 295"/>
                <a:gd name="T26" fmla="*/ 202 w 211"/>
                <a:gd name="T27" fmla="*/ 256 h 295"/>
                <a:gd name="T28" fmla="*/ 211 w 211"/>
                <a:gd name="T29" fmla="*/ 246 h 295"/>
                <a:gd name="T30" fmla="*/ 211 w 211"/>
                <a:gd name="T31" fmla="*/ 73 h 295"/>
                <a:gd name="T32" fmla="*/ 205 w 211"/>
                <a:gd name="T33" fmla="*/ 64 h 295"/>
                <a:gd name="T34" fmla="*/ 24 w 211"/>
                <a:gd name="T35" fmla="*/ 33 h 295"/>
                <a:gd name="T36" fmla="*/ 55 w 211"/>
                <a:gd name="T37" fmla="*/ 28 h 295"/>
                <a:gd name="T38" fmla="*/ 55 w 211"/>
                <a:gd name="T39" fmla="*/ 28 h 295"/>
                <a:gd name="T40" fmla="*/ 187 w 211"/>
                <a:gd name="T41" fmla="*/ 78 h 295"/>
                <a:gd name="T42" fmla="*/ 158 w 211"/>
                <a:gd name="T43" fmla="*/ 105 h 295"/>
                <a:gd name="T44" fmla="*/ 21 w 211"/>
                <a:gd name="T45" fmla="*/ 49 h 295"/>
                <a:gd name="T46" fmla="*/ 20 w 211"/>
                <a:gd name="T47" fmla="*/ 44 h 295"/>
                <a:gd name="T48" fmla="*/ 24 w 211"/>
                <a:gd name="T49" fmla="*/ 33 h 295"/>
                <a:gd name="T50" fmla="*/ 148 w 211"/>
                <a:gd name="T51" fmla="*/ 272 h 295"/>
                <a:gd name="T52" fmla="*/ 20 w 211"/>
                <a:gd name="T53" fmla="*/ 222 h 295"/>
                <a:gd name="T54" fmla="*/ 20 w 211"/>
                <a:gd name="T55" fmla="*/ 69 h 295"/>
                <a:gd name="T56" fmla="*/ 148 w 211"/>
                <a:gd name="T57" fmla="*/ 121 h 295"/>
                <a:gd name="T58" fmla="*/ 148 w 211"/>
                <a:gd name="T59" fmla="*/ 272 h 295"/>
                <a:gd name="T60" fmla="*/ 167 w 211"/>
                <a:gd name="T61" fmla="*/ 115 h 295"/>
                <a:gd name="T62" fmla="*/ 192 w 211"/>
                <a:gd name="T63" fmla="*/ 91 h 295"/>
                <a:gd name="T64" fmla="*/ 192 w 211"/>
                <a:gd name="T65" fmla="*/ 239 h 295"/>
                <a:gd name="T66" fmla="*/ 167 w 211"/>
                <a:gd name="T67" fmla="*/ 263 h 295"/>
                <a:gd name="T68" fmla="*/ 167 w 211"/>
                <a:gd name="T69" fmla="*/ 115 h 295"/>
                <a:gd name="T70" fmla="*/ 167 w 211"/>
                <a:gd name="T71" fmla="*/ 11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1" h="295">
                  <a:moveTo>
                    <a:pt x="205" y="64"/>
                  </a:moveTo>
                  <a:cubicBezTo>
                    <a:pt x="62" y="11"/>
                    <a:pt x="62" y="11"/>
                    <a:pt x="62" y="11"/>
                  </a:cubicBezTo>
                  <a:cubicBezTo>
                    <a:pt x="59" y="9"/>
                    <a:pt x="32" y="0"/>
                    <a:pt x="11" y="19"/>
                  </a:cubicBezTo>
                  <a:cubicBezTo>
                    <a:pt x="4" y="25"/>
                    <a:pt x="0" y="35"/>
                    <a:pt x="1" y="45"/>
                  </a:cubicBezTo>
                  <a:cubicBezTo>
                    <a:pt x="1" y="46"/>
                    <a:pt x="1" y="48"/>
                    <a:pt x="1" y="50"/>
                  </a:cubicBezTo>
                  <a:cubicBezTo>
                    <a:pt x="1" y="228"/>
                    <a:pt x="1" y="228"/>
                    <a:pt x="1" y="228"/>
                  </a:cubicBezTo>
                  <a:cubicBezTo>
                    <a:pt x="1" y="232"/>
                    <a:pt x="4" y="236"/>
                    <a:pt x="7" y="237"/>
                  </a:cubicBezTo>
                  <a:cubicBezTo>
                    <a:pt x="154" y="295"/>
                    <a:pt x="154" y="295"/>
                    <a:pt x="154" y="295"/>
                  </a:cubicBezTo>
                  <a:cubicBezTo>
                    <a:pt x="155" y="295"/>
                    <a:pt x="156" y="295"/>
                    <a:pt x="157" y="295"/>
                  </a:cubicBezTo>
                  <a:cubicBezTo>
                    <a:pt x="159" y="295"/>
                    <a:pt x="161" y="295"/>
                    <a:pt x="163" y="294"/>
                  </a:cubicBezTo>
                  <a:cubicBezTo>
                    <a:pt x="165" y="292"/>
                    <a:pt x="167" y="289"/>
                    <a:pt x="167" y="286"/>
                  </a:cubicBezTo>
                  <a:cubicBezTo>
                    <a:pt x="167" y="281"/>
                    <a:pt x="167" y="281"/>
                    <a:pt x="167" y="281"/>
                  </a:cubicBezTo>
                  <a:cubicBezTo>
                    <a:pt x="196" y="253"/>
                    <a:pt x="196" y="253"/>
                    <a:pt x="196" y="253"/>
                  </a:cubicBezTo>
                  <a:cubicBezTo>
                    <a:pt x="197" y="255"/>
                    <a:pt x="200" y="256"/>
                    <a:pt x="202" y="256"/>
                  </a:cubicBezTo>
                  <a:cubicBezTo>
                    <a:pt x="207" y="256"/>
                    <a:pt x="211" y="251"/>
                    <a:pt x="211" y="246"/>
                  </a:cubicBezTo>
                  <a:cubicBezTo>
                    <a:pt x="211" y="73"/>
                    <a:pt x="211" y="73"/>
                    <a:pt x="211" y="73"/>
                  </a:cubicBezTo>
                  <a:cubicBezTo>
                    <a:pt x="211" y="69"/>
                    <a:pt x="209" y="65"/>
                    <a:pt x="205" y="64"/>
                  </a:cubicBezTo>
                  <a:close/>
                  <a:moveTo>
                    <a:pt x="24" y="33"/>
                  </a:moveTo>
                  <a:cubicBezTo>
                    <a:pt x="37" y="21"/>
                    <a:pt x="54" y="28"/>
                    <a:pt x="55" y="28"/>
                  </a:cubicBezTo>
                  <a:cubicBezTo>
                    <a:pt x="55" y="28"/>
                    <a:pt x="55" y="28"/>
                    <a:pt x="55" y="28"/>
                  </a:cubicBezTo>
                  <a:cubicBezTo>
                    <a:pt x="187" y="78"/>
                    <a:pt x="187" y="78"/>
                    <a:pt x="187" y="78"/>
                  </a:cubicBezTo>
                  <a:cubicBezTo>
                    <a:pt x="158" y="105"/>
                    <a:pt x="158" y="105"/>
                    <a:pt x="158" y="105"/>
                  </a:cubicBezTo>
                  <a:cubicBezTo>
                    <a:pt x="21" y="49"/>
                    <a:pt x="21" y="49"/>
                    <a:pt x="21" y="49"/>
                  </a:cubicBezTo>
                  <a:cubicBezTo>
                    <a:pt x="20" y="48"/>
                    <a:pt x="20" y="46"/>
                    <a:pt x="20" y="44"/>
                  </a:cubicBezTo>
                  <a:cubicBezTo>
                    <a:pt x="20" y="40"/>
                    <a:pt x="21" y="36"/>
                    <a:pt x="24" y="33"/>
                  </a:cubicBezTo>
                  <a:close/>
                  <a:moveTo>
                    <a:pt x="148" y="272"/>
                  </a:moveTo>
                  <a:cubicBezTo>
                    <a:pt x="20" y="222"/>
                    <a:pt x="20" y="222"/>
                    <a:pt x="20" y="222"/>
                  </a:cubicBezTo>
                  <a:cubicBezTo>
                    <a:pt x="20" y="69"/>
                    <a:pt x="20" y="69"/>
                    <a:pt x="20" y="69"/>
                  </a:cubicBezTo>
                  <a:cubicBezTo>
                    <a:pt x="148" y="121"/>
                    <a:pt x="148" y="121"/>
                    <a:pt x="148" y="121"/>
                  </a:cubicBezTo>
                  <a:lnTo>
                    <a:pt x="148" y="272"/>
                  </a:lnTo>
                  <a:close/>
                  <a:moveTo>
                    <a:pt x="167" y="115"/>
                  </a:moveTo>
                  <a:cubicBezTo>
                    <a:pt x="192" y="91"/>
                    <a:pt x="192" y="91"/>
                    <a:pt x="192" y="91"/>
                  </a:cubicBezTo>
                  <a:cubicBezTo>
                    <a:pt x="192" y="239"/>
                    <a:pt x="192" y="239"/>
                    <a:pt x="192" y="239"/>
                  </a:cubicBezTo>
                  <a:cubicBezTo>
                    <a:pt x="167" y="263"/>
                    <a:pt x="167" y="263"/>
                    <a:pt x="167" y="263"/>
                  </a:cubicBezTo>
                  <a:cubicBezTo>
                    <a:pt x="167" y="115"/>
                    <a:pt x="167" y="115"/>
                    <a:pt x="167" y="115"/>
                  </a:cubicBezTo>
                  <a:cubicBezTo>
                    <a:pt x="167" y="115"/>
                    <a:pt x="167" y="115"/>
                    <a:pt x="167" y="115"/>
                  </a:cubicBezTo>
                  <a:close/>
                </a:path>
              </a:pathLst>
            </a:custGeom>
            <a:grpFill/>
            <a:ln>
              <a:noFill/>
            </a:ln>
          </p:spPr>
          <p:txBody>
            <a:bodyPr vert="horz" wrap="square" lIns="68580" tIns="34290" rIns="68580" bIns="34290" numCol="1" anchor="t" anchorCtr="0" compatLnSpc="1"/>
            <a:lstStyle/>
            <a:p>
              <a:endParaRPr lang="zh-CN" altLang="en-US"/>
            </a:p>
          </p:txBody>
        </p:sp>
        <p:sp>
          <p:nvSpPr>
            <p:cNvPr id="316" name="Freeform 319"/>
            <p:cNvSpPr/>
            <p:nvPr/>
          </p:nvSpPr>
          <p:spPr bwMode="auto">
            <a:xfrm>
              <a:off x="5150644" y="2002506"/>
              <a:ext cx="59531" cy="33338"/>
            </a:xfrm>
            <a:custGeom>
              <a:avLst/>
              <a:gdLst>
                <a:gd name="T0" fmla="*/ 7 w 83"/>
                <a:gd name="T1" fmla="*/ 19 h 45"/>
                <a:gd name="T2" fmla="*/ 69 w 83"/>
                <a:gd name="T3" fmla="*/ 44 h 45"/>
                <a:gd name="T4" fmla="*/ 72 w 83"/>
                <a:gd name="T5" fmla="*/ 45 h 45"/>
                <a:gd name="T6" fmla="*/ 81 w 83"/>
                <a:gd name="T7" fmla="*/ 39 h 45"/>
                <a:gd name="T8" fmla="*/ 76 w 83"/>
                <a:gd name="T9" fmla="*/ 27 h 45"/>
                <a:gd name="T10" fmla="*/ 14 w 83"/>
                <a:gd name="T11" fmla="*/ 1 h 45"/>
                <a:gd name="T12" fmla="*/ 2 w 83"/>
                <a:gd name="T13" fmla="*/ 7 h 45"/>
                <a:gd name="T14" fmla="*/ 7 w 83"/>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5">
                  <a:moveTo>
                    <a:pt x="7" y="19"/>
                  </a:moveTo>
                  <a:cubicBezTo>
                    <a:pt x="69" y="44"/>
                    <a:pt x="69" y="44"/>
                    <a:pt x="69" y="44"/>
                  </a:cubicBezTo>
                  <a:cubicBezTo>
                    <a:pt x="70" y="45"/>
                    <a:pt x="71" y="45"/>
                    <a:pt x="72" y="45"/>
                  </a:cubicBezTo>
                  <a:cubicBezTo>
                    <a:pt x="76" y="45"/>
                    <a:pt x="79" y="43"/>
                    <a:pt x="81" y="39"/>
                  </a:cubicBezTo>
                  <a:cubicBezTo>
                    <a:pt x="83" y="34"/>
                    <a:pt x="81" y="29"/>
                    <a:pt x="76" y="27"/>
                  </a:cubicBezTo>
                  <a:cubicBezTo>
                    <a:pt x="14" y="1"/>
                    <a:pt x="14" y="1"/>
                    <a:pt x="14" y="1"/>
                  </a:cubicBezTo>
                  <a:cubicBezTo>
                    <a:pt x="10" y="0"/>
                    <a:pt x="4" y="2"/>
                    <a:pt x="2" y="7"/>
                  </a:cubicBezTo>
                  <a:cubicBezTo>
                    <a:pt x="0" y="12"/>
                    <a:pt x="2" y="17"/>
                    <a:pt x="7" y="19"/>
                  </a:cubicBezTo>
                  <a:close/>
                </a:path>
              </a:pathLst>
            </a:custGeom>
            <a:grpFill/>
            <a:ln>
              <a:noFill/>
            </a:ln>
          </p:spPr>
          <p:txBody>
            <a:bodyPr vert="horz" wrap="square" lIns="68580" tIns="34290" rIns="68580" bIns="34290" numCol="1" anchor="t" anchorCtr="0" compatLnSpc="1"/>
            <a:lstStyle/>
            <a:p>
              <a:endParaRPr lang="zh-CN" altLang="en-US"/>
            </a:p>
          </p:txBody>
        </p:sp>
        <p:sp>
          <p:nvSpPr>
            <p:cNvPr id="317" name="Freeform 320"/>
            <p:cNvSpPr/>
            <p:nvPr/>
          </p:nvSpPr>
          <p:spPr bwMode="auto">
            <a:xfrm>
              <a:off x="5150644" y="2032272"/>
              <a:ext cx="59531" cy="33338"/>
            </a:xfrm>
            <a:custGeom>
              <a:avLst/>
              <a:gdLst>
                <a:gd name="T0" fmla="*/ 7 w 83"/>
                <a:gd name="T1" fmla="*/ 20 h 46"/>
                <a:gd name="T2" fmla="*/ 69 w 83"/>
                <a:gd name="T3" fmla="*/ 45 h 46"/>
                <a:gd name="T4" fmla="*/ 72 w 83"/>
                <a:gd name="T5" fmla="*/ 46 h 46"/>
                <a:gd name="T6" fmla="*/ 81 w 83"/>
                <a:gd name="T7" fmla="*/ 40 h 46"/>
                <a:gd name="T8" fmla="*/ 76 w 83"/>
                <a:gd name="T9" fmla="*/ 27 h 46"/>
                <a:gd name="T10" fmla="*/ 14 w 83"/>
                <a:gd name="T11" fmla="*/ 2 h 46"/>
                <a:gd name="T12" fmla="*/ 2 w 83"/>
                <a:gd name="T13" fmla="*/ 7 h 46"/>
                <a:gd name="T14" fmla="*/ 7 w 83"/>
                <a:gd name="T15" fmla="*/ 2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6">
                  <a:moveTo>
                    <a:pt x="7" y="20"/>
                  </a:moveTo>
                  <a:cubicBezTo>
                    <a:pt x="69" y="45"/>
                    <a:pt x="69" y="45"/>
                    <a:pt x="69" y="45"/>
                  </a:cubicBezTo>
                  <a:cubicBezTo>
                    <a:pt x="70" y="45"/>
                    <a:pt x="71" y="46"/>
                    <a:pt x="72" y="46"/>
                  </a:cubicBezTo>
                  <a:cubicBezTo>
                    <a:pt x="76" y="46"/>
                    <a:pt x="79" y="43"/>
                    <a:pt x="81" y="40"/>
                  </a:cubicBezTo>
                  <a:cubicBezTo>
                    <a:pt x="83" y="35"/>
                    <a:pt x="81" y="29"/>
                    <a:pt x="76" y="27"/>
                  </a:cubicBezTo>
                  <a:cubicBezTo>
                    <a:pt x="14" y="2"/>
                    <a:pt x="14" y="2"/>
                    <a:pt x="14" y="2"/>
                  </a:cubicBezTo>
                  <a:cubicBezTo>
                    <a:pt x="10" y="0"/>
                    <a:pt x="4" y="3"/>
                    <a:pt x="2" y="7"/>
                  </a:cubicBezTo>
                  <a:cubicBezTo>
                    <a:pt x="0" y="12"/>
                    <a:pt x="2" y="18"/>
                    <a:pt x="7" y="20"/>
                  </a:cubicBezTo>
                  <a:close/>
                </a:path>
              </a:pathLst>
            </a:custGeom>
            <a:grpFill/>
            <a:ln>
              <a:noFill/>
            </a:ln>
          </p:spPr>
          <p:txBody>
            <a:bodyPr vert="horz" wrap="square" lIns="68580" tIns="34290" rIns="68580" bIns="34290" numCol="1" anchor="t" anchorCtr="0" compatLnSpc="1"/>
            <a:lstStyle/>
            <a:p>
              <a:endParaRPr lang="zh-CN" altLang="en-US"/>
            </a:p>
          </p:txBody>
        </p:sp>
        <p:sp>
          <p:nvSpPr>
            <p:cNvPr id="318" name="Freeform 321"/>
            <p:cNvSpPr>
              <a:spLocks noEditPoints="1"/>
            </p:cNvSpPr>
            <p:nvPr/>
          </p:nvSpPr>
          <p:spPr bwMode="auto">
            <a:xfrm>
              <a:off x="6348413" y="2340644"/>
              <a:ext cx="209550" cy="20955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24 w 288"/>
                <a:gd name="T11" fmla="*/ 144 h 288"/>
                <a:gd name="T12" fmla="*/ 144 w 288"/>
                <a:gd name="T13" fmla="*/ 24 h 288"/>
                <a:gd name="T14" fmla="*/ 144 w 288"/>
                <a:gd name="T15" fmla="*/ 264 h 288"/>
                <a:gd name="T16" fmla="*/ 24 w 288"/>
                <a:gd name="T1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24" y="144"/>
                  </a:moveTo>
                  <a:cubicBezTo>
                    <a:pt x="24" y="78"/>
                    <a:pt x="78" y="24"/>
                    <a:pt x="144" y="24"/>
                  </a:cubicBezTo>
                  <a:cubicBezTo>
                    <a:pt x="144" y="264"/>
                    <a:pt x="144" y="264"/>
                    <a:pt x="144" y="264"/>
                  </a:cubicBezTo>
                  <a:cubicBezTo>
                    <a:pt x="78" y="264"/>
                    <a:pt x="24" y="210"/>
                    <a:pt x="24" y="144"/>
                  </a:cubicBezTo>
                  <a:close/>
                </a:path>
              </a:pathLst>
            </a:custGeom>
            <a:grpFill/>
            <a:ln>
              <a:noFill/>
            </a:ln>
          </p:spPr>
          <p:txBody>
            <a:bodyPr vert="horz" wrap="square" lIns="68580" tIns="34290" rIns="68580" bIns="34290" numCol="1" anchor="t" anchorCtr="0" compatLnSpc="1"/>
            <a:lstStyle/>
            <a:p>
              <a:endParaRPr lang="zh-CN" altLang="en-US"/>
            </a:p>
          </p:txBody>
        </p:sp>
        <p:sp>
          <p:nvSpPr>
            <p:cNvPr id="319" name="Freeform 322"/>
            <p:cNvSpPr/>
            <p:nvPr/>
          </p:nvSpPr>
          <p:spPr bwMode="auto">
            <a:xfrm>
              <a:off x="4676775" y="2759744"/>
              <a:ext cx="208360" cy="208360"/>
            </a:xfrm>
            <a:custGeom>
              <a:avLst/>
              <a:gdLst>
                <a:gd name="T0" fmla="*/ 249 w 287"/>
                <a:gd name="T1" fmla="*/ 220 h 287"/>
                <a:gd name="T2" fmla="*/ 168 w 287"/>
                <a:gd name="T3" fmla="*/ 191 h 287"/>
                <a:gd name="T4" fmla="*/ 196 w 287"/>
                <a:gd name="T5" fmla="*/ 136 h 287"/>
                <a:gd name="T6" fmla="*/ 196 w 287"/>
                <a:gd name="T7" fmla="*/ 135 h 287"/>
                <a:gd name="T8" fmla="*/ 203 w 287"/>
                <a:gd name="T9" fmla="*/ 134 h 287"/>
                <a:gd name="T10" fmla="*/ 211 w 287"/>
                <a:gd name="T11" fmla="*/ 107 h 287"/>
                <a:gd name="T12" fmla="*/ 205 w 287"/>
                <a:gd name="T13" fmla="*/ 96 h 287"/>
                <a:gd name="T14" fmla="*/ 205 w 287"/>
                <a:gd name="T15" fmla="*/ 96 h 287"/>
                <a:gd name="T16" fmla="*/ 205 w 287"/>
                <a:gd name="T17" fmla="*/ 93 h 287"/>
                <a:gd name="T18" fmla="*/ 204 w 287"/>
                <a:gd name="T19" fmla="*/ 54 h 287"/>
                <a:gd name="T20" fmla="*/ 183 w 287"/>
                <a:gd name="T21" fmla="*/ 22 h 287"/>
                <a:gd name="T22" fmla="*/ 143 w 287"/>
                <a:gd name="T23" fmla="*/ 0 h 287"/>
                <a:gd name="T24" fmla="*/ 103 w 287"/>
                <a:gd name="T25" fmla="*/ 22 h 287"/>
                <a:gd name="T26" fmla="*/ 82 w 287"/>
                <a:gd name="T27" fmla="*/ 54 h 287"/>
                <a:gd name="T28" fmla="*/ 81 w 287"/>
                <a:gd name="T29" fmla="*/ 93 h 287"/>
                <a:gd name="T30" fmla="*/ 81 w 287"/>
                <a:gd name="T31" fmla="*/ 96 h 287"/>
                <a:gd name="T32" fmla="*/ 81 w 287"/>
                <a:gd name="T33" fmla="*/ 96 h 287"/>
                <a:gd name="T34" fmla="*/ 75 w 287"/>
                <a:gd name="T35" fmla="*/ 107 h 287"/>
                <a:gd name="T36" fmla="*/ 83 w 287"/>
                <a:gd name="T37" fmla="*/ 134 h 287"/>
                <a:gd name="T38" fmla="*/ 89 w 287"/>
                <a:gd name="T39" fmla="*/ 135 h 287"/>
                <a:gd name="T40" fmla="*/ 90 w 287"/>
                <a:gd name="T41" fmla="*/ 136 h 287"/>
                <a:gd name="T42" fmla="*/ 118 w 287"/>
                <a:gd name="T43" fmla="*/ 191 h 287"/>
                <a:gd name="T44" fmla="*/ 38 w 287"/>
                <a:gd name="T45" fmla="*/ 220 h 287"/>
                <a:gd name="T46" fmla="*/ 0 w 287"/>
                <a:gd name="T47" fmla="*/ 256 h 287"/>
                <a:gd name="T48" fmla="*/ 0 w 287"/>
                <a:gd name="T49" fmla="*/ 287 h 287"/>
                <a:gd name="T50" fmla="*/ 287 w 287"/>
                <a:gd name="T51" fmla="*/ 287 h 287"/>
                <a:gd name="T52" fmla="*/ 287 w 287"/>
                <a:gd name="T53" fmla="*/ 256 h 287"/>
                <a:gd name="T54" fmla="*/ 249 w 287"/>
                <a:gd name="T55" fmla="*/ 22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7" h="287">
                  <a:moveTo>
                    <a:pt x="249" y="220"/>
                  </a:moveTo>
                  <a:cubicBezTo>
                    <a:pt x="230" y="212"/>
                    <a:pt x="208" y="196"/>
                    <a:pt x="168" y="191"/>
                  </a:cubicBezTo>
                  <a:cubicBezTo>
                    <a:pt x="180" y="181"/>
                    <a:pt x="186" y="162"/>
                    <a:pt x="196" y="136"/>
                  </a:cubicBezTo>
                  <a:cubicBezTo>
                    <a:pt x="196" y="136"/>
                    <a:pt x="196" y="135"/>
                    <a:pt x="196" y="135"/>
                  </a:cubicBezTo>
                  <a:cubicBezTo>
                    <a:pt x="199" y="135"/>
                    <a:pt x="201" y="135"/>
                    <a:pt x="203" y="134"/>
                  </a:cubicBezTo>
                  <a:cubicBezTo>
                    <a:pt x="208" y="131"/>
                    <a:pt x="211" y="115"/>
                    <a:pt x="211" y="107"/>
                  </a:cubicBezTo>
                  <a:cubicBezTo>
                    <a:pt x="211" y="95"/>
                    <a:pt x="205" y="96"/>
                    <a:pt x="205" y="96"/>
                  </a:cubicBezTo>
                  <a:cubicBezTo>
                    <a:pt x="205" y="96"/>
                    <a:pt x="205" y="96"/>
                    <a:pt x="205" y="96"/>
                  </a:cubicBezTo>
                  <a:cubicBezTo>
                    <a:pt x="205" y="95"/>
                    <a:pt x="205" y="94"/>
                    <a:pt x="205" y="93"/>
                  </a:cubicBezTo>
                  <a:cubicBezTo>
                    <a:pt x="205" y="83"/>
                    <a:pt x="207" y="64"/>
                    <a:pt x="204" y="54"/>
                  </a:cubicBezTo>
                  <a:cubicBezTo>
                    <a:pt x="200" y="39"/>
                    <a:pt x="194" y="26"/>
                    <a:pt x="183" y="22"/>
                  </a:cubicBezTo>
                  <a:cubicBezTo>
                    <a:pt x="169" y="16"/>
                    <a:pt x="149" y="0"/>
                    <a:pt x="143" y="0"/>
                  </a:cubicBezTo>
                  <a:cubicBezTo>
                    <a:pt x="135" y="0"/>
                    <a:pt x="115" y="16"/>
                    <a:pt x="103" y="22"/>
                  </a:cubicBezTo>
                  <a:cubicBezTo>
                    <a:pt x="93" y="27"/>
                    <a:pt x="86" y="39"/>
                    <a:pt x="82" y="54"/>
                  </a:cubicBezTo>
                  <a:cubicBezTo>
                    <a:pt x="79" y="64"/>
                    <a:pt x="81" y="82"/>
                    <a:pt x="81" y="93"/>
                  </a:cubicBezTo>
                  <a:cubicBezTo>
                    <a:pt x="81" y="94"/>
                    <a:pt x="81" y="95"/>
                    <a:pt x="81" y="96"/>
                  </a:cubicBezTo>
                  <a:cubicBezTo>
                    <a:pt x="81" y="96"/>
                    <a:pt x="81" y="96"/>
                    <a:pt x="81" y="96"/>
                  </a:cubicBezTo>
                  <a:cubicBezTo>
                    <a:pt x="81" y="96"/>
                    <a:pt x="75" y="95"/>
                    <a:pt x="75" y="107"/>
                  </a:cubicBezTo>
                  <a:cubicBezTo>
                    <a:pt x="75" y="115"/>
                    <a:pt x="78" y="131"/>
                    <a:pt x="83" y="134"/>
                  </a:cubicBezTo>
                  <a:cubicBezTo>
                    <a:pt x="85" y="135"/>
                    <a:pt x="87" y="135"/>
                    <a:pt x="89" y="135"/>
                  </a:cubicBezTo>
                  <a:cubicBezTo>
                    <a:pt x="89" y="135"/>
                    <a:pt x="90" y="136"/>
                    <a:pt x="90" y="136"/>
                  </a:cubicBezTo>
                  <a:cubicBezTo>
                    <a:pt x="100" y="163"/>
                    <a:pt x="105" y="182"/>
                    <a:pt x="118" y="191"/>
                  </a:cubicBezTo>
                  <a:cubicBezTo>
                    <a:pt x="78" y="196"/>
                    <a:pt x="56" y="212"/>
                    <a:pt x="38" y="220"/>
                  </a:cubicBezTo>
                  <a:cubicBezTo>
                    <a:pt x="0" y="237"/>
                    <a:pt x="0" y="256"/>
                    <a:pt x="0" y="256"/>
                  </a:cubicBezTo>
                  <a:cubicBezTo>
                    <a:pt x="0" y="287"/>
                    <a:pt x="0" y="287"/>
                    <a:pt x="0" y="287"/>
                  </a:cubicBezTo>
                  <a:cubicBezTo>
                    <a:pt x="287" y="287"/>
                    <a:pt x="287" y="287"/>
                    <a:pt x="287" y="287"/>
                  </a:cubicBezTo>
                  <a:cubicBezTo>
                    <a:pt x="287" y="256"/>
                    <a:pt x="287" y="256"/>
                    <a:pt x="287" y="256"/>
                  </a:cubicBezTo>
                  <a:cubicBezTo>
                    <a:pt x="287" y="256"/>
                    <a:pt x="287" y="237"/>
                    <a:pt x="249" y="220"/>
                  </a:cubicBezTo>
                  <a:close/>
                </a:path>
              </a:pathLst>
            </a:custGeom>
            <a:grpFill/>
            <a:ln>
              <a:noFill/>
            </a:ln>
          </p:spPr>
          <p:txBody>
            <a:bodyPr vert="horz" wrap="square" lIns="68580" tIns="34290" rIns="68580" bIns="34290" numCol="1" anchor="t" anchorCtr="0" compatLnSpc="1"/>
            <a:lstStyle/>
            <a:p>
              <a:endParaRPr lang="zh-CN" altLang="en-US"/>
            </a:p>
          </p:txBody>
        </p:sp>
        <p:sp>
          <p:nvSpPr>
            <p:cNvPr id="320" name="Freeform 323"/>
            <p:cNvSpPr/>
            <p:nvPr/>
          </p:nvSpPr>
          <p:spPr bwMode="auto">
            <a:xfrm>
              <a:off x="5093494" y="2759744"/>
              <a:ext cx="208360" cy="208360"/>
            </a:xfrm>
            <a:custGeom>
              <a:avLst/>
              <a:gdLst>
                <a:gd name="T0" fmla="*/ 250 w 288"/>
                <a:gd name="T1" fmla="*/ 220 h 287"/>
                <a:gd name="T2" fmla="*/ 169 w 288"/>
                <a:gd name="T3" fmla="*/ 191 h 287"/>
                <a:gd name="T4" fmla="*/ 197 w 288"/>
                <a:gd name="T5" fmla="*/ 136 h 287"/>
                <a:gd name="T6" fmla="*/ 197 w 288"/>
                <a:gd name="T7" fmla="*/ 135 h 287"/>
                <a:gd name="T8" fmla="*/ 204 w 288"/>
                <a:gd name="T9" fmla="*/ 134 h 287"/>
                <a:gd name="T10" fmla="*/ 211 w 288"/>
                <a:gd name="T11" fmla="*/ 107 h 287"/>
                <a:gd name="T12" fmla="*/ 206 w 288"/>
                <a:gd name="T13" fmla="*/ 96 h 287"/>
                <a:gd name="T14" fmla="*/ 205 w 288"/>
                <a:gd name="T15" fmla="*/ 96 h 287"/>
                <a:gd name="T16" fmla="*/ 205 w 288"/>
                <a:gd name="T17" fmla="*/ 93 h 287"/>
                <a:gd name="T18" fmla="*/ 205 w 288"/>
                <a:gd name="T19" fmla="*/ 54 h 287"/>
                <a:gd name="T20" fmla="*/ 193 w 288"/>
                <a:gd name="T21" fmla="*/ 25 h 287"/>
                <a:gd name="T22" fmla="*/ 160 w 288"/>
                <a:gd name="T23" fmla="*/ 8 h 287"/>
                <a:gd name="T24" fmla="*/ 120 w 288"/>
                <a:gd name="T25" fmla="*/ 4 h 287"/>
                <a:gd name="T26" fmla="*/ 103 w 288"/>
                <a:gd name="T27" fmla="*/ 22 h 287"/>
                <a:gd name="T28" fmla="*/ 83 w 288"/>
                <a:gd name="T29" fmla="*/ 54 h 287"/>
                <a:gd name="T30" fmla="*/ 82 w 288"/>
                <a:gd name="T31" fmla="*/ 93 h 287"/>
                <a:gd name="T32" fmla="*/ 82 w 288"/>
                <a:gd name="T33" fmla="*/ 96 h 287"/>
                <a:gd name="T34" fmla="*/ 82 w 288"/>
                <a:gd name="T35" fmla="*/ 96 h 287"/>
                <a:gd name="T36" fmla="*/ 76 w 288"/>
                <a:gd name="T37" fmla="*/ 107 h 287"/>
                <a:gd name="T38" fmla="*/ 83 w 288"/>
                <a:gd name="T39" fmla="*/ 134 h 287"/>
                <a:gd name="T40" fmla="*/ 90 w 288"/>
                <a:gd name="T41" fmla="*/ 135 h 287"/>
                <a:gd name="T42" fmla="*/ 90 w 288"/>
                <a:gd name="T43" fmla="*/ 136 h 287"/>
                <a:gd name="T44" fmla="*/ 118 w 288"/>
                <a:gd name="T45" fmla="*/ 191 h 287"/>
                <a:gd name="T46" fmla="*/ 38 w 288"/>
                <a:gd name="T47" fmla="*/ 220 h 287"/>
                <a:gd name="T48" fmla="*/ 0 w 288"/>
                <a:gd name="T49" fmla="*/ 256 h 287"/>
                <a:gd name="T50" fmla="*/ 0 w 288"/>
                <a:gd name="T51" fmla="*/ 287 h 287"/>
                <a:gd name="T52" fmla="*/ 288 w 288"/>
                <a:gd name="T53" fmla="*/ 287 h 287"/>
                <a:gd name="T54" fmla="*/ 288 w 288"/>
                <a:gd name="T55" fmla="*/ 256 h 287"/>
                <a:gd name="T56" fmla="*/ 250 w 288"/>
                <a:gd name="T57" fmla="*/ 22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87">
                  <a:moveTo>
                    <a:pt x="250" y="220"/>
                  </a:moveTo>
                  <a:cubicBezTo>
                    <a:pt x="231" y="212"/>
                    <a:pt x="209" y="196"/>
                    <a:pt x="169" y="191"/>
                  </a:cubicBezTo>
                  <a:cubicBezTo>
                    <a:pt x="181" y="181"/>
                    <a:pt x="186" y="162"/>
                    <a:pt x="197" y="136"/>
                  </a:cubicBezTo>
                  <a:cubicBezTo>
                    <a:pt x="197" y="136"/>
                    <a:pt x="197" y="135"/>
                    <a:pt x="197" y="135"/>
                  </a:cubicBezTo>
                  <a:cubicBezTo>
                    <a:pt x="200" y="135"/>
                    <a:pt x="202" y="135"/>
                    <a:pt x="204" y="134"/>
                  </a:cubicBezTo>
                  <a:cubicBezTo>
                    <a:pt x="208" y="131"/>
                    <a:pt x="211" y="115"/>
                    <a:pt x="211" y="107"/>
                  </a:cubicBezTo>
                  <a:cubicBezTo>
                    <a:pt x="211" y="95"/>
                    <a:pt x="206" y="96"/>
                    <a:pt x="206" y="96"/>
                  </a:cubicBezTo>
                  <a:cubicBezTo>
                    <a:pt x="206" y="96"/>
                    <a:pt x="205" y="96"/>
                    <a:pt x="205" y="96"/>
                  </a:cubicBezTo>
                  <a:cubicBezTo>
                    <a:pt x="205" y="95"/>
                    <a:pt x="205" y="94"/>
                    <a:pt x="205" y="93"/>
                  </a:cubicBezTo>
                  <a:cubicBezTo>
                    <a:pt x="205" y="83"/>
                    <a:pt x="207" y="64"/>
                    <a:pt x="205" y="54"/>
                  </a:cubicBezTo>
                  <a:cubicBezTo>
                    <a:pt x="200" y="39"/>
                    <a:pt x="201" y="33"/>
                    <a:pt x="193" y="25"/>
                  </a:cubicBezTo>
                  <a:cubicBezTo>
                    <a:pt x="182" y="13"/>
                    <a:pt x="166" y="8"/>
                    <a:pt x="160" y="8"/>
                  </a:cubicBezTo>
                  <a:cubicBezTo>
                    <a:pt x="155" y="8"/>
                    <a:pt x="133" y="0"/>
                    <a:pt x="120" y="4"/>
                  </a:cubicBezTo>
                  <a:cubicBezTo>
                    <a:pt x="107" y="9"/>
                    <a:pt x="114" y="22"/>
                    <a:pt x="103" y="22"/>
                  </a:cubicBezTo>
                  <a:cubicBezTo>
                    <a:pt x="92" y="22"/>
                    <a:pt x="87" y="39"/>
                    <a:pt x="83" y="54"/>
                  </a:cubicBezTo>
                  <a:cubicBezTo>
                    <a:pt x="80" y="64"/>
                    <a:pt x="82" y="82"/>
                    <a:pt x="82" y="93"/>
                  </a:cubicBezTo>
                  <a:cubicBezTo>
                    <a:pt x="82" y="94"/>
                    <a:pt x="82" y="95"/>
                    <a:pt x="82" y="96"/>
                  </a:cubicBezTo>
                  <a:cubicBezTo>
                    <a:pt x="82" y="96"/>
                    <a:pt x="82" y="96"/>
                    <a:pt x="82" y="96"/>
                  </a:cubicBezTo>
                  <a:cubicBezTo>
                    <a:pt x="82" y="96"/>
                    <a:pt x="76" y="95"/>
                    <a:pt x="76" y="107"/>
                  </a:cubicBezTo>
                  <a:cubicBezTo>
                    <a:pt x="76" y="115"/>
                    <a:pt x="79" y="131"/>
                    <a:pt x="83" y="134"/>
                  </a:cubicBezTo>
                  <a:cubicBezTo>
                    <a:pt x="85" y="135"/>
                    <a:pt x="88" y="135"/>
                    <a:pt x="90" y="135"/>
                  </a:cubicBezTo>
                  <a:cubicBezTo>
                    <a:pt x="90" y="135"/>
                    <a:pt x="90" y="136"/>
                    <a:pt x="90" y="136"/>
                  </a:cubicBezTo>
                  <a:cubicBezTo>
                    <a:pt x="101" y="163"/>
                    <a:pt x="106" y="182"/>
                    <a:pt x="118" y="191"/>
                  </a:cubicBezTo>
                  <a:cubicBezTo>
                    <a:pt x="79" y="196"/>
                    <a:pt x="57" y="212"/>
                    <a:pt x="38" y="220"/>
                  </a:cubicBezTo>
                  <a:cubicBezTo>
                    <a:pt x="0" y="237"/>
                    <a:pt x="0" y="256"/>
                    <a:pt x="0" y="256"/>
                  </a:cubicBezTo>
                  <a:cubicBezTo>
                    <a:pt x="0" y="287"/>
                    <a:pt x="0" y="287"/>
                    <a:pt x="0" y="287"/>
                  </a:cubicBezTo>
                  <a:cubicBezTo>
                    <a:pt x="288" y="287"/>
                    <a:pt x="288" y="287"/>
                    <a:pt x="288" y="287"/>
                  </a:cubicBezTo>
                  <a:cubicBezTo>
                    <a:pt x="288" y="256"/>
                    <a:pt x="288" y="256"/>
                    <a:pt x="288" y="256"/>
                  </a:cubicBezTo>
                  <a:cubicBezTo>
                    <a:pt x="288" y="256"/>
                    <a:pt x="287" y="237"/>
                    <a:pt x="250" y="220"/>
                  </a:cubicBezTo>
                  <a:close/>
                </a:path>
              </a:pathLst>
            </a:custGeom>
            <a:grpFill/>
            <a:ln>
              <a:noFill/>
            </a:ln>
          </p:spPr>
          <p:txBody>
            <a:bodyPr vert="horz" wrap="square" lIns="68580" tIns="34290" rIns="68580" bIns="34290" numCol="1" anchor="t" anchorCtr="0" compatLnSpc="1"/>
            <a:lstStyle/>
            <a:p>
              <a:endParaRPr lang="zh-CN" altLang="en-US"/>
            </a:p>
          </p:txBody>
        </p:sp>
        <p:sp>
          <p:nvSpPr>
            <p:cNvPr id="321" name="Freeform 324"/>
            <p:cNvSpPr/>
            <p:nvPr/>
          </p:nvSpPr>
          <p:spPr bwMode="auto">
            <a:xfrm>
              <a:off x="6343650" y="2758554"/>
              <a:ext cx="217885" cy="209550"/>
            </a:xfrm>
            <a:custGeom>
              <a:avLst/>
              <a:gdLst>
                <a:gd name="T0" fmla="*/ 283 w 301"/>
                <a:gd name="T1" fmla="*/ 199 h 288"/>
                <a:gd name="T2" fmla="*/ 241 w 301"/>
                <a:gd name="T3" fmla="*/ 213 h 288"/>
                <a:gd name="T4" fmla="*/ 180 w 301"/>
                <a:gd name="T5" fmla="*/ 185 h 288"/>
                <a:gd name="T6" fmla="*/ 197 w 301"/>
                <a:gd name="T7" fmla="*/ 145 h 288"/>
                <a:gd name="T8" fmla="*/ 197 w 301"/>
                <a:gd name="T9" fmla="*/ 144 h 288"/>
                <a:gd name="T10" fmla="*/ 203 w 301"/>
                <a:gd name="T11" fmla="*/ 144 h 288"/>
                <a:gd name="T12" fmla="*/ 210 w 301"/>
                <a:gd name="T13" fmla="*/ 119 h 288"/>
                <a:gd name="T14" fmla="*/ 205 w 301"/>
                <a:gd name="T15" fmla="*/ 109 h 288"/>
                <a:gd name="T16" fmla="*/ 204 w 301"/>
                <a:gd name="T17" fmla="*/ 109 h 288"/>
                <a:gd name="T18" fmla="*/ 205 w 301"/>
                <a:gd name="T19" fmla="*/ 106 h 288"/>
                <a:gd name="T20" fmla="*/ 204 w 301"/>
                <a:gd name="T21" fmla="*/ 70 h 288"/>
                <a:gd name="T22" fmla="*/ 185 w 301"/>
                <a:gd name="T23" fmla="*/ 41 h 288"/>
                <a:gd name="T24" fmla="*/ 170 w 301"/>
                <a:gd name="T25" fmla="*/ 33 h 288"/>
                <a:gd name="T26" fmla="*/ 171 w 301"/>
                <a:gd name="T27" fmla="*/ 26 h 288"/>
                <a:gd name="T28" fmla="*/ 148 w 301"/>
                <a:gd name="T29" fmla="*/ 0 h 288"/>
                <a:gd name="T30" fmla="*/ 126 w 301"/>
                <a:gd name="T31" fmla="*/ 26 h 288"/>
                <a:gd name="T32" fmla="*/ 126 w 301"/>
                <a:gd name="T33" fmla="*/ 32 h 288"/>
                <a:gd name="T34" fmla="*/ 111 w 301"/>
                <a:gd name="T35" fmla="*/ 41 h 288"/>
                <a:gd name="T36" fmla="*/ 92 w 301"/>
                <a:gd name="T37" fmla="*/ 70 h 288"/>
                <a:gd name="T38" fmla="*/ 92 w 301"/>
                <a:gd name="T39" fmla="*/ 106 h 288"/>
                <a:gd name="T40" fmla="*/ 92 w 301"/>
                <a:gd name="T41" fmla="*/ 109 h 288"/>
                <a:gd name="T42" fmla="*/ 91 w 301"/>
                <a:gd name="T43" fmla="*/ 109 h 288"/>
                <a:gd name="T44" fmla="*/ 86 w 301"/>
                <a:gd name="T45" fmla="*/ 119 h 288"/>
                <a:gd name="T46" fmla="*/ 93 w 301"/>
                <a:gd name="T47" fmla="*/ 144 h 288"/>
                <a:gd name="T48" fmla="*/ 99 w 301"/>
                <a:gd name="T49" fmla="*/ 144 h 288"/>
                <a:gd name="T50" fmla="*/ 99 w 301"/>
                <a:gd name="T51" fmla="*/ 146 h 288"/>
                <a:gd name="T52" fmla="*/ 117 w 301"/>
                <a:gd name="T53" fmla="*/ 186 h 288"/>
                <a:gd name="T54" fmla="*/ 60 w 301"/>
                <a:gd name="T55" fmla="*/ 213 h 288"/>
                <a:gd name="T56" fmla="*/ 19 w 301"/>
                <a:gd name="T57" fmla="*/ 199 h 288"/>
                <a:gd name="T58" fmla="*/ 12 w 301"/>
                <a:gd name="T59" fmla="*/ 276 h 288"/>
                <a:gd name="T60" fmla="*/ 12 w 301"/>
                <a:gd name="T61" fmla="*/ 288 h 288"/>
                <a:gd name="T62" fmla="*/ 19 w 301"/>
                <a:gd name="T63" fmla="*/ 288 h 288"/>
                <a:gd name="T64" fmla="*/ 283 w 301"/>
                <a:gd name="T65" fmla="*/ 288 h 288"/>
                <a:gd name="T66" fmla="*/ 283 w 301"/>
                <a:gd name="T67" fmla="*/ 288 h 288"/>
                <a:gd name="T68" fmla="*/ 283 w 301"/>
                <a:gd name="T69" fmla="*/ 288 h 288"/>
                <a:gd name="T70" fmla="*/ 290 w 301"/>
                <a:gd name="T71" fmla="*/ 288 h 288"/>
                <a:gd name="T72" fmla="*/ 290 w 301"/>
                <a:gd name="T73" fmla="*/ 276 h 288"/>
                <a:gd name="T74" fmla="*/ 283 w 301"/>
                <a:gd name="T75" fmla="*/ 1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1" h="288">
                  <a:moveTo>
                    <a:pt x="283" y="199"/>
                  </a:moveTo>
                  <a:cubicBezTo>
                    <a:pt x="279" y="208"/>
                    <a:pt x="260" y="212"/>
                    <a:pt x="241" y="213"/>
                  </a:cubicBezTo>
                  <a:cubicBezTo>
                    <a:pt x="226" y="204"/>
                    <a:pt x="208" y="191"/>
                    <a:pt x="180" y="185"/>
                  </a:cubicBezTo>
                  <a:cubicBezTo>
                    <a:pt x="186" y="176"/>
                    <a:pt x="190" y="162"/>
                    <a:pt x="197" y="145"/>
                  </a:cubicBezTo>
                  <a:cubicBezTo>
                    <a:pt x="197" y="145"/>
                    <a:pt x="197" y="145"/>
                    <a:pt x="197" y="144"/>
                  </a:cubicBezTo>
                  <a:cubicBezTo>
                    <a:pt x="199" y="145"/>
                    <a:pt x="201" y="145"/>
                    <a:pt x="203" y="144"/>
                  </a:cubicBezTo>
                  <a:cubicBezTo>
                    <a:pt x="207" y="141"/>
                    <a:pt x="210" y="126"/>
                    <a:pt x="210" y="119"/>
                  </a:cubicBezTo>
                  <a:cubicBezTo>
                    <a:pt x="210" y="108"/>
                    <a:pt x="205" y="109"/>
                    <a:pt x="205" y="109"/>
                  </a:cubicBezTo>
                  <a:cubicBezTo>
                    <a:pt x="205" y="109"/>
                    <a:pt x="205" y="109"/>
                    <a:pt x="204" y="109"/>
                  </a:cubicBezTo>
                  <a:cubicBezTo>
                    <a:pt x="204" y="108"/>
                    <a:pt x="205" y="107"/>
                    <a:pt x="205" y="106"/>
                  </a:cubicBezTo>
                  <a:cubicBezTo>
                    <a:pt x="205" y="96"/>
                    <a:pt x="207" y="80"/>
                    <a:pt x="204" y="70"/>
                  </a:cubicBezTo>
                  <a:cubicBezTo>
                    <a:pt x="200" y="56"/>
                    <a:pt x="194" y="45"/>
                    <a:pt x="185" y="41"/>
                  </a:cubicBezTo>
                  <a:cubicBezTo>
                    <a:pt x="180" y="39"/>
                    <a:pt x="175" y="36"/>
                    <a:pt x="170" y="33"/>
                  </a:cubicBezTo>
                  <a:cubicBezTo>
                    <a:pt x="171" y="31"/>
                    <a:pt x="171" y="28"/>
                    <a:pt x="171" y="26"/>
                  </a:cubicBezTo>
                  <a:cubicBezTo>
                    <a:pt x="171" y="12"/>
                    <a:pt x="161" y="0"/>
                    <a:pt x="148" y="0"/>
                  </a:cubicBezTo>
                  <a:cubicBezTo>
                    <a:pt x="136" y="0"/>
                    <a:pt x="126" y="12"/>
                    <a:pt x="126" y="26"/>
                  </a:cubicBezTo>
                  <a:cubicBezTo>
                    <a:pt x="126" y="28"/>
                    <a:pt x="126" y="30"/>
                    <a:pt x="126" y="32"/>
                  </a:cubicBezTo>
                  <a:cubicBezTo>
                    <a:pt x="121" y="35"/>
                    <a:pt x="116" y="39"/>
                    <a:pt x="111" y="41"/>
                  </a:cubicBezTo>
                  <a:cubicBezTo>
                    <a:pt x="102" y="46"/>
                    <a:pt x="96" y="56"/>
                    <a:pt x="92" y="70"/>
                  </a:cubicBezTo>
                  <a:cubicBezTo>
                    <a:pt x="90" y="79"/>
                    <a:pt x="92" y="96"/>
                    <a:pt x="92" y="106"/>
                  </a:cubicBezTo>
                  <a:cubicBezTo>
                    <a:pt x="92" y="107"/>
                    <a:pt x="92" y="108"/>
                    <a:pt x="92" y="109"/>
                  </a:cubicBezTo>
                  <a:cubicBezTo>
                    <a:pt x="91" y="109"/>
                    <a:pt x="91" y="109"/>
                    <a:pt x="91" y="109"/>
                  </a:cubicBezTo>
                  <a:cubicBezTo>
                    <a:pt x="91" y="109"/>
                    <a:pt x="86" y="108"/>
                    <a:pt x="86" y="119"/>
                  </a:cubicBezTo>
                  <a:cubicBezTo>
                    <a:pt x="86" y="126"/>
                    <a:pt x="89" y="141"/>
                    <a:pt x="93" y="144"/>
                  </a:cubicBezTo>
                  <a:cubicBezTo>
                    <a:pt x="95" y="145"/>
                    <a:pt x="97" y="145"/>
                    <a:pt x="99" y="144"/>
                  </a:cubicBezTo>
                  <a:cubicBezTo>
                    <a:pt x="99" y="145"/>
                    <a:pt x="99" y="145"/>
                    <a:pt x="99" y="146"/>
                  </a:cubicBezTo>
                  <a:cubicBezTo>
                    <a:pt x="106" y="163"/>
                    <a:pt x="111" y="177"/>
                    <a:pt x="117" y="186"/>
                  </a:cubicBezTo>
                  <a:cubicBezTo>
                    <a:pt x="91" y="193"/>
                    <a:pt x="74" y="205"/>
                    <a:pt x="60" y="213"/>
                  </a:cubicBezTo>
                  <a:cubicBezTo>
                    <a:pt x="41" y="212"/>
                    <a:pt x="22" y="208"/>
                    <a:pt x="19" y="199"/>
                  </a:cubicBezTo>
                  <a:cubicBezTo>
                    <a:pt x="11" y="183"/>
                    <a:pt x="0" y="243"/>
                    <a:pt x="12" y="276"/>
                  </a:cubicBezTo>
                  <a:cubicBezTo>
                    <a:pt x="12" y="288"/>
                    <a:pt x="12" y="288"/>
                    <a:pt x="12" y="288"/>
                  </a:cubicBezTo>
                  <a:cubicBezTo>
                    <a:pt x="19" y="288"/>
                    <a:pt x="19" y="288"/>
                    <a:pt x="19" y="288"/>
                  </a:cubicBezTo>
                  <a:cubicBezTo>
                    <a:pt x="283" y="288"/>
                    <a:pt x="283" y="288"/>
                    <a:pt x="283" y="288"/>
                  </a:cubicBezTo>
                  <a:cubicBezTo>
                    <a:pt x="283" y="288"/>
                    <a:pt x="283" y="288"/>
                    <a:pt x="283" y="288"/>
                  </a:cubicBezTo>
                  <a:cubicBezTo>
                    <a:pt x="283" y="288"/>
                    <a:pt x="283" y="288"/>
                    <a:pt x="283" y="288"/>
                  </a:cubicBezTo>
                  <a:cubicBezTo>
                    <a:pt x="290" y="288"/>
                    <a:pt x="290" y="288"/>
                    <a:pt x="290" y="288"/>
                  </a:cubicBezTo>
                  <a:cubicBezTo>
                    <a:pt x="290" y="276"/>
                    <a:pt x="290" y="276"/>
                    <a:pt x="290" y="276"/>
                  </a:cubicBezTo>
                  <a:cubicBezTo>
                    <a:pt x="301" y="243"/>
                    <a:pt x="290" y="183"/>
                    <a:pt x="283" y="199"/>
                  </a:cubicBezTo>
                  <a:close/>
                </a:path>
              </a:pathLst>
            </a:custGeom>
            <a:grpFill/>
            <a:ln>
              <a:noFill/>
            </a:ln>
          </p:spPr>
          <p:txBody>
            <a:bodyPr vert="horz" wrap="square" lIns="68580" tIns="34290" rIns="68580" bIns="34290" numCol="1" anchor="t" anchorCtr="0" compatLnSpc="1"/>
            <a:lstStyle/>
            <a:p>
              <a:endParaRPr lang="zh-CN" altLang="en-US"/>
            </a:p>
          </p:txBody>
        </p:sp>
        <p:sp>
          <p:nvSpPr>
            <p:cNvPr id="322" name="Freeform 325"/>
            <p:cNvSpPr/>
            <p:nvPr/>
          </p:nvSpPr>
          <p:spPr bwMode="auto">
            <a:xfrm>
              <a:off x="5930504" y="2768079"/>
              <a:ext cx="208360" cy="200025"/>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grpFill/>
            <a:ln>
              <a:noFill/>
            </a:ln>
          </p:spPr>
          <p:txBody>
            <a:bodyPr vert="horz" wrap="square" lIns="68580" tIns="34290" rIns="68580" bIns="34290" numCol="1" anchor="t" anchorCtr="0" compatLnSpc="1"/>
            <a:lstStyle/>
            <a:p>
              <a:endParaRPr lang="zh-CN" altLang="en-US"/>
            </a:p>
          </p:txBody>
        </p:sp>
        <p:sp>
          <p:nvSpPr>
            <p:cNvPr id="323" name="Freeform 326"/>
            <p:cNvSpPr/>
            <p:nvPr/>
          </p:nvSpPr>
          <p:spPr bwMode="auto">
            <a:xfrm>
              <a:off x="7184231" y="2801416"/>
              <a:ext cx="103585" cy="125016"/>
            </a:xfrm>
            <a:custGeom>
              <a:avLst/>
              <a:gdLst>
                <a:gd name="T0" fmla="*/ 133 w 142"/>
                <a:gd name="T1" fmla="*/ 132 h 173"/>
                <a:gd name="T2" fmla="*/ 142 w 142"/>
                <a:gd name="T3" fmla="*/ 128 h 173"/>
                <a:gd name="T4" fmla="*/ 102 w 142"/>
                <a:gd name="T5" fmla="*/ 115 h 173"/>
                <a:gd name="T6" fmla="*/ 119 w 142"/>
                <a:gd name="T7" fmla="*/ 82 h 173"/>
                <a:gd name="T8" fmla="*/ 119 w 142"/>
                <a:gd name="T9" fmla="*/ 81 h 173"/>
                <a:gd name="T10" fmla="*/ 123 w 142"/>
                <a:gd name="T11" fmla="*/ 81 h 173"/>
                <a:gd name="T12" fmla="*/ 127 w 142"/>
                <a:gd name="T13" fmla="*/ 64 h 173"/>
                <a:gd name="T14" fmla="*/ 124 w 142"/>
                <a:gd name="T15" fmla="*/ 58 h 173"/>
                <a:gd name="T16" fmla="*/ 124 w 142"/>
                <a:gd name="T17" fmla="*/ 58 h 173"/>
                <a:gd name="T18" fmla="*/ 124 w 142"/>
                <a:gd name="T19" fmla="*/ 56 h 173"/>
                <a:gd name="T20" fmla="*/ 123 w 142"/>
                <a:gd name="T21" fmla="*/ 32 h 173"/>
                <a:gd name="T22" fmla="*/ 117 w 142"/>
                <a:gd name="T23" fmla="*/ 15 h 173"/>
                <a:gd name="T24" fmla="*/ 96 w 142"/>
                <a:gd name="T25" fmla="*/ 5 h 173"/>
                <a:gd name="T26" fmla="*/ 72 w 142"/>
                <a:gd name="T27" fmla="*/ 2 h 173"/>
                <a:gd name="T28" fmla="*/ 62 w 142"/>
                <a:gd name="T29" fmla="*/ 13 h 173"/>
                <a:gd name="T30" fmla="*/ 50 w 142"/>
                <a:gd name="T31" fmla="*/ 33 h 173"/>
                <a:gd name="T32" fmla="*/ 49 w 142"/>
                <a:gd name="T33" fmla="*/ 56 h 173"/>
                <a:gd name="T34" fmla="*/ 49 w 142"/>
                <a:gd name="T35" fmla="*/ 58 h 173"/>
                <a:gd name="T36" fmla="*/ 49 w 142"/>
                <a:gd name="T37" fmla="*/ 58 h 173"/>
                <a:gd name="T38" fmla="*/ 45 w 142"/>
                <a:gd name="T39" fmla="*/ 64 h 173"/>
                <a:gd name="T40" fmla="*/ 50 w 142"/>
                <a:gd name="T41" fmla="*/ 81 h 173"/>
                <a:gd name="T42" fmla="*/ 54 w 142"/>
                <a:gd name="T43" fmla="*/ 81 h 173"/>
                <a:gd name="T44" fmla="*/ 54 w 142"/>
                <a:gd name="T45" fmla="*/ 82 h 173"/>
                <a:gd name="T46" fmla="*/ 71 w 142"/>
                <a:gd name="T47" fmla="*/ 115 h 173"/>
                <a:gd name="T48" fmla="*/ 23 w 142"/>
                <a:gd name="T49" fmla="*/ 133 h 173"/>
                <a:gd name="T50" fmla="*/ 0 w 142"/>
                <a:gd name="T51" fmla="*/ 154 h 173"/>
                <a:gd name="T52" fmla="*/ 0 w 142"/>
                <a:gd name="T53" fmla="*/ 173 h 173"/>
                <a:gd name="T54" fmla="*/ 104 w 142"/>
                <a:gd name="T55" fmla="*/ 173 h 173"/>
                <a:gd name="T56" fmla="*/ 104 w 142"/>
                <a:gd name="T57" fmla="*/ 162 h 173"/>
                <a:gd name="T58" fmla="*/ 133 w 142"/>
                <a:gd name="T59" fmla="*/ 13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2" h="173">
                  <a:moveTo>
                    <a:pt x="133" y="132"/>
                  </a:moveTo>
                  <a:cubicBezTo>
                    <a:pt x="136" y="131"/>
                    <a:pt x="139" y="129"/>
                    <a:pt x="142" y="128"/>
                  </a:cubicBezTo>
                  <a:cubicBezTo>
                    <a:pt x="132" y="123"/>
                    <a:pt x="120" y="117"/>
                    <a:pt x="102" y="115"/>
                  </a:cubicBezTo>
                  <a:cubicBezTo>
                    <a:pt x="109" y="109"/>
                    <a:pt x="112" y="98"/>
                    <a:pt x="119" y="82"/>
                  </a:cubicBezTo>
                  <a:cubicBezTo>
                    <a:pt x="119" y="82"/>
                    <a:pt x="119" y="82"/>
                    <a:pt x="119" y="81"/>
                  </a:cubicBezTo>
                  <a:cubicBezTo>
                    <a:pt x="120" y="82"/>
                    <a:pt x="122" y="82"/>
                    <a:pt x="123" y="81"/>
                  </a:cubicBezTo>
                  <a:cubicBezTo>
                    <a:pt x="126" y="79"/>
                    <a:pt x="127" y="69"/>
                    <a:pt x="127" y="64"/>
                  </a:cubicBezTo>
                  <a:cubicBezTo>
                    <a:pt x="128" y="57"/>
                    <a:pt x="124" y="58"/>
                    <a:pt x="124" y="58"/>
                  </a:cubicBezTo>
                  <a:cubicBezTo>
                    <a:pt x="124" y="58"/>
                    <a:pt x="124" y="58"/>
                    <a:pt x="124" y="58"/>
                  </a:cubicBezTo>
                  <a:cubicBezTo>
                    <a:pt x="124" y="57"/>
                    <a:pt x="124" y="57"/>
                    <a:pt x="124" y="56"/>
                  </a:cubicBezTo>
                  <a:cubicBezTo>
                    <a:pt x="124" y="50"/>
                    <a:pt x="125" y="39"/>
                    <a:pt x="123" y="32"/>
                  </a:cubicBezTo>
                  <a:cubicBezTo>
                    <a:pt x="121" y="23"/>
                    <a:pt x="121" y="20"/>
                    <a:pt x="117" y="15"/>
                  </a:cubicBezTo>
                  <a:cubicBezTo>
                    <a:pt x="110" y="8"/>
                    <a:pt x="100" y="5"/>
                    <a:pt x="96" y="5"/>
                  </a:cubicBezTo>
                  <a:cubicBezTo>
                    <a:pt x="93" y="5"/>
                    <a:pt x="80" y="0"/>
                    <a:pt x="72" y="2"/>
                  </a:cubicBezTo>
                  <a:cubicBezTo>
                    <a:pt x="64" y="5"/>
                    <a:pt x="69" y="13"/>
                    <a:pt x="62" y="13"/>
                  </a:cubicBezTo>
                  <a:cubicBezTo>
                    <a:pt x="55" y="13"/>
                    <a:pt x="52" y="23"/>
                    <a:pt x="50" y="33"/>
                  </a:cubicBezTo>
                  <a:cubicBezTo>
                    <a:pt x="48" y="39"/>
                    <a:pt x="49" y="49"/>
                    <a:pt x="49" y="56"/>
                  </a:cubicBezTo>
                  <a:cubicBezTo>
                    <a:pt x="49" y="57"/>
                    <a:pt x="49" y="57"/>
                    <a:pt x="49" y="58"/>
                  </a:cubicBezTo>
                  <a:cubicBezTo>
                    <a:pt x="49" y="58"/>
                    <a:pt x="49" y="58"/>
                    <a:pt x="49" y="58"/>
                  </a:cubicBezTo>
                  <a:cubicBezTo>
                    <a:pt x="49" y="58"/>
                    <a:pt x="45" y="57"/>
                    <a:pt x="45" y="64"/>
                  </a:cubicBezTo>
                  <a:cubicBezTo>
                    <a:pt x="45" y="69"/>
                    <a:pt x="47" y="79"/>
                    <a:pt x="50" y="81"/>
                  </a:cubicBezTo>
                  <a:cubicBezTo>
                    <a:pt x="51" y="82"/>
                    <a:pt x="53" y="82"/>
                    <a:pt x="54" y="81"/>
                  </a:cubicBezTo>
                  <a:cubicBezTo>
                    <a:pt x="54" y="82"/>
                    <a:pt x="54" y="82"/>
                    <a:pt x="54" y="82"/>
                  </a:cubicBezTo>
                  <a:cubicBezTo>
                    <a:pt x="61" y="98"/>
                    <a:pt x="64" y="110"/>
                    <a:pt x="71" y="115"/>
                  </a:cubicBezTo>
                  <a:cubicBezTo>
                    <a:pt x="47" y="118"/>
                    <a:pt x="34" y="128"/>
                    <a:pt x="23" y="133"/>
                  </a:cubicBezTo>
                  <a:cubicBezTo>
                    <a:pt x="0" y="143"/>
                    <a:pt x="0" y="154"/>
                    <a:pt x="0" y="154"/>
                  </a:cubicBezTo>
                  <a:cubicBezTo>
                    <a:pt x="0" y="173"/>
                    <a:pt x="0" y="173"/>
                    <a:pt x="0" y="173"/>
                  </a:cubicBezTo>
                  <a:cubicBezTo>
                    <a:pt x="104" y="173"/>
                    <a:pt x="104" y="173"/>
                    <a:pt x="104" y="173"/>
                  </a:cubicBezTo>
                  <a:cubicBezTo>
                    <a:pt x="104" y="162"/>
                    <a:pt x="104" y="162"/>
                    <a:pt x="104" y="162"/>
                  </a:cubicBezTo>
                  <a:cubicBezTo>
                    <a:pt x="104" y="159"/>
                    <a:pt x="106" y="144"/>
                    <a:pt x="133" y="132"/>
                  </a:cubicBezTo>
                  <a:close/>
                </a:path>
              </a:pathLst>
            </a:custGeom>
            <a:grpFill/>
            <a:ln>
              <a:noFill/>
            </a:ln>
          </p:spPr>
          <p:txBody>
            <a:bodyPr vert="horz" wrap="square" lIns="68580" tIns="34290" rIns="68580" bIns="34290" numCol="1" anchor="t" anchorCtr="0" compatLnSpc="1"/>
            <a:lstStyle/>
            <a:p>
              <a:endParaRPr lang="zh-CN" altLang="en-US"/>
            </a:p>
          </p:txBody>
        </p:sp>
        <p:sp>
          <p:nvSpPr>
            <p:cNvPr id="324" name="Freeform 327"/>
            <p:cNvSpPr/>
            <p:nvPr/>
          </p:nvSpPr>
          <p:spPr bwMode="auto">
            <a:xfrm>
              <a:off x="7267575" y="2806179"/>
              <a:ext cx="125016" cy="121444"/>
            </a:xfrm>
            <a:custGeom>
              <a:avLst/>
              <a:gdLst>
                <a:gd name="T0" fmla="*/ 150 w 173"/>
                <a:gd name="T1" fmla="*/ 134 h 167"/>
                <a:gd name="T2" fmla="*/ 110 w 173"/>
                <a:gd name="T3" fmla="*/ 124 h 167"/>
                <a:gd name="T4" fmla="*/ 104 w 173"/>
                <a:gd name="T5" fmla="*/ 106 h 167"/>
                <a:gd name="T6" fmla="*/ 108 w 173"/>
                <a:gd name="T7" fmla="*/ 109 h 167"/>
                <a:gd name="T8" fmla="*/ 112 w 173"/>
                <a:gd name="T9" fmla="*/ 108 h 167"/>
                <a:gd name="T10" fmla="*/ 125 w 173"/>
                <a:gd name="T11" fmla="*/ 106 h 167"/>
                <a:gd name="T12" fmla="*/ 127 w 173"/>
                <a:gd name="T13" fmla="*/ 107 h 167"/>
                <a:gd name="T14" fmla="*/ 130 w 173"/>
                <a:gd name="T15" fmla="*/ 108 h 167"/>
                <a:gd name="T16" fmla="*/ 129 w 173"/>
                <a:gd name="T17" fmla="*/ 106 h 167"/>
                <a:gd name="T18" fmla="*/ 125 w 173"/>
                <a:gd name="T19" fmla="*/ 96 h 167"/>
                <a:gd name="T20" fmla="*/ 130 w 173"/>
                <a:gd name="T21" fmla="*/ 93 h 167"/>
                <a:gd name="T22" fmla="*/ 131 w 173"/>
                <a:gd name="T23" fmla="*/ 93 h 167"/>
                <a:gd name="T24" fmla="*/ 133 w 173"/>
                <a:gd name="T25" fmla="*/ 93 h 167"/>
                <a:gd name="T26" fmla="*/ 138 w 173"/>
                <a:gd name="T27" fmla="*/ 92 h 167"/>
                <a:gd name="T28" fmla="*/ 120 w 173"/>
                <a:gd name="T29" fmla="*/ 8 h 167"/>
                <a:gd name="T30" fmla="*/ 100 w 173"/>
                <a:gd name="T31" fmla="*/ 0 h 167"/>
                <a:gd name="T32" fmla="*/ 86 w 173"/>
                <a:gd name="T33" fmla="*/ 5 h 167"/>
                <a:gd name="T34" fmla="*/ 73 w 173"/>
                <a:gd name="T35" fmla="*/ 0 h 167"/>
                <a:gd name="T36" fmla="*/ 52 w 173"/>
                <a:gd name="T37" fmla="*/ 8 h 167"/>
                <a:gd name="T38" fmla="*/ 33 w 173"/>
                <a:gd name="T39" fmla="*/ 91 h 167"/>
                <a:gd name="T40" fmla="*/ 34 w 173"/>
                <a:gd name="T41" fmla="*/ 91 h 167"/>
                <a:gd name="T42" fmla="*/ 38 w 173"/>
                <a:gd name="T43" fmla="*/ 93 h 167"/>
                <a:gd name="T44" fmla="*/ 46 w 173"/>
                <a:gd name="T45" fmla="*/ 96 h 167"/>
                <a:gd name="T46" fmla="*/ 43 w 173"/>
                <a:gd name="T47" fmla="*/ 107 h 167"/>
                <a:gd name="T48" fmla="*/ 43 w 173"/>
                <a:gd name="T49" fmla="*/ 108 h 167"/>
                <a:gd name="T50" fmla="*/ 47 w 173"/>
                <a:gd name="T51" fmla="*/ 107 h 167"/>
                <a:gd name="T52" fmla="*/ 48 w 173"/>
                <a:gd name="T53" fmla="*/ 107 h 167"/>
                <a:gd name="T54" fmla="*/ 56 w 173"/>
                <a:gd name="T55" fmla="*/ 108 h 167"/>
                <a:gd name="T56" fmla="*/ 60 w 173"/>
                <a:gd name="T57" fmla="*/ 109 h 167"/>
                <a:gd name="T58" fmla="*/ 69 w 173"/>
                <a:gd name="T59" fmla="*/ 106 h 167"/>
                <a:gd name="T60" fmla="*/ 62 w 173"/>
                <a:gd name="T61" fmla="*/ 124 h 167"/>
                <a:gd name="T62" fmla="*/ 23 w 173"/>
                <a:gd name="T63" fmla="*/ 134 h 167"/>
                <a:gd name="T64" fmla="*/ 0 w 173"/>
                <a:gd name="T65" fmla="*/ 155 h 167"/>
                <a:gd name="T66" fmla="*/ 0 w 173"/>
                <a:gd name="T67" fmla="*/ 167 h 167"/>
                <a:gd name="T68" fmla="*/ 173 w 173"/>
                <a:gd name="T69" fmla="*/ 167 h 167"/>
                <a:gd name="T70" fmla="*/ 173 w 173"/>
                <a:gd name="T71" fmla="*/ 155 h 167"/>
                <a:gd name="T72" fmla="*/ 150 w 173"/>
                <a:gd name="T73"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 h="167">
                  <a:moveTo>
                    <a:pt x="150" y="134"/>
                  </a:moveTo>
                  <a:cubicBezTo>
                    <a:pt x="140" y="129"/>
                    <a:pt x="129" y="127"/>
                    <a:pt x="110" y="124"/>
                  </a:cubicBezTo>
                  <a:cubicBezTo>
                    <a:pt x="109" y="122"/>
                    <a:pt x="106" y="114"/>
                    <a:pt x="104" y="106"/>
                  </a:cubicBezTo>
                  <a:cubicBezTo>
                    <a:pt x="104" y="106"/>
                    <a:pt x="107" y="109"/>
                    <a:pt x="108" y="109"/>
                  </a:cubicBezTo>
                  <a:cubicBezTo>
                    <a:pt x="109" y="109"/>
                    <a:pt x="110" y="108"/>
                    <a:pt x="112" y="108"/>
                  </a:cubicBezTo>
                  <a:cubicBezTo>
                    <a:pt x="112" y="108"/>
                    <a:pt x="121" y="106"/>
                    <a:pt x="125" y="106"/>
                  </a:cubicBezTo>
                  <a:cubicBezTo>
                    <a:pt x="126" y="106"/>
                    <a:pt x="127" y="107"/>
                    <a:pt x="127" y="107"/>
                  </a:cubicBezTo>
                  <a:cubicBezTo>
                    <a:pt x="127" y="107"/>
                    <a:pt x="128" y="108"/>
                    <a:pt x="130" y="108"/>
                  </a:cubicBezTo>
                  <a:cubicBezTo>
                    <a:pt x="129" y="107"/>
                    <a:pt x="129" y="106"/>
                    <a:pt x="129" y="106"/>
                  </a:cubicBezTo>
                  <a:cubicBezTo>
                    <a:pt x="125" y="96"/>
                    <a:pt x="125" y="96"/>
                    <a:pt x="125" y="96"/>
                  </a:cubicBezTo>
                  <a:cubicBezTo>
                    <a:pt x="125" y="96"/>
                    <a:pt x="128" y="93"/>
                    <a:pt x="130" y="93"/>
                  </a:cubicBezTo>
                  <a:cubicBezTo>
                    <a:pt x="131" y="93"/>
                    <a:pt x="131" y="93"/>
                    <a:pt x="131" y="93"/>
                  </a:cubicBezTo>
                  <a:cubicBezTo>
                    <a:pt x="132" y="93"/>
                    <a:pt x="132" y="93"/>
                    <a:pt x="133" y="93"/>
                  </a:cubicBezTo>
                  <a:cubicBezTo>
                    <a:pt x="135" y="93"/>
                    <a:pt x="138" y="92"/>
                    <a:pt x="138" y="92"/>
                  </a:cubicBezTo>
                  <a:cubicBezTo>
                    <a:pt x="140" y="70"/>
                    <a:pt x="143" y="25"/>
                    <a:pt x="120" y="8"/>
                  </a:cubicBezTo>
                  <a:cubicBezTo>
                    <a:pt x="112" y="2"/>
                    <a:pt x="106" y="0"/>
                    <a:pt x="100" y="0"/>
                  </a:cubicBezTo>
                  <a:cubicBezTo>
                    <a:pt x="94" y="0"/>
                    <a:pt x="90" y="2"/>
                    <a:pt x="86" y="5"/>
                  </a:cubicBezTo>
                  <a:cubicBezTo>
                    <a:pt x="83" y="2"/>
                    <a:pt x="78" y="0"/>
                    <a:pt x="73" y="0"/>
                  </a:cubicBezTo>
                  <a:cubicBezTo>
                    <a:pt x="67" y="0"/>
                    <a:pt x="60" y="2"/>
                    <a:pt x="52" y="8"/>
                  </a:cubicBezTo>
                  <a:cubicBezTo>
                    <a:pt x="30" y="24"/>
                    <a:pt x="31" y="68"/>
                    <a:pt x="33" y="91"/>
                  </a:cubicBezTo>
                  <a:cubicBezTo>
                    <a:pt x="33" y="91"/>
                    <a:pt x="33" y="91"/>
                    <a:pt x="34" y="91"/>
                  </a:cubicBezTo>
                  <a:cubicBezTo>
                    <a:pt x="35" y="91"/>
                    <a:pt x="36" y="91"/>
                    <a:pt x="38" y="93"/>
                  </a:cubicBezTo>
                  <a:cubicBezTo>
                    <a:pt x="41" y="96"/>
                    <a:pt x="46" y="96"/>
                    <a:pt x="46" y="96"/>
                  </a:cubicBezTo>
                  <a:cubicBezTo>
                    <a:pt x="43" y="107"/>
                    <a:pt x="43" y="107"/>
                    <a:pt x="43" y="107"/>
                  </a:cubicBezTo>
                  <a:cubicBezTo>
                    <a:pt x="43" y="108"/>
                    <a:pt x="43" y="108"/>
                    <a:pt x="43" y="108"/>
                  </a:cubicBezTo>
                  <a:cubicBezTo>
                    <a:pt x="44" y="108"/>
                    <a:pt x="46" y="107"/>
                    <a:pt x="47" y="107"/>
                  </a:cubicBezTo>
                  <a:cubicBezTo>
                    <a:pt x="47" y="107"/>
                    <a:pt x="48" y="107"/>
                    <a:pt x="48" y="107"/>
                  </a:cubicBezTo>
                  <a:cubicBezTo>
                    <a:pt x="52" y="107"/>
                    <a:pt x="56" y="108"/>
                    <a:pt x="56" y="108"/>
                  </a:cubicBezTo>
                  <a:cubicBezTo>
                    <a:pt x="58" y="108"/>
                    <a:pt x="59" y="109"/>
                    <a:pt x="60" y="109"/>
                  </a:cubicBezTo>
                  <a:cubicBezTo>
                    <a:pt x="62" y="109"/>
                    <a:pt x="68" y="106"/>
                    <a:pt x="69" y="106"/>
                  </a:cubicBezTo>
                  <a:cubicBezTo>
                    <a:pt x="68" y="111"/>
                    <a:pt x="65" y="120"/>
                    <a:pt x="62" y="124"/>
                  </a:cubicBezTo>
                  <a:cubicBezTo>
                    <a:pt x="44" y="127"/>
                    <a:pt x="32" y="129"/>
                    <a:pt x="23" y="134"/>
                  </a:cubicBezTo>
                  <a:cubicBezTo>
                    <a:pt x="0" y="144"/>
                    <a:pt x="0" y="155"/>
                    <a:pt x="0" y="155"/>
                  </a:cubicBezTo>
                  <a:cubicBezTo>
                    <a:pt x="0" y="167"/>
                    <a:pt x="0" y="167"/>
                    <a:pt x="0" y="167"/>
                  </a:cubicBezTo>
                  <a:cubicBezTo>
                    <a:pt x="173" y="167"/>
                    <a:pt x="173" y="167"/>
                    <a:pt x="173" y="167"/>
                  </a:cubicBezTo>
                  <a:cubicBezTo>
                    <a:pt x="173" y="155"/>
                    <a:pt x="173" y="155"/>
                    <a:pt x="173" y="155"/>
                  </a:cubicBezTo>
                  <a:cubicBezTo>
                    <a:pt x="173" y="155"/>
                    <a:pt x="173" y="144"/>
                    <a:pt x="150" y="134"/>
                  </a:cubicBezTo>
                  <a:close/>
                </a:path>
              </a:pathLst>
            </a:custGeom>
            <a:grpFill/>
            <a:ln>
              <a:noFill/>
            </a:ln>
          </p:spPr>
          <p:txBody>
            <a:bodyPr vert="horz" wrap="square" lIns="68580" tIns="34290" rIns="68580" bIns="34290" numCol="1" anchor="t" anchorCtr="0" compatLnSpc="1"/>
            <a:lstStyle/>
            <a:p>
              <a:endParaRPr lang="zh-CN" altLang="en-US"/>
            </a:p>
          </p:txBody>
        </p:sp>
        <p:sp>
          <p:nvSpPr>
            <p:cNvPr id="325" name="Freeform 328"/>
            <p:cNvSpPr/>
            <p:nvPr/>
          </p:nvSpPr>
          <p:spPr bwMode="auto">
            <a:xfrm>
              <a:off x="7706916" y="2806179"/>
              <a:ext cx="103585" cy="121444"/>
            </a:xfrm>
            <a:custGeom>
              <a:avLst/>
              <a:gdLst>
                <a:gd name="T0" fmla="*/ 143 w 143"/>
                <a:gd name="T1" fmla="*/ 155 h 167"/>
                <a:gd name="T2" fmla="*/ 120 w 143"/>
                <a:gd name="T3" fmla="*/ 134 h 167"/>
                <a:gd name="T4" fmla="*/ 80 w 143"/>
                <a:gd name="T5" fmla="*/ 124 h 167"/>
                <a:gd name="T6" fmla="*/ 74 w 143"/>
                <a:gd name="T7" fmla="*/ 106 h 167"/>
                <a:gd name="T8" fmla="*/ 78 w 143"/>
                <a:gd name="T9" fmla="*/ 109 h 167"/>
                <a:gd name="T10" fmla="*/ 82 w 143"/>
                <a:gd name="T11" fmla="*/ 108 h 167"/>
                <a:gd name="T12" fmla="*/ 95 w 143"/>
                <a:gd name="T13" fmla="*/ 106 h 167"/>
                <a:gd name="T14" fmla="*/ 97 w 143"/>
                <a:gd name="T15" fmla="*/ 107 h 167"/>
                <a:gd name="T16" fmla="*/ 100 w 143"/>
                <a:gd name="T17" fmla="*/ 108 h 167"/>
                <a:gd name="T18" fmla="*/ 99 w 143"/>
                <a:gd name="T19" fmla="*/ 106 h 167"/>
                <a:gd name="T20" fmla="*/ 95 w 143"/>
                <a:gd name="T21" fmla="*/ 96 h 167"/>
                <a:gd name="T22" fmla="*/ 101 w 143"/>
                <a:gd name="T23" fmla="*/ 93 h 167"/>
                <a:gd name="T24" fmla="*/ 108 w 143"/>
                <a:gd name="T25" fmla="*/ 92 h 167"/>
                <a:gd name="T26" fmla="*/ 90 w 143"/>
                <a:gd name="T27" fmla="*/ 8 h 167"/>
                <a:gd name="T28" fmla="*/ 70 w 143"/>
                <a:gd name="T29" fmla="*/ 0 h 167"/>
                <a:gd name="T30" fmla="*/ 56 w 143"/>
                <a:gd name="T31" fmla="*/ 5 h 167"/>
                <a:gd name="T32" fmla="*/ 43 w 143"/>
                <a:gd name="T33" fmla="*/ 0 h 167"/>
                <a:gd name="T34" fmla="*/ 22 w 143"/>
                <a:gd name="T35" fmla="*/ 8 h 167"/>
                <a:gd name="T36" fmla="*/ 3 w 143"/>
                <a:gd name="T37" fmla="*/ 91 h 167"/>
                <a:gd name="T38" fmla="*/ 8 w 143"/>
                <a:gd name="T39" fmla="*/ 93 h 167"/>
                <a:gd name="T40" fmla="*/ 16 w 143"/>
                <a:gd name="T41" fmla="*/ 96 h 167"/>
                <a:gd name="T42" fmla="*/ 13 w 143"/>
                <a:gd name="T43" fmla="*/ 107 h 167"/>
                <a:gd name="T44" fmla="*/ 13 w 143"/>
                <a:gd name="T45" fmla="*/ 108 h 167"/>
                <a:gd name="T46" fmla="*/ 17 w 143"/>
                <a:gd name="T47" fmla="*/ 107 h 167"/>
                <a:gd name="T48" fmla="*/ 18 w 143"/>
                <a:gd name="T49" fmla="*/ 107 h 167"/>
                <a:gd name="T50" fmla="*/ 26 w 143"/>
                <a:gd name="T51" fmla="*/ 108 h 167"/>
                <a:gd name="T52" fmla="*/ 30 w 143"/>
                <a:gd name="T53" fmla="*/ 109 h 167"/>
                <a:gd name="T54" fmla="*/ 39 w 143"/>
                <a:gd name="T55" fmla="*/ 106 h 167"/>
                <a:gd name="T56" fmla="*/ 32 w 143"/>
                <a:gd name="T57" fmla="*/ 124 h 167"/>
                <a:gd name="T58" fmla="*/ 25 w 143"/>
                <a:gd name="T59" fmla="*/ 125 h 167"/>
                <a:gd name="T60" fmla="*/ 39 w 143"/>
                <a:gd name="T61" fmla="*/ 147 h 167"/>
                <a:gd name="T62" fmla="*/ 39 w 143"/>
                <a:gd name="T63" fmla="*/ 166 h 167"/>
                <a:gd name="T64" fmla="*/ 39 w 143"/>
                <a:gd name="T65" fmla="*/ 167 h 167"/>
                <a:gd name="T66" fmla="*/ 143 w 143"/>
                <a:gd name="T67" fmla="*/ 167 h 167"/>
                <a:gd name="T68" fmla="*/ 143 w 143"/>
                <a:gd name="T69" fmla="*/ 15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67">
                  <a:moveTo>
                    <a:pt x="143" y="155"/>
                  </a:moveTo>
                  <a:cubicBezTo>
                    <a:pt x="143" y="155"/>
                    <a:pt x="143" y="144"/>
                    <a:pt x="120" y="134"/>
                  </a:cubicBezTo>
                  <a:cubicBezTo>
                    <a:pt x="110" y="129"/>
                    <a:pt x="99" y="127"/>
                    <a:pt x="80" y="124"/>
                  </a:cubicBezTo>
                  <a:cubicBezTo>
                    <a:pt x="79" y="122"/>
                    <a:pt x="76" y="114"/>
                    <a:pt x="74" y="106"/>
                  </a:cubicBezTo>
                  <a:cubicBezTo>
                    <a:pt x="74" y="106"/>
                    <a:pt x="77" y="109"/>
                    <a:pt x="78" y="109"/>
                  </a:cubicBezTo>
                  <a:cubicBezTo>
                    <a:pt x="79" y="109"/>
                    <a:pt x="80" y="108"/>
                    <a:pt x="82" y="108"/>
                  </a:cubicBezTo>
                  <a:cubicBezTo>
                    <a:pt x="82" y="108"/>
                    <a:pt x="91" y="106"/>
                    <a:pt x="95" y="106"/>
                  </a:cubicBezTo>
                  <a:cubicBezTo>
                    <a:pt x="96" y="106"/>
                    <a:pt x="97" y="107"/>
                    <a:pt x="97" y="107"/>
                  </a:cubicBezTo>
                  <a:cubicBezTo>
                    <a:pt x="97" y="107"/>
                    <a:pt x="98" y="108"/>
                    <a:pt x="100" y="108"/>
                  </a:cubicBezTo>
                  <a:cubicBezTo>
                    <a:pt x="99" y="107"/>
                    <a:pt x="99" y="106"/>
                    <a:pt x="99" y="106"/>
                  </a:cubicBezTo>
                  <a:cubicBezTo>
                    <a:pt x="95" y="96"/>
                    <a:pt x="95" y="96"/>
                    <a:pt x="95" y="96"/>
                  </a:cubicBezTo>
                  <a:cubicBezTo>
                    <a:pt x="95" y="96"/>
                    <a:pt x="99" y="92"/>
                    <a:pt x="101" y="93"/>
                  </a:cubicBezTo>
                  <a:cubicBezTo>
                    <a:pt x="104" y="94"/>
                    <a:pt x="108" y="92"/>
                    <a:pt x="108" y="92"/>
                  </a:cubicBezTo>
                  <a:cubicBezTo>
                    <a:pt x="110" y="70"/>
                    <a:pt x="113" y="25"/>
                    <a:pt x="90" y="8"/>
                  </a:cubicBezTo>
                  <a:cubicBezTo>
                    <a:pt x="82" y="2"/>
                    <a:pt x="76" y="0"/>
                    <a:pt x="70" y="0"/>
                  </a:cubicBezTo>
                  <a:cubicBezTo>
                    <a:pt x="64" y="0"/>
                    <a:pt x="60" y="2"/>
                    <a:pt x="56" y="5"/>
                  </a:cubicBezTo>
                  <a:cubicBezTo>
                    <a:pt x="53" y="2"/>
                    <a:pt x="48" y="0"/>
                    <a:pt x="43" y="0"/>
                  </a:cubicBezTo>
                  <a:cubicBezTo>
                    <a:pt x="37" y="0"/>
                    <a:pt x="30" y="2"/>
                    <a:pt x="22" y="8"/>
                  </a:cubicBezTo>
                  <a:cubicBezTo>
                    <a:pt x="0" y="24"/>
                    <a:pt x="1" y="68"/>
                    <a:pt x="3" y="91"/>
                  </a:cubicBezTo>
                  <a:cubicBezTo>
                    <a:pt x="3" y="91"/>
                    <a:pt x="5" y="90"/>
                    <a:pt x="8" y="93"/>
                  </a:cubicBezTo>
                  <a:cubicBezTo>
                    <a:pt x="11" y="96"/>
                    <a:pt x="16" y="96"/>
                    <a:pt x="16" y="96"/>
                  </a:cubicBezTo>
                  <a:cubicBezTo>
                    <a:pt x="13" y="107"/>
                    <a:pt x="13" y="107"/>
                    <a:pt x="13" y="107"/>
                  </a:cubicBezTo>
                  <a:cubicBezTo>
                    <a:pt x="13" y="108"/>
                    <a:pt x="13" y="108"/>
                    <a:pt x="13" y="108"/>
                  </a:cubicBezTo>
                  <a:cubicBezTo>
                    <a:pt x="14" y="108"/>
                    <a:pt x="16" y="107"/>
                    <a:pt x="17" y="107"/>
                  </a:cubicBezTo>
                  <a:cubicBezTo>
                    <a:pt x="17" y="107"/>
                    <a:pt x="18" y="107"/>
                    <a:pt x="18" y="107"/>
                  </a:cubicBezTo>
                  <a:cubicBezTo>
                    <a:pt x="22" y="107"/>
                    <a:pt x="26" y="108"/>
                    <a:pt x="26" y="108"/>
                  </a:cubicBezTo>
                  <a:cubicBezTo>
                    <a:pt x="28" y="108"/>
                    <a:pt x="29" y="109"/>
                    <a:pt x="30" y="109"/>
                  </a:cubicBezTo>
                  <a:cubicBezTo>
                    <a:pt x="32" y="109"/>
                    <a:pt x="38" y="106"/>
                    <a:pt x="39" y="106"/>
                  </a:cubicBezTo>
                  <a:cubicBezTo>
                    <a:pt x="38" y="111"/>
                    <a:pt x="35" y="120"/>
                    <a:pt x="32" y="124"/>
                  </a:cubicBezTo>
                  <a:cubicBezTo>
                    <a:pt x="30" y="125"/>
                    <a:pt x="27" y="125"/>
                    <a:pt x="25" y="125"/>
                  </a:cubicBezTo>
                  <a:cubicBezTo>
                    <a:pt x="38" y="135"/>
                    <a:pt x="39" y="145"/>
                    <a:pt x="39" y="147"/>
                  </a:cubicBezTo>
                  <a:cubicBezTo>
                    <a:pt x="39" y="166"/>
                    <a:pt x="39" y="166"/>
                    <a:pt x="39" y="166"/>
                  </a:cubicBezTo>
                  <a:cubicBezTo>
                    <a:pt x="39" y="167"/>
                    <a:pt x="39" y="167"/>
                    <a:pt x="39" y="167"/>
                  </a:cubicBezTo>
                  <a:cubicBezTo>
                    <a:pt x="143" y="167"/>
                    <a:pt x="143" y="167"/>
                    <a:pt x="143" y="167"/>
                  </a:cubicBezTo>
                  <a:lnTo>
                    <a:pt x="143" y="155"/>
                  </a:lnTo>
                  <a:close/>
                </a:path>
              </a:pathLst>
            </a:custGeom>
            <a:grpFill/>
            <a:ln>
              <a:noFill/>
            </a:ln>
          </p:spPr>
          <p:txBody>
            <a:bodyPr vert="horz" wrap="square" lIns="68580" tIns="34290" rIns="68580" bIns="34290" numCol="1" anchor="t" anchorCtr="0" compatLnSpc="1"/>
            <a:lstStyle/>
            <a:p>
              <a:endParaRPr lang="zh-CN" altLang="en-US"/>
            </a:p>
          </p:txBody>
        </p:sp>
        <p:sp>
          <p:nvSpPr>
            <p:cNvPr id="326" name="Freeform 329"/>
            <p:cNvSpPr/>
            <p:nvPr/>
          </p:nvSpPr>
          <p:spPr bwMode="auto">
            <a:xfrm>
              <a:off x="7602142" y="2802607"/>
              <a:ext cx="126206" cy="123825"/>
            </a:xfrm>
            <a:custGeom>
              <a:avLst/>
              <a:gdLst>
                <a:gd name="T0" fmla="*/ 151 w 174"/>
                <a:gd name="T1" fmla="*/ 131 h 171"/>
                <a:gd name="T2" fmla="*/ 102 w 174"/>
                <a:gd name="T3" fmla="*/ 113 h 171"/>
                <a:gd name="T4" fmla="*/ 119 w 174"/>
                <a:gd name="T5" fmla="*/ 80 h 171"/>
                <a:gd name="T6" fmla="*/ 119 w 174"/>
                <a:gd name="T7" fmla="*/ 79 h 171"/>
                <a:gd name="T8" fmla="*/ 120 w 174"/>
                <a:gd name="T9" fmla="*/ 80 h 171"/>
                <a:gd name="T10" fmla="*/ 123 w 174"/>
                <a:gd name="T11" fmla="*/ 79 h 171"/>
                <a:gd name="T12" fmla="*/ 127 w 174"/>
                <a:gd name="T13" fmla="*/ 62 h 171"/>
                <a:gd name="T14" fmla="*/ 124 w 174"/>
                <a:gd name="T15" fmla="*/ 56 h 171"/>
                <a:gd name="T16" fmla="*/ 124 w 174"/>
                <a:gd name="T17" fmla="*/ 56 h 171"/>
                <a:gd name="T18" fmla="*/ 124 w 174"/>
                <a:gd name="T19" fmla="*/ 56 h 171"/>
                <a:gd name="T20" fmla="*/ 124 w 174"/>
                <a:gd name="T21" fmla="*/ 54 h 171"/>
                <a:gd name="T22" fmla="*/ 123 w 174"/>
                <a:gd name="T23" fmla="*/ 30 h 171"/>
                <a:gd name="T24" fmla="*/ 117 w 174"/>
                <a:gd name="T25" fmla="*/ 13 h 171"/>
                <a:gd name="T26" fmla="*/ 96 w 174"/>
                <a:gd name="T27" fmla="*/ 3 h 171"/>
                <a:gd name="T28" fmla="*/ 78 w 174"/>
                <a:gd name="T29" fmla="*/ 0 h 171"/>
                <a:gd name="T30" fmla="*/ 72 w 174"/>
                <a:gd name="T31" fmla="*/ 0 h 171"/>
                <a:gd name="T32" fmla="*/ 62 w 174"/>
                <a:gd name="T33" fmla="*/ 11 h 171"/>
                <a:gd name="T34" fmla="*/ 50 w 174"/>
                <a:gd name="T35" fmla="*/ 31 h 171"/>
                <a:gd name="T36" fmla="*/ 49 w 174"/>
                <a:gd name="T37" fmla="*/ 54 h 171"/>
                <a:gd name="T38" fmla="*/ 49 w 174"/>
                <a:gd name="T39" fmla="*/ 56 h 171"/>
                <a:gd name="T40" fmla="*/ 49 w 174"/>
                <a:gd name="T41" fmla="*/ 56 h 171"/>
                <a:gd name="T42" fmla="*/ 49 w 174"/>
                <a:gd name="T43" fmla="*/ 56 h 171"/>
                <a:gd name="T44" fmla="*/ 45 w 174"/>
                <a:gd name="T45" fmla="*/ 62 h 171"/>
                <a:gd name="T46" fmla="*/ 50 w 174"/>
                <a:gd name="T47" fmla="*/ 79 h 171"/>
                <a:gd name="T48" fmla="*/ 52 w 174"/>
                <a:gd name="T49" fmla="*/ 80 h 171"/>
                <a:gd name="T50" fmla="*/ 54 w 174"/>
                <a:gd name="T51" fmla="*/ 79 h 171"/>
                <a:gd name="T52" fmla="*/ 54 w 174"/>
                <a:gd name="T53" fmla="*/ 80 h 171"/>
                <a:gd name="T54" fmla="*/ 71 w 174"/>
                <a:gd name="T55" fmla="*/ 113 h 171"/>
                <a:gd name="T56" fmla="*/ 23 w 174"/>
                <a:gd name="T57" fmla="*/ 131 h 171"/>
                <a:gd name="T58" fmla="*/ 0 w 174"/>
                <a:gd name="T59" fmla="*/ 152 h 171"/>
                <a:gd name="T60" fmla="*/ 0 w 174"/>
                <a:gd name="T61" fmla="*/ 171 h 171"/>
                <a:gd name="T62" fmla="*/ 174 w 174"/>
                <a:gd name="T63" fmla="*/ 171 h 171"/>
                <a:gd name="T64" fmla="*/ 174 w 174"/>
                <a:gd name="T65" fmla="*/ 152 h 171"/>
                <a:gd name="T66" fmla="*/ 151 w 174"/>
                <a:gd name="T67" fmla="*/ 13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71">
                  <a:moveTo>
                    <a:pt x="151" y="131"/>
                  </a:moveTo>
                  <a:cubicBezTo>
                    <a:pt x="139" y="126"/>
                    <a:pt x="126" y="116"/>
                    <a:pt x="102" y="113"/>
                  </a:cubicBezTo>
                  <a:cubicBezTo>
                    <a:pt x="109" y="107"/>
                    <a:pt x="112" y="96"/>
                    <a:pt x="119" y="80"/>
                  </a:cubicBezTo>
                  <a:cubicBezTo>
                    <a:pt x="119" y="80"/>
                    <a:pt x="119" y="80"/>
                    <a:pt x="119" y="79"/>
                  </a:cubicBezTo>
                  <a:cubicBezTo>
                    <a:pt x="119" y="80"/>
                    <a:pt x="120" y="80"/>
                    <a:pt x="120" y="80"/>
                  </a:cubicBezTo>
                  <a:cubicBezTo>
                    <a:pt x="121" y="80"/>
                    <a:pt x="122" y="79"/>
                    <a:pt x="123" y="79"/>
                  </a:cubicBezTo>
                  <a:cubicBezTo>
                    <a:pt x="126" y="77"/>
                    <a:pt x="127" y="67"/>
                    <a:pt x="127" y="62"/>
                  </a:cubicBezTo>
                  <a:cubicBezTo>
                    <a:pt x="128" y="56"/>
                    <a:pt x="125" y="56"/>
                    <a:pt x="124" y="56"/>
                  </a:cubicBezTo>
                  <a:cubicBezTo>
                    <a:pt x="124" y="56"/>
                    <a:pt x="124" y="56"/>
                    <a:pt x="124" y="56"/>
                  </a:cubicBezTo>
                  <a:cubicBezTo>
                    <a:pt x="124" y="56"/>
                    <a:pt x="124" y="56"/>
                    <a:pt x="124" y="56"/>
                  </a:cubicBezTo>
                  <a:cubicBezTo>
                    <a:pt x="124" y="55"/>
                    <a:pt x="124" y="55"/>
                    <a:pt x="124" y="54"/>
                  </a:cubicBezTo>
                  <a:cubicBezTo>
                    <a:pt x="124" y="48"/>
                    <a:pt x="125" y="37"/>
                    <a:pt x="123" y="30"/>
                  </a:cubicBezTo>
                  <a:cubicBezTo>
                    <a:pt x="121" y="21"/>
                    <a:pt x="121" y="18"/>
                    <a:pt x="117" y="13"/>
                  </a:cubicBezTo>
                  <a:cubicBezTo>
                    <a:pt x="110" y="6"/>
                    <a:pt x="100" y="3"/>
                    <a:pt x="96" y="3"/>
                  </a:cubicBezTo>
                  <a:cubicBezTo>
                    <a:pt x="94" y="3"/>
                    <a:pt x="86" y="0"/>
                    <a:pt x="78" y="0"/>
                  </a:cubicBezTo>
                  <a:cubicBezTo>
                    <a:pt x="76" y="0"/>
                    <a:pt x="74" y="0"/>
                    <a:pt x="72" y="0"/>
                  </a:cubicBezTo>
                  <a:cubicBezTo>
                    <a:pt x="64" y="3"/>
                    <a:pt x="69" y="11"/>
                    <a:pt x="62" y="11"/>
                  </a:cubicBezTo>
                  <a:cubicBezTo>
                    <a:pt x="55" y="11"/>
                    <a:pt x="52" y="21"/>
                    <a:pt x="50" y="31"/>
                  </a:cubicBezTo>
                  <a:cubicBezTo>
                    <a:pt x="48" y="37"/>
                    <a:pt x="49" y="47"/>
                    <a:pt x="49" y="54"/>
                  </a:cubicBezTo>
                  <a:cubicBezTo>
                    <a:pt x="49" y="55"/>
                    <a:pt x="49" y="55"/>
                    <a:pt x="49" y="56"/>
                  </a:cubicBezTo>
                  <a:cubicBezTo>
                    <a:pt x="49" y="56"/>
                    <a:pt x="49" y="56"/>
                    <a:pt x="49" y="56"/>
                  </a:cubicBezTo>
                  <a:cubicBezTo>
                    <a:pt x="49" y="56"/>
                    <a:pt x="49" y="56"/>
                    <a:pt x="49" y="56"/>
                  </a:cubicBezTo>
                  <a:cubicBezTo>
                    <a:pt x="48" y="56"/>
                    <a:pt x="45" y="56"/>
                    <a:pt x="45" y="62"/>
                  </a:cubicBezTo>
                  <a:cubicBezTo>
                    <a:pt x="45" y="67"/>
                    <a:pt x="47" y="77"/>
                    <a:pt x="50" y="79"/>
                  </a:cubicBezTo>
                  <a:cubicBezTo>
                    <a:pt x="51" y="79"/>
                    <a:pt x="52" y="80"/>
                    <a:pt x="52" y="80"/>
                  </a:cubicBezTo>
                  <a:cubicBezTo>
                    <a:pt x="53" y="80"/>
                    <a:pt x="54" y="79"/>
                    <a:pt x="54" y="79"/>
                  </a:cubicBezTo>
                  <a:cubicBezTo>
                    <a:pt x="54" y="80"/>
                    <a:pt x="54" y="80"/>
                    <a:pt x="54" y="80"/>
                  </a:cubicBezTo>
                  <a:cubicBezTo>
                    <a:pt x="61" y="96"/>
                    <a:pt x="64" y="108"/>
                    <a:pt x="71" y="113"/>
                  </a:cubicBezTo>
                  <a:cubicBezTo>
                    <a:pt x="47" y="116"/>
                    <a:pt x="34" y="126"/>
                    <a:pt x="23" y="131"/>
                  </a:cubicBezTo>
                  <a:cubicBezTo>
                    <a:pt x="0" y="141"/>
                    <a:pt x="0" y="152"/>
                    <a:pt x="0" y="152"/>
                  </a:cubicBezTo>
                  <a:cubicBezTo>
                    <a:pt x="0" y="171"/>
                    <a:pt x="0" y="171"/>
                    <a:pt x="0" y="171"/>
                  </a:cubicBezTo>
                  <a:cubicBezTo>
                    <a:pt x="174" y="171"/>
                    <a:pt x="174" y="171"/>
                    <a:pt x="174" y="171"/>
                  </a:cubicBezTo>
                  <a:cubicBezTo>
                    <a:pt x="174" y="152"/>
                    <a:pt x="174" y="152"/>
                    <a:pt x="174" y="152"/>
                  </a:cubicBezTo>
                  <a:cubicBezTo>
                    <a:pt x="174" y="152"/>
                    <a:pt x="174" y="141"/>
                    <a:pt x="151" y="131"/>
                  </a:cubicBezTo>
                  <a:close/>
                </a:path>
              </a:pathLst>
            </a:custGeom>
            <a:grpFill/>
            <a:ln>
              <a:noFill/>
            </a:ln>
          </p:spPr>
          <p:txBody>
            <a:bodyPr vert="horz" wrap="square" lIns="68580" tIns="34290" rIns="68580" bIns="34290" numCol="1" anchor="t" anchorCtr="0" compatLnSpc="1"/>
            <a:lstStyle/>
            <a:p>
              <a:endParaRPr lang="zh-CN" altLang="en-US"/>
            </a:p>
          </p:txBody>
        </p:sp>
        <p:sp>
          <p:nvSpPr>
            <p:cNvPr id="327" name="Freeform 330"/>
            <p:cNvSpPr/>
            <p:nvPr/>
          </p:nvSpPr>
          <p:spPr bwMode="auto">
            <a:xfrm>
              <a:off x="5511404" y="2759744"/>
              <a:ext cx="209550" cy="208360"/>
            </a:xfrm>
            <a:custGeom>
              <a:avLst/>
              <a:gdLst>
                <a:gd name="T0" fmla="*/ 250 w 289"/>
                <a:gd name="T1" fmla="*/ 231 h 286"/>
                <a:gd name="T2" fmla="*/ 215 w 289"/>
                <a:gd name="T3" fmla="*/ 221 h 286"/>
                <a:gd name="T4" fmla="*/ 219 w 289"/>
                <a:gd name="T5" fmla="*/ 190 h 286"/>
                <a:gd name="T6" fmla="*/ 224 w 289"/>
                <a:gd name="T7" fmla="*/ 151 h 286"/>
                <a:gd name="T8" fmla="*/ 224 w 289"/>
                <a:gd name="T9" fmla="*/ 147 h 286"/>
                <a:gd name="T10" fmla="*/ 230 w 289"/>
                <a:gd name="T11" fmla="*/ 123 h 286"/>
                <a:gd name="T12" fmla="*/ 223 w 289"/>
                <a:gd name="T13" fmla="*/ 97 h 286"/>
                <a:gd name="T14" fmla="*/ 223 w 289"/>
                <a:gd name="T15" fmla="*/ 93 h 286"/>
                <a:gd name="T16" fmla="*/ 225 w 289"/>
                <a:gd name="T17" fmla="*/ 82 h 286"/>
                <a:gd name="T18" fmla="*/ 219 w 289"/>
                <a:gd name="T19" fmla="*/ 64 h 286"/>
                <a:gd name="T20" fmla="*/ 219 w 289"/>
                <a:gd name="T21" fmla="*/ 61 h 286"/>
                <a:gd name="T22" fmla="*/ 219 w 289"/>
                <a:gd name="T23" fmla="*/ 53 h 286"/>
                <a:gd name="T24" fmla="*/ 208 w 289"/>
                <a:gd name="T25" fmla="*/ 30 h 286"/>
                <a:gd name="T26" fmla="*/ 204 w 289"/>
                <a:gd name="T27" fmla="*/ 23 h 286"/>
                <a:gd name="T28" fmla="*/ 180 w 289"/>
                <a:gd name="T29" fmla="*/ 9 h 286"/>
                <a:gd name="T30" fmla="*/ 177 w 289"/>
                <a:gd name="T31" fmla="*/ 8 h 286"/>
                <a:gd name="T32" fmla="*/ 149 w 289"/>
                <a:gd name="T33" fmla="*/ 8 h 286"/>
                <a:gd name="T34" fmla="*/ 146 w 289"/>
                <a:gd name="T35" fmla="*/ 9 h 286"/>
                <a:gd name="T36" fmla="*/ 145 w 289"/>
                <a:gd name="T37" fmla="*/ 9 h 286"/>
                <a:gd name="T38" fmla="*/ 143 w 289"/>
                <a:gd name="T39" fmla="*/ 9 h 286"/>
                <a:gd name="T40" fmla="*/ 142 w 289"/>
                <a:gd name="T41" fmla="*/ 8 h 286"/>
                <a:gd name="T42" fmla="*/ 141 w 289"/>
                <a:gd name="T43" fmla="*/ 8 h 286"/>
                <a:gd name="T44" fmla="*/ 114 w 289"/>
                <a:gd name="T45" fmla="*/ 7 h 286"/>
                <a:gd name="T46" fmla="*/ 109 w 289"/>
                <a:gd name="T47" fmla="*/ 9 h 286"/>
                <a:gd name="T48" fmla="*/ 84 w 289"/>
                <a:gd name="T49" fmla="*/ 23 h 286"/>
                <a:gd name="T50" fmla="*/ 80 w 289"/>
                <a:gd name="T51" fmla="*/ 30 h 286"/>
                <a:gd name="T52" fmla="*/ 69 w 289"/>
                <a:gd name="T53" fmla="*/ 53 h 286"/>
                <a:gd name="T54" fmla="*/ 70 w 289"/>
                <a:gd name="T55" fmla="*/ 63 h 286"/>
                <a:gd name="T56" fmla="*/ 69 w 289"/>
                <a:gd name="T57" fmla="*/ 63 h 286"/>
                <a:gd name="T58" fmla="*/ 63 w 289"/>
                <a:gd name="T59" fmla="*/ 82 h 286"/>
                <a:gd name="T60" fmla="*/ 65 w 289"/>
                <a:gd name="T61" fmla="*/ 94 h 286"/>
                <a:gd name="T62" fmla="*/ 65 w 289"/>
                <a:gd name="T63" fmla="*/ 97 h 286"/>
                <a:gd name="T64" fmla="*/ 58 w 289"/>
                <a:gd name="T65" fmla="*/ 123 h 286"/>
                <a:gd name="T66" fmla="*/ 62 w 289"/>
                <a:gd name="T67" fmla="*/ 144 h 286"/>
                <a:gd name="T68" fmla="*/ 62 w 289"/>
                <a:gd name="T69" fmla="*/ 153 h 286"/>
                <a:gd name="T70" fmla="*/ 67 w 289"/>
                <a:gd name="T71" fmla="*/ 193 h 286"/>
                <a:gd name="T72" fmla="*/ 71 w 289"/>
                <a:gd name="T73" fmla="*/ 222 h 286"/>
                <a:gd name="T74" fmla="*/ 39 w 289"/>
                <a:gd name="T75" fmla="*/ 231 h 286"/>
                <a:gd name="T76" fmla="*/ 1 w 289"/>
                <a:gd name="T77" fmla="*/ 263 h 286"/>
                <a:gd name="T78" fmla="*/ 1 w 289"/>
                <a:gd name="T79" fmla="*/ 286 h 286"/>
                <a:gd name="T80" fmla="*/ 289 w 289"/>
                <a:gd name="T81" fmla="*/ 286 h 286"/>
                <a:gd name="T82" fmla="*/ 289 w 289"/>
                <a:gd name="T83" fmla="*/ 263 h 286"/>
                <a:gd name="T84" fmla="*/ 250 w 289"/>
                <a:gd name="T85" fmla="*/ 23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86">
                  <a:moveTo>
                    <a:pt x="250" y="231"/>
                  </a:moveTo>
                  <a:cubicBezTo>
                    <a:pt x="240" y="229"/>
                    <a:pt x="229" y="225"/>
                    <a:pt x="215" y="221"/>
                  </a:cubicBezTo>
                  <a:cubicBezTo>
                    <a:pt x="217" y="211"/>
                    <a:pt x="218" y="201"/>
                    <a:pt x="219" y="190"/>
                  </a:cubicBezTo>
                  <a:cubicBezTo>
                    <a:pt x="223" y="181"/>
                    <a:pt x="225" y="167"/>
                    <a:pt x="224" y="151"/>
                  </a:cubicBezTo>
                  <a:cubicBezTo>
                    <a:pt x="224" y="150"/>
                    <a:pt x="224" y="149"/>
                    <a:pt x="224" y="147"/>
                  </a:cubicBezTo>
                  <a:cubicBezTo>
                    <a:pt x="228" y="141"/>
                    <a:pt x="230" y="133"/>
                    <a:pt x="230" y="123"/>
                  </a:cubicBezTo>
                  <a:cubicBezTo>
                    <a:pt x="230" y="112"/>
                    <a:pt x="228" y="103"/>
                    <a:pt x="223" y="97"/>
                  </a:cubicBezTo>
                  <a:cubicBezTo>
                    <a:pt x="223" y="96"/>
                    <a:pt x="223" y="94"/>
                    <a:pt x="223" y="93"/>
                  </a:cubicBezTo>
                  <a:cubicBezTo>
                    <a:pt x="224" y="90"/>
                    <a:pt x="225" y="86"/>
                    <a:pt x="225" y="82"/>
                  </a:cubicBezTo>
                  <a:cubicBezTo>
                    <a:pt x="225" y="75"/>
                    <a:pt x="223" y="69"/>
                    <a:pt x="219" y="64"/>
                  </a:cubicBezTo>
                  <a:cubicBezTo>
                    <a:pt x="219" y="63"/>
                    <a:pt x="219" y="62"/>
                    <a:pt x="219" y="61"/>
                  </a:cubicBezTo>
                  <a:cubicBezTo>
                    <a:pt x="219" y="59"/>
                    <a:pt x="220" y="56"/>
                    <a:pt x="219" y="53"/>
                  </a:cubicBezTo>
                  <a:cubicBezTo>
                    <a:pt x="219" y="42"/>
                    <a:pt x="214" y="33"/>
                    <a:pt x="208" y="30"/>
                  </a:cubicBezTo>
                  <a:cubicBezTo>
                    <a:pt x="207" y="27"/>
                    <a:pt x="205" y="25"/>
                    <a:pt x="204" y="23"/>
                  </a:cubicBezTo>
                  <a:cubicBezTo>
                    <a:pt x="197" y="13"/>
                    <a:pt x="188" y="8"/>
                    <a:pt x="180" y="9"/>
                  </a:cubicBezTo>
                  <a:cubicBezTo>
                    <a:pt x="179" y="8"/>
                    <a:pt x="178" y="8"/>
                    <a:pt x="177" y="8"/>
                  </a:cubicBezTo>
                  <a:cubicBezTo>
                    <a:pt x="166" y="1"/>
                    <a:pt x="154" y="1"/>
                    <a:pt x="149" y="8"/>
                  </a:cubicBezTo>
                  <a:cubicBezTo>
                    <a:pt x="148" y="8"/>
                    <a:pt x="147" y="9"/>
                    <a:pt x="146" y="9"/>
                  </a:cubicBezTo>
                  <a:cubicBezTo>
                    <a:pt x="145" y="9"/>
                    <a:pt x="145" y="9"/>
                    <a:pt x="145" y="9"/>
                  </a:cubicBezTo>
                  <a:cubicBezTo>
                    <a:pt x="144" y="9"/>
                    <a:pt x="144" y="9"/>
                    <a:pt x="143" y="9"/>
                  </a:cubicBezTo>
                  <a:cubicBezTo>
                    <a:pt x="143" y="9"/>
                    <a:pt x="142" y="9"/>
                    <a:pt x="142" y="8"/>
                  </a:cubicBezTo>
                  <a:cubicBezTo>
                    <a:pt x="142" y="8"/>
                    <a:pt x="142" y="8"/>
                    <a:pt x="141" y="8"/>
                  </a:cubicBezTo>
                  <a:cubicBezTo>
                    <a:pt x="136" y="1"/>
                    <a:pt x="125" y="0"/>
                    <a:pt x="114" y="7"/>
                  </a:cubicBezTo>
                  <a:cubicBezTo>
                    <a:pt x="112" y="7"/>
                    <a:pt x="111" y="8"/>
                    <a:pt x="109" y="9"/>
                  </a:cubicBezTo>
                  <a:cubicBezTo>
                    <a:pt x="101" y="8"/>
                    <a:pt x="91" y="13"/>
                    <a:pt x="84" y="23"/>
                  </a:cubicBezTo>
                  <a:cubicBezTo>
                    <a:pt x="83" y="25"/>
                    <a:pt x="81" y="27"/>
                    <a:pt x="80" y="30"/>
                  </a:cubicBezTo>
                  <a:cubicBezTo>
                    <a:pt x="74" y="33"/>
                    <a:pt x="69" y="42"/>
                    <a:pt x="69" y="53"/>
                  </a:cubicBezTo>
                  <a:cubicBezTo>
                    <a:pt x="68" y="56"/>
                    <a:pt x="69" y="60"/>
                    <a:pt x="70" y="63"/>
                  </a:cubicBezTo>
                  <a:cubicBezTo>
                    <a:pt x="70" y="63"/>
                    <a:pt x="70" y="63"/>
                    <a:pt x="69" y="63"/>
                  </a:cubicBezTo>
                  <a:cubicBezTo>
                    <a:pt x="66" y="68"/>
                    <a:pt x="63" y="75"/>
                    <a:pt x="63" y="82"/>
                  </a:cubicBezTo>
                  <a:cubicBezTo>
                    <a:pt x="63" y="86"/>
                    <a:pt x="64" y="90"/>
                    <a:pt x="65" y="94"/>
                  </a:cubicBezTo>
                  <a:cubicBezTo>
                    <a:pt x="65" y="95"/>
                    <a:pt x="65" y="96"/>
                    <a:pt x="65" y="97"/>
                  </a:cubicBezTo>
                  <a:cubicBezTo>
                    <a:pt x="60" y="102"/>
                    <a:pt x="58" y="112"/>
                    <a:pt x="58" y="123"/>
                  </a:cubicBezTo>
                  <a:cubicBezTo>
                    <a:pt x="58" y="131"/>
                    <a:pt x="59" y="139"/>
                    <a:pt x="62" y="144"/>
                  </a:cubicBezTo>
                  <a:cubicBezTo>
                    <a:pt x="62" y="147"/>
                    <a:pt x="62" y="150"/>
                    <a:pt x="62" y="153"/>
                  </a:cubicBezTo>
                  <a:cubicBezTo>
                    <a:pt x="61" y="170"/>
                    <a:pt x="63" y="184"/>
                    <a:pt x="67" y="193"/>
                  </a:cubicBezTo>
                  <a:cubicBezTo>
                    <a:pt x="68" y="203"/>
                    <a:pt x="70" y="213"/>
                    <a:pt x="71" y="222"/>
                  </a:cubicBezTo>
                  <a:cubicBezTo>
                    <a:pt x="59" y="226"/>
                    <a:pt x="49" y="229"/>
                    <a:pt x="39" y="231"/>
                  </a:cubicBezTo>
                  <a:cubicBezTo>
                    <a:pt x="0" y="239"/>
                    <a:pt x="1" y="263"/>
                    <a:pt x="1" y="263"/>
                  </a:cubicBezTo>
                  <a:cubicBezTo>
                    <a:pt x="1" y="286"/>
                    <a:pt x="1" y="286"/>
                    <a:pt x="1" y="286"/>
                  </a:cubicBezTo>
                  <a:cubicBezTo>
                    <a:pt x="289" y="286"/>
                    <a:pt x="289" y="286"/>
                    <a:pt x="289" y="286"/>
                  </a:cubicBezTo>
                  <a:cubicBezTo>
                    <a:pt x="289" y="263"/>
                    <a:pt x="289" y="263"/>
                    <a:pt x="289" y="263"/>
                  </a:cubicBezTo>
                  <a:cubicBezTo>
                    <a:pt x="289" y="263"/>
                    <a:pt x="289" y="239"/>
                    <a:pt x="250" y="231"/>
                  </a:cubicBezTo>
                  <a:close/>
                </a:path>
              </a:pathLst>
            </a:custGeom>
            <a:grpFill/>
            <a:ln>
              <a:noFill/>
            </a:ln>
          </p:spPr>
          <p:txBody>
            <a:bodyPr vert="horz" wrap="square" lIns="68580" tIns="34290" rIns="68580" bIns="34290" numCol="1" anchor="t" anchorCtr="0" compatLnSpc="1"/>
            <a:lstStyle/>
            <a:p>
              <a:endParaRPr lang="zh-CN" altLang="en-US"/>
            </a:p>
          </p:txBody>
        </p:sp>
        <p:sp>
          <p:nvSpPr>
            <p:cNvPr id="328" name="Freeform 331"/>
            <p:cNvSpPr/>
            <p:nvPr/>
          </p:nvSpPr>
          <p:spPr bwMode="auto">
            <a:xfrm>
              <a:off x="1332310" y="2787129"/>
              <a:ext cx="209550" cy="152400"/>
            </a:xfrm>
            <a:custGeom>
              <a:avLst/>
              <a:gdLst>
                <a:gd name="T0" fmla="*/ 260 w 288"/>
                <a:gd name="T1" fmla="*/ 0 h 210"/>
                <a:gd name="T2" fmla="*/ 232 w 288"/>
                <a:gd name="T3" fmla="*/ 28 h 210"/>
                <a:gd name="T4" fmla="*/ 239 w 288"/>
                <a:gd name="T5" fmla="*/ 46 h 210"/>
                <a:gd name="T6" fmla="*/ 191 w 288"/>
                <a:gd name="T7" fmla="*/ 117 h 210"/>
                <a:gd name="T8" fmla="*/ 183 w 288"/>
                <a:gd name="T9" fmla="*/ 116 h 210"/>
                <a:gd name="T10" fmla="*/ 170 w 288"/>
                <a:gd name="T11" fmla="*/ 119 h 210"/>
                <a:gd name="T12" fmla="*/ 130 w 288"/>
                <a:gd name="T13" fmla="*/ 79 h 210"/>
                <a:gd name="T14" fmla="*/ 133 w 288"/>
                <a:gd name="T15" fmla="*/ 67 h 210"/>
                <a:gd name="T16" fmla="*/ 105 w 288"/>
                <a:gd name="T17" fmla="*/ 39 h 210"/>
                <a:gd name="T18" fmla="*/ 78 w 288"/>
                <a:gd name="T19" fmla="*/ 67 h 210"/>
                <a:gd name="T20" fmla="*/ 84 w 288"/>
                <a:gd name="T21" fmla="*/ 84 h 210"/>
                <a:gd name="T22" fmla="*/ 36 w 288"/>
                <a:gd name="T23" fmla="*/ 156 h 210"/>
                <a:gd name="T24" fmla="*/ 28 w 288"/>
                <a:gd name="T25" fmla="*/ 155 h 210"/>
                <a:gd name="T26" fmla="*/ 0 w 288"/>
                <a:gd name="T27" fmla="*/ 183 h 210"/>
                <a:gd name="T28" fmla="*/ 28 w 288"/>
                <a:gd name="T29" fmla="*/ 210 h 210"/>
                <a:gd name="T30" fmla="*/ 56 w 288"/>
                <a:gd name="T31" fmla="*/ 183 h 210"/>
                <a:gd name="T32" fmla="*/ 50 w 288"/>
                <a:gd name="T33" fmla="*/ 166 h 210"/>
                <a:gd name="T34" fmla="*/ 98 w 288"/>
                <a:gd name="T35" fmla="*/ 94 h 210"/>
                <a:gd name="T36" fmla="*/ 105 w 288"/>
                <a:gd name="T37" fmla="*/ 95 h 210"/>
                <a:gd name="T38" fmla="*/ 118 w 288"/>
                <a:gd name="T39" fmla="*/ 92 h 210"/>
                <a:gd name="T40" fmla="*/ 158 w 288"/>
                <a:gd name="T41" fmla="*/ 132 h 210"/>
                <a:gd name="T42" fmla="*/ 155 w 288"/>
                <a:gd name="T43" fmla="*/ 144 h 210"/>
                <a:gd name="T44" fmla="*/ 183 w 288"/>
                <a:gd name="T45" fmla="*/ 172 h 210"/>
                <a:gd name="T46" fmla="*/ 211 w 288"/>
                <a:gd name="T47" fmla="*/ 144 h 210"/>
                <a:gd name="T48" fmla="*/ 205 w 288"/>
                <a:gd name="T49" fmla="*/ 127 h 210"/>
                <a:gd name="T50" fmla="*/ 253 w 288"/>
                <a:gd name="T51" fmla="*/ 55 h 210"/>
                <a:gd name="T52" fmla="*/ 260 w 288"/>
                <a:gd name="T53" fmla="*/ 56 h 210"/>
                <a:gd name="T54" fmla="*/ 288 w 288"/>
                <a:gd name="T55" fmla="*/ 28 h 210"/>
                <a:gd name="T56" fmla="*/ 260 w 288"/>
                <a:gd name="T5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grpFill/>
            <a:ln>
              <a:noFill/>
            </a:ln>
          </p:spPr>
          <p:txBody>
            <a:bodyPr vert="horz" wrap="square" lIns="68580" tIns="34290" rIns="68580" bIns="34290" numCol="1" anchor="t" anchorCtr="0" compatLnSpc="1"/>
            <a:lstStyle/>
            <a:p>
              <a:endParaRPr lang="zh-CN" altLang="en-US"/>
            </a:p>
          </p:txBody>
        </p:sp>
        <p:sp>
          <p:nvSpPr>
            <p:cNvPr id="329" name="Freeform 332"/>
            <p:cNvSpPr/>
            <p:nvPr/>
          </p:nvSpPr>
          <p:spPr bwMode="auto">
            <a:xfrm>
              <a:off x="2593182" y="2758554"/>
              <a:ext cx="46435" cy="41672"/>
            </a:xfrm>
            <a:custGeom>
              <a:avLst/>
              <a:gdLst>
                <a:gd name="T0" fmla="*/ 51 w 64"/>
                <a:gd name="T1" fmla="*/ 0 h 57"/>
                <a:gd name="T2" fmla="*/ 13 w 64"/>
                <a:gd name="T3" fmla="*/ 0 h 57"/>
                <a:gd name="T4" fmla="*/ 0 w 64"/>
                <a:gd name="T5" fmla="*/ 13 h 57"/>
                <a:gd name="T6" fmla="*/ 0 w 64"/>
                <a:gd name="T7" fmla="*/ 44 h 57"/>
                <a:gd name="T8" fmla="*/ 13 w 64"/>
                <a:gd name="T9" fmla="*/ 57 h 57"/>
                <a:gd name="T10" fmla="*/ 51 w 64"/>
                <a:gd name="T11" fmla="*/ 57 h 57"/>
                <a:gd name="T12" fmla="*/ 64 w 64"/>
                <a:gd name="T13" fmla="*/ 44 h 57"/>
                <a:gd name="T14" fmla="*/ 64 w 64"/>
                <a:gd name="T15" fmla="*/ 13 h 57"/>
                <a:gd name="T16" fmla="*/ 51 w 64"/>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7">
                  <a:moveTo>
                    <a:pt x="51" y="0"/>
                  </a:moveTo>
                  <a:cubicBezTo>
                    <a:pt x="13" y="0"/>
                    <a:pt x="13" y="0"/>
                    <a:pt x="13" y="0"/>
                  </a:cubicBezTo>
                  <a:cubicBezTo>
                    <a:pt x="6" y="0"/>
                    <a:pt x="0" y="6"/>
                    <a:pt x="0" y="13"/>
                  </a:cubicBezTo>
                  <a:cubicBezTo>
                    <a:pt x="0" y="44"/>
                    <a:pt x="0" y="44"/>
                    <a:pt x="0" y="44"/>
                  </a:cubicBezTo>
                  <a:cubicBezTo>
                    <a:pt x="0" y="52"/>
                    <a:pt x="6" y="57"/>
                    <a:pt x="13" y="57"/>
                  </a:cubicBezTo>
                  <a:cubicBezTo>
                    <a:pt x="51" y="57"/>
                    <a:pt x="51" y="57"/>
                    <a:pt x="51" y="57"/>
                  </a:cubicBezTo>
                  <a:cubicBezTo>
                    <a:pt x="58" y="57"/>
                    <a:pt x="64" y="52"/>
                    <a:pt x="64" y="44"/>
                  </a:cubicBezTo>
                  <a:cubicBezTo>
                    <a:pt x="64" y="13"/>
                    <a:pt x="64" y="13"/>
                    <a:pt x="64" y="13"/>
                  </a:cubicBezTo>
                  <a:cubicBezTo>
                    <a:pt x="64" y="6"/>
                    <a:pt x="58" y="0"/>
                    <a:pt x="51" y="0"/>
                  </a:cubicBezTo>
                  <a:close/>
                </a:path>
              </a:pathLst>
            </a:custGeom>
            <a:grpFill/>
            <a:ln>
              <a:noFill/>
            </a:ln>
          </p:spPr>
          <p:txBody>
            <a:bodyPr vert="horz" wrap="square" lIns="68580" tIns="34290" rIns="68580" bIns="34290" numCol="1" anchor="t" anchorCtr="0" compatLnSpc="1"/>
            <a:lstStyle/>
            <a:p>
              <a:endParaRPr lang="zh-CN" altLang="en-US"/>
            </a:p>
          </p:txBody>
        </p:sp>
        <p:sp>
          <p:nvSpPr>
            <p:cNvPr id="330" name="Freeform 333"/>
            <p:cNvSpPr/>
            <p:nvPr/>
          </p:nvSpPr>
          <p:spPr bwMode="auto">
            <a:xfrm>
              <a:off x="2668191" y="2758554"/>
              <a:ext cx="46435" cy="41672"/>
            </a:xfrm>
            <a:custGeom>
              <a:avLst/>
              <a:gdLst>
                <a:gd name="T0" fmla="*/ 51 w 64"/>
                <a:gd name="T1" fmla="*/ 0 h 57"/>
                <a:gd name="T2" fmla="*/ 13 w 64"/>
                <a:gd name="T3" fmla="*/ 0 h 57"/>
                <a:gd name="T4" fmla="*/ 0 w 64"/>
                <a:gd name="T5" fmla="*/ 13 h 57"/>
                <a:gd name="T6" fmla="*/ 0 w 64"/>
                <a:gd name="T7" fmla="*/ 44 h 57"/>
                <a:gd name="T8" fmla="*/ 13 w 64"/>
                <a:gd name="T9" fmla="*/ 57 h 57"/>
                <a:gd name="T10" fmla="*/ 51 w 64"/>
                <a:gd name="T11" fmla="*/ 57 h 57"/>
                <a:gd name="T12" fmla="*/ 64 w 64"/>
                <a:gd name="T13" fmla="*/ 44 h 57"/>
                <a:gd name="T14" fmla="*/ 64 w 64"/>
                <a:gd name="T15" fmla="*/ 13 h 57"/>
                <a:gd name="T16" fmla="*/ 51 w 64"/>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7">
                  <a:moveTo>
                    <a:pt x="51" y="0"/>
                  </a:moveTo>
                  <a:cubicBezTo>
                    <a:pt x="13" y="0"/>
                    <a:pt x="13" y="0"/>
                    <a:pt x="13" y="0"/>
                  </a:cubicBezTo>
                  <a:cubicBezTo>
                    <a:pt x="6" y="0"/>
                    <a:pt x="0" y="6"/>
                    <a:pt x="0" y="13"/>
                  </a:cubicBezTo>
                  <a:cubicBezTo>
                    <a:pt x="0" y="44"/>
                    <a:pt x="0" y="44"/>
                    <a:pt x="0" y="44"/>
                  </a:cubicBezTo>
                  <a:cubicBezTo>
                    <a:pt x="0" y="52"/>
                    <a:pt x="6" y="57"/>
                    <a:pt x="13" y="57"/>
                  </a:cubicBezTo>
                  <a:cubicBezTo>
                    <a:pt x="51" y="57"/>
                    <a:pt x="51" y="57"/>
                    <a:pt x="51" y="57"/>
                  </a:cubicBezTo>
                  <a:cubicBezTo>
                    <a:pt x="58" y="57"/>
                    <a:pt x="64" y="52"/>
                    <a:pt x="64" y="44"/>
                  </a:cubicBezTo>
                  <a:cubicBezTo>
                    <a:pt x="64" y="13"/>
                    <a:pt x="64" y="13"/>
                    <a:pt x="64" y="13"/>
                  </a:cubicBezTo>
                  <a:cubicBezTo>
                    <a:pt x="64" y="6"/>
                    <a:pt x="58" y="0"/>
                    <a:pt x="51" y="0"/>
                  </a:cubicBezTo>
                  <a:close/>
                </a:path>
              </a:pathLst>
            </a:custGeom>
            <a:grpFill/>
            <a:ln>
              <a:noFill/>
            </a:ln>
          </p:spPr>
          <p:txBody>
            <a:bodyPr vert="horz" wrap="square" lIns="68580" tIns="34290" rIns="68580" bIns="34290" numCol="1" anchor="t" anchorCtr="0" compatLnSpc="1"/>
            <a:lstStyle/>
            <a:p>
              <a:endParaRPr lang="zh-CN" altLang="en-US"/>
            </a:p>
          </p:txBody>
        </p:sp>
        <p:sp>
          <p:nvSpPr>
            <p:cNvPr id="331" name="Freeform 334"/>
            <p:cNvSpPr/>
            <p:nvPr/>
          </p:nvSpPr>
          <p:spPr bwMode="auto">
            <a:xfrm>
              <a:off x="2742010" y="2758554"/>
              <a:ext cx="46435" cy="41672"/>
            </a:xfrm>
            <a:custGeom>
              <a:avLst/>
              <a:gdLst>
                <a:gd name="T0" fmla="*/ 50 w 63"/>
                <a:gd name="T1" fmla="*/ 0 h 57"/>
                <a:gd name="T2" fmla="*/ 13 w 63"/>
                <a:gd name="T3" fmla="*/ 0 h 57"/>
                <a:gd name="T4" fmla="*/ 0 w 63"/>
                <a:gd name="T5" fmla="*/ 13 h 57"/>
                <a:gd name="T6" fmla="*/ 0 w 63"/>
                <a:gd name="T7" fmla="*/ 44 h 57"/>
                <a:gd name="T8" fmla="*/ 13 w 63"/>
                <a:gd name="T9" fmla="*/ 57 h 57"/>
                <a:gd name="T10" fmla="*/ 50 w 63"/>
                <a:gd name="T11" fmla="*/ 57 h 57"/>
                <a:gd name="T12" fmla="*/ 63 w 63"/>
                <a:gd name="T13" fmla="*/ 44 h 57"/>
                <a:gd name="T14" fmla="*/ 63 w 63"/>
                <a:gd name="T15" fmla="*/ 13 h 57"/>
                <a:gd name="T16" fmla="*/ 50 w 63"/>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7">
                  <a:moveTo>
                    <a:pt x="50" y="0"/>
                  </a:moveTo>
                  <a:cubicBezTo>
                    <a:pt x="13" y="0"/>
                    <a:pt x="13" y="0"/>
                    <a:pt x="13" y="0"/>
                  </a:cubicBezTo>
                  <a:cubicBezTo>
                    <a:pt x="6" y="0"/>
                    <a:pt x="0" y="6"/>
                    <a:pt x="0" y="13"/>
                  </a:cubicBezTo>
                  <a:cubicBezTo>
                    <a:pt x="0" y="44"/>
                    <a:pt x="0" y="44"/>
                    <a:pt x="0" y="44"/>
                  </a:cubicBezTo>
                  <a:cubicBezTo>
                    <a:pt x="0" y="52"/>
                    <a:pt x="6" y="57"/>
                    <a:pt x="13" y="57"/>
                  </a:cubicBezTo>
                  <a:cubicBezTo>
                    <a:pt x="50" y="57"/>
                    <a:pt x="50" y="57"/>
                    <a:pt x="50" y="57"/>
                  </a:cubicBezTo>
                  <a:cubicBezTo>
                    <a:pt x="58" y="57"/>
                    <a:pt x="63" y="52"/>
                    <a:pt x="63" y="44"/>
                  </a:cubicBezTo>
                  <a:cubicBezTo>
                    <a:pt x="63" y="13"/>
                    <a:pt x="63" y="13"/>
                    <a:pt x="63" y="13"/>
                  </a:cubicBezTo>
                  <a:cubicBezTo>
                    <a:pt x="63" y="6"/>
                    <a:pt x="58" y="0"/>
                    <a:pt x="50" y="0"/>
                  </a:cubicBezTo>
                  <a:close/>
                </a:path>
              </a:pathLst>
            </a:custGeom>
            <a:grpFill/>
            <a:ln>
              <a:noFill/>
            </a:ln>
          </p:spPr>
          <p:txBody>
            <a:bodyPr vert="horz" wrap="square" lIns="68580" tIns="34290" rIns="68580" bIns="34290" numCol="1" anchor="t" anchorCtr="0" compatLnSpc="1"/>
            <a:lstStyle/>
            <a:p>
              <a:endParaRPr lang="zh-CN" altLang="en-US"/>
            </a:p>
          </p:txBody>
        </p:sp>
        <p:sp>
          <p:nvSpPr>
            <p:cNvPr id="332" name="Freeform 335"/>
            <p:cNvSpPr/>
            <p:nvPr/>
          </p:nvSpPr>
          <p:spPr bwMode="auto">
            <a:xfrm>
              <a:off x="2593182" y="2841898"/>
              <a:ext cx="46435" cy="41672"/>
            </a:xfrm>
            <a:custGeom>
              <a:avLst/>
              <a:gdLst>
                <a:gd name="T0" fmla="*/ 51 w 64"/>
                <a:gd name="T1" fmla="*/ 0 h 57"/>
                <a:gd name="T2" fmla="*/ 13 w 64"/>
                <a:gd name="T3" fmla="*/ 0 h 57"/>
                <a:gd name="T4" fmla="*/ 0 w 64"/>
                <a:gd name="T5" fmla="*/ 13 h 57"/>
                <a:gd name="T6" fmla="*/ 0 w 64"/>
                <a:gd name="T7" fmla="*/ 44 h 57"/>
                <a:gd name="T8" fmla="*/ 13 w 64"/>
                <a:gd name="T9" fmla="*/ 57 h 57"/>
                <a:gd name="T10" fmla="*/ 51 w 64"/>
                <a:gd name="T11" fmla="*/ 57 h 57"/>
                <a:gd name="T12" fmla="*/ 64 w 64"/>
                <a:gd name="T13" fmla="*/ 44 h 57"/>
                <a:gd name="T14" fmla="*/ 64 w 64"/>
                <a:gd name="T15" fmla="*/ 13 h 57"/>
                <a:gd name="T16" fmla="*/ 51 w 64"/>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7">
                  <a:moveTo>
                    <a:pt x="51" y="0"/>
                  </a:moveTo>
                  <a:cubicBezTo>
                    <a:pt x="13" y="0"/>
                    <a:pt x="13" y="0"/>
                    <a:pt x="13" y="0"/>
                  </a:cubicBezTo>
                  <a:cubicBezTo>
                    <a:pt x="6" y="0"/>
                    <a:pt x="0" y="6"/>
                    <a:pt x="0" y="13"/>
                  </a:cubicBezTo>
                  <a:cubicBezTo>
                    <a:pt x="0" y="44"/>
                    <a:pt x="0" y="44"/>
                    <a:pt x="0" y="44"/>
                  </a:cubicBezTo>
                  <a:cubicBezTo>
                    <a:pt x="0" y="52"/>
                    <a:pt x="6" y="57"/>
                    <a:pt x="13" y="57"/>
                  </a:cubicBezTo>
                  <a:cubicBezTo>
                    <a:pt x="51" y="57"/>
                    <a:pt x="51" y="57"/>
                    <a:pt x="51" y="57"/>
                  </a:cubicBezTo>
                  <a:cubicBezTo>
                    <a:pt x="58" y="57"/>
                    <a:pt x="64" y="52"/>
                    <a:pt x="64" y="44"/>
                  </a:cubicBezTo>
                  <a:cubicBezTo>
                    <a:pt x="64" y="13"/>
                    <a:pt x="64" y="13"/>
                    <a:pt x="64" y="13"/>
                  </a:cubicBezTo>
                  <a:cubicBezTo>
                    <a:pt x="64" y="6"/>
                    <a:pt x="58" y="0"/>
                    <a:pt x="51" y="0"/>
                  </a:cubicBezTo>
                  <a:close/>
                </a:path>
              </a:pathLst>
            </a:custGeom>
            <a:grpFill/>
            <a:ln>
              <a:noFill/>
            </a:ln>
          </p:spPr>
          <p:txBody>
            <a:bodyPr vert="horz" wrap="square" lIns="68580" tIns="34290" rIns="68580" bIns="34290" numCol="1" anchor="t" anchorCtr="0" compatLnSpc="1"/>
            <a:lstStyle/>
            <a:p>
              <a:endParaRPr lang="zh-CN" altLang="en-US"/>
            </a:p>
          </p:txBody>
        </p:sp>
        <p:sp>
          <p:nvSpPr>
            <p:cNvPr id="333" name="Freeform 336"/>
            <p:cNvSpPr/>
            <p:nvPr/>
          </p:nvSpPr>
          <p:spPr bwMode="auto">
            <a:xfrm>
              <a:off x="2668191" y="2841898"/>
              <a:ext cx="46435" cy="41672"/>
            </a:xfrm>
            <a:custGeom>
              <a:avLst/>
              <a:gdLst>
                <a:gd name="T0" fmla="*/ 51 w 64"/>
                <a:gd name="T1" fmla="*/ 0 h 57"/>
                <a:gd name="T2" fmla="*/ 13 w 64"/>
                <a:gd name="T3" fmla="*/ 0 h 57"/>
                <a:gd name="T4" fmla="*/ 0 w 64"/>
                <a:gd name="T5" fmla="*/ 13 h 57"/>
                <a:gd name="T6" fmla="*/ 0 w 64"/>
                <a:gd name="T7" fmla="*/ 44 h 57"/>
                <a:gd name="T8" fmla="*/ 13 w 64"/>
                <a:gd name="T9" fmla="*/ 57 h 57"/>
                <a:gd name="T10" fmla="*/ 51 w 64"/>
                <a:gd name="T11" fmla="*/ 57 h 57"/>
                <a:gd name="T12" fmla="*/ 64 w 64"/>
                <a:gd name="T13" fmla="*/ 44 h 57"/>
                <a:gd name="T14" fmla="*/ 64 w 64"/>
                <a:gd name="T15" fmla="*/ 13 h 57"/>
                <a:gd name="T16" fmla="*/ 51 w 64"/>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7">
                  <a:moveTo>
                    <a:pt x="51" y="0"/>
                  </a:moveTo>
                  <a:cubicBezTo>
                    <a:pt x="13" y="0"/>
                    <a:pt x="13" y="0"/>
                    <a:pt x="13" y="0"/>
                  </a:cubicBezTo>
                  <a:cubicBezTo>
                    <a:pt x="6" y="0"/>
                    <a:pt x="0" y="6"/>
                    <a:pt x="0" y="13"/>
                  </a:cubicBezTo>
                  <a:cubicBezTo>
                    <a:pt x="0" y="44"/>
                    <a:pt x="0" y="44"/>
                    <a:pt x="0" y="44"/>
                  </a:cubicBezTo>
                  <a:cubicBezTo>
                    <a:pt x="0" y="52"/>
                    <a:pt x="6" y="57"/>
                    <a:pt x="13" y="57"/>
                  </a:cubicBezTo>
                  <a:cubicBezTo>
                    <a:pt x="51" y="57"/>
                    <a:pt x="51" y="57"/>
                    <a:pt x="51" y="57"/>
                  </a:cubicBezTo>
                  <a:cubicBezTo>
                    <a:pt x="58" y="57"/>
                    <a:pt x="64" y="52"/>
                    <a:pt x="64" y="44"/>
                  </a:cubicBezTo>
                  <a:cubicBezTo>
                    <a:pt x="64" y="13"/>
                    <a:pt x="64" y="13"/>
                    <a:pt x="64" y="13"/>
                  </a:cubicBezTo>
                  <a:cubicBezTo>
                    <a:pt x="64" y="6"/>
                    <a:pt x="58" y="0"/>
                    <a:pt x="51" y="0"/>
                  </a:cubicBezTo>
                  <a:close/>
                </a:path>
              </a:pathLst>
            </a:custGeom>
            <a:grpFill/>
            <a:ln>
              <a:noFill/>
            </a:ln>
          </p:spPr>
          <p:txBody>
            <a:bodyPr vert="horz" wrap="square" lIns="68580" tIns="34290" rIns="68580" bIns="34290" numCol="1" anchor="t" anchorCtr="0" compatLnSpc="1"/>
            <a:lstStyle/>
            <a:p>
              <a:endParaRPr lang="zh-CN" altLang="en-US"/>
            </a:p>
          </p:txBody>
        </p:sp>
        <p:sp>
          <p:nvSpPr>
            <p:cNvPr id="334" name="Freeform 337"/>
            <p:cNvSpPr/>
            <p:nvPr/>
          </p:nvSpPr>
          <p:spPr bwMode="auto">
            <a:xfrm>
              <a:off x="2742010" y="2841898"/>
              <a:ext cx="46435" cy="41672"/>
            </a:xfrm>
            <a:custGeom>
              <a:avLst/>
              <a:gdLst>
                <a:gd name="T0" fmla="*/ 50 w 63"/>
                <a:gd name="T1" fmla="*/ 0 h 57"/>
                <a:gd name="T2" fmla="*/ 13 w 63"/>
                <a:gd name="T3" fmla="*/ 0 h 57"/>
                <a:gd name="T4" fmla="*/ 0 w 63"/>
                <a:gd name="T5" fmla="*/ 13 h 57"/>
                <a:gd name="T6" fmla="*/ 0 w 63"/>
                <a:gd name="T7" fmla="*/ 44 h 57"/>
                <a:gd name="T8" fmla="*/ 13 w 63"/>
                <a:gd name="T9" fmla="*/ 57 h 57"/>
                <a:gd name="T10" fmla="*/ 50 w 63"/>
                <a:gd name="T11" fmla="*/ 57 h 57"/>
                <a:gd name="T12" fmla="*/ 63 w 63"/>
                <a:gd name="T13" fmla="*/ 44 h 57"/>
                <a:gd name="T14" fmla="*/ 63 w 63"/>
                <a:gd name="T15" fmla="*/ 13 h 57"/>
                <a:gd name="T16" fmla="*/ 50 w 63"/>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7">
                  <a:moveTo>
                    <a:pt x="50" y="0"/>
                  </a:moveTo>
                  <a:cubicBezTo>
                    <a:pt x="13" y="0"/>
                    <a:pt x="13" y="0"/>
                    <a:pt x="13" y="0"/>
                  </a:cubicBezTo>
                  <a:cubicBezTo>
                    <a:pt x="6" y="0"/>
                    <a:pt x="0" y="6"/>
                    <a:pt x="0" y="13"/>
                  </a:cubicBezTo>
                  <a:cubicBezTo>
                    <a:pt x="0" y="44"/>
                    <a:pt x="0" y="44"/>
                    <a:pt x="0" y="44"/>
                  </a:cubicBezTo>
                  <a:cubicBezTo>
                    <a:pt x="0" y="52"/>
                    <a:pt x="6" y="57"/>
                    <a:pt x="13" y="57"/>
                  </a:cubicBezTo>
                  <a:cubicBezTo>
                    <a:pt x="50" y="57"/>
                    <a:pt x="50" y="57"/>
                    <a:pt x="50" y="57"/>
                  </a:cubicBezTo>
                  <a:cubicBezTo>
                    <a:pt x="58" y="57"/>
                    <a:pt x="63" y="52"/>
                    <a:pt x="63" y="44"/>
                  </a:cubicBezTo>
                  <a:cubicBezTo>
                    <a:pt x="63" y="13"/>
                    <a:pt x="63" y="13"/>
                    <a:pt x="63" y="13"/>
                  </a:cubicBezTo>
                  <a:cubicBezTo>
                    <a:pt x="63" y="6"/>
                    <a:pt x="58" y="0"/>
                    <a:pt x="50" y="0"/>
                  </a:cubicBezTo>
                  <a:close/>
                </a:path>
              </a:pathLst>
            </a:custGeom>
            <a:grpFill/>
            <a:ln>
              <a:noFill/>
            </a:ln>
          </p:spPr>
          <p:txBody>
            <a:bodyPr vert="horz" wrap="square" lIns="68580" tIns="34290" rIns="68580" bIns="34290" numCol="1" anchor="t" anchorCtr="0" compatLnSpc="1"/>
            <a:lstStyle/>
            <a:p>
              <a:endParaRPr lang="zh-CN" altLang="en-US"/>
            </a:p>
          </p:txBody>
        </p:sp>
        <p:sp>
          <p:nvSpPr>
            <p:cNvPr id="335" name="Freeform 338"/>
            <p:cNvSpPr/>
            <p:nvPr/>
          </p:nvSpPr>
          <p:spPr bwMode="auto">
            <a:xfrm>
              <a:off x="2593182" y="2925241"/>
              <a:ext cx="46435" cy="42863"/>
            </a:xfrm>
            <a:custGeom>
              <a:avLst/>
              <a:gdLst>
                <a:gd name="T0" fmla="*/ 51 w 64"/>
                <a:gd name="T1" fmla="*/ 0 h 58"/>
                <a:gd name="T2" fmla="*/ 13 w 64"/>
                <a:gd name="T3" fmla="*/ 0 h 58"/>
                <a:gd name="T4" fmla="*/ 0 w 64"/>
                <a:gd name="T5" fmla="*/ 13 h 58"/>
                <a:gd name="T6" fmla="*/ 0 w 64"/>
                <a:gd name="T7" fmla="*/ 45 h 58"/>
                <a:gd name="T8" fmla="*/ 13 w 64"/>
                <a:gd name="T9" fmla="*/ 58 h 58"/>
                <a:gd name="T10" fmla="*/ 51 w 64"/>
                <a:gd name="T11" fmla="*/ 58 h 58"/>
                <a:gd name="T12" fmla="*/ 64 w 64"/>
                <a:gd name="T13" fmla="*/ 45 h 58"/>
                <a:gd name="T14" fmla="*/ 64 w 64"/>
                <a:gd name="T15" fmla="*/ 13 h 58"/>
                <a:gd name="T16" fmla="*/ 51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51" y="0"/>
                  </a:moveTo>
                  <a:cubicBezTo>
                    <a:pt x="13" y="0"/>
                    <a:pt x="13" y="0"/>
                    <a:pt x="13" y="0"/>
                  </a:cubicBezTo>
                  <a:cubicBezTo>
                    <a:pt x="6" y="0"/>
                    <a:pt x="0" y="6"/>
                    <a:pt x="0" y="13"/>
                  </a:cubicBezTo>
                  <a:cubicBezTo>
                    <a:pt x="0" y="45"/>
                    <a:pt x="0" y="45"/>
                    <a:pt x="0" y="45"/>
                  </a:cubicBezTo>
                  <a:cubicBezTo>
                    <a:pt x="0" y="52"/>
                    <a:pt x="6" y="58"/>
                    <a:pt x="13" y="58"/>
                  </a:cubicBezTo>
                  <a:cubicBezTo>
                    <a:pt x="51" y="58"/>
                    <a:pt x="51" y="58"/>
                    <a:pt x="51" y="58"/>
                  </a:cubicBezTo>
                  <a:cubicBezTo>
                    <a:pt x="58" y="58"/>
                    <a:pt x="64" y="52"/>
                    <a:pt x="64" y="45"/>
                  </a:cubicBezTo>
                  <a:cubicBezTo>
                    <a:pt x="64" y="13"/>
                    <a:pt x="64" y="13"/>
                    <a:pt x="64" y="13"/>
                  </a:cubicBezTo>
                  <a:cubicBezTo>
                    <a:pt x="64" y="6"/>
                    <a:pt x="58" y="0"/>
                    <a:pt x="51" y="0"/>
                  </a:cubicBezTo>
                  <a:close/>
                </a:path>
              </a:pathLst>
            </a:custGeom>
            <a:grpFill/>
            <a:ln>
              <a:noFill/>
            </a:ln>
          </p:spPr>
          <p:txBody>
            <a:bodyPr vert="horz" wrap="square" lIns="68580" tIns="34290" rIns="68580" bIns="34290" numCol="1" anchor="t" anchorCtr="0" compatLnSpc="1"/>
            <a:lstStyle/>
            <a:p>
              <a:endParaRPr lang="zh-CN" altLang="en-US"/>
            </a:p>
          </p:txBody>
        </p:sp>
        <p:sp>
          <p:nvSpPr>
            <p:cNvPr id="336" name="Freeform 339"/>
            <p:cNvSpPr/>
            <p:nvPr/>
          </p:nvSpPr>
          <p:spPr bwMode="auto">
            <a:xfrm>
              <a:off x="2668191" y="2925241"/>
              <a:ext cx="46435" cy="42863"/>
            </a:xfrm>
            <a:custGeom>
              <a:avLst/>
              <a:gdLst>
                <a:gd name="T0" fmla="*/ 51 w 64"/>
                <a:gd name="T1" fmla="*/ 0 h 58"/>
                <a:gd name="T2" fmla="*/ 13 w 64"/>
                <a:gd name="T3" fmla="*/ 0 h 58"/>
                <a:gd name="T4" fmla="*/ 0 w 64"/>
                <a:gd name="T5" fmla="*/ 13 h 58"/>
                <a:gd name="T6" fmla="*/ 0 w 64"/>
                <a:gd name="T7" fmla="*/ 45 h 58"/>
                <a:gd name="T8" fmla="*/ 13 w 64"/>
                <a:gd name="T9" fmla="*/ 58 h 58"/>
                <a:gd name="T10" fmla="*/ 51 w 64"/>
                <a:gd name="T11" fmla="*/ 58 h 58"/>
                <a:gd name="T12" fmla="*/ 64 w 64"/>
                <a:gd name="T13" fmla="*/ 45 h 58"/>
                <a:gd name="T14" fmla="*/ 64 w 64"/>
                <a:gd name="T15" fmla="*/ 13 h 58"/>
                <a:gd name="T16" fmla="*/ 51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51" y="0"/>
                  </a:moveTo>
                  <a:cubicBezTo>
                    <a:pt x="13" y="0"/>
                    <a:pt x="13" y="0"/>
                    <a:pt x="13" y="0"/>
                  </a:cubicBezTo>
                  <a:cubicBezTo>
                    <a:pt x="6" y="0"/>
                    <a:pt x="0" y="6"/>
                    <a:pt x="0" y="13"/>
                  </a:cubicBezTo>
                  <a:cubicBezTo>
                    <a:pt x="0" y="45"/>
                    <a:pt x="0" y="45"/>
                    <a:pt x="0" y="45"/>
                  </a:cubicBezTo>
                  <a:cubicBezTo>
                    <a:pt x="0" y="52"/>
                    <a:pt x="6" y="58"/>
                    <a:pt x="13" y="58"/>
                  </a:cubicBezTo>
                  <a:cubicBezTo>
                    <a:pt x="51" y="58"/>
                    <a:pt x="51" y="58"/>
                    <a:pt x="51" y="58"/>
                  </a:cubicBezTo>
                  <a:cubicBezTo>
                    <a:pt x="58" y="58"/>
                    <a:pt x="64" y="52"/>
                    <a:pt x="64" y="45"/>
                  </a:cubicBezTo>
                  <a:cubicBezTo>
                    <a:pt x="64" y="13"/>
                    <a:pt x="64" y="13"/>
                    <a:pt x="64" y="13"/>
                  </a:cubicBezTo>
                  <a:cubicBezTo>
                    <a:pt x="64" y="6"/>
                    <a:pt x="58" y="0"/>
                    <a:pt x="51" y="0"/>
                  </a:cubicBezTo>
                  <a:close/>
                </a:path>
              </a:pathLst>
            </a:custGeom>
            <a:grpFill/>
            <a:ln>
              <a:noFill/>
            </a:ln>
          </p:spPr>
          <p:txBody>
            <a:bodyPr vert="horz" wrap="square" lIns="68580" tIns="34290" rIns="68580" bIns="34290" numCol="1" anchor="t" anchorCtr="0" compatLnSpc="1"/>
            <a:lstStyle/>
            <a:p>
              <a:endParaRPr lang="zh-CN" altLang="en-US"/>
            </a:p>
          </p:txBody>
        </p:sp>
        <p:sp>
          <p:nvSpPr>
            <p:cNvPr id="337" name="Freeform 340"/>
            <p:cNvSpPr/>
            <p:nvPr/>
          </p:nvSpPr>
          <p:spPr bwMode="auto">
            <a:xfrm>
              <a:off x="2742010" y="2925241"/>
              <a:ext cx="46435" cy="42863"/>
            </a:xfrm>
            <a:custGeom>
              <a:avLst/>
              <a:gdLst>
                <a:gd name="T0" fmla="*/ 50 w 63"/>
                <a:gd name="T1" fmla="*/ 0 h 58"/>
                <a:gd name="T2" fmla="*/ 13 w 63"/>
                <a:gd name="T3" fmla="*/ 0 h 58"/>
                <a:gd name="T4" fmla="*/ 0 w 63"/>
                <a:gd name="T5" fmla="*/ 13 h 58"/>
                <a:gd name="T6" fmla="*/ 0 w 63"/>
                <a:gd name="T7" fmla="*/ 45 h 58"/>
                <a:gd name="T8" fmla="*/ 13 w 63"/>
                <a:gd name="T9" fmla="*/ 58 h 58"/>
                <a:gd name="T10" fmla="*/ 50 w 63"/>
                <a:gd name="T11" fmla="*/ 58 h 58"/>
                <a:gd name="T12" fmla="*/ 63 w 63"/>
                <a:gd name="T13" fmla="*/ 45 h 58"/>
                <a:gd name="T14" fmla="*/ 63 w 63"/>
                <a:gd name="T15" fmla="*/ 13 h 58"/>
                <a:gd name="T16" fmla="*/ 50 w 63"/>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8">
                  <a:moveTo>
                    <a:pt x="50" y="0"/>
                  </a:moveTo>
                  <a:cubicBezTo>
                    <a:pt x="13" y="0"/>
                    <a:pt x="13" y="0"/>
                    <a:pt x="13" y="0"/>
                  </a:cubicBezTo>
                  <a:cubicBezTo>
                    <a:pt x="6" y="0"/>
                    <a:pt x="0" y="6"/>
                    <a:pt x="0" y="13"/>
                  </a:cubicBezTo>
                  <a:cubicBezTo>
                    <a:pt x="0" y="45"/>
                    <a:pt x="0" y="45"/>
                    <a:pt x="0" y="45"/>
                  </a:cubicBezTo>
                  <a:cubicBezTo>
                    <a:pt x="0" y="52"/>
                    <a:pt x="6" y="58"/>
                    <a:pt x="13" y="58"/>
                  </a:cubicBezTo>
                  <a:cubicBezTo>
                    <a:pt x="50" y="58"/>
                    <a:pt x="50" y="58"/>
                    <a:pt x="50" y="58"/>
                  </a:cubicBezTo>
                  <a:cubicBezTo>
                    <a:pt x="58" y="58"/>
                    <a:pt x="63" y="52"/>
                    <a:pt x="63" y="45"/>
                  </a:cubicBezTo>
                  <a:cubicBezTo>
                    <a:pt x="63" y="13"/>
                    <a:pt x="63" y="13"/>
                    <a:pt x="63" y="13"/>
                  </a:cubicBezTo>
                  <a:cubicBezTo>
                    <a:pt x="63" y="6"/>
                    <a:pt x="58" y="0"/>
                    <a:pt x="50" y="0"/>
                  </a:cubicBezTo>
                  <a:close/>
                </a:path>
              </a:pathLst>
            </a:custGeom>
            <a:grpFill/>
            <a:ln>
              <a:noFill/>
            </a:ln>
          </p:spPr>
          <p:txBody>
            <a:bodyPr vert="horz" wrap="square" lIns="68580" tIns="34290" rIns="68580" bIns="34290" numCol="1" anchor="t" anchorCtr="0" compatLnSpc="1"/>
            <a:lstStyle/>
            <a:p>
              <a:endParaRPr lang="zh-CN" altLang="en-US"/>
            </a:p>
          </p:txBody>
        </p:sp>
        <p:sp>
          <p:nvSpPr>
            <p:cNvPr id="338" name="Freeform 341"/>
            <p:cNvSpPr>
              <a:spLocks noEditPoints="1"/>
            </p:cNvSpPr>
            <p:nvPr/>
          </p:nvSpPr>
          <p:spPr bwMode="auto">
            <a:xfrm>
              <a:off x="6805613" y="2340644"/>
              <a:ext cx="130969" cy="209550"/>
            </a:xfrm>
            <a:custGeom>
              <a:avLst/>
              <a:gdLst>
                <a:gd name="T0" fmla="*/ 180 w 180"/>
                <a:gd name="T1" fmla="*/ 144 h 288"/>
                <a:gd name="T2" fmla="*/ 150 w 180"/>
                <a:gd name="T3" fmla="*/ 77 h 288"/>
                <a:gd name="T4" fmla="*/ 150 w 180"/>
                <a:gd name="T5" fmla="*/ 0 h 288"/>
                <a:gd name="T6" fmla="*/ 30 w 180"/>
                <a:gd name="T7" fmla="*/ 0 h 288"/>
                <a:gd name="T8" fmla="*/ 30 w 180"/>
                <a:gd name="T9" fmla="*/ 77 h 288"/>
                <a:gd name="T10" fmla="*/ 0 w 180"/>
                <a:gd name="T11" fmla="*/ 144 h 288"/>
                <a:gd name="T12" fmla="*/ 30 w 180"/>
                <a:gd name="T13" fmla="*/ 211 h 288"/>
                <a:gd name="T14" fmla="*/ 30 w 180"/>
                <a:gd name="T15" fmla="*/ 288 h 288"/>
                <a:gd name="T16" fmla="*/ 150 w 180"/>
                <a:gd name="T17" fmla="*/ 288 h 288"/>
                <a:gd name="T18" fmla="*/ 150 w 180"/>
                <a:gd name="T19" fmla="*/ 211 h 288"/>
                <a:gd name="T20" fmla="*/ 180 w 180"/>
                <a:gd name="T21" fmla="*/ 144 h 288"/>
                <a:gd name="T22" fmla="*/ 22 w 180"/>
                <a:gd name="T23" fmla="*/ 144 h 288"/>
                <a:gd name="T24" fmla="*/ 90 w 180"/>
                <a:gd name="T25" fmla="*/ 77 h 288"/>
                <a:gd name="T26" fmla="*/ 157 w 180"/>
                <a:gd name="T27" fmla="*/ 144 h 288"/>
                <a:gd name="T28" fmla="*/ 90 w 180"/>
                <a:gd name="T29" fmla="*/ 212 h 288"/>
                <a:gd name="T30" fmla="*/ 22 w 180"/>
                <a:gd name="T31"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88">
                  <a:moveTo>
                    <a:pt x="180" y="144"/>
                  </a:moveTo>
                  <a:cubicBezTo>
                    <a:pt x="180" y="118"/>
                    <a:pt x="169" y="94"/>
                    <a:pt x="150" y="77"/>
                  </a:cubicBezTo>
                  <a:cubicBezTo>
                    <a:pt x="150" y="0"/>
                    <a:pt x="150" y="0"/>
                    <a:pt x="150" y="0"/>
                  </a:cubicBezTo>
                  <a:cubicBezTo>
                    <a:pt x="30" y="0"/>
                    <a:pt x="30" y="0"/>
                    <a:pt x="30" y="0"/>
                  </a:cubicBezTo>
                  <a:cubicBezTo>
                    <a:pt x="30" y="77"/>
                    <a:pt x="30" y="77"/>
                    <a:pt x="30" y="77"/>
                  </a:cubicBezTo>
                  <a:cubicBezTo>
                    <a:pt x="12" y="93"/>
                    <a:pt x="0" y="117"/>
                    <a:pt x="0" y="144"/>
                  </a:cubicBezTo>
                  <a:cubicBezTo>
                    <a:pt x="0" y="171"/>
                    <a:pt x="12" y="195"/>
                    <a:pt x="30" y="211"/>
                  </a:cubicBezTo>
                  <a:cubicBezTo>
                    <a:pt x="30" y="288"/>
                    <a:pt x="30" y="288"/>
                    <a:pt x="30" y="288"/>
                  </a:cubicBezTo>
                  <a:cubicBezTo>
                    <a:pt x="150" y="288"/>
                    <a:pt x="150" y="288"/>
                    <a:pt x="150" y="288"/>
                  </a:cubicBezTo>
                  <a:cubicBezTo>
                    <a:pt x="150" y="211"/>
                    <a:pt x="150" y="211"/>
                    <a:pt x="150" y="211"/>
                  </a:cubicBezTo>
                  <a:cubicBezTo>
                    <a:pt x="169" y="194"/>
                    <a:pt x="180" y="171"/>
                    <a:pt x="180" y="144"/>
                  </a:cubicBezTo>
                  <a:close/>
                  <a:moveTo>
                    <a:pt x="22" y="144"/>
                  </a:moveTo>
                  <a:cubicBezTo>
                    <a:pt x="22" y="107"/>
                    <a:pt x="53" y="77"/>
                    <a:pt x="90" y="77"/>
                  </a:cubicBezTo>
                  <a:cubicBezTo>
                    <a:pt x="127" y="77"/>
                    <a:pt x="157" y="107"/>
                    <a:pt x="157" y="144"/>
                  </a:cubicBezTo>
                  <a:cubicBezTo>
                    <a:pt x="157" y="181"/>
                    <a:pt x="127" y="212"/>
                    <a:pt x="90" y="212"/>
                  </a:cubicBezTo>
                  <a:cubicBezTo>
                    <a:pt x="53" y="212"/>
                    <a:pt x="22" y="181"/>
                    <a:pt x="22" y="144"/>
                  </a:cubicBezTo>
                  <a:close/>
                </a:path>
              </a:pathLst>
            </a:custGeom>
            <a:grpFill/>
            <a:ln>
              <a:noFill/>
            </a:ln>
          </p:spPr>
          <p:txBody>
            <a:bodyPr vert="horz" wrap="square" lIns="68580" tIns="34290" rIns="68580" bIns="34290" numCol="1" anchor="t" anchorCtr="0" compatLnSpc="1"/>
            <a:lstStyle/>
            <a:p>
              <a:endParaRPr lang="zh-CN" altLang="en-US"/>
            </a:p>
          </p:txBody>
        </p:sp>
        <p:sp>
          <p:nvSpPr>
            <p:cNvPr id="339" name="Freeform 342"/>
            <p:cNvSpPr/>
            <p:nvPr/>
          </p:nvSpPr>
          <p:spPr bwMode="auto">
            <a:xfrm>
              <a:off x="6863954" y="2409701"/>
              <a:ext cx="40481" cy="60722"/>
            </a:xfrm>
            <a:custGeom>
              <a:avLst/>
              <a:gdLst>
                <a:gd name="T0" fmla="*/ 2 w 55"/>
                <a:gd name="T1" fmla="*/ 56 h 84"/>
                <a:gd name="T2" fmla="*/ 43 w 55"/>
                <a:gd name="T3" fmla="*/ 84 h 84"/>
                <a:gd name="T4" fmla="*/ 45 w 55"/>
                <a:gd name="T5" fmla="*/ 84 h 84"/>
                <a:gd name="T6" fmla="*/ 46 w 55"/>
                <a:gd name="T7" fmla="*/ 84 h 84"/>
                <a:gd name="T8" fmla="*/ 49 w 55"/>
                <a:gd name="T9" fmla="*/ 83 h 84"/>
                <a:gd name="T10" fmla="*/ 54 w 55"/>
                <a:gd name="T11" fmla="*/ 74 h 84"/>
                <a:gd name="T12" fmla="*/ 53 w 55"/>
                <a:gd name="T13" fmla="*/ 69 h 84"/>
                <a:gd name="T14" fmla="*/ 17 w 55"/>
                <a:gd name="T15" fmla="*/ 45 h 84"/>
                <a:gd name="T16" fmla="*/ 17 w 55"/>
                <a:gd name="T17" fmla="*/ 4 h 84"/>
                <a:gd name="T18" fmla="*/ 16 w 55"/>
                <a:gd name="T19" fmla="*/ 1 h 84"/>
                <a:gd name="T20" fmla="*/ 13 w 55"/>
                <a:gd name="T21" fmla="*/ 0 h 84"/>
                <a:gd name="T22" fmla="*/ 3 w 55"/>
                <a:gd name="T23" fmla="*/ 0 h 84"/>
                <a:gd name="T24" fmla="*/ 1 w 55"/>
                <a:gd name="T25" fmla="*/ 1 h 84"/>
                <a:gd name="T26" fmla="*/ 0 w 55"/>
                <a:gd name="T27" fmla="*/ 4 h 84"/>
                <a:gd name="T28" fmla="*/ 0 w 55"/>
                <a:gd name="T29" fmla="*/ 53 h 84"/>
                <a:gd name="T30" fmla="*/ 1 w 55"/>
                <a:gd name="T31" fmla="*/ 55 h 84"/>
                <a:gd name="T32" fmla="*/ 2 w 55"/>
                <a:gd name="T33"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84">
                  <a:moveTo>
                    <a:pt x="2" y="56"/>
                  </a:moveTo>
                  <a:cubicBezTo>
                    <a:pt x="43" y="84"/>
                    <a:pt x="43" y="84"/>
                    <a:pt x="43" y="84"/>
                  </a:cubicBezTo>
                  <a:cubicBezTo>
                    <a:pt x="44" y="84"/>
                    <a:pt x="45" y="84"/>
                    <a:pt x="45" y="84"/>
                  </a:cubicBezTo>
                  <a:cubicBezTo>
                    <a:pt x="46" y="84"/>
                    <a:pt x="46" y="84"/>
                    <a:pt x="46" y="84"/>
                  </a:cubicBezTo>
                  <a:cubicBezTo>
                    <a:pt x="47" y="84"/>
                    <a:pt x="48" y="84"/>
                    <a:pt x="49" y="83"/>
                  </a:cubicBezTo>
                  <a:cubicBezTo>
                    <a:pt x="54" y="74"/>
                    <a:pt x="54" y="74"/>
                    <a:pt x="54" y="74"/>
                  </a:cubicBezTo>
                  <a:cubicBezTo>
                    <a:pt x="55" y="73"/>
                    <a:pt x="54" y="70"/>
                    <a:pt x="53" y="69"/>
                  </a:cubicBezTo>
                  <a:cubicBezTo>
                    <a:pt x="17" y="45"/>
                    <a:pt x="17" y="45"/>
                    <a:pt x="17" y="45"/>
                  </a:cubicBezTo>
                  <a:cubicBezTo>
                    <a:pt x="17" y="4"/>
                    <a:pt x="17" y="4"/>
                    <a:pt x="17" y="4"/>
                  </a:cubicBezTo>
                  <a:cubicBezTo>
                    <a:pt x="17" y="3"/>
                    <a:pt x="17" y="2"/>
                    <a:pt x="16" y="1"/>
                  </a:cubicBezTo>
                  <a:cubicBezTo>
                    <a:pt x="15" y="0"/>
                    <a:pt x="14" y="0"/>
                    <a:pt x="13" y="0"/>
                  </a:cubicBezTo>
                  <a:cubicBezTo>
                    <a:pt x="3" y="0"/>
                    <a:pt x="3" y="0"/>
                    <a:pt x="3" y="0"/>
                  </a:cubicBezTo>
                  <a:cubicBezTo>
                    <a:pt x="2" y="0"/>
                    <a:pt x="1" y="0"/>
                    <a:pt x="1" y="1"/>
                  </a:cubicBezTo>
                  <a:cubicBezTo>
                    <a:pt x="0" y="2"/>
                    <a:pt x="0" y="3"/>
                    <a:pt x="0" y="4"/>
                  </a:cubicBezTo>
                  <a:cubicBezTo>
                    <a:pt x="0" y="53"/>
                    <a:pt x="0" y="53"/>
                    <a:pt x="0" y="53"/>
                  </a:cubicBezTo>
                  <a:cubicBezTo>
                    <a:pt x="0" y="54"/>
                    <a:pt x="0" y="55"/>
                    <a:pt x="1" y="55"/>
                  </a:cubicBezTo>
                  <a:cubicBezTo>
                    <a:pt x="1" y="56"/>
                    <a:pt x="1" y="56"/>
                    <a:pt x="2" y="56"/>
                  </a:cubicBezTo>
                  <a:close/>
                </a:path>
              </a:pathLst>
            </a:custGeom>
            <a:grpFill/>
            <a:ln>
              <a:noFill/>
            </a:ln>
          </p:spPr>
          <p:txBody>
            <a:bodyPr vert="horz" wrap="square" lIns="68580" tIns="34290" rIns="68580" bIns="34290" numCol="1" anchor="t" anchorCtr="0" compatLnSpc="1"/>
            <a:lstStyle/>
            <a:p>
              <a:endParaRPr lang="zh-CN" altLang="en-US"/>
            </a:p>
          </p:txBody>
        </p:sp>
        <p:sp>
          <p:nvSpPr>
            <p:cNvPr id="340" name="Freeform 343"/>
            <p:cNvSpPr>
              <a:spLocks noEditPoints="1"/>
            </p:cNvSpPr>
            <p:nvPr/>
          </p:nvSpPr>
          <p:spPr bwMode="auto">
            <a:xfrm>
              <a:off x="3885010" y="2814513"/>
              <a:ext cx="120254" cy="100013"/>
            </a:xfrm>
            <a:custGeom>
              <a:avLst/>
              <a:gdLst>
                <a:gd name="T0" fmla="*/ 106 w 166"/>
                <a:gd name="T1" fmla="*/ 138 h 138"/>
                <a:gd name="T2" fmla="*/ 166 w 166"/>
                <a:gd name="T3" fmla="*/ 121 h 138"/>
                <a:gd name="T4" fmla="*/ 106 w 166"/>
                <a:gd name="T5" fmla="*/ 80 h 138"/>
                <a:gd name="T6" fmla="*/ 112 w 166"/>
                <a:gd name="T7" fmla="*/ 63 h 138"/>
                <a:gd name="T8" fmla="*/ 114 w 166"/>
                <a:gd name="T9" fmla="*/ 53 h 138"/>
                <a:gd name="T10" fmla="*/ 114 w 166"/>
                <a:gd name="T11" fmla="*/ 31 h 138"/>
                <a:gd name="T12" fmla="*/ 104 w 166"/>
                <a:gd name="T13" fmla="*/ 6 h 138"/>
                <a:gd name="T14" fmla="*/ 85 w 166"/>
                <a:gd name="T15" fmla="*/ 0 h 138"/>
                <a:gd name="T16" fmla="*/ 82 w 166"/>
                <a:gd name="T17" fmla="*/ 0 h 138"/>
                <a:gd name="T18" fmla="*/ 80 w 166"/>
                <a:gd name="T19" fmla="*/ 0 h 138"/>
                <a:gd name="T20" fmla="*/ 80 w 166"/>
                <a:gd name="T21" fmla="*/ 0 h 138"/>
                <a:gd name="T22" fmla="*/ 51 w 166"/>
                <a:gd name="T23" fmla="*/ 26 h 138"/>
                <a:gd name="T24" fmla="*/ 51 w 166"/>
                <a:gd name="T25" fmla="*/ 49 h 138"/>
                <a:gd name="T26" fmla="*/ 51 w 166"/>
                <a:gd name="T27" fmla="*/ 53 h 138"/>
                <a:gd name="T28" fmla="*/ 58 w 166"/>
                <a:gd name="T29" fmla="*/ 77 h 138"/>
                <a:gd name="T30" fmla="*/ 21 w 166"/>
                <a:gd name="T31" fmla="*/ 102 h 138"/>
                <a:gd name="T32" fmla="*/ 0 w 166"/>
                <a:gd name="T33" fmla="*/ 138 h 138"/>
                <a:gd name="T34" fmla="*/ 83 w 166"/>
                <a:gd name="T35" fmla="*/ 118 h 138"/>
                <a:gd name="T36" fmla="*/ 52 w 166"/>
                <a:gd name="T37" fmla="*/ 53 h 138"/>
                <a:gd name="T38" fmla="*/ 55 w 166"/>
                <a:gd name="T39" fmla="*/ 24 h 138"/>
                <a:gd name="T40" fmla="*/ 76 w 166"/>
                <a:gd name="T41" fmla="*/ 27 h 138"/>
                <a:gd name="T42" fmla="*/ 82 w 166"/>
                <a:gd name="T43" fmla="*/ 28 h 138"/>
                <a:gd name="T44" fmla="*/ 88 w 166"/>
                <a:gd name="T45" fmla="*/ 28 h 138"/>
                <a:gd name="T46" fmla="*/ 91 w 166"/>
                <a:gd name="T47" fmla="*/ 5 h 138"/>
                <a:gd name="T48" fmla="*/ 110 w 166"/>
                <a:gd name="T49" fmla="*/ 46 h 138"/>
                <a:gd name="T50" fmla="*/ 113 w 166"/>
                <a:gd name="T51" fmla="*/ 59 h 138"/>
                <a:gd name="T52" fmla="*/ 95 w 166"/>
                <a:gd name="T53" fmla="*/ 89 h 138"/>
                <a:gd name="T54" fmla="*/ 73 w 166"/>
                <a:gd name="T55" fmla="*/ 86 h 138"/>
                <a:gd name="T56" fmla="*/ 67 w 166"/>
                <a:gd name="T57" fmla="*/ 85 h 138"/>
                <a:gd name="T58" fmla="*/ 66 w 166"/>
                <a:gd name="T59" fmla="*/ 89 h 138"/>
                <a:gd name="T60" fmla="*/ 70 w 166"/>
                <a:gd name="T61" fmla="*/ 91 h 138"/>
                <a:gd name="T62" fmla="*/ 91 w 166"/>
                <a:gd name="T63" fmla="*/ 88 h 138"/>
                <a:gd name="T64" fmla="*/ 98 w 166"/>
                <a:gd name="T65" fmla="*/ 88 h 138"/>
                <a:gd name="T66" fmla="*/ 101 w 166"/>
                <a:gd name="T67" fmla="*/ 93 h 138"/>
                <a:gd name="T68" fmla="*/ 92 w 166"/>
                <a:gd name="T69" fmla="*/ 94 h 138"/>
                <a:gd name="T70" fmla="*/ 86 w 166"/>
                <a:gd name="T71" fmla="*/ 93 h 138"/>
                <a:gd name="T72" fmla="*/ 78 w 166"/>
                <a:gd name="T73" fmla="*/ 94 h 138"/>
                <a:gd name="T74" fmla="*/ 69 w 166"/>
                <a:gd name="T75" fmla="*/ 98 h 138"/>
                <a:gd name="T76" fmla="*/ 66 w 166"/>
                <a:gd name="T77" fmla="*/ 8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138">
                  <a:moveTo>
                    <a:pt x="83" y="118"/>
                  </a:moveTo>
                  <a:cubicBezTo>
                    <a:pt x="95" y="118"/>
                    <a:pt x="104" y="127"/>
                    <a:pt x="106" y="138"/>
                  </a:cubicBezTo>
                  <a:cubicBezTo>
                    <a:pt x="166" y="138"/>
                    <a:pt x="166" y="138"/>
                    <a:pt x="166" y="138"/>
                  </a:cubicBezTo>
                  <a:cubicBezTo>
                    <a:pt x="166" y="121"/>
                    <a:pt x="166" y="121"/>
                    <a:pt x="166" y="121"/>
                  </a:cubicBezTo>
                  <a:cubicBezTo>
                    <a:pt x="166" y="121"/>
                    <a:pt x="166" y="111"/>
                    <a:pt x="145" y="102"/>
                  </a:cubicBezTo>
                  <a:cubicBezTo>
                    <a:pt x="137" y="98"/>
                    <a:pt x="124" y="86"/>
                    <a:pt x="106" y="80"/>
                  </a:cubicBezTo>
                  <a:cubicBezTo>
                    <a:pt x="107" y="78"/>
                    <a:pt x="107" y="77"/>
                    <a:pt x="108" y="75"/>
                  </a:cubicBezTo>
                  <a:cubicBezTo>
                    <a:pt x="109" y="71"/>
                    <a:pt x="111" y="67"/>
                    <a:pt x="112" y="63"/>
                  </a:cubicBezTo>
                  <a:cubicBezTo>
                    <a:pt x="113" y="60"/>
                    <a:pt x="114" y="57"/>
                    <a:pt x="114" y="53"/>
                  </a:cubicBezTo>
                  <a:cubicBezTo>
                    <a:pt x="114" y="53"/>
                    <a:pt x="114" y="53"/>
                    <a:pt x="114" y="53"/>
                  </a:cubicBezTo>
                  <a:cubicBezTo>
                    <a:pt x="114" y="51"/>
                    <a:pt x="114" y="49"/>
                    <a:pt x="114" y="48"/>
                  </a:cubicBezTo>
                  <a:cubicBezTo>
                    <a:pt x="114" y="41"/>
                    <a:pt x="114" y="35"/>
                    <a:pt x="114" y="31"/>
                  </a:cubicBezTo>
                  <a:cubicBezTo>
                    <a:pt x="114" y="29"/>
                    <a:pt x="114" y="28"/>
                    <a:pt x="114" y="26"/>
                  </a:cubicBezTo>
                  <a:cubicBezTo>
                    <a:pt x="113" y="17"/>
                    <a:pt x="110" y="10"/>
                    <a:pt x="104" y="6"/>
                  </a:cubicBezTo>
                  <a:cubicBezTo>
                    <a:pt x="99" y="2"/>
                    <a:pt x="92" y="0"/>
                    <a:pt x="85" y="0"/>
                  </a:cubicBezTo>
                  <a:cubicBezTo>
                    <a:pt x="85" y="0"/>
                    <a:pt x="85" y="0"/>
                    <a:pt x="85" y="0"/>
                  </a:cubicBezTo>
                  <a:cubicBezTo>
                    <a:pt x="82" y="0"/>
                    <a:pt x="82" y="0"/>
                    <a:pt x="82" y="0"/>
                  </a:cubicBezTo>
                  <a:cubicBezTo>
                    <a:pt x="82" y="0"/>
                    <a:pt x="82" y="0"/>
                    <a:pt x="82" y="0"/>
                  </a:cubicBezTo>
                  <a:cubicBezTo>
                    <a:pt x="82" y="0"/>
                    <a:pt x="82" y="0"/>
                    <a:pt x="82" y="0"/>
                  </a:cubicBezTo>
                  <a:cubicBezTo>
                    <a:pt x="80" y="0"/>
                    <a:pt x="80" y="0"/>
                    <a:pt x="80" y="0"/>
                  </a:cubicBezTo>
                  <a:cubicBezTo>
                    <a:pt x="80" y="0"/>
                    <a:pt x="80" y="0"/>
                    <a:pt x="80" y="0"/>
                  </a:cubicBezTo>
                  <a:cubicBezTo>
                    <a:pt x="80" y="0"/>
                    <a:pt x="80" y="0"/>
                    <a:pt x="80" y="0"/>
                  </a:cubicBezTo>
                  <a:cubicBezTo>
                    <a:pt x="72" y="0"/>
                    <a:pt x="66" y="2"/>
                    <a:pt x="60" y="6"/>
                  </a:cubicBezTo>
                  <a:cubicBezTo>
                    <a:pt x="55" y="10"/>
                    <a:pt x="51" y="17"/>
                    <a:pt x="51" y="26"/>
                  </a:cubicBezTo>
                  <a:cubicBezTo>
                    <a:pt x="50" y="27"/>
                    <a:pt x="50" y="29"/>
                    <a:pt x="50" y="30"/>
                  </a:cubicBezTo>
                  <a:cubicBezTo>
                    <a:pt x="50" y="35"/>
                    <a:pt x="51" y="41"/>
                    <a:pt x="51" y="49"/>
                  </a:cubicBezTo>
                  <a:cubicBezTo>
                    <a:pt x="51" y="50"/>
                    <a:pt x="51" y="52"/>
                    <a:pt x="51" y="53"/>
                  </a:cubicBezTo>
                  <a:cubicBezTo>
                    <a:pt x="51" y="53"/>
                    <a:pt x="51" y="53"/>
                    <a:pt x="51" y="53"/>
                  </a:cubicBezTo>
                  <a:cubicBezTo>
                    <a:pt x="51" y="62"/>
                    <a:pt x="55" y="69"/>
                    <a:pt x="57" y="75"/>
                  </a:cubicBezTo>
                  <a:cubicBezTo>
                    <a:pt x="57" y="76"/>
                    <a:pt x="58" y="76"/>
                    <a:pt x="58" y="77"/>
                  </a:cubicBezTo>
                  <a:cubicBezTo>
                    <a:pt x="58" y="78"/>
                    <a:pt x="58" y="79"/>
                    <a:pt x="59" y="80"/>
                  </a:cubicBezTo>
                  <a:cubicBezTo>
                    <a:pt x="42" y="87"/>
                    <a:pt x="29" y="98"/>
                    <a:pt x="21" y="102"/>
                  </a:cubicBezTo>
                  <a:cubicBezTo>
                    <a:pt x="0" y="111"/>
                    <a:pt x="0" y="121"/>
                    <a:pt x="0" y="121"/>
                  </a:cubicBezTo>
                  <a:cubicBezTo>
                    <a:pt x="0" y="138"/>
                    <a:pt x="0" y="138"/>
                    <a:pt x="0" y="138"/>
                  </a:cubicBezTo>
                  <a:cubicBezTo>
                    <a:pt x="59" y="138"/>
                    <a:pt x="59" y="138"/>
                    <a:pt x="59" y="138"/>
                  </a:cubicBezTo>
                  <a:cubicBezTo>
                    <a:pt x="61" y="127"/>
                    <a:pt x="71" y="118"/>
                    <a:pt x="83" y="118"/>
                  </a:cubicBezTo>
                  <a:close/>
                  <a:moveTo>
                    <a:pt x="52" y="59"/>
                  </a:moveTo>
                  <a:cubicBezTo>
                    <a:pt x="52" y="57"/>
                    <a:pt x="51" y="55"/>
                    <a:pt x="52" y="53"/>
                  </a:cubicBezTo>
                  <a:cubicBezTo>
                    <a:pt x="55" y="46"/>
                    <a:pt x="55" y="46"/>
                    <a:pt x="55" y="46"/>
                  </a:cubicBezTo>
                  <a:cubicBezTo>
                    <a:pt x="55" y="24"/>
                    <a:pt x="55" y="24"/>
                    <a:pt x="55" y="24"/>
                  </a:cubicBezTo>
                  <a:cubicBezTo>
                    <a:pt x="58" y="8"/>
                    <a:pt x="74" y="5"/>
                    <a:pt x="74" y="5"/>
                  </a:cubicBezTo>
                  <a:cubicBezTo>
                    <a:pt x="76" y="27"/>
                    <a:pt x="76" y="27"/>
                    <a:pt x="76" y="27"/>
                  </a:cubicBezTo>
                  <a:cubicBezTo>
                    <a:pt x="76" y="27"/>
                    <a:pt x="76" y="28"/>
                    <a:pt x="77" y="28"/>
                  </a:cubicBezTo>
                  <a:cubicBezTo>
                    <a:pt x="78" y="28"/>
                    <a:pt x="81" y="28"/>
                    <a:pt x="82" y="28"/>
                  </a:cubicBezTo>
                  <a:cubicBezTo>
                    <a:pt x="82" y="28"/>
                    <a:pt x="82" y="28"/>
                    <a:pt x="83" y="28"/>
                  </a:cubicBezTo>
                  <a:cubicBezTo>
                    <a:pt x="84" y="28"/>
                    <a:pt x="87" y="28"/>
                    <a:pt x="88" y="28"/>
                  </a:cubicBezTo>
                  <a:cubicBezTo>
                    <a:pt x="89" y="28"/>
                    <a:pt x="89" y="27"/>
                    <a:pt x="89" y="27"/>
                  </a:cubicBezTo>
                  <a:cubicBezTo>
                    <a:pt x="91" y="5"/>
                    <a:pt x="91" y="5"/>
                    <a:pt x="91" y="5"/>
                  </a:cubicBezTo>
                  <a:cubicBezTo>
                    <a:pt x="91" y="5"/>
                    <a:pt x="106" y="8"/>
                    <a:pt x="109" y="24"/>
                  </a:cubicBezTo>
                  <a:cubicBezTo>
                    <a:pt x="110" y="46"/>
                    <a:pt x="110" y="46"/>
                    <a:pt x="110" y="46"/>
                  </a:cubicBezTo>
                  <a:cubicBezTo>
                    <a:pt x="113" y="53"/>
                    <a:pt x="113" y="53"/>
                    <a:pt x="113" y="53"/>
                  </a:cubicBezTo>
                  <a:cubicBezTo>
                    <a:pt x="113" y="55"/>
                    <a:pt x="113" y="57"/>
                    <a:pt x="113" y="59"/>
                  </a:cubicBezTo>
                  <a:cubicBezTo>
                    <a:pt x="109" y="68"/>
                    <a:pt x="99" y="78"/>
                    <a:pt x="98" y="85"/>
                  </a:cubicBezTo>
                  <a:cubicBezTo>
                    <a:pt x="95" y="89"/>
                    <a:pt x="95" y="89"/>
                    <a:pt x="95" y="89"/>
                  </a:cubicBezTo>
                  <a:cubicBezTo>
                    <a:pt x="92" y="86"/>
                    <a:pt x="92" y="86"/>
                    <a:pt x="92" y="86"/>
                  </a:cubicBezTo>
                  <a:cubicBezTo>
                    <a:pt x="73" y="86"/>
                    <a:pt x="73" y="86"/>
                    <a:pt x="73" y="86"/>
                  </a:cubicBezTo>
                  <a:cubicBezTo>
                    <a:pt x="70" y="89"/>
                    <a:pt x="70" y="89"/>
                    <a:pt x="70" y="89"/>
                  </a:cubicBezTo>
                  <a:cubicBezTo>
                    <a:pt x="67" y="85"/>
                    <a:pt x="67" y="85"/>
                    <a:pt x="67" y="85"/>
                  </a:cubicBezTo>
                  <a:cubicBezTo>
                    <a:pt x="66" y="78"/>
                    <a:pt x="56" y="68"/>
                    <a:pt x="52" y="59"/>
                  </a:cubicBezTo>
                  <a:close/>
                  <a:moveTo>
                    <a:pt x="66" y="89"/>
                  </a:moveTo>
                  <a:cubicBezTo>
                    <a:pt x="66" y="89"/>
                    <a:pt x="67" y="88"/>
                    <a:pt x="67" y="88"/>
                  </a:cubicBezTo>
                  <a:cubicBezTo>
                    <a:pt x="70" y="91"/>
                    <a:pt x="70" y="91"/>
                    <a:pt x="70" y="91"/>
                  </a:cubicBezTo>
                  <a:cubicBezTo>
                    <a:pt x="73" y="88"/>
                    <a:pt x="73" y="88"/>
                    <a:pt x="73" y="88"/>
                  </a:cubicBezTo>
                  <a:cubicBezTo>
                    <a:pt x="91" y="88"/>
                    <a:pt x="91" y="88"/>
                    <a:pt x="91" y="88"/>
                  </a:cubicBezTo>
                  <a:cubicBezTo>
                    <a:pt x="95" y="91"/>
                    <a:pt x="95" y="91"/>
                    <a:pt x="95" y="91"/>
                  </a:cubicBezTo>
                  <a:cubicBezTo>
                    <a:pt x="98" y="88"/>
                    <a:pt x="98" y="88"/>
                    <a:pt x="98" y="88"/>
                  </a:cubicBezTo>
                  <a:cubicBezTo>
                    <a:pt x="98" y="88"/>
                    <a:pt x="99" y="89"/>
                    <a:pt x="99" y="89"/>
                  </a:cubicBezTo>
                  <a:cubicBezTo>
                    <a:pt x="99" y="90"/>
                    <a:pt x="100" y="92"/>
                    <a:pt x="101" y="93"/>
                  </a:cubicBezTo>
                  <a:cubicBezTo>
                    <a:pt x="100" y="95"/>
                    <a:pt x="98" y="97"/>
                    <a:pt x="96" y="98"/>
                  </a:cubicBezTo>
                  <a:cubicBezTo>
                    <a:pt x="92" y="94"/>
                    <a:pt x="92" y="94"/>
                    <a:pt x="92" y="94"/>
                  </a:cubicBezTo>
                  <a:cubicBezTo>
                    <a:pt x="86" y="94"/>
                    <a:pt x="86" y="94"/>
                    <a:pt x="86" y="94"/>
                  </a:cubicBezTo>
                  <a:cubicBezTo>
                    <a:pt x="86" y="93"/>
                    <a:pt x="86" y="93"/>
                    <a:pt x="86" y="93"/>
                  </a:cubicBezTo>
                  <a:cubicBezTo>
                    <a:pt x="79" y="93"/>
                    <a:pt x="79" y="93"/>
                    <a:pt x="79" y="93"/>
                  </a:cubicBezTo>
                  <a:cubicBezTo>
                    <a:pt x="78" y="94"/>
                    <a:pt x="78" y="94"/>
                    <a:pt x="78" y="94"/>
                  </a:cubicBezTo>
                  <a:cubicBezTo>
                    <a:pt x="73" y="94"/>
                    <a:pt x="73" y="94"/>
                    <a:pt x="73" y="94"/>
                  </a:cubicBezTo>
                  <a:cubicBezTo>
                    <a:pt x="69" y="98"/>
                    <a:pt x="69" y="98"/>
                    <a:pt x="69" y="98"/>
                  </a:cubicBezTo>
                  <a:cubicBezTo>
                    <a:pt x="67" y="97"/>
                    <a:pt x="65" y="95"/>
                    <a:pt x="64" y="93"/>
                  </a:cubicBezTo>
                  <a:cubicBezTo>
                    <a:pt x="65" y="92"/>
                    <a:pt x="66" y="90"/>
                    <a:pt x="66" y="89"/>
                  </a:cubicBezTo>
                  <a:close/>
                </a:path>
              </a:pathLst>
            </a:custGeom>
            <a:grpFill/>
            <a:ln>
              <a:noFill/>
            </a:ln>
          </p:spPr>
          <p:txBody>
            <a:bodyPr vert="horz" wrap="square" lIns="68580" tIns="34290" rIns="68580" bIns="34290" numCol="1" anchor="t" anchorCtr="0" compatLnSpc="1"/>
            <a:lstStyle/>
            <a:p>
              <a:endParaRPr lang="zh-CN" altLang="en-US"/>
            </a:p>
          </p:txBody>
        </p:sp>
        <p:sp>
          <p:nvSpPr>
            <p:cNvPr id="341" name="Freeform 344"/>
            <p:cNvSpPr/>
            <p:nvPr/>
          </p:nvSpPr>
          <p:spPr bwMode="auto">
            <a:xfrm>
              <a:off x="3948113" y="2851423"/>
              <a:ext cx="13097" cy="3572"/>
            </a:xfrm>
            <a:custGeom>
              <a:avLst/>
              <a:gdLst>
                <a:gd name="T0" fmla="*/ 18 w 18"/>
                <a:gd name="T1" fmla="*/ 3 h 6"/>
                <a:gd name="T2" fmla="*/ 16 w 18"/>
                <a:gd name="T3" fmla="*/ 0 h 6"/>
                <a:gd name="T4" fmla="*/ 0 w 18"/>
                <a:gd name="T5" fmla="*/ 3 h 6"/>
                <a:gd name="T6" fmla="*/ 1 w 18"/>
                <a:gd name="T7" fmla="*/ 6 h 6"/>
                <a:gd name="T8" fmla="*/ 18 w 18"/>
                <a:gd name="T9" fmla="*/ 3 h 6"/>
              </a:gdLst>
              <a:ahLst/>
              <a:cxnLst>
                <a:cxn ang="0">
                  <a:pos x="T0" y="T1"/>
                </a:cxn>
                <a:cxn ang="0">
                  <a:pos x="T2" y="T3"/>
                </a:cxn>
                <a:cxn ang="0">
                  <a:pos x="T4" y="T5"/>
                </a:cxn>
                <a:cxn ang="0">
                  <a:pos x="T6" y="T7"/>
                </a:cxn>
                <a:cxn ang="0">
                  <a:pos x="T8" y="T9"/>
                </a:cxn>
              </a:cxnLst>
              <a:rect l="0" t="0" r="r" b="b"/>
              <a:pathLst>
                <a:path w="18" h="6">
                  <a:moveTo>
                    <a:pt x="18" y="3"/>
                  </a:moveTo>
                  <a:cubicBezTo>
                    <a:pt x="16" y="0"/>
                    <a:pt x="16" y="0"/>
                    <a:pt x="16" y="0"/>
                  </a:cubicBezTo>
                  <a:cubicBezTo>
                    <a:pt x="16" y="0"/>
                    <a:pt x="11" y="3"/>
                    <a:pt x="0" y="3"/>
                  </a:cubicBezTo>
                  <a:cubicBezTo>
                    <a:pt x="1" y="6"/>
                    <a:pt x="1" y="6"/>
                    <a:pt x="1" y="6"/>
                  </a:cubicBezTo>
                  <a:cubicBezTo>
                    <a:pt x="1" y="6"/>
                    <a:pt x="15" y="6"/>
                    <a:pt x="18" y="3"/>
                  </a:cubicBezTo>
                  <a:close/>
                </a:path>
              </a:pathLst>
            </a:custGeom>
            <a:grpFill/>
            <a:ln>
              <a:noFill/>
            </a:ln>
          </p:spPr>
          <p:txBody>
            <a:bodyPr vert="horz" wrap="square" lIns="68580" tIns="34290" rIns="68580" bIns="34290" numCol="1" anchor="t" anchorCtr="0" compatLnSpc="1"/>
            <a:lstStyle/>
            <a:p>
              <a:endParaRPr lang="zh-CN" altLang="en-US"/>
            </a:p>
          </p:txBody>
        </p:sp>
        <p:sp>
          <p:nvSpPr>
            <p:cNvPr id="342" name="Freeform 345"/>
            <p:cNvSpPr/>
            <p:nvPr/>
          </p:nvSpPr>
          <p:spPr bwMode="auto">
            <a:xfrm>
              <a:off x="3927873" y="2851423"/>
              <a:ext cx="13097" cy="3572"/>
            </a:xfrm>
            <a:custGeom>
              <a:avLst/>
              <a:gdLst>
                <a:gd name="T0" fmla="*/ 17 w 18"/>
                <a:gd name="T1" fmla="*/ 6 h 6"/>
                <a:gd name="T2" fmla="*/ 18 w 18"/>
                <a:gd name="T3" fmla="*/ 3 h 6"/>
                <a:gd name="T4" fmla="*/ 2 w 18"/>
                <a:gd name="T5" fmla="*/ 0 h 6"/>
                <a:gd name="T6" fmla="*/ 0 w 18"/>
                <a:gd name="T7" fmla="*/ 3 h 6"/>
                <a:gd name="T8" fmla="*/ 17 w 18"/>
                <a:gd name="T9" fmla="*/ 6 h 6"/>
              </a:gdLst>
              <a:ahLst/>
              <a:cxnLst>
                <a:cxn ang="0">
                  <a:pos x="T0" y="T1"/>
                </a:cxn>
                <a:cxn ang="0">
                  <a:pos x="T2" y="T3"/>
                </a:cxn>
                <a:cxn ang="0">
                  <a:pos x="T4" y="T5"/>
                </a:cxn>
                <a:cxn ang="0">
                  <a:pos x="T6" y="T7"/>
                </a:cxn>
                <a:cxn ang="0">
                  <a:pos x="T8" y="T9"/>
                </a:cxn>
              </a:cxnLst>
              <a:rect l="0" t="0" r="r" b="b"/>
              <a:pathLst>
                <a:path w="18" h="6">
                  <a:moveTo>
                    <a:pt x="17" y="6"/>
                  </a:moveTo>
                  <a:cubicBezTo>
                    <a:pt x="18" y="3"/>
                    <a:pt x="18" y="3"/>
                    <a:pt x="18" y="3"/>
                  </a:cubicBezTo>
                  <a:cubicBezTo>
                    <a:pt x="7" y="3"/>
                    <a:pt x="2" y="0"/>
                    <a:pt x="2" y="0"/>
                  </a:cubicBezTo>
                  <a:cubicBezTo>
                    <a:pt x="0" y="3"/>
                    <a:pt x="0" y="3"/>
                    <a:pt x="0" y="3"/>
                  </a:cubicBezTo>
                  <a:cubicBezTo>
                    <a:pt x="3" y="6"/>
                    <a:pt x="17" y="6"/>
                    <a:pt x="17" y="6"/>
                  </a:cubicBezTo>
                  <a:close/>
                </a:path>
              </a:pathLst>
            </a:custGeom>
            <a:grpFill/>
            <a:ln>
              <a:noFill/>
            </a:ln>
          </p:spPr>
          <p:txBody>
            <a:bodyPr vert="horz" wrap="square" lIns="68580" tIns="34290" rIns="68580" bIns="34290" numCol="1" anchor="t" anchorCtr="0" compatLnSpc="1"/>
            <a:lstStyle/>
            <a:p>
              <a:endParaRPr lang="zh-CN" altLang="en-US"/>
            </a:p>
          </p:txBody>
        </p:sp>
        <p:sp>
          <p:nvSpPr>
            <p:cNvPr id="343" name="Freeform 346"/>
            <p:cNvSpPr/>
            <p:nvPr/>
          </p:nvSpPr>
          <p:spPr bwMode="auto">
            <a:xfrm>
              <a:off x="3930254" y="2902620"/>
              <a:ext cx="28575" cy="11906"/>
            </a:xfrm>
            <a:custGeom>
              <a:avLst/>
              <a:gdLst>
                <a:gd name="T0" fmla="*/ 20 w 39"/>
                <a:gd name="T1" fmla="*/ 5 h 17"/>
                <a:gd name="T2" fmla="*/ 34 w 39"/>
                <a:gd name="T3" fmla="*/ 17 h 17"/>
                <a:gd name="T4" fmla="*/ 39 w 39"/>
                <a:gd name="T5" fmla="*/ 17 h 17"/>
                <a:gd name="T6" fmla="*/ 20 w 39"/>
                <a:gd name="T7" fmla="*/ 0 h 17"/>
                <a:gd name="T8" fmla="*/ 0 w 39"/>
                <a:gd name="T9" fmla="*/ 17 h 17"/>
                <a:gd name="T10" fmla="*/ 5 w 39"/>
                <a:gd name="T11" fmla="*/ 17 h 17"/>
                <a:gd name="T12" fmla="*/ 20 w 39"/>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39" h="17">
                  <a:moveTo>
                    <a:pt x="20" y="5"/>
                  </a:moveTo>
                  <a:cubicBezTo>
                    <a:pt x="27" y="5"/>
                    <a:pt x="33" y="10"/>
                    <a:pt x="34" y="17"/>
                  </a:cubicBezTo>
                  <a:cubicBezTo>
                    <a:pt x="39" y="17"/>
                    <a:pt x="39" y="17"/>
                    <a:pt x="39" y="17"/>
                  </a:cubicBezTo>
                  <a:cubicBezTo>
                    <a:pt x="38" y="8"/>
                    <a:pt x="30" y="0"/>
                    <a:pt x="20" y="0"/>
                  </a:cubicBezTo>
                  <a:cubicBezTo>
                    <a:pt x="10" y="0"/>
                    <a:pt x="1" y="8"/>
                    <a:pt x="0" y="17"/>
                  </a:cubicBezTo>
                  <a:cubicBezTo>
                    <a:pt x="5" y="17"/>
                    <a:pt x="5" y="17"/>
                    <a:pt x="5" y="17"/>
                  </a:cubicBezTo>
                  <a:cubicBezTo>
                    <a:pt x="6" y="10"/>
                    <a:pt x="12" y="5"/>
                    <a:pt x="20" y="5"/>
                  </a:cubicBezTo>
                  <a:close/>
                </a:path>
              </a:pathLst>
            </a:custGeom>
            <a:grpFill/>
            <a:ln>
              <a:noFill/>
            </a:ln>
          </p:spPr>
          <p:txBody>
            <a:bodyPr vert="horz" wrap="square" lIns="68580" tIns="34290" rIns="68580" bIns="34290" numCol="1" anchor="t" anchorCtr="0" compatLnSpc="1"/>
            <a:lstStyle/>
            <a:p>
              <a:endParaRPr lang="zh-CN" altLang="en-US"/>
            </a:p>
          </p:txBody>
        </p:sp>
        <p:sp>
          <p:nvSpPr>
            <p:cNvPr id="344" name="Freeform 347"/>
            <p:cNvSpPr/>
            <p:nvPr/>
          </p:nvSpPr>
          <p:spPr bwMode="auto">
            <a:xfrm>
              <a:off x="3990975" y="2841898"/>
              <a:ext cx="58341" cy="73819"/>
            </a:xfrm>
            <a:custGeom>
              <a:avLst/>
              <a:gdLst>
                <a:gd name="T0" fmla="*/ 81 w 81"/>
                <a:gd name="T1" fmla="*/ 90 h 102"/>
                <a:gd name="T2" fmla="*/ 66 w 81"/>
                <a:gd name="T3" fmla="*/ 76 h 102"/>
                <a:gd name="T4" fmla="*/ 33 w 81"/>
                <a:gd name="T5" fmla="*/ 62 h 102"/>
                <a:gd name="T6" fmla="*/ 43 w 81"/>
                <a:gd name="T7" fmla="*/ 44 h 102"/>
                <a:gd name="T8" fmla="*/ 45 w 81"/>
                <a:gd name="T9" fmla="*/ 30 h 102"/>
                <a:gd name="T10" fmla="*/ 45 w 81"/>
                <a:gd name="T11" fmla="*/ 16 h 102"/>
                <a:gd name="T12" fmla="*/ 23 w 81"/>
                <a:gd name="T13" fmla="*/ 0 h 102"/>
                <a:gd name="T14" fmla="*/ 1 w 81"/>
                <a:gd name="T15" fmla="*/ 16 h 102"/>
                <a:gd name="T16" fmla="*/ 0 w 81"/>
                <a:gd name="T17" fmla="*/ 30 h 102"/>
                <a:gd name="T18" fmla="*/ 2 w 81"/>
                <a:gd name="T19" fmla="*/ 44 h 102"/>
                <a:gd name="T20" fmla="*/ 10 w 81"/>
                <a:gd name="T21" fmla="*/ 60 h 102"/>
                <a:gd name="T22" fmla="*/ 28 w 81"/>
                <a:gd name="T23" fmla="*/ 85 h 102"/>
                <a:gd name="T24" fmla="*/ 28 w 81"/>
                <a:gd name="T25" fmla="*/ 85 h 102"/>
                <a:gd name="T26" fmla="*/ 28 w 81"/>
                <a:gd name="T27" fmla="*/ 85 h 102"/>
                <a:gd name="T28" fmla="*/ 28 w 81"/>
                <a:gd name="T29" fmla="*/ 102 h 102"/>
                <a:gd name="T30" fmla="*/ 28 w 81"/>
                <a:gd name="T31" fmla="*/ 102 h 102"/>
                <a:gd name="T32" fmla="*/ 81 w 81"/>
                <a:gd name="T33" fmla="*/ 102 h 102"/>
                <a:gd name="T34" fmla="*/ 81 w 81"/>
                <a:gd name="T35"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02">
                  <a:moveTo>
                    <a:pt x="81" y="90"/>
                  </a:moveTo>
                  <a:cubicBezTo>
                    <a:pt x="81" y="90"/>
                    <a:pt x="81" y="83"/>
                    <a:pt x="66" y="76"/>
                  </a:cubicBezTo>
                  <a:cubicBezTo>
                    <a:pt x="59" y="73"/>
                    <a:pt x="49" y="65"/>
                    <a:pt x="33" y="62"/>
                  </a:cubicBezTo>
                  <a:cubicBezTo>
                    <a:pt x="37" y="58"/>
                    <a:pt x="40" y="52"/>
                    <a:pt x="43" y="44"/>
                  </a:cubicBezTo>
                  <a:cubicBezTo>
                    <a:pt x="45" y="39"/>
                    <a:pt x="45" y="35"/>
                    <a:pt x="45" y="30"/>
                  </a:cubicBezTo>
                  <a:cubicBezTo>
                    <a:pt x="45" y="26"/>
                    <a:pt x="46" y="19"/>
                    <a:pt x="45" y="16"/>
                  </a:cubicBezTo>
                  <a:cubicBezTo>
                    <a:pt x="41" y="4"/>
                    <a:pt x="33" y="0"/>
                    <a:pt x="23" y="0"/>
                  </a:cubicBezTo>
                  <a:cubicBezTo>
                    <a:pt x="13" y="0"/>
                    <a:pt x="4" y="4"/>
                    <a:pt x="1" y="16"/>
                  </a:cubicBezTo>
                  <a:cubicBezTo>
                    <a:pt x="0" y="19"/>
                    <a:pt x="0" y="26"/>
                    <a:pt x="0" y="30"/>
                  </a:cubicBezTo>
                  <a:cubicBezTo>
                    <a:pt x="0" y="35"/>
                    <a:pt x="0" y="39"/>
                    <a:pt x="2" y="44"/>
                  </a:cubicBezTo>
                  <a:cubicBezTo>
                    <a:pt x="4" y="50"/>
                    <a:pt x="7" y="56"/>
                    <a:pt x="10" y="60"/>
                  </a:cubicBezTo>
                  <a:cubicBezTo>
                    <a:pt x="27" y="70"/>
                    <a:pt x="28" y="81"/>
                    <a:pt x="28" y="85"/>
                  </a:cubicBezTo>
                  <a:cubicBezTo>
                    <a:pt x="28" y="85"/>
                    <a:pt x="28" y="85"/>
                    <a:pt x="28" y="85"/>
                  </a:cubicBezTo>
                  <a:cubicBezTo>
                    <a:pt x="28" y="85"/>
                    <a:pt x="28" y="85"/>
                    <a:pt x="28" y="85"/>
                  </a:cubicBezTo>
                  <a:cubicBezTo>
                    <a:pt x="28" y="102"/>
                    <a:pt x="28" y="102"/>
                    <a:pt x="28" y="102"/>
                  </a:cubicBezTo>
                  <a:cubicBezTo>
                    <a:pt x="28" y="102"/>
                    <a:pt x="28" y="102"/>
                    <a:pt x="28" y="102"/>
                  </a:cubicBezTo>
                  <a:cubicBezTo>
                    <a:pt x="81" y="102"/>
                    <a:pt x="81" y="102"/>
                    <a:pt x="81" y="102"/>
                  </a:cubicBezTo>
                  <a:lnTo>
                    <a:pt x="81" y="90"/>
                  </a:lnTo>
                  <a:close/>
                </a:path>
              </a:pathLst>
            </a:custGeom>
            <a:grpFill/>
            <a:ln>
              <a:noFill/>
            </a:ln>
          </p:spPr>
          <p:txBody>
            <a:bodyPr vert="horz" wrap="square" lIns="68580" tIns="34290" rIns="68580" bIns="34290" numCol="1" anchor="t" anchorCtr="0" compatLnSpc="1"/>
            <a:lstStyle/>
            <a:p>
              <a:endParaRPr lang="zh-CN" altLang="en-US"/>
            </a:p>
          </p:txBody>
        </p:sp>
        <p:sp>
          <p:nvSpPr>
            <p:cNvPr id="345" name="Freeform 348"/>
            <p:cNvSpPr/>
            <p:nvPr/>
          </p:nvSpPr>
          <p:spPr bwMode="auto">
            <a:xfrm>
              <a:off x="3840956" y="2841898"/>
              <a:ext cx="57150" cy="73819"/>
            </a:xfrm>
            <a:custGeom>
              <a:avLst/>
              <a:gdLst>
                <a:gd name="T0" fmla="*/ 52 w 80"/>
                <a:gd name="T1" fmla="*/ 85 h 102"/>
                <a:gd name="T2" fmla="*/ 52 w 80"/>
                <a:gd name="T3" fmla="*/ 85 h 102"/>
                <a:gd name="T4" fmla="*/ 70 w 80"/>
                <a:gd name="T5" fmla="*/ 60 h 102"/>
                <a:gd name="T6" fmla="*/ 78 w 80"/>
                <a:gd name="T7" fmla="*/ 44 h 102"/>
                <a:gd name="T8" fmla="*/ 80 w 80"/>
                <a:gd name="T9" fmla="*/ 30 h 102"/>
                <a:gd name="T10" fmla="*/ 79 w 80"/>
                <a:gd name="T11" fmla="*/ 16 h 102"/>
                <a:gd name="T12" fmla="*/ 57 w 80"/>
                <a:gd name="T13" fmla="*/ 0 h 102"/>
                <a:gd name="T14" fmla="*/ 35 w 80"/>
                <a:gd name="T15" fmla="*/ 16 h 102"/>
                <a:gd name="T16" fmla="*/ 35 w 80"/>
                <a:gd name="T17" fmla="*/ 30 h 102"/>
                <a:gd name="T18" fmla="*/ 37 w 80"/>
                <a:gd name="T19" fmla="*/ 44 h 102"/>
                <a:gd name="T20" fmla="*/ 47 w 80"/>
                <a:gd name="T21" fmla="*/ 62 h 102"/>
                <a:gd name="T22" fmla="*/ 14 w 80"/>
                <a:gd name="T23" fmla="*/ 76 h 102"/>
                <a:gd name="T24" fmla="*/ 0 w 80"/>
                <a:gd name="T25" fmla="*/ 90 h 102"/>
                <a:gd name="T26" fmla="*/ 0 w 80"/>
                <a:gd name="T27" fmla="*/ 102 h 102"/>
                <a:gd name="T28" fmla="*/ 52 w 80"/>
                <a:gd name="T29" fmla="*/ 102 h 102"/>
                <a:gd name="T30" fmla="*/ 52 w 80"/>
                <a:gd name="T31"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102">
                  <a:moveTo>
                    <a:pt x="52" y="85"/>
                  </a:moveTo>
                  <a:cubicBezTo>
                    <a:pt x="52" y="85"/>
                    <a:pt x="52" y="85"/>
                    <a:pt x="52" y="85"/>
                  </a:cubicBezTo>
                  <a:cubicBezTo>
                    <a:pt x="52" y="82"/>
                    <a:pt x="53" y="70"/>
                    <a:pt x="70" y="60"/>
                  </a:cubicBezTo>
                  <a:cubicBezTo>
                    <a:pt x="73" y="56"/>
                    <a:pt x="76" y="50"/>
                    <a:pt x="78" y="44"/>
                  </a:cubicBezTo>
                  <a:cubicBezTo>
                    <a:pt x="80" y="39"/>
                    <a:pt x="80" y="35"/>
                    <a:pt x="80" y="30"/>
                  </a:cubicBezTo>
                  <a:cubicBezTo>
                    <a:pt x="80" y="26"/>
                    <a:pt x="80" y="19"/>
                    <a:pt x="79" y="16"/>
                  </a:cubicBezTo>
                  <a:cubicBezTo>
                    <a:pt x="76" y="4"/>
                    <a:pt x="67" y="0"/>
                    <a:pt x="57" y="0"/>
                  </a:cubicBezTo>
                  <a:cubicBezTo>
                    <a:pt x="47" y="0"/>
                    <a:pt x="39" y="4"/>
                    <a:pt x="35" y="16"/>
                  </a:cubicBezTo>
                  <a:cubicBezTo>
                    <a:pt x="34" y="19"/>
                    <a:pt x="35" y="26"/>
                    <a:pt x="35" y="30"/>
                  </a:cubicBezTo>
                  <a:cubicBezTo>
                    <a:pt x="35" y="35"/>
                    <a:pt x="35" y="39"/>
                    <a:pt x="37" y="44"/>
                  </a:cubicBezTo>
                  <a:cubicBezTo>
                    <a:pt x="40" y="52"/>
                    <a:pt x="43" y="58"/>
                    <a:pt x="47" y="62"/>
                  </a:cubicBezTo>
                  <a:cubicBezTo>
                    <a:pt x="31" y="65"/>
                    <a:pt x="21" y="73"/>
                    <a:pt x="14" y="76"/>
                  </a:cubicBezTo>
                  <a:cubicBezTo>
                    <a:pt x="0" y="83"/>
                    <a:pt x="0" y="90"/>
                    <a:pt x="0" y="90"/>
                  </a:cubicBezTo>
                  <a:cubicBezTo>
                    <a:pt x="0" y="102"/>
                    <a:pt x="0" y="102"/>
                    <a:pt x="0" y="102"/>
                  </a:cubicBezTo>
                  <a:cubicBezTo>
                    <a:pt x="52" y="102"/>
                    <a:pt x="52" y="102"/>
                    <a:pt x="52" y="102"/>
                  </a:cubicBezTo>
                  <a:cubicBezTo>
                    <a:pt x="52" y="85"/>
                    <a:pt x="52" y="85"/>
                    <a:pt x="52" y="85"/>
                  </a:cubicBezTo>
                  <a:close/>
                </a:path>
              </a:pathLst>
            </a:custGeom>
            <a:grpFill/>
            <a:ln>
              <a:noFill/>
            </a:ln>
          </p:spPr>
          <p:txBody>
            <a:bodyPr vert="horz" wrap="square" lIns="68580" tIns="34290" rIns="68580" bIns="34290" numCol="1" anchor="t" anchorCtr="0" compatLnSpc="1"/>
            <a:lstStyle/>
            <a:p>
              <a:endParaRPr lang="zh-CN" altLang="en-US"/>
            </a:p>
          </p:txBody>
        </p:sp>
        <p:sp>
          <p:nvSpPr>
            <p:cNvPr id="346" name="Freeform 349"/>
            <p:cNvSpPr/>
            <p:nvPr/>
          </p:nvSpPr>
          <p:spPr bwMode="auto">
            <a:xfrm>
              <a:off x="7212806" y="2009651"/>
              <a:ext cx="33338" cy="108347"/>
            </a:xfrm>
            <a:custGeom>
              <a:avLst/>
              <a:gdLst>
                <a:gd name="T0" fmla="*/ 0 w 28"/>
                <a:gd name="T1" fmla="*/ 0 h 91"/>
                <a:gd name="T2" fmla="*/ 0 w 28"/>
                <a:gd name="T3" fmla="*/ 83 h 91"/>
                <a:gd name="T4" fmla="*/ 28 w 28"/>
                <a:gd name="T5" fmla="*/ 91 h 91"/>
                <a:gd name="T6" fmla="*/ 28 w 28"/>
                <a:gd name="T7" fmla="*/ 8 h 91"/>
                <a:gd name="T8" fmla="*/ 0 w 28"/>
                <a:gd name="T9" fmla="*/ 0 h 91"/>
              </a:gdLst>
              <a:ahLst/>
              <a:cxnLst>
                <a:cxn ang="0">
                  <a:pos x="T0" y="T1"/>
                </a:cxn>
                <a:cxn ang="0">
                  <a:pos x="T2" y="T3"/>
                </a:cxn>
                <a:cxn ang="0">
                  <a:pos x="T4" y="T5"/>
                </a:cxn>
                <a:cxn ang="0">
                  <a:pos x="T6" y="T7"/>
                </a:cxn>
                <a:cxn ang="0">
                  <a:pos x="T8" y="T9"/>
                </a:cxn>
              </a:cxnLst>
              <a:rect l="0" t="0" r="r" b="b"/>
              <a:pathLst>
                <a:path w="28" h="91">
                  <a:moveTo>
                    <a:pt x="0" y="0"/>
                  </a:moveTo>
                  <a:lnTo>
                    <a:pt x="0" y="83"/>
                  </a:lnTo>
                  <a:lnTo>
                    <a:pt x="28" y="91"/>
                  </a:lnTo>
                  <a:lnTo>
                    <a:pt x="28" y="8"/>
                  </a:lnTo>
                  <a:lnTo>
                    <a:pt x="0" y="0"/>
                  </a:lnTo>
                  <a:close/>
                </a:path>
              </a:pathLst>
            </a:custGeom>
            <a:grpFill/>
            <a:ln>
              <a:noFill/>
            </a:ln>
          </p:spPr>
          <p:txBody>
            <a:bodyPr vert="horz" wrap="square" lIns="68580" tIns="34290" rIns="68580" bIns="34290" numCol="1" anchor="t" anchorCtr="0" compatLnSpc="1"/>
            <a:lstStyle/>
            <a:p>
              <a:endParaRPr lang="zh-CN" altLang="en-US"/>
            </a:p>
          </p:txBody>
        </p:sp>
        <p:sp>
          <p:nvSpPr>
            <p:cNvPr id="347" name="Freeform 350"/>
            <p:cNvSpPr/>
            <p:nvPr/>
          </p:nvSpPr>
          <p:spPr bwMode="auto">
            <a:xfrm>
              <a:off x="7258050" y="2021556"/>
              <a:ext cx="34529" cy="109538"/>
            </a:xfrm>
            <a:custGeom>
              <a:avLst/>
              <a:gdLst>
                <a:gd name="T0" fmla="*/ 0 w 29"/>
                <a:gd name="T1" fmla="*/ 0 h 92"/>
                <a:gd name="T2" fmla="*/ 0 w 29"/>
                <a:gd name="T3" fmla="*/ 84 h 92"/>
                <a:gd name="T4" fmla="*/ 29 w 29"/>
                <a:gd name="T5" fmla="*/ 92 h 92"/>
                <a:gd name="T6" fmla="*/ 29 w 29"/>
                <a:gd name="T7" fmla="*/ 8 h 92"/>
                <a:gd name="T8" fmla="*/ 0 w 29"/>
                <a:gd name="T9" fmla="*/ 0 h 92"/>
              </a:gdLst>
              <a:ahLst/>
              <a:cxnLst>
                <a:cxn ang="0">
                  <a:pos x="T0" y="T1"/>
                </a:cxn>
                <a:cxn ang="0">
                  <a:pos x="T2" y="T3"/>
                </a:cxn>
                <a:cxn ang="0">
                  <a:pos x="T4" y="T5"/>
                </a:cxn>
                <a:cxn ang="0">
                  <a:pos x="T6" y="T7"/>
                </a:cxn>
                <a:cxn ang="0">
                  <a:pos x="T8" y="T9"/>
                </a:cxn>
              </a:cxnLst>
              <a:rect l="0" t="0" r="r" b="b"/>
              <a:pathLst>
                <a:path w="29" h="92">
                  <a:moveTo>
                    <a:pt x="0" y="0"/>
                  </a:moveTo>
                  <a:lnTo>
                    <a:pt x="0" y="84"/>
                  </a:lnTo>
                  <a:lnTo>
                    <a:pt x="29" y="92"/>
                  </a:lnTo>
                  <a:lnTo>
                    <a:pt x="29" y="8"/>
                  </a:lnTo>
                  <a:lnTo>
                    <a:pt x="0" y="0"/>
                  </a:lnTo>
                  <a:close/>
                </a:path>
              </a:pathLst>
            </a:custGeom>
            <a:grpFill/>
            <a:ln>
              <a:noFill/>
            </a:ln>
          </p:spPr>
          <p:txBody>
            <a:bodyPr vert="horz" wrap="square" lIns="68580" tIns="34290" rIns="68580" bIns="34290" numCol="1" anchor="t" anchorCtr="0" compatLnSpc="1"/>
            <a:lstStyle/>
            <a:p>
              <a:endParaRPr lang="zh-CN" altLang="en-US"/>
            </a:p>
          </p:txBody>
        </p:sp>
        <p:sp>
          <p:nvSpPr>
            <p:cNvPr id="348" name="Freeform 351"/>
            <p:cNvSpPr/>
            <p:nvPr/>
          </p:nvSpPr>
          <p:spPr bwMode="auto">
            <a:xfrm>
              <a:off x="7352110" y="2009651"/>
              <a:ext cx="33338" cy="108347"/>
            </a:xfrm>
            <a:custGeom>
              <a:avLst/>
              <a:gdLst>
                <a:gd name="T0" fmla="*/ 28 w 28"/>
                <a:gd name="T1" fmla="*/ 83 h 91"/>
                <a:gd name="T2" fmla="*/ 28 w 28"/>
                <a:gd name="T3" fmla="*/ 0 h 91"/>
                <a:gd name="T4" fmla="*/ 0 w 28"/>
                <a:gd name="T5" fmla="*/ 7 h 91"/>
                <a:gd name="T6" fmla="*/ 0 w 28"/>
                <a:gd name="T7" fmla="*/ 91 h 91"/>
                <a:gd name="T8" fmla="*/ 28 w 28"/>
                <a:gd name="T9" fmla="*/ 83 h 91"/>
              </a:gdLst>
              <a:ahLst/>
              <a:cxnLst>
                <a:cxn ang="0">
                  <a:pos x="T0" y="T1"/>
                </a:cxn>
                <a:cxn ang="0">
                  <a:pos x="T2" y="T3"/>
                </a:cxn>
                <a:cxn ang="0">
                  <a:pos x="T4" y="T5"/>
                </a:cxn>
                <a:cxn ang="0">
                  <a:pos x="T6" y="T7"/>
                </a:cxn>
                <a:cxn ang="0">
                  <a:pos x="T8" y="T9"/>
                </a:cxn>
              </a:cxnLst>
              <a:rect l="0" t="0" r="r" b="b"/>
              <a:pathLst>
                <a:path w="28" h="91">
                  <a:moveTo>
                    <a:pt x="28" y="83"/>
                  </a:moveTo>
                  <a:lnTo>
                    <a:pt x="28" y="0"/>
                  </a:lnTo>
                  <a:lnTo>
                    <a:pt x="0" y="7"/>
                  </a:lnTo>
                  <a:lnTo>
                    <a:pt x="0" y="91"/>
                  </a:lnTo>
                  <a:lnTo>
                    <a:pt x="28" y="83"/>
                  </a:lnTo>
                  <a:close/>
                </a:path>
              </a:pathLst>
            </a:custGeom>
            <a:grpFill/>
            <a:ln>
              <a:noFill/>
            </a:ln>
          </p:spPr>
          <p:txBody>
            <a:bodyPr vert="horz" wrap="square" lIns="68580" tIns="34290" rIns="68580" bIns="34290" numCol="1" anchor="t" anchorCtr="0" compatLnSpc="1"/>
            <a:lstStyle/>
            <a:p>
              <a:endParaRPr lang="zh-CN" altLang="en-US"/>
            </a:p>
          </p:txBody>
        </p:sp>
        <p:sp>
          <p:nvSpPr>
            <p:cNvPr id="349" name="Freeform 352"/>
            <p:cNvSpPr/>
            <p:nvPr/>
          </p:nvSpPr>
          <p:spPr bwMode="auto">
            <a:xfrm>
              <a:off x="7304485" y="2021556"/>
              <a:ext cx="35719" cy="109538"/>
            </a:xfrm>
            <a:custGeom>
              <a:avLst/>
              <a:gdLst>
                <a:gd name="T0" fmla="*/ 0 w 30"/>
                <a:gd name="T1" fmla="*/ 8 h 92"/>
                <a:gd name="T2" fmla="*/ 0 w 30"/>
                <a:gd name="T3" fmla="*/ 92 h 92"/>
                <a:gd name="T4" fmla="*/ 30 w 30"/>
                <a:gd name="T5" fmla="*/ 84 h 92"/>
                <a:gd name="T6" fmla="*/ 30 w 30"/>
                <a:gd name="T7" fmla="*/ 0 h 92"/>
                <a:gd name="T8" fmla="*/ 0 w 30"/>
                <a:gd name="T9" fmla="*/ 8 h 92"/>
              </a:gdLst>
              <a:ahLst/>
              <a:cxnLst>
                <a:cxn ang="0">
                  <a:pos x="T0" y="T1"/>
                </a:cxn>
                <a:cxn ang="0">
                  <a:pos x="T2" y="T3"/>
                </a:cxn>
                <a:cxn ang="0">
                  <a:pos x="T4" y="T5"/>
                </a:cxn>
                <a:cxn ang="0">
                  <a:pos x="T6" y="T7"/>
                </a:cxn>
                <a:cxn ang="0">
                  <a:pos x="T8" y="T9"/>
                </a:cxn>
              </a:cxnLst>
              <a:rect l="0" t="0" r="r" b="b"/>
              <a:pathLst>
                <a:path w="30" h="92">
                  <a:moveTo>
                    <a:pt x="0" y="8"/>
                  </a:moveTo>
                  <a:lnTo>
                    <a:pt x="0" y="92"/>
                  </a:lnTo>
                  <a:lnTo>
                    <a:pt x="30" y="84"/>
                  </a:lnTo>
                  <a:lnTo>
                    <a:pt x="30" y="0"/>
                  </a:lnTo>
                  <a:lnTo>
                    <a:pt x="0" y="8"/>
                  </a:lnTo>
                  <a:close/>
                </a:path>
              </a:pathLst>
            </a:custGeom>
            <a:grpFill/>
            <a:ln>
              <a:noFill/>
            </a:ln>
          </p:spPr>
          <p:txBody>
            <a:bodyPr vert="horz" wrap="square" lIns="68580" tIns="34290" rIns="68580" bIns="34290" numCol="1" anchor="t" anchorCtr="0" compatLnSpc="1"/>
            <a:lstStyle/>
            <a:p>
              <a:endParaRPr lang="zh-CN" altLang="en-US"/>
            </a:p>
          </p:txBody>
        </p:sp>
        <p:sp>
          <p:nvSpPr>
            <p:cNvPr id="350" name="Freeform 353"/>
            <p:cNvSpPr>
              <a:spLocks noEditPoints="1"/>
            </p:cNvSpPr>
            <p:nvPr/>
          </p:nvSpPr>
          <p:spPr bwMode="auto">
            <a:xfrm>
              <a:off x="7184231" y="1923925"/>
              <a:ext cx="210741" cy="100013"/>
            </a:xfrm>
            <a:custGeom>
              <a:avLst/>
              <a:gdLst>
                <a:gd name="T0" fmla="*/ 88 w 290"/>
                <a:gd name="T1" fmla="*/ 92 h 138"/>
                <a:gd name="T2" fmla="*/ 39 w 290"/>
                <a:gd name="T3" fmla="*/ 106 h 138"/>
                <a:gd name="T4" fmla="*/ 85 w 290"/>
                <a:gd name="T5" fmla="*/ 119 h 138"/>
                <a:gd name="T6" fmla="*/ 132 w 290"/>
                <a:gd name="T7" fmla="*/ 106 h 138"/>
                <a:gd name="T8" fmla="*/ 152 w 290"/>
                <a:gd name="T9" fmla="*/ 114 h 138"/>
                <a:gd name="T10" fmla="*/ 111 w 290"/>
                <a:gd name="T11" fmla="*/ 125 h 138"/>
                <a:gd name="T12" fmla="*/ 157 w 290"/>
                <a:gd name="T13" fmla="*/ 138 h 138"/>
                <a:gd name="T14" fmla="*/ 207 w 290"/>
                <a:gd name="T15" fmla="*/ 124 h 138"/>
                <a:gd name="T16" fmla="*/ 173 w 290"/>
                <a:gd name="T17" fmla="*/ 115 h 138"/>
                <a:gd name="T18" fmla="*/ 210 w 290"/>
                <a:gd name="T19" fmla="*/ 112 h 138"/>
                <a:gd name="T20" fmla="*/ 232 w 290"/>
                <a:gd name="T21" fmla="*/ 118 h 138"/>
                <a:gd name="T22" fmla="*/ 232 w 290"/>
                <a:gd name="T23" fmla="*/ 118 h 138"/>
                <a:gd name="T24" fmla="*/ 275 w 290"/>
                <a:gd name="T25" fmla="*/ 106 h 138"/>
                <a:gd name="T26" fmla="*/ 256 w 290"/>
                <a:gd name="T27" fmla="*/ 101 h 138"/>
                <a:gd name="T28" fmla="*/ 285 w 290"/>
                <a:gd name="T29" fmla="*/ 78 h 138"/>
                <a:gd name="T30" fmla="*/ 277 w 290"/>
                <a:gd name="T31" fmla="*/ 41 h 138"/>
                <a:gd name="T32" fmla="*/ 262 w 290"/>
                <a:gd name="T33" fmla="*/ 54 h 138"/>
                <a:gd name="T34" fmla="*/ 267 w 290"/>
                <a:gd name="T35" fmla="*/ 69 h 138"/>
                <a:gd name="T36" fmla="*/ 232 w 290"/>
                <a:gd name="T37" fmla="*/ 87 h 138"/>
                <a:gd name="T38" fmla="*/ 223 w 290"/>
                <a:gd name="T39" fmla="*/ 89 h 138"/>
                <a:gd name="T40" fmla="*/ 231 w 290"/>
                <a:gd name="T41" fmla="*/ 83 h 138"/>
                <a:gd name="T42" fmla="*/ 242 w 290"/>
                <a:gd name="T43" fmla="*/ 51 h 138"/>
                <a:gd name="T44" fmla="*/ 222 w 290"/>
                <a:gd name="T45" fmla="*/ 23 h 138"/>
                <a:gd name="T46" fmla="*/ 207 w 290"/>
                <a:gd name="T47" fmla="*/ 20 h 138"/>
                <a:gd name="T48" fmla="*/ 162 w 290"/>
                <a:gd name="T49" fmla="*/ 55 h 138"/>
                <a:gd name="T50" fmla="*/ 139 w 290"/>
                <a:gd name="T51" fmla="*/ 16 h 138"/>
                <a:gd name="T52" fmla="*/ 104 w 290"/>
                <a:gd name="T53" fmla="*/ 0 h 138"/>
                <a:gd name="T54" fmla="*/ 85 w 290"/>
                <a:gd name="T55" fmla="*/ 5 h 138"/>
                <a:gd name="T56" fmla="*/ 69 w 290"/>
                <a:gd name="T57" fmla="*/ 41 h 138"/>
                <a:gd name="T58" fmla="*/ 89 w 290"/>
                <a:gd name="T59" fmla="*/ 72 h 138"/>
                <a:gd name="T60" fmla="*/ 26 w 290"/>
                <a:gd name="T61" fmla="*/ 74 h 138"/>
                <a:gd name="T62" fmla="*/ 0 w 290"/>
                <a:gd name="T63" fmla="*/ 103 h 138"/>
                <a:gd name="T64" fmla="*/ 19 w 290"/>
                <a:gd name="T65" fmla="*/ 109 h 138"/>
                <a:gd name="T66" fmla="*/ 34 w 290"/>
                <a:gd name="T67" fmla="*/ 92 h 138"/>
                <a:gd name="T68" fmla="*/ 86 w 290"/>
                <a:gd name="T69" fmla="*/ 92 h 138"/>
                <a:gd name="T70" fmla="*/ 112 w 290"/>
                <a:gd name="T71" fmla="*/ 99 h 138"/>
                <a:gd name="T72" fmla="*/ 88 w 290"/>
                <a:gd name="T73" fmla="*/ 36 h 138"/>
                <a:gd name="T74" fmla="*/ 94 w 290"/>
                <a:gd name="T75" fmla="*/ 22 h 138"/>
                <a:gd name="T76" fmla="*/ 104 w 290"/>
                <a:gd name="T77" fmla="*/ 19 h 138"/>
                <a:gd name="T78" fmla="*/ 125 w 290"/>
                <a:gd name="T79" fmla="*/ 30 h 138"/>
                <a:gd name="T80" fmla="*/ 148 w 290"/>
                <a:gd name="T81" fmla="*/ 76 h 138"/>
                <a:gd name="T82" fmla="*/ 130 w 290"/>
                <a:gd name="T83" fmla="*/ 81 h 138"/>
                <a:gd name="T84" fmla="*/ 88 w 290"/>
                <a:gd name="T85" fmla="*/ 36 h 138"/>
                <a:gd name="T86" fmla="*/ 191 w 290"/>
                <a:gd name="T87" fmla="*/ 83 h 138"/>
                <a:gd name="T88" fmla="*/ 173 w 290"/>
                <a:gd name="T89" fmla="*/ 78 h 138"/>
                <a:gd name="T90" fmla="*/ 207 w 290"/>
                <a:gd name="T91" fmla="*/ 40 h 138"/>
                <a:gd name="T92" fmla="*/ 215 w 290"/>
                <a:gd name="T93" fmla="*/ 42 h 138"/>
                <a:gd name="T94" fmla="*/ 223 w 290"/>
                <a:gd name="T95" fmla="*/ 53 h 138"/>
                <a:gd name="T96" fmla="*/ 212 w 290"/>
                <a:gd name="T97" fmla="*/ 73 h 138"/>
                <a:gd name="T98" fmla="*/ 191 w 290"/>
                <a:gd name="T9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0" h="138">
                  <a:moveTo>
                    <a:pt x="88" y="92"/>
                  </a:moveTo>
                  <a:cubicBezTo>
                    <a:pt x="39" y="106"/>
                    <a:pt x="39" y="106"/>
                    <a:pt x="39" y="106"/>
                  </a:cubicBezTo>
                  <a:cubicBezTo>
                    <a:pt x="85" y="119"/>
                    <a:pt x="85" y="119"/>
                    <a:pt x="85" y="119"/>
                  </a:cubicBezTo>
                  <a:cubicBezTo>
                    <a:pt x="132" y="106"/>
                    <a:pt x="132" y="106"/>
                    <a:pt x="132" y="106"/>
                  </a:cubicBezTo>
                  <a:cubicBezTo>
                    <a:pt x="140" y="109"/>
                    <a:pt x="147" y="112"/>
                    <a:pt x="152" y="114"/>
                  </a:cubicBezTo>
                  <a:cubicBezTo>
                    <a:pt x="111" y="125"/>
                    <a:pt x="111" y="125"/>
                    <a:pt x="111" y="125"/>
                  </a:cubicBezTo>
                  <a:cubicBezTo>
                    <a:pt x="157" y="138"/>
                    <a:pt x="157" y="138"/>
                    <a:pt x="157" y="138"/>
                  </a:cubicBezTo>
                  <a:cubicBezTo>
                    <a:pt x="207" y="124"/>
                    <a:pt x="207" y="124"/>
                    <a:pt x="207" y="124"/>
                  </a:cubicBezTo>
                  <a:cubicBezTo>
                    <a:pt x="173" y="115"/>
                    <a:pt x="173" y="115"/>
                    <a:pt x="173" y="115"/>
                  </a:cubicBezTo>
                  <a:cubicBezTo>
                    <a:pt x="183" y="115"/>
                    <a:pt x="196" y="114"/>
                    <a:pt x="210" y="112"/>
                  </a:cubicBezTo>
                  <a:cubicBezTo>
                    <a:pt x="232" y="118"/>
                    <a:pt x="232" y="118"/>
                    <a:pt x="232" y="118"/>
                  </a:cubicBezTo>
                  <a:cubicBezTo>
                    <a:pt x="232" y="118"/>
                    <a:pt x="232" y="118"/>
                    <a:pt x="232" y="118"/>
                  </a:cubicBezTo>
                  <a:cubicBezTo>
                    <a:pt x="275" y="106"/>
                    <a:pt x="275" y="106"/>
                    <a:pt x="275" y="106"/>
                  </a:cubicBezTo>
                  <a:cubicBezTo>
                    <a:pt x="256" y="101"/>
                    <a:pt x="256" y="101"/>
                    <a:pt x="256" y="101"/>
                  </a:cubicBezTo>
                  <a:cubicBezTo>
                    <a:pt x="270" y="95"/>
                    <a:pt x="281" y="88"/>
                    <a:pt x="285" y="78"/>
                  </a:cubicBezTo>
                  <a:cubicBezTo>
                    <a:pt x="289" y="70"/>
                    <a:pt x="290" y="57"/>
                    <a:pt x="277" y="41"/>
                  </a:cubicBezTo>
                  <a:cubicBezTo>
                    <a:pt x="262" y="54"/>
                    <a:pt x="262" y="54"/>
                    <a:pt x="262" y="54"/>
                  </a:cubicBezTo>
                  <a:cubicBezTo>
                    <a:pt x="267" y="60"/>
                    <a:pt x="269" y="66"/>
                    <a:pt x="267" y="69"/>
                  </a:cubicBezTo>
                  <a:cubicBezTo>
                    <a:pt x="264" y="77"/>
                    <a:pt x="250" y="83"/>
                    <a:pt x="232" y="87"/>
                  </a:cubicBezTo>
                  <a:cubicBezTo>
                    <a:pt x="229" y="88"/>
                    <a:pt x="226" y="89"/>
                    <a:pt x="223" y="89"/>
                  </a:cubicBezTo>
                  <a:cubicBezTo>
                    <a:pt x="226" y="88"/>
                    <a:pt x="228" y="85"/>
                    <a:pt x="231" y="83"/>
                  </a:cubicBezTo>
                  <a:cubicBezTo>
                    <a:pt x="239" y="75"/>
                    <a:pt x="243" y="63"/>
                    <a:pt x="242" y="51"/>
                  </a:cubicBezTo>
                  <a:cubicBezTo>
                    <a:pt x="241" y="38"/>
                    <a:pt x="234" y="28"/>
                    <a:pt x="222" y="23"/>
                  </a:cubicBezTo>
                  <a:cubicBezTo>
                    <a:pt x="217" y="21"/>
                    <a:pt x="212" y="20"/>
                    <a:pt x="207" y="20"/>
                  </a:cubicBezTo>
                  <a:cubicBezTo>
                    <a:pt x="186" y="20"/>
                    <a:pt x="171" y="37"/>
                    <a:pt x="162" y="55"/>
                  </a:cubicBezTo>
                  <a:cubicBezTo>
                    <a:pt x="156" y="40"/>
                    <a:pt x="148" y="25"/>
                    <a:pt x="139" y="16"/>
                  </a:cubicBezTo>
                  <a:cubicBezTo>
                    <a:pt x="129" y="6"/>
                    <a:pt x="117" y="0"/>
                    <a:pt x="104" y="0"/>
                  </a:cubicBezTo>
                  <a:cubicBezTo>
                    <a:pt x="97" y="0"/>
                    <a:pt x="91" y="2"/>
                    <a:pt x="85" y="5"/>
                  </a:cubicBezTo>
                  <a:cubicBezTo>
                    <a:pt x="71" y="13"/>
                    <a:pt x="65" y="26"/>
                    <a:pt x="69" y="41"/>
                  </a:cubicBezTo>
                  <a:cubicBezTo>
                    <a:pt x="72" y="51"/>
                    <a:pt x="79" y="62"/>
                    <a:pt x="89" y="72"/>
                  </a:cubicBezTo>
                  <a:cubicBezTo>
                    <a:pt x="66" y="68"/>
                    <a:pt x="43" y="66"/>
                    <a:pt x="26" y="74"/>
                  </a:cubicBezTo>
                  <a:cubicBezTo>
                    <a:pt x="13" y="80"/>
                    <a:pt x="4" y="89"/>
                    <a:pt x="0" y="103"/>
                  </a:cubicBezTo>
                  <a:cubicBezTo>
                    <a:pt x="19" y="109"/>
                    <a:pt x="19" y="109"/>
                    <a:pt x="19" y="109"/>
                  </a:cubicBezTo>
                  <a:cubicBezTo>
                    <a:pt x="21" y="101"/>
                    <a:pt x="26" y="95"/>
                    <a:pt x="34" y="92"/>
                  </a:cubicBezTo>
                  <a:cubicBezTo>
                    <a:pt x="47" y="86"/>
                    <a:pt x="66" y="87"/>
                    <a:pt x="86" y="92"/>
                  </a:cubicBezTo>
                  <a:cubicBezTo>
                    <a:pt x="95" y="94"/>
                    <a:pt x="104" y="96"/>
                    <a:pt x="112" y="99"/>
                  </a:cubicBezTo>
                  <a:moveTo>
                    <a:pt x="88" y="36"/>
                  </a:moveTo>
                  <a:cubicBezTo>
                    <a:pt x="86" y="29"/>
                    <a:pt x="88" y="26"/>
                    <a:pt x="94" y="22"/>
                  </a:cubicBezTo>
                  <a:cubicBezTo>
                    <a:pt x="97" y="20"/>
                    <a:pt x="101" y="19"/>
                    <a:pt x="104" y="19"/>
                  </a:cubicBezTo>
                  <a:cubicBezTo>
                    <a:pt x="111" y="19"/>
                    <a:pt x="119" y="23"/>
                    <a:pt x="125" y="30"/>
                  </a:cubicBezTo>
                  <a:cubicBezTo>
                    <a:pt x="135" y="41"/>
                    <a:pt x="143" y="60"/>
                    <a:pt x="148" y="76"/>
                  </a:cubicBezTo>
                  <a:cubicBezTo>
                    <a:pt x="130" y="81"/>
                    <a:pt x="130" y="81"/>
                    <a:pt x="130" y="81"/>
                  </a:cubicBezTo>
                  <a:cubicBezTo>
                    <a:pt x="111" y="69"/>
                    <a:pt x="92" y="50"/>
                    <a:pt x="88" y="36"/>
                  </a:cubicBezTo>
                  <a:close/>
                  <a:moveTo>
                    <a:pt x="191" y="83"/>
                  </a:moveTo>
                  <a:cubicBezTo>
                    <a:pt x="173" y="78"/>
                    <a:pt x="173" y="78"/>
                    <a:pt x="173" y="78"/>
                  </a:cubicBezTo>
                  <a:cubicBezTo>
                    <a:pt x="180" y="59"/>
                    <a:pt x="192" y="40"/>
                    <a:pt x="207" y="40"/>
                  </a:cubicBezTo>
                  <a:cubicBezTo>
                    <a:pt x="209" y="40"/>
                    <a:pt x="212" y="41"/>
                    <a:pt x="215" y="42"/>
                  </a:cubicBezTo>
                  <a:cubicBezTo>
                    <a:pt x="221" y="44"/>
                    <a:pt x="223" y="50"/>
                    <a:pt x="223" y="53"/>
                  </a:cubicBezTo>
                  <a:cubicBezTo>
                    <a:pt x="223" y="59"/>
                    <a:pt x="221" y="68"/>
                    <a:pt x="212" y="73"/>
                  </a:cubicBezTo>
                  <a:cubicBezTo>
                    <a:pt x="206" y="77"/>
                    <a:pt x="199" y="80"/>
                    <a:pt x="191" y="83"/>
                  </a:cubicBezTo>
                  <a:close/>
                </a:path>
              </a:pathLst>
            </a:custGeom>
            <a:grpFill/>
            <a:ln>
              <a:noFill/>
            </a:ln>
          </p:spPr>
          <p:txBody>
            <a:bodyPr vert="horz" wrap="square" lIns="68580" tIns="34290" rIns="68580" bIns="34290" numCol="1" anchor="t" anchorCtr="0" compatLnSpc="1"/>
            <a:lstStyle/>
            <a:p>
              <a:endParaRPr lang="zh-CN" altLang="en-US"/>
            </a:p>
          </p:txBody>
        </p:sp>
        <p:sp>
          <p:nvSpPr>
            <p:cNvPr id="351" name="Freeform 354"/>
            <p:cNvSpPr/>
            <p:nvPr/>
          </p:nvSpPr>
          <p:spPr bwMode="auto">
            <a:xfrm>
              <a:off x="7602142" y="1972741"/>
              <a:ext cx="41672" cy="132160"/>
            </a:xfrm>
            <a:custGeom>
              <a:avLst/>
              <a:gdLst>
                <a:gd name="T0" fmla="*/ 0 w 35"/>
                <a:gd name="T1" fmla="*/ 0 h 111"/>
                <a:gd name="T2" fmla="*/ 0 w 35"/>
                <a:gd name="T3" fmla="*/ 102 h 111"/>
                <a:gd name="T4" fmla="*/ 35 w 35"/>
                <a:gd name="T5" fmla="*/ 111 h 111"/>
                <a:gd name="T6" fmla="*/ 35 w 35"/>
                <a:gd name="T7" fmla="*/ 9 h 111"/>
                <a:gd name="T8" fmla="*/ 0 w 35"/>
                <a:gd name="T9" fmla="*/ 0 h 111"/>
              </a:gdLst>
              <a:ahLst/>
              <a:cxnLst>
                <a:cxn ang="0">
                  <a:pos x="T0" y="T1"/>
                </a:cxn>
                <a:cxn ang="0">
                  <a:pos x="T2" y="T3"/>
                </a:cxn>
                <a:cxn ang="0">
                  <a:pos x="T4" y="T5"/>
                </a:cxn>
                <a:cxn ang="0">
                  <a:pos x="T6" y="T7"/>
                </a:cxn>
                <a:cxn ang="0">
                  <a:pos x="T8" y="T9"/>
                </a:cxn>
              </a:cxnLst>
              <a:rect l="0" t="0" r="r" b="b"/>
              <a:pathLst>
                <a:path w="35" h="111">
                  <a:moveTo>
                    <a:pt x="0" y="0"/>
                  </a:moveTo>
                  <a:lnTo>
                    <a:pt x="0" y="102"/>
                  </a:lnTo>
                  <a:lnTo>
                    <a:pt x="35" y="111"/>
                  </a:lnTo>
                  <a:lnTo>
                    <a:pt x="35" y="9"/>
                  </a:lnTo>
                  <a:lnTo>
                    <a:pt x="0" y="0"/>
                  </a:lnTo>
                  <a:close/>
                </a:path>
              </a:pathLst>
            </a:custGeom>
            <a:grpFill/>
            <a:ln>
              <a:noFill/>
            </a:ln>
          </p:spPr>
          <p:txBody>
            <a:bodyPr vert="horz" wrap="square" lIns="68580" tIns="34290" rIns="68580" bIns="34290" numCol="1" anchor="t" anchorCtr="0" compatLnSpc="1"/>
            <a:lstStyle/>
            <a:p>
              <a:endParaRPr lang="zh-CN" altLang="en-US"/>
            </a:p>
          </p:txBody>
        </p:sp>
        <p:sp>
          <p:nvSpPr>
            <p:cNvPr id="352" name="Freeform 355"/>
            <p:cNvSpPr/>
            <p:nvPr/>
          </p:nvSpPr>
          <p:spPr bwMode="auto">
            <a:xfrm>
              <a:off x="7658101" y="1988219"/>
              <a:ext cx="41672" cy="132160"/>
            </a:xfrm>
            <a:custGeom>
              <a:avLst/>
              <a:gdLst>
                <a:gd name="T0" fmla="*/ 0 w 35"/>
                <a:gd name="T1" fmla="*/ 0 h 111"/>
                <a:gd name="T2" fmla="*/ 0 w 35"/>
                <a:gd name="T3" fmla="*/ 101 h 111"/>
                <a:gd name="T4" fmla="*/ 35 w 35"/>
                <a:gd name="T5" fmla="*/ 111 h 111"/>
                <a:gd name="T6" fmla="*/ 35 w 35"/>
                <a:gd name="T7" fmla="*/ 9 h 111"/>
                <a:gd name="T8" fmla="*/ 0 w 35"/>
                <a:gd name="T9" fmla="*/ 0 h 111"/>
              </a:gdLst>
              <a:ahLst/>
              <a:cxnLst>
                <a:cxn ang="0">
                  <a:pos x="T0" y="T1"/>
                </a:cxn>
                <a:cxn ang="0">
                  <a:pos x="T2" y="T3"/>
                </a:cxn>
                <a:cxn ang="0">
                  <a:pos x="T4" y="T5"/>
                </a:cxn>
                <a:cxn ang="0">
                  <a:pos x="T6" y="T7"/>
                </a:cxn>
                <a:cxn ang="0">
                  <a:pos x="T8" y="T9"/>
                </a:cxn>
              </a:cxnLst>
              <a:rect l="0" t="0" r="r" b="b"/>
              <a:pathLst>
                <a:path w="35" h="111">
                  <a:moveTo>
                    <a:pt x="0" y="0"/>
                  </a:moveTo>
                  <a:lnTo>
                    <a:pt x="0" y="101"/>
                  </a:lnTo>
                  <a:lnTo>
                    <a:pt x="35" y="111"/>
                  </a:lnTo>
                  <a:lnTo>
                    <a:pt x="35" y="9"/>
                  </a:lnTo>
                  <a:lnTo>
                    <a:pt x="0" y="0"/>
                  </a:lnTo>
                  <a:close/>
                </a:path>
              </a:pathLst>
            </a:custGeom>
            <a:grpFill/>
            <a:ln>
              <a:noFill/>
            </a:ln>
          </p:spPr>
          <p:txBody>
            <a:bodyPr vert="horz" wrap="square" lIns="68580" tIns="34290" rIns="68580" bIns="34290" numCol="1" anchor="t" anchorCtr="0" compatLnSpc="1"/>
            <a:lstStyle/>
            <a:p>
              <a:endParaRPr lang="zh-CN" altLang="en-US"/>
            </a:p>
          </p:txBody>
        </p:sp>
        <p:sp>
          <p:nvSpPr>
            <p:cNvPr id="353" name="Freeform 356"/>
            <p:cNvSpPr/>
            <p:nvPr/>
          </p:nvSpPr>
          <p:spPr bwMode="auto">
            <a:xfrm>
              <a:off x="7772401" y="1972741"/>
              <a:ext cx="40481" cy="132160"/>
            </a:xfrm>
            <a:custGeom>
              <a:avLst/>
              <a:gdLst>
                <a:gd name="T0" fmla="*/ 34 w 34"/>
                <a:gd name="T1" fmla="*/ 0 h 111"/>
                <a:gd name="T2" fmla="*/ 0 w 34"/>
                <a:gd name="T3" fmla="*/ 9 h 111"/>
                <a:gd name="T4" fmla="*/ 0 w 34"/>
                <a:gd name="T5" fmla="*/ 111 h 111"/>
                <a:gd name="T6" fmla="*/ 34 w 34"/>
                <a:gd name="T7" fmla="*/ 102 h 111"/>
                <a:gd name="T8" fmla="*/ 34 w 34"/>
                <a:gd name="T9" fmla="*/ 0 h 111"/>
              </a:gdLst>
              <a:ahLst/>
              <a:cxnLst>
                <a:cxn ang="0">
                  <a:pos x="T0" y="T1"/>
                </a:cxn>
                <a:cxn ang="0">
                  <a:pos x="T2" y="T3"/>
                </a:cxn>
                <a:cxn ang="0">
                  <a:pos x="T4" y="T5"/>
                </a:cxn>
                <a:cxn ang="0">
                  <a:pos x="T6" y="T7"/>
                </a:cxn>
                <a:cxn ang="0">
                  <a:pos x="T8" y="T9"/>
                </a:cxn>
              </a:cxnLst>
              <a:rect l="0" t="0" r="r" b="b"/>
              <a:pathLst>
                <a:path w="34" h="111">
                  <a:moveTo>
                    <a:pt x="34" y="0"/>
                  </a:moveTo>
                  <a:lnTo>
                    <a:pt x="0" y="9"/>
                  </a:lnTo>
                  <a:lnTo>
                    <a:pt x="0" y="111"/>
                  </a:lnTo>
                  <a:lnTo>
                    <a:pt x="34" y="102"/>
                  </a:lnTo>
                  <a:lnTo>
                    <a:pt x="34" y="0"/>
                  </a:lnTo>
                  <a:close/>
                </a:path>
              </a:pathLst>
            </a:custGeom>
            <a:grpFill/>
            <a:ln>
              <a:noFill/>
            </a:ln>
          </p:spPr>
          <p:txBody>
            <a:bodyPr vert="horz" wrap="square" lIns="68580" tIns="34290" rIns="68580" bIns="34290" numCol="1" anchor="t" anchorCtr="0" compatLnSpc="1"/>
            <a:lstStyle/>
            <a:p>
              <a:endParaRPr lang="zh-CN" altLang="en-US"/>
            </a:p>
          </p:txBody>
        </p:sp>
        <p:sp>
          <p:nvSpPr>
            <p:cNvPr id="354" name="Freeform 357"/>
            <p:cNvSpPr/>
            <p:nvPr/>
          </p:nvSpPr>
          <p:spPr bwMode="auto">
            <a:xfrm>
              <a:off x="7714059" y="1988219"/>
              <a:ext cx="44054" cy="132160"/>
            </a:xfrm>
            <a:custGeom>
              <a:avLst/>
              <a:gdLst>
                <a:gd name="T0" fmla="*/ 0 w 37"/>
                <a:gd name="T1" fmla="*/ 9 h 111"/>
                <a:gd name="T2" fmla="*/ 0 w 37"/>
                <a:gd name="T3" fmla="*/ 111 h 111"/>
                <a:gd name="T4" fmla="*/ 37 w 37"/>
                <a:gd name="T5" fmla="*/ 101 h 111"/>
                <a:gd name="T6" fmla="*/ 37 w 37"/>
                <a:gd name="T7" fmla="*/ 0 h 111"/>
                <a:gd name="T8" fmla="*/ 0 w 37"/>
                <a:gd name="T9" fmla="*/ 9 h 111"/>
              </a:gdLst>
              <a:ahLst/>
              <a:cxnLst>
                <a:cxn ang="0">
                  <a:pos x="T0" y="T1"/>
                </a:cxn>
                <a:cxn ang="0">
                  <a:pos x="T2" y="T3"/>
                </a:cxn>
                <a:cxn ang="0">
                  <a:pos x="T4" y="T5"/>
                </a:cxn>
                <a:cxn ang="0">
                  <a:pos x="T6" y="T7"/>
                </a:cxn>
                <a:cxn ang="0">
                  <a:pos x="T8" y="T9"/>
                </a:cxn>
              </a:cxnLst>
              <a:rect l="0" t="0" r="r" b="b"/>
              <a:pathLst>
                <a:path w="37" h="111">
                  <a:moveTo>
                    <a:pt x="0" y="9"/>
                  </a:moveTo>
                  <a:lnTo>
                    <a:pt x="0" y="111"/>
                  </a:lnTo>
                  <a:lnTo>
                    <a:pt x="37" y="101"/>
                  </a:lnTo>
                  <a:lnTo>
                    <a:pt x="37" y="0"/>
                  </a:lnTo>
                  <a:lnTo>
                    <a:pt x="0" y="9"/>
                  </a:lnTo>
                  <a:close/>
                </a:path>
              </a:pathLst>
            </a:custGeom>
            <a:grpFill/>
            <a:ln>
              <a:noFill/>
            </a:ln>
          </p:spPr>
          <p:txBody>
            <a:bodyPr vert="horz" wrap="square" lIns="68580" tIns="34290" rIns="68580" bIns="34290" numCol="1" anchor="t" anchorCtr="0" compatLnSpc="1"/>
            <a:lstStyle/>
            <a:p>
              <a:endParaRPr lang="zh-CN" altLang="en-US"/>
            </a:p>
          </p:txBody>
        </p:sp>
        <p:sp>
          <p:nvSpPr>
            <p:cNvPr id="355" name="Freeform 358"/>
            <p:cNvSpPr/>
            <p:nvPr/>
          </p:nvSpPr>
          <p:spPr bwMode="auto">
            <a:xfrm>
              <a:off x="7667625" y="1933451"/>
              <a:ext cx="82154" cy="21431"/>
            </a:xfrm>
            <a:custGeom>
              <a:avLst/>
              <a:gdLst>
                <a:gd name="T0" fmla="*/ 69 w 69"/>
                <a:gd name="T1" fmla="*/ 10 h 18"/>
                <a:gd name="T2" fmla="*/ 33 w 69"/>
                <a:gd name="T3" fmla="*/ 0 h 18"/>
                <a:gd name="T4" fmla="*/ 0 w 69"/>
                <a:gd name="T5" fmla="*/ 9 h 18"/>
                <a:gd name="T6" fmla="*/ 36 w 69"/>
                <a:gd name="T7" fmla="*/ 18 h 18"/>
                <a:gd name="T8" fmla="*/ 69 w 69"/>
                <a:gd name="T9" fmla="*/ 10 h 18"/>
              </a:gdLst>
              <a:ahLst/>
              <a:cxnLst>
                <a:cxn ang="0">
                  <a:pos x="T0" y="T1"/>
                </a:cxn>
                <a:cxn ang="0">
                  <a:pos x="T2" y="T3"/>
                </a:cxn>
                <a:cxn ang="0">
                  <a:pos x="T4" y="T5"/>
                </a:cxn>
                <a:cxn ang="0">
                  <a:pos x="T6" y="T7"/>
                </a:cxn>
                <a:cxn ang="0">
                  <a:pos x="T8" y="T9"/>
                </a:cxn>
              </a:cxnLst>
              <a:rect l="0" t="0" r="r" b="b"/>
              <a:pathLst>
                <a:path w="69" h="18">
                  <a:moveTo>
                    <a:pt x="69" y="10"/>
                  </a:moveTo>
                  <a:lnTo>
                    <a:pt x="33" y="0"/>
                  </a:lnTo>
                  <a:lnTo>
                    <a:pt x="0" y="9"/>
                  </a:lnTo>
                  <a:lnTo>
                    <a:pt x="36" y="18"/>
                  </a:lnTo>
                  <a:lnTo>
                    <a:pt x="69" y="10"/>
                  </a:lnTo>
                  <a:close/>
                </a:path>
              </a:pathLst>
            </a:custGeom>
            <a:grpFill/>
            <a:ln>
              <a:noFill/>
            </a:ln>
          </p:spPr>
          <p:txBody>
            <a:bodyPr vert="horz" wrap="square" lIns="68580" tIns="34290" rIns="68580" bIns="34290" numCol="1" anchor="t" anchorCtr="0" compatLnSpc="1"/>
            <a:lstStyle/>
            <a:p>
              <a:endParaRPr lang="zh-CN" altLang="en-US"/>
            </a:p>
          </p:txBody>
        </p:sp>
        <p:sp>
          <p:nvSpPr>
            <p:cNvPr id="356" name="Freeform 359"/>
            <p:cNvSpPr/>
            <p:nvPr/>
          </p:nvSpPr>
          <p:spPr bwMode="auto">
            <a:xfrm>
              <a:off x="7602141" y="1950120"/>
              <a:ext cx="85725" cy="22622"/>
            </a:xfrm>
            <a:custGeom>
              <a:avLst/>
              <a:gdLst>
                <a:gd name="T0" fmla="*/ 37 w 72"/>
                <a:gd name="T1" fmla="*/ 0 h 19"/>
                <a:gd name="T2" fmla="*/ 0 w 72"/>
                <a:gd name="T3" fmla="*/ 10 h 19"/>
                <a:gd name="T4" fmla="*/ 35 w 72"/>
                <a:gd name="T5" fmla="*/ 19 h 19"/>
                <a:gd name="T6" fmla="*/ 72 w 72"/>
                <a:gd name="T7" fmla="*/ 10 h 19"/>
                <a:gd name="T8" fmla="*/ 37 w 72"/>
                <a:gd name="T9" fmla="*/ 0 h 19"/>
              </a:gdLst>
              <a:ahLst/>
              <a:cxnLst>
                <a:cxn ang="0">
                  <a:pos x="T0" y="T1"/>
                </a:cxn>
                <a:cxn ang="0">
                  <a:pos x="T2" y="T3"/>
                </a:cxn>
                <a:cxn ang="0">
                  <a:pos x="T4" y="T5"/>
                </a:cxn>
                <a:cxn ang="0">
                  <a:pos x="T6" y="T7"/>
                </a:cxn>
                <a:cxn ang="0">
                  <a:pos x="T8" y="T9"/>
                </a:cxn>
              </a:cxnLst>
              <a:rect l="0" t="0" r="r" b="b"/>
              <a:pathLst>
                <a:path w="72" h="19">
                  <a:moveTo>
                    <a:pt x="37" y="0"/>
                  </a:moveTo>
                  <a:lnTo>
                    <a:pt x="0" y="10"/>
                  </a:lnTo>
                  <a:lnTo>
                    <a:pt x="35" y="19"/>
                  </a:lnTo>
                  <a:lnTo>
                    <a:pt x="72" y="10"/>
                  </a:lnTo>
                  <a:lnTo>
                    <a:pt x="37" y="0"/>
                  </a:lnTo>
                  <a:close/>
                </a:path>
              </a:pathLst>
            </a:custGeom>
            <a:grpFill/>
            <a:ln>
              <a:noFill/>
            </a:ln>
          </p:spPr>
          <p:txBody>
            <a:bodyPr vert="horz" wrap="square" lIns="68580" tIns="34290" rIns="68580" bIns="34290" numCol="1" anchor="t" anchorCtr="0" compatLnSpc="1"/>
            <a:lstStyle/>
            <a:p>
              <a:endParaRPr lang="zh-CN" altLang="en-US"/>
            </a:p>
          </p:txBody>
        </p:sp>
        <p:sp>
          <p:nvSpPr>
            <p:cNvPr id="357" name="Freeform 360"/>
            <p:cNvSpPr/>
            <p:nvPr/>
          </p:nvSpPr>
          <p:spPr bwMode="auto">
            <a:xfrm>
              <a:off x="7731919" y="1950120"/>
              <a:ext cx="79772" cy="22622"/>
            </a:xfrm>
            <a:custGeom>
              <a:avLst/>
              <a:gdLst>
                <a:gd name="T0" fmla="*/ 35 w 67"/>
                <a:gd name="T1" fmla="*/ 19 h 19"/>
                <a:gd name="T2" fmla="*/ 67 w 67"/>
                <a:gd name="T3" fmla="*/ 10 h 19"/>
                <a:gd name="T4" fmla="*/ 33 w 67"/>
                <a:gd name="T5" fmla="*/ 0 h 19"/>
                <a:gd name="T6" fmla="*/ 0 w 67"/>
                <a:gd name="T7" fmla="*/ 10 h 19"/>
                <a:gd name="T8" fmla="*/ 35 w 67"/>
                <a:gd name="T9" fmla="*/ 19 h 19"/>
              </a:gdLst>
              <a:ahLst/>
              <a:cxnLst>
                <a:cxn ang="0">
                  <a:pos x="T0" y="T1"/>
                </a:cxn>
                <a:cxn ang="0">
                  <a:pos x="T2" y="T3"/>
                </a:cxn>
                <a:cxn ang="0">
                  <a:pos x="T4" y="T5"/>
                </a:cxn>
                <a:cxn ang="0">
                  <a:pos x="T6" y="T7"/>
                </a:cxn>
                <a:cxn ang="0">
                  <a:pos x="T8" y="T9"/>
                </a:cxn>
              </a:cxnLst>
              <a:rect l="0" t="0" r="r" b="b"/>
              <a:pathLst>
                <a:path w="67" h="19">
                  <a:moveTo>
                    <a:pt x="35" y="19"/>
                  </a:moveTo>
                  <a:lnTo>
                    <a:pt x="67" y="10"/>
                  </a:lnTo>
                  <a:lnTo>
                    <a:pt x="33" y="0"/>
                  </a:lnTo>
                  <a:lnTo>
                    <a:pt x="0" y="10"/>
                  </a:lnTo>
                  <a:lnTo>
                    <a:pt x="35" y="19"/>
                  </a:lnTo>
                  <a:close/>
                </a:path>
              </a:pathLst>
            </a:custGeom>
            <a:grpFill/>
            <a:ln>
              <a:noFill/>
            </a:ln>
          </p:spPr>
          <p:txBody>
            <a:bodyPr vert="horz" wrap="square" lIns="68580" tIns="34290" rIns="68580" bIns="34290" numCol="1" anchor="t" anchorCtr="0" compatLnSpc="1"/>
            <a:lstStyle/>
            <a:p>
              <a:endParaRPr lang="zh-CN" altLang="en-US"/>
            </a:p>
          </p:txBody>
        </p:sp>
        <p:sp>
          <p:nvSpPr>
            <p:cNvPr id="358" name="Freeform 361"/>
            <p:cNvSpPr/>
            <p:nvPr/>
          </p:nvSpPr>
          <p:spPr bwMode="auto">
            <a:xfrm>
              <a:off x="7665244" y="1966788"/>
              <a:ext cx="85725" cy="23813"/>
            </a:xfrm>
            <a:custGeom>
              <a:avLst/>
              <a:gdLst>
                <a:gd name="T0" fmla="*/ 72 w 72"/>
                <a:gd name="T1" fmla="*/ 10 h 20"/>
                <a:gd name="T2" fmla="*/ 38 w 72"/>
                <a:gd name="T3" fmla="*/ 0 h 20"/>
                <a:gd name="T4" fmla="*/ 0 w 72"/>
                <a:gd name="T5" fmla="*/ 10 h 20"/>
                <a:gd name="T6" fmla="*/ 35 w 72"/>
                <a:gd name="T7" fmla="*/ 20 h 20"/>
                <a:gd name="T8" fmla="*/ 72 w 72"/>
                <a:gd name="T9" fmla="*/ 10 h 20"/>
              </a:gdLst>
              <a:ahLst/>
              <a:cxnLst>
                <a:cxn ang="0">
                  <a:pos x="T0" y="T1"/>
                </a:cxn>
                <a:cxn ang="0">
                  <a:pos x="T2" y="T3"/>
                </a:cxn>
                <a:cxn ang="0">
                  <a:pos x="T4" y="T5"/>
                </a:cxn>
                <a:cxn ang="0">
                  <a:pos x="T6" y="T7"/>
                </a:cxn>
                <a:cxn ang="0">
                  <a:pos x="T8" y="T9"/>
                </a:cxn>
              </a:cxnLst>
              <a:rect l="0" t="0" r="r" b="b"/>
              <a:pathLst>
                <a:path w="72" h="20">
                  <a:moveTo>
                    <a:pt x="72" y="10"/>
                  </a:moveTo>
                  <a:lnTo>
                    <a:pt x="38" y="0"/>
                  </a:lnTo>
                  <a:lnTo>
                    <a:pt x="0" y="10"/>
                  </a:lnTo>
                  <a:lnTo>
                    <a:pt x="35" y="20"/>
                  </a:lnTo>
                  <a:lnTo>
                    <a:pt x="72" y="10"/>
                  </a:lnTo>
                  <a:close/>
                </a:path>
              </a:pathLst>
            </a:custGeom>
            <a:grpFill/>
            <a:ln>
              <a:noFill/>
            </a:ln>
          </p:spPr>
          <p:txBody>
            <a:bodyPr vert="horz" wrap="square" lIns="68580" tIns="34290" rIns="68580" bIns="34290" numCol="1" anchor="t" anchorCtr="0" compatLnSpc="1"/>
            <a:lstStyle/>
            <a:p>
              <a:endParaRPr lang="zh-CN" altLang="en-US"/>
            </a:p>
          </p:txBody>
        </p:sp>
        <p:sp>
          <p:nvSpPr>
            <p:cNvPr id="359" name="Freeform 362"/>
            <p:cNvSpPr/>
            <p:nvPr/>
          </p:nvSpPr>
          <p:spPr bwMode="auto">
            <a:xfrm>
              <a:off x="8049817" y="2052513"/>
              <a:ext cx="70247" cy="59531"/>
            </a:xfrm>
            <a:custGeom>
              <a:avLst/>
              <a:gdLst>
                <a:gd name="T0" fmla="*/ 53 w 59"/>
                <a:gd name="T1" fmla="*/ 11 h 50"/>
                <a:gd name="T2" fmla="*/ 50 w 59"/>
                <a:gd name="T3" fmla="*/ 17 h 50"/>
                <a:gd name="T4" fmla="*/ 44 w 59"/>
                <a:gd name="T5" fmla="*/ 16 h 50"/>
                <a:gd name="T6" fmla="*/ 0 w 59"/>
                <a:gd name="T7" fmla="*/ 3 h 50"/>
                <a:gd name="T8" fmla="*/ 0 w 59"/>
                <a:gd name="T9" fmla="*/ 34 h 50"/>
                <a:gd name="T10" fmla="*/ 59 w 59"/>
                <a:gd name="T11" fmla="*/ 50 h 50"/>
                <a:gd name="T12" fmla="*/ 59 w 59"/>
                <a:gd name="T13" fmla="*/ 0 h 50"/>
                <a:gd name="T14" fmla="*/ 53 w 59"/>
                <a:gd name="T15" fmla="*/ 11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0">
                  <a:moveTo>
                    <a:pt x="53" y="11"/>
                  </a:moveTo>
                  <a:lnTo>
                    <a:pt x="50" y="17"/>
                  </a:lnTo>
                  <a:lnTo>
                    <a:pt x="44" y="16"/>
                  </a:lnTo>
                  <a:lnTo>
                    <a:pt x="0" y="3"/>
                  </a:lnTo>
                  <a:lnTo>
                    <a:pt x="0" y="34"/>
                  </a:lnTo>
                  <a:lnTo>
                    <a:pt x="59" y="50"/>
                  </a:lnTo>
                  <a:lnTo>
                    <a:pt x="59" y="0"/>
                  </a:lnTo>
                  <a:lnTo>
                    <a:pt x="53" y="11"/>
                  </a:lnTo>
                  <a:close/>
                </a:path>
              </a:pathLst>
            </a:custGeom>
            <a:grpFill/>
            <a:ln>
              <a:noFill/>
            </a:ln>
          </p:spPr>
          <p:txBody>
            <a:bodyPr vert="horz" wrap="square" lIns="68580" tIns="34290" rIns="68580" bIns="34290" numCol="1" anchor="t" anchorCtr="0" compatLnSpc="1"/>
            <a:lstStyle/>
            <a:p>
              <a:endParaRPr lang="zh-CN" altLang="en-US"/>
            </a:p>
          </p:txBody>
        </p:sp>
        <p:sp>
          <p:nvSpPr>
            <p:cNvPr id="360" name="Freeform 363"/>
            <p:cNvSpPr/>
            <p:nvPr/>
          </p:nvSpPr>
          <p:spPr bwMode="auto">
            <a:xfrm>
              <a:off x="8130779" y="2052513"/>
              <a:ext cx="70247" cy="59531"/>
            </a:xfrm>
            <a:custGeom>
              <a:avLst/>
              <a:gdLst>
                <a:gd name="T0" fmla="*/ 8 w 59"/>
                <a:gd name="T1" fmla="*/ 17 h 50"/>
                <a:gd name="T2" fmla="*/ 5 w 59"/>
                <a:gd name="T3" fmla="*/ 11 h 50"/>
                <a:gd name="T4" fmla="*/ 0 w 59"/>
                <a:gd name="T5" fmla="*/ 0 h 50"/>
                <a:gd name="T6" fmla="*/ 0 w 59"/>
                <a:gd name="T7" fmla="*/ 50 h 50"/>
                <a:gd name="T8" fmla="*/ 59 w 59"/>
                <a:gd name="T9" fmla="*/ 34 h 50"/>
                <a:gd name="T10" fmla="*/ 59 w 59"/>
                <a:gd name="T11" fmla="*/ 3 h 50"/>
                <a:gd name="T12" fmla="*/ 15 w 59"/>
                <a:gd name="T13" fmla="*/ 16 h 50"/>
                <a:gd name="T14" fmla="*/ 8 w 59"/>
                <a:gd name="T15" fmla="*/ 17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0">
                  <a:moveTo>
                    <a:pt x="8" y="17"/>
                  </a:moveTo>
                  <a:lnTo>
                    <a:pt x="5" y="11"/>
                  </a:lnTo>
                  <a:lnTo>
                    <a:pt x="0" y="0"/>
                  </a:lnTo>
                  <a:lnTo>
                    <a:pt x="0" y="50"/>
                  </a:lnTo>
                  <a:lnTo>
                    <a:pt x="59" y="34"/>
                  </a:lnTo>
                  <a:lnTo>
                    <a:pt x="59" y="3"/>
                  </a:lnTo>
                  <a:lnTo>
                    <a:pt x="15" y="16"/>
                  </a:lnTo>
                  <a:lnTo>
                    <a:pt x="8" y="17"/>
                  </a:lnTo>
                  <a:close/>
                </a:path>
              </a:pathLst>
            </a:custGeom>
            <a:grpFill/>
            <a:ln>
              <a:noFill/>
            </a:ln>
          </p:spPr>
          <p:txBody>
            <a:bodyPr vert="horz" wrap="square" lIns="68580" tIns="34290" rIns="68580" bIns="34290" numCol="1" anchor="t" anchorCtr="0" compatLnSpc="1"/>
            <a:lstStyle/>
            <a:p>
              <a:endParaRPr lang="zh-CN" altLang="en-US"/>
            </a:p>
          </p:txBody>
        </p:sp>
        <p:sp>
          <p:nvSpPr>
            <p:cNvPr id="361" name="Freeform 364"/>
            <p:cNvSpPr/>
            <p:nvPr/>
          </p:nvSpPr>
          <p:spPr bwMode="auto">
            <a:xfrm>
              <a:off x="8124825" y="1998935"/>
              <a:ext cx="96441" cy="61913"/>
            </a:xfrm>
            <a:custGeom>
              <a:avLst/>
              <a:gdLst>
                <a:gd name="T0" fmla="*/ 18 w 81"/>
                <a:gd name="T1" fmla="*/ 52 h 52"/>
                <a:gd name="T2" fmla="*/ 81 w 81"/>
                <a:gd name="T3" fmla="*/ 34 h 52"/>
                <a:gd name="T4" fmla="*/ 64 w 81"/>
                <a:gd name="T5" fmla="*/ 0 h 52"/>
                <a:gd name="T6" fmla="*/ 0 w 81"/>
                <a:gd name="T7" fmla="*/ 17 h 52"/>
                <a:gd name="T8" fmla="*/ 18 w 81"/>
                <a:gd name="T9" fmla="*/ 52 h 52"/>
              </a:gdLst>
              <a:ahLst/>
              <a:cxnLst>
                <a:cxn ang="0">
                  <a:pos x="T0" y="T1"/>
                </a:cxn>
                <a:cxn ang="0">
                  <a:pos x="T2" y="T3"/>
                </a:cxn>
                <a:cxn ang="0">
                  <a:pos x="T4" y="T5"/>
                </a:cxn>
                <a:cxn ang="0">
                  <a:pos x="T6" y="T7"/>
                </a:cxn>
                <a:cxn ang="0">
                  <a:pos x="T8" y="T9"/>
                </a:cxn>
              </a:cxnLst>
              <a:rect l="0" t="0" r="r" b="b"/>
              <a:pathLst>
                <a:path w="81" h="52">
                  <a:moveTo>
                    <a:pt x="18" y="52"/>
                  </a:moveTo>
                  <a:lnTo>
                    <a:pt x="81" y="34"/>
                  </a:lnTo>
                  <a:lnTo>
                    <a:pt x="64" y="0"/>
                  </a:lnTo>
                  <a:lnTo>
                    <a:pt x="0" y="17"/>
                  </a:lnTo>
                  <a:lnTo>
                    <a:pt x="18" y="52"/>
                  </a:lnTo>
                  <a:close/>
                </a:path>
              </a:pathLst>
            </a:custGeom>
            <a:grpFill/>
            <a:ln>
              <a:noFill/>
            </a:ln>
          </p:spPr>
          <p:txBody>
            <a:bodyPr vert="horz" wrap="square" lIns="68580" tIns="34290" rIns="68580" bIns="34290" numCol="1" anchor="t" anchorCtr="0" compatLnSpc="1"/>
            <a:lstStyle/>
            <a:p>
              <a:endParaRPr lang="zh-CN" altLang="en-US"/>
            </a:p>
          </p:txBody>
        </p:sp>
        <p:sp>
          <p:nvSpPr>
            <p:cNvPr id="362" name="Freeform 365"/>
            <p:cNvSpPr/>
            <p:nvPr/>
          </p:nvSpPr>
          <p:spPr bwMode="auto">
            <a:xfrm>
              <a:off x="8029575" y="1998935"/>
              <a:ext cx="95250" cy="61913"/>
            </a:xfrm>
            <a:custGeom>
              <a:avLst/>
              <a:gdLst>
                <a:gd name="T0" fmla="*/ 63 w 80"/>
                <a:gd name="T1" fmla="*/ 52 h 52"/>
                <a:gd name="T2" fmla="*/ 80 w 80"/>
                <a:gd name="T3" fmla="*/ 17 h 52"/>
                <a:gd name="T4" fmla="*/ 17 w 80"/>
                <a:gd name="T5" fmla="*/ 0 h 52"/>
                <a:gd name="T6" fmla="*/ 0 w 80"/>
                <a:gd name="T7" fmla="*/ 34 h 52"/>
                <a:gd name="T8" fmla="*/ 63 w 80"/>
                <a:gd name="T9" fmla="*/ 52 h 52"/>
              </a:gdLst>
              <a:ahLst/>
              <a:cxnLst>
                <a:cxn ang="0">
                  <a:pos x="T0" y="T1"/>
                </a:cxn>
                <a:cxn ang="0">
                  <a:pos x="T2" y="T3"/>
                </a:cxn>
                <a:cxn ang="0">
                  <a:pos x="T4" y="T5"/>
                </a:cxn>
                <a:cxn ang="0">
                  <a:pos x="T6" y="T7"/>
                </a:cxn>
                <a:cxn ang="0">
                  <a:pos x="T8" y="T9"/>
                </a:cxn>
              </a:cxnLst>
              <a:rect l="0" t="0" r="r" b="b"/>
              <a:pathLst>
                <a:path w="80" h="52">
                  <a:moveTo>
                    <a:pt x="63" y="52"/>
                  </a:moveTo>
                  <a:lnTo>
                    <a:pt x="80" y="17"/>
                  </a:lnTo>
                  <a:lnTo>
                    <a:pt x="17" y="0"/>
                  </a:lnTo>
                  <a:lnTo>
                    <a:pt x="0" y="34"/>
                  </a:lnTo>
                  <a:lnTo>
                    <a:pt x="63" y="52"/>
                  </a:lnTo>
                  <a:close/>
                </a:path>
              </a:pathLst>
            </a:custGeom>
            <a:grpFill/>
            <a:ln>
              <a:noFill/>
            </a:ln>
          </p:spPr>
          <p:txBody>
            <a:bodyPr vert="horz" wrap="square" lIns="68580" tIns="34290" rIns="68580" bIns="34290" numCol="1" anchor="t" anchorCtr="0" compatLnSpc="1"/>
            <a:lstStyle/>
            <a:p>
              <a:endParaRPr lang="zh-CN" altLang="en-US"/>
            </a:p>
          </p:txBody>
        </p:sp>
        <p:sp>
          <p:nvSpPr>
            <p:cNvPr id="363" name="Freeform 366"/>
            <p:cNvSpPr/>
            <p:nvPr/>
          </p:nvSpPr>
          <p:spPr bwMode="auto">
            <a:xfrm>
              <a:off x="8124825" y="1944167"/>
              <a:ext cx="104775" cy="54769"/>
            </a:xfrm>
            <a:custGeom>
              <a:avLst/>
              <a:gdLst>
                <a:gd name="T0" fmla="*/ 70 w 88"/>
                <a:gd name="T1" fmla="*/ 38 h 46"/>
                <a:gd name="T2" fmla="*/ 88 w 88"/>
                <a:gd name="T3" fmla="*/ 18 h 46"/>
                <a:gd name="T4" fmla="*/ 25 w 88"/>
                <a:gd name="T5" fmla="*/ 0 h 46"/>
                <a:gd name="T6" fmla="*/ 0 w 88"/>
                <a:gd name="T7" fmla="*/ 28 h 46"/>
                <a:gd name="T8" fmla="*/ 47 w 88"/>
                <a:gd name="T9" fmla="*/ 41 h 46"/>
                <a:gd name="T10" fmla="*/ 64 w 88"/>
                <a:gd name="T11" fmla="*/ 46 h 46"/>
                <a:gd name="T12" fmla="*/ 70 w 88"/>
                <a:gd name="T13" fmla="*/ 38 h 46"/>
              </a:gdLst>
              <a:ahLst/>
              <a:cxnLst>
                <a:cxn ang="0">
                  <a:pos x="T0" y="T1"/>
                </a:cxn>
                <a:cxn ang="0">
                  <a:pos x="T2" y="T3"/>
                </a:cxn>
                <a:cxn ang="0">
                  <a:pos x="T4" y="T5"/>
                </a:cxn>
                <a:cxn ang="0">
                  <a:pos x="T6" y="T7"/>
                </a:cxn>
                <a:cxn ang="0">
                  <a:pos x="T8" y="T9"/>
                </a:cxn>
                <a:cxn ang="0">
                  <a:pos x="T10" y="T11"/>
                </a:cxn>
                <a:cxn ang="0">
                  <a:pos x="T12" y="T13"/>
                </a:cxn>
              </a:cxnLst>
              <a:rect l="0" t="0" r="r" b="b"/>
              <a:pathLst>
                <a:path w="88" h="46">
                  <a:moveTo>
                    <a:pt x="70" y="38"/>
                  </a:moveTo>
                  <a:lnTo>
                    <a:pt x="88" y="18"/>
                  </a:lnTo>
                  <a:lnTo>
                    <a:pt x="25" y="0"/>
                  </a:lnTo>
                  <a:lnTo>
                    <a:pt x="0" y="28"/>
                  </a:lnTo>
                  <a:lnTo>
                    <a:pt x="47" y="41"/>
                  </a:lnTo>
                  <a:lnTo>
                    <a:pt x="64" y="46"/>
                  </a:lnTo>
                  <a:lnTo>
                    <a:pt x="70" y="38"/>
                  </a:lnTo>
                  <a:close/>
                </a:path>
              </a:pathLst>
            </a:custGeom>
            <a:grpFill/>
            <a:ln>
              <a:noFill/>
            </a:ln>
          </p:spPr>
          <p:txBody>
            <a:bodyPr vert="horz" wrap="square" lIns="68580" tIns="34290" rIns="68580" bIns="34290" numCol="1" anchor="t" anchorCtr="0" compatLnSpc="1"/>
            <a:lstStyle/>
            <a:p>
              <a:endParaRPr lang="zh-CN" altLang="en-US"/>
            </a:p>
          </p:txBody>
        </p:sp>
        <p:sp>
          <p:nvSpPr>
            <p:cNvPr id="364" name="Freeform 367"/>
            <p:cNvSpPr/>
            <p:nvPr/>
          </p:nvSpPr>
          <p:spPr bwMode="auto">
            <a:xfrm>
              <a:off x="8020050" y="1944167"/>
              <a:ext cx="104775" cy="54769"/>
            </a:xfrm>
            <a:custGeom>
              <a:avLst/>
              <a:gdLst>
                <a:gd name="T0" fmla="*/ 41 w 88"/>
                <a:gd name="T1" fmla="*/ 41 h 46"/>
                <a:gd name="T2" fmla="*/ 88 w 88"/>
                <a:gd name="T3" fmla="*/ 28 h 46"/>
                <a:gd name="T4" fmla="*/ 64 w 88"/>
                <a:gd name="T5" fmla="*/ 0 h 46"/>
                <a:gd name="T6" fmla="*/ 0 w 88"/>
                <a:gd name="T7" fmla="*/ 18 h 46"/>
                <a:gd name="T8" fmla="*/ 19 w 88"/>
                <a:gd name="T9" fmla="*/ 38 h 46"/>
                <a:gd name="T10" fmla="*/ 25 w 88"/>
                <a:gd name="T11" fmla="*/ 46 h 46"/>
                <a:gd name="T12" fmla="*/ 41 w 88"/>
                <a:gd name="T13" fmla="*/ 41 h 46"/>
              </a:gdLst>
              <a:ahLst/>
              <a:cxnLst>
                <a:cxn ang="0">
                  <a:pos x="T0" y="T1"/>
                </a:cxn>
                <a:cxn ang="0">
                  <a:pos x="T2" y="T3"/>
                </a:cxn>
                <a:cxn ang="0">
                  <a:pos x="T4" y="T5"/>
                </a:cxn>
                <a:cxn ang="0">
                  <a:pos x="T6" y="T7"/>
                </a:cxn>
                <a:cxn ang="0">
                  <a:pos x="T8" y="T9"/>
                </a:cxn>
                <a:cxn ang="0">
                  <a:pos x="T10" y="T11"/>
                </a:cxn>
                <a:cxn ang="0">
                  <a:pos x="T12" y="T13"/>
                </a:cxn>
              </a:cxnLst>
              <a:rect l="0" t="0" r="r" b="b"/>
              <a:pathLst>
                <a:path w="88" h="46">
                  <a:moveTo>
                    <a:pt x="41" y="41"/>
                  </a:moveTo>
                  <a:lnTo>
                    <a:pt x="88" y="28"/>
                  </a:lnTo>
                  <a:lnTo>
                    <a:pt x="64" y="0"/>
                  </a:lnTo>
                  <a:lnTo>
                    <a:pt x="0" y="18"/>
                  </a:lnTo>
                  <a:lnTo>
                    <a:pt x="19" y="38"/>
                  </a:lnTo>
                  <a:lnTo>
                    <a:pt x="25" y="46"/>
                  </a:lnTo>
                  <a:lnTo>
                    <a:pt x="41" y="41"/>
                  </a:lnTo>
                  <a:close/>
                </a:path>
              </a:pathLst>
            </a:custGeom>
            <a:grpFill/>
            <a:ln>
              <a:noFill/>
            </a:ln>
          </p:spPr>
          <p:txBody>
            <a:bodyPr vert="horz" wrap="square" lIns="68580" tIns="34290" rIns="68580" bIns="34290" numCol="1" anchor="t" anchorCtr="0" compatLnSpc="1"/>
            <a:lstStyle/>
            <a:p>
              <a:endParaRPr lang="zh-CN" altLang="en-US"/>
            </a:p>
          </p:txBody>
        </p:sp>
        <p:sp>
          <p:nvSpPr>
            <p:cNvPr id="365" name="Freeform 368"/>
            <p:cNvSpPr/>
            <p:nvPr/>
          </p:nvSpPr>
          <p:spPr bwMode="auto">
            <a:xfrm>
              <a:off x="6766323" y="1972741"/>
              <a:ext cx="97631" cy="148829"/>
            </a:xfrm>
            <a:custGeom>
              <a:avLst/>
              <a:gdLst>
                <a:gd name="T0" fmla="*/ 0 w 82"/>
                <a:gd name="T1" fmla="*/ 0 h 125"/>
                <a:gd name="T2" fmla="*/ 0 w 82"/>
                <a:gd name="T3" fmla="*/ 102 h 125"/>
                <a:gd name="T4" fmla="*/ 82 w 82"/>
                <a:gd name="T5" fmla="*/ 125 h 125"/>
                <a:gd name="T6" fmla="*/ 82 w 82"/>
                <a:gd name="T7" fmla="*/ 23 h 125"/>
                <a:gd name="T8" fmla="*/ 0 w 82"/>
                <a:gd name="T9" fmla="*/ 0 h 125"/>
              </a:gdLst>
              <a:ahLst/>
              <a:cxnLst>
                <a:cxn ang="0">
                  <a:pos x="T0" y="T1"/>
                </a:cxn>
                <a:cxn ang="0">
                  <a:pos x="T2" y="T3"/>
                </a:cxn>
                <a:cxn ang="0">
                  <a:pos x="T4" y="T5"/>
                </a:cxn>
                <a:cxn ang="0">
                  <a:pos x="T6" y="T7"/>
                </a:cxn>
                <a:cxn ang="0">
                  <a:pos x="T8" y="T9"/>
                </a:cxn>
              </a:cxnLst>
              <a:rect l="0" t="0" r="r" b="b"/>
              <a:pathLst>
                <a:path w="82" h="125">
                  <a:moveTo>
                    <a:pt x="0" y="0"/>
                  </a:moveTo>
                  <a:lnTo>
                    <a:pt x="0" y="102"/>
                  </a:lnTo>
                  <a:lnTo>
                    <a:pt x="82" y="125"/>
                  </a:lnTo>
                  <a:lnTo>
                    <a:pt x="82" y="23"/>
                  </a:lnTo>
                  <a:lnTo>
                    <a:pt x="0" y="0"/>
                  </a:lnTo>
                  <a:close/>
                </a:path>
              </a:pathLst>
            </a:custGeom>
            <a:grpFill/>
            <a:ln>
              <a:noFill/>
            </a:ln>
          </p:spPr>
          <p:txBody>
            <a:bodyPr vert="horz" wrap="square" lIns="68580" tIns="34290" rIns="68580" bIns="34290" numCol="1" anchor="t" anchorCtr="0" compatLnSpc="1"/>
            <a:lstStyle/>
            <a:p>
              <a:endParaRPr lang="zh-CN" altLang="en-US"/>
            </a:p>
          </p:txBody>
        </p:sp>
        <p:sp>
          <p:nvSpPr>
            <p:cNvPr id="366" name="Freeform 369"/>
            <p:cNvSpPr/>
            <p:nvPr/>
          </p:nvSpPr>
          <p:spPr bwMode="auto">
            <a:xfrm>
              <a:off x="6878242" y="1972741"/>
              <a:ext cx="97631" cy="148829"/>
            </a:xfrm>
            <a:custGeom>
              <a:avLst/>
              <a:gdLst>
                <a:gd name="T0" fmla="*/ 82 w 82"/>
                <a:gd name="T1" fmla="*/ 0 h 125"/>
                <a:gd name="T2" fmla="*/ 56 w 82"/>
                <a:gd name="T3" fmla="*/ 8 h 125"/>
                <a:gd name="T4" fmla="*/ 56 w 82"/>
                <a:gd name="T5" fmla="*/ 45 h 125"/>
                <a:gd name="T6" fmla="*/ 39 w 82"/>
                <a:gd name="T7" fmla="*/ 50 h 125"/>
                <a:gd name="T8" fmla="*/ 39 w 82"/>
                <a:gd name="T9" fmla="*/ 13 h 125"/>
                <a:gd name="T10" fmla="*/ 0 w 82"/>
                <a:gd name="T11" fmla="*/ 23 h 125"/>
                <a:gd name="T12" fmla="*/ 0 w 82"/>
                <a:gd name="T13" fmla="*/ 125 h 125"/>
                <a:gd name="T14" fmla="*/ 82 w 82"/>
                <a:gd name="T15" fmla="*/ 102 h 125"/>
                <a:gd name="T16" fmla="*/ 82 w 82"/>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5">
                  <a:moveTo>
                    <a:pt x="82" y="0"/>
                  </a:moveTo>
                  <a:lnTo>
                    <a:pt x="56" y="8"/>
                  </a:lnTo>
                  <a:lnTo>
                    <a:pt x="56" y="45"/>
                  </a:lnTo>
                  <a:lnTo>
                    <a:pt x="39" y="50"/>
                  </a:lnTo>
                  <a:lnTo>
                    <a:pt x="39" y="13"/>
                  </a:lnTo>
                  <a:lnTo>
                    <a:pt x="0" y="23"/>
                  </a:lnTo>
                  <a:lnTo>
                    <a:pt x="0" y="125"/>
                  </a:lnTo>
                  <a:lnTo>
                    <a:pt x="82" y="102"/>
                  </a:lnTo>
                  <a:lnTo>
                    <a:pt x="82" y="0"/>
                  </a:lnTo>
                  <a:close/>
                </a:path>
              </a:pathLst>
            </a:custGeom>
            <a:grpFill/>
            <a:ln>
              <a:noFill/>
            </a:ln>
          </p:spPr>
          <p:txBody>
            <a:bodyPr vert="horz" wrap="square" lIns="68580" tIns="34290" rIns="68580" bIns="34290" numCol="1" anchor="t" anchorCtr="0" compatLnSpc="1"/>
            <a:lstStyle/>
            <a:p>
              <a:endParaRPr lang="zh-CN" altLang="en-US"/>
            </a:p>
          </p:txBody>
        </p:sp>
        <p:sp>
          <p:nvSpPr>
            <p:cNvPr id="367" name="Freeform 370"/>
            <p:cNvSpPr/>
            <p:nvPr/>
          </p:nvSpPr>
          <p:spPr bwMode="auto">
            <a:xfrm>
              <a:off x="6835379" y="1933450"/>
              <a:ext cx="140494" cy="39291"/>
            </a:xfrm>
            <a:custGeom>
              <a:avLst/>
              <a:gdLst>
                <a:gd name="T0" fmla="*/ 118 w 118"/>
                <a:gd name="T1" fmla="*/ 25 h 33"/>
                <a:gd name="T2" fmla="*/ 30 w 118"/>
                <a:gd name="T3" fmla="*/ 0 h 33"/>
                <a:gd name="T4" fmla="*/ 0 w 118"/>
                <a:gd name="T5" fmla="*/ 9 h 33"/>
                <a:gd name="T6" fmla="*/ 88 w 118"/>
                <a:gd name="T7" fmla="*/ 33 h 33"/>
                <a:gd name="T8" fmla="*/ 118 w 118"/>
                <a:gd name="T9" fmla="*/ 25 h 33"/>
              </a:gdLst>
              <a:ahLst/>
              <a:cxnLst>
                <a:cxn ang="0">
                  <a:pos x="T0" y="T1"/>
                </a:cxn>
                <a:cxn ang="0">
                  <a:pos x="T2" y="T3"/>
                </a:cxn>
                <a:cxn ang="0">
                  <a:pos x="T4" y="T5"/>
                </a:cxn>
                <a:cxn ang="0">
                  <a:pos x="T6" y="T7"/>
                </a:cxn>
                <a:cxn ang="0">
                  <a:pos x="T8" y="T9"/>
                </a:cxn>
              </a:cxnLst>
              <a:rect l="0" t="0" r="r" b="b"/>
              <a:pathLst>
                <a:path w="118" h="33">
                  <a:moveTo>
                    <a:pt x="118" y="25"/>
                  </a:moveTo>
                  <a:lnTo>
                    <a:pt x="30" y="0"/>
                  </a:lnTo>
                  <a:lnTo>
                    <a:pt x="0" y="9"/>
                  </a:lnTo>
                  <a:lnTo>
                    <a:pt x="88" y="33"/>
                  </a:lnTo>
                  <a:lnTo>
                    <a:pt x="118" y="25"/>
                  </a:lnTo>
                  <a:close/>
                </a:path>
              </a:pathLst>
            </a:custGeom>
            <a:grpFill/>
            <a:ln>
              <a:noFill/>
            </a:ln>
          </p:spPr>
          <p:txBody>
            <a:bodyPr vert="horz" wrap="square" lIns="68580" tIns="34290" rIns="68580" bIns="34290" numCol="1" anchor="t" anchorCtr="0" compatLnSpc="1"/>
            <a:lstStyle/>
            <a:p>
              <a:endParaRPr lang="zh-CN" altLang="en-US"/>
            </a:p>
          </p:txBody>
        </p:sp>
        <p:sp>
          <p:nvSpPr>
            <p:cNvPr id="368" name="Freeform 371"/>
            <p:cNvSpPr/>
            <p:nvPr/>
          </p:nvSpPr>
          <p:spPr bwMode="auto">
            <a:xfrm>
              <a:off x="6766323" y="1951310"/>
              <a:ext cx="145256" cy="39291"/>
            </a:xfrm>
            <a:custGeom>
              <a:avLst/>
              <a:gdLst>
                <a:gd name="T0" fmla="*/ 0 w 122"/>
                <a:gd name="T1" fmla="*/ 10 h 33"/>
                <a:gd name="T2" fmla="*/ 88 w 122"/>
                <a:gd name="T3" fmla="*/ 33 h 33"/>
                <a:gd name="T4" fmla="*/ 122 w 122"/>
                <a:gd name="T5" fmla="*/ 24 h 33"/>
                <a:gd name="T6" fmla="*/ 34 w 122"/>
                <a:gd name="T7" fmla="*/ 0 h 33"/>
                <a:gd name="T8" fmla="*/ 0 w 122"/>
                <a:gd name="T9" fmla="*/ 10 h 33"/>
              </a:gdLst>
              <a:ahLst/>
              <a:cxnLst>
                <a:cxn ang="0">
                  <a:pos x="T0" y="T1"/>
                </a:cxn>
                <a:cxn ang="0">
                  <a:pos x="T2" y="T3"/>
                </a:cxn>
                <a:cxn ang="0">
                  <a:pos x="T4" y="T5"/>
                </a:cxn>
                <a:cxn ang="0">
                  <a:pos x="T6" y="T7"/>
                </a:cxn>
                <a:cxn ang="0">
                  <a:pos x="T8" y="T9"/>
                </a:cxn>
              </a:cxnLst>
              <a:rect l="0" t="0" r="r" b="b"/>
              <a:pathLst>
                <a:path w="122" h="33">
                  <a:moveTo>
                    <a:pt x="0" y="10"/>
                  </a:moveTo>
                  <a:lnTo>
                    <a:pt x="88" y="33"/>
                  </a:lnTo>
                  <a:lnTo>
                    <a:pt x="122" y="24"/>
                  </a:lnTo>
                  <a:lnTo>
                    <a:pt x="34" y="0"/>
                  </a:lnTo>
                  <a:lnTo>
                    <a:pt x="0" y="10"/>
                  </a:lnTo>
                  <a:close/>
                </a:path>
              </a:pathLst>
            </a:custGeom>
            <a:grpFill/>
            <a:ln>
              <a:noFill/>
            </a:ln>
          </p:spPr>
          <p:txBody>
            <a:bodyPr vert="horz" wrap="square" lIns="68580" tIns="34290" rIns="68580" bIns="34290" numCol="1" anchor="t" anchorCtr="0" compatLnSpc="1"/>
            <a:lstStyle/>
            <a:p>
              <a:endParaRPr lang="zh-CN" altLang="en-US"/>
            </a:p>
          </p:txBody>
        </p:sp>
        <p:sp>
          <p:nvSpPr>
            <p:cNvPr id="369" name="Freeform 372"/>
            <p:cNvSpPr/>
            <p:nvPr/>
          </p:nvSpPr>
          <p:spPr bwMode="auto">
            <a:xfrm>
              <a:off x="2168129" y="1536973"/>
              <a:ext cx="209550" cy="141685"/>
            </a:xfrm>
            <a:custGeom>
              <a:avLst/>
              <a:gdLst>
                <a:gd name="T0" fmla="*/ 158 w 176"/>
                <a:gd name="T1" fmla="*/ 72 h 119"/>
                <a:gd name="T2" fmla="*/ 176 w 176"/>
                <a:gd name="T3" fmla="*/ 0 h 119"/>
                <a:gd name="T4" fmla="*/ 104 w 176"/>
                <a:gd name="T5" fmla="*/ 18 h 119"/>
                <a:gd name="T6" fmla="*/ 122 w 176"/>
                <a:gd name="T7" fmla="*/ 36 h 119"/>
                <a:gd name="T8" fmla="*/ 92 w 176"/>
                <a:gd name="T9" fmla="*/ 67 h 119"/>
                <a:gd name="T10" fmla="*/ 62 w 176"/>
                <a:gd name="T11" fmla="*/ 38 h 119"/>
                <a:gd name="T12" fmla="*/ 0 w 176"/>
                <a:gd name="T13" fmla="*/ 100 h 119"/>
                <a:gd name="T14" fmla="*/ 19 w 176"/>
                <a:gd name="T15" fmla="*/ 119 h 119"/>
                <a:gd name="T16" fmla="*/ 19 w 176"/>
                <a:gd name="T17" fmla="*/ 119 h 119"/>
                <a:gd name="T18" fmla="*/ 62 w 176"/>
                <a:gd name="T19" fmla="*/ 75 h 119"/>
                <a:gd name="T20" fmla="*/ 92 w 176"/>
                <a:gd name="T21" fmla="*/ 105 h 119"/>
                <a:gd name="T22" fmla="*/ 142 w 176"/>
                <a:gd name="T23" fmla="*/ 55 h 119"/>
                <a:gd name="T24" fmla="*/ 158 w 176"/>
                <a:gd name="T25" fmla="*/ 7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19">
                  <a:moveTo>
                    <a:pt x="158" y="72"/>
                  </a:moveTo>
                  <a:lnTo>
                    <a:pt x="176" y="0"/>
                  </a:lnTo>
                  <a:lnTo>
                    <a:pt x="104" y="18"/>
                  </a:lnTo>
                  <a:lnTo>
                    <a:pt x="122" y="36"/>
                  </a:lnTo>
                  <a:lnTo>
                    <a:pt x="92" y="67"/>
                  </a:lnTo>
                  <a:lnTo>
                    <a:pt x="62" y="38"/>
                  </a:lnTo>
                  <a:lnTo>
                    <a:pt x="0" y="100"/>
                  </a:lnTo>
                  <a:lnTo>
                    <a:pt x="19" y="119"/>
                  </a:lnTo>
                  <a:lnTo>
                    <a:pt x="19" y="119"/>
                  </a:lnTo>
                  <a:lnTo>
                    <a:pt x="62" y="75"/>
                  </a:lnTo>
                  <a:lnTo>
                    <a:pt x="92" y="105"/>
                  </a:lnTo>
                  <a:lnTo>
                    <a:pt x="142" y="55"/>
                  </a:lnTo>
                  <a:lnTo>
                    <a:pt x="158" y="72"/>
                  </a:lnTo>
                  <a:close/>
                </a:path>
              </a:pathLst>
            </a:custGeom>
            <a:grpFill/>
            <a:ln>
              <a:noFill/>
            </a:ln>
          </p:spPr>
          <p:txBody>
            <a:bodyPr vert="horz" wrap="square" lIns="68580" tIns="34290" rIns="68580" bIns="34290" numCol="1" anchor="t" anchorCtr="0" compatLnSpc="1"/>
            <a:lstStyle/>
            <a:p>
              <a:endParaRPr lang="zh-CN" altLang="en-US"/>
            </a:p>
          </p:txBody>
        </p:sp>
        <p:sp>
          <p:nvSpPr>
            <p:cNvPr id="370" name="Freeform 373"/>
            <p:cNvSpPr/>
            <p:nvPr/>
          </p:nvSpPr>
          <p:spPr bwMode="auto">
            <a:xfrm>
              <a:off x="1782366" y="1503635"/>
              <a:ext cx="166688" cy="111919"/>
            </a:xfrm>
            <a:custGeom>
              <a:avLst/>
              <a:gdLst>
                <a:gd name="T0" fmla="*/ 83 w 140"/>
                <a:gd name="T1" fmla="*/ 14 h 94"/>
                <a:gd name="T2" fmla="*/ 98 w 140"/>
                <a:gd name="T3" fmla="*/ 28 h 94"/>
                <a:gd name="T4" fmla="*/ 73 w 140"/>
                <a:gd name="T5" fmla="*/ 52 h 94"/>
                <a:gd name="T6" fmla="*/ 50 w 140"/>
                <a:gd name="T7" fmla="*/ 29 h 94"/>
                <a:gd name="T8" fmla="*/ 0 w 140"/>
                <a:gd name="T9" fmla="*/ 78 h 94"/>
                <a:gd name="T10" fmla="*/ 15 w 140"/>
                <a:gd name="T11" fmla="*/ 94 h 94"/>
                <a:gd name="T12" fmla="*/ 15 w 140"/>
                <a:gd name="T13" fmla="*/ 94 h 94"/>
                <a:gd name="T14" fmla="*/ 50 w 140"/>
                <a:gd name="T15" fmla="*/ 59 h 94"/>
                <a:gd name="T16" fmla="*/ 73 w 140"/>
                <a:gd name="T17" fmla="*/ 83 h 94"/>
                <a:gd name="T18" fmla="*/ 113 w 140"/>
                <a:gd name="T19" fmla="*/ 43 h 94"/>
                <a:gd name="T20" fmla="*/ 126 w 140"/>
                <a:gd name="T21" fmla="*/ 56 h 94"/>
                <a:gd name="T22" fmla="*/ 140 w 140"/>
                <a:gd name="T23" fmla="*/ 0 h 94"/>
                <a:gd name="T24" fmla="*/ 83 w 140"/>
                <a:gd name="T25"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94">
                  <a:moveTo>
                    <a:pt x="83" y="14"/>
                  </a:moveTo>
                  <a:lnTo>
                    <a:pt x="98" y="28"/>
                  </a:lnTo>
                  <a:lnTo>
                    <a:pt x="73" y="52"/>
                  </a:lnTo>
                  <a:lnTo>
                    <a:pt x="50" y="29"/>
                  </a:lnTo>
                  <a:lnTo>
                    <a:pt x="0" y="78"/>
                  </a:lnTo>
                  <a:lnTo>
                    <a:pt x="15" y="94"/>
                  </a:lnTo>
                  <a:lnTo>
                    <a:pt x="15" y="94"/>
                  </a:lnTo>
                  <a:lnTo>
                    <a:pt x="50" y="59"/>
                  </a:lnTo>
                  <a:lnTo>
                    <a:pt x="73" y="83"/>
                  </a:lnTo>
                  <a:lnTo>
                    <a:pt x="113" y="43"/>
                  </a:lnTo>
                  <a:lnTo>
                    <a:pt x="126" y="56"/>
                  </a:lnTo>
                  <a:lnTo>
                    <a:pt x="140" y="0"/>
                  </a:lnTo>
                  <a:lnTo>
                    <a:pt x="83" y="14"/>
                  </a:lnTo>
                  <a:close/>
                </a:path>
              </a:pathLst>
            </a:custGeom>
            <a:grpFill/>
            <a:ln>
              <a:noFill/>
            </a:ln>
          </p:spPr>
          <p:txBody>
            <a:bodyPr vert="horz" wrap="square" lIns="68580" tIns="34290" rIns="68580" bIns="34290" numCol="1" anchor="t" anchorCtr="0" compatLnSpc="1"/>
            <a:lstStyle/>
            <a:p>
              <a:endParaRPr lang="zh-CN" altLang="en-US"/>
            </a:p>
          </p:txBody>
        </p:sp>
        <p:sp>
          <p:nvSpPr>
            <p:cNvPr id="371" name="Freeform 374"/>
            <p:cNvSpPr/>
            <p:nvPr/>
          </p:nvSpPr>
          <p:spPr bwMode="auto">
            <a:xfrm>
              <a:off x="1762125" y="1600076"/>
              <a:ext cx="166688" cy="111919"/>
            </a:xfrm>
            <a:custGeom>
              <a:avLst/>
              <a:gdLst>
                <a:gd name="T0" fmla="*/ 124 w 140"/>
                <a:gd name="T1" fmla="*/ 0 h 94"/>
                <a:gd name="T2" fmla="*/ 90 w 140"/>
                <a:gd name="T3" fmla="*/ 35 h 94"/>
                <a:gd name="T4" fmla="*/ 67 w 140"/>
                <a:gd name="T5" fmla="*/ 11 h 94"/>
                <a:gd name="T6" fmla="*/ 27 w 140"/>
                <a:gd name="T7" fmla="*/ 51 h 94"/>
                <a:gd name="T8" fmla="*/ 14 w 140"/>
                <a:gd name="T9" fmla="*/ 38 h 94"/>
                <a:gd name="T10" fmla="*/ 0 w 140"/>
                <a:gd name="T11" fmla="*/ 94 h 94"/>
                <a:gd name="T12" fmla="*/ 57 w 140"/>
                <a:gd name="T13" fmla="*/ 81 h 94"/>
                <a:gd name="T14" fmla="*/ 43 w 140"/>
                <a:gd name="T15" fmla="*/ 66 h 94"/>
                <a:gd name="T16" fmla="*/ 67 w 140"/>
                <a:gd name="T17" fmla="*/ 42 h 94"/>
                <a:gd name="T18" fmla="*/ 90 w 140"/>
                <a:gd name="T19" fmla="*/ 65 h 94"/>
                <a:gd name="T20" fmla="*/ 140 w 140"/>
                <a:gd name="T21" fmla="*/ 16 h 94"/>
                <a:gd name="T22" fmla="*/ 124 w 140"/>
                <a:gd name="T23" fmla="*/ 0 h 94"/>
                <a:gd name="T24" fmla="*/ 124 w 14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94">
                  <a:moveTo>
                    <a:pt x="124" y="0"/>
                  </a:moveTo>
                  <a:lnTo>
                    <a:pt x="90" y="35"/>
                  </a:lnTo>
                  <a:lnTo>
                    <a:pt x="67" y="11"/>
                  </a:lnTo>
                  <a:lnTo>
                    <a:pt x="27" y="51"/>
                  </a:lnTo>
                  <a:lnTo>
                    <a:pt x="14" y="38"/>
                  </a:lnTo>
                  <a:lnTo>
                    <a:pt x="0" y="94"/>
                  </a:lnTo>
                  <a:lnTo>
                    <a:pt x="57" y="81"/>
                  </a:lnTo>
                  <a:lnTo>
                    <a:pt x="43" y="66"/>
                  </a:lnTo>
                  <a:lnTo>
                    <a:pt x="67" y="42"/>
                  </a:lnTo>
                  <a:lnTo>
                    <a:pt x="90" y="65"/>
                  </a:lnTo>
                  <a:lnTo>
                    <a:pt x="140" y="16"/>
                  </a:lnTo>
                  <a:lnTo>
                    <a:pt x="124" y="0"/>
                  </a:lnTo>
                  <a:lnTo>
                    <a:pt x="124" y="0"/>
                  </a:lnTo>
                  <a:close/>
                </a:path>
              </a:pathLst>
            </a:custGeom>
            <a:grpFill/>
            <a:ln>
              <a:noFill/>
            </a:ln>
          </p:spPr>
          <p:txBody>
            <a:bodyPr vert="horz" wrap="square" lIns="68580" tIns="34290" rIns="68580" bIns="34290" numCol="1" anchor="t" anchorCtr="0" compatLnSpc="1"/>
            <a:lstStyle/>
            <a:p>
              <a:endParaRPr lang="zh-CN" altLang="en-US"/>
            </a:p>
          </p:txBody>
        </p:sp>
        <p:sp>
          <p:nvSpPr>
            <p:cNvPr id="372" name="Freeform 375"/>
            <p:cNvSpPr>
              <a:spLocks noEditPoints="1"/>
            </p:cNvSpPr>
            <p:nvPr/>
          </p:nvSpPr>
          <p:spPr bwMode="auto">
            <a:xfrm>
              <a:off x="914400" y="2340644"/>
              <a:ext cx="209550" cy="209550"/>
            </a:xfrm>
            <a:custGeom>
              <a:avLst/>
              <a:gdLst>
                <a:gd name="T0" fmla="*/ 144 w 289"/>
                <a:gd name="T1" fmla="*/ 0 h 288"/>
                <a:gd name="T2" fmla="*/ 0 w 289"/>
                <a:gd name="T3" fmla="*/ 144 h 288"/>
                <a:gd name="T4" fmla="*/ 144 w 289"/>
                <a:gd name="T5" fmla="*/ 288 h 288"/>
                <a:gd name="T6" fmla="*/ 289 w 289"/>
                <a:gd name="T7" fmla="*/ 144 h 288"/>
                <a:gd name="T8" fmla="*/ 144 w 289"/>
                <a:gd name="T9" fmla="*/ 0 h 288"/>
                <a:gd name="T10" fmla="*/ 144 w 289"/>
                <a:gd name="T11" fmla="*/ 267 h 288"/>
                <a:gd name="T12" fmla="*/ 21 w 289"/>
                <a:gd name="T13" fmla="*/ 144 h 288"/>
                <a:gd name="T14" fmla="*/ 144 w 289"/>
                <a:gd name="T15" fmla="*/ 20 h 288"/>
                <a:gd name="T16" fmla="*/ 268 w 289"/>
                <a:gd name="T17" fmla="*/ 144 h 288"/>
                <a:gd name="T18" fmla="*/ 144 w 289"/>
                <a:gd name="T19" fmla="*/ 26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288">
                  <a:moveTo>
                    <a:pt x="144" y="0"/>
                  </a:moveTo>
                  <a:cubicBezTo>
                    <a:pt x="65" y="0"/>
                    <a:pt x="0" y="64"/>
                    <a:pt x="0" y="144"/>
                  </a:cubicBezTo>
                  <a:cubicBezTo>
                    <a:pt x="0" y="224"/>
                    <a:pt x="65" y="288"/>
                    <a:pt x="144" y="288"/>
                  </a:cubicBezTo>
                  <a:cubicBezTo>
                    <a:pt x="224" y="288"/>
                    <a:pt x="289" y="224"/>
                    <a:pt x="289" y="144"/>
                  </a:cubicBezTo>
                  <a:cubicBezTo>
                    <a:pt x="289" y="64"/>
                    <a:pt x="224" y="0"/>
                    <a:pt x="144" y="0"/>
                  </a:cubicBezTo>
                  <a:close/>
                  <a:moveTo>
                    <a:pt x="144" y="267"/>
                  </a:moveTo>
                  <a:cubicBezTo>
                    <a:pt x="76" y="267"/>
                    <a:pt x="21" y="212"/>
                    <a:pt x="21" y="144"/>
                  </a:cubicBezTo>
                  <a:cubicBezTo>
                    <a:pt x="21" y="76"/>
                    <a:pt x="76" y="20"/>
                    <a:pt x="144" y="20"/>
                  </a:cubicBezTo>
                  <a:cubicBezTo>
                    <a:pt x="213" y="20"/>
                    <a:pt x="268" y="76"/>
                    <a:pt x="268" y="144"/>
                  </a:cubicBezTo>
                  <a:cubicBezTo>
                    <a:pt x="268" y="212"/>
                    <a:pt x="213" y="267"/>
                    <a:pt x="144" y="267"/>
                  </a:cubicBezTo>
                  <a:close/>
                </a:path>
              </a:pathLst>
            </a:custGeom>
            <a:grpFill/>
            <a:ln>
              <a:noFill/>
            </a:ln>
          </p:spPr>
          <p:txBody>
            <a:bodyPr vert="horz" wrap="square" lIns="68580" tIns="34290" rIns="68580" bIns="34290" numCol="1" anchor="t" anchorCtr="0" compatLnSpc="1"/>
            <a:lstStyle/>
            <a:p>
              <a:endParaRPr lang="zh-CN" altLang="en-US"/>
            </a:p>
          </p:txBody>
        </p:sp>
        <p:sp>
          <p:nvSpPr>
            <p:cNvPr id="373" name="Freeform 376"/>
            <p:cNvSpPr/>
            <p:nvPr/>
          </p:nvSpPr>
          <p:spPr bwMode="auto">
            <a:xfrm>
              <a:off x="1023938" y="2454944"/>
              <a:ext cx="10716" cy="27385"/>
            </a:xfrm>
            <a:custGeom>
              <a:avLst/>
              <a:gdLst>
                <a:gd name="T0" fmla="*/ 0 w 15"/>
                <a:gd name="T1" fmla="*/ 0 h 38"/>
                <a:gd name="T2" fmla="*/ 0 w 15"/>
                <a:gd name="T3" fmla="*/ 38 h 38"/>
                <a:gd name="T4" fmla="*/ 15 w 15"/>
                <a:gd name="T5" fmla="*/ 20 h 38"/>
                <a:gd name="T6" fmla="*/ 0 w 15"/>
                <a:gd name="T7" fmla="*/ 0 h 38"/>
              </a:gdLst>
              <a:ahLst/>
              <a:cxnLst>
                <a:cxn ang="0">
                  <a:pos x="T0" y="T1"/>
                </a:cxn>
                <a:cxn ang="0">
                  <a:pos x="T2" y="T3"/>
                </a:cxn>
                <a:cxn ang="0">
                  <a:pos x="T4" y="T5"/>
                </a:cxn>
                <a:cxn ang="0">
                  <a:pos x="T6" y="T7"/>
                </a:cxn>
              </a:cxnLst>
              <a:rect l="0" t="0" r="r" b="b"/>
              <a:pathLst>
                <a:path w="15" h="38">
                  <a:moveTo>
                    <a:pt x="0" y="0"/>
                  </a:moveTo>
                  <a:cubicBezTo>
                    <a:pt x="0" y="38"/>
                    <a:pt x="0" y="38"/>
                    <a:pt x="0" y="38"/>
                  </a:cubicBezTo>
                  <a:cubicBezTo>
                    <a:pt x="6" y="37"/>
                    <a:pt x="15" y="33"/>
                    <a:pt x="15" y="20"/>
                  </a:cubicBezTo>
                  <a:cubicBezTo>
                    <a:pt x="15" y="7"/>
                    <a:pt x="5" y="3"/>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374" name="Freeform 377"/>
            <p:cNvSpPr/>
            <p:nvPr/>
          </p:nvSpPr>
          <p:spPr bwMode="auto">
            <a:xfrm>
              <a:off x="1004888" y="2406129"/>
              <a:ext cx="10716" cy="26194"/>
            </a:xfrm>
            <a:custGeom>
              <a:avLst/>
              <a:gdLst>
                <a:gd name="T0" fmla="*/ 0 w 15"/>
                <a:gd name="T1" fmla="*/ 17 h 36"/>
                <a:gd name="T2" fmla="*/ 15 w 15"/>
                <a:gd name="T3" fmla="*/ 36 h 36"/>
                <a:gd name="T4" fmla="*/ 15 w 15"/>
                <a:gd name="T5" fmla="*/ 0 h 36"/>
                <a:gd name="T6" fmla="*/ 0 w 15"/>
                <a:gd name="T7" fmla="*/ 17 h 36"/>
              </a:gdLst>
              <a:ahLst/>
              <a:cxnLst>
                <a:cxn ang="0">
                  <a:pos x="T0" y="T1"/>
                </a:cxn>
                <a:cxn ang="0">
                  <a:pos x="T2" y="T3"/>
                </a:cxn>
                <a:cxn ang="0">
                  <a:pos x="T4" y="T5"/>
                </a:cxn>
                <a:cxn ang="0">
                  <a:pos x="T6" y="T7"/>
                </a:cxn>
              </a:cxnLst>
              <a:rect l="0" t="0" r="r" b="b"/>
              <a:pathLst>
                <a:path w="15" h="36">
                  <a:moveTo>
                    <a:pt x="0" y="17"/>
                  </a:moveTo>
                  <a:cubicBezTo>
                    <a:pt x="0" y="29"/>
                    <a:pt x="10" y="34"/>
                    <a:pt x="15" y="36"/>
                  </a:cubicBezTo>
                  <a:cubicBezTo>
                    <a:pt x="15" y="0"/>
                    <a:pt x="15" y="0"/>
                    <a:pt x="15" y="0"/>
                  </a:cubicBezTo>
                  <a:cubicBezTo>
                    <a:pt x="11" y="1"/>
                    <a:pt x="0" y="4"/>
                    <a:pt x="0" y="17"/>
                  </a:cubicBezTo>
                  <a:close/>
                </a:path>
              </a:pathLst>
            </a:custGeom>
            <a:grpFill/>
            <a:ln>
              <a:noFill/>
            </a:ln>
          </p:spPr>
          <p:txBody>
            <a:bodyPr vert="horz" wrap="square" lIns="68580" tIns="34290" rIns="68580" bIns="34290" numCol="1" anchor="t" anchorCtr="0" compatLnSpc="1"/>
            <a:lstStyle/>
            <a:p>
              <a:endParaRPr lang="zh-CN" altLang="en-US"/>
            </a:p>
          </p:txBody>
        </p:sp>
        <p:sp>
          <p:nvSpPr>
            <p:cNvPr id="375" name="Freeform 378"/>
            <p:cNvSpPr>
              <a:spLocks noEditPoints="1"/>
            </p:cNvSpPr>
            <p:nvPr/>
          </p:nvSpPr>
          <p:spPr bwMode="auto">
            <a:xfrm>
              <a:off x="935831" y="2360885"/>
              <a:ext cx="166688" cy="167879"/>
            </a:xfrm>
            <a:custGeom>
              <a:avLst/>
              <a:gdLst>
                <a:gd name="T0" fmla="*/ 115 w 231"/>
                <a:gd name="T1" fmla="*/ 0 h 231"/>
                <a:gd name="T2" fmla="*/ 0 w 231"/>
                <a:gd name="T3" fmla="*/ 116 h 231"/>
                <a:gd name="T4" fmla="*/ 115 w 231"/>
                <a:gd name="T5" fmla="*/ 231 h 231"/>
                <a:gd name="T6" fmla="*/ 231 w 231"/>
                <a:gd name="T7" fmla="*/ 116 h 231"/>
                <a:gd name="T8" fmla="*/ 115 w 231"/>
                <a:gd name="T9" fmla="*/ 0 h 231"/>
                <a:gd name="T10" fmla="*/ 123 w 231"/>
                <a:gd name="T11" fmla="*/ 192 h 231"/>
                <a:gd name="T12" fmla="*/ 123 w 231"/>
                <a:gd name="T13" fmla="*/ 202 h 231"/>
                <a:gd name="T14" fmla="*/ 119 w 231"/>
                <a:gd name="T15" fmla="*/ 207 h 231"/>
                <a:gd name="T16" fmla="*/ 114 w 231"/>
                <a:gd name="T17" fmla="*/ 207 h 231"/>
                <a:gd name="T18" fmla="*/ 110 w 231"/>
                <a:gd name="T19" fmla="*/ 202 h 231"/>
                <a:gd name="T20" fmla="*/ 110 w 231"/>
                <a:gd name="T21" fmla="*/ 192 h 231"/>
                <a:gd name="T22" fmla="*/ 71 w 231"/>
                <a:gd name="T23" fmla="*/ 181 h 231"/>
                <a:gd name="T24" fmla="*/ 72 w 231"/>
                <a:gd name="T25" fmla="*/ 179 h 231"/>
                <a:gd name="T26" fmla="*/ 78 w 231"/>
                <a:gd name="T27" fmla="*/ 160 h 231"/>
                <a:gd name="T28" fmla="*/ 80 w 231"/>
                <a:gd name="T29" fmla="*/ 158 h 231"/>
                <a:gd name="T30" fmla="*/ 110 w 231"/>
                <a:gd name="T31" fmla="*/ 168 h 231"/>
                <a:gd name="T32" fmla="*/ 110 w 231"/>
                <a:gd name="T33" fmla="*/ 125 h 231"/>
                <a:gd name="T34" fmla="*/ 71 w 231"/>
                <a:gd name="T35" fmla="*/ 82 h 231"/>
                <a:gd name="T36" fmla="*/ 110 w 231"/>
                <a:gd name="T37" fmla="*/ 40 h 231"/>
                <a:gd name="T38" fmla="*/ 110 w 231"/>
                <a:gd name="T39" fmla="*/ 29 h 231"/>
                <a:gd name="T40" fmla="*/ 114 w 231"/>
                <a:gd name="T41" fmla="*/ 25 h 231"/>
                <a:gd name="T42" fmla="*/ 119 w 231"/>
                <a:gd name="T43" fmla="*/ 25 h 231"/>
                <a:gd name="T44" fmla="*/ 123 w 231"/>
                <a:gd name="T45" fmla="*/ 29 h 231"/>
                <a:gd name="T46" fmla="*/ 123 w 231"/>
                <a:gd name="T47" fmla="*/ 40 h 231"/>
                <a:gd name="T48" fmla="*/ 158 w 231"/>
                <a:gd name="T49" fmla="*/ 53 h 231"/>
                <a:gd name="T50" fmla="*/ 157 w 231"/>
                <a:gd name="T51" fmla="*/ 55 h 231"/>
                <a:gd name="T52" fmla="*/ 151 w 231"/>
                <a:gd name="T53" fmla="*/ 70 h 231"/>
                <a:gd name="T54" fmla="*/ 149 w 231"/>
                <a:gd name="T55" fmla="*/ 72 h 231"/>
                <a:gd name="T56" fmla="*/ 123 w 231"/>
                <a:gd name="T57" fmla="*/ 63 h 231"/>
                <a:gd name="T58" fmla="*/ 123 w 231"/>
                <a:gd name="T59" fmla="*/ 104 h 231"/>
                <a:gd name="T60" fmla="*/ 162 w 231"/>
                <a:gd name="T61" fmla="*/ 149 h 231"/>
                <a:gd name="T62" fmla="*/ 123 w 231"/>
                <a:gd name="T63" fmla="*/ 19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 h="231">
                  <a:moveTo>
                    <a:pt x="115" y="0"/>
                  </a:moveTo>
                  <a:cubicBezTo>
                    <a:pt x="52" y="0"/>
                    <a:pt x="0" y="52"/>
                    <a:pt x="0" y="116"/>
                  </a:cubicBezTo>
                  <a:cubicBezTo>
                    <a:pt x="0" y="180"/>
                    <a:pt x="52" y="231"/>
                    <a:pt x="115" y="231"/>
                  </a:cubicBezTo>
                  <a:cubicBezTo>
                    <a:pt x="179" y="231"/>
                    <a:pt x="231" y="180"/>
                    <a:pt x="231" y="116"/>
                  </a:cubicBezTo>
                  <a:cubicBezTo>
                    <a:pt x="231" y="52"/>
                    <a:pt x="179" y="0"/>
                    <a:pt x="115" y="0"/>
                  </a:cubicBezTo>
                  <a:close/>
                  <a:moveTo>
                    <a:pt x="123" y="192"/>
                  </a:moveTo>
                  <a:cubicBezTo>
                    <a:pt x="123" y="202"/>
                    <a:pt x="123" y="202"/>
                    <a:pt x="123" y="202"/>
                  </a:cubicBezTo>
                  <a:cubicBezTo>
                    <a:pt x="123" y="206"/>
                    <a:pt x="123" y="207"/>
                    <a:pt x="119" y="207"/>
                  </a:cubicBezTo>
                  <a:cubicBezTo>
                    <a:pt x="114" y="207"/>
                    <a:pt x="114" y="207"/>
                    <a:pt x="114" y="207"/>
                  </a:cubicBezTo>
                  <a:cubicBezTo>
                    <a:pt x="110" y="207"/>
                    <a:pt x="110" y="206"/>
                    <a:pt x="110" y="202"/>
                  </a:cubicBezTo>
                  <a:cubicBezTo>
                    <a:pt x="110" y="192"/>
                    <a:pt x="110" y="192"/>
                    <a:pt x="110" y="192"/>
                  </a:cubicBezTo>
                  <a:cubicBezTo>
                    <a:pt x="102" y="192"/>
                    <a:pt x="71" y="187"/>
                    <a:pt x="71" y="181"/>
                  </a:cubicBezTo>
                  <a:cubicBezTo>
                    <a:pt x="71" y="180"/>
                    <a:pt x="71" y="180"/>
                    <a:pt x="72" y="179"/>
                  </a:cubicBezTo>
                  <a:cubicBezTo>
                    <a:pt x="78" y="160"/>
                    <a:pt x="78" y="160"/>
                    <a:pt x="78" y="160"/>
                  </a:cubicBezTo>
                  <a:cubicBezTo>
                    <a:pt x="78" y="160"/>
                    <a:pt x="79" y="158"/>
                    <a:pt x="80" y="158"/>
                  </a:cubicBezTo>
                  <a:cubicBezTo>
                    <a:pt x="81" y="158"/>
                    <a:pt x="96" y="167"/>
                    <a:pt x="110" y="168"/>
                  </a:cubicBezTo>
                  <a:cubicBezTo>
                    <a:pt x="110" y="125"/>
                    <a:pt x="110" y="125"/>
                    <a:pt x="110" y="125"/>
                  </a:cubicBezTo>
                  <a:cubicBezTo>
                    <a:pt x="96" y="119"/>
                    <a:pt x="71" y="111"/>
                    <a:pt x="71" y="82"/>
                  </a:cubicBezTo>
                  <a:cubicBezTo>
                    <a:pt x="71" y="50"/>
                    <a:pt x="99" y="40"/>
                    <a:pt x="110" y="40"/>
                  </a:cubicBezTo>
                  <a:cubicBezTo>
                    <a:pt x="110" y="29"/>
                    <a:pt x="110" y="29"/>
                    <a:pt x="110" y="29"/>
                  </a:cubicBezTo>
                  <a:cubicBezTo>
                    <a:pt x="110" y="25"/>
                    <a:pt x="110" y="25"/>
                    <a:pt x="114" y="25"/>
                  </a:cubicBezTo>
                  <a:cubicBezTo>
                    <a:pt x="119" y="25"/>
                    <a:pt x="119" y="25"/>
                    <a:pt x="119" y="25"/>
                  </a:cubicBezTo>
                  <a:cubicBezTo>
                    <a:pt x="123" y="25"/>
                    <a:pt x="123" y="25"/>
                    <a:pt x="123" y="29"/>
                  </a:cubicBezTo>
                  <a:cubicBezTo>
                    <a:pt x="123" y="40"/>
                    <a:pt x="123" y="40"/>
                    <a:pt x="123" y="40"/>
                  </a:cubicBezTo>
                  <a:cubicBezTo>
                    <a:pt x="130" y="40"/>
                    <a:pt x="158" y="45"/>
                    <a:pt x="158" y="53"/>
                  </a:cubicBezTo>
                  <a:cubicBezTo>
                    <a:pt x="158" y="54"/>
                    <a:pt x="158" y="54"/>
                    <a:pt x="157" y="55"/>
                  </a:cubicBezTo>
                  <a:cubicBezTo>
                    <a:pt x="151" y="70"/>
                    <a:pt x="151" y="70"/>
                    <a:pt x="151" y="70"/>
                  </a:cubicBezTo>
                  <a:cubicBezTo>
                    <a:pt x="150" y="71"/>
                    <a:pt x="150" y="72"/>
                    <a:pt x="149" y="72"/>
                  </a:cubicBezTo>
                  <a:cubicBezTo>
                    <a:pt x="147" y="72"/>
                    <a:pt x="133" y="63"/>
                    <a:pt x="123" y="63"/>
                  </a:cubicBezTo>
                  <a:cubicBezTo>
                    <a:pt x="123" y="104"/>
                    <a:pt x="123" y="104"/>
                    <a:pt x="123" y="104"/>
                  </a:cubicBezTo>
                  <a:cubicBezTo>
                    <a:pt x="138" y="111"/>
                    <a:pt x="162" y="121"/>
                    <a:pt x="162" y="149"/>
                  </a:cubicBezTo>
                  <a:cubicBezTo>
                    <a:pt x="162" y="180"/>
                    <a:pt x="138" y="190"/>
                    <a:pt x="123" y="192"/>
                  </a:cubicBezTo>
                  <a:close/>
                </a:path>
              </a:pathLst>
            </a:custGeom>
            <a:grpFill/>
            <a:ln>
              <a:noFill/>
            </a:ln>
          </p:spPr>
          <p:txBody>
            <a:bodyPr vert="horz" wrap="square" lIns="68580" tIns="34290" rIns="68580" bIns="34290" numCol="1" anchor="t" anchorCtr="0" compatLnSpc="1"/>
            <a:lstStyle/>
            <a:p>
              <a:endParaRPr lang="zh-CN" altLang="en-US"/>
            </a:p>
          </p:txBody>
        </p:sp>
        <p:sp>
          <p:nvSpPr>
            <p:cNvPr id="376" name="Freeform 379"/>
            <p:cNvSpPr>
              <a:spLocks noEditPoints="1"/>
            </p:cNvSpPr>
            <p:nvPr/>
          </p:nvSpPr>
          <p:spPr bwMode="auto">
            <a:xfrm>
              <a:off x="2586037" y="1621507"/>
              <a:ext cx="104775" cy="86916"/>
            </a:xfrm>
            <a:custGeom>
              <a:avLst/>
              <a:gdLst>
                <a:gd name="T0" fmla="*/ 112 w 144"/>
                <a:gd name="T1" fmla="*/ 0 h 120"/>
                <a:gd name="T2" fmla="*/ 32 w 144"/>
                <a:gd name="T3" fmla="*/ 0 h 120"/>
                <a:gd name="T4" fmla="*/ 0 w 144"/>
                <a:gd name="T5" fmla="*/ 32 h 120"/>
                <a:gd name="T6" fmla="*/ 0 w 144"/>
                <a:gd name="T7" fmla="*/ 88 h 120"/>
                <a:gd name="T8" fmla="*/ 32 w 144"/>
                <a:gd name="T9" fmla="*/ 120 h 120"/>
                <a:gd name="T10" fmla="*/ 112 w 144"/>
                <a:gd name="T11" fmla="*/ 120 h 120"/>
                <a:gd name="T12" fmla="*/ 144 w 144"/>
                <a:gd name="T13" fmla="*/ 88 h 120"/>
                <a:gd name="T14" fmla="*/ 144 w 144"/>
                <a:gd name="T15" fmla="*/ 32 h 120"/>
                <a:gd name="T16" fmla="*/ 112 w 144"/>
                <a:gd name="T17" fmla="*/ 0 h 120"/>
                <a:gd name="T18" fmla="*/ 108 w 144"/>
                <a:gd name="T19" fmla="*/ 92 h 120"/>
                <a:gd name="T20" fmla="*/ 36 w 144"/>
                <a:gd name="T21" fmla="*/ 92 h 120"/>
                <a:gd name="T22" fmla="*/ 28 w 144"/>
                <a:gd name="T23" fmla="*/ 84 h 120"/>
                <a:gd name="T24" fmla="*/ 28 w 144"/>
                <a:gd name="T25" fmla="*/ 36 h 120"/>
                <a:gd name="T26" fmla="*/ 36 w 144"/>
                <a:gd name="T27" fmla="*/ 28 h 120"/>
                <a:gd name="T28" fmla="*/ 108 w 144"/>
                <a:gd name="T29" fmla="*/ 28 h 120"/>
                <a:gd name="T30" fmla="*/ 116 w 144"/>
                <a:gd name="T31" fmla="*/ 36 h 120"/>
                <a:gd name="T32" fmla="*/ 116 w 144"/>
                <a:gd name="T33" fmla="*/ 84 h 120"/>
                <a:gd name="T34" fmla="*/ 108 w 144"/>
                <a:gd name="T35"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20">
                  <a:moveTo>
                    <a:pt x="112" y="0"/>
                  </a:moveTo>
                  <a:cubicBezTo>
                    <a:pt x="32" y="0"/>
                    <a:pt x="32" y="0"/>
                    <a:pt x="32" y="0"/>
                  </a:cubicBezTo>
                  <a:cubicBezTo>
                    <a:pt x="14" y="0"/>
                    <a:pt x="0" y="14"/>
                    <a:pt x="0" y="32"/>
                  </a:cubicBezTo>
                  <a:cubicBezTo>
                    <a:pt x="0" y="88"/>
                    <a:pt x="0" y="88"/>
                    <a:pt x="0" y="88"/>
                  </a:cubicBezTo>
                  <a:cubicBezTo>
                    <a:pt x="0" y="106"/>
                    <a:pt x="14" y="120"/>
                    <a:pt x="32" y="120"/>
                  </a:cubicBezTo>
                  <a:cubicBezTo>
                    <a:pt x="112" y="120"/>
                    <a:pt x="112" y="120"/>
                    <a:pt x="112" y="120"/>
                  </a:cubicBezTo>
                  <a:cubicBezTo>
                    <a:pt x="130" y="120"/>
                    <a:pt x="144" y="106"/>
                    <a:pt x="144" y="88"/>
                  </a:cubicBezTo>
                  <a:cubicBezTo>
                    <a:pt x="144" y="32"/>
                    <a:pt x="144" y="32"/>
                    <a:pt x="144" y="32"/>
                  </a:cubicBezTo>
                  <a:cubicBezTo>
                    <a:pt x="144" y="14"/>
                    <a:pt x="130" y="0"/>
                    <a:pt x="112" y="0"/>
                  </a:cubicBezTo>
                  <a:close/>
                  <a:moveTo>
                    <a:pt x="108" y="92"/>
                  </a:moveTo>
                  <a:cubicBezTo>
                    <a:pt x="36" y="92"/>
                    <a:pt x="36" y="92"/>
                    <a:pt x="36" y="92"/>
                  </a:cubicBezTo>
                  <a:cubicBezTo>
                    <a:pt x="32" y="92"/>
                    <a:pt x="28" y="88"/>
                    <a:pt x="28" y="84"/>
                  </a:cubicBezTo>
                  <a:cubicBezTo>
                    <a:pt x="28" y="36"/>
                    <a:pt x="28" y="36"/>
                    <a:pt x="28" y="36"/>
                  </a:cubicBezTo>
                  <a:cubicBezTo>
                    <a:pt x="28" y="32"/>
                    <a:pt x="32" y="28"/>
                    <a:pt x="36" y="28"/>
                  </a:cubicBezTo>
                  <a:cubicBezTo>
                    <a:pt x="108" y="28"/>
                    <a:pt x="108" y="28"/>
                    <a:pt x="108" y="28"/>
                  </a:cubicBezTo>
                  <a:cubicBezTo>
                    <a:pt x="112" y="28"/>
                    <a:pt x="116" y="32"/>
                    <a:pt x="116" y="36"/>
                  </a:cubicBezTo>
                  <a:cubicBezTo>
                    <a:pt x="116" y="84"/>
                    <a:pt x="116" y="84"/>
                    <a:pt x="116" y="84"/>
                  </a:cubicBezTo>
                  <a:cubicBezTo>
                    <a:pt x="116" y="88"/>
                    <a:pt x="112" y="92"/>
                    <a:pt x="108" y="92"/>
                  </a:cubicBezTo>
                  <a:close/>
                </a:path>
              </a:pathLst>
            </a:custGeom>
            <a:grpFill/>
            <a:ln>
              <a:noFill/>
            </a:ln>
          </p:spPr>
          <p:txBody>
            <a:bodyPr vert="horz" wrap="square" lIns="68580" tIns="34290" rIns="68580" bIns="34290" numCol="1" anchor="t" anchorCtr="0" compatLnSpc="1"/>
            <a:lstStyle/>
            <a:p>
              <a:endParaRPr lang="zh-CN" altLang="en-US"/>
            </a:p>
          </p:txBody>
        </p:sp>
        <p:sp>
          <p:nvSpPr>
            <p:cNvPr id="377" name="Freeform 380"/>
            <p:cNvSpPr>
              <a:spLocks noEditPoints="1"/>
            </p:cNvSpPr>
            <p:nvPr/>
          </p:nvSpPr>
          <p:spPr bwMode="auto">
            <a:xfrm>
              <a:off x="2690813" y="1508398"/>
              <a:ext cx="103585" cy="86916"/>
            </a:xfrm>
            <a:custGeom>
              <a:avLst/>
              <a:gdLst>
                <a:gd name="T0" fmla="*/ 112 w 144"/>
                <a:gd name="T1" fmla="*/ 120 h 120"/>
                <a:gd name="T2" fmla="*/ 144 w 144"/>
                <a:gd name="T3" fmla="*/ 88 h 120"/>
                <a:gd name="T4" fmla="*/ 144 w 144"/>
                <a:gd name="T5" fmla="*/ 32 h 120"/>
                <a:gd name="T6" fmla="*/ 112 w 144"/>
                <a:gd name="T7" fmla="*/ 0 h 120"/>
                <a:gd name="T8" fmla="*/ 32 w 144"/>
                <a:gd name="T9" fmla="*/ 0 h 120"/>
                <a:gd name="T10" fmla="*/ 0 w 144"/>
                <a:gd name="T11" fmla="*/ 32 h 120"/>
                <a:gd name="T12" fmla="*/ 0 w 144"/>
                <a:gd name="T13" fmla="*/ 88 h 120"/>
                <a:gd name="T14" fmla="*/ 32 w 144"/>
                <a:gd name="T15" fmla="*/ 120 h 120"/>
                <a:gd name="T16" fmla="*/ 112 w 144"/>
                <a:gd name="T17" fmla="*/ 120 h 120"/>
                <a:gd name="T18" fmla="*/ 28 w 144"/>
                <a:gd name="T19" fmla="*/ 84 h 120"/>
                <a:gd name="T20" fmla="*/ 28 w 144"/>
                <a:gd name="T21" fmla="*/ 36 h 120"/>
                <a:gd name="T22" fmla="*/ 36 w 144"/>
                <a:gd name="T23" fmla="*/ 28 h 120"/>
                <a:gd name="T24" fmla="*/ 108 w 144"/>
                <a:gd name="T25" fmla="*/ 28 h 120"/>
                <a:gd name="T26" fmla="*/ 116 w 144"/>
                <a:gd name="T27" fmla="*/ 36 h 120"/>
                <a:gd name="T28" fmla="*/ 116 w 144"/>
                <a:gd name="T29" fmla="*/ 84 h 120"/>
                <a:gd name="T30" fmla="*/ 108 w 144"/>
                <a:gd name="T31" fmla="*/ 92 h 120"/>
                <a:gd name="T32" fmla="*/ 36 w 144"/>
                <a:gd name="T33" fmla="*/ 92 h 120"/>
                <a:gd name="T34" fmla="*/ 28 w 144"/>
                <a:gd name="T3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20">
                  <a:moveTo>
                    <a:pt x="112" y="120"/>
                  </a:moveTo>
                  <a:cubicBezTo>
                    <a:pt x="130" y="120"/>
                    <a:pt x="144" y="106"/>
                    <a:pt x="144" y="88"/>
                  </a:cubicBezTo>
                  <a:cubicBezTo>
                    <a:pt x="144" y="32"/>
                    <a:pt x="144" y="32"/>
                    <a:pt x="144" y="32"/>
                  </a:cubicBezTo>
                  <a:cubicBezTo>
                    <a:pt x="144" y="14"/>
                    <a:pt x="130" y="0"/>
                    <a:pt x="112" y="0"/>
                  </a:cubicBezTo>
                  <a:cubicBezTo>
                    <a:pt x="32" y="0"/>
                    <a:pt x="32" y="0"/>
                    <a:pt x="32" y="0"/>
                  </a:cubicBezTo>
                  <a:cubicBezTo>
                    <a:pt x="14" y="0"/>
                    <a:pt x="0" y="14"/>
                    <a:pt x="0" y="32"/>
                  </a:cubicBezTo>
                  <a:cubicBezTo>
                    <a:pt x="0" y="88"/>
                    <a:pt x="0" y="88"/>
                    <a:pt x="0" y="88"/>
                  </a:cubicBezTo>
                  <a:cubicBezTo>
                    <a:pt x="0" y="106"/>
                    <a:pt x="14" y="120"/>
                    <a:pt x="32" y="120"/>
                  </a:cubicBezTo>
                  <a:lnTo>
                    <a:pt x="112" y="120"/>
                  </a:lnTo>
                  <a:close/>
                  <a:moveTo>
                    <a:pt x="28" y="84"/>
                  </a:moveTo>
                  <a:cubicBezTo>
                    <a:pt x="28" y="36"/>
                    <a:pt x="28" y="36"/>
                    <a:pt x="28" y="36"/>
                  </a:cubicBezTo>
                  <a:cubicBezTo>
                    <a:pt x="28" y="31"/>
                    <a:pt x="31" y="28"/>
                    <a:pt x="36" y="28"/>
                  </a:cubicBezTo>
                  <a:cubicBezTo>
                    <a:pt x="108" y="28"/>
                    <a:pt x="108" y="28"/>
                    <a:pt x="108" y="28"/>
                  </a:cubicBezTo>
                  <a:cubicBezTo>
                    <a:pt x="112" y="28"/>
                    <a:pt x="116" y="31"/>
                    <a:pt x="116" y="36"/>
                  </a:cubicBezTo>
                  <a:cubicBezTo>
                    <a:pt x="116" y="84"/>
                    <a:pt x="116" y="84"/>
                    <a:pt x="116" y="84"/>
                  </a:cubicBezTo>
                  <a:cubicBezTo>
                    <a:pt x="116" y="88"/>
                    <a:pt x="112" y="92"/>
                    <a:pt x="108" y="92"/>
                  </a:cubicBezTo>
                  <a:cubicBezTo>
                    <a:pt x="36" y="92"/>
                    <a:pt x="36" y="92"/>
                    <a:pt x="36" y="92"/>
                  </a:cubicBezTo>
                  <a:cubicBezTo>
                    <a:pt x="31" y="92"/>
                    <a:pt x="28" y="88"/>
                    <a:pt x="28" y="84"/>
                  </a:cubicBezTo>
                  <a:close/>
                </a:path>
              </a:pathLst>
            </a:custGeom>
            <a:grpFill/>
            <a:ln>
              <a:noFill/>
            </a:ln>
          </p:spPr>
          <p:txBody>
            <a:bodyPr vert="horz" wrap="square" lIns="68580" tIns="34290" rIns="68580" bIns="34290" numCol="1" anchor="t" anchorCtr="0" compatLnSpc="1"/>
            <a:lstStyle/>
            <a:p>
              <a:endParaRPr lang="zh-CN" altLang="en-US"/>
            </a:p>
          </p:txBody>
        </p:sp>
        <p:sp>
          <p:nvSpPr>
            <p:cNvPr id="378" name="Freeform 381"/>
            <p:cNvSpPr/>
            <p:nvPr/>
          </p:nvSpPr>
          <p:spPr bwMode="auto">
            <a:xfrm>
              <a:off x="2711054" y="1613173"/>
              <a:ext cx="84535" cy="95250"/>
            </a:xfrm>
            <a:custGeom>
              <a:avLst/>
              <a:gdLst>
                <a:gd name="T0" fmla="*/ 117 w 117"/>
                <a:gd name="T1" fmla="*/ 41 h 130"/>
                <a:gd name="T2" fmla="*/ 75 w 117"/>
                <a:gd name="T3" fmla="*/ 0 h 130"/>
                <a:gd name="T4" fmla="*/ 34 w 117"/>
                <a:gd name="T5" fmla="*/ 41 h 130"/>
                <a:gd name="T6" fmla="*/ 35 w 117"/>
                <a:gd name="T7" fmla="*/ 41 h 130"/>
                <a:gd name="T8" fmla="*/ 64 w 117"/>
                <a:gd name="T9" fmla="*/ 41 h 130"/>
                <a:gd name="T10" fmla="*/ 64 w 117"/>
                <a:gd name="T11" fmla="*/ 42 h 130"/>
                <a:gd name="T12" fmla="*/ 0 w 117"/>
                <a:gd name="T13" fmla="*/ 106 h 130"/>
                <a:gd name="T14" fmla="*/ 0 w 117"/>
                <a:gd name="T15" fmla="*/ 106 h 130"/>
                <a:gd name="T16" fmla="*/ 0 w 117"/>
                <a:gd name="T17" fmla="*/ 130 h 130"/>
                <a:gd name="T18" fmla="*/ 0 w 117"/>
                <a:gd name="T19" fmla="*/ 130 h 130"/>
                <a:gd name="T20" fmla="*/ 89 w 117"/>
                <a:gd name="T21" fmla="*/ 42 h 130"/>
                <a:gd name="T22" fmla="*/ 89 w 117"/>
                <a:gd name="T23" fmla="*/ 41 h 130"/>
                <a:gd name="T24" fmla="*/ 117 w 117"/>
                <a:gd name="T25" fmla="*/ 4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0">
                  <a:moveTo>
                    <a:pt x="117" y="41"/>
                  </a:moveTo>
                  <a:cubicBezTo>
                    <a:pt x="75" y="0"/>
                    <a:pt x="75" y="0"/>
                    <a:pt x="75" y="0"/>
                  </a:cubicBezTo>
                  <a:cubicBezTo>
                    <a:pt x="34" y="41"/>
                    <a:pt x="34" y="41"/>
                    <a:pt x="34" y="41"/>
                  </a:cubicBezTo>
                  <a:cubicBezTo>
                    <a:pt x="35" y="41"/>
                    <a:pt x="35" y="41"/>
                    <a:pt x="35" y="41"/>
                  </a:cubicBezTo>
                  <a:cubicBezTo>
                    <a:pt x="64" y="41"/>
                    <a:pt x="64" y="41"/>
                    <a:pt x="64" y="41"/>
                  </a:cubicBezTo>
                  <a:cubicBezTo>
                    <a:pt x="64" y="41"/>
                    <a:pt x="64" y="42"/>
                    <a:pt x="64" y="42"/>
                  </a:cubicBezTo>
                  <a:cubicBezTo>
                    <a:pt x="64" y="77"/>
                    <a:pt x="35" y="106"/>
                    <a:pt x="0" y="106"/>
                  </a:cubicBezTo>
                  <a:cubicBezTo>
                    <a:pt x="0" y="106"/>
                    <a:pt x="0" y="106"/>
                    <a:pt x="0" y="106"/>
                  </a:cubicBezTo>
                  <a:cubicBezTo>
                    <a:pt x="0" y="130"/>
                    <a:pt x="0" y="130"/>
                    <a:pt x="0" y="130"/>
                  </a:cubicBezTo>
                  <a:cubicBezTo>
                    <a:pt x="0" y="130"/>
                    <a:pt x="0" y="130"/>
                    <a:pt x="0" y="130"/>
                  </a:cubicBezTo>
                  <a:cubicBezTo>
                    <a:pt x="49" y="130"/>
                    <a:pt x="89" y="91"/>
                    <a:pt x="89" y="42"/>
                  </a:cubicBezTo>
                  <a:cubicBezTo>
                    <a:pt x="89" y="42"/>
                    <a:pt x="89" y="41"/>
                    <a:pt x="89" y="41"/>
                  </a:cubicBezTo>
                  <a:lnTo>
                    <a:pt x="117" y="41"/>
                  </a:lnTo>
                  <a:close/>
                </a:path>
              </a:pathLst>
            </a:custGeom>
            <a:grpFill/>
            <a:ln>
              <a:noFill/>
            </a:ln>
          </p:spPr>
          <p:txBody>
            <a:bodyPr vert="horz" wrap="square" lIns="68580" tIns="34290" rIns="68580" bIns="34290" numCol="1" anchor="t" anchorCtr="0" compatLnSpc="1"/>
            <a:lstStyle/>
            <a:p>
              <a:endParaRPr lang="zh-CN" altLang="en-US"/>
            </a:p>
          </p:txBody>
        </p:sp>
        <p:sp>
          <p:nvSpPr>
            <p:cNvPr id="379" name="Freeform 382"/>
            <p:cNvSpPr/>
            <p:nvPr/>
          </p:nvSpPr>
          <p:spPr bwMode="auto">
            <a:xfrm>
              <a:off x="2586038" y="1508398"/>
              <a:ext cx="85725" cy="94060"/>
            </a:xfrm>
            <a:custGeom>
              <a:avLst/>
              <a:gdLst>
                <a:gd name="T0" fmla="*/ 41 w 117"/>
                <a:gd name="T1" fmla="*/ 130 h 130"/>
                <a:gd name="T2" fmla="*/ 83 w 117"/>
                <a:gd name="T3" fmla="*/ 89 h 130"/>
                <a:gd name="T4" fmla="*/ 82 w 117"/>
                <a:gd name="T5" fmla="*/ 89 h 130"/>
                <a:gd name="T6" fmla="*/ 53 w 117"/>
                <a:gd name="T7" fmla="*/ 89 h 130"/>
                <a:gd name="T8" fmla="*/ 53 w 117"/>
                <a:gd name="T9" fmla="*/ 88 h 130"/>
                <a:gd name="T10" fmla="*/ 117 w 117"/>
                <a:gd name="T11" fmla="*/ 24 h 130"/>
                <a:gd name="T12" fmla="*/ 117 w 117"/>
                <a:gd name="T13" fmla="*/ 24 h 130"/>
                <a:gd name="T14" fmla="*/ 117 w 117"/>
                <a:gd name="T15" fmla="*/ 0 h 130"/>
                <a:gd name="T16" fmla="*/ 117 w 117"/>
                <a:gd name="T17" fmla="*/ 0 h 130"/>
                <a:gd name="T18" fmla="*/ 28 w 117"/>
                <a:gd name="T19" fmla="*/ 88 h 130"/>
                <a:gd name="T20" fmla="*/ 28 w 117"/>
                <a:gd name="T21" fmla="*/ 89 h 130"/>
                <a:gd name="T22" fmla="*/ 0 w 117"/>
                <a:gd name="T23" fmla="*/ 89 h 130"/>
                <a:gd name="T24" fmla="*/ 41 w 117"/>
                <a:gd name="T2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0">
                  <a:moveTo>
                    <a:pt x="41" y="130"/>
                  </a:moveTo>
                  <a:cubicBezTo>
                    <a:pt x="83" y="89"/>
                    <a:pt x="83" y="89"/>
                    <a:pt x="83" y="89"/>
                  </a:cubicBezTo>
                  <a:cubicBezTo>
                    <a:pt x="82" y="89"/>
                    <a:pt x="82" y="89"/>
                    <a:pt x="82" y="89"/>
                  </a:cubicBezTo>
                  <a:cubicBezTo>
                    <a:pt x="53" y="89"/>
                    <a:pt x="53" y="89"/>
                    <a:pt x="53" y="89"/>
                  </a:cubicBezTo>
                  <a:cubicBezTo>
                    <a:pt x="53" y="89"/>
                    <a:pt x="53" y="88"/>
                    <a:pt x="53" y="88"/>
                  </a:cubicBezTo>
                  <a:cubicBezTo>
                    <a:pt x="53" y="53"/>
                    <a:pt x="81" y="24"/>
                    <a:pt x="117" y="24"/>
                  </a:cubicBezTo>
                  <a:cubicBezTo>
                    <a:pt x="117" y="24"/>
                    <a:pt x="117" y="24"/>
                    <a:pt x="117" y="24"/>
                  </a:cubicBezTo>
                  <a:cubicBezTo>
                    <a:pt x="117" y="0"/>
                    <a:pt x="117" y="0"/>
                    <a:pt x="117" y="0"/>
                  </a:cubicBezTo>
                  <a:cubicBezTo>
                    <a:pt x="117" y="0"/>
                    <a:pt x="117" y="0"/>
                    <a:pt x="117" y="0"/>
                  </a:cubicBezTo>
                  <a:cubicBezTo>
                    <a:pt x="68" y="0"/>
                    <a:pt x="28" y="39"/>
                    <a:pt x="28" y="88"/>
                  </a:cubicBezTo>
                  <a:cubicBezTo>
                    <a:pt x="28" y="88"/>
                    <a:pt x="28" y="89"/>
                    <a:pt x="28" y="89"/>
                  </a:cubicBezTo>
                  <a:cubicBezTo>
                    <a:pt x="0" y="89"/>
                    <a:pt x="0" y="89"/>
                    <a:pt x="0" y="89"/>
                  </a:cubicBezTo>
                  <a:lnTo>
                    <a:pt x="41" y="130"/>
                  </a:lnTo>
                  <a:close/>
                </a:path>
              </a:pathLst>
            </a:custGeom>
            <a:grpFill/>
            <a:ln>
              <a:noFill/>
            </a:ln>
          </p:spPr>
          <p:txBody>
            <a:bodyPr vert="horz" wrap="square" lIns="68580" tIns="34290" rIns="68580" bIns="34290" numCol="1" anchor="t" anchorCtr="0" compatLnSpc="1"/>
            <a:lstStyle/>
            <a:p>
              <a:endParaRPr lang="zh-CN" altLang="en-US"/>
            </a:p>
          </p:txBody>
        </p:sp>
        <p:sp>
          <p:nvSpPr>
            <p:cNvPr id="380" name="Freeform 383"/>
            <p:cNvSpPr>
              <a:spLocks noEditPoints="1"/>
            </p:cNvSpPr>
            <p:nvPr/>
          </p:nvSpPr>
          <p:spPr bwMode="auto">
            <a:xfrm>
              <a:off x="3003947" y="1622698"/>
              <a:ext cx="209550" cy="84535"/>
            </a:xfrm>
            <a:custGeom>
              <a:avLst/>
              <a:gdLst>
                <a:gd name="T0" fmla="*/ 258 w 289"/>
                <a:gd name="T1" fmla="*/ 0 h 117"/>
                <a:gd name="T2" fmla="*/ 179 w 289"/>
                <a:gd name="T3" fmla="*/ 0 h 117"/>
                <a:gd name="T4" fmla="*/ 148 w 289"/>
                <a:gd name="T5" fmla="*/ 31 h 117"/>
                <a:gd name="T6" fmla="*/ 148 w 289"/>
                <a:gd name="T7" fmla="*/ 44 h 117"/>
                <a:gd name="T8" fmla="*/ 64 w 289"/>
                <a:gd name="T9" fmla="*/ 44 h 117"/>
                <a:gd name="T10" fmla="*/ 64 w 289"/>
                <a:gd name="T11" fmla="*/ 35 h 117"/>
                <a:gd name="T12" fmla="*/ 64 w 289"/>
                <a:gd name="T13" fmla="*/ 12 h 117"/>
                <a:gd name="T14" fmla="*/ 57 w 289"/>
                <a:gd name="T15" fmla="*/ 9 h 117"/>
                <a:gd name="T16" fmla="*/ 4 w 289"/>
                <a:gd name="T17" fmla="*/ 53 h 117"/>
                <a:gd name="T18" fmla="*/ 4 w 289"/>
                <a:gd name="T19" fmla="*/ 65 h 117"/>
                <a:gd name="T20" fmla="*/ 57 w 289"/>
                <a:gd name="T21" fmla="*/ 109 h 117"/>
                <a:gd name="T22" fmla="*/ 64 w 289"/>
                <a:gd name="T23" fmla="*/ 105 h 117"/>
                <a:gd name="T24" fmla="*/ 64 w 289"/>
                <a:gd name="T25" fmla="*/ 82 h 117"/>
                <a:gd name="T26" fmla="*/ 64 w 289"/>
                <a:gd name="T27" fmla="*/ 73 h 117"/>
                <a:gd name="T28" fmla="*/ 148 w 289"/>
                <a:gd name="T29" fmla="*/ 73 h 117"/>
                <a:gd name="T30" fmla="*/ 148 w 289"/>
                <a:gd name="T31" fmla="*/ 86 h 117"/>
                <a:gd name="T32" fmla="*/ 179 w 289"/>
                <a:gd name="T33" fmla="*/ 117 h 117"/>
                <a:gd name="T34" fmla="*/ 258 w 289"/>
                <a:gd name="T35" fmla="*/ 117 h 117"/>
                <a:gd name="T36" fmla="*/ 289 w 289"/>
                <a:gd name="T37" fmla="*/ 86 h 117"/>
                <a:gd name="T38" fmla="*/ 289 w 289"/>
                <a:gd name="T39" fmla="*/ 31 h 117"/>
                <a:gd name="T40" fmla="*/ 258 w 289"/>
                <a:gd name="T41" fmla="*/ 0 h 117"/>
                <a:gd name="T42" fmla="*/ 261 w 289"/>
                <a:gd name="T43" fmla="*/ 82 h 117"/>
                <a:gd name="T44" fmla="*/ 254 w 289"/>
                <a:gd name="T45" fmla="*/ 90 h 117"/>
                <a:gd name="T46" fmla="*/ 184 w 289"/>
                <a:gd name="T47" fmla="*/ 90 h 117"/>
                <a:gd name="T48" fmla="*/ 176 w 289"/>
                <a:gd name="T49" fmla="*/ 82 h 117"/>
                <a:gd name="T50" fmla="*/ 176 w 289"/>
                <a:gd name="T51" fmla="*/ 35 h 117"/>
                <a:gd name="T52" fmla="*/ 184 w 289"/>
                <a:gd name="T53" fmla="*/ 27 h 117"/>
                <a:gd name="T54" fmla="*/ 254 w 289"/>
                <a:gd name="T55" fmla="*/ 27 h 117"/>
                <a:gd name="T56" fmla="*/ 261 w 289"/>
                <a:gd name="T57" fmla="*/ 35 h 117"/>
                <a:gd name="T58" fmla="*/ 261 w 289"/>
                <a:gd name="T59" fmla="*/ 8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9" h="117">
                  <a:moveTo>
                    <a:pt x="258" y="0"/>
                  </a:moveTo>
                  <a:cubicBezTo>
                    <a:pt x="179" y="0"/>
                    <a:pt x="179" y="0"/>
                    <a:pt x="179" y="0"/>
                  </a:cubicBezTo>
                  <a:cubicBezTo>
                    <a:pt x="162" y="0"/>
                    <a:pt x="148" y="14"/>
                    <a:pt x="148" y="31"/>
                  </a:cubicBezTo>
                  <a:cubicBezTo>
                    <a:pt x="148" y="44"/>
                    <a:pt x="148" y="44"/>
                    <a:pt x="148" y="44"/>
                  </a:cubicBezTo>
                  <a:cubicBezTo>
                    <a:pt x="64" y="44"/>
                    <a:pt x="64" y="44"/>
                    <a:pt x="64" y="44"/>
                  </a:cubicBezTo>
                  <a:cubicBezTo>
                    <a:pt x="64" y="41"/>
                    <a:pt x="64" y="38"/>
                    <a:pt x="64" y="35"/>
                  </a:cubicBezTo>
                  <a:cubicBezTo>
                    <a:pt x="64" y="12"/>
                    <a:pt x="64" y="12"/>
                    <a:pt x="64" y="12"/>
                  </a:cubicBezTo>
                  <a:cubicBezTo>
                    <a:pt x="64" y="7"/>
                    <a:pt x="61" y="5"/>
                    <a:pt x="57" y="9"/>
                  </a:cubicBezTo>
                  <a:cubicBezTo>
                    <a:pt x="4" y="53"/>
                    <a:pt x="4" y="53"/>
                    <a:pt x="4" y="53"/>
                  </a:cubicBezTo>
                  <a:cubicBezTo>
                    <a:pt x="0" y="56"/>
                    <a:pt x="0" y="61"/>
                    <a:pt x="4" y="65"/>
                  </a:cubicBezTo>
                  <a:cubicBezTo>
                    <a:pt x="57" y="109"/>
                    <a:pt x="57" y="109"/>
                    <a:pt x="57" y="109"/>
                  </a:cubicBezTo>
                  <a:cubicBezTo>
                    <a:pt x="61" y="112"/>
                    <a:pt x="64" y="111"/>
                    <a:pt x="64" y="105"/>
                  </a:cubicBezTo>
                  <a:cubicBezTo>
                    <a:pt x="64" y="82"/>
                    <a:pt x="64" y="82"/>
                    <a:pt x="64" y="82"/>
                  </a:cubicBezTo>
                  <a:cubicBezTo>
                    <a:pt x="64" y="80"/>
                    <a:pt x="64" y="76"/>
                    <a:pt x="64" y="73"/>
                  </a:cubicBezTo>
                  <a:cubicBezTo>
                    <a:pt x="148" y="73"/>
                    <a:pt x="148" y="73"/>
                    <a:pt x="148" y="73"/>
                  </a:cubicBezTo>
                  <a:cubicBezTo>
                    <a:pt x="148" y="86"/>
                    <a:pt x="148" y="86"/>
                    <a:pt x="148" y="86"/>
                  </a:cubicBezTo>
                  <a:cubicBezTo>
                    <a:pt x="148" y="103"/>
                    <a:pt x="162" y="117"/>
                    <a:pt x="179" y="117"/>
                  </a:cubicBezTo>
                  <a:cubicBezTo>
                    <a:pt x="258" y="117"/>
                    <a:pt x="258" y="117"/>
                    <a:pt x="258" y="117"/>
                  </a:cubicBezTo>
                  <a:cubicBezTo>
                    <a:pt x="275" y="117"/>
                    <a:pt x="289" y="103"/>
                    <a:pt x="289" y="86"/>
                  </a:cubicBezTo>
                  <a:cubicBezTo>
                    <a:pt x="289" y="31"/>
                    <a:pt x="289" y="31"/>
                    <a:pt x="289" y="31"/>
                  </a:cubicBezTo>
                  <a:cubicBezTo>
                    <a:pt x="289" y="14"/>
                    <a:pt x="275" y="0"/>
                    <a:pt x="258" y="0"/>
                  </a:cubicBezTo>
                  <a:close/>
                  <a:moveTo>
                    <a:pt x="261" y="82"/>
                  </a:moveTo>
                  <a:cubicBezTo>
                    <a:pt x="261" y="86"/>
                    <a:pt x="258" y="90"/>
                    <a:pt x="254" y="90"/>
                  </a:cubicBezTo>
                  <a:cubicBezTo>
                    <a:pt x="184" y="90"/>
                    <a:pt x="184" y="90"/>
                    <a:pt x="184" y="90"/>
                  </a:cubicBezTo>
                  <a:cubicBezTo>
                    <a:pt x="179" y="90"/>
                    <a:pt x="176" y="86"/>
                    <a:pt x="176" y="82"/>
                  </a:cubicBezTo>
                  <a:cubicBezTo>
                    <a:pt x="176" y="35"/>
                    <a:pt x="176" y="35"/>
                    <a:pt x="176" y="35"/>
                  </a:cubicBezTo>
                  <a:cubicBezTo>
                    <a:pt x="176" y="31"/>
                    <a:pt x="179" y="27"/>
                    <a:pt x="184" y="27"/>
                  </a:cubicBezTo>
                  <a:cubicBezTo>
                    <a:pt x="254" y="27"/>
                    <a:pt x="254" y="27"/>
                    <a:pt x="254" y="27"/>
                  </a:cubicBezTo>
                  <a:cubicBezTo>
                    <a:pt x="258" y="27"/>
                    <a:pt x="261" y="31"/>
                    <a:pt x="261" y="35"/>
                  </a:cubicBezTo>
                  <a:lnTo>
                    <a:pt x="261" y="82"/>
                  </a:lnTo>
                  <a:close/>
                </a:path>
              </a:pathLst>
            </a:custGeom>
            <a:grpFill/>
            <a:ln>
              <a:noFill/>
            </a:ln>
          </p:spPr>
          <p:txBody>
            <a:bodyPr vert="horz" wrap="square" lIns="68580" tIns="34290" rIns="68580" bIns="34290" numCol="1" anchor="t" anchorCtr="0" compatLnSpc="1"/>
            <a:lstStyle/>
            <a:p>
              <a:endParaRPr lang="zh-CN" altLang="en-US"/>
            </a:p>
          </p:txBody>
        </p:sp>
        <p:sp>
          <p:nvSpPr>
            <p:cNvPr id="381" name="Freeform 384"/>
            <p:cNvSpPr>
              <a:spLocks noEditPoints="1"/>
            </p:cNvSpPr>
            <p:nvPr/>
          </p:nvSpPr>
          <p:spPr bwMode="auto">
            <a:xfrm>
              <a:off x="3003947" y="1511969"/>
              <a:ext cx="210741" cy="85725"/>
            </a:xfrm>
            <a:custGeom>
              <a:avLst/>
              <a:gdLst>
                <a:gd name="T0" fmla="*/ 31 w 289"/>
                <a:gd name="T1" fmla="*/ 118 h 118"/>
                <a:gd name="T2" fmla="*/ 110 w 289"/>
                <a:gd name="T3" fmla="*/ 118 h 118"/>
                <a:gd name="T4" fmla="*/ 141 w 289"/>
                <a:gd name="T5" fmla="*/ 87 h 118"/>
                <a:gd name="T6" fmla="*/ 141 w 289"/>
                <a:gd name="T7" fmla="*/ 74 h 118"/>
                <a:gd name="T8" fmla="*/ 225 w 289"/>
                <a:gd name="T9" fmla="*/ 74 h 118"/>
                <a:gd name="T10" fmla="*/ 225 w 289"/>
                <a:gd name="T11" fmla="*/ 83 h 118"/>
                <a:gd name="T12" fmla="*/ 225 w 289"/>
                <a:gd name="T13" fmla="*/ 106 h 118"/>
                <a:gd name="T14" fmla="*/ 232 w 289"/>
                <a:gd name="T15" fmla="*/ 109 h 118"/>
                <a:gd name="T16" fmla="*/ 285 w 289"/>
                <a:gd name="T17" fmla="*/ 65 h 118"/>
                <a:gd name="T18" fmla="*/ 285 w 289"/>
                <a:gd name="T19" fmla="*/ 53 h 118"/>
                <a:gd name="T20" fmla="*/ 232 w 289"/>
                <a:gd name="T21" fmla="*/ 9 h 118"/>
                <a:gd name="T22" fmla="*/ 225 w 289"/>
                <a:gd name="T23" fmla="*/ 12 h 118"/>
                <a:gd name="T24" fmla="*/ 225 w 289"/>
                <a:gd name="T25" fmla="*/ 36 h 118"/>
                <a:gd name="T26" fmla="*/ 225 w 289"/>
                <a:gd name="T27" fmla="*/ 45 h 118"/>
                <a:gd name="T28" fmla="*/ 141 w 289"/>
                <a:gd name="T29" fmla="*/ 45 h 118"/>
                <a:gd name="T30" fmla="*/ 141 w 289"/>
                <a:gd name="T31" fmla="*/ 32 h 118"/>
                <a:gd name="T32" fmla="*/ 110 w 289"/>
                <a:gd name="T33" fmla="*/ 0 h 118"/>
                <a:gd name="T34" fmla="*/ 31 w 289"/>
                <a:gd name="T35" fmla="*/ 0 h 118"/>
                <a:gd name="T36" fmla="*/ 0 w 289"/>
                <a:gd name="T37" fmla="*/ 32 h 118"/>
                <a:gd name="T38" fmla="*/ 0 w 289"/>
                <a:gd name="T39" fmla="*/ 87 h 118"/>
                <a:gd name="T40" fmla="*/ 31 w 289"/>
                <a:gd name="T41" fmla="*/ 118 h 118"/>
                <a:gd name="T42" fmla="*/ 28 w 289"/>
                <a:gd name="T43" fmla="*/ 36 h 118"/>
                <a:gd name="T44" fmla="*/ 35 w 289"/>
                <a:gd name="T45" fmla="*/ 28 h 118"/>
                <a:gd name="T46" fmla="*/ 106 w 289"/>
                <a:gd name="T47" fmla="*/ 28 h 118"/>
                <a:gd name="T48" fmla="*/ 113 w 289"/>
                <a:gd name="T49" fmla="*/ 36 h 118"/>
                <a:gd name="T50" fmla="*/ 113 w 289"/>
                <a:gd name="T51" fmla="*/ 83 h 118"/>
                <a:gd name="T52" fmla="*/ 106 w 289"/>
                <a:gd name="T53" fmla="*/ 90 h 118"/>
                <a:gd name="T54" fmla="*/ 35 w 289"/>
                <a:gd name="T55" fmla="*/ 90 h 118"/>
                <a:gd name="T56" fmla="*/ 28 w 289"/>
                <a:gd name="T57" fmla="*/ 83 h 118"/>
                <a:gd name="T58" fmla="*/ 28 w 289"/>
                <a:gd name="T59" fmla="*/ 3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9" h="118">
                  <a:moveTo>
                    <a:pt x="31" y="118"/>
                  </a:moveTo>
                  <a:cubicBezTo>
                    <a:pt x="110" y="118"/>
                    <a:pt x="110" y="118"/>
                    <a:pt x="110" y="118"/>
                  </a:cubicBezTo>
                  <a:cubicBezTo>
                    <a:pt x="127" y="118"/>
                    <a:pt x="141" y="104"/>
                    <a:pt x="141" y="87"/>
                  </a:cubicBezTo>
                  <a:cubicBezTo>
                    <a:pt x="141" y="74"/>
                    <a:pt x="141" y="74"/>
                    <a:pt x="141" y="74"/>
                  </a:cubicBezTo>
                  <a:cubicBezTo>
                    <a:pt x="225" y="74"/>
                    <a:pt x="225" y="74"/>
                    <a:pt x="225" y="74"/>
                  </a:cubicBezTo>
                  <a:cubicBezTo>
                    <a:pt x="225" y="77"/>
                    <a:pt x="225" y="80"/>
                    <a:pt x="225" y="83"/>
                  </a:cubicBezTo>
                  <a:cubicBezTo>
                    <a:pt x="225" y="106"/>
                    <a:pt x="225" y="106"/>
                    <a:pt x="225" y="106"/>
                  </a:cubicBezTo>
                  <a:cubicBezTo>
                    <a:pt x="225" y="111"/>
                    <a:pt x="229" y="112"/>
                    <a:pt x="232" y="109"/>
                  </a:cubicBezTo>
                  <a:cubicBezTo>
                    <a:pt x="285" y="65"/>
                    <a:pt x="285" y="65"/>
                    <a:pt x="285" y="65"/>
                  </a:cubicBezTo>
                  <a:cubicBezTo>
                    <a:pt x="289" y="62"/>
                    <a:pt x="289" y="56"/>
                    <a:pt x="285" y="53"/>
                  </a:cubicBezTo>
                  <a:cubicBezTo>
                    <a:pt x="232" y="9"/>
                    <a:pt x="232" y="9"/>
                    <a:pt x="232" y="9"/>
                  </a:cubicBezTo>
                  <a:cubicBezTo>
                    <a:pt x="229" y="6"/>
                    <a:pt x="225" y="7"/>
                    <a:pt x="225" y="12"/>
                  </a:cubicBezTo>
                  <a:cubicBezTo>
                    <a:pt x="225" y="36"/>
                    <a:pt x="225" y="36"/>
                    <a:pt x="225" y="36"/>
                  </a:cubicBezTo>
                  <a:cubicBezTo>
                    <a:pt x="225" y="38"/>
                    <a:pt x="225" y="41"/>
                    <a:pt x="225" y="45"/>
                  </a:cubicBezTo>
                  <a:cubicBezTo>
                    <a:pt x="141" y="45"/>
                    <a:pt x="141" y="45"/>
                    <a:pt x="141" y="45"/>
                  </a:cubicBezTo>
                  <a:cubicBezTo>
                    <a:pt x="141" y="32"/>
                    <a:pt x="141" y="32"/>
                    <a:pt x="141" y="32"/>
                  </a:cubicBezTo>
                  <a:cubicBezTo>
                    <a:pt x="141" y="14"/>
                    <a:pt x="127" y="0"/>
                    <a:pt x="110" y="0"/>
                  </a:cubicBezTo>
                  <a:cubicBezTo>
                    <a:pt x="31" y="0"/>
                    <a:pt x="31" y="0"/>
                    <a:pt x="31" y="0"/>
                  </a:cubicBezTo>
                  <a:cubicBezTo>
                    <a:pt x="14" y="0"/>
                    <a:pt x="0" y="14"/>
                    <a:pt x="0" y="32"/>
                  </a:cubicBezTo>
                  <a:cubicBezTo>
                    <a:pt x="0" y="87"/>
                    <a:pt x="0" y="87"/>
                    <a:pt x="0" y="87"/>
                  </a:cubicBezTo>
                  <a:cubicBezTo>
                    <a:pt x="0" y="104"/>
                    <a:pt x="14" y="118"/>
                    <a:pt x="31" y="118"/>
                  </a:cubicBezTo>
                  <a:close/>
                  <a:moveTo>
                    <a:pt x="28" y="36"/>
                  </a:moveTo>
                  <a:cubicBezTo>
                    <a:pt x="28" y="31"/>
                    <a:pt x="31" y="28"/>
                    <a:pt x="35" y="28"/>
                  </a:cubicBezTo>
                  <a:cubicBezTo>
                    <a:pt x="106" y="28"/>
                    <a:pt x="106" y="28"/>
                    <a:pt x="106" y="28"/>
                  </a:cubicBezTo>
                  <a:cubicBezTo>
                    <a:pt x="110" y="28"/>
                    <a:pt x="113" y="31"/>
                    <a:pt x="113" y="36"/>
                  </a:cubicBezTo>
                  <a:cubicBezTo>
                    <a:pt x="113" y="83"/>
                    <a:pt x="113" y="83"/>
                    <a:pt x="113" y="83"/>
                  </a:cubicBezTo>
                  <a:cubicBezTo>
                    <a:pt x="113" y="87"/>
                    <a:pt x="110" y="90"/>
                    <a:pt x="106" y="90"/>
                  </a:cubicBezTo>
                  <a:cubicBezTo>
                    <a:pt x="35" y="90"/>
                    <a:pt x="35" y="90"/>
                    <a:pt x="35" y="90"/>
                  </a:cubicBezTo>
                  <a:cubicBezTo>
                    <a:pt x="31" y="90"/>
                    <a:pt x="28" y="87"/>
                    <a:pt x="28" y="83"/>
                  </a:cubicBezTo>
                  <a:lnTo>
                    <a:pt x="28" y="36"/>
                  </a:lnTo>
                  <a:close/>
                </a:path>
              </a:pathLst>
            </a:custGeom>
            <a:grpFill/>
            <a:ln>
              <a:noFill/>
            </a:ln>
          </p:spPr>
          <p:txBody>
            <a:bodyPr vert="horz" wrap="square" lIns="68580" tIns="34290" rIns="68580" bIns="34290" numCol="1" anchor="t" anchorCtr="0" compatLnSpc="1"/>
            <a:lstStyle/>
            <a:p>
              <a:endParaRPr lang="zh-CN" altLang="en-US"/>
            </a:p>
          </p:txBody>
        </p:sp>
        <p:sp>
          <p:nvSpPr>
            <p:cNvPr id="382" name="Freeform 385"/>
            <p:cNvSpPr/>
            <p:nvPr/>
          </p:nvSpPr>
          <p:spPr bwMode="auto">
            <a:xfrm>
              <a:off x="3003947" y="1095250"/>
              <a:ext cx="209550" cy="190500"/>
            </a:xfrm>
            <a:custGeom>
              <a:avLst/>
              <a:gdLst>
                <a:gd name="T0" fmla="*/ 167 w 288"/>
                <a:gd name="T1" fmla="*/ 129 h 262"/>
                <a:gd name="T2" fmla="*/ 47 w 288"/>
                <a:gd name="T3" fmla="*/ 77 h 262"/>
                <a:gd name="T4" fmla="*/ 167 w 288"/>
                <a:gd name="T5" fmla="*/ 14 h 262"/>
                <a:gd name="T6" fmla="*/ 167 w 288"/>
                <a:gd name="T7" fmla="*/ 0 h 262"/>
                <a:gd name="T8" fmla="*/ 0 w 288"/>
                <a:gd name="T9" fmla="*/ 86 h 262"/>
                <a:gd name="T10" fmla="*/ 167 w 288"/>
                <a:gd name="T11" fmla="*/ 205 h 262"/>
                <a:gd name="T12" fmla="*/ 167 w 288"/>
                <a:gd name="T13" fmla="*/ 262 h 262"/>
                <a:gd name="T14" fmla="*/ 288 w 288"/>
                <a:gd name="T15" fmla="*/ 165 h 262"/>
                <a:gd name="T16" fmla="*/ 167 w 288"/>
                <a:gd name="T17" fmla="*/ 68 h 262"/>
                <a:gd name="T18" fmla="*/ 167 w 288"/>
                <a:gd name="T19" fmla="*/ 12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62">
                  <a:moveTo>
                    <a:pt x="167" y="129"/>
                  </a:moveTo>
                  <a:cubicBezTo>
                    <a:pt x="135" y="129"/>
                    <a:pt x="47" y="122"/>
                    <a:pt x="47" y="77"/>
                  </a:cubicBezTo>
                  <a:cubicBezTo>
                    <a:pt x="47" y="29"/>
                    <a:pt x="139" y="14"/>
                    <a:pt x="167" y="14"/>
                  </a:cubicBezTo>
                  <a:cubicBezTo>
                    <a:pt x="167" y="0"/>
                    <a:pt x="167" y="0"/>
                    <a:pt x="167" y="0"/>
                  </a:cubicBezTo>
                  <a:cubicBezTo>
                    <a:pt x="106" y="0"/>
                    <a:pt x="0" y="13"/>
                    <a:pt x="0" y="86"/>
                  </a:cubicBezTo>
                  <a:cubicBezTo>
                    <a:pt x="0" y="162"/>
                    <a:pt x="115" y="204"/>
                    <a:pt x="167" y="205"/>
                  </a:cubicBezTo>
                  <a:cubicBezTo>
                    <a:pt x="167" y="262"/>
                    <a:pt x="167" y="262"/>
                    <a:pt x="167" y="262"/>
                  </a:cubicBezTo>
                  <a:cubicBezTo>
                    <a:pt x="288" y="165"/>
                    <a:pt x="288" y="165"/>
                    <a:pt x="288" y="165"/>
                  </a:cubicBezTo>
                  <a:cubicBezTo>
                    <a:pt x="167" y="68"/>
                    <a:pt x="167" y="68"/>
                    <a:pt x="167" y="68"/>
                  </a:cubicBezTo>
                  <a:lnTo>
                    <a:pt x="167" y="129"/>
                  </a:lnTo>
                  <a:close/>
                </a:path>
              </a:pathLst>
            </a:custGeom>
            <a:grpFill/>
            <a:ln>
              <a:noFill/>
            </a:ln>
          </p:spPr>
          <p:txBody>
            <a:bodyPr vert="horz" wrap="square" lIns="68580" tIns="34290" rIns="68580" bIns="34290" numCol="1" anchor="t" anchorCtr="0" compatLnSpc="1"/>
            <a:lstStyle/>
            <a:p>
              <a:endParaRPr lang="zh-CN" altLang="en-US"/>
            </a:p>
          </p:txBody>
        </p:sp>
        <p:sp>
          <p:nvSpPr>
            <p:cNvPr id="383" name="Freeform 386"/>
            <p:cNvSpPr/>
            <p:nvPr/>
          </p:nvSpPr>
          <p:spPr bwMode="auto">
            <a:xfrm>
              <a:off x="2260998" y="2381125"/>
              <a:ext cx="116681" cy="15479"/>
            </a:xfrm>
            <a:custGeom>
              <a:avLst/>
              <a:gdLst>
                <a:gd name="T0" fmla="*/ 28 w 160"/>
                <a:gd name="T1" fmla="*/ 21 h 21"/>
                <a:gd name="T2" fmla="*/ 160 w 160"/>
                <a:gd name="T3" fmla="*/ 21 h 21"/>
                <a:gd name="T4" fmla="*/ 160 w 160"/>
                <a:gd name="T5" fmla="*/ 0 h 21"/>
                <a:gd name="T6" fmla="*/ 0 w 160"/>
                <a:gd name="T7" fmla="*/ 0 h 21"/>
                <a:gd name="T8" fmla="*/ 28 w 160"/>
                <a:gd name="T9" fmla="*/ 21 h 21"/>
              </a:gdLst>
              <a:ahLst/>
              <a:cxnLst>
                <a:cxn ang="0">
                  <a:pos x="T0" y="T1"/>
                </a:cxn>
                <a:cxn ang="0">
                  <a:pos x="T2" y="T3"/>
                </a:cxn>
                <a:cxn ang="0">
                  <a:pos x="T4" y="T5"/>
                </a:cxn>
                <a:cxn ang="0">
                  <a:pos x="T6" y="T7"/>
                </a:cxn>
                <a:cxn ang="0">
                  <a:pos x="T8" y="T9"/>
                </a:cxn>
              </a:cxnLst>
              <a:rect l="0" t="0" r="r" b="b"/>
              <a:pathLst>
                <a:path w="160" h="21">
                  <a:moveTo>
                    <a:pt x="28" y="21"/>
                  </a:moveTo>
                  <a:cubicBezTo>
                    <a:pt x="160" y="21"/>
                    <a:pt x="160" y="21"/>
                    <a:pt x="160" y="21"/>
                  </a:cubicBezTo>
                  <a:cubicBezTo>
                    <a:pt x="160" y="0"/>
                    <a:pt x="160" y="0"/>
                    <a:pt x="160" y="0"/>
                  </a:cubicBezTo>
                  <a:cubicBezTo>
                    <a:pt x="0" y="0"/>
                    <a:pt x="0" y="0"/>
                    <a:pt x="0" y="0"/>
                  </a:cubicBezTo>
                  <a:cubicBezTo>
                    <a:pt x="11" y="5"/>
                    <a:pt x="20" y="12"/>
                    <a:pt x="28" y="21"/>
                  </a:cubicBezTo>
                  <a:close/>
                </a:path>
              </a:pathLst>
            </a:custGeom>
            <a:grpFill/>
            <a:ln>
              <a:noFill/>
            </a:ln>
          </p:spPr>
          <p:txBody>
            <a:bodyPr vert="horz" wrap="square" lIns="68580" tIns="34290" rIns="68580" bIns="34290" numCol="1" anchor="t" anchorCtr="0" compatLnSpc="1"/>
            <a:lstStyle/>
            <a:p>
              <a:endParaRPr lang="zh-CN" altLang="en-US"/>
            </a:p>
          </p:txBody>
        </p:sp>
        <p:sp>
          <p:nvSpPr>
            <p:cNvPr id="384" name="Freeform 387"/>
            <p:cNvSpPr/>
            <p:nvPr/>
          </p:nvSpPr>
          <p:spPr bwMode="auto">
            <a:xfrm>
              <a:off x="2296716" y="2419226"/>
              <a:ext cx="80963" cy="16669"/>
            </a:xfrm>
            <a:custGeom>
              <a:avLst/>
              <a:gdLst>
                <a:gd name="T0" fmla="*/ 111 w 111"/>
                <a:gd name="T1" fmla="*/ 22 h 22"/>
                <a:gd name="T2" fmla="*/ 111 w 111"/>
                <a:gd name="T3" fmla="*/ 0 h 22"/>
                <a:gd name="T4" fmla="*/ 0 w 111"/>
                <a:gd name="T5" fmla="*/ 0 h 22"/>
                <a:gd name="T6" fmla="*/ 6 w 111"/>
                <a:gd name="T7" fmla="*/ 22 h 22"/>
                <a:gd name="T8" fmla="*/ 111 w 111"/>
                <a:gd name="T9" fmla="*/ 22 h 22"/>
              </a:gdLst>
              <a:ahLst/>
              <a:cxnLst>
                <a:cxn ang="0">
                  <a:pos x="T0" y="T1"/>
                </a:cxn>
                <a:cxn ang="0">
                  <a:pos x="T2" y="T3"/>
                </a:cxn>
                <a:cxn ang="0">
                  <a:pos x="T4" y="T5"/>
                </a:cxn>
                <a:cxn ang="0">
                  <a:pos x="T6" y="T7"/>
                </a:cxn>
                <a:cxn ang="0">
                  <a:pos x="T8" y="T9"/>
                </a:cxn>
              </a:cxnLst>
              <a:rect l="0" t="0" r="r" b="b"/>
              <a:pathLst>
                <a:path w="111" h="22">
                  <a:moveTo>
                    <a:pt x="111" y="22"/>
                  </a:moveTo>
                  <a:cubicBezTo>
                    <a:pt x="111" y="0"/>
                    <a:pt x="111" y="0"/>
                    <a:pt x="111" y="0"/>
                  </a:cubicBezTo>
                  <a:cubicBezTo>
                    <a:pt x="0" y="0"/>
                    <a:pt x="0" y="0"/>
                    <a:pt x="0" y="0"/>
                  </a:cubicBezTo>
                  <a:cubicBezTo>
                    <a:pt x="3" y="7"/>
                    <a:pt x="5" y="14"/>
                    <a:pt x="6" y="22"/>
                  </a:cubicBezTo>
                  <a:lnTo>
                    <a:pt x="111" y="22"/>
                  </a:lnTo>
                  <a:close/>
                </a:path>
              </a:pathLst>
            </a:custGeom>
            <a:grpFill/>
            <a:ln>
              <a:noFill/>
            </a:ln>
          </p:spPr>
          <p:txBody>
            <a:bodyPr vert="horz" wrap="square" lIns="68580" tIns="34290" rIns="68580" bIns="34290" numCol="1" anchor="t" anchorCtr="0" compatLnSpc="1"/>
            <a:lstStyle/>
            <a:p>
              <a:endParaRPr lang="zh-CN" altLang="en-US"/>
            </a:p>
          </p:txBody>
        </p:sp>
        <p:sp>
          <p:nvSpPr>
            <p:cNvPr id="385" name="Freeform 388"/>
            <p:cNvSpPr/>
            <p:nvPr/>
          </p:nvSpPr>
          <p:spPr bwMode="auto">
            <a:xfrm>
              <a:off x="2296716" y="2458517"/>
              <a:ext cx="80963" cy="16669"/>
            </a:xfrm>
            <a:custGeom>
              <a:avLst/>
              <a:gdLst>
                <a:gd name="T0" fmla="*/ 111 w 111"/>
                <a:gd name="T1" fmla="*/ 22 h 22"/>
                <a:gd name="T2" fmla="*/ 111 w 111"/>
                <a:gd name="T3" fmla="*/ 0 h 22"/>
                <a:gd name="T4" fmla="*/ 6 w 111"/>
                <a:gd name="T5" fmla="*/ 0 h 22"/>
                <a:gd name="T6" fmla="*/ 0 w 111"/>
                <a:gd name="T7" fmla="*/ 22 h 22"/>
                <a:gd name="T8" fmla="*/ 111 w 111"/>
                <a:gd name="T9" fmla="*/ 22 h 22"/>
              </a:gdLst>
              <a:ahLst/>
              <a:cxnLst>
                <a:cxn ang="0">
                  <a:pos x="T0" y="T1"/>
                </a:cxn>
                <a:cxn ang="0">
                  <a:pos x="T2" y="T3"/>
                </a:cxn>
                <a:cxn ang="0">
                  <a:pos x="T4" y="T5"/>
                </a:cxn>
                <a:cxn ang="0">
                  <a:pos x="T6" y="T7"/>
                </a:cxn>
                <a:cxn ang="0">
                  <a:pos x="T8" y="T9"/>
                </a:cxn>
              </a:cxnLst>
              <a:rect l="0" t="0" r="r" b="b"/>
              <a:pathLst>
                <a:path w="111" h="22">
                  <a:moveTo>
                    <a:pt x="111" y="22"/>
                  </a:moveTo>
                  <a:cubicBezTo>
                    <a:pt x="111" y="0"/>
                    <a:pt x="111" y="0"/>
                    <a:pt x="111" y="0"/>
                  </a:cubicBezTo>
                  <a:cubicBezTo>
                    <a:pt x="6" y="0"/>
                    <a:pt x="6" y="0"/>
                    <a:pt x="6" y="0"/>
                  </a:cubicBezTo>
                  <a:cubicBezTo>
                    <a:pt x="5" y="8"/>
                    <a:pt x="3" y="15"/>
                    <a:pt x="0" y="22"/>
                  </a:cubicBezTo>
                  <a:lnTo>
                    <a:pt x="111" y="22"/>
                  </a:lnTo>
                  <a:close/>
                </a:path>
              </a:pathLst>
            </a:custGeom>
            <a:grpFill/>
            <a:ln>
              <a:noFill/>
            </a:ln>
          </p:spPr>
          <p:txBody>
            <a:bodyPr vert="horz" wrap="square" lIns="68580" tIns="34290" rIns="68580" bIns="34290" numCol="1" anchor="t" anchorCtr="0" compatLnSpc="1"/>
            <a:lstStyle/>
            <a:p>
              <a:endParaRPr lang="zh-CN" altLang="en-US"/>
            </a:p>
          </p:txBody>
        </p:sp>
        <p:sp>
          <p:nvSpPr>
            <p:cNvPr id="386" name="Freeform 389"/>
            <p:cNvSpPr/>
            <p:nvPr/>
          </p:nvSpPr>
          <p:spPr bwMode="auto">
            <a:xfrm>
              <a:off x="2260998" y="2497806"/>
              <a:ext cx="116681" cy="15479"/>
            </a:xfrm>
            <a:custGeom>
              <a:avLst/>
              <a:gdLst>
                <a:gd name="T0" fmla="*/ 0 w 160"/>
                <a:gd name="T1" fmla="*/ 21 h 21"/>
                <a:gd name="T2" fmla="*/ 160 w 160"/>
                <a:gd name="T3" fmla="*/ 21 h 21"/>
                <a:gd name="T4" fmla="*/ 160 w 160"/>
                <a:gd name="T5" fmla="*/ 0 h 21"/>
                <a:gd name="T6" fmla="*/ 28 w 160"/>
                <a:gd name="T7" fmla="*/ 0 h 21"/>
                <a:gd name="T8" fmla="*/ 0 w 160"/>
                <a:gd name="T9" fmla="*/ 21 h 21"/>
              </a:gdLst>
              <a:ahLst/>
              <a:cxnLst>
                <a:cxn ang="0">
                  <a:pos x="T0" y="T1"/>
                </a:cxn>
                <a:cxn ang="0">
                  <a:pos x="T2" y="T3"/>
                </a:cxn>
                <a:cxn ang="0">
                  <a:pos x="T4" y="T5"/>
                </a:cxn>
                <a:cxn ang="0">
                  <a:pos x="T6" y="T7"/>
                </a:cxn>
                <a:cxn ang="0">
                  <a:pos x="T8" y="T9"/>
                </a:cxn>
              </a:cxnLst>
              <a:rect l="0" t="0" r="r" b="b"/>
              <a:pathLst>
                <a:path w="160" h="21">
                  <a:moveTo>
                    <a:pt x="0" y="21"/>
                  </a:moveTo>
                  <a:cubicBezTo>
                    <a:pt x="160" y="21"/>
                    <a:pt x="160" y="21"/>
                    <a:pt x="160" y="21"/>
                  </a:cubicBezTo>
                  <a:cubicBezTo>
                    <a:pt x="160" y="0"/>
                    <a:pt x="160" y="0"/>
                    <a:pt x="160" y="0"/>
                  </a:cubicBezTo>
                  <a:cubicBezTo>
                    <a:pt x="28" y="0"/>
                    <a:pt x="28" y="0"/>
                    <a:pt x="28" y="0"/>
                  </a:cubicBezTo>
                  <a:cubicBezTo>
                    <a:pt x="20" y="9"/>
                    <a:pt x="11" y="16"/>
                    <a:pt x="0" y="21"/>
                  </a:cubicBezTo>
                  <a:close/>
                </a:path>
              </a:pathLst>
            </a:custGeom>
            <a:grpFill/>
            <a:ln>
              <a:noFill/>
            </a:ln>
          </p:spPr>
          <p:txBody>
            <a:bodyPr vert="horz" wrap="square" lIns="68580" tIns="34290" rIns="68580" bIns="34290" numCol="1" anchor="t" anchorCtr="0" compatLnSpc="1"/>
            <a:lstStyle/>
            <a:p>
              <a:endParaRPr lang="zh-CN" altLang="en-US"/>
            </a:p>
          </p:txBody>
        </p:sp>
        <p:sp>
          <p:nvSpPr>
            <p:cNvPr id="387" name="Freeform 390"/>
            <p:cNvSpPr>
              <a:spLocks noEditPoints="1"/>
            </p:cNvSpPr>
            <p:nvPr/>
          </p:nvSpPr>
          <p:spPr bwMode="auto">
            <a:xfrm>
              <a:off x="2168128" y="2388270"/>
              <a:ext cx="119063" cy="117872"/>
            </a:xfrm>
            <a:custGeom>
              <a:avLst/>
              <a:gdLst>
                <a:gd name="T0" fmla="*/ 81 w 163"/>
                <a:gd name="T1" fmla="*/ 0 h 162"/>
                <a:gd name="T2" fmla="*/ 0 w 163"/>
                <a:gd name="T3" fmla="*/ 81 h 162"/>
                <a:gd name="T4" fmla="*/ 81 w 163"/>
                <a:gd name="T5" fmla="*/ 162 h 162"/>
                <a:gd name="T6" fmla="*/ 163 w 163"/>
                <a:gd name="T7" fmla="*/ 81 h 162"/>
                <a:gd name="T8" fmla="*/ 81 w 163"/>
                <a:gd name="T9" fmla="*/ 0 h 162"/>
                <a:gd name="T10" fmla="*/ 151 w 163"/>
                <a:gd name="T11" fmla="*/ 81 h 162"/>
                <a:gd name="T12" fmla="*/ 81 w 163"/>
                <a:gd name="T13" fmla="*/ 151 h 162"/>
                <a:gd name="T14" fmla="*/ 12 w 163"/>
                <a:gd name="T15" fmla="*/ 81 h 162"/>
                <a:gd name="T16" fmla="*/ 81 w 163"/>
                <a:gd name="T17" fmla="*/ 11 h 162"/>
                <a:gd name="T18" fmla="*/ 151 w 163"/>
                <a:gd name="T19"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2">
                  <a:moveTo>
                    <a:pt x="81" y="0"/>
                  </a:moveTo>
                  <a:cubicBezTo>
                    <a:pt x="36" y="0"/>
                    <a:pt x="0" y="36"/>
                    <a:pt x="0" y="81"/>
                  </a:cubicBezTo>
                  <a:cubicBezTo>
                    <a:pt x="0" y="126"/>
                    <a:pt x="36" y="162"/>
                    <a:pt x="81" y="162"/>
                  </a:cubicBezTo>
                  <a:cubicBezTo>
                    <a:pt x="126" y="162"/>
                    <a:pt x="163" y="126"/>
                    <a:pt x="163" y="81"/>
                  </a:cubicBezTo>
                  <a:cubicBezTo>
                    <a:pt x="163" y="36"/>
                    <a:pt x="126" y="0"/>
                    <a:pt x="81" y="0"/>
                  </a:cubicBezTo>
                  <a:close/>
                  <a:moveTo>
                    <a:pt x="151" y="81"/>
                  </a:moveTo>
                  <a:cubicBezTo>
                    <a:pt x="151" y="119"/>
                    <a:pt x="120" y="151"/>
                    <a:pt x="81" y="151"/>
                  </a:cubicBezTo>
                  <a:cubicBezTo>
                    <a:pt x="43" y="151"/>
                    <a:pt x="12" y="119"/>
                    <a:pt x="12" y="81"/>
                  </a:cubicBezTo>
                  <a:cubicBezTo>
                    <a:pt x="12" y="43"/>
                    <a:pt x="43" y="11"/>
                    <a:pt x="81" y="11"/>
                  </a:cubicBezTo>
                  <a:cubicBezTo>
                    <a:pt x="120" y="11"/>
                    <a:pt x="151" y="43"/>
                    <a:pt x="151" y="81"/>
                  </a:cubicBezTo>
                  <a:close/>
                </a:path>
              </a:pathLst>
            </a:custGeom>
            <a:grpFill/>
            <a:ln>
              <a:noFill/>
            </a:ln>
          </p:spPr>
          <p:txBody>
            <a:bodyPr vert="horz" wrap="square" lIns="68580" tIns="34290" rIns="68580" bIns="34290" numCol="1" anchor="t" anchorCtr="0" compatLnSpc="1"/>
            <a:lstStyle/>
            <a:p>
              <a:endParaRPr lang="zh-CN" altLang="en-US"/>
            </a:p>
          </p:txBody>
        </p:sp>
        <p:sp>
          <p:nvSpPr>
            <p:cNvPr id="388" name="Freeform 391"/>
            <p:cNvSpPr/>
            <p:nvPr/>
          </p:nvSpPr>
          <p:spPr bwMode="auto">
            <a:xfrm>
              <a:off x="2230041" y="2452563"/>
              <a:ext cx="5954" cy="16669"/>
            </a:xfrm>
            <a:custGeom>
              <a:avLst/>
              <a:gdLst>
                <a:gd name="T0" fmla="*/ 0 w 8"/>
                <a:gd name="T1" fmla="*/ 0 h 22"/>
                <a:gd name="T2" fmla="*/ 0 w 8"/>
                <a:gd name="T3" fmla="*/ 22 h 22"/>
                <a:gd name="T4" fmla="*/ 8 w 8"/>
                <a:gd name="T5" fmla="*/ 11 h 22"/>
                <a:gd name="T6" fmla="*/ 0 w 8"/>
                <a:gd name="T7" fmla="*/ 0 h 22"/>
              </a:gdLst>
              <a:ahLst/>
              <a:cxnLst>
                <a:cxn ang="0">
                  <a:pos x="T0" y="T1"/>
                </a:cxn>
                <a:cxn ang="0">
                  <a:pos x="T2" y="T3"/>
                </a:cxn>
                <a:cxn ang="0">
                  <a:pos x="T4" y="T5"/>
                </a:cxn>
                <a:cxn ang="0">
                  <a:pos x="T6" y="T7"/>
                </a:cxn>
              </a:cxnLst>
              <a:rect l="0" t="0" r="r" b="b"/>
              <a:pathLst>
                <a:path w="8" h="22">
                  <a:moveTo>
                    <a:pt x="0" y="0"/>
                  </a:moveTo>
                  <a:cubicBezTo>
                    <a:pt x="0" y="22"/>
                    <a:pt x="0" y="22"/>
                    <a:pt x="0" y="22"/>
                  </a:cubicBezTo>
                  <a:cubicBezTo>
                    <a:pt x="4" y="21"/>
                    <a:pt x="8" y="18"/>
                    <a:pt x="8" y="11"/>
                  </a:cubicBezTo>
                  <a:cubicBezTo>
                    <a:pt x="8" y="4"/>
                    <a:pt x="3" y="2"/>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389" name="Freeform 392"/>
            <p:cNvSpPr>
              <a:spLocks noEditPoints="1"/>
            </p:cNvSpPr>
            <p:nvPr/>
          </p:nvSpPr>
          <p:spPr bwMode="auto">
            <a:xfrm>
              <a:off x="2180035" y="2400176"/>
              <a:ext cx="94060" cy="94060"/>
            </a:xfrm>
            <a:custGeom>
              <a:avLst/>
              <a:gdLst>
                <a:gd name="T0" fmla="*/ 65 w 130"/>
                <a:gd name="T1" fmla="*/ 0 h 130"/>
                <a:gd name="T2" fmla="*/ 0 w 130"/>
                <a:gd name="T3" fmla="*/ 65 h 130"/>
                <a:gd name="T4" fmla="*/ 65 w 130"/>
                <a:gd name="T5" fmla="*/ 130 h 130"/>
                <a:gd name="T6" fmla="*/ 130 w 130"/>
                <a:gd name="T7" fmla="*/ 65 h 130"/>
                <a:gd name="T8" fmla="*/ 65 w 130"/>
                <a:gd name="T9" fmla="*/ 0 h 130"/>
                <a:gd name="T10" fmla="*/ 92 w 130"/>
                <a:gd name="T11" fmla="*/ 84 h 130"/>
                <a:gd name="T12" fmla="*/ 70 w 130"/>
                <a:gd name="T13" fmla="*/ 108 h 130"/>
                <a:gd name="T14" fmla="*/ 70 w 130"/>
                <a:gd name="T15" fmla="*/ 114 h 130"/>
                <a:gd name="T16" fmla="*/ 67 w 130"/>
                <a:gd name="T17" fmla="*/ 116 h 130"/>
                <a:gd name="T18" fmla="*/ 65 w 130"/>
                <a:gd name="T19" fmla="*/ 116 h 130"/>
                <a:gd name="T20" fmla="*/ 62 w 130"/>
                <a:gd name="T21" fmla="*/ 114 h 130"/>
                <a:gd name="T22" fmla="*/ 62 w 130"/>
                <a:gd name="T23" fmla="*/ 108 h 130"/>
                <a:gd name="T24" fmla="*/ 40 w 130"/>
                <a:gd name="T25" fmla="*/ 101 h 130"/>
                <a:gd name="T26" fmla="*/ 41 w 130"/>
                <a:gd name="T27" fmla="*/ 100 h 130"/>
                <a:gd name="T28" fmla="*/ 44 w 130"/>
                <a:gd name="T29" fmla="*/ 90 h 130"/>
                <a:gd name="T30" fmla="*/ 45 w 130"/>
                <a:gd name="T31" fmla="*/ 89 h 130"/>
                <a:gd name="T32" fmla="*/ 62 w 130"/>
                <a:gd name="T33" fmla="*/ 95 h 130"/>
                <a:gd name="T34" fmla="*/ 62 w 130"/>
                <a:gd name="T35" fmla="*/ 70 h 130"/>
                <a:gd name="T36" fmla="*/ 40 w 130"/>
                <a:gd name="T37" fmla="*/ 46 h 130"/>
                <a:gd name="T38" fmla="*/ 62 w 130"/>
                <a:gd name="T39" fmla="*/ 22 h 130"/>
                <a:gd name="T40" fmla="*/ 62 w 130"/>
                <a:gd name="T41" fmla="*/ 16 h 130"/>
                <a:gd name="T42" fmla="*/ 65 w 130"/>
                <a:gd name="T43" fmla="*/ 14 h 130"/>
                <a:gd name="T44" fmla="*/ 67 w 130"/>
                <a:gd name="T45" fmla="*/ 14 h 130"/>
                <a:gd name="T46" fmla="*/ 70 w 130"/>
                <a:gd name="T47" fmla="*/ 16 h 130"/>
                <a:gd name="T48" fmla="*/ 70 w 130"/>
                <a:gd name="T49" fmla="*/ 22 h 130"/>
                <a:gd name="T50" fmla="*/ 89 w 130"/>
                <a:gd name="T51" fmla="*/ 29 h 130"/>
                <a:gd name="T52" fmla="*/ 89 w 130"/>
                <a:gd name="T53" fmla="*/ 31 h 130"/>
                <a:gd name="T54" fmla="*/ 85 w 130"/>
                <a:gd name="T55" fmla="*/ 39 h 130"/>
                <a:gd name="T56" fmla="*/ 84 w 130"/>
                <a:gd name="T57" fmla="*/ 40 h 130"/>
                <a:gd name="T58" fmla="*/ 70 w 130"/>
                <a:gd name="T59" fmla="*/ 35 h 130"/>
                <a:gd name="T60" fmla="*/ 70 w 130"/>
                <a:gd name="T61" fmla="*/ 58 h 130"/>
                <a:gd name="T62" fmla="*/ 92 w 130"/>
                <a:gd name="T63" fmla="*/ 8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130">
                  <a:moveTo>
                    <a:pt x="65" y="0"/>
                  </a:moveTo>
                  <a:cubicBezTo>
                    <a:pt x="29" y="0"/>
                    <a:pt x="0" y="29"/>
                    <a:pt x="0" y="65"/>
                  </a:cubicBezTo>
                  <a:cubicBezTo>
                    <a:pt x="0" y="101"/>
                    <a:pt x="29" y="130"/>
                    <a:pt x="65" y="130"/>
                  </a:cubicBezTo>
                  <a:cubicBezTo>
                    <a:pt x="101" y="130"/>
                    <a:pt x="130" y="101"/>
                    <a:pt x="130" y="65"/>
                  </a:cubicBezTo>
                  <a:cubicBezTo>
                    <a:pt x="130" y="29"/>
                    <a:pt x="101" y="0"/>
                    <a:pt x="65" y="0"/>
                  </a:cubicBezTo>
                  <a:close/>
                  <a:moveTo>
                    <a:pt x="92" y="84"/>
                  </a:moveTo>
                  <a:cubicBezTo>
                    <a:pt x="92" y="101"/>
                    <a:pt x="78" y="107"/>
                    <a:pt x="70" y="108"/>
                  </a:cubicBezTo>
                  <a:cubicBezTo>
                    <a:pt x="70" y="114"/>
                    <a:pt x="70" y="114"/>
                    <a:pt x="70" y="114"/>
                  </a:cubicBezTo>
                  <a:cubicBezTo>
                    <a:pt x="70" y="116"/>
                    <a:pt x="69" y="116"/>
                    <a:pt x="67" y="116"/>
                  </a:cubicBezTo>
                  <a:cubicBezTo>
                    <a:pt x="65" y="116"/>
                    <a:pt x="65" y="116"/>
                    <a:pt x="65" y="116"/>
                  </a:cubicBezTo>
                  <a:cubicBezTo>
                    <a:pt x="62" y="116"/>
                    <a:pt x="62" y="116"/>
                    <a:pt x="62" y="114"/>
                  </a:cubicBezTo>
                  <a:cubicBezTo>
                    <a:pt x="62" y="108"/>
                    <a:pt x="62" y="108"/>
                    <a:pt x="62" y="108"/>
                  </a:cubicBezTo>
                  <a:cubicBezTo>
                    <a:pt x="58" y="108"/>
                    <a:pt x="40" y="105"/>
                    <a:pt x="40" y="101"/>
                  </a:cubicBezTo>
                  <a:cubicBezTo>
                    <a:pt x="40" y="101"/>
                    <a:pt x="40" y="101"/>
                    <a:pt x="41" y="100"/>
                  </a:cubicBezTo>
                  <a:cubicBezTo>
                    <a:pt x="44" y="90"/>
                    <a:pt x="44" y="90"/>
                    <a:pt x="44" y="90"/>
                  </a:cubicBezTo>
                  <a:cubicBezTo>
                    <a:pt x="44" y="90"/>
                    <a:pt x="45" y="89"/>
                    <a:pt x="45" y="89"/>
                  </a:cubicBezTo>
                  <a:cubicBezTo>
                    <a:pt x="46" y="89"/>
                    <a:pt x="54" y="94"/>
                    <a:pt x="62" y="95"/>
                  </a:cubicBezTo>
                  <a:cubicBezTo>
                    <a:pt x="62" y="70"/>
                    <a:pt x="62" y="70"/>
                    <a:pt x="62" y="70"/>
                  </a:cubicBezTo>
                  <a:cubicBezTo>
                    <a:pt x="54" y="67"/>
                    <a:pt x="40" y="62"/>
                    <a:pt x="40" y="46"/>
                  </a:cubicBezTo>
                  <a:cubicBezTo>
                    <a:pt x="40" y="28"/>
                    <a:pt x="56" y="22"/>
                    <a:pt x="62" y="22"/>
                  </a:cubicBezTo>
                  <a:cubicBezTo>
                    <a:pt x="62" y="16"/>
                    <a:pt x="62" y="16"/>
                    <a:pt x="62" y="16"/>
                  </a:cubicBezTo>
                  <a:cubicBezTo>
                    <a:pt x="62" y="14"/>
                    <a:pt x="62" y="14"/>
                    <a:pt x="65" y="14"/>
                  </a:cubicBezTo>
                  <a:cubicBezTo>
                    <a:pt x="67" y="14"/>
                    <a:pt x="67" y="14"/>
                    <a:pt x="67" y="14"/>
                  </a:cubicBezTo>
                  <a:cubicBezTo>
                    <a:pt x="69" y="14"/>
                    <a:pt x="70" y="14"/>
                    <a:pt x="70" y="16"/>
                  </a:cubicBezTo>
                  <a:cubicBezTo>
                    <a:pt x="70" y="22"/>
                    <a:pt x="70" y="22"/>
                    <a:pt x="70" y="22"/>
                  </a:cubicBezTo>
                  <a:cubicBezTo>
                    <a:pt x="73" y="22"/>
                    <a:pt x="89" y="25"/>
                    <a:pt x="89" y="29"/>
                  </a:cubicBezTo>
                  <a:cubicBezTo>
                    <a:pt x="89" y="30"/>
                    <a:pt x="89" y="30"/>
                    <a:pt x="89" y="31"/>
                  </a:cubicBezTo>
                  <a:cubicBezTo>
                    <a:pt x="85" y="39"/>
                    <a:pt x="85" y="39"/>
                    <a:pt x="85" y="39"/>
                  </a:cubicBezTo>
                  <a:cubicBezTo>
                    <a:pt x="85" y="40"/>
                    <a:pt x="84" y="40"/>
                    <a:pt x="84" y="40"/>
                  </a:cubicBezTo>
                  <a:cubicBezTo>
                    <a:pt x="83" y="40"/>
                    <a:pt x="75" y="35"/>
                    <a:pt x="70" y="35"/>
                  </a:cubicBezTo>
                  <a:cubicBezTo>
                    <a:pt x="70" y="58"/>
                    <a:pt x="70" y="58"/>
                    <a:pt x="70" y="58"/>
                  </a:cubicBezTo>
                  <a:cubicBezTo>
                    <a:pt x="78" y="62"/>
                    <a:pt x="92" y="68"/>
                    <a:pt x="92" y="84"/>
                  </a:cubicBezTo>
                  <a:close/>
                </a:path>
              </a:pathLst>
            </a:custGeom>
            <a:grpFill/>
            <a:ln>
              <a:noFill/>
            </a:ln>
          </p:spPr>
          <p:txBody>
            <a:bodyPr vert="horz" wrap="square" lIns="68580" tIns="34290" rIns="68580" bIns="34290" numCol="1" anchor="t" anchorCtr="0" compatLnSpc="1"/>
            <a:lstStyle/>
            <a:p>
              <a:endParaRPr lang="zh-CN" altLang="en-US"/>
            </a:p>
          </p:txBody>
        </p:sp>
        <p:sp>
          <p:nvSpPr>
            <p:cNvPr id="390" name="Freeform 393"/>
            <p:cNvSpPr/>
            <p:nvPr/>
          </p:nvSpPr>
          <p:spPr bwMode="auto">
            <a:xfrm>
              <a:off x="2219325" y="2425179"/>
              <a:ext cx="5954" cy="15479"/>
            </a:xfrm>
            <a:custGeom>
              <a:avLst/>
              <a:gdLst>
                <a:gd name="T0" fmla="*/ 0 w 9"/>
                <a:gd name="T1" fmla="*/ 10 h 21"/>
                <a:gd name="T2" fmla="*/ 9 w 9"/>
                <a:gd name="T3" fmla="*/ 21 h 21"/>
                <a:gd name="T4" fmla="*/ 9 w 9"/>
                <a:gd name="T5" fmla="*/ 0 h 21"/>
                <a:gd name="T6" fmla="*/ 0 w 9"/>
                <a:gd name="T7" fmla="*/ 10 h 21"/>
              </a:gdLst>
              <a:ahLst/>
              <a:cxnLst>
                <a:cxn ang="0">
                  <a:pos x="T0" y="T1"/>
                </a:cxn>
                <a:cxn ang="0">
                  <a:pos x="T2" y="T3"/>
                </a:cxn>
                <a:cxn ang="0">
                  <a:pos x="T4" y="T5"/>
                </a:cxn>
                <a:cxn ang="0">
                  <a:pos x="T6" y="T7"/>
                </a:cxn>
              </a:cxnLst>
              <a:rect l="0" t="0" r="r" b="b"/>
              <a:pathLst>
                <a:path w="9" h="21">
                  <a:moveTo>
                    <a:pt x="0" y="10"/>
                  </a:moveTo>
                  <a:cubicBezTo>
                    <a:pt x="0" y="17"/>
                    <a:pt x="6" y="19"/>
                    <a:pt x="9" y="21"/>
                  </a:cubicBezTo>
                  <a:cubicBezTo>
                    <a:pt x="9" y="0"/>
                    <a:pt x="9" y="0"/>
                    <a:pt x="9" y="0"/>
                  </a:cubicBezTo>
                  <a:cubicBezTo>
                    <a:pt x="6" y="1"/>
                    <a:pt x="0" y="3"/>
                    <a:pt x="0" y="10"/>
                  </a:cubicBezTo>
                  <a:close/>
                </a:path>
              </a:pathLst>
            </a:custGeom>
            <a:grpFill/>
            <a:ln>
              <a:noFill/>
            </a:ln>
          </p:spPr>
          <p:txBody>
            <a:bodyPr vert="horz" wrap="square" lIns="68580" tIns="34290" rIns="68580" bIns="34290" numCol="1" anchor="t" anchorCtr="0" compatLnSpc="1"/>
            <a:lstStyle/>
            <a:p>
              <a:endParaRPr lang="zh-CN" altLang="en-US"/>
            </a:p>
          </p:txBody>
        </p:sp>
        <p:sp>
          <p:nvSpPr>
            <p:cNvPr id="391" name="Freeform 394"/>
            <p:cNvSpPr/>
            <p:nvPr/>
          </p:nvSpPr>
          <p:spPr bwMode="auto">
            <a:xfrm>
              <a:off x="7184231" y="4570686"/>
              <a:ext cx="210741" cy="69056"/>
            </a:xfrm>
            <a:custGeom>
              <a:avLst/>
              <a:gdLst>
                <a:gd name="T0" fmla="*/ 277 w 290"/>
                <a:gd name="T1" fmla="*/ 1 h 95"/>
                <a:gd name="T2" fmla="*/ 272 w 290"/>
                <a:gd name="T3" fmla="*/ 5 h 95"/>
                <a:gd name="T4" fmla="*/ 244 w 290"/>
                <a:gd name="T5" fmla="*/ 19 h 95"/>
                <a:gd name="T6" fmla="*/ 244 w 290"/>
                <a:gd name="T7" fmla="*/ 24 h 95"/>
                <a:gd name="T8" fmla="*/ 234 w 290"/>
                <a:gd name="T9" fmla="*/ 35 h 95"/>
                <a:gd name="T10" fmla="*/ 174 w 290"/>
                <a:gd name="T11" fmla="*/ 54 h 95"/>
                <a:gd name="T12" fmla="*/ 146 w 290"/>
                <a:gd name="T13" fmla="*/ 55 h 95"/>
                <a:gd name="T14" fmla="*/ 105 w 290"/>
                <a:gd name="T15" fmla="*/ 52 h 95"/>
                <a:gd name="T16" fmla="*/ 72 w 290"/>
                <a:gd name="T17" fmla="*/ 43 h 95"/>
                <a:gd name="T18" fmla="*/ 48 w 290"/>
                <a:gd name="T19" fmla="*/ 27 h 95"/>
                <a:gd name="T20" fmla="*/ 45 w 290"/>
                <a:gd name="T21" fmla="*/ 20 h 95"/>
                <a:gd name="T22" fmla="*/ 45 w 290"/>
                <a:gd name="T23" fmla="*/ 18 h 95"/>
                <a:gd name="T24" fmla="*/ 37 w 290"/>
                <a:gd name="T25" fmla="*/ 15 h 95"/>
                <a:gd name="T26" fmla="*/ 11 w 290"/>
                <a:gd name="T27" fmla="*/ 0 h 95"/>
                <a:gd name="T28" fmla="*/ 2 w 290"/>
                <a:gd name="T29" fmla="*/ 13 h 95"/>
                <a:gd name="T30" fmla="*/ 0 w 290"/>
                <a:gd name="T31" fmla="*/ 26 h 95"/>
                <a:gd name="T32" fmla="*/ 3 w 290"/>
                <a:gd name="T33" fmla="*/ 42 h 95"/>
                <a:gd name="T34" fmla="*/ 43 w 290"/>
                <a:gd name="T35" fmla="*/ 77 h 95"/>
                <a:gd name="T36" fmla="*/ 144 w 290"/>
                <a:gd name="T37" fmla="*/ 95 h 95"/>
                <a:gd name="T38" fmla="*/ 159 w 290"/>
                <a:gd name="T39" fmla="*/ 95 h 95"/>
                <a:gd name="T40" fmla="*/ 264 w 290"/>
                <a:gd name="T41" fmla="*/ 68 h 95"/>
                <a:gd name="T42" fmla="*/ 287 w 290"/>
                <a:gd name="T43" fmla="*/ 39 h 95"/>
                <a:gd name="T44" fmla="*/ 288 w 290"/>
                <a:gd name="T45" fmla="*/ 28 h 95"/>
                <a:gd name="T46" fmla="*/ 282 w 290"/>
                <a:gd name="T47" fmla="*/ 6 h 95"/>
                <a:gd name="T48" fmla="*/ 277 w 290"/>
                <a:gd name="T49"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95">
                  <a:moveTo>
                    <a:pt x="277" y="1"/>
                  </a:moveTo>
                  <a:cubicBezTo>
                    <a:pt x="275" y="3"/>
                    <a:pt x="274" y="4"/>
                    <a:pt x="272" y="5"/>
                  </a:cubicBezTo>
                  <a:cubicBezTo>
                    <a:pt x="263" y="10"/>
                    <a:pt x="254" y="15"/>
                    <a:pt x="244" y="19"/>
                  </a:cubicBezTo>
                  <a:cubicBezTo>
                    <a:pt x="244" y="21"/>
                    <a:pt x="245" y="23"/>
                    <a:pt x="244" y="24"/>
                  </a:cubicBezTo>
                  <a:cubicBezTo>
                    <a:pt x="241" y="28"/>
                    <a:pt x="238" y="32"/>
                    <a:pt x="234" y="35"/>
                  </a:cubicBezTo>
                  <a:cubicBezTo>
                    <a:pt x="217" y="47"/>
                    <a:pt x="194" y="51"/>
                    <a:pt x="174" y="54"/>
                  </a:cubicBezTo>
                  <a:cubicBezTo>
                    <a:pt x="164" y="55"/>
                    <a:pt x="155" y="55"/>
                    <a:pt x="146" y="55"/>
                  </a:cubicBezTo>
                  <a:cubicBezTo>
                    <a:pt x="132" y="55"/>
                    <a:pt x="118" y="54"/>
                    <a:pt x="105" y="52"/>
                  </a:cubicBezTo>
                  <a:cubicBezTo>
                    <a:pt x="94" y="50"/>
                    <a:pt x="83" y="47"/>
                    <a:pt x="72" y="43"/>
                  </a:cubicBezTo>
                  <a:cubicBezTo>
                    <a:pt x="63" y="39"/>
                    <a:pt x="54" y="34"/>
                    <a:pt x="48" y="27"/>
                  </a:cubicBezTo>
                  <a:cubicBezTo>
                    <a:pt x="46" y="25"/>
                    <a:pt x="44" y="22"/>
                    <a:pt x="45" y="20"/>
                  </a:cubicBezTo>
                  <a:cubicBezTo>
                    <a:pt x="45" y="19"/>
                    <a:pt x="45" y="18"/>
                    <a:pt x="45" y="18"/>
                  </a:cubicBezTo>
                  <a:cubicBezTo>
                    <a:pt x="43" y="17"/>
                    <a:pt x="40" y="16"/>
                    <a:pt x="37" y="15"/>
                  </a:cubicBezTo>
                  <a:cubicBezTo>
                    <a:pt x="27" y="10"/>
                    <a:pt x="18" y="5"/>
                    <a:pt x="11" y="0"/>
                  </a:cubicBezTo>
                  <a:cubicBezTo>
                    <a:pt x="8" y="4"/>
                    <a:pt x="4" y="8"/>
                    <a:pt x="2" y="13"/>
                  </a:cubicBezTo>
                  <a:cubicBezTo>
                    <a:pt x="0" y="17"/>
                    <a:pt x="0" y="21"/>
                    <a:pt x="0" y="26"/>
                  </a:cubicBezTo>
                  <a:cubicBezTo>
                    <a:pt x="1" y="31"/>
                    <a:pt x="1" y="37"/>
                    <a:pt x="3" y="42"/>
                  </a:cubicBezTo>
                  <a:cubicBezTo>
                    <a:pt x="9" y="59"/>
                    <a:pt x="28" y="70"/>
                    <a:pt x="43" y="77"/>
                  </a:cubicBezTo>
                  <a:cubicBezTo>
                    <a:pt x="75" y="90"/>
                    <a:pt x="110" y="95"/>
                    <a:pt x="144" y="95"/>
                  </a:cubicBezTo>
                  <a:cubicBezTo>
                    <a:pt x="149" y="95"/>
                    <a:pt x="154" y="95"/>
                    <a:pt x="159" y="95"/>
                  </a:cubicBezTo>
                  <a:cubicBezTo>
                    <a:pt x="195" y="94"/>
                    <a:pt x="233" y="88"/>
                    <a:pt x="264" y="68"/>
                  </a:cubicBezTo>
                  <a:cubicBezTo>
                    <a:pt x="274" y="62"/>
                    <a:pt x="285" y="52"/>
                    <a:pt x="287" y="39"/>
                  </a:cubicBezTo>
                  <a:cubicBezTo>
                    <a:pt x="287" y="35"/>
                    <a:pt x="288" y="32"/>
                    <a:pt x="288" y="28"/>
                  </a:cubicBezTo>
                  <a:cubicBezTo>
                    <a:pt x="290" y="20"/>
                    <a:pt x="287" y="12"/>
                    <a:pt x="282" y="6"/>
                  </a:cubicBezTo>
                  <a:cubicBezTo>
                    <a:pt x="280" y="5"/>
                    <a:pt x="279" y="3"/>
                    <a:pt x="277" y="1"/>
                  </a:cubicBezTo>
                  <a:close/>
                </a:path>
              </a:pathLst>
            </a:custGeom>
            <a:grpFill/>
            <a:ln>
              <a:noFill/>
            </a:ln>
          </p:spPr>
          <p:txBody>
            <a:bodyPr vert="horz" wrap="square" lIns="68580" tIns="34290" rIns="68580" bIns="34290" numCol="1" anchor="t" anchorCtr="0" compatLnSpc="1"/>
            <a:lstStyle/>
            <a:p>
              <a:endParaRPr lang="zh-CN" altLang="en-US"/>
            </a:p>
          </p:txBody>
        </p:sp>
        <p:sp>
          <p:nvSpPr>
            <p:cNvPr id="392" name="Freeform 395"/>
            <p:cNvSpPr/>
            <p:nvPr/>
          </p:nvSpPr>
          <p:spPr bwMode="auto">
            <a:xfrm>
              <a:off x="7387829" y="4574257"/>
              <a:ext cx="2381" cy="2381"/>
            </a:xfrm>
            <a:custGeom>
              <a:avLst/>
              <a:gdLst>
                <a:gd name="T0" fmla="*/ 0 w 3"/>
                <a:gd name="T1" fmla="*/ 0 h 3"/>
                <a:gd name="T2" fmla="*/ 2 w 3"/>
                <a:gd name="T3" fmla="*/ 1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0" y="0"/>
                    <a:pt x="1" y="0"/>
                    <a:pt x="2" y="1"/>
                  </a:cubicBezTo>
                  <a:cubicBezTo>
                    <a:pt x="3" y="3"/>
                    <a:pt x="3" y="3"/>
                    <a:pt x="3" y="3"/>
                  </a:cubicBezTo>
                  <a:cubicBezTo>
                    <a:pt x="3" y="3"/>
                    <a:pt x="1"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393" name="Freeform 396"/>
            <p:cNvSpPr/>
            <p:nvPr/>
          </p:nvSpPr>
          <p:spPr bwMode="auto">
            <a:xfrm>
              <a:off x="7184231" y="4515916"/>
              <a:ext cx="210741" cy="67866"/>
            </a:xfrm>
            <a:custGeom>
              <a:avLst/>
              <a:gdLst>
                <a:gd name="T0" fmla="*/ 288 w 290"/>
                <a:gd name="T1" fmla="*/ 28 h 95"/>
                <a:gd name="T2" fmla="*/ 282 w 290"/>
                <a:gd name="T3" fmla="*/ 6 h 95"/>
                <a:gd name="T4" fmla="*/ 277 w 290"/>
                <a:gd name="T5" fmla="*/ 1 h 95"/>
                <a:gd name="T6" fmla="*/ 272 w 290"/>
                <a:gd name="T7" fmla="*/ 5 h 95"/>
                <a:gd name="T8" fmla="*/ 244 w 290"/>
                <a:gd name="T9" fmla="*/ 19 h 95"/>
                <a:gd name="T10" fmla="*/ 244 w 290"/>
                <a:gd name="T11" fmla="*/ 24 h 95"/>
                <a:gd name="T12" fmla="*/ 234 w 290"/>
                <a:gd name="T13" fmla="*/ 34 h 95"/>
                <a:gd name="T14" fmla="*/ 174 w 290"/>
                <a:gd name="T15" fmla="*/ 53 h 95"/>
                <a:gd name="T16" fmla="*/ 146 w 290"/>
                <a:gd name="T17" fmla="*/ 55 h 95"/>
                <a:gd name="T18" fmla="*/ 105 w 290"/>
                <a:gd name="T19" fmla="*/ 51 h 95"/>
                <a:gd name="T20" fmla="*/ 72 w 290"/>
                <a:gd name="T21" fmla="*/ 43 h 95"/>
                <a:gd name="T22" fmla="*/ 48 w 290"/>
                <a:gd name="T23" fmla="*/ 27 h 95"/>
                <a:gd name="T24" fmla="*/ 45 w 290"/>
                <a:gd name="T25" fmla="*/ 19 h 95"/>
                <a:gd name="T26" fmla="*/ 45 w 290"/>
                <a:gd name="T27" fmla="*/ 18 h 95"/>
                <a:gd name="T28" fmla="*/ 37 w 290"/>
                <a:gd name="T29" fmla="*/ 14 h 95"/>
                <a:gd name="T30" fmla="*/ 11 w 290"/>
                <a:gd name="T31" fmla="*/ 0 h 95"/>
                <a:gd name="T32" fmla="*/ 2 w 290"/>
                <a:gd name="T33" fmla="*/ 12 h 95"/>
                <a:gd name="T34" fmla="*/ 0 w 290"/>
                <a:gd name="T35" fmla="*/ 26 h 95"/>
                <a:gd name="T36" fmla="*/ 3 w 290"/>
                <a:gd name="T37" fmla="*/ 42 h 95"/>
                <a:gd name="T38" fmla="*/ 43 w 290"/>
                <a:gd name="T39" fmla="*/ 77 h 95"/>
                <a:gd name="T40" fmla="*/ 144 w 290"/>
                <a:gd name="T41" fmla="*/ 95 h 95"/>
                <a:gd name="T42" fmla="*/ 159 w 290"/>
                <a:gd name="T43" fmla="*/ 95 h 95"/>
                <a:gd name="T44" fmla="*/ 264 w 290"/>
                <a:gd name="T45" fmla="*/ 68 h 95"/>
                <a:gd name="T46" fmla="*/ 287 w 290"/>
                <a:gd name="T47" fmla="*/ 39 h 95"/>
                <a:gd name="T48" fmla="*/ 288 w 290"/>
                <a:gd name="T4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95">
                  <a:moveTo>
                    <a:pt x="288" y="28"/>
                  </a:moveTo>
                  <a:cubicBezTo>
                    <a:pt x="290" y="20"/>
                    <a:pt x="287" y="12"/>
                    <a:pt x="282" y="6"/>
                  </a:cubicBezTo>
                  <a:cubicBezTo>
                    <a:pt x="280" y="4"/>
                    <a:pt x="279" y="3"/>
                    <a:pt x="277" y="1"/>
                  </a:cubicBezTo>
                  <a:cubicBezTo>
                    <a:pt x="275" y="2"/>
                    <a:pt x="274" y="4"/>
                    <a:pt x="272" y="5"/>
                  </a:cubicBezTo>
                  <a:cubicBezTo>
                    <a:pt x="263" y="10"/>
                    <a:pt x="254" y="15"/>
                    <a:pt x="244" y="19"/>
                  </a:cubicBezTo>
                  <a:cubicBezTo>
                    <a:pt x="244" y="21"/>
                    <a:pt x="245" y="22"/>
                    <a:pt x="244" y="24"/>
                  </a:cubicBezTo>
                  <a:cubicBezTo>
                    <a:pt x="241" y="28"/>
                    <a:pt x="238" y="32"/>
                    <a:pt x="234" y="34"/>
                  </a:cubicBezTo>
                  <a:cubicBezTo>
                    <a:pt x="217" y="47"/>
                    <a:pt x="194" y="51"/>
                    <a:pt x="174" y="53"/>
                  </a:cubicBezTo>
                  <a:cubicBezTo>
                    <a:pt x="164" y="54"/>
                    <a:pt x="155" y="55"/>
                    <a:pt x="146" y="55"/>
                  </a:cubicBezTo>
                  <a:cubicBezTo>
                    <a:pt x="132" y="55"/>
                    <a:pt x="118" y="54"/>
                    <a:pt x="105" y="51"/>
                  </a:cubicBezTo>
                  <a:cubicBezTo>
                    <a:pt x="94" y="50"/>
                    <a:pt x="83" y="47"/>
                    <a:pt x="72" y="43"/>
                  </a:cubicBezTo>
                  <a:cubicBezTo>
                    <a:pt x="63" y="39"/>
                    <a:pt x="54" y="34"/>
                    <a:pt x="48" y="27"/>
                  </a:cubicBezTo>
                  <a:cubicBezTo>
                    <a:pt x="46" y="25"/>
                    <a:pt x="44" y="22"/>
                    <a:pt x="45" y="19"/>
                  </a:cubicBezTo>
                  <a:cubicBezTo>
                    <a:pt x="45" y="19"/>
                    <a:pt x="45" y="18"/>
                    <a:pt x="45" y="18"/>
                  </a:cubicBezTo>
                  <a:cubicBezTo>
                    <a:pt x="43" y="16"/>
                    <a:pt x="40" y="15"/>
                    <a:pt x="37" y="14"/>
                  </a:cubicBezTo>
                  <a:cubicBezTo>
                    <a:pt x="27" y="10"/>
                    <a:pt x="18" y="5"/>
                    <a:pt x="11" y="0"/>
                  </a:cubicBezTo>
                  <a:cubicBezTo>
                    <a:pt x="8" y="3"/>
                    <a:pt x="4" y="8"/>
                    <a:pt x="2" y="12"/>
                  </a:cubicBezTo>
                  <a:cubicBezTo>
                    <a:pt x="0" y="17"/>
                    <a:pt x="0" y="21"/>
                    <a:pt x="0" y="26"/>
                  </a:cubicBezTo>
                  <a:cubicBezTo>
                    <a:pt x="1" y="31"/>
                    <a:pt x="1" y="37"/>
                    <a:pt x="3" y="42"/>
                  </a:cubicBezTo>
                  <a:cubicBezTo>
                    <a:pt x="9" y="59"/>
                    <a:pt x="28" y="70"/>
                    <a:pt x="43" y="77"/>
                  </a:cubicBezTo>
                  <a:cubicBezTo>
                    <a:pt x="75" y="90"/>
                    <a:pt x="110" y="95"/>
                    <a:pt x="144" y="95"/>
                  </a:cubicBezTo>
                  <a:cubicBezTo>
                    <a:pt x="149" y="95"/>
                    <a:pt x="154" y="95"/>
                    <a:pt x="159" y="95"/>
                  </a:cubicBezTo>
                  <a:cubicBezTo>
                    <a:pt x="195" y="93"/>
                    <a:pt x="233" y="87"/>
                    <a:pt x="264" y="68"/>
                  </a:cubicBezTo>
                  <a:cubicBezTo>
                    <a:pt x="274" y="61"/>
                    <a:pt x="285" y="52"/>
                    <a:pt x="287" y="39"/>
                  </a:cubicBezTo>
                  <a:cubicBezTo>
                    <a:pt x="287" y="35"/>
                    <a:pt x="288" y="32"/>
                    <a:pt x="288" y="28"/>
                  </a:cubicBezTo>
                  <a:close/>
                </a:path>
              </a:pathLst>
            </a:custGeom>
            <a:grpFill/>
            <a:ln>
              <a:noFill/>
            </a:ln>
          </p:spPr>
          <p:txBody>
            <a:bodyPr vert="horz" wrap="square" lIns="68580" tIns="34290" rIns="68580" bIns="34290" numCol="1" anchor="t" anchorCtr="0" compatLnSpc="1"/>
            <a:lstStyle/>
            <a:p>
              <a:endParaRPr lang="zh-CN" altLang="en-US"/>
            </a:p>
          </p:txBody>
        </p:sp>
        <p:sp>
          <p:nvSpPr>
            <p:cNvPr id="394" name="Freeform 397"/>
            <p:cNvSpPr/>
            <p:nvPr/>
          </p:nvSpPr>
          <p:spPr bwMode="auto">
            <a:xfrm>
              <a:off x="7387829" y="4518298"/>
              <a:ext cx="2381" cy="2381"/>
            </a:xfrm>
            <a:custGeom>
              <a:avLst/>
              <a:gdLst>
                <a:gd name="T0" fmla="*/ 0 w 3"/>
                <a:gd name="T1" fmla="*/ 0 h 4"/>
                <a:gd name="T2" fmla="*/ 2 w 3"/>
                <a:gd name="T3" fmla="*/ 2 h 4"/>
                <a:gd name="T4" fmla="*/ 3 w 3"/>
                <a:gd name="T5" fmla="*/ 4 h 4"/>
                <a:gd name="T6" fmla="*/ 0 w 3"/>
                <a:gd name="T7" fmla="*/ 0 h 4"/>
              </a:gdLst>
              <a:ahLst/>
              <a:cxnLst>
                <a:cxn ang="0">
                  <a:pos x="T0" y="T1"/>
                </a:cxn>
                <a:cxn ang="0">
                  <a:pos x="T2" y="T3"/>
                </a:cxn>
                <a:cxn ang="0">
                  <a:pos x="T4" y="T5"/>
                </a:cxn>
                <a:cxn ang="0">
                  <a:pos x="T6" y="T7"/>
                </a:cxn>
              </a:cxnLst>
              <a:rect l="0" t="0" r="r" b="b"/>
              <a:pathLst>
                <a:path w="3" h="4">
                  <a:moveTo>
                    <a:pt x="0" y="0"/>
                  </a:moveTo>
                  <a:cubicBezTo>
                    <a:pt x="0" y="0"/>
                    <a:pt x="1" y="1"/>
                    <a:pt x="2" y="2"/>
                  </a:cubicBezTo>
                  <a:cubicBezTo>
                    <a:pt x="3" y="4"/>
                    <a:pt x="3" y="4"/>
                    <a:pt x="3" y="4"/>
                  </a:cubicBezTo>
                  <a:cubicBezTo>
                    <a:pt x="3" y="4"/>
                    <a:pt x="1" y="1"/>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395" name="Freeform 398"/>
            <p:cNvSpPr/>
            <p:nvPr/>
          </p:nvSpPr>
          <p:spPr bwMode="auto">
            <a:xfrm>
              <a:off x="7265194" y="44504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396" name="Freeform 399"/>
            <p:cNvSpPr/>
            <p:nvPr/>
          </p:nvSpPr>
          <p:spPr bwMode="auto">
            <a:xfrm>
              <a:off x="7387829" y="4463529"/>
              <a:ext cx="2381" cy="2381"/>
            </a:xfrm>
            <a:custGeom>
              <a:avLst/>
              <a:gdLst>
                <a:gd name="T0" fmla="*/ 0 w 3"/>
                <a:gd name="T1" fmla="*/ 0 h 4"/>
                <a:gd name="T2" fmla="*/ 2 w 3"/>
                <a:gd name="T3" fmla="*/ 2 h 4"/>
                <a:gd name="T4" fmla="*/ 3 w 3"/>
                <a:gd name="T5" fmla="*/ 4 h 4"/>
                <a:gd name="T6" fmla="*/ 0 w 3"/>
                <a:gd name="T7" fmla="*/ 0 h 4"/>
              </a:gdLst>
              <a:ahLst/>
              <a:cxnLst>
                <a:cxn ang="0">
                  <a:pos x="T0" y="T1"/>
                </a:cxn>
                <a:cxn ang="0">
                  <a:pos x="T2" y="T3"/>
                </a:cxn>
                <a:cxn ang="0">
                  <a:pos x="T4" y="T5"/>
                </a:cxn>
                <a:cxn ang="0">
                  <a:pos x="T6" y="T7"/>
                </a:cxn>
              </a:cxnLst>
              <a:rect l="0" t="0" r="r" b="b"/>
              <a:pathLst>
                <a:path w="3" h="4">
                  <a:moveTo>
                    <a:pt x="0" y="0"/>
                  </a:moveTo>
                  <a:cubicBezTo>
                    <a:pt x="0" y="0"/>
                    <a:pt x="1" y="1"/>
                    <a:pt x="2" y="2"/>
                  </a:cubicBezTo>
                  <a:cubicBezTo>
                    <a:pt x="3" y="3"/>
                    <a:pt x="3" y="4"/>
                    <a:pt x="3" y="4"/>
                  </a:cubicBezTo>
                  <a:cubicBezTo>
                    <a:pt x="3" y="4"/>
                    <a:pt x="1" y="1"/>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397" name="Freeform 400"/>
            <p:cNvSpPr>
              <a:spLocks noEditPoints="1"/>
            </p:cNvSpPr>
            <p:nvPr/>
          </p:nvSpPr>
          <p:spPr bwMode="auto">
            <a:xfrm>
              <a:off x="7184231" y="4434954"/>
              <a:ext cx="210741" cy="94060"/>
            </a:xfrm>
            <a:custGeom>
              <a:avLst/>
              <a:gdLst>
                <a:gd name="T0" fmla="*/ 43 w 290"/>
                <a:gd name="T1" fmla="*/ 111 h 130"/>
                <a:gd name="T2" fmla="*/ 144 w 290"/>
                <a:gd name="T3" fmla="*/ 130 h 130"/>
                <a:gd name="T4" fmla="*/ 159 w 290"/>
                <a:gd name="T5" fmla="*/ 129 h 130"/>
                <a:gd name="T6" fmla="*/ 264 w 290"/>
                <a:gd name="T7" fmla="*/ 103 h 130"/>
                <a:gd name="T8" fmla="*/ 287 w 290"/>
                <a:gd name="T9" fmla="*/ 74 h 130"/>
                <a:gd name="T10" fmla="*/ 288 w 290"/>
                <a:gd name="T11" fmla="*/ 63 h 130"/>
                <a:gd name="T12" fmla="*/ 282 w 290"/>
                <a:gd name="T13" fmla="*/ 41 h 130"/>
                <a:gd name="T14" fmla="*/ 228 w 290"/>
                <a:gd name="T15" fmla="*/ 11 h 130"/>
                <a:gd name="T16" fmla="*/ 157 w 290"/>
                <a:gd name="T17" fmla="*/ 0 h 130"/>
                <a:gd name="T18" fmla="*/ 142 w 290"/>
                <a:gd name="T19" fmla="*/ 0 h 130"/>
                <a:gd name="T20" fmla="*/ 86 w 290"/>
                <a:gd name="T21" fmla="*/ 4 h 130"/>
                <a:gd name="T22" fmla="*/ 23 w 290"/>
                <a:gd name="T23" fmla="*/ 26 h 130"/>
                <a:gd name="T24" fmla="*/ 2 w 290"/>
                <a:gd name="T25" fmla="*/ 47 h 130"/>
                <a:gd name="T26" fmla="*/ 0 w 290"/>
                <a:gd name="T27" fmla="*/ 60 h 130"/>
                <a:gd name="T28" fmla="*/ 3 w 290"/>
                <a:gd name="T29" fmla="*/ 77 h 130"/>
                <a:gd name="T30" fmla="*/ 43 w 290"/>
                <a:gd name="T31" fmla="*/ 111 h 130"/>
                <a:gd name="T32" fmla="*/ 45 w 290"/>
                <a:gd name="T33" fmla="*/ 54 h 130"/>
                <a:gd name="T34" fmla="*/ 46 w 290"/>
                <a:gd name="T35" fmla="*/ 51 h 130"/>
                <a:gd name="T36" fmla="*/ 56 w 290"/>
                <a:gd name="T37" fmla="*/ 40 h 130"/>
                <a:gd name="T38" fmla="*/ 111 w 290"/>
                <a:gd name="T39" fmla="*/ 21 h 130"/>
                <a:gd name="T40" fmla="*/ 111 w 290"/>
                <a:gd name="T41" fmla="*/ 21 h 130"/>
                <a:gd name="T42" fmla="*/ 111 w 290"/>
                <a:gd name="T43" fmla="*/ 21 h 130"/>
                <a:gd name="T44" fmla="*/ 143 w 290"/>
                <a:gd name="T45" fmla="*/ 19 h 130"/>
                <a:gd name="T46" fmla="*/ 178 w 290"/>
                <a:gd name="T47" fmla="*/ 21 h 130"/>
                <a:gd name="T48" fmla="*/ 219 w 290"/>
                <a:gd name="T49" fmla="*/ 33 h 130"/>
                <a:gd name="T50" fmla="*/ 240 w 290"/>
                <a:gd name="T51" fmla="*/ 48 h 130"/>
                <a:gd name="T52" fmla="*/ 244 w 290"/>
                <a:gd name="T53" fmla="*/ 59 h 130"/>
                <a:gd name="T54" fmla="*/ 234 w 290"/>
                <a:gd name="T55" fmla="*/ 69 h 130"/>
                <a:gd name="T56" fmla="*/ 174 w 290"/>
                <a:gd name="T57" fmla="*/ 88 h 130"/>
                <a:gd name="T58" fmla="*/ 146 w 290"/>
                <a:gd name="T59" fmla="*/ 90 h 130"/>
                <a:gd name="T60" fmla="*/ 105 w 290"/>
                <a:gd name="T61" fmla="*/ 86 h 130"/>
                <a:gd name="T62" fmla="*/ 72 w 290"/>
                <a:gd name="T63" fmla="*/ 77 h 130"/>
                <a:gd name="T64" fmla="*/ 48 w 290"/>
                <a:gd name="T65" fmla="*/ 61 h 130"/>
                <a:gd name="T66" fmla="*/ 45 w 290"/>
                <a:gd name="T67" fmla="*/ 5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130">
                  <a:moveTo>
                    <a:pt x="43" y="111"/>
                  </a:moveTo>
                  <a:cubicBezTo>
                    <a:pt x="75" y="125"/>
                    <a:pt x="110" y="130"/>
                    <a:pt x="144" y="130"/>
                  </a:cubicBezTo>
                  <a:cubicBezTo>
                    <a:pt x="149" y="130"/>
                    <a:pt x="154" y="130"/>
                    <a:pt x="159" y="129"/>
                  </a:cubicBezTo>
                  <a:cubicBezTo>
                    <a:pt x="195" y="128"/>
                    <a:pt x="233" y="122"/>
                    <a:pt x="264" y="103"/>
                  </a:cubicBezTo>
                  <a:cubicBezTo>
                    <a:pt x="274" y="96"/>
                    <a:pt x="285" y="87"/>
                    <a:pt x="287" y="74"/>
                  </a:cubicBezTo>
                  <a:cubicBezTo>
                    <a:pt x="287" y="70"/>
                    <a:pt x="288" y="66"/>
                    <a:pt x="288" y="63"/>
                  </a:cubicBezTo>
                  <a:cubicBezTo>
                    <a:pt x="290" y="55"/>
                    <a:pt x="287" y="47"/>
                    <a:pt x="282" y="41"/>
                  </a:cubicBezTo>
                  <a:cubicBezTo>
                    <a:pt x="269" y="25"/>
                    <a:pt x="247" y="17"/>
                    <a:pt x="228" y="11"/>
                  </a:cubicBezTo>
                  <a:cubicBezTo>
                    <a:pt x="205" y="4"/>
                    <a:pt x="181" y="1"/>
                    <a:pt x="157" y="0"/>
                  </a:cubicBezTo>
                  <a:cubicBezTo>
                    <a:pt x="152" y="0"/>
                    <a:pt x="147" y="0"/>
                    <a:pt x="142" y="0"/>
                  </a:cubicBezTo>
                  <a:cubicBezTo>
                    <a:pt x="123" y="0"/>
                    <a:pt x="104" y="1"/>
                    <a:pt x="86" y="4"/>
                  </a:cubicBezTo>
                  <a:cubicBezTo>
                    <a:pt x="64" y="8"/>
                    <a:pt x="42" y="14"/>
                    <a:pt x="23" y="26"/>
                  </a:cubicBezTo>
                  <a:cubicBezTo>
                    <a:pt x="15" y="31"/>
                    <a:pt x="6" y="38"/>
                    <a:pt x="2" y="47"/>
                  </a:cubicBezTo>
                  <a:cubicBezTo>
                    <a:pt x="0" y="51"/>
                    <a:pt x="0" y="56"/>
                    <a:pt x="0" y="60"/>
                  </a:cubicBezTo>
                  <a:cubicBezTo>
                    <a:pt x="1" y="66"/>
                    <a:pt x="1" y="72"/>
                    <a:pt x="3" y="77"/>
                  </a:cubicBezTo>
                  <a:cubicBezTo>
                    <a:pt x="9" y="94"/>
                    <a:pt x="28" y="105"/>
                    <a:pt x="43" y="111"/>
                  </a:cubicBezTo>
                  <a:close/>
                  <a:moveTo>
                    <a:pt x="45" y="54"/>
                  </a:moveTo>
                  <a:cubicBezTo>
                    <a:pt x="45" y="53"/>
                    <a:pt x="45" y="52"/>
                    <a:pt x="46" y="51"/>
                  </a:cubicBezTo>
                  <a:cubicBezTo>
                    <a:pt x="48" y="47"/>
                    <a:pt x="52" y="43"/>
                    <a:pt x="56" y="40"/>
                  </a:cubicBezTo>
                  <a:cubicBezTo>
                    <a:pt x="71" y="28"/>
                    <a:pt x="92" y="24"/>
                    <a:pt x="111" y="21"/>
                  </a:cubicBezTo>
                  <a:cubicBezTo>
                    <a:pt x="111" y="21"/>
                    <a:pt x="111" y="21"/>
                    <a:pt x="111" y="21"/>
                  </a:cubicBezTo>
                  <a:cubicBezTo>
                    <a:pt x="111" y="21"/>
                    <a:pt x="111" y="21"/>
                    <a:pt x="111" y="21"/>
                  </a:cubicBezTo>
                  <a:cubicBezTo>
                    <a:pt x="121" y="19"/>
                    <a:pt x="132" y="19"/>
                    <a:pt x="143" y="19"/>
                  </a:cubicBezTo>
                  <a:cubicBezTo>
                    <a:pt x="155" y="19"/>
                    <a:pt x="166" y="20"/>
                    <a:pt x="178" y="21"/>
                  </a:cubicBezTo>
                  <a:cubicBezTo>
                    <a:pt x="192" y="23"/>
                    <a:pt x="206" y="27"/>
                    <a:pt x="219" y="33"/>
                  </a:cubicBezTo>
                  <a:cubicBezTo>
                    <a:pt x="227" y="37"/>
                    <a:pt x="235" y="41"/>
                    <a:pt x="240" y="48"/>
                  </a:cubicBezTo>
                  <a:cubicBezTo>
                    <a:pt x="242" y="51"/>
                    <a:pt x="246" y="55"/>
                    <a:pt x="244" y="59"/>
                  </a:cubicBezTo>
                  <a:cubicBezTo>
                    <a:pt x="241" y="63"/>
                    <a:pt x="238" y="66"/>
                    <a:pt x="234" y="69"/>
                  </a:cubicBezTo>
                  <a:cubicBezTo>
                    <a:pt x="217" y="81"/>
                    <a:pt x="194" y="86"/>
                    <a:pt x="174" y="88"/>
                  </a:cubicBezTo>
                  <a:cubicBezTo>
                    <a:pt x="164" y="89"/>
                    <a:pt x="155" y="90"/>
                    <a:pt x="146" y="90"/>
                  </a:cubicBezTo>
                  <a:cubicBezTo>
                    <a:pt x="132" y="90"/>
                    <a:pt x="118" y="88"/>
                    <a:pt x="105" y="86"/>
                  </a:cubicBezTo>
                  <a:cubicBezTo>
                    <a:pt x="94" y="84"/>
                    <a:pt x="83" y="82"/>
                    <a:pt x="72" y="77"/>
                  </a:cubicBezTo>
                  <a:cubicBezTo>
                    <a:pt x="63" y="74"/>
                    <a:pt x="54" y="69"/>
                    <a:pt x="48" y="61"/>
                  </a:cubicBezTo>
                  <a:cubicBezTo>
                    <a:pt x="46" y="59"/>
                    <a:pt x="44" y="57"/>
                    <a:pt x="45" y="54"/>
                  </a:cubicBezTo>
                  <a:close/>
                </a:path>
              </a:pathLst>
            </a:custGeom>
            <a:grpFill/>
            <a:ln>
              <a:noFill/>
            </a:ln>
          </p:spPr>
          <p:txBody>
            <a:bodyPr vert="horz" wrap="square" lIns="68580" tIns="34290" rIns="68580" bIns="34290" numCol="1" anchor="t" anchorCtr="0" compatLnSpc="1"/>
            <a:lstStyle/>
            <a:p>
              <a:endParaRPr lang="zh-CN" altLang="en-US"/>
            </a:p>
          </p:txBody>
        </p:sp>
        <p:sp>
          <p:nvSpPr>
            <p:cNvPr id="398" name="Freeform 401"/>
            <p:cNvSpPr/>
            <p:nvPr/>
          </p:nvSpPr>
          <p:spPr bwMode="auto">
            <a:xfrm>
              <a:off x="7265194" y="44504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399" name="Freeform 402"/>
            <p:cNvSpPr/>
            <p:nvPr/>
          </p:nvSpPr>
          <p:spPr bwMode="auto">
            <a:xfrm>
              <a:off x="3840956" y="1129779"/>
              <a:ext cx="209550" cy="122635"/>
            </a:xfrm>
            <a:custGeom>
              <a:avLst/>
              <a:gdLst>
                <a:gd name="T0" fmla="*/ 288 w 289"/>
                <a:gd name="T1" fmla="*/ 63 h 169"/>
                <a:gd name="T2" fmla="*/ 286 w 289"/>
                <a:gd name="T3" fmla="*/ 74 h 169"/>
                <a:gd name="T4" fmla="*/ 263 w 289"/>
                <a:gd name="T5" fmla="*/ 107 h 169"/>
                <a:gd name="T6" fmla="*/ 213 w 289"/>
                <a:gd name="T7" fmla="*/ 127 h 169"/>
                <a:gd name="T8" fmla="*/ 213 w 289"/>
                <a:gd name="T9" fmla="*/ 80 h 169"/>
                <a:gd name="T10" fmla="*/ 234 w 289"/>
                <a:gd name="T11" fmla="*/ 69 h 169"/>
                <a:gd name="T12" fmla="*/ 243 w 289"/>
                <a:gd name="T13" fmla="*/ 59 h 169"/>
                <a:gd name="T14" fmla="*/ 240 w 289"/>
                <a:gd name="T15" fmla="*/ 48 h 169"/>
                <a:gd name="T16" fmla="*/ 219 w 289"/>
                <a:gd name="T17" fmla="*/ 33 h 169"/>
                <a:gd name="T18" fmla="*/ 177 w 289"/>
                <a:gd name="T19" fmla="*/ 22 h 169"/>
                <a:gd name="T20" fmla="*/ 111 w 289"/>
                <a:gd name="T21" fmla="*/ 21 h 169"/>
                <a:gd name="T22" fmla="*/ 56 w 289"/>
                <a:gd name="T23" fmla="*/ 41 h 169"/>
                <a:gd name="T24" fmla="*/ 46 w 289"/>
                <a:gd name="T25" fmla="*/ 51 h 169"/>
                <a:gd name="T26" fmla="*/ 45 w 289"/>
                <a:gd name="T27" fmla="*/ 55 h 169"/>
                <a:gd name="T28" fmla="*/ 48 w 289"/>
                <a:gd name="T29" fmla="*/ 62 h 169"/>
                <a:gd name="T30" fmla="*/ 72 w 289"/>
                <a:gd name="T31" fmla="*/ 78 h 169"/>
                <a:gd name="T32" fmla="*/ 105 w 289"/>
                <a:gd name="T33" fmla="*/ 87 h 169"/>
                <a:gd name="T34" fmla="*/ 105 w 289"/>
                <a:gd name="T35" fmla="*/ 87 h 169"/>
                <a:gd name="T36" fmla="*/ 105 w 289"/>
                <a:gd name="T37" fmla="*/ 42 h 169"/>
                <a:gd name="T38" fmla="*/ 184 w 289"/>
                <a:gd name="T39" fmla="*/ 105 h 169"/>
                <a:gd name="T40" fmla="*/ 105 w 289"/>
                <a:gd name="T41" fmla="*/ 169 h 169"/>
                <a:gd name="T42" fmla="*/ 105 w 289"/>
                <a:gd name="T43" fmla="*/ 132 h 169"/>
                <a:gd name="T44" fmla="*/ 43 w 289"/>
                <a:gd name="T45" fmla="*/ 116 h 169"/>
                <a:gd name="T46" fmla="*/ 3 w 289"/>
                <a:gd name="T47" fmla="*/ 77 h 169"/>
                <a:gd name="T48" fmla="*/ 0 w 289"/>
                <a:gd name="T49" fmla="*/ 61 h 169"/>
                <a:gd name="T50" fmla="*/ 2 w 289"/>
                <a:gd name="T51" fmla="*/ 48 h 169"/>
                <a:gd name="T52" fmla="*/ 23 w 289"/>
                <a:gd name="T53" fmla="*/ 26 h 169"/>
                <a:gd name="T54" fmla="*/ 86 w 289"/>
                <a:gd name="T55" fmla="*/ 5 h 169"/>
                <a:gd name="T56" fmla="*/ 157 w 289"/>
                <a:gd name="T57" fmla="*/ 1 h 169"/>
                <a:gd name="T58" fmla="*/ 227 w 289"/>
                <a:gd name="T59" fmla="*/ 12 h 169"/>
                <a:gd name="T60" fmla="*/ 281 w 289"/>
                <a:gd name="T61" fmla="*/ 41 h 169"/>
                <a:gd name="T62" fmla="*/ 281 w 289"/>
                <a:gd name="T63" fmla="*/ 41 h 169"/>
                <a:gd name="T64" fmla="*/ 282 w 289"/>
                <a:gd name="T65" fmla="*/ 42 h 169"/>
                <a:gd name="T66" fmla="*/ 288 w 289"/>
                <a:gd name="T67" fmla="*/ 6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9" h="169">
                  <a:moveTo>
                    <a:pt x="288" y="63"/>
                  </a:moveTo>
                  <a:cubicBezTo>
                    <a:pt x="287" y="67"/>
                    <a:pt x="287" y="70"/>
                    <a:pt x="286" y="74"/>
                  </a:cubicBezTo>
                  <a:cubicBezTo>
                    <a:pt x="284" y="87"/>
                    <a:pt x="273" y="101"/>
                    <a:pt x="263" y="107"/>
                  </a:cubicBezTo>
                  <a:cubicBezTo>
                    <a:pt x="248" y="117"/>
                    <a:pt x="231" y="123"/>
                    <a:pt x="213" y="127"/>
                  </a:cubicBezTo>
                  <a:cubicBezTo>
                    <a:pt x="213" y="80"/>
                    <a:pt x="213" y="80"/>
                    <a:pt x="213" y="80"/>
                  </a:cubicBezTo>
                  <a:cubicBezTo>
                    <a:pt x="221" y="77"/>
                    <a:pt x="227" y="74"/>
                    <a:pt x="234" y="69"/>
                  </a:cubicBezTo>
                  <a:cubicBezTo>
                    <a:pt x="237" y="67"/>
                    <a:pt x="241" y="63"/>
                    <a:pt x="243" y="59"/>
                  </a:cubicBezTo>
                  <a:cubicBezTo>
                    <a:pt x="245" y="56"/>
                    <a:pt x="242" y="51"/>
                    <a:pt x="240" y="48"/>
                  </a:cubicBezTo>
                  <a:cubicBezTo>
                    <a:pt x="234" y="42"/>
                    <a:pt x="227" y="37"/>
                    <a:pt x="219" y="33"/>
                  </a:cubicBezTo>
                  <a:cubicBezTo>
                    <a:pt x="206" y="27"/>
                    <a:pt x="192" y="24"/>
                    <a:pt x="177" y="22"/>
                  </a:cubicBezTo>
                  <a:cubicBezTo>
                    <a:pt x="155" y="18"/>
                    <a:pt x="133" y="18"/>
                    <a:pt x="111" y="21"/>
                  </a:cubicBezTo>
                  <a:cubicBezTo>
                    <a:pt x="92" y="24"/>
                    <a:pt x="71" y="29"/>
                    <a:pt x="56" y="41"/>
                  </a:cubicBezTo>
                  <a:cubicBezTo>
                    <a:pt x="52" y="44"/>
                    <a:pt x="48" y="47"/>
                    <a:pt x="46" y="51"/>
                  </a:cubicBezTo>
                  <a:cubicBezTo>
                    <a:pt x="45" y="52"/>
                    <a:pt x="45" y="53"/>
                    <a:pt x="45" y="55"/>
                  </a:cubicBezTo>
                  <a:cubicBezTo>
                    <a:pt x="44" y="57"/>
                    <a:pt x="46" y="60"/>
                    <a:pt x="48" y="62"/>
                  </a:cubicBezTo>
                  <a:cubicBezTo>
                    <a:pt x="54" y="69"/>
                    <a:pt x="63" y="74"/>
                    <a:pt x="72" y="78"/>
                  </a:cubicBezTo>
                  <a:cubicBezTo>
                    <a:pt x="83" y="82"/>
                    <a:pt x="94" y="85"/>
                    <a:pt x="105" y="87"/>
                  </a:cubicBezTo>
                  <a:cubicBezTo>
                    <a:pt x="105" y="87"/>
                    <a:pt x="105" y="87"/>
                    <a:pt x="105" y="87"/>
                  </a:cubicBezTo>
                  <a:cubicBezTo>
                    <a:pt x="105" y="42"/>
                    <a:pt x="105" y="42"/>
                    <a:pt x="105" y="42"/>
                  </a:cubicBezTo>
                  <a:cubicBezTo>
                    <a:pt x="184" y="105"/>
                    <a:pt x="184" y="105"/>
                    <a:pt x="184" y="105"/>
                  </a:cubicBezTo>
                  <a:cubicBezTo>
                    <a:pt x="105" y="169"/>
                    <a:pt x="105" y="169"/>
                    <a:pt x="105" y="169"/>
                  </a:cubicBezTo>
                  <a:cubicBezTo>
                    <a:pt x="105" y="132"/>
                    <a:pt x="105" y="132"/>
                    <a:pt x="105" y="132"/>
                  </a:cubicBezTo>
                  <a:cubicBezTo>
                    <a:pt x="84" y="129"/>
                    <a:pt x="63" y="124"/>
                    <a:pt x="43" y="116"/>
                  </a:cubicBezTo>
                  <a:cubicBezTo>
                    <a:pt x="28" y="109"/>
                    <a:pt x="9" y="94"/>
                    <a:pt x="3" y="77"/>
                  </a:cubicBezTo>
                  <a:cubicBezTo>
                    <a:pt x="1" y="72"/>
                    <a:pt x="1" y="66"/>
                    <a:pt x="0" y="61"/>
                  </a:cubicBezTo>
                  <a:cubicBezTo>
                    <a:pt x="0" y="56"/>
                    <a:pt x="1" y="52"/>
                    <a:pt x="2" y="48"/>
                  </a:cubicBezTo>
                  <a:cubicBezTo>
                    <a:pt x="6" y="38"/>
                    <a:pt x="15" y="32"/>
                    <a:pt x="23" y="26"/>
                  </a:cubicBezTo>
                  <a:cubicBezTo>
                    <a:pt x="42" y="15"/>
                    <a:pt x="64" y="9"/>
                    <a:pt x="86" y="5"/>
                  </a:cubicBezTo>
                  <a:cubicBezTo>
                    <a:pt x="109" y="1"/>
                    <a:pt x="133" y="0"/>
                    <a:pt x="157" y="1"/>
                  </a:cubicBezTo>
                  <a:cubicBezTo>
                    <a:pt x="181" y="2"/>
                    <a:pt x="205" y="5"/>
                    <a:pt x="227" y="12"/>
                  </a:cubicBezTo>
                  <a:cubicBezTo>
                    <a:pt x="246" y="17"/>
                    <a:pt x="268" y="25"/>
                    <a:pt x="281" y="41"/>
                  </a:cubicBezTo>
                  <a:cubicBezTo>
                    <a:pt x="281" y="41"/>
                    <a:pt x="281" y="41"/>
                    <a:pt x="281" y="41"/>
                  </a:cubicBezTo>
                  <a:cubicBezTo>
                    <a:pt x="281" y="42"/>
                    <a:pt x="282" y="42"/>
                    <a:pt x="282" y="42"/>
                  </a:cubicBezTo>
                  <a:cubicBezTo>
                    <a:pt x="286" y="48"/>
                    <a:pt x="289" y="55"/>
                    <a:pt x="288" y="63"/>
                  </a:cubicBezTo>
                  <a:close/>
                </a:path>
              </a:pathLst>
            </a:custGeom>
            <a:grpFill/>
            <a:ln>
              <a:noFill/>
            </a:ln>
          </p:spPr>
          <p:txBody>
            <a:bodyPr vert="horz" wrap="square" lIns="68580" tIns="34290" rIns="68580" bIns="34290" numCol="1" anchor="t" anchorCtr="0" compatLnSpc="1"/>
            <a:lstStyle/>
            <a:p>
              <a:endParaRPr lang="zh-CN" altLang="en-US"/>
            </a:p>
          </p:txBody>
        </p:sp>
        <p:sp>
          <p:nvSpPr>
            <p:cNvPr id="400" name="Freeform 403"/>
            <p:cNvSpPr/>
            <p:nvPr/>
          </p:nvSpPr>
          <p:spPr bwMode="auto">
            <a:xfrm>
              <a:off x="3423047" y="1127398"/>
              <a:ext cx="209550" cy="125016"/>
            </a:xfrm>
            <a:custGeom>
              <a:avLst/>
              <a:gdLst>
                <a:gd name="T0" fmla="*/ 288 w 289"/>
                <a:gd name="T1" fmla="*/ 99 h 171"/>
                <a:gd name="T2" fmla="*/ 286 w 289"/>
                <a:gd name="T3" fmla="*/ 110 h 171"/>
                <a:gd name="T4" fmla="*/ 263 w 289"/>
                <a:gd name="T5" fmla="*/ 143 h 171"/>
                <a:gd name="T6" fmla="*/ 159 w 289"/>
                <a:gd name="T7" fmla="*/ 170 h 171"/>
                <a:gd name="T8" fmla="*/ 43 w 289"/>
                <a:gd name="T9" fmla="*/ 152 h 171"/>
                <a:gd name="T10" fmla="*/ 3 w 289"/>
                <a:gd name="T11" fmla="*/ 113 h 171"/>
                <a:gd name="T12" fmla="*/ 0 w 289"/>
                <a:gd name="T13" fmla="*/ 97 h 171"/>
                <a:gd name="T14" fmla="*/ 2 w 289"/>
                <a:gd name="T15" fmla="*/ 84 h 171"/>
                <a:gd name="T16" fmla="*/ 23 w 289"/>
                <a:gd name="T17" fmla="*/ 62 h 171"/>
                <a:gd name="T18" fmla="*/ 86 w 289"/>
                <a:gd name="T19" fmla="*/ 41 h 171"/>
                <a:gd name="T20" fmla="*/ 93 w 289"/>
                <a:gd name="T21" fmla="*/ 40 h 171"/>
                <a:gd name="T22" fmla="*/ 93 w 289"/>
                <a:gd name="T23" fmla="*/ 61 h 171"/>
                <a:gd name="T24" fmla="*/ 56 w 289"/>
                <a:gd name="T25" fmla="*/ 77 h 171"/>
                <a:gd name="T26" fmla="*/ 46 w 289"/>
                <a:gd name="T27" fmla="*/ 87 h 171"/>
                <a:gd name="T28" fmla="*/ 45 w 289"/>
                <a:gd name="T29" fmla="*/ 91 h 171"/>
                <a:gd name="T30" fmla="*/ 48 w 289"/>
                <a:gd name="T31" fmla="*/ 98 h 171"/>
                <a:gd name="T32" fmla="*/ 72 w 289"/>
                <a:gd name="T33" fmla="*/ 114 h 171"/>
                <a:gd name="T34" fmla="*/ 105 w 289"/>
                <a:gd name="T35" fmla="*/ 123 h 171"/>
                <a:gd name="T36" fmla="*/ 173 w 289"/>
                <a:gd name="T37" fmla="*/ 124 h 171"/>
                <a:gd name="T38" fmla="*/ 234 w 289"/>
                <a:gd name="T39" fmla="*/ 105 h 171"/>
                <a:gd name="T40" fmla="*/ 243 w 289"/>
                <a:gd name="T41" fmla="*/ 95 h 171"/>
                <a:gd name="T42" fmla="*/ 240 w 289"/>
                <a:gd name="T43" fmla="*/ 85 h 171"/>
                <a:gd name="T44" fmla="*/ 219 w 289"/>
                <a:gd name="T45" fmla="*/ 69 h 171"/>
                <a:gd name="T46" fmla="*/ 193 w 289"/>
                <a:gd name="T47" fmla="*/ 61 h 171"/>
                <a:gd name="T48" fmla="*/ 193 w 289"/>
                <a:gd name="T49" fmla="*/ 98 h 171"/>
                <a:gd name="T50" fmla="*/ 132 w 289"/>
                <a:gd name="T51" fmla="*/ 49 h 171"/>
                <a:gd name="T52" fmla="*/ 193 w 289"/>
                <a:gd name="T53" fmla="*/ 0 h 171"/>
                <a:gd name="T54" fmla="*/ 193 w 289"/>
                <a:gd name="T55" fmla="*/ 40 h 171"/>
                <a:gd name="T56" fmla="*/ 227 w 289"/>
                <a:gd name="T57" fmla="*/ 48 h 171"/>
                <a:gd name="T58" fmla="*/ 281 w 289"/>
                <a:gd name="T59" fmla="*/ 77 h 171"/>
                <a:gd name="T60" fmla="*/ 282 w 289"/>
                <a:gd name="T61" fmla="*/ 78 h 171"/>
                <a:gd name="T62" fmla="*/ 288 w 289"/>
                <a:gd name="T63" fmla="*/ 9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171">
                  <a:moveTo>
                    <a:pt x="288" y="99"/>
                  </a:moveTo>
                  <a:cubicBezTo>
                    <a:pt x="287" y="103"/>
                    <a:pt x="287" y="106"/>
                    <a:pt x="286" y="110"/>
                  </a:cubicBezTo>
                  <a:cubicBezTo>
                    <a:pt x="284" y="123"/>
                    <a:pt x="273" y="137"/>
                    <a:pt x="263" y="143"/>
                  </a:cubicBezTo>
                  <a:cubicBezTo>
                    <a:pt x="233" y="162"/>
                    <a:pt x="194" y="168"/>
                    <a:pt x="159" y="170"/>
                  </a:cubicBezTo>
                  <a:cubicBezTo>
                    <a:pt x="120" y="171"/>
                    <a:pt x="79" y="167"/>
                    <a:pt x="43" y="152"/>
                  </a:cubicBezTo>
                  <a:cubicBezTo>
                    <a:pt x="28" y="145"/>
                    <a:pt x="9" y="130"/>
                    <a:pt x="3" y="113"/>
                  </a:cubicBezTo>
                  <a:cubicBezTo>
                    <a:pt x="1" y="108"/>
                    <a:pt x="1" y="102"/>
                    <a:pt x="0" y="97"/>
                  </a:cubicBezTo>
                  <a:cubicBezTo>
                    <a:pt x="0" y="92"/>
                    <a:pt x="0" y="88"/>
                    <a:pt x="2" y="84"/>
                  </a:cubicBezTo>
                  <a:cubicBezTo>
                    <a:pt x="6" y="74"/>
                    <a:pt x="15" y="68"/>
                    <a:pt x="23" y="62"/>
                  </a:cubicBezTo>
                  <a:cubicBezTo>
                    <a:pt x="42" y="51"/>
                    <a:pt x="64" y="45"/>
                    <a:pt x="86" y="41"/>
                  </a:cubicBezTo>
                  <a:cubicBezTo>
                    <a:pt x="88" y="41"/>
                    <a:pt x="91" y="40"/>
                    <a:pt x="93" y="40"/>
                  </a:cubicBezTo>
                  <a:cubicBezTo>
                    <a:pt x="93" y="61"/>
                    <a:pt x="93" y="61"/>
                    <a:pt x="93" y="61"/>
                  </a:cubicBezTo>
                  <a:cubicBezTo>
                    <a:pt x="80" y="64"/>
                    <a:pt x="66" y="68"/>
                    <a:pt x="56" y="77"/>
                  </a:cubicBezTo>
                  <a:cubicBezTo>
                    <a:pt x="52" y="80"/>
                    <a:pt x="48" y="83"/>
                    <a:pt x="46" y="87"/>
                  </a:cubicBezTo>
                  <a:cubicBezTo>
                    <a:pt x="45" y="88"/>
                    <a:pt x="45" y="89"/>
                    <a:pt x="45" y="91"/>
                  </a:cubicBezTo>
                  <a:cubicBezTo>
                    <a:pt x="44" y="93"/>
                    <a:pt x="46" y="96"/>
                    <a:pt x="48" y="98"/>
                  </a:cubicBezTo>
                  <a:cubicBezTo>
                    <a:pt x="54" y="105"/>
                    <a:pt x="63" y="110"/>
                    <a:pt x="72" y="114"/>
                  </a:cubicBezTo>
                  <a:cubicBezTo>
                    <a:pt x="83" y="118"/>
                    <a:pt x="94" y="121"/>
                    <a:pt x="105" y="123"/>
                  </a:cubicBezTo>
                  <a:cubicBezTo>
                    <a:pt x="127" y="126"/>
                    <a:pt x="151" y="127"/>
                    <a:pt x="173" y="124"/>
                  </a:cubicBezTo>
                  <a:cubicBezTo>
                    <a:pt x="194" y="122"/>
                    <a:pt x="217" y="118"/>
                    <a:pt x="234" y="105"/>
                  </a:cubicBezTo>
                  <a:cubicBezTo>
                    <a:pt x="237" y="103"/>
                    <a:pt x="241" y="99"/>
                    <a:pt x="243" y="95"/>
                  </a:cubicBezTo>
                  <a:cubicBezTo>
                    <a:pt x="245" y="92"/>
                    <a:pt x="242" y="87"/>
                    <a:pt x="240" y="85"/>
                  </a:cubicBezTo>
                  <a:cubicBezTo>
                    <a:pt x="234" y="78"/>
                    <a:pt x="227" y="73"/>
                    <a:pt x="219" y="69"/>
                  </a:cubicBezTo>
                  <a:cubicBezTo>
                    <a:pt x="211" y="66"/>
                    <a:pt x="202" y="63"/>
                    <a:pt x="193" y="61"/>
                  </a:cubicBezTo>
                  <a:cubicBezTo>
                    <a:pt x="193" y="98"/>
                    <a:pt x="193" y="98"/>
                    <a:pt x="193" y="98"/>
                  </a:cubicBezTo>
                  <a:cubicBezTo>
                    <a:pt x="132" y="49"/>
                    <a:pt x="132" y="49"/>
                    <a:pt x="132" y="49"/>
                  </a:cubicBezTo>
                  <a:cubicBezTo>
                    <a:pt x="193" y="0"/>
                    <a:pt x="193" y="0"/>
                    <a:pt x="193" y="0"/>
                  </a:cubicBezTo>
                  <a:cubicBezTo>
                    <a:pt x="193" y="40"/>
                    <a:pt x="193" y="40"/>
                    <a:pt x="193" y="40"/>
                  </a:cubicBezTo>
                  <a:cubicBezTo>
                    <a:pt x="205" y="42"/>
                    <a:pt x="216" y="44"/>
                    <a:pt x="227" y="48"/>
                  </a:cubicBezTo>
                  <a:cubicBezTo>
                    <a:pt x="246" y="53"/>
                    <a:pt x="268" y="61"/>
                    <a:pt x="281" y="77"/>
                  </a:cubicBezTo>
                  <a:cubicBezTo>
                    <a:pt x="281" y="77"/>
                    <a:pt x="282" y="78"/>
                    <a:pt x="282" y="78"/>
                  </a:cubicBezTo>
                  <a:cubicBezTo>
                    <a:pt x="286" y="84"/>
                    <a:pt x="289" y="92"/>
                    <a:pt x="288" y="99"/>
                  </a:cubicBezTo>
                  <a:close/>
                </a:path>
              </a:pathLst>
            </a:custGeom>
            <a:grpFill/>
            <a:ln>
              <a:noFill/>
            </a:ln>
          </p:spPr>
          <p:txBody>
            <a:bodyPr vert="horz" wrap="square" lIns="68580" tIns="34290" rIns="68580" bIns="34290" numCol="1" anchor="t" anchorCtr="0" compatLnSpc="1"/>
            <a:lstStyle/>
            <a:p>
              <a:endParaRPr lang="zh-CN" altLang="en-US"/>
            </a:p>
          </p:txBody>
        </p:sp>
        <p:sp>
          <p:nvSpPr>
            <p:cNvPr id="401" name="Freeform 404"/>
            <p:cNvSpPr/>
            <p:nvPr/>
          </p:nvSpPr>
          <p:spPr bwMode="auto">
            <a:xfrm>
              <a:off x="7710488" y="3624138"/>
              <a:ext cx="115491" cy="153591"/>
            </a:xfrm>
            <a:custGeom>
              <a:avLst/>
              <a:gdLst>
                <a:gd name="T0" fmla="*/ 85 w 159"/>
                <a:gd name="T1" fmla="*/ 13 h 211"/>
                <a:gd name="T2" fmla="*/ 11 w 159"/>
                <a:gd name="T3" fmla="*/ 25 h 211"/>
                <a:gd name="T4" fmla="*/ 21 w 159"/>
                <a:gd name="T5" fmla="*/ 47 h 211"/>
                <a:gd name="T6" fmla="*/ 30 w 159"/>
                <a:gd name="T7" fmla="*/ 39 h 211"/>
                <a:gd name="T8" fmla="*/ 50 w 159"/>
                <a:gd name="T9" fmla="*/ 45 h 211"/>
                <a:gd name="T10" fmla="*/ 51 w 159"/>
                <a:gd name="T11" fmla="*/ 48 h 211"/>
                <a:gd name="T12" fmla="*/ 42 w 159"/>
                <a:gd name="T13" fmla="*/ 58 h 211"/>
                <a:gd name="T14" fmla="*/ 37 w 159"/>
                <a:gd name="T15" fmla="*/ 62 h 211"/>
                <a:gd name="T16" fmla="*/ 27 w 159"/>
                <a:gd name="T17" fmla="*/ 78 h 211"/>
                <a:gd name="T18" fmla="*/ 0 w 159"/>
                <a:gd name="T19" fmla="*/ 157 h 211"/>
                <a:gd name="T20" fmla="*/ 20 w 159"/>
                <a:gd name="T21" fmla="*/ 183 h 211"/>
                <a:gd name="T22" fmla="*/ 6 w 159"/>
                <a:gd name="T23" fmla="*/ 196 h 211"/>
                <a:gd name="T24" fmla="*/ 5 w 159"/>
                <a:gd name="T25" fmla="*/ 198 h 211"/>
                <a:gd name="T26" fmla="*/ 7 w 159"/>
                <a:gd name="T27" fmla="*/ 200 h 211"/>
                <a:gd name="T28" fmla="*/ 39 w 159"/>
                <a:gd name="T29" fmla="*/ 211 h 211"/>
                <a:gd name="T30" fmla="*/ 42 w 159"/>
                <a:gd name="T31" fmla="*/ 210 h 211"/>
                <a:gd name="T32" fmla="*/ 43 w 159"/>
                <a:gd name="T33" fmla="*/ 208 h 211"/>
                <a:gd name="T34" fmla="*/ 39 w 159"/>
                <a:gd name="T35" fmla="*/ 189 h 211"/>
                <a:gd name="T36" fmla="*/ 134 w 159"/>
                <a:gd name="T37" fmla="*/ 117 h 211"/>
                <a:gd name="T38" fmla="*/ 85 w 159"/>
                <a:gd name="T39" fmla="*/ 1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211">
                  <a:moveTo>
                    <a:pt x="85" y="13"/>
                  </a:moveTo>
                  <a:cubicBezTo>
                    <a:pt x="76" y="10"/>
                    <a:pt x="40" y="0"/>
                    <a:pt x="11" y="25"/>
                  </a:cubicBezTo>
                  <a:cubicBezTo>
                    <a:pt x="15" y="31"/>
                    <a:pt x="18" y="38"/>
                    <a:pt x="21" y="47"/>
                  </a:cubicBezTo>
                  <a:cubicBezTo>
                    <a:pt x="24" y="44"/>
                    <a:pt x="27" y="41"/>
                    <a:pt x="30" y="39"/>
                  </a:cubicBezTo>
                  <a:cubicBezTo>
                    <a:pt x="36" y="35"/>
                    <a:pt x="43" y="37"/>
                    <a:pt x="50" y="45"/>
                  </a:cubicBezTo>
                  <a:cubicBezTo>
                    <a:pt x="51" y="46"/>
                    <a:pt x="51" y="47"/>
                    <a:pt x="51" y="48"/>
                  </a:cubicBezTo>
                  <a:cubicBezTo>
                    <a:pt x="51" y="52"/>
                    <a:pt x="48" y="54"/>
                    <a:pt x="42" y="58"/>
                  </a:cubicBezTo>
                  <a:cubicBezTo>
                    <a:pt x="40" y="60"/>
                    <a:pt x="38" y="61"/>
                    <a:pt x="37" y="62"/>
                  </a:cubicBezTo>
                  <a:cubicBezTo>
                    <a:pt x="32" y="68"/>
                    <a:pt x="29" y="73"/>
                    <a:pt x="27" y="78"/>
                  </a:cubicBezTo>
                  <a:cubicBezTo>
                    <a:pt x="28" y="111"/>
                    <a:pt x="15" y="138"/>
                    <a:pt x="0" y="157"/>
                  </a:cubicBezTo>
                  <a:cubicBezTo>
                    <a:pt x="7" y="169"/>
                    <a:pt x="16" y="178"/>
                    <a:pt x="20" y="183"/>
                  </a:cubicBezTo>
                  <a:cubicBezTo>
                    <a:pt x="6" y="196"/>
                    <a:pt x="6" y="196"/>
                    <a:pt x="6" y="196"/>
                  </a:cubicBezTo>
                  <a:cubicBezTo>
                    <a:pt x="5" y="196"/>
                    <a:pt x="5" y="197"/>
                    <a:pt x="5" y="198"/>
                  </a:cubicBezTo>
                  <a:cubicBezTo>
                    <a:pt x="6" y="199"/>
                    <a:pt x="6" y="200"/>
                    <a:pt x="7" y="200"/>
                  </a:cubicBezTo>
                  <a:cubicBezTo>
                    <a:pt x="39" y="211"/>
                    <a:pt x="39" y="211"/>
                    <a:pt x="39" y="211"/>
                  </a:cubicBezTo>
                  <a:cubicBezTo>
                    <a:pt x="40" y="211"/>
                    <a:pt x="41" y="211"/>
                    <a:pt x="42" y="210"/>
                  </a:cubicBezTo>
                  <a:cubicBezTo>
                    <a:pt x="43" y="210"/>
                    <a:pt x="43" y="209"/>
                    <a:pt x="43" y="208"/>
                  </a:cubicBezTo>
                  <a:cubicBezTo>
                    <a:pt x="39" y="189"/>
                    <a:pt x="39" y="189"/>
                    <a:pt x="39" y="189"/>
                  </a:cubicBezTo>
                  <a:cubicBezTo>
                    <a:pt x="56" y="186"/>
                    <a:pt x="117" y="172"/>
                    <a:pt x="134" y="117"/>
                  </a:cubicBezTo>
                  <a:cubicBezTo>
                    <a:pt x="159" y="41"/>
                    <a:pt x="98" y="17"/>
                    <a:pt x="85" y="13"/>
                  </a:cubicBezTo>
                  <a:close/>
                </a:path>
              </a:pathLst>
            </a:custGeom>
            <a:grpFill/>
            <a:ln>
              <a:noFill/>
            </a:ln>
          </p:spPr>
          <p:txBody>
            <a:bodyPr vert="horz" wrap="square" lIns="68580" tIns="34290" rIns="68580" bIns="34290" numCol="1" anchor="t" anchorCtr="0" compatLnSpc="1"/>
            <a:lstStyle/>
            <a:p>
              <a:endParaRPr lang="zh-CN" altLang="en-US"/>
            </a:p>
          </p:txBody>
        </p:sp>
        <p:sp>
          <p:nvSpPr>
            <p:cNvPr id="402" name="Freeform 405"/>
            <p:cNvSpPr>
              <a:spLocks noEditPoints="1"/>
            </p:cNvSpPr>
            <p:nvPr/>
          </p:nvSpPr>
          <p:spPr bwMode="auto">
            <a:xfrm>
              <a:off x="7593807" y="3621756"/>
              <a:ext cx="130969" cy="148829"/>
            </a:xfrm>
            <a:custGeom>
              <a:avLst/>
              <a:gdLst>
                <a:gd name="T0" fmla="*/ 170 w 180"/>
                <a:gd name="T1" fmla="*/ 71 h 204"/>
                <a:gd name="T2" fmla="*/ 93 w 180"/>
                <a:gd name="T3" fmla="*/ 0 h 204"/>
                <a:gd name="T4" fmla="*/ 78 w 180"/>
                <a:gd name="T5" fmla="*/ 1 h 204"/>
                <a:gd name="T6" fmla="*/ 14 w 180"/>
                <a:gd name="T7" fmla="*/ 98 h 204"/>
                <a:gd name="T8" fmla="*/ 99 w 180"/>
                <a:gd name="T9" fmla="*/ 182 h 204"/>
                <a:gd name="T10" fmla="*/ 93 w 180"/>
                <a:gd name="T11" fmla="*/ 200 h 204"/>
                <a:gd name="T12" fmla="*/ 93 w 180"/>
                <a:gd name="T13" fmla="*/ 203 h 204"/>
                <a:gd name="T14" fmla="*/ 95 w 180"/>
                <a:gd name="T15" fmla="*/ 204 h 204"/>
                <a:gd name="T16" fmla="*/ 96 w 180"/>
                <a:gd name="T17" fmla="*/ 204 h 204"/>
                <a:gd name="T18" fmla="*/ 129 w 180"/>
                <a:gd name="T19" fmla="*/ 198 h 204"/>
                <a:gd name="T20" fmla="*/ 131 w 180"/>
                <a:gd name="T21" fmla="*/ 196 h 204"/>
                <a:gd name="T22" fmla="*/ 131 w 180"/>
                <a:gd name="T23" fmla="*/ 194 h 204"/>
                <a:gd name="T24" fmla="*/ 119 w 180"/>
                <a:gd name="T25" fmla="*/ 179 h 204"/>
                <a:gd name="T26" fmla="*/ 170 w 180"/>
                <a:gd name="T27" fmla="*/ 71 h 204"/>
                <a:gd name="T28" fmla="*/ 61 w 180"/>
                <a:gd name="T29" fmla="*/ 62 h 204"/>
                <a:gd name="T30" fmla="*/ 58 w 180"/>
                <a:gd name="T31" fmla="*/ 68 h 204"/>
                <a:gd name="T32" fmla="*/ 56 w 180"/>
                <a:gd name="T33" fmla="*/ 90 h 204"/>
                <a:gd name="T34" fmla="*/ 53 w 180"/>
                <a:gd name="T35" fmla="*/ 101 h 204"/>
                <a:gd name="T36" fmla="*/ 50 w 180"/>
                <a:gd name="T37" fmla="*/ 102 h 204"/>
                <a:gd name="T38" fmla="*/ 46 w 180"/>
                <a:gd name="T39" fmla="*/ 102 h 204"/>
                <a:gd name="T40" fmla="*/ 41 w 180"/>
                <a:gd name="T41" fmla="*/ 101 h 204"/>
                <a:gd name="T42" fmla="*/ 40 w 180"/>
                <a:gd name="T43" fmla="*/ 99 h 204"/>
                <a:gd name="T44" fmla="*/ 41 w 180"/>
                <a:gd name="T45" fmla="*/ 50 h 204"/>
                <a:gd name="T46" fmla="*/ 52 w 180"/>
                <a:gd name="T47" fmla="*/ 44 h 204"/>
                <a:gd name="T48" fmla="*/ 62 w 180"/>
                <a:gd name="T49" fmla="*/ 46 h 204"/>
                <a:gd name="T50" fmla="*/ 64 w 180"/>
                <a:gd name="T51" fmla="*/ 49 h 204"/>
                <a:gd name="T52" fmla="*/ 61 w 180"/>
                <a:gd name="T53" fmla="*/ 6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04">
                  <a:moveTo>
                    <a:pt x="170" y="71"/>
                  </a:moveTo>
                  <a:cubicBezTo>
                    <a:pt x="159" y="9"/>
                    <a:pt x="117" y="0"/>
                    <a:pt x="93" y="0"/>
                  </a:cubicBezTo>
                  <a:cubicBezTo>
                    <a:pt x="86" y="0"/>
                    <a:pt x="81" y="1"/>
                    <a:pt x="78" y="1"/>
                  </a:cubicBezTo>
                  <a:cubicBezTo>
                    <a:pt x="65" y="3"/>
                    <a:pt x="0" y="19"/>
                    <a:pt x="14" y="98"/>
                  </a:cubicBezTo>
                  <a:cubicBezTo>
                    <a:pt x="24" y="154"/>
                    <a:pt x="83" y="177"/>
                    <a:pt x="99" y="182"/>
                  </a:cubicBezTo>
                  <a:cubicBezTo>
                    <a:pt x="93" y="200"/>
                    <a:pt x="93" y="200"/>
                    <a:pt x="93" y="200"/>
                  </a:cubicBezTo>
                  <a:cubicBezTo>
                    <a:pt x="92" y="201"/>
                    <a:pt x="93" y="202"/>
                    <a:pt x="93" y="203"/>
                  </a:cubicBezTo>
                  <a:cubicBezTo>
                    <a:pt x="94" y="203"/>
                    <a:pt x="95" y="204"/>
                    <a:pt x="95" y="204"/>
                  </a:cubicBezTo>
                  <a:cubicBezTo>
                    <a:pt x="95" y="204"/>
                    <a:pt x="96" y="204"/>
                    <a:pt x="96" y="204"/>
                  </a:cubicBezTo>
                  <a:cubicBezTo>
                    <a:pt x="129" y="198"/>
                    <a:pt x="129" y="198"/>
                    <a:pt x="129" y="198"/>
                  </a:cubicBezTo>
                  <a:cubicBezTo>
                    <a:pt x="130" y="198"/>
                    <a:pt x="131" y="197"/>
                    <a:pt x="131" y="196"/>
                  </a:cubicBezTo>
                  <a:cubicBezTo>
                    <a:pt x="132" y="195"/>
                    <a:pt x="131" y="194"/>
                    <a:pt x="131" y="194"/>
                  </a:cubicBezTo>
                  <a:cubicBezTo>
                    <a:pt x="119" y="179"/>
                    <a:pt x="119" y="179"/>
                    <a:pt x="119" y="179"/>
                  </a:cubicBezTo>
                  <a:cubicBezTo>
                    <a:pt x="133" y="168"/>
                    <a:pt x="180" y="128"/>
                    <a:pt x="170" y="71"/>
                  </a:cubicBezTo>
                  <a:close/>
                  <a:moveTo>
                    <a:pt x="61" y="62"/>
                  </a:moveTo>
                  <a:cubicBezTo>
                    <a:pt x="60" y="64"/>
                    <a:pt x="59" y="66"/>
                    <a:pt x="58" y="68"/>
                  </a:cubicBezTo>
                  <a:cubicBezTo>
                    <a:pt x="56" y="76"/>
                    <a:pt x="56" y="84"/>
                    <a:pt x="56" y="90"/>
                  </a:cubicBezTo>
                  <a:cubicBezTo>
                    <a:pt x="56" y="96"/>
                    <a:pt x="56" y="99"/>
                    <a:pt x="53" y="101"/>
                  </a:cubicBezTo>
                  <a:cubicBezTo>
                    <a:pt x="52" y="101"/>
                    <a:pt x="51" y="101"/>
                    <a:pt x="50" y="102"/>
                  </a:cubicBezTo>
                  <a:cubicBezTo>
                    <a:pt x="49" y="102"/>
                    <a:pt x="48" y="102"/>
                    <a:pt x="46" y="102"/>
                  </a:cubicBezTo>
                  <a:cubicBezTo>
                    <a:pt x="44" y="102"/>
                    <a:pt x="42" y="102"/>
                    <a:pt x="41" y="101"/>
                  </a:cubicBezTo>
                  <a:cubicBezTo>
                    <a:pt x="40" y="100"/>
                    <a:pt x="40" y="100"/>
                    <a:pt x="40" y="99"/>
                  </a:cubicBezTo>
                  <a:cubicBezTo>
                    <a:pt x="39" y="98"/>
                    <a:pt x="29" y="70"/>
                    <a:pt x="41" y="50"/>
                  </a:cubicBezTo>
                  <a:cubicBezTo>
                    <a:pt x="43" y="46"/>
                    <a:pt x="47" y="44"/>
                    <a:pt x="52" y="44"/>
                  </a:cubicBezTo>
                  <a:cubicBezTo>
                    <a:pt x="55" y="44"/>
                    <a:pt x="58" y="45"/>
                    <a:pt x="62" y="46"/>
                  </a:cubicBezTo>
                  <a:cubicBezTo>
                    <a:pt x="63" y="47"/>
                    <a:pt x="64" y="48"/>
                    <a:pt x="64" y="49"/>
                  </a:cubicBezTo>
                  <a:cubicBezTo>
                    <a:pt x="65" y="52"/>
                    <a:pt x="64" y="56"/>
                    <a:pt x="61" y="62"/>
                  </a:cubicBezTo>
                  <a:close/>
                </a:path>
              </a:pathLst>
            </a:custGeom>
            <a:grpFill/>
            <a:ln>
              <a:noFill/>
            </a:ln>
          </p:spPr>
          <p:txBody>
            <a:bodyPr vert="horz" wrap="square" lIns="68580" tIns="34290" rIns="68580" bIns="34290" numCol="1" anchor="t" anchorCtr="0" compatLnSpc="1"/>
            <a:lstStyle/>
            <a:p>
              <a:endParaRPr lang="zh-CN" altLang="en-US"/>
            </a:p>
          </p:txBody>
        </p:sp>
        <p:sp>
          <p:nvSpPr>
            <p:cNvPr id="403" name="Freeform 407"/>
            <p:cNvSpPr>
              <a:spLocks noEditPoints="1"/>
            </p:cNvSpPr>
            <p:nvPr/>
          </p:nvSpPr>
          <p:spPr bwMode="auto">
            <a:xfrm>
              <a:off x="931069" y="4013473"/>
              <a:ext cx="154781" cy="79772"/>
            </a:xfrm>
            <a:custGeom>
              <a:avLst/>
              <a:gdLst>
                <a:gd name="T0" fmla="*/ 44 w 214"/>
                <a:gd name="T1" fmla="*/ 95 h 109"/>
                <a:gd name="T2" fmla="*/ 58 w 214"/>
                <a:gd name="T3" fmla="*/ 93 h 109"/>
                <a:gd name="T4" fmla="*/ 59 w 214"/>
                <a:gd name="T5" fmla="*/ 93 h 109"/>
                <a:gd name="T6" fmla="*/ 107 w 214"/>
                <a:gd name="T7" fmla="*/ 109 h 109"/>
                <a:gd name="T8" fmla="*/ 156 w 214"/>
                <a:gd name="T9" fmla="*/ 93 h 109"/>
                <a:gd name="T10" fmla="*/ 170 w 214"/>
                <a:gd name="T11" fmla="*/ 95 h 109"/>
                <a:gd name="T12" fmla="*/ 184 w 214"/>
                <a:gd name="T13" fmla="*/ 93 h 109"/>
                <a:gd name="T14" fmla="*/ 214 w 214"/>
                <a:gd name="T15" fmla="*/ 59 h 109"/>
                <a:gd name="T16" fmla="*/ 214 w 214"/>
                <a:gd name="T17" fmla="*/ 57 h 109"/>
                <a:gd name="T18" fmla="*/ 214 w 214"/>
                <a:gd name="T19" fmla="*/ 56 h 109"/>
                <a:gd name="T20" fmla="*/ 170 w 214"/>
                <a:gd name="T21" fmla="*/ 16 h 109"/>
                <a:gd name="T22" fmla="*/ 158 w 214"/>
                <a:gd name="T23" fmla="*/ 17 h 109"/>
                <a:gd name="T24" fmla="*/ 107 w 214"/>
                <a:gd name="T25" fmla="*/ 0 h 109"/>
                <a:gd name="T26" fmla="*/ 56 w 214"/>
                <a:gd name="T27" fmla="*/ 17 h 109"/>
                <a:gd name="T28" fmla="*/ 44 w 214"/>
                <a:gd name="T29" fmla="*/ 16 h 109"/>
                <a:gd name="T30" fmla="*/ 0 w 214"/>
                <a:gd name="T31" fmla="*/ 56 h 109"/>
                <a:gd name="T32" fmla="*/ 0 w 214"/>
                <a:gd name="T33" fmla="*/ 57 h 109"/>
                <a:gd name="T34" fmla="*/ 0 w 214"/>
                <a:gd name="T35" fmla="*/ 59 h 109"/>
                <a:gd name="T36" fmla="*/ 30 w 214"/>
                <a:gd name="T37" fmla="*/ 93 h 109"/>
                <a:gd name="T38" fmla="*/ 44 w 214"/>
                <a:gd name="T39" fmla="*/ 95 h 109"/>
                <a:gd name="T40" fmla="*/ 44 w 214"/>
                <a:gd name="T41" fmla="*/ 35 h 109"/>
                <a:gd name="T42" fmla="*/ 51 w 214"/>
                <a:gd name="T43" fmla="*/ 36 h 109"/>
                <a:gd name="T44" fmla="*/ 61 w 214"/>
                <a:gd name="T45" fmla="*/ 39 h 109"/>
                <a:gd name="T46" fmla="*/ 69 w 214"/>
                <a:gd name="T47" fmla="*/ 32 h 109"/>
                <a:gd name="T48" fmla="*/ 107 w 214"/>
                <a:gd name="T49" fmla="*/ 20 h 109"/>
                <a:gd name="T50" fmla="*/ 145 w 214"/>
                <a:gd name="T51" fmla="*/ 32 h 109"/>
                <a:gd name="T52" fmla="*/ 153 w 214"/>
                <a:gd name="T53" fmla="*/ 39 h 109"/>
                <a:gd name="T54" fmla="*/ 163 w 214"/>
                <a:gd name="T55" fmla="*/ 36 h 109"/>
                <a:gd name="T56" fmla="*/ 170 w 214"/>
                <a:gd name="T57" fmla="*/ 35 h 109"/>
                <a:gd name="T58" fmla="*/ 194 w 214"/>
                <a:gd name="T59" fmla="*/ 56 h 109"/>
                <a:gd name="T60" fmla="*/ 170 w 214"/>
                <a:gd name="T61" fmla="*/ 76 h 109"/>
                <a:gd name="T62" fmla="*/ 161 w 214"/>
                <a:gd name="T63" fmla="*/ 74 h 109"/>
                <a:gd name="T64" fmla="*/ 152 w 214"/>
                <a:gd name="T65" fmla="*/ 72 h 109"/>
                <a:gd name="T66" fmla="*/ 144 w 214"/>
                <a:gd name="T67" fmla="*/ 78 h 109"/>
                <a:gd name="T68" fmla="*/ 107 w 214"/>
                <a:gd name="T69" fmla="*/ 89 h 109"/>
                <a:gd name="T70" fmla="*/ 71 w 214"/>
                <a:gd name="T71" fmla="*/ 78 h 109"/>
                <a:gd name="T72" fmla="*/ 62 w 214"/>
                <a:gd name="T73" fmla="*/ 71 h 109"/>
                <a:gd name="T74" fmla="*/ 53 w 214"/>
                <a:gd name="T75" fmla="*/ 74 h 109"/>
                <a:gd name="T76" fmla="*/ 44 w 214"/>
                <a:gd name="T77" fmla="*/ 76 h 109"/>
                <a:gd name="T78" fmla="*/ 19 w 214"/>
                <a:gd name="T79" fmla="*/ 56 h 109"/>
                <a:gd name="T80" fmla="*/ 44 w 214"/>
                <a:gd name="T81" fmla="*/ 3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 h="109">
                  <a:moveTo>
                    <a:pt x="44" y="95"/>
                  </a:moveTo>
                  <a:cubicBezTo>
                    <a:pt x="49" y="95"/>
                    <a:pt x="54" y="95"/>
                    <a:pt x="58" y="93"/>
                  </a:cubicBezTo>
                  <a:cubicBezTo>
                    <a:pt x="58" y="93"/>
                    <a:pt x="59" y="93"/>
                    <a:pt x="59" y="93"/>
                  </a:cubicBezTo>
                  <a:cubicBezTo>
                    <a:pt x="71" y="103"/>
                    <a:pt x="88" y="109"/>
                    <a:pt x="107" y="109"/>
                  </a:cubicBezTo>
                  <a:cubicBezTo>
                    <a:pt x="126" y="109"/>
                    <a:pt x="143" y="103"/>
                    <a:pt x="156" y="93"/>
                  </a:cubicBezTo>
                  <a:cubicBezTo>
                    <a:pt x="160" y="95"/>
                    <a:pt x="165" y="95"/>
                    <a:pt x="170" y="95"/>
                  </a:cubicBezTo>
                  <a:cubicBezTo>
                    <a:pt x="174" y="95"/>
                    <a:pt x="179" y="95"/>
                    <a:pt x="184" y="93"/>
                  </a:cubicBezTo>
                  <a:cubicBezTo>
                    <a:pt x="201" y="89"/>
                    <a:pt x="214" y="75"/>
                    <a:pt x="214" y="59"/>
                  </a:cubicBezTo>
                  <a:cubicBezTo>
                    <a:pt x="214" y="58"/>
                    <a:pt x="214" y="58"/>
                    <a:pt x="214" y="57"/>
                  </a:cubicBezTo>
                  <a:cubicBezTo>
                    <a:pt x="214" y="57"/>
                    <a:pt x="214" y="56"/>
                    <a:pt x="214" y="56"/>
                  </a:cubicBezTo>
                  <a:cubicBezTo>
                    <a:pt x="214" y="33"/>
                    <a:pt x="194" y="16"/>
                    <a:pt x="170" y="16"/>
                  </a:cubicBezTo>
                  <a:cubicBezTo>
                    <a:pt x="165" y="16"/>
                    <a:pt x="162" y="16"/>
                    <a:pt x="158" y="17"/>
                  </a:cubicBezTo>
                  <a:cubicBezTo>
                    <a:pt x="145" y="7"/>
                    <a:pt x="127" y="0"/>
                    <a:pt x="107" y="0"/>
                  </a:cubicBezTo>
                  <a:cubicBezTo>
                    <a:pt x="87" y="0"/>
                    <a:pt x="69" y="7"/>
                    <a:pt x="56" y="17"/>
                  </a:cubicBezTo>
                  <a:cubicBezTo>
                    <a:pt x="52" y="16"/>
                    <a:pt x="48" y="16"/>
                    <a:pt x="44" y="16"/>
                  </a:cubicBezTo>
                  <a:cubicBezTo>
                    <a:pt x="20" y="16"/>
                    <a:pt x="0" y="33"/>
                    <a:pt x="0" y="56"/>
                  </a:cubicBezTo>
                  <a:cubicBezTo>
                    <a:pt x="0" y="56"/>
                    <a:pt x="0" y="57"/>
                    <a:pt x="0" y="57"/>
                  </a:cubicBezTo>
                  <a:cubicBezTo>
                    <a:pt x="0" y="58"/>
                    <a:pt x="0" y="58"/>
                    <a:pt x="0" y="59"/>
                  </a:cubicBezTo>
                  <a:cubicBezTo>
                    <a:pt x="0" y="75"/>
                    <a:pt x="12" y="88"/>
                    <a:pt x="30" y="93"/>
                  </a:cubicBezTo>
                  <a:cubicBezTo>
                    <a:pt x="34" y="95"/>
                    <a:pt x="39" y="95"/>
                    <a:pt x="44" y="95"/>
                  </a:cubicBezTo>
                  <a:close/>
                  <a:moveTo>
                    <a:pt x="44" y="35"/>
                  </a:moveTo>
                  <a:cubicBezTo>
                    <a:pt x="47" y="35"/>
                    <a:pt x="49" y="36"/>
                    <a:pt x="51" y="36"/>
                  </a:cubicBezTo>
                  <a:cubicBezTo>
                    <a:pt x="61" y="39"/>
                    <a:pt x="61" y="39"/>
                    <a:pt x="61" y="39"/>
                  </a:cubicBezTo>
                  <a:cubicBezTo>
                    <a:pt x="69" y="32"/>
                    <a:pt x="69" y="32"/>
                    <a:pt x="69" y="32"/>
                  </a:cubicBezTo>
                  <a:cubicBezTo>
                    <a:pt x="79" y="24"/>
                    <a:pt x="92" y="20"/>
                    <a:pt x="107" y="20"/>
                  </a:cubicBezTo>
                  <a:cubicBezTo>
                    <a:pt x="122" y="20"/>
                    <a:pt x="135" y="24"/>
                    <a:pt x="145" y="32"/>
                  </a:cubicBezTo>
                  <a:cubicBezTo>
                    <a:pt x="153" y="39"/>
                    <a:pt x="153" y="39"/>
                    <a:pt x="153" y="39"/>
                  </a:cubicBezTo>
                  <a:cubicBezTo>
                    <a:pt x="163" y="36"/>
                    <a:pt x="163" y="36"/>
                    <a:pt x="163" y="36"/>
                  </a:cubicBezTo>
                  <a:cubicBezTo>
                    <a:pt x="165" y="36"/>
                    <a:pt x="167" y="35"/>
                    <a:pt x="170" y="35"/>
                  </a:cubicBezTo>
                  <a:cubicBezTo>
                    <a:pt x="183" y="35"/>
                    <a:pt x="194" y="44"/>
                    <a:pt x="194" y="56"/>
                  </a:cubicBezTo>
                  <a:cubicBezTo>
                    <a:pt x="194" y="67"/>
                    <a:pt x="183" y="76"/>
                    <a:pt x="170" y="76"/>
                  </a:cubicBezTo>
                  <a:cubicBezTo>
                    <a:pt x="167" y="76"/>
                    <a:pt x="164" y="75"/>
                    <a:pt x="161" y="74"/>
                  </a:cubicBezTo>
                  <a:cubicBezTo>
                    <a:pt x="152" y="72"/>
                    <a:pt x="152" y="72"/>
                    <a:pt x="152" y="72"/>
                  </a:cubicBezTo>
                  <a:cubicBezTo>
                    <a:pt x="144" y="78"/>
                    <a:pt x="144" y="78"/>
                    <a:pt x="144" y="78"/>
                  </a:cubicBezTo>
                  <a:cubicBezTo>
                    <a:pt x="134" y="85"/>
                    <a:pt x="121" y="89"/>
                    <a:pt x="107" y="89"/>
                  </a:cubicBezTo>
                  <a:cubicBezTo>
                    <a:pt x="93" y="89"/>
                    <a:pt x="80" y="85"/>
                    <a:pt x="71" y="78"/>
                  </a:cubicBezTo>
                  <a:cubicBezTo>
                    <a:pt x="62" y="71"/>
                    <a:pt x="62" y="71"/>
                    <a:pt x="62" y="71"/>
                  </a:cubicBezTo>
                  <a:cubicBezTo>
                    <a:pt x="53" y="74"/>
                    <a:pt x="53" y="74"/>
                    <a:pt x="53" y="74"/>
                  </a:cubicBezTo>
                  <a:cubicBezTo>
                    <a:pt x="50" y="75"/>
                    <a:pt x="47" y="76"/>
                    <a:pt x="44" y="76"/>
                  </a:cubicBezTo>
                  <a:cubicBezTo>
                    <a:pt x="30" y="76"/>
                    <a:pt x="19" y="67"/>
                    <a:pt x="19" y="56"/>
                  </a:cubicBezTo>
                  <a:cubicBezTo>
                    <a:pt x="19" y="44"/>
                    <a:pt x="30" y="35"/>
                    <a:pt x="44" y="35"/>
                  </a:cubicBezTo>
                  <a:close/>
                </a:path>
              </a:pathLst>
            </a:custGeom>
            <a:grpFill/>
            <a:ln>
              <a:noFill/>
            </a:ln>
          </p:spPr>
          <p:txBody>
            <a:bodyPr vert="horz" wrap="square" lIns="68580" tIns="34290" rIns="68580" bIns="34290" numCol="1" anchor="t" anchorCtr="0" compatLnSpc="1"/>
            <a:lstStyle/>
            <a:p>
              <a:endParaRPr lang="zh-CN" altLang="en-US"/>
            </a:p>
          </p:txBody>
        </p:sp>
        <p:sp>
          <p:nvSpPr>
            <p:cNvPr id="404" name="Freeform 408"/>
            <p:cNvSpPr>
              <a:spLocks noEditPoints="1"/>
            </p:cNvSpPr>
            <p:nvPr/>
          </p:nvSpPr>
          <p:spPr bwMode="auto">
            <a:xfrm>
              <a:off x="945357" y="4090863"/>
              <a:ext cx="164306" cy="132160"/>
            </a:xfrm>
            <a:custGeom>
              <a:avLst/>
              <a:gdLst>
                <a:gd name="T0" fmla="*/ 202 w 226"/>
                <a:gd name="T1" fmla="*/ 16 h 181"/>
                <a:gd name="T2" fmla="*/ 174 w 226"/>
                <a:gd name="T3" fmla="*/ 16 h 181"/>
                <a:gd name="T4" fmla="*/ 174 w 226"/>
                <a:gd name="T5" fmla="*/ 0 h 181"/>
                <a:gd name="T6" fmla="*/ 172 w 226"/>
                <a:gd name="T7" fmla="*/ 0 h 181"/>
                <a:gd name="T8" fmla="*/ 150 w 226"/>
                <a:gd name="T9" fmla="*/ 4 h 181"/>
                <a:gd name="T10" fmla="*/ 147 w 226"/>
                <a:gd name="T11" fmla="*/ 4 h 181"/>
                <a:gd name="T12" fmla="*/ 139 w 226"/>
                <a:gd name="T13" fmla="*/ 3 h 181"/>
                <a:gd name="T14" fmla="*/ 87 w 226"/>
                <a:gd name="T15" fmla="*/ 16 h 181"/>
                <a:gd name="T16" fmla="*/ 35 w 226"/>
                <a:gd name="T17" fmla="*/ 3 h 181"/>
                <a:gd name="T18" fmla="*/ 27 w 226"/>
                <a:gd name="T19" fmla="*/ 4 h 181"/>
                <a:gd name="T20" fmla="*/ 24 w 226"/>
                <a:gd name="T21" fmla="*/ 4 h 181"/>
                <a:gd name="T22" fmla="*/ 1 w 226"/>
                <a:gd name="T23" fmla="*/ 0 h 181"/>
                <a:gd name="T24" fmla="*/ 0 w 226"/>
                <a:gd name="T25" fmla="*/ 0 h 181"/>
                <a:gd name="T26" fmla="*/ 0 w 226"/>
                <a:gd name="T27" fmla="*/ 20 h 181"/>
                <a:gd name="T28" fmla="*/ 0 w 226"/>
                <a:gd name="T29" fmla="*/ 103 h 181"/>
                <a:gd name="T30" fmla="*/ 0 w 226"/>
                <a:gd name="T31" fmla="*/ 118 h 181"/>
                <a:gd name="T32" fmla="*/ 0 w 226"/>
                <a:gd name="T33" fmla="*/ 141 h 181"/>
                <a:gd name="T34" fmla="*/ 0 w 226"/>
                <a:gd name="T35" fmla="*/ 144 h 181"/>
                <a:gd name="T36" fmla="*/ 0 w 226"/>
                <a:gd name="T37" fmla="*/ 146 h 181"/>
                <a:gd name="T38" fmla="*/ 87 w 226"/>
                <a:gd name="T39" fmla="*/ 181 h 181"/>
                <a:gd name="T40" fmla="*/ 174 w 226"/>
                <a:gd name="T41" fmla="*/ 146 h 181"/>
                <a:gd name="T42" fmla="*/ 174 w 226"/>
                <a:gd name="T43" fmla="*/ 144 h 181"/>
                <a:gd name="T44" fmla="*/ 174 w 226"/>
                <a:gd name="T45" fmla="*/ 141 h 181"/>
                <a:gd name="T46" fmla="*/ 174 w 226"/>
                <a:gd name="T47" fmla="*/ 123 h 181"/>
                <a:gd name="T48" fmla="*/ 202 w 226"/>
                <a:gd name="T49" fmla="*/ 123 h 181"/>
                <a:gd name="T50" fmla="*/ 226 w 226"/>
                <a:gd name="T51" fmla="*/ 96 h 181"/>
                <a:gd name="T52" fmla="*/ 226 w 226"/>
                <a:gd name="T53" fmla="*/ 43 h 181"/>
                <a:gd name="T54" fmla="*/ 202 w 226"/>
                <a:gd name="T55" fmla="*/ 16 h 181"/>
                <a:gd name="T56" fmla="*/ 75 w 226"/>
                <a:gd name="T57" fmla="*/ 103 h 181"/>
                <a:gd name="T58" fmla="*/ 75 w 226"/>
                <a:gd name="T59" fmla="*/ 38 h 181"/>
                <a:gd name="T60" fmla="*/ 87 w 226"/>
                <a:gd name="T61" fmla="*/ 39 h 181"/>
                <a:gd name="T62" fmla="*/ 99 w 226"/>
                <a:gd name="T63" fmla="*/ 38 h 181"/>
                <a:gd name="T64" fmla="*/ 99 w 226"/>
                <a:gd name="T65" fmla="*/ 103 h 181"/>
                <a:gd name="T66" fmla="*/ 99 w 226"/>
                <a:gd name="T67" fmla="*/ 145 h 181"/>
                <a:gd name="T68" fmla="*/ 87 w 226"/>
                <a:gd name="T69" fmla="*/ 145 h 181"/>
                <a:gd name="T70" fmla="*/ 75 w 226"/>
                <a:gd name="T71" fmla="*/ 145 h 181"/>
                <a:gd name="T72" fmla="*/ 75 w 226"/>
                <a:gd name="T73" fmla="*/ 103 h 181"/>
                <a:gd name="T74" fmla="*/ 151 w 226"/>
                <a:gd name="T75" fmla="*/ 21 h 181"/>
                <a:gd name="T76" fmla="*/ 151 w 226"/>
                <a:gd name="T77" fmla="*/ 103 h 181"/>
                <a:gd name="T78" fmla="*/ 151 w 226"/>
                <a:gd name="T79" fmla="*/ 128 h 181"/>
                <a:gd name="T80" fmla="*/ 127 w 226"/>
                <a:gd name="T81" fmla="*/ 140 h 181"/>
                <a:gd name="T82" fmla="*/ 127 w 226"/>
                <a:gd name="T83" fmla="*/ 103 h 181"/>
                <a:gd name="T84" fmla="*/ 127 w 226"/>
                <a:gd name="T85" fmla="*/ 30 h 181"/>
                <a:gd name="T86" fmla="*/ 151 w 226"/>
                <a:gd name="T87" fmla="*/ 21 h 181"/>
                <a:gd name="T88" fmla="*/ 24 w 226"/>
                <a:gd name="T89" fmla="*/ 22 h 181"/>
                <a:gd name="T90" fmla="*/ 48 w 226"/>
                <a:gd name="T91" fmla="*/ 31 h 181"/>
                <a:gd name="T92" fmla="*/ 48 w 226"/>
                <a:gd name="T93" fmla="*/ 103 h 181"/>
                <a:gd name="T94" fmla="*/ 48 w 226"/>
                <a:gd name="T95" fmla="*/ 139 h 181"/>
                <a:gd name="T96" fmla="*/ 45 w 226"/>
                <a:gd name="T97" fmla="*/ 139 h 181"/>
                <a:gd name="T98" fmla="*/ 24 w 226"/>
                <a:gd name="T99" fmla="*/ 129 h 181"/>
                <a:gd name="T100" fmla="*/ 24 w 226"/>
                <a:gd name="T101" fmla="*/ 103 h 181"/>
                <a:gd name="T102" fmla="*/ 24 w 226"/>
                <a:gd name="T103" fmla="*/ 22 h 181"/>
                <a:gd name="T104" fmla="*/ 202 w 226"/>
                <a:gd name="T105" fmla="*/ 96 h 181"/>
                <a:gd name="T106" fmla="*/ 202 w 226"/>
                <a:gd name="T107" fmla="*/ 99 h 181"/>
                <a:gd name="T108" fmla="*/ 202 w 226"/>
                <a:gd name="T109" fmla="*/ 99 h 181"/>
                <a:gd name="T110" fmla="*/ 174 w 226"/>
                <a:gd name="T111" fmla="*/ 99 h 181"/>
                <a:gd name="T112" fmla="*/ 174 w 226"/>
                <a:gd name="T113" fmla="*/ 39 h 181"/>
                <a:gd name="T114" fmla="*/ 202 w 226"/>
                <a:gd name="T115" fmla="*/ 39 h 181"/>
                <a:gd name="T116" fmla="*/ 202 w 226"/>
                <a:gd name="T117" fmla="*/ 39 h 181"/>
                <a:gd name="T118" fmla="*/ 202 w 226"/>
                <a:gd name="T119" fmla="*/ 43 h 181"/>
                <a:gd name="T120" fmla="*/ 202 w 226"/>
                <a:gd name="T121" fmla="*/ 9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181">
                  <a:moveTo>
                    <a:pt x="202" y="16"/>
                  </a:moveTo>
                  <a:cubicBezTo>
                    <a:pt x="174" y="16"/>
                    <a:pt x="174" y="16"/>
                    <a:pt x="174" y="16"/>
                  </a:cubicBezTo>
                  <a:cubicBezTo>
                    <a:pt x="174" y="0"/>
                    <a:pt x="174" y="0"/>
                    <a:pt x="174" y="0"/>
                  </a:cubicBezTo>
                  <a:cubicBezTo>
                    <a:pt x="173" y="0"/>
                    <a:pt x="173" y="0"/>
                    <a:pt x="172" y="0"/>
                  </a:cubicBezTo>
                  <a:cubicBezTo>
                    <a:pt x="165" y="3"/>
                    <a:pt x="158" y="4"/>
                    <a:pt x="150" y="4"/>
                  </a:cubicBezTo>
                  <a:cubicBezTo>
                    <a:pt x="149" y="4"/>
                    <a:pt x="148" y="4"/>
                    <a:pt x="147" y="4"/>
                  </a:cubicBezTo>
                  <a:cubicBezTo>
                    <a:pt x="144" y="4"/>
                    <a:pt x="141" y="4"/>
                    <a:pt x="139" y="3"/>
                  </a:cubicBezTo>
                  <a:cubicBezTo>
                    <a:pt x="125" y="11"/>
                    <a:pt x="107" y="16"/>
                    <a:pt x="87" y="16"/>
                  </a:cubicBezTo>
                  <a:cubicBezTo>
                    <a:pt x="67" y="16"/>
                    <a:pt x="50" y="11"/>
                    <a:pt x="35" y="3"/>
                  </a:cubicBezTo>
                  <a:cubicBezTo>
                    <a:pt x="32" y="4"/>
                    <a:pt x="30" y="4"/>
                    <a:pt x="27" y="4"/>
                  </a:cubicBezTo>
                  <a:cubicBezTo>
                    <a:pt x="26" y="4"/>
                    <a:pt x="25" y="4"/>
                    <a:pt x="24" y="4"/>
                  </a:cubicBezTo>
                  <a:cubicBezTo>
                    <a:pt x="16" y="4"/>
                    <a:pt x="8" y="3"/>
                    <a:pt x="1" y="0"/>
                  </a:cubicBezTo>
                  <a:cubicBezTo>
                    <a:pt x="1" y="0"/>
                    <a:pt x="0" y="0"/>
                    <a:pt x="0" y="0"/>
                  </a:cubicBezTo>
                  <a:cubicBezTo>
                    <a:pt x="0" y="20"/>
                    <a:pt x="0" y="20"/>
                    <a:pt x="0" y="20"/>
                  </a:cubicBezTo>
                  <a:cubicBezTo>
                    <a:pt x="0" y="103"/>
                    <a:pt x="0" y="103"/>
                    <a:pt x="0" y="103"/>
                  </a:cubicBezTo>
                  <a:cubicBezTo>
                    <a:pt x="0" y="118"/>
                    <a:pt x="0" y="118"/>
                    <a:pt x="0" y="118"/>
                  </a:cubicBezTo>
                  <a:cubicBezTo>
                    <a:pt x="0" y="141"/>
                    <a:pt x="0" y="141"/>
                    <a:pt x="0" y="141"/>
                  </a:cubicBezTo>
                  <a:cubicBezTo>
                    <a:pt x="0" y="142"/>
                    <a:pt x="0" y="143"/>
                    <a:pt x="0" y="144"/>
                  </a:cubicBezTo>
                  <a:cubicBezTo>
                    <a:pt x="0" y="145"/>
                    <a:pt x="0" y="146"/>
                    <a:pt x="0" y="146"/>
                  </a:cubicBezTo>
                  <a:cubicBezTo>
                    <a:pt x="0" y="165"/>
                    <a:pt x="39" y="181"/>
                    <a:pt x="87" y="181"/>
                  </a:cubicBezTo>
                  <a:cubicBezTo>
                    <a:pt x="135" y="181"/>
                    <a:pt x="174" y="165"/>
                    <a:pt x="174" y="146"/>
                  </a:cubicBezTo>
                  <a:cubicBezTo>
                    <a:pt x="174" y="146"/>
                    <a:pt x="174" y="145"/>
                    <a:pt x="174" y="144"/>
                  </a:cubicBezTo>
                  <a:cubicBezTo>
                    <a:pt x="174" y="143"/>
                    <a:pt x="174" y="142"/>
                    <a:pt x="174" y="141"/>
                  </a:cubicBezTo>
                  <a:cubicBezTo>
                    <a:pt x="174" y="123"/>
                    <a:pt x="174" y="123"/>
                    <a:pt x="174" y="123"/>
                  </a:cubicBezTo>
                  <a:cubicBezTo>
                    <a:pt x="202" y="123"/>
                    <a:pt x="202" y="123"/>
                    <a:pt x="202" y="123"/>
                  </a:cubicBezTo>
                  <a:cubicBezTo>
                    <a:pt x="217" y="123"/>
                    <a:pt x="226" y="112"/>
                    <a:pt x="226" y="96"/>
                  </a:cubicBezTo>
                  <a:cubicBezTo>
                    <a:pt x="226" y="43"/>
                    <a:pt x="226" y="43"/>
                    <a:pt x="226" y="43"/>
                  </a:cubicBezTo>
                  <a:cubicBezTo>
                    <a:pt x="226" y="26"/>
                    <a:pt x="217" y="16"/>
                    <a:pt x="202" y="16"/>
                  </a:cubicBezTo>
                  <a:close/>
                  <a:moveTo>
                    <a:pt x="75" y="103"/>
                  </a:moveTo>
                  <a:cubicBezTo>
                    <a:pt x="75" y="38"/>
                    <a:pt x="75" y="38"/>
                    <a:pt x="75" y="38"/>
                  </a:cubicBezTo>
                  <a:cubicBezTo>
                    <a:pt x="79" y="39"/>
                    <a:pt x="83" y="39"/>
                    <a:pt x="87" y="39"/>
                  </a:cubicBezTo>
                  <a:cubicBezTo>
                    <a:pt x="91" y="39"/>
                    <a:pt x="95" y="39"/>
                    <a:pt x="99" y="38"/>
                  </a:cubicBezTo>
                  <a:cubicBezTo>
                    <a:pt x="99" y="103"/>
                    <a:pt x="99" y="103"/>
                    <a:pt x="99" y="103"/>
                  </a:cubicBezTo>
                  <a:cubicBezTo>
                    <a:pt x="99" y="145"/>
                    <a:pt x="99" y="145"/>
                    <a:pt x="99" y="145"/>
                  </a:cubicBezTo>
                  <a:cubicBezTo>
                    <a:pt x="95" y="145"/>
                    <a:pt x="91" y="145"/>
                    <a:pt x="87" y="145"/>
                  </a:cubicBezTo>
                  <a:cubicBezTo>
                    <a:pt x="83" y="145"/>
                    <a:pt x="79" y="145"/>
                    <a:pt x="75" y="145"/>
                  </a:cubicBezTo>
                  <a:lnTo>
                    <a:pt x="75" y="103"/>
                  </a:lnTo>
                  <a:close/>
                  <a:moveTo>
                    <a:pt x="151" y="21"/>
                  </a:moveTo>
                  <a:cubicBezTo>
                    <a:pt x="151" y="103"/>
                    <a:pt x="151" y="103"/>
                    <a:pt x="151" y="103"/>
                  </a:cubicBezTo>
                  <a:cubicBezTo>
                    <a:pt x="151" y="128"/>
                    <a:pt x="151" y="128"/>
                    <a:pt x="151" y="128"/>
                  </a:cubicBezTo>
                  <a:cubicBezTo>
                    <a:pt x="146" y="133"/>
                    <a:pt x="138" y="137"/>
                    <a:pt x="127" y="140"/>
                  </a:cubicBezTo>
                  <a:cubicBezTo>
                    <a:pt x="127" y="103"/>
                    <a:pt x="127" y="103"/>
                    <a:pt x="127" y="103"/>
                  </a:cubicBezTo>
                  <a:cubicBezTo>
                    <a:pt x="127" y="30"/>
                    <a:pt x="127" y="30"/>
                    <a:pt x="127" y="30"/>
                  </a:cubicBezTo>
                  <a:cubicBezTo>
                    <a:pt x="136" y="28"/>
                    <a:pt x="144" y="25"/>
                    <a:pt x="151" y="21"/>
                  </a:cubicBezTo>
                  <a:close/>
                  <a:moveTo>
                    <a:pt x="24" y="22"/>
                  </a:moveTo>
                  <a:cubicBezTo>
                    <a:pt x="31" y="25"/>
                    <a:pt x="39" y="28"/>
                    <a:pt x="48" y="31"/>
                  </a:cubicBezTo>
                  <a:cubicBezTo>
                    <a:pt x="48" y="103"/>
                    <a:pt x="48" y="103"/>
                    <a:pt x="48" y="103"/>
                  </a:cubicBezTo>
                  <a:cubicBezTo>
                    <a:pt x="48" y="139"/>
                    <a:pt x="48" y="139"/>
                    <a:pt x="48" y="139"/>
                  </a:cubicBezTo>
                  <a:cubicBezTo>
                    <a:pt x="45" y="139"/>
                    <a:pt x="45" y="139"/>
                    <a:pt x="45" y="139"/>
                  </a:cubicBezTo>
                  <a:cubicBezTo>
                    <a:pt x="36" y="137"/>
                    <a:pt x="29" y="133"/>
                    <a:pt x="24" y="129"/>
                  </a:cubicBezTo>
                  <a:cubicBezTo>
                    <a:pt x="24" y="103"/>
                    <a:pt x="24" y="103"/>
                    <a:pt x="24" y="103"/>
                  </a:cubicBezTo>
                  <a:lnTo>
                    <a:pt x="24" y="22"/>
                  </a:lnTo>
                  <a:close/>
                  <a:moveTo>
                    <a:pt x="202" y="96"/>
                  </a:moveTo>
                  <a:cubicBezTo>
                    <a:pt x="202" y="98"/>
                    <a:pt x="202" y="99"/>
                    <a:pt x="202" y="99"/>
                  </a:cubicBezTo>
                  <a:cubicBezTo>
                    <a:pt x="202" y="99"/>
                    <a:pt x="202" y="99"/>
                    <a:pt x="202" y="99"/>
                  </a:cubicBezTo>
                  <a:cubicBezTo>
                    <a:pt x="174" y="99"/>
                    <a:pt x="174" y="99"/>
                    <a:pt x="174" y="99"/>
                  </a:cubicBezTo>
                  <a:cubicBezTo>
                    <a:pt x="174" y="39"/>
                    <a:pt x="174" y="39"/>
                    <a:pt x="174" y="39"/>
                  </a:cubicBezTo>
                  <a:cubicBezTo>
                    <a:pt x="202" y="39"/>
                    <a:pt x="202" y="39"/>
                    <a:pt x="202" y="39"/>
                  </a:cubicBezTo>
                  <a:cubicBezTo>
                    <a:pt x="202" y="39"/>
                    <a:pt x="202" y="39"/>
                    <a:pt x="202" y="39"/>
                  </a:cubicBezTo>
                  <a:cubicBezTo>
                    <a:pt x="202" y="40"/>
                    <a:pt x="202" y="41"/>
                    <a:pt x="202" y="43"/>
                  </a:cubicBezTo>
                  <a:lnTo>
                    <a:pt x="202" y="96"/>
                  </a:lnTo>
                  <a:close/>
                </a:path>
              </a:pathLst>
            </a:custGeom>
            <a:grpFill/>
            <a:ln>
              <a:noFill/>
            </a:ln>
          </p:spPr>
          <p:txBody>
            <a:bodyPr vert="horz" wrap="square" lIns="68580" tIns="34290" rIns="68580" bIns="34290" numCol="1" anchor="t" anchorCtr="0" compatLnSpc="1"/>
            <a:lstStyle/>
            <a:p>
              <a:endParaRPr lang="zh-CN" altLang="en-US"/>
            </a:p>
          </p:txBody>
        </p:sp>
        <p:sp>
          <p:nvSpPr>
            <p:cNvPr id="405" name="Freeform 409"/>
            <p:cNvSpPr/>
            <p:nvPr/>
          </p:nvSpPr>
          <p:spPr bwMode="auto">
            <a:xfrm>
              <a:off x="8034338" y="2758554"/>
              <a:ext cx="180975" cy="209550"/>
            </a:xfrm>
            <a:custGeom>
              <a:avLst/>
              <a:gdLst>
                <a:gd name="T0" fmla="*/ 217 w 250"/>
                <a:gd name="T1" fmla="*/ 230 h 288"/>
                <a:gd name="T2" fmla="*/ 150 w 250"/>
                <a:gd name="T3" fmla="*/ 208 h 288"/>
                <a:gd name="T4" fmla="*/ 171 w 250"/>
                <a:gd name="T5" fmla="*/ 164 h 288"/>
                <a:gd name="T6" fmla="*/ 172 w 250"/>
                <a:gd name="T7" fmla="*/ 163 h 288"/>
                <a:gd name="T8" fmla="*/ 177 w 250"/>
                <a:gd name="T9" fmla="*/ 162 h 288"/>
                <a:gd name="T10" fmla="*/ 182 w 250"/>
                <a:gd name="T11" fmla="*/ 152 h 288"/>
                <a:gd name="T12" fmla="*/ 198 w 250"/>
                <a:gd name="T13" fmla="*/ 136 h 288"/>
                <a:gd name="T14" fmla="*/ 210 w 250"/>
                <a:gd name="T15" fmla="*/ 121 h 288"/>
                <a:gd name="T16" fmla="*/ 213 w 250"/>
                <a:gd name="T17" fmla="*/ 102 h 288"/>
                <a:gd name="T18" fmla="*/ 215 w 250"/>
                <a:gd name="T19" fmla="*/ 87 h 288"/>
                <a:gd name="T20" fmla="*/ 214 w 250"/>
                <a:gd name="T21" fmla="*/ 74 h 288"/>
                <a:gd name="T22" fmla="*/ 210 w 250"/>
                <a:gd name="T23" fmla="*/ 51 h 288"/>
                <a:gd name="T24" fmla="*/ 192 w 250"/>
                <a:gd name="T25" fmla="*/ 30 h 288"/>
                <a:gd name="T26" fmla="*/ 192 w 250"/>
                <a:gd name="T27" fmla="*/ 30 h 288"/>
                <a:gd name="T28" fmla="*/ 182 w 250"/>
                <a:gd name="T29" fmla="*/ 19 h 288"/>
                <a:gd name="T30" fmla="*/ 175 w 250"/>
                <a:gd name="T31" fmla="*/ 16 h 288"/>
                <a:gd name="T32" fmla="*/ 161 w 250"/>
                <a:gd name="T33" fmla="*/ 9 h 288"/>
                <a:gd name="T34" fmla="*/ 128 w 250"/>
                <a:gd name="T35" fmla="*/ 2 h 288"/>
                <a:gd name="T36" fmla="*/ 110 w 250"/>
                <a:gd name="T37" fmla="*/ 1 h 288"/>
                <a:gd name="T38" fmla="*/ 93 w 250"/>
                <a:gd name="T39" fmla="*/ 8 h 288"/>
                <a:gd name="T40" fmla="*/ 85 w 250"/>
                <a:gd name="T41" fmla="*/ 11 h 288"/>
                <a:gd name="T42" fmla="*/ 67 w 250"/>
                <a:gd name="T43" fmla="*/ 18 h 288"/>
                <a:gd name="T44" fmla="*/ 56 w 250"/>
                <a:gd name="T45" fmla="*/ 30 h 288"/>
                <a:gd name="T46" fmla="*/ 43 w 250"/>
                <a:gd name="T47" fmla="*/ 52 h 288"/>
                <a:gd name="T48" fmla="*/ 36 w 250"/>
                <a:gd name="T49" fmla="*/ 63 h 288"/>
                <a:gd name="T50" fmla="*/ 35 w 250"/>
                <a:gd name="T51" fmla="*/ 80 h 288"/>
                <a:gd name="T52" fmla="*/ 35 w 250"/>
                <a:gd name="T53" fmla="*/ 87 h 288"/>
                <a:gd name="T54" fmla="*/ 36 w 250"/>
                <a:gd name="T55" fmla="*/ 96 h 288"/>
                <a:gd name="T56" fmla="*/ 35 w 250"/>
                <a:gd name="T57" fmla="*/ 97 h 288"/>
                <a:gd name="T58" fmla="*/ 40 w 250"/>
                <a:gd name="T59" fmla="*/ 118 h 288"/>
                <a:gd name="T60" fmla="*/ 47 w 250"/>
                <a:gd name="T61" fmla="*/ 130 h 288"/>
                <a:gd name="T62" fmla="*/ 53 w 250"/>
                <a:gd name="T63" fmla="*/ 137 h 288"/>
                <a:gd name="T64" fmla="*/ 68 w 250"/>
                <a:gd name="T65" fmla="*/ 152 h 288"/>
                <a:gd name="T66" fmla="*/ 73 w 250"/>
                <a:gd name="T67" fmla="*/ 162 h 288"/>
                <a:gd name="T68" fmla="*/ 78 w 250"/>
                <a:gd name="T69" fmla="*/ 163 h 288"/>
                <a:gd name="T70" fmla="*/ 79 w 250"/>
                <a:gd name="T71" fmla="*/ 164 h 288"/>
                <a:gd name="T72" fmla="*/ 99 w 250"/>
                <a:gd name="T73" fmla="*/ 208 h 288"/>
                <a:gd name="T74" fmla="*/ 33 w 250"/>
                <a:gd name="T75" fmla="*/ 230 h 288"/>
                <a:gd name="T76" fmla="*/ 0 w 250"/>
                <a:gd name="T77" fmla="*/ 261 h 288"/>
                <a:gd name="T78" fmla="*/ 0 w 250"/>
                <a:gd name="T79" fmla="*/ 288 h 288"/>
                <a:gd name="T80" fmla="*/ 250 w 250"/>
                <a:gd name="T81" fmla="*/ 288 h 288"/>
                <a:gd name="T82" fmla="*/ 250 w 250"/>
                <a:gd name="T83" fmla="*/ 261 h 288"/>
                <a:gd name="T84" fmla="*/ 217 w 250"/>
                <a:gd name="T85" fmla="*/ 23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0" h="288">
                  <a:moveTo>
                    <a:pt x="217" y="230"/>
                  </a:moveTo>
                  <a:cubicBezTo>
                    <a:pt x="201" y="223"/>
                    <a:pt x="183" y="212"/>
                    <a:pt x="150" y="208"/>
                  </a:cubicBezTo>
                  <a:cubicBezTo>
                    <a:pt x="159" y="199"/>
                    <a:pt x="163" y="184"/>
                    <a:pt x="171" y="164"/>
                  </a:cubicBezTo>
                  <a:cubicBezTo>
                    <a:pt x="171" y="164"/>
                    <a:pt x="171" y="163"/>
                    <a:pt x="172" y="163"/>
                  </a:cubicBezTo>
                  <a:cubicBezTo>
                    <a:pt x="174" y="163"/>
                    <a:pt x="176" y="163"/>
                    <a:pt x="177" y="162"/>
                  </a:cubicBezTo>
                  <a:cubicBezTo>
                    <a:pt x="179" y="161"/>
                    <a:pt x="181" y="157"/>
                    <a:pt x="182" y="152"/>
                  </a:cubicBezTo>
                  <a:cubicBezTo>
                    <a:pt x="188" y="147"/>
                    <a:pt x="193" y="142"/>
                    <a:pt x="198" y="136"/>
                  </a:cubicBezTo>
                  <a:cubicBezTo>
                    <a:pt x="202" y="134"/>
                    <a:pt x="206" y="128"/>
                    <a:pt x="210" y="121"/>
                  </a:cubicBezTo>
                  <a:cubicBezTo>
                    <a:pt x="213" y="114"/>
                    <a:pt x="214" y="106"/>
                    <a:pt x="213" y="102"/>
                  </a:cubicBezTo>
                  <a:cubicBezTo>
                    <a:pt x="214" y="97"/>
                    <a:pt x="215" y="92"/>
                    <a:pt x="215" y="87"/>
                  </a:cubicBezTo>
                  <a:cubicBezTo>
                    <a:pt x="215" y="82"/>
                    <a:pt x="214" y="78"/>
                    <a:pt x="214" y="74"/>
                  </a:cubicBezTo>
                  <a:cubicBezTo>
                    <a:pt x="215" y="67"/>
                    <a:pt x="214" y="59"/>
                    <a:pt x="210" y="51"/>
                  </a:cubicBezTo>
                  <a:cubicBezTo>
                    <a:pt x="206" y="41"/>
                    <a:pt x="199" y="34"/>
                    <a:pt x="192" y="30"/>
                  </a:cubicBezTo>
                  <a:cubicBezTo>
                    <a:pt x="192" y="30"/>
                    <a:pt x="192" y="30"/>
                    <a:pt x="192" y="30"/>
                  </a:cubicBezTo>
                  <a:cubicBezTo>
                    <a:pt x="190" y="26"/>
                    <a:pt x="186" y="22"/>
                    <a:pt x="182" y="19"/>
                  </a:cubicBezTo>
                  <a:cubicBezTo>
                    <a:pt x="180" y="18"/>
                    <a:pt x="177" y="17"/>
                    <a:pt x="175" y="16"/>
                  </a:cubicBezTo>
                  <a:cubicBezTo>
                    <a:pt x="171" y="12"/>
                    <a:pt x="166" y="10"/>
                    <a:pt x="161" y="9"/>
                  </a:cubicBezTo>
                  <a:cubicBezTo>
                    <a:pt x="151" y="5"/>
                    <a:pt x="140" y="3"/>
                    <a:pt x="128" y="2"/>
                  </a:cubicBezTo>
                  <a:cubicBezTo>
                    <a:pt x="124" y="0"/>
                    <a:pt x="117" y="0"/>
                    <a:pt x="110" y="1"/>
                  </a:cubicBezTo>
                  <a:cubicBezTo>
                    <a:pt x="102" y="2"/>
                    <a:pt x="96" y="5"/>
                    <a:pt x="93" y="8"/>
                  </a:cubicBezTo>
                  <a:cubicBezTo>
                    <a:pt x="90" y="9"/>
                    <a:pt x="88" y="10"/>
                    <a:pt x="85" y="11"/>
                  </a:cubicBezTo>
                  <a:cubicBezTo>
                    <a:pt x="81" y="11"/>
                    <a:pt x="74" y="13"/>
                    <a:pt x="67" y="18"/>
                  </a:cubicBezTo>
                  <a:cubicBezTo>
                    <a:pt x="62" y="22"/>
                    <a:pt x="58" y="26"/>
                    <a:pt x="56" y="30"/>
                  </a:cubicBezTo>
                  <a:cubicBezTo>
                    <a:pt x="48" y="37"/>
                    <a:pt x="44" y="45"/>
                    <a:pt x="43" y="52"/>
                  </a:cubicBezTo>
                  <a:cubicBezTo>
                    <a:pt x="40" y="54"/>
                    <a:pt x="37" y="58"/>
                    <a:pt x="36" y="63"/>
                  </a:cubicBezTo>
                  <a:cubicBezTo>
                    <a:pt x="34" y="69"/>
                    <a:pt x="34" y="75"/>
                    <a:pt x="35" y="80"/>
                  </a:cubicBezTo>
                  <a:cubicBezTo>
                    <a:pt x="35" y="82"/>
                    <a:pt x="35" y="84"/>
                    <a:pt x="35" y="87"/>
                  </a:cubicBezTo>
                  <a:cubicBezTo>
                    <a:pt x="35" y="90"/>
                    <a:pt x="35" y="93"/>
                    <a:pt x="36" y="96"/>
                  </a:cubicBezTo>
                  <a:cubicBezTo>
                    <a:pt x="36" y="96"/>
                    <a:pt x="35" y="97"/>
                    <a:pt x="35" y="97"/>
                  </a:cubicBezTo>
                  <a:cubicBezTo>
                    <a:pt x="34" y="106"/>
                    <a:pt x="36" y="113"/>
                    <a:pt x="40" y="118"/>
                  </a:cubicBezTo>
                  <a:cubicBezTo>
                    <a:pt x="41" y="121"/>
                    <a:pt x="43" y="126"/>
                    <a:pt x="47" y="130"/>
                  </a:cubicBezTo>
                  <a:cubicBezTo>
                    <a:pt x="49" y="133"/>
                    <a:pt x="51" y="135"/>
                    <a:pt x="53" y="137"/>
                  </a:cubicBezTo>
                  <a:cubicBezTo>
                    <a:pt x="57" y="143"/>
                    <a:pt x="62" y="148"/>
                    <a:pt x="68" y="152"/>
                  </a:cubicBezTo>
                  <a:cubicBezTo>
                    <a:pt x="69" y="157"/>
                    <a:pt x="71" y="161"/>
                    <a:pt x="73" y="162"/>
                  </a:cubicBezTo>
                  <a:cubicBezTo>
                    <a:pt x="74" y="163"/>
                    <a:pt x="76" y="163"/>
                    <a:pt x="78" y="163"/>
                  </a:cubicBezTo>
                  <a:cubicBezTo>
                    <a:pt x="79" y="163"/>
                    <a:pt x="79" y="164"/>
                    <a:pt x="79" y="164"/>
                  </a:cubicBezTo>
                  <a:cubicBezTo>
                    <a:pt x="87" y="184"/>
                    <a:pt x="91" y="199"/>
                    <a:pt x="99" y="208"/>
                  </a:cubicBezTo>
                  <a:cubicBezTo>
                    <a:pt x="67" y="212"/>
                    <a:pt x="49" y="223"/>
                    <a:pt x="33" y="230"/>
                  </a:cubicBezTo>
                  <a:cubicBezTo>
                    <a:pt x="1" y="245"/>
                    <a:pt x="0" y="261"/>
                    <a:pt x="0" y="261"/>
                  </a:cubicBezTo>
                  <a:cubicBezTo>
                    <a:pt x="0" y="288"/>
                    <a:pt x="0" y="288"/>
                    <a:pt x="0" y="288"/>
                  </a:cubicBezTo>
                  <a:cubicBezTo>
                    <a:pt x="250" y="288"/>
                    <a:pt x="250" y="288"/>
                    <a:pt x="250" y="288"/>
                  </a:cubicBezTo>
                  <a:cubicBezTo>
                    <a:pt x="250" y="261"/>
                    <a:pt x="250" y="261"/>
                    <a:pt x="250" y="261"/>
                  </a:cubicBezTo>
                  <a:cubicBezTo>
                    <a:pt x="250" y="261"/>
                    <a:pt x="250" y="245"/>
                    <a:pt x="217" y="230"/>
                  </a:cubicBezTo>
                  <a:close/>
                </a:path>
              </a:pathLst>
            </a:custGeom>
            <a:grpFill/>
            <a:ln>
              <a:noFill/>
            </a:ln>
          </p:spPr>
          <p:txBody>
            <a:bodyPr vert="horz" wrap="square" lIns="68580" tIns="34290" rIns="68580" bIns="34290" numCol="1" anchor="t" anchorCtr="0" compatLnSpc="1"/>
            <a:lstStyle/>
            <a:p>
              <a:endParaRPr lang="zh-CN" altLang="en-US"/>
            </a:p>
          </p:txBody>
        </p:sp>
        <p:sp>
          <p:nvSpPr>
            <p:cNvPr id="406" name="Oval 410"/>
            <p:cNvSpPr>
              <a:spLocks noChangeArrowheads="1"/>
            </p:cNvSpPr>
            <p:nvPr/>
          </p:nvSpPr>
          <p:spPr bwMode="auto">
            <a:xfrm>
              <a:off x="2626519" y="3250282"/>
              <a:ext cx="35719" cy="35719"/>
            </a:xfrm>
            <a:prstGeom prst="ellipse">
              <a:avLst/>
            </a:prstGeom>
            <a:grpFill/>
            <a:ln>
              <a:noFill/>
            </a:ln>
          </p:spPr>
          <p:txBody>
            <a:bodyPr vert="horz" wrap="square" lIns="68580" tIns="34290" rIns="68580" bIns="34290" numCol="1" anchor="t" anchorCtr="0" compatLnSpc="1"/>
            <a:lstStyle/>
            <a:p>
              <a:endParaRPr lang="zh-CN" altLang="en-US"/>
            </a:p>
          </p:txBody>
        </p:sp>
        <p:sp>
          <p:nvSpPr>
            <p:cNvPr id="407" name="Freeform 411"/>
            <p:cNvSpPr>
              <a:spLocks noEditPoints="1"/>
            </p:cNvSpPr>
            <p:nvPr/>
          </p:nvSpPr>
          <p:spPr bwMode="auto">
            <a:xfrm>
              <a:off x="2580085" y="3202656"/>
              <a:ext cx="221456" cy="157163"/>
            </a:xfrm>
            <a:custGeom>
              <a:avLst/>
              <a:gdLst>
                <a:gd name="T0" fmla="*/ 257 w 306"/>
                <a:gd name="T1" fmla="*/ 13 h 216"/>
                <a:gd name="T2" fmla="*/ 221 w 306"/>
                <a:gd name="T3" fmla="*/ 8 h 216"/>
                <a:gd name="T4" fmla="*/ 152 w 306"/>
                <a:gd name="T5" fmla="*/ 28 h 216"/>
                <a:gd name="T6" fmla="*/ 83 w 306"/>
                <a:gd name="T7" fmla="*/ 7 h 216"/>
                <a:gd name="T8" fmla="*/ 49 w 306"/>
                <a:gd name="T9" fmla="*/ 13 h 216"/>
                <a:gd name="T10" fmla="*/ 13 w 306"/>
                <a:gd name="T11" fmla="*/ 190 h 216"/>
                <a:gd name="T12" fmla="*/ 57 w 306"/>
                <a:gd name="T13" fmla="*/ 211 h 216"/>
                <a:gd name="T14" fmla="*/ 116 w 306"/>
                <a:gd name="T15" fmla="*/ 159 h 216"/>
                <a:gd name="T16" fmla="*/ 116 w 306"/>
                <a:gd name="T17" fmla="*/ 159 h 216"/>
                <a:gd name="T18" fmla="*/ 153 w 306"/>
                <a:gd name="T19" fmla="*/ 144 h 216"/>
                <a:gd name="T20" fmla="*/ 190 w 306"/>
                <a:gd name="T21" fmla="*/ 159 h 216"/>
                <a:gd name="T22" fmla="*/ 190 w 306"/>
                <a:gd name="T23" fmla="*/ 159 h 216"/>
                <a:gd name="T24" fmla="*/ 249 w 306"/>
                <a:gd name="T25" fmla="*/ 211 h 216"/>
                <a:gd name="T26" fmla="*/ 293 w 306"/>
                <a:gd name="T27" fmla="*/ 190 h 216"/>
                <a:gd name="T28" fmla="*/ 257 w 306"/>
                <a:gd name="T29" fmla="*/ 13 h 216"/>
                <a:gd name="T30" fmla="*/ 89 w 306"/>
                <a:gd name="T31" fmla="*/ 129 h 216"/>
                <a:gd name="T32" fmla="*/ 50 w 306"/>
                <a:gd name="T33" fmla="*/ 89 h 216"/>
                <a:gd name="T34" fmla="*/ 89 w 306"/>
                <a:gd name="T35" fmla="*/ 50 h 216"/>
                <a:gd name="T36" fmla="*/ 128 w 306"/>
                <a:gd name="T37" fmla="*/ 89 h 216"/>
                <a:gd name="T38" fmla="*/ 89 w 306"/>
                <a:gd name="T39" fmla="*/ 129 h 216"/>
                <a:gd name="T40" fmla="*/ 200 w 306"/>
                <a:gd name="T41" fmla="*/ 96 h 216"/>
                <a:gd name="T42" fmla="*/ 195 w 306"/>
                <a:gd name="T43" fmla="*/ 101 h 216"/>
                <a:gd name="T44" fmla="*/ 182 w 306"/>
                <a:gd name="T45" fmla="*/ 101 h 216"/>
                <a:gd name="T46" fmla="*/ 178 w 306"/>
                <a:gd name="T47" fmla="*/ 96 h 216"/>
                <a:gd name="T48" fmla="*/ 178 w 306"/>
                <a:gd name="T49" fmla="*/ 85 h 216"/>
                <a:gd name="T50" fmla="*/ 182 w 306"/>
                <a:gd name="T51" fmla="*/ 80 h 216"/>
                <a:gd name="T52" fmla="*/ 195 w 306"/>
                <a:gd name="T53" fmla="*/ 80 h 216"/>
                <a:gd name="T54" fmla="*/ 200 w 306"/>
                <a:gd name="T55" fmla="*/ 85 h 216"/>
                <a:gd name="T56" fmla="*/ 200 w 306"/>
                <a:gd name="T57" fmla="*/ 96 h 216"/>
                <a:gd name="T58" fmla="*/ 229 w 306"/>
                <a:gd name="T59" fmla="*/ 125 h 216"/>
                <a:gd name="T60" fmla="*/ 225 w 306"/>
                <a:gd name="T61" fmla="*/ 130 h 216"/>
                <a:gd name="T62" fmla="*/ 212 w 306"/>
                <a:gd name="T63" fmla="*/ 130 h 216"/>
                <a:gd name="T64" fmla="*/ 207 w 306"/>
                <a:gd name="T65" fmla="*/ 125 h 216"/>
                <a:gd name="T66" fmla="*/ 207 w 306"/>
                <a:gd name="T67" fmla="*/ 114 h 216"/>
                <a:gd name="T68" fmla="*/ 212 w 306"/>
                <a:gd name="T69" fmla="*/ 109 h 216"/>
                <a:gd name="T70" fmla="*/ 225 w 306"/>
                <a:gd name="T71" fmla="*/ 109 h 216"/>
                <a:gd name="T72" fmla="*/ 229 w 306"/>
                <a:gd name="T73" fmla="*/ 114 h 216"/>
                <a:gd name="T74" fmla="*/ 229 w 306"/>
                <a:gd name="T75" fmla="*/ 125 h 216"/>
                <a:gd name="T76" fmla="*/ 229 w 306"/>
                <a:gd name="T77" fmla="*/ 66 h 216"/>
                <a:gd name="T78" fmla="*/ 225 w 306"/>
                <a:gd name="T79" fmla="*/ 71 h 216"/>
                <a:gd name="T80" fmla="*/ 212 w 306"/>
                <a:gd name="T81" fmla="*/ 71 h 216"/>
                <a:gd name="T82" fmla="*/ 207 w 306"/>
                <a:gd name="T83" fmla="*/ 66 h 216"/>
                <a:gd name="T84" fmla="*/ 207 w 306"/>
                <a:gd name="T85" fmla="*/ 55 h 216"/>
                <a:gd name="T86" fmla="*/ 212 w 306"/>
                <a:gd name="T87" fmla="*/ 50 h 216"/>
                <a:gd name="T88" fmla="*/ 225 w 306"/>
                <a:gd name="T89" fmla="*/ 50 h 216"/>
                <a:gd name="T90" fmla="*/ 229 w 306"/>
                <a:gd name="T91" fmla="*/ 55 h 216"/>
                <a:gd name="T92" fmla="*/ 229 w 306"/>
                <a:gd name="T93" fmla="*/ 66 h 216"/>
                <a:gd name="T94" fmla="*/ 259 w 306"/>
                <a:gd name="T95" fmla="*/ 96 h 216"/>
                <a:gd name="T96" fmla="*/ 254 w 306"/>
                <a:gd name="T97" fmla="*/ 101 h 216"/>
                <a:gd name="T98" fmla="*/ 242 w 306"/>
                <a:gd name="T99" fmla="*/ 101 h 216"/>
                <a:gd name="T100" fmla="*/ 237 w 306"/>
                <a:gd name="T101" fmla="*/ 96 h 216"/>
                <a:gd name="T102" fmla="*/ 237 w 306"/>
                <a:gd name="T103" fmla="*/ 85 h 216"/>
                <a:gd name="T104" fmla="*/ 242 w 306"/>
                <a:gd name="T105" fmla="*/ 80 h 216"/>
                <a:gd name="T106" fmla="*/ 254 w 306"/>
                <a:gd name="T107" fmla="*/ 80 h 216"/>
                <a:gd name="T108" fmla="*/ 259 w 306"/>
                <a:gd name="T109" fmla="*/ 85 h 216"/>
                <a:gd name="T110" fmla="*/ 259 w 306"/>
                <a:gd name="T111" fmla="*/ 9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 h="216">
                  <a:moveTo>
                    <a:pt x="257" y="13"/>
                  </a:moveTo>
                  <a:cubicBezTo>
                    <a:pt x="251" y="0"/>
                    <a:pt x="233" y="4"/>
                    <a:pt x="221" y="8"/>
                  </a:cubicBezTo>
                  <a:cubicBezTo>
                    <a:pt x="212" y="13"/>
                    <a:pt x="181" y="28"/>
                    <a:pt x="152" y="28"/>
                  </a:cubicBezTo>
                  <a:cubicBezTo>
                    <a:pt x="123" y="28"/>
                    <a:pt x="92" y="12"/>
                    <a:pt x="83" y="7"/>
                  </a:cubicBezTo>
                  <a:cubicBezTo>
                    <a:pt x="71" y="4"/>
                    <a:pt x="55" y="0"/>
                    <a:pt x="49" y="13"/>
                  </a:cubicBezTo>
                  <a:cubicBezTo>
                    <a:pt x="0" y="118"/>
                    <a:pt x="8" y="177"/>
                    <a:pt x="13" y="190"/>
                  </a:cubicBezTo>
                  <a:cubicBezTo>
                    <a:pt x="18" y="205"/>
                    <a:pt x="41" y="216"/>
                    <a:pt x="57" y="211"/>
                  </a:cubicBezTo>
                  <a:cubicBezTo>
                    <a:pt x="65" y="208"/>
                    <a:pt x="88" y="194"/>
                    <a:pt x="116" y="159"/>
                  </a:cubicBezTo>
                  <a:cubicBezTo>
                    <a:pt x="116" y="159"/>
                    <a:pt x="116" y="159"/>
                    <a:pt x="116" y="159"/>
                  </a:cubicBezTo>
                  <a:cubicBezTo>
                    <a:pt x="116" y="159"/>
                    <a:pt x="129" y="144"/>
                    <a:pt x="153" y="144"/>
                  </a:cubicBezTo>
                  <a:cubicBezTo>
                    <a:pt x="176" y="144"/>
                    <a:pt x="190" y="159"/>
                    <a:pt x="190" y="159"/>
                  </a:cubicBezTo>
                  <a:cubicBezTo>
                    <a:pt x="190" y="159"/>
                    <a:pt x="190" y="159"/>
                    <a:pt x="190" y="159"/>
                  </a:cubicBezTo>
                  <a:cubicBezTo>
                    <a:pt x="218" y="194"/>
                    <a:pt x="241" y="208"/>
                    <a:pt x="249" y="211"/>
                  </a:cubicBezTo>
                  <a:cubicBezTo>
                    <a:pt x="264" y="216"/>
                    <a:pt x="287" y="205"/>
                    <a:pt x="293" y="190"/>
                  </a:cubicBezTo>
                  <a:cubicBezTo>
                    <a:pt x="298" y="177"/>
                    <a:pt x="306" y="118"/>
                    <a:pt x="257" y="13"/>
                  </a:cubicBezTo>
                  <a:close/>
                  <a:moveTo>
                    <a:pt x="89" y="129"/>
                  </a:moveTo>
                  <a:cubicBezTo>
                    <a:pt x="67" y="129"/>
                    <a:pt x="50" y="111"/>
                    <a:pt x="50" y="89"/>
                  </a:cubicBezTo>
                  <a:cubicBezTo>
                    <a:pt x="50" y="67"/>
                    <a:pt x="67" y="50"/>
                    <a:pt x="89" y="50"/>
                  </a:cubicBezTo>
                  <a:cubicBezTo>
                    <a:pt x="111" y="50"/>
                    <a:pt x="128" y="67"/>
                    <a:pt x="128" y="89"/>
                  </a:cubicBezTo>
                  <a:cubicBezTo>
                    <a:pt x="128" y="111"/>
                    <a:pt x="111" y="129"/>
                    <a:pt x="89" y="129"/>
                  </a:cubicBezTo>
                  <a:close/>
                  <a:moveTo>
                    <a:pt x="200" y="96"/>
                  </a:moveTo>
                  <a:cubicBezTo>
                    <a:pt x="200" y="99"/>
                    <a:pt x="198" y="101"/>
                    <a:pt x="195" y="101"/>
                  </a:cubicBezTo>
                  <a:cubicBezTo>
                    <a:pt x="182" y="101"/>
                    <a:pt x="182" y="101"/>
                    <a:pt x="182" y="101"/>
                  </a:cubicBezTo>
                  <a:cubicBezTo>
                    <a:pt x="180" y="101"/>
                    <a:pt x="178" y="99"/>
                    <a:pt x="178" y="96"/>
                  </a:cubicBezTo>
                  <a:cubicBezTo>
                    <a:pt x="178" y="85"/>
                    <a:pt x="178" y="85"/>
                    <a:pt x="178" y="85"/>
                  </a:cubicBezTo>
                  <a:cubicBezTo>
                    <a:pt x="178" y="82"/>
                    <a:pt x="180" y="80"/>
                    <a:pt x="182" y="80"/>
                  </a:cubicBezTo>
                  <a:cubicBezTo>
                    <a:pt x="195" y="80"/>
                    <a:pt x="195" y="80"/>
                    <a:pt x="195" y="80"/>
                  </a:cubicBezTo>
                  <a:cubicBezTo>
                    <a:pt x="198" y="80"/>
                    <a:pt x="200" y="82"/>
                    <a:pt x="200" y="85"/>
                  </a:cubicBezTo>
                  <a:lnTo>
                    <a:pt x="200" y="96"/>
                  </a:lnTo>
                  <a:close/>
                  <a:moveTo>
                    <a:pt x="229" y="125"/>
                  </a:moveTo>
                  <a:cubicBezTo>
                    <a:pt x="229" y="128"/>
                    <a:pt x="227" y="130"/>
                    <a:pt x="225" y="130"/>
                  </a:cubicBezTo>
                  <a:cubicBezTo>
                    <a:pt x="212" y="130"/>
                    <a:pt x="212" y="130"/>
                    <a:pt x="212" y="130"/>
                  </a:cubicBezTo>
                  <a:cubicBezTo>
                    <a:pt x="210" y="130"/>
                    <a:pt x="207" y="128"/>
                    <a:pt x="207" y="125"/>
                  </a:cubicBezTo>
                  <a:cubicBezTo>
                    <a:pt x="207" y="114"/>
                    <a:pt x="207" y="114"/>
                    <a:pt x="207" y="114"/>
                  </a:cubicBezTo>
                  <a:cubicBezTo>
                    <a:pt x="207" y="111"/>
                    <a:pt x="210" y="109"/>
                    <a:pt x="212" y="109"/>
                  </a:cubicBezTo>
                  <a:cubicBezTo>
                    <a:pt x="225" y="109"/>
                    <a:pt x="225" y="109"/>
                    <a:pt x="225" y="109"/>
                  </a:cubicBezTo>
                  <a:cubicBezTo>
                    <a:pt x="227" y="109"/>
                    <a:pt x="229" y="111"/>
                    <a:pt x="229" y="114"/>
                  </a:cubicBezTo>
                  <a:lnTo>
                    <a:pt x="229" y="125"/>
                  </a:lnTo>
                  <a:close/>
                  <a:moveTo>
                    <a:pt x="229" y="66"/>
                  </a:moveTo>
                  <a:cubicBezTo>
                    <a:pt x="229" y="69"/>
                    <a:pt x="227" y="71"/>
                    <a:pt x="225" y="71"/>
                  </a:cubicBezTo>
                  <a:cubicBezTo>
                    <a:pt x="212" y="71"/>
                    <a:pt x="212" y="71"/>
                    <a:pt x="212" y="71"/>
                  </a:cubicBezTo>
                  <a:cubicBezTo>
                    <a:pt x="210" y="71"/>
                    <a:pt x="207" y="69"/>
                    <a:pt x="207" y="66"/>
                  </a:cubicBezTo>
                  <a:cubicBezTo>
                    <a:pt x="207" y="55"/>
                    <a:pt x="207" y="55"/>
                    <a:pt x="207" y="55"/>
                  </a:cubicBezTo>
                  <a:cubicBezTo>
                    <a:pt x="207" y="52"/>
                    <a:pt x="210" y="50"/>
                    <a:pt x="212" y="50"/>
                  </a:cubicBezTo>
                  <a:cubicBezTo>
                    <a:pt x="225" y="50"/>
                    <a:pt x="225" y="50"/>
                    <a:pt x="225" y="50"/>
                  </a:cubicBezTo>
                  <a:cubicBezTo>
                    <a:pt x="227" y="50"/>
                    <a:pt x="229" y="52"/>
                    <a:pt x="229" y="55"/>
                  </a:cubicBezTo>
                  <a:lnTo>
                    <a:pt x="229" y="66"/>
                  </a:lnTo>
                  <a:close/>
                  <a:moveTo>
                    <a:pt x="259" y="96"/>
                  </a:moveTo>
                  <a:cubicBezTo>
                    <a:pt x="259" y="99"/>
                    <a:pt x="257" y="101"/>
                    <a:pt x="254" y="101"/>
                  </a:cubicBezTo>
                  <a:cubicBezTo>
                    <a:pt x="242" y="101"/>
                    <a:pt x="242" y="101"/>
                    <a:pt x="242" y="101"/>
                  </a:cubicBezTo>
                  <a:cubicBezTo>
                    <a:pt x="239" y="101"/>
                    <a:pt x="237" y="99"/>
                    <a:pt x="237" y="96"/>
                  </a:cubicBezTo>
                  <a:cubicBezTo>
                    <a:pt x="237" y="85"/>
                    <a:pt x="237" y="85"/>
                    <a:pt x="237" y="85"/>
                  </a:cubicBezTo>
                  <a:cubicBezTo>
                    <a:pt x="237" y="82"/>
                    <a:pt x="239" y="80"/>
                    <a:pt x="242" y="80"/>
                  </a:cubicBezTo>
                  <a:cubicBezTo>
                    <a:pt x="254" y="80"/>
                    <a:pt x="254" y="80"/>
                    <a:pt x="254" y="80"/>
                  </a:cubicBezTo>
                  <a:cubicBezTo>
                    <a:pt x="257" y="80"/>
                    <a:pt x="259" y="82"/>
                    <a:pt x="259" y="85"/>
                  </a:cubicBezTo>
                  <a:lnTo>
                    <a:pt x="259" y="96"/>
                  </a:lnTo>
                  <a:close/>
                </a:path>
              </a:pathLst>
            </a:custGeom>
            <a:grpFill/>
            <a:ln>
              <a:noFill/>
            </a:ln>
          </p:spPr>
          <p:txBody>
            <a:bodyPr vert="horz" wrap="square" lIns="68580" tIns="34290" rIns="68580" bIns="34290" numCol="1" anchor="t" anchorCtr="0" compatLnSpc="1"/>
            <a:lstStyle/>
            <a:p>
              <a:endParaRPr lang="zh-CN" altLang="en-US"/>
            </a:p>
          </p:txBody>
        </p:sp>
        <p:sp>
          <p:nvSpPr>
            <p:cNvPr id="408" name="Freeform 412"/>
            <p:cNvSpPr>
              <a:spLocks noEditPoints="1"/>
            </p:cNvSpPr>
            <p:nvPr/>
          </p:nvSpPr>
          <p:spPr bwMode="auto">
            <a:xfrm>
              <a:off x="4258866" y="4448050"/>
              <a:ext cx="208360" cy="180975"/>
            </a:xfrm>
            <a:custGeom>
              <a:avLst/>
              <a:gdLst>
                <a:gd name="T0" fmla="*/ 235 w 288"/>
                <a:gd name="T1" fmla="*/ 0 h 250"/>
                <a:gd name="T2" fmla="*/ 53 w 288"/>
                <a:gd name="T3" fmla="*/ 0 h 250"/>
                <a:gd name="T4" fmla="*/ 0 w 288"/>
                <a:gd name="T5" fmla="*/ 53 h 250"/>
                <a:gd name="T6" fmla="*/ 0 w 288"/>
                <a:gd name="T7" fmla="*/ 156 h 250"/>
                <a:gd name="T8" fmla="*/ 40 w 288"/>
                <a:gd name="T9" fmla="*/ 207 h 250"/>
                <a:gd name="T10" fmla="*/ 11 w 288"/>
                <a:gd name="T11" fmla="*/ 243 h 250"/>
                <a:gd name="T12" fmla="*/ 25 w 288"/>
                <a:gd name="T13" fmla="*/ 250 h 250"/>
                <a:gd name="T14" fmla="*/ 106 w 288"/>
                <a:gd name="T15" fmla="*/ 209 h 250"/>
                <a:gd name="T16" fmla="*/ 235 w 288"/>
                <a:gd name="T17" fmla="*/ 209 h 250"/>
                <a:gd name="T18" fmla="*/ 288 w 288"/>
                <a:gd name="T19" fmla="*/ 156 h 250"/>
                <a:gd name="T20" fmla="*/ 288 w 288"/>
                <a:gd name="T21" fmla="*/ 53 h 250"/>
                <a:gd name="T22" fmla="*/ 235 w 288"/>
                <a:gd name="T23" fmla="*/ 0 h 250"/>
                <a:gd name="T24" fmla="*/ 265 w 288"/>
                <a:gd name="T25" fmla="*/ 156 h 250"/>
                <a:gd name="T26" fmla="*/ 235 w 288"/>
                <a:gd name="T27" fmla="*/ 185 h 250"/>
                <a:gd name="T28" fmla="*/ 106 w 288"/>
                <a:gd name="T29" fmla="*/ 185 h 250"/>
                <a:gd name="T30" fmla="*/ 96 w 288"/>
                <a:gd name="T31" fmla="*/ 185 h 250"/>
                <a:gd name="T32" fmla="*/ 89 w 288"/>
                <a:gd name="T33" fmla="*/ 192 h 250"/>
                <a:gd name="T34" fmla="*/ 63 w 288"/>
                <a:gd name="T35" fmla="*/ 213 h 250"/>
                <a:gd name="T36" fmla="*/ 71 w 288"/>
                <a:gd name="T37" fmla="*/ 191 h 250"/>
                <a:gd name="T38" fmla="*/ 46 w 288"/>
                <a:gd name="T39" fmla="*/ 184 h 250"/>
                <a:gd name="T40" fmla="*/ 24 w 288"/>
                <a:gd name="T41" fmla="*/ 156 h 250"/>
                <a:gd name="T42" fmla="*/ 24 w 288"/>
                <a:gd name="T43" fmla="*/ 53 h 250"/>
                <a:gd name="T44" fmla="*/ 53 w 288"/>
                <a:gd name="T45" fmla="*/ 24 h 250"/>
                <a:gd name="T46" fmla="*/ 235 w 288"/>
                <a:gd name="T47" fmla="*/ 24 h 250"/>
                <a:gd name="T48" fmla="*/ 265 w 288"/>
                <a:gd name="T49" fmla="*/ 53 h 250"/>
                <a:gd name="T50" fmla="*/ 265 w 288"/>
                <a:gd name="T51"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8" h="250">
                  <a:moveTo>
                    <a:pt x="235" y="0"/>
                  </a:moveTo>
                  <a:cubicBezTo>
                    <a:pt x="53" y="0"/>
                    <a:pt x="53" y="0"/>
                    <a:pt x="53" y="0"/>
                  </a:cubicBezTo>
                  <a:cubicBezTo>
                    <a:pt x="24" y="0"/>
                    <a:pt x="0" y="24"/>
                    <a:pt x="0" y="53"/>
                  </a:cubicBezTo>
                  <a:cubicBezTo>
                    <a:pt x="0" y="156"/>
                    <a:pt x="0" y="156"/>
                    <a:pt x="0" y="156"/>
                  </a:cubicBezTo>
                  <a:cubicBezTo>
                    <a:pt x="0" y="181"/>
                    <a:pt x="17" y="201"/>
                    <a:pt x="40" y="207"/>
                  </a:cubicBezTo>
                  <a:cubicBezTo>
                    <a:pt x="36" y="218"/>
                    <a:pt x="28" y="231"/>
                    <a:pt x="11" y="243"/>
                  </a:cubicBezTo>
                  <a:cubicBezTo>
                    <a:pt x="7" y="246"/>
                    <a:pt x="13" y="250"/>
                    <a:pt x="25" y="250"/>
                  </a:cubicBezTo>
                  <a:cubicBezTo>
                    <a:pt x="43" y="250"/>
                    <a:pt x="75" y="241"/>
                    <a:pt x="106" y="209"/>
                  </a:cubicBezTo>
                  <a:cubicBezTo>
                    <a:pt x="235" y="209"/>
                    <a:pt x="235" y="209"/>
                    <a:pt x="235" y="209"/>
                  </a:cubicBezTo>
                  <a:cubicBezTo>
                    <a:pt x="265" y="209"/>
                    <a:pt x="288" y="185"/>
                    <a:pt x="288" y="156"/>
                  </a:cubicBezTo>
                  <a:cubicBezTo>
                    <a:pt x="288" y="53"/>
                    <a:pt x="288" y="53"/>
                    <a:pt x="288" y="53"/>
                  </a:cubicBezTo>
                  <a:cubicBezTo>
                    <a:pt x="288" y="24"/>
                    <a:pt x="265" y="0"/>
                    <a:pt x="235" y="0"/>
                  </a:cubicBezTo>
                  <a:close/>
                  <a:moveTo>
                    <a:pt x="265" y="156"/>
                  </a:moveTo>
                  <a:cubicBezTo>
                    <a:pt x="265" y="172"/>
                    <a:pt x="251" y="185"/>
                    <a:pt x="235" y="185"/>
                  </a:cubicBezTo>
                  <a:cubicBezTo>
                    <a:pt x="106" y="185"/>
                    <a:pt x="106" y="185"/>
                    <a:pt x="106" y="185"/>
                  </a:cubicBezTo>
                  <a:cubicBezTo>
                    <a:pt x="96" y="185"/>
                    <a:pt x="96" y="185"/>
                    <a:pt x="96" y="185"/>
                  </a:cubicBezTo>
                  <a:cubicBezTo>
                    <a:pt x="89" y="192"/>
                    <a:pt x="89" y="192"/>
                    <a:pt x="89" y="192"/>
                  </a:cubicBezTo>
                  <a:cubicBezTo>
                    <a:pt x="80" y="202"/>
                    <a:pt x="71" y="209"/>
                    <a:pt x="63" y="213"/>
                  </a:cubicBezTo>
                  <a:cubicBezTo>
                    <a:pt x="71" y="191"/>
                    <a:pt x="71" y="191"/>
                    <a:pt x="71" y="191"/>
                  </a:cubicBezTo>
                  <a:cubicBezTo>
                    <a:pt x="46" y="184"/>
                    <a:pt x="46" y="184"/>
                    <a:pt x="46" y="184"/>
                  </a:cubicBezTo>
                  <a:cubicBezTo>
                    <a:pt x="33" y="181"/>
                    <a:pt x="24" y="169"/>
                    <a:pt x="24" y="156"/>
                  </a:cubicBezTo>
                  <a:cubicBezTo>
                    <a:pt x="24" y="53"/>
                    <a:pt x="24" y="53"/>
                    <a:pt x="24" y="53"/>
                  </a:cubicBezTo>
                  <a:cubicBezTo>
                    <a:pt x="24" y="37"/>
                    <a:pt x="37" y="24"/>
                    <a:pt x="53" y="24"/>
                  </a:cubicBezTo>
                  <a:cubicBezTo>
                    <a:pt x="235" y="24"/>
                    <a:pt x="235" y="24"/>
                    <a:pt x="235" y="24"/>
                  </a:cubicBezTo>
                  <a:cubicBezTo>
                    <a:pt x="251" y="24"/>
                    <a:pt x="265" y="37"/>
                    <a:pt x="265" y="53"/>
                  </a:cubicBezTo>
                  <a:lnTo>
                    <a:pt x="265" y="156"/>
                  </a:lnTo>
                  <a:close/>
                </a:path>
              </a:pathLst>
            </a:custGeom>
            <a:grpFill/>
            <a:ln>
              <a:noFill/>
            </a:ln>
          </p:spPr>
          <p:txBody>
            <a:bodyPr vert="horz" wrap="square" lIns="68580" tIns="34290" rIns="68580" bIns="34290" numCol="1" anchor="t" anchorCtr="0" compatLnSpc="1"/>
            <a:lstStyle/>
            <a:p>
              <a:endParaRPr lang="zh-CN" altLang="en-US"/>
            </a:p>
          </p:txBody>
        </p:sp>
        <p:sp>
          <p:nvSpPr>
            <p:cNvPr id="409" name="Rectangle 413"/>
            <p:cNvSpPr>
              <a:spLocks noChangeArrowheads="1"/>
            </p:cNvSpPr>
            <p:nvPr/>
          </p:nvSpPr>
          <p:spPr bwMode="auto">
            <a:xfrm>
              <a:off x="4307681" y="4494485"/>
              <a:ext cx="110729" cy="16669"/>
            </a:xfrm>
            <a:prstGeom prst="rect">
              <a:avLst/>
            </a:prstGeom>
            <a:grpFill/>
            <a:ln>
              <a:noFill/>
            </a:ln>
          </p:spPr>
          <p:txBody>
            <a:bodyPr vert="horz" wrap="square" lIns="68580" tIns="34290" rIns="68580" bIns="34290" numCol="1" anchor="t" anchorCtr="0" compatLnSpc="1"/>
            <a:lstStyle/>
            <a:p>
              <a:endParaRPr lang="zh-CN" altLang="en-US"/>
            </a:p>
          </p:txBody>
        </p:sp>
        <p:sp>
          <p:nvSpPr>
            <p:cNvPr id="410" name="Rectangle 414"/>
            <p:cNvSpPr>
              <a:spLocks noChangeArrowheads="1"/>
            </p:cNvSpPr>
            <p:nvPr/>
          </p:nvSpPr>
          <p:spPr bwMode="auto">
            <a:xfrm>
              <a:off x="4307681" y="4536157"/>
              <a:ext cx="110729" cy="16669"/>
            </a:xfrm>
            <a:prstGeom prst="rect">
              <a:avLst/>
            </a:prstGeom>
            <a:grpFill/>
            <a:ln>
              <a:noFill/>
            </a:ln>
          </p:spPr>
          <p:txBody>
            <a:bodyPr vert="horz" wrap="square" lIns="68580" tIns="34290" rIns="68580" bIns="34290" numCol="1" anchor="t" anchorCtr="0" compatLnSpc="1"/>
            <a:lstStyle/>
            <a:p>
              <a:endParaRPr lang="zh-CN" altLang="en-US"/>
            </a:p>
          </p:txBody>
        </p:sp>
        <p:sp>
          <p:nvSpPr>
            <p:cNvPr id="411" name="Rectangle 415"/>
            <p:cNvSpPr>
              <a:spLocks noChangeArrowheads="1"/>
            </p:cNvSpPr>
            <p:nvPr/>
          </p:nvSpPr>
          <p:spPr bwMode="auto">
            <a:xfrm>
              <a:off x="1839516" y="2796654"/>
              <a:ext cx="120254" cy="15479"/>
            </a:xfrm>
            <a:prstGeom prst="rect">
              <a:avLst/>
            </a:prstGeom>
            <a:grpFill/>
            <a:ln>
              <a:noFill/>
            </a:ln>
          </p:spPr>
          <p:txBody>
            <a:bodyPr vert="horz" wrap="square" lIns="68580" tIns="34290" rIns="68580" bIns="34290" numCol="1" anchor="t" anchorCtr="0" compatLnSpc="1"/>
            <a:lstStyle/>
            <a:p>
              <a:endParaRPr lang="zh-CN" altLang="en-US"/>
            </a:p>
          </p:txBody>
        </p:sp>
        <p:sp>
          <p:nvSpPr>
            <p:cNvPr id="412" name="Rectangle 416"/>
            <p:cNvSpPr>
              <a:spLocks noChangeArrowheads="1"/>
            </p:cNvSpPr>
            <p:nvPr/>
          </p:nvSpPr>
          <p:spPr bwMode="auto">
            <a:xfrm>
              <a:off x="1839516" y="2833563"/>
              <a:ext cx="120254" cy="16669"/>
            </a:xfrm>
            <a:prstGeom prst="rect">
              <a:avLst/>
            </a:prstGeom>
            <a:grpFill/>
            <a:ln>
              <a:noFill/>
            </a:ln>
          </p:spPr>
          <p:txBody>
            <a:bodyPr vert="horz" wrap="square" lIns="68580" tIns="34290" rIns="68580" bIns="34290" numCol="1" anchor="t" anchorCtr="0" compatLnSpc="1"/>
            <a:lstStyle/>
            <a:p>
              <a:endParaRPr lang="zh-CN" altLang="en-US"/>
            </a:p>
          </p:txBody>
        </p:sp>
        <p:sp>
          <p:nvSpPr>
            <p:cNvPr id="413" name="Rectangle 417"/>
            <p:cNvSpPr>
              <a:spLocks noChangeArrowheads="1"/>
            </p:cNvSpPr>
            <p:nvPr/>
          </p:nvSpPr>
          <p:spPr bwMode="auto">
            <a:xfrm>
              <a:off x="1839516" y="2876426"/>
              <a:ext cx="120254" cy="16669"/>
            </a:xfrm>
            <a:prstGeom prst="rect">
              <a:avLst/>
            </a:prstGeom>
            <a:grpFill/>
            <a:ln>
              <a:noFill/>
            </a:ln>
          </p:spPr>
          <p:txBody>
            <a:bodyPr vert="horz" wrap="square" lIns="68580" tIns="34290" rIns="68580" bIns="34290" numCol="1" anchor="t" anchorCtr="0" compatLnSpc="1"/>
            <a:lstStyle/>
            <a:p>
              <a:endParaRPr lang="zh-CN" altLang="en-US"/>
            </a:p>
          </p:txBody>
        </p:sp>
        <p:sp>
          <p:nvSpPr>
            <p:cNvPr id="414" name="Rectangle 418"/>
            <p:cNvSpPr>
              <a:spLocks noChangeArrowheads="1"/>
            </p:cNvSpPr>
            <p:nvPr/>
          </p:nvSpPr>
          <p:spPr bwMode="auto">
            <a:xfrm>
              <a:off x="1839516" y="2914525"/>
              <a:ext cx="120254" cy="15479"/>
            </a:xfrm>
            <a:prstGeom prst="rect">
              <a:avLst/>
            </a:prstGeom>
            <a:grpFill/>
            <a:ln>
              <a:noFill/>
            </a:ln>
          </p:spPr>
          <p:txBody>
            <a:bodyPr vert="horz" wrap="square" lIns="68580" tIns="34290" rIns="68580" bIns="34290" numCol="1" anchor="t" anchorCtr="0" compatLnSpc="1"/>
            <a:lstStyle/>
            <a:p>
              <a:endParaRPr lang="zh-CN" altLang="en-US"/>
            </a:p>
          </p:txBody>
        </p:sp>
        <p:sp>
          <p:nvSpPr>
            <p:cNvPr id="415" name="Rectangle 419"/>
            <p:cNvSpPr>
              <a:spLocks noChangeArrowheads="1"/>
            </p:cNvSpPr>
            <p:nvPr/>
          </p:nvSpPr>
          <p:spPr bwMode="auto">
            <a:xfrm>
              <a:off x="1750219" y="2796654"/>
              <a:ext cx="64294" cy="53579"/>
            </a:xfrm>
            <a:prstGeom prst="rect">
              <a:avLst/>
            </a:prstGeom>
            <a:grpFill/>
            <a:ln>
              <a:noFill/>
            </a:ln>
          </p:spPr>
          <p:txBody>
            <a:bodyPr vert="horz" wrap="square" lIns="68580" tIns="34290" rIns="68580" bIns="34290" numCol="1" anchor="t" anchorCtr="0" compatLnSpc="1"/>
            <a:lstStyle/>
            <a:p>
              <a:endParaRPr lang="zh-CN" altLang="en-US"/>
            </a:p>
          </p:txBody>
        </p:sp>
        <p:sp>
          <p:nvSpPr>
            <p:cNvPr id="416" name="Rectangle 420"/>
            <p:cNvSpPr>
              <a:spLocks noChangeArrowheads="1"/>
            </p:cNvSpPr>
            <p:nvPr/>
          </p:nvSpPr>
          <p:spPr bwMode="auto">
            <a:xfrm>
              <a:off x="1750219" y="2876425"/>
              <a:ext cx="64294" cy="53579"/>
            </a:xfrm>
            <a:prstGeom prst="rect">
              <a:avLst/>
            </a:prstGeom>
            <a:grpFill/>
            <a:ln>
              <a:noFill/>
            </a:ln>
          </p:spPr>
          <p:txBody>
            <a:bodyPr vert="horz" wrap="square" lIns="68580" tIns="34290" rIns="68580" bIns="34290" numCol="1" anchor="t" anchorCtr="0" compatLnSpc="1"/>
            <a:lstStyle/>
            <a:p>
              <a:endParaRPr lang="zh-CN" altLang="en-US"/>
            </a:p>
          </p:txBody>
        </p:sp>
        <p:sp>
          <p:nvSpPr>
            <p:cNvPr id="417" name="Freeform 421"/>
            <p:cNvSpPr/>
            <p:nvPr/>
          </p:nvSpPr>
          <p:spPr bwMode="auto">
            <a:xfrm>
              <a:off x="4258866" y="3177654"/>
              <a:ext cx="208360" cy="209550"/>
            </a:xfrm>
            <a:custGeom>
              <a:avLst/>
              <a:gdLst>
                <a:gd name="T0" fmla="*/ 288 w 288"/>
                <a:gd name="T1" fmla="*/ 144 h 288"/>
                <a:gd name="T2" fmla="*/ 246 w 288"/>
                <a:gd name="T3" fmla="*/ 124 h 288"/>
                <a:gd name="T4" fmla="*/ 277 w 288"/>
                <a:gd name="T5" fmla="*/ 89 h 288"/>
                <a:gd name="T6" fmla="*/ 231 w 288"/>
                <a:gd name="T7" fmla="*/ 86 h 288"/>
                <a:gd name="T8" fmla="*/ 246 w 288"/>
                <a:gd name="T9" fmla="*/ 42 h 288"/>
                <a:gd name="T10" fmla="*/ 202 w 288"/>
                <a:gd name="T11" fmla="*/ 57 h 288"/>
                <a:gd name="T12" fmla="*/ 199 w 288"/>
                <a:gd name="T13" fmla="*/ 11 h 288"/>
                <a:gd name="T14" fmla="*/ 164 w 288"/>
                <a:gd name="T15" fmla="*/ 42 h 288"/>
                <a:gd name="T16" fmla="*/ 144 w 288"/>
                <a:gd name="T17" fmla="*/ 0 h 288"/>
                <a:gd name="T18" fmla="*/ 124 w 288"/>
                <a:gd name="T19" fmla="*/ 42 h 288"/>
                <a:gd name="T20" fmla="*/ 89 w 288"/>
                <a:gd name="T21" fmla="*/ 11 h 288"/>
                <a:gd name="T22" fmla="*/ 86 w 288"/>
                <a:gd name="T23" fmla="*/ 57 h 288"/>
                <a:gd name="T24" fmla="*/ 42 w 288"/>
                <a:gd name="T25" fmla="*/ 42 h 288"/>
                <a:gd name="T26" fmla="*/ 57 w 288"/>
                <a:gd name="T27" fmla="*/ 86 h 288"/>
                <a:gd name="T28" fmla="*/ 11 w 288"/>
                <a:gd name="T29" fmla="*/ 89 h 288"/>
                <a:gd name="T30" fmla="*/ 42 w 288"/>
                <a:gd name="T31" fmla="*/ 124 h 288"/>
                <a:gd name="T32" fmla="*/ 0 w 288"/>
                <a:gd name="T33" fmla="*/ 144 h 288"/>
                <a:gd name="T34" fmla="*/ 42 w 288"/>
                <a:gd name="T35" fmla="*/ 164 h 288"/>
                <a:gd name="T36" fmla="*/ 11 w 288"/>
                <a:gd name="T37" fmla="*/ 199 h 288"/>
                <a:gd name="T38" fmla="*/ 57 w 288"/>
                <a:gd name="T39" fmla="*/ 202 h 288"/>
                <a:gd name="T40" fmla="*/ 42 w 288"/>
                <a:gd name="T41" fmla="*/ 246 h 288"/>
                <a:gd name="T42" fmla="*/ 86 w 288"/>
                <a:gd name="T43" fmla="*/ 231 h 288"/>
                <a:gd name="T44" fmla="*/ 89 w 288"/>
                <a:gd name="T45" fmla="*/ 277 h 288"/>
                <a:gd name="T46" fmla="*/ 124 w 288"/>
                <a:gd name="T47" fmla="*/ 246 h 288"/>
                <a:gd name="T48" fmla="*/ 144 w 288"/>
                <a:gd name="T49" fmla="*/ 288 h 288"/>
                <a:gd name="T50" fmla="*/ 164 w 288"/>
                <a:gd name="T51" fmla="*/ 246 h 288"/>
                <a:gd name="T52" fmla="*/ 199 w 288"/>
                <a:gd name="T53" fmla="*/ 277 h 288"/>
                <a:gd name="T54" fmla="*/ 202 w 288"/>
                <a:gd name="T55" fmla="*/ 231 h 288"/>
                <a:gd name="T56" fmla="*/ 246 w 288"/>
                <a:gd name="T57" fmla="*/ 246 h 288"/>
                <a:gd name="T58" fmla="*/ 231 w 288"/>
                <a:gd name="T59" fmla="*/ 202 h 288"/>
                <a:gd name="T60" fmla="*/ 277 w 288"/>
                <a:gd name="T61" fmla="*/ 199 h 288"/>
                <a:gd name="T62" fmla="*/ 246 w 288"/>
                <a:gd name="T63" fmla="*/ 164 h 288"/>
                <a:gd name="T64" fmla="*/ 288 w 288"/>
                <a:gd name="T65"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288">
                  <a:moveTo>
                    <a:pt x="288" y="144"/>
                  </a:moveTo>
                  <a:cubicBezTo>
                    <a:pt x="288" y="136"/>
                    <a:pt x="272" y="129"/>
                    <a:pt x="246" y="124"/>
                  </a:cubicBezTo>
                  <a:cubicBezTo>
                    <a:pt x="268" y="109"/>
                    <a:pt x="280" y="96"/>
                    <a:pt x="277" y="89"/>
                  </a:cubicBezTo>
                  <a:cubicBezTo>
                    <a:pt x="274" y="81"/>
                    <a:pt x="257" y="81"/>
                    <a:pt x="231" y="86"/>
                  </a:cubicBezTo>
                  <a:cubicBezTo>
                    <a:pt x="245" y="64"/>
                    <a:pt x="252" y="48"/>
                    <a:pt x="246" y="42"/>
                  </a:cubicBezTo>
                  <a:cubicBezTo>
                    <a:pt x="240" y="36"/>
                    <a:pt x="224" y="43"/>
                    <a:pt x="202" y="57"/>
                  </a:cubicBezTo>
                  <a:cubicBezTo>
                    <a:pt x="207" y="31"/>
                    <a:pt x="206" y="14"/>
                    <a:pt x="199" y="11"/>
                  </a:cubicBezTo>
                  <a:cubicBezTo>
                    <a:pt x="192" y="8"/>
                    <a:pt x="179" y="20"/>
                    <a:pt x="164" y="42"/>
                  </a:cubicBezTo>
                  <a:cubicBezTo>
                    <a:pt x="159" y="16"/>
                    <a:pt x="152" y="0"/>
                    <a:pt x="144" y="0"/>
                  </a:cubicBezTo>
                  <a:cubicBezTo>
                    <a:pt x="136" y="0"/>
                    <a:pt x="129" y="16"/>
                    <a:pt x="124" y="42"/>
                  </a:cubicBezTo>
                  <a:cubicBezTo>
                    <a:pt x="109" y="20"/>
                    <a:pt x="96" y="8"/>
                    <a:pt x="89" y="11"/>
                  </a:cubicBezTo>
                  <a:cubicBezTo>
                    <a:pt x="81" y="14"/>
                    <a:pt x="81" y="31"/>
                    <a:pt x="86" y="57"/>
                  </a:cubicBezTo>
                  <a:cubicBezTo>
                    <a:pt x="64" y="43"/>
                    <a:pt x="48" y="36"/>
                    <a:pt x="42" y="42"/>
                  </a:cubicBezTo>
                  <a:cubicBezTo>
                    <a:pt x="36" y="48"/>
                    <a:pt x="43" y="64"/>
                    <a:pt x="57" y="86"/>
                  </a:cubicBezTo>
                  <a:cubicBezTo>
                    <a:pt x="31" y="81"/>
                    <a:pt x="14" y="81"/>
                    <a:pt x="11" y="89"/>
                  </a:cubicBezTo>
                  <a:cubicBezTo>
                    <a:pt x="8" y="96"/>
                    <a:pt x="20" y="109"/>
                    <a:pt x="42" y="124"/>
                  </a:cubicBezTo>
                  <a:cubicBezTo>
                    <a:pt x="16" y="129"/>
                    <a:pt x="0" y="136"/>
                    <a:pt x="0" y="144"/>
                  </a:cubicBezTo>
                  <a:cubicBezTo>
                    <a:pt x="0" y="152"/>
                    <a:pt x="16" y="159"/>
                    <a:pt x="42" y="164"/>
                  </a:cubicBezTo>
                  <a:cubicBezTo>
                    <a:pt x="20" y="179"/>
                    <a:pt x="8" y="192"/>
                    <a:pt x="11" y="199"/>
                  </a:cubicBezTo>
                  <a:cubicBezTo>
                    <a:pt x="14" y="206"/>
                    <a:pt x="31" y="207"/>
                    <a:pt x="57" y="202"/>
                  </a:cubicBezTo>
                  <a:cubicBezTo>
                    <a:pt x="43" y="224"/>
                    <a:pt x="36" y="240"/>
                    <a:pt x="42" y="246"/>
                  </a:cubicBezTo>
                  <a:cubicBezTo>
                    <a:pt x="48" y="252"/>
                    <a:pt x="64" y="245"/>
                    <a:pt x="86" y="231"/>
                  </a:cubicBezTo>
                  <a:cubicBezTo>
                    <a:pt x="81" y="257"/>
                    <a:pt x="81" y="274"/>
                    <a:pt x="89" y="277"/>
                  </a:cubicBezTo>
                  <a:cubicBezTo>
                    <a:pt x="96" y="280"/>
                    <a:pt x="109" y="268"/>
                    <a:pt x="124" y="246"/>
                  </a:cubicBezTo>
                  <a:cubicBezTo>
                    <a:pt x="129" y="272"/>
                    <a:pt x="136" y="288"/>
                    <a:pt x="144" y="288"/>
                  </a:cubicBezTo>
                  <a:cubicBezTo>
                    <a:pt x="152" y="288"/>
                    <a:pt x="159" y="272"/>
                    <a:pt x="164" y="246"/>
                  </a:cubicBezTo>
                  <a:cubicBezTo>
                    <a:pt x="179" y="268"/>
                    <a:pt x="192" y="280"/>
                    <a:pt x="199" y="277"/>
                  </a:cubicBezTo>
                  <a:cubicBezTo>
                    <a:pt x="206" y="274"/>
                    <a:pt x="207" y="257"/>
                    <a:pt x="202" y="231"/>
                  </a:cubicBezTo>
                  <a:cubicBezTo>
                    <a:pt x="224" y="245"/>
                    <a:pt x="240" y="252"/>
                    <a:pt x="246" y="246"/>
                  </a:cubicBezTo>
                  <a:cubicBezTo>
                    <a:pt x="252" y="240"/>
                    <a:pt x="245" y="224"/>
                    <a:pt x="231" y="202"/>
                  </a:cubicBezTo>
                  <a:cubicBezTo>
                    <a:pt x="257" y="207"/>
                    <a:pt x="274" y="206"/>
                    <a:pt x="277" y="199"/>
                  </a:cubicBezTo>
                  <a:cubicBezTo>
                    <a:pt x="280" y="192"/>
                    <a:pt x="268" y="179"/>
                    <a:pt x="246" y="164"/>
                  </a:cubicBezTo>
                  <a:cubicBezTo>
                    <a:pt x="272" y="159"/>
                    <a:pt x="288" y="152"/>
                    <a:pt x="288" y="144"/>
                  </a:cubicBezTo>
                  <a:close/>
                </a:path>
              </a:pathLst>
            </a:custGeom>
            <a:grpFill/>
            <a:ln>
              <a:noFill/>
            </a:ln>
          </p:spPr>
          <p:txBody>
            <a:bodyPr vert="horz" wrap="square" lIns="68580" tIns="34290" rIns="68580" bIns="34290" numCol="1" anchor="t" anchorCtr="0" compatLnSpc="1"/>
            <a:lstStyle/>
            <a:p>
              <a:endParaRPr lang="zh-CN" altLang="en-US"/>
            </a:p>
          </p:txBody>
        </p:sp>
        <p:sp>
          <p:nvSpPr>
            <p:cNvPr id="418" name="Freeform 422"/>
            <p:cNvSpPr>
              <a:spLocks noEditPoints="1"/>
            </p:cNvSpPr>
            <p:nvPr/>
          </p:nvSpPr>
          <p:spPr bwMode="auto">
            <a:xfrm>
              <a:off x="4676775" y="3176463"/>
              <a:ext cx="208360" cy="209550"/>
            </a:xfrm>
            <a:custGeom>
              <a:avLst/>
              <a:gdLst>
                <a:gd name="T0" fmla="*/ 288 w 288"/>
                <a:gd name="T1" fmla="*/ 144 h 288"/>
                <a:gd name="T2" fmla="*/ 246 w 288"/>
                <a:gd name="T3" fmla="*/ 124 h 288"/>
                <a:gd name="T4" fmla="*/ 277 w 288"/>
                <a:gd name="T5" fmla="*/ 89 h 288"/>
                <a:gd name="T6" fmla="*/ 231 w 288"/>
                <a:gd name="T7" fmla="*/ 86 h 288"/>
                <a:gd name="T8" fmla="*/ 246 w 288"/>
                <a:gd name="T9" fmla="*/ 42 h 288"/>
                <a:gd name="T10" fmla="*/ 202 w 288"/>
                <a:gd name="T11" fmla="*/ 57 h 288"/>
                <a:gd name="T12" fmla="*/ 199 w 288"/>
                <a:gd name="T13" fmla="*/ 11 h 288"/>
                <a:gd name="T14" fmla="*/ 164 w 288"/>
                <a:gd name="T15" fmla="*/ 42 h 288"/>
                <a:gd name="T16" fmla="*/ 144 w 288"/>
                <a:gd name="T17" fmla="*/ 0 h 288"/>
                <a:gd name="T18" fmla="*/ 124 w 288"/>
                <a:gd name="T19" fmla="*/ 42 h 288"/>
                <a:gd name="T20" fmla="*/ 89 w 288"/>
                <a:gd name="T21" fmla="*/ 11 h 288"/>
                <a:gd name="T22" fmla="*/ 86 w 288"/>
                <a:gd name="T23" fmla="*/ 57 h 288"/>
                <a:gd name="T24" fmla="*/ 42 w 288"/>
                <a:gd name="T25" fmla="*/ 42 h 288"/>
                <a:gd name="T26" fmla="*/ 57 w 288"/>
                <a:gd name="T27" fmla="*/ 86 h 288"/>
                <a:gd name="T28" fmla="*/ 11 w 288"/>
                <a:gd name="T29" fmla="*/ 89 h 288"/>
                <a:gd name="T30" fmla="*/ 42 w 288"/>
                <a:gd name="T31" fmla="*/ 124 h 288"/>
                <a:gd name="T32" fmla="*/ 0 w 288"/>
                <a:gd name="T33" fmla="*/ 144 h 288"/>
                <a:gd name="T34" fmla="*/ 42 w 288"/>
                <a:gd name="T35" fmla="*/ 164 h 288"/>
                <a:gd name="T36" fmla="*/ 11 w 288"/>
                <a:gd name="T37" fmla="*/ 199 h 288"/>
                <a:gd name="T38" fmla="*/ 57 w 288"/>
                <a:gd name="T39" fmla="*/ 202 h 288"/>
                <a:gd name="T40" fmla="*/ 42 w 288"/>
                <a:gd name="T41" fmla="*/ 246 h 288"/>
                <a:gd name="T42" fmla="*/ 86 w 288"/>
                <a:gd name="T43" fmla="*/ 231 h 288"/>
                <a:gd name="T44" fmla="*/ 89 w 288"/>
                <a:gd name="T45" fmla="*/ 277 h 288"/>
                <a:gd name="T46" fmla="*/ 124 w 288"/>
                <a:gd name="T47" fmla="*/ 246 h 288"/>
                <a:gd name="T48" fmla="*/ 144 w 288"/>
                <a:gd name="T49" fmla="*/ 288 h 288"/>
                <a:gd name="T50" fmla="*/ 164 w 288"/>
                <a:gd name="T51" fmla="*/ 246 h 288"/>
                <a:gd name="T52" fmla="*/ 199 w 288"/>
                <a:gd name="T53" fmla="*/ 277 h 288"/>
                <a:gd name="T54" fmla="*/ 202 w 288"/>
                <a:gd name="T55" fmla="*/ 231 h 288"/>
                <a:gd name="T56" fmla="*/ 246 w 288"/>
                <a:gd name="T57" fmla="*/ 246 h 288"/>
                <a:gd name="T58" fmla="*/ 231 w 288"/>
                <a:gd name="T59" fmla="*/ 202 h 288"/>
                <a:gd name="T60" fmla="*/ 277 w 288"/>
                <a:gd name="T61" fmla="*/ 199 h 288"/>
                <a:gd name="T62" fmla="*/ 246 w 288"/>
                <a:gd name="T63" fmla="*/ 164 h 288"/>
                <a:gd name="T64" fmla="*/ 288 w 288"/>
                <a:gd name="T65" fmla="*/ 144 h 288"/>
                <a:gd name="T66" fmla="*/ 146 w 288"/>
                <a:gd name="T67" fmla="*/ 228 h 288"/>
                <a:gd name="T68" fmla="*/ 142 w 288"/>
                <a:gd name="T69" fmla="*/ 228 h 288"/>
                <a:gd name="T70" fmla="*/ 138 w 288"/>
                <a:gd name="T71" fmla="*/ 223 h 288"/>
                <a:gd name="T72" fmla="*/ 138 w 288"/>
                <a:gd name="T73" fmla="*/ 214 h 288"/>
                <a:gd name="T74" fmla="*/ 103 w 288"/>
                <a:gd name="T75" fmla="*/ 204 h 288"/>
                <a:gd name="T76" fmla="*/ 103 w 288"/>
                <a:gd name="T77" fmla="*/ 202 h 288"/>
                <a:gd name="T78" fmla="*/ 109 w 288"/>
                <a:gd name="T79" fmla="*/ 185 h 288"/>
                <a:gd name="T80" fmla="*/ 111 w 288"/>
                <a:gd name="T81" fmla="*/ 183 h 288"/>
                <a:gd name="T82" fmla="*/ 138 w 288"/>
                <a:gd name="T83" fmla="*/ 192 h 288"/>
                <a:gd name="T84" fmla="*/ 138 w 288"/>
                <a:gd name="T85" fmla="*/ 153 h 288"/>
                <a:gd name="T86" fmla="*/ 102 w 288"/>
                <a:gd name="T87" fmla="*/ 113 h 288"/>
                <a:gd name="T88" fmla="*/ 138 w 288"/>
                <a:gd name="T89" fmla="*/ 75 h 288"/>
                <a:gd name="T90" fmla="*/ 138 w 288"/>
                <a:gd name="T91" fmla="*/ 65 h 288"/>
                <a:gd name="T92" fmla="*/ 142 w 288"/>
                <a:gd name="T93" fmla="*/ 61 h 288"/>
                <a:gd name="T94" fmla="*/ 146 w 288"/>
                <a:gd name="T95" fmla="*/ 61 h 288"/>
                <a:gd name="T96" fmla="*/ 150 w 288"/>
                <a:gd name="T97" fmla="*/ 65 h 288"/>
                <a:gd name="T98" fmla="*/ 150 w 288"/>
                <a:gd name="T99" fmla="*/ 75 h 288"/>
                <a:gd name="T100" fmla="*/ 182 w 288"/>
                <a:gd name="T101" fmla="*/ 86 h 288"/>
                <a:gd name="T102" fmla="*/ 182 w 288"/>
                <a:gd name="T103" fmla="*/ 89 h 288"/>
                <a:gd name="T104" fmla="*/ 175 w 288"/>
                <a:gd name="T105" fmla="*/ 102 h 288"/>
                <a:gd name="T106" fmla="*/ 173 w 288"/>
                <a:gd name="T107" fmla="*/ 104 h 288"/>
                <a:gd name="T108" fmla="*/ 150 w 288"/>
                <a:gd name="T109" fmla="*/ 96 h 288"/>
                <a:gd name="T110" fmla="*/ 150 w 288"/>
                <a:gd name="T111" fmla="*/ 133 h 288"/>
                <a:gd name="T112" fmla="*/ 186 w 288"/>
                <a:gd name="T113" fmla="*/ 175 h 288"/>
                <a:gd name="T114" fmla="*/ 150 w 288"/>
                <a:gd name="T115" fmla="*/ 214 h 288"/>
                <a:gd name="T116" fmla="*/ 150 w 288"/>
                <a:gd name="T117" fmla="*/ 223 h 288"/>
                <a:gd name="T118" fmla="*/ 146 w 288"/>
                <a:gd name="T119" fmla="*/ 22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8" h="288">
                  <a:moveTo>
                    <a:pt x="288" y="144"/>
                  </a:moveTo>
                  <a:cubicBezTo>
                    <a:pt x="288" y="136"/>
                    <a:pt x="272" y="129"/>
                    <a:pt x="246" y="124"/>
                  </a:cubicBezTo>
                  <a:cubicBezTo>
                    <a:pt x="268" y="109"/>
                    <a:pt x="280" y="96"/>
                    <a:pt x="277" y="89"/>
                  </a:cubicBezTo>
                  <a:cubicBezTo>
                    <a:pt x="274" y="82"/>
                    <a:pt x="256" y="81"/>
                    <a:pt x="231" y="86"/>
                  </a:cubicBezTo>
                  <a:cubicBezTo>
                    <a:pt x="245" y="64"/>
                    <a:pt x="251" y="48"/>
                    <a:pt x="246" y="42"/>
                  </a:cubicBezTo>
                  <a:cubicBezTo>
                    <a:pt x="240" y="37"/>
                    <a:pt x="224" y="43"/>
                    <a:pt x="202" y="57"/>
                  </a:cubicBezTo>
                  <a:cubicBezTo>
                    <a:pt x="207" y="32"/>
                    <a:pt x="206" y="14"/>
                    <a:pt x="199" y="11"/>
                  </a:cubicBezTo>
                  <a:cubicBezTo>
                    <a:pt x="192" y="8"/>
                    <a:pt x="179" y="20"/>
                    <a:pt x="164" y="42"/>
                  </a:cubicBezTo>
                  <a:cubicBezTo>
                    <a:pt x="159" y="16"/>
                    <a:pt x="152" y="0"/>
                    <a:pt x="144" y="0"/>
                  </a:cubicBezTo>
                  <a:cubicBezTo>
                    <a:pt x="136" y="0"/>
                    <a:pt x="129" y="16"/>
                    <a:pt x="124" y="42"/>
                  </a:cubicBezTo>
                  <a:cubicBezTo>
                    <a:pt x="109" y="20"/>
                    <a:pt x="96" y="8"/>
                    <a:pt x="89" y="11"/>
                  </a:cubicBezTo>
                  <a:cubicBezTo>
                    <a:pt x="81" y="14"/>
                    <a:pt x="81" y="32"/>
                    <a:pt x="86" y="57"/>
                  </a:cubicBezTo>
                  <a:cubicBezTo>
                    <a:pt x="64" y="43"/>
                    <a:pt x="48" y="37"/>
                    <a:pt x="42" y="42"/>
                  </a:cubicBezTo>
                  <a:cubicBezTo>
                    <a:pt x="36" y="48"/>
                    <a:pt x="43" y="64"/>
                    <a:pt x="57" y="86"/>
                  </a:cubicBezTo>
                  <a:cubicBezTo>
                    <a:pt x="31" y="81"/>
                    <a:pt x="14" y="82"/>
                    <a:pt x="11" y="89"/>
                  </a:cubicBezTo>
                  <a:cubicBezTo>
                    <a:pt x="8" y="96"/>
                    <a:pt x="20" y="109"/>
                    <a:pt x="42" y="124"/>
                  </a:cubicBezTo>
                  <a:cubicBezTo>
                    <a:pt x="16" y="129"/>
                    <a:pt x="0" y="136"/>
                    <a:pt x="0" y="144"/>
                  </a:cubicBezTo>
                  <a:cubicBezTo>
                    <a:pt x="0" y="152"/>
                    <a:pt x="16" y="159"/>
                    <a:pt x="42" y="164"/>
                  </a:cubicBezTo>
                  <a:cubicBezTo>
                    <a:pt x="20" y="179"/>
                    <a:pt x="8" y="192"/>
                    <a:pt x="11" y="199"/>
                  </a:cubicBezTo>
                  <a:cubicBezTo>
                    <a:pt x="14" y="207"/>
                    <a:pt x="31" y="207"/>
                    <a:pt x="57" y="202"/>
                  </a:cubicBezTo>
                  <a:cubicBezTo>
                    <a:pt x="43" y="224"/>
                    <a:pt x="36" y="240"/>
                    <a:pt x="42" y="246"/>
                  </a:cubicBezTo>
                  <a:cubicBezTo>
                    <a:pt x="48" y="252"/>
                    <a:pt x="64" y="245"/>
                    <a:pt x="86" y="231"/>
                  </a:cubicBezTo>
                  <a:cubicBezTo>
                    <a:pt x="81" y="257"/>
                    <a:pt x="81" y="274"/>
                    <a:pt x="89" y="277"/>
                  </a:cubicBezTo>
                  <a:cubicBezTo>
                    <a:pt x="96" y="280"/>
                    <a:pt x="109" y="268"/>
                    <a:pt x="124" y="246"/>
                  </a:cubicBezTo>
                  <a:cubicBezTo>
                    <a:pt x="129" y="272"/>
                    <a:pt x="136" y="288"/>
                    <a:pt x="144" y="288"/>
                  </a:cubicBezTo>
                  <a:cubicBezTo>
                    <a:pt x="152" y="288"/>
                    <a:pt x="159" y="272"/>
                    <a:pt x="164" y="246"/>
                  </a:cubicBezTo>
                  <a:cubicBezTo>
                    <a:pt x="179" y="268"/>
                    <a:pt x="192" y="280"/>
                    <a:pt x="199" y="277"/>
                  </a:cubicBezTo>
                  <a:cubicBezTo>
                    <a:pt x="206" y="274"/>
                    <a:pt x="207" y="257"/>
                    <a:pt x="202" y="231"/>
                  </a:cubicBezTo>
                  <a:cubicBezTo>
                    <a:pt x="224" y="245"/>
                    <a:pt x="240" y="252"/>
                    <a:pt x="246" y="246"/>
                  </a:cubicBezTo>
                  <a:cubicBezTo>
                    <a:pt x="251" y="240"/>
                    <a:pt x="245" y="224"/>
                    <a:pt x="231" y="202"/>
                  </a:cubicBezTo>
                  <a:cubicBezTo>
                    <a:pt x="256" y="207"/>
                    <a:pt x="274" y="207"/>
                    <a:pt x="277" y="199"/>
                  </a:cubicBezTo>
                  <a:cubicBezTo>
                    <a:pt x="280" y="192"/>
                    <a:pt x="268" y="179"/>
                    <a:pt x="246" y="164"/>
                  </a:cubicBezTo>
                  <a:cubicBezTo>
                    <a:pt x="272" y="159"/>
                    <a:pt x="288" y="152"/>
                    <a:pt x="288" y="144"/>
                  </a:cubicBezTo>
                  <a:close/>
                  <a:moveTo>
                    <a:pt x="146" y="228"/>
                  </a:moveTo>
                  <a:cubicBezTo>
                    <a:pt x="142" y="228"/>
                    <a:pt x="142" y="228"/>
                    <a:pt x="142" y="228"/>
                  </a:cubicBezTo>
                  <a:cubicBezTo>
                    <a:pt x="138" y="228"/>
                    <a:pt x="138" y="227"/>
                    <a:pt x="138" y="223"/>
                  </a:cubicBezTo>
                  <a:cubicBezTo>
                    <a:pt x="138" y="214"/>
                    <a:pt x="138" y="214"/>
                    <a:pt x="138" y="214"/>
                  </a:cubicBezTo>
                  <a:cubicBezTo>
                    <a:pt x="131" y="214"/>
                    <a:pt x="103" y="210"/>
                    <a:pt x="103" y="204"/>
                  </a:cubicBezTo>
                  <a:cubicBezTo>
                    <a:pt x="103" y="203"/>
                    <a:pt x="103" y="203"/>
                    <a:pt x="103" y="202"/>
                  </a:cubicBezTo>
                  <a:cubicBezTo>
                    <a:pt x="109" y="185"/>
                    <a:pt x="109" y="185"/>
                    <a:pt x="109" y="185"/>
                  </a:cubicBezTo>
                  <a:cubicBezTo>
                    <a:pt x="109" y="184"/>
                    <a:pt x="110" y="183"/>
                    <a:pt x="111" y="183"/>
                  </a:cubicBezTo>
                  <a:cubicBezTo>
                    <a:pt x="112" y="183"/>
                    <a:pt x="125" y="191"/>
                    <a:pt x="138" y="192"/>
                  </a:cubicBezTo>
                  <a:cubicBezTo>
                    <a:pt x="138" y="153"/>
                    <a:pt x="138" y="153"/>
                    <a:pt x="138" y="153"/>
                  </a:cubicBezTo>
                  <a:cubicBezTo>
                    <a:pt x="125" y="147"/>
                    <a:pt x="102" y="140"/>
                    <a:pt x="102" y="113"/>
                  </a:cubicBezTo>
                  <a:cubicBezTo>
                    <a:pt x="102" y="84"/>
                    <a:pt x="128" y="75"/>
                    <a:pt x="138" y="75"/>
                  </a:cubicBezTo>
                  <a:cubicBezTo>
                    <a:pt x="138" y="65"/>
                    <a:pt x="138" y="65"/>
                    <a:pt x="138" y="65"/>
                  </a:cubicBezTo>
                  <a:cubicBezTo>
                    <a:pt x="138" y="61"/>
                    <a:pt x="138" y="61"/>
                    <a:pt x="142" y="61"/>
                  </a:cubicBezTo>
                  <a:cubicBezTo>
                    <a:pt x="146" y="61"/>
                    <a:pt x="146" y="61"/>
                    <a:pt x="146" y="61"/>
                  </a:cubicBezTo>
                  <a:cubicBezTo>
                    <a:pt x="150" y="61"/>
                    <a:pt x="150" y="61"/>
                    <a:pt x="150" y="65"/>
                  </a:cubicBezTo>
                  <a:cubicBezTo>
                    <a:pt x="150" y="75"/>
                    <a:pt x="150" y="75"/>
                    <a:pt x="150" y="75"/>
                  </a:cubicBezTo>
                  <a:cubicBezTo>
                    <a:pt x="156" y="75"/>
                    <a:pt x="182" y="80"/>
                    <a:pt x="182" y="86"/>
                  </a:cubicBezTo>
                  <a:cubicBezTo>
                    <a:pt x="182" y="87"/>
                    <a:pt x="182" y="88"/>
                    <a:pt x="182" y="89"/>
                  </a:cubicBezTo>
                  <a:cubicBezTo>
                    <a:pt x="175" y="102"/>
                    <a:pt x="175" y="102"/>
                    <a:pt x="175" y="102"/>
                  </a:cubicBezTo>
                  <a:cubicBezTo>
                    <a:pt x="175" y="104"/>
                    <a:pt x="174" y="104"/>
                    <a:pt x="173" y="104"/>
                  </a:cubicBezTo>
                  <a:cubicBezTo>
                    <a:pt x="172" y="104"/>
                    <a:pt x="159" y="96"/>
                    <a:pt x="150" y="96"/>
                  </a:cubicBezTo>
                  <a:cubicBezTo>
                    <a:pt x="150" y="133"/>
                    <a:pt x="150" y="133"/>
                    <a:pt x="150" y="133"/>
                  </a:cubicBezTo>
                  <a:cubicBezTo>
                    <a:pt x="163" y="140"/>
                    <a:pt x="186" y="149"/>
                    <a:pt x="186" y="175"/>
                  </a:cubicBezTo>
                  <a:cubicBezTo>
                    <a:pt x="186" y="203"/>
                    <a:pt x="164" y="212"/>
                    <a:pt x="150" y="214"/>
                  </a:cubicBezTo>
                  <a:cubicBezTo>
                    <a:pt x="150" y="223"/>
                    <a:pt x="150" y="223"/>
                    <a:pt x="150" y="223"/>
                  </a:cubicBezTo>
                  <a:cubicBezTo>
                    <a:pt x="150" y="227"/>
                    <a:pt x="150" y="228"/>
                    <a:pt x="146" y="228"/>
                  </a:cubicBezTo>
                  <a:close/>
                </a:path>
              </a:pathLst>
            </a:custGeom>
            <a:grpFill/>
            <a:ln>
              <a:noFill/>
            </a:ln>
          </p:spPr>
          <p:txBody>
            <a:bodyPr vert="horz" wrap="square" lIns="68580" tIns="34290" rIns="68580" bIns="34290" numCol="1" anchor="t" anchorCtr="0" compatLnSpc="1"/>
            <a:lstStyle/>
            <a:p>
              <a:endParaRPr lang="zh-CN" altLang="en-US"/>
            </a:p>
          </p:txBody>
        </p:sp>
        <p:sp>
          <p:nvSpPr>
            <p:cNvPr id="419" name="Freeform 423"/>
            <p:cNvSpPr/>
            <p:nvPr/>
          </p:nvSpPr>
          <p:spPr bwMode="auto">
            <a:xfrm>
              <a:off x="4767263" y="3246710"/>
              <a:ext cx="10716" cy="23813"/>
            </a:xfrm>
            <a:custGeom>
              <a:avLst/>
              <a:gdLst>
                <a:gd name="T0" fmla="*/ 14 w 14"/>
                <a:gd name="T1" fmla="*/ 0 h 33"/>
                <a:gd name="T2" fmla="*/ 0 w 14"/>
                <a:gd name="T3" fmla="*/ 16 h 33"/>
                <a:gd name="T4" fmla="*/ 14 w 14"/>
                <a:gd name="T5" fmla="*/ 33 h 33"/>
                <a:gd name="T6" fmla="*/ 14 w 14"/>
                <a:gd name="T7" fmla="*/ 0 h 33"/>
              </a:gdLst>
              <a:ahLst/>
              <a:cxnLst>
                <a:cxn ang="0">
                  <a:pos x="T0" y="T1"/>
                </a:cxn>
                <a:cxn ang="0">
                  <a:pos x="T2" y="T3"/>
                </a:cxn>
                <a:cxn ang="0">
                  <a:pos x="T4" y="T5"/>
                </a:cxn>
                <a:cxn ang="0">
                  <a:pos x="T6" y="T7"/>
                </a:cxn>
              </a:cxnLst>
              <a:rect l="0" t="0" r="r" b="b"/>
              <a:pathLst>
                <a:path w="14" h="33">
                  <a:moveTo>
                    <a:pt x="14" y="0"/>
                  </a:moveTo>
                  <a:cubicBezTo>
                    <a:pt x="10" y="1"/>
                    <a:pt x="0" y="4"/>
                    <a:pt x="0" y="16"/>
                  </a:cubicBezTo>
                  <a:cubicBezTo>
                    <a:pt x="0" y="27"/>
                    <a:pt x="10" y="31"/>
                    <a:pt x="14" y="33"/>
                  </a:cubicBezTo>
                  <a:lnTo>
                    <a:pt x="14" y="0"/>
                  </a:lnTo>
                  <a:close/>
                </a:path>
              </a:pathLst>
            </a:custGeom>
            <a:grpFill/>
            <a:ln>
              <a:noFill/>
            </a:ln>
          </p:spPr>
          <p:txBody>
            <a:bodyPr vert="horz" wrap="square" lIns="68580" tIns="34290" rIns="68580" bIns="34290" numCol="1" anchor="t" anchorCtr="0" compatLnSpc="1"/>
            <a:lstStyle/>
            <a:p>
              <a:endParaRPr lang="zh-CN" altLang="en-US"/>
            </a:p>
          </p:txBody>
        </p:sp>
        <p:sp>
          <p:nvSpPr>
            <p:cNvPr id="420" name="Freeform 424"/>
            <p:cNvSpPr/>
            <p:nvPr/>
          </p:nvSpPr>
          <p:spPr bwMode="auto">
            <a:xfrm>
              <a:off x="4785122" y="3290763"/>
              <a:ext cx="9525" cy="26194"/>
            </a:xfrm>
            <a:custGeom>
              <a:avLst/>
              <a:gdLst>
                <a:gd name="T0" fmla="*/ 0 w 13"/>
                <a:gd name="T1" fmla="*/ 35 h 35"/>
                <a:gd name="T2" fmla="*/ 13 w 13"/>
                <a:gd name="T3" fmla="*/ 19 h 35"/>
                <a:gd name="T4" fmla="*/ 0 w 13"/>
                <a:gd name="T5" fmla="*/ 0 h 35"/>
                <a:gd name="T6" fmla="*/ 0 w 13"/>
                <a:gd name="T7" fmla="*/ 35 h 35"/>
              </a:gdLst>
              <a:ahLst/>
              <a:cxnLst>
                <a:cxn ang="0">
                  <a:pos x="T0" y="T1"/>
                </a:cxn>
                <a:cxn ang="0">
                  <a:pos x="T2" y="T3"/>
                </a:cxn>
                <a:cxn ang="0">
                  <a:pos x="T4" y="T5"/>
                </a:cxn>
                <a:cxn ang="0">
                  <a:pos x="T6" y="T7"/>
                </a:cxn>
              </a:cxnLst>
              <a:rect l="0" t="0" r="r" b="b"/>
              <a:pathLst>
                <a:path w="13" h="35">
                  <a:moveTo>
                    <a:pt x="0" y="35"/>
                  </a:moveTo>
                  <a:cubicBezTo>
                    <a:pt x="6" y="34"/>
                    <a:pt x="13" y="30"/>
                    <a:pt x="13" y="19"/>
                  </a:cubicBezTo>
                  <a:cubicBezTo>
                    <a:pt x="13" y="7"/>
                    <a:pt x="5" y="3"/>
                    <a:pt x="0" y="0"/>
                  </a:cubicBezTo>
                  <a:lnTo>
                    <a:pt x="0" y="35"/>
                  </a:lnTo>
                  <a:close/>
                </a:path>
              </a:pathLst>
            </a:custGeom>
            <a:grpFill/>
            <a:ln>
              <a:noFill/>
            </a:ln>
          </p:spPr>
          <p:txBody>
            <a:bodyPr vert="horz" wrap="square" lIns="68580" tIns="34290" rIns="68580" bIns="34290" numCol="1" anchor="t" anchorCtr="0" compatLnSpc="1"/>
            <a:lstStyle/>
            <a:p>
              <a:endParaRPr lang="zh-CN" altLang="en-US"/>
            </a:p>
          </p:txBody>
        </p:sp>
        <p:sp>
          <p:nvSpPr>
            <p:cNvPr id="421" name="Rectangle 425"/>
            <p:cNvSpPr>
              <a:spLocks noChangeArrowheads="1"/>
            </p:cNvSpPr>
            <p:nvPr/>
          </p:nvSpPr>
          <p:spPr bwMode="auto">
            <a:xfrm>
              <a:off x="2276475" y="2819276"/>
              <a:ext cx="101204" cy="13097"/>
            </a:xfrm>
            <a:prstGeom prst="rect">
              <a:avLst/>
            </a:prstGeom>
            <a:grpFill/>
            <a:ln>
              <a:noFill/>
            </a:ln>
          </p:spPr>
          <p:txBody>
            <a:bodyPr vert="horz" wrap="square" lIns="68580" tIns="34290" rIns="68580" bIns="34290" numCol="1" anchor="t" anchorCtr="0" compatLnSpc="1"/>
            <a:lstStyle/>
            <a:p>
              <a:endParaRPr lang="zh-CN" altLang="en-US"/>
            </a:p>
          </p:txBody>
        </p:sp>
        <p:sp>
          <p:nvSpPr>
            <p:cNvPr id="422" name="Rectangle 426"/>
            <p:cNvSpPr>
              <a:spLocks noChangeArrowheads="1"/>
            </p:cNvSpPr>
            <p:nvPr/>
          </p:nvSpPr>
          <p:spPr bwMode="auto">
            <a:xfrm>
              <a:off x="2276475" y="2857376"/>
              <a:ext cx="101204" cy="13097"/>
            </a:xfrm>
            <a:prstGeom prst="rect">
              <a:avLst/>
            </a:prstGeom>
            <a:grpFill/>
            <a:ln>
              <a:noFill/>
            </a:ln>
          </p:spPr>
          <p:txBody>
            <a:bodyPr vert="horz" wrap="square" lIns="68580" tIns="34290" rIns="68580" bIns="34290" numCol="1" anchor="t" anchorCtr="0" compatLnSpc="1"/>
            <a:lstStyle/>
            <a:p>
              <a:endParaRPr lang="zh-CN" altLang="en-US"/>
            </a:p>
          </p:txBody>
        </p:sp>
        <p:sp>
          <p:nvSpPr>
            <p:cNvPr id="423" name="Rectangle 427"/>
            <p:cNvSpPr>
              <a:spLocks noChangeArrowheads="1"/>
            </p:cNvSpPr>
            <p:nvPr/>
          </p:nvSpPr>
          <p:spPr bwMode="auto">
            <a:xfrm>
              <a:off x="2276475" y="2894285"/>
              <a:ext cx="101204" cy="14288"/>
            </a:xfrm>
            <a:prstGeom prst="rect">
              <a:avLst/>
            </a:prstGeom>
            <a:grpFill/>
            <a:ln>
              <a:noFill/>
            </a:ln>
          </p:spPr>
          <p:txBody>
            <a:bodyPr vert="horz" wrap="square" lIns="68580" tIns="34290" rIns="68580" bIns="34290" numCol="1" anchor="t" anchorCtr="0" compatLnSpc="1"/>
            <a:lstStyle/>
            <a:p>
              <a:endParaRPr lang="zh-CN" altLang="en-US"/>
            </a:p>
          </p:txBody>
        </p:sp>
        <p:sp>
          <p:nvSpPr>
            <p:cNvPr id="424" name="Rectangle 428"/>
            <p:cNvSpPr>
              <a:spLocks noChangeArrowheads="1"/>
            </p:cNvSpPr>
            <p:nvPr/>
          </p:nvSpPr>
          <p:spPr bwMode="auto">
            <a:xfrm>
              <a:off x="2168129" y="2819276"/>
              <a:ext cx="83344" cy="89297"/>
            </a:xfrm>
            <a:prstGeom prst="rect">
              <a:avLst/>
            </a:prstGeom>
            <a:grpFill/>
            <a:ln>
              <a:noFill/>
            </a:ln>
          </p:spPr>
          <p:txBody>
            <a:bodyPr vert="horz" wrap="square" lIns="68580" tIns="34290" rIns="68580" bIns="34290" numCol="1" anchor="t" anchorCtr="0" compatLnSpc="1"/>
            <a:lstStyle/>
            <a:p>
              <a:endParaRPr lang="zh-CN" altLang="en-US"/>
            </a:p>
          </p:txBody>
        </p:sp>
        <p:sp>
          <p:nvSpPr>
            <p:cNvPr id="425" name="Freeform 429"/>
            <p:cNvSpPr/>
            <p:nvPr/>
          </p:nvSpPr>
          <p:spPr bwMode="auto">
            <a:xfrm>
              <a:off x="1332310" y="1085726"/>
              <a:ext cx="179785" cy="179785"/>
            </a:xfrm>
            <a:custGeom>
              <a:avLst/>
              <a:gdLst>
                <a:gd name="T0" fmla="*/ 13 w 151"/>
                <a:gd name="T1" fmla="*/ 13 h 151"/>
                <a:gd name="T2" fmla="*/ 25 w 151"/>
                <a:gd name="T3" fmla="*/ 13 h 151"/>
                <a:gd name="T4" fmla="*/ 151 w 151"/>
                <a:gd name="T5" fmla="*/ 13 h 151"/>
                <a:gd name="T6" fmla="*/ 151 w 151"/>
                <a:gd name="T7" fmla="*/ 0 h 151"/>
                <a:gd name="T8" fmla="*/ 0 w 151"/>
                <a:gd name="T9" fmla="*/ 0 h 151"/>
                <a:gd name="T10" fmla="*/ 0 w 151"/>
                <a:gd name="T11" fmla="*/ 151 h 151"/>
                <a:gd name="T12" fmla="*/ 13 w 151"/>
                <a:gd name="T13" fmla="*/ 151 h 151"/>
                <a:gd name="T14" fmla="*/ 13 w 151"/>
                <a:gd name="T15" fmla="*/ 25 h 151"/>
                <a:gd name="T16" fmla="*/ 13 w 151"/>
                <a:gd name="T17"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1">
                  <a:moveTo>
                    <a:pt x="13" y="13"/>
                  </a:moveTo>
                  <a:lnTo>
                    <a:pt x="25" y="13"/>
                  </a:lnTo>
                  <a:lnTo>
                    <a:pt x="151" y="13"/>
                  </a:lnTo>
                  <a:lnTo>
                    <a:pt x="151" y="0"/>
                  </a:lnTo>
                  <a:lnTo>
                    <a:pt x="0" y="0"/>
                  </a:lnTo>
                  <a:lnTo>
                    <a:pt x="0" y="151"/>
                  </a:lnTo>
                  <a:lnTo>
                    <a:pt x="13" y="151"/>
                  </a:lnTo>
                  <a:lnTo>
                    <a:pt x="13" y="25"/>
                  </a:lnTo>
                  <a:lnTo>
                    <a:pt x="13" y="13"/>
                  </a:lnTo>
                  <a:close/>
                </a:path>
              </a:pathLst>
            </a:custGeom>
            <a:grpFill/>
            <a:ln>
              <a:noFill/>
            </a:ln>
          </p:spPr>
          <p:txBody>
            <a:bodyPr vert="horz" wrap="square" lIns="68580" tIns="34290" rIns="68580" bIns="34290" numCol="1" anchor="t" anchorCtr="0" compatLnSpc="1"/>
            <a:lstStyle/>
            <a:p>
              <a:endParaRPr lang="zh-CN" altLang="en-US"/>
            </a:p>
          </p:txBody>
        </p:sp>
        <p:sp>
          <p:nvSpPr>
            <p:cNvPr id="426" name="Oval 430"/>
            <p:cNvSpPr>
              <a:spLocks noChangeArrowheads="1"/>
            </p:cNvSpPr>
            <p:nvPr/>
          </p:nvSpPr>
          <p:spPr bwMode="auto">
            <a:xfrm>
              <a:off x="1429941" y="1186929"/>
              <a:ext cx="44054" cy="44054"/>
            </a:xfrm>
            <a:prstGeom prst="ellipse">
              <a:avLst/>
            </a:prstGeom>
            <a:grpFill/>
            <a:ln>
              <a:noFill/>
            </a:ln>
          </p:spPr>
          <p:txBody>
            <a:bodyPr vert="horz" wrap="square" lIns="68580" tIns="34290" rIns="68580" bIns="34290" numCol="1" anchor="t" anchorCtr="0" compatLnSpc="1"/>
            <a:lstStyle/>
            <a:p>
              <a:endParaRPr lang="zh-CN" altLang="en-US"/>
            </a:p>
          </p:txBody>
        </p:sp>
        <p:sp>
          <p:nvSpPr>
            <p:cNvPr id="427" name="Freeform 431"/>
            <p:cNvSpPr>
              <a:spLocks noEditPoints="1"/>
            </p:cNvSpPr>
            <p:nvPr/>
          </p:nvSpPr>
          <p:spPr bwMode="auto">
            <a:xfrm>
              <a:off x="1362075" y="1115492"/>
              <a:ext cx="179785" cy="179785"/>
            </a:xfrm>
            <a:custGeom>
              <a:avLst/>
              <a:gdLst>
                <a:gd name="T0" fmla="*/ 0 w 247"/>
                <a:gd name="T1" fmla="*/ 0 h 247"/>
                <a:gd name="T2" fmla="*/ 0 w 247"/>
                <a:gd name="T3" fmla="*/ 247 h 247"/>
                <a:gd name="T4" fmla="*/ 247 w 247"/>
                <a:gd name="T5" fmla="*/ 247 h 247"/>
                <a:gd name="T6" fmla="*/ 247 w 247"/>
                <a:gd name="T7" fmla="*/ 0 h 247"/>
                <a:gd name="T8" fmla="*/ 0 w 247"/>
                <a:gd name="T9" fmla="*/ 0 h 247"/>
                <a:gd name="T10" fmla="*/ 53 w 247"/>
                <a:gd name="T11" fmla="*/ 90 h 247"/>
                <a:gd name="T12" fmla="*/ 57 w 247"/>
                <a:gd name="T13" fmla="*/ 85 h 247"/>
                <a:gd name="T14" fmla="*/ 87 w 247"/>
                <a:gd name="T15" fmla="*/ 85 h 247"/>
                <a:gd name="T16" fmla="*/ 87 w 247"/>
                <a:gd name="T17" fmla="*/ 85 h 247"/>
                <a:gd name="T18" fmla="*/ 91 w 247"/>
                <a:gd name="T19" fmla="*/ 77 h 247"/>
                <a:gd name="T20" fmla="*/ 97 w 247"/>
                <a:gd name="T21" fmla="*/ 74 h 247"/>
                <a:gd name="T22" fmla="*/ 151 w 247"/>
                <a:gd name="T23" fmla="*/ 74 h 247"/>
                <a:gd name="T24" fmla="*/ 157 w 247"/>
                <a:gd name="T25" fmla="*/ 77 h 247"/>
                <a:gd name="T26" fmla="*/ 161 w 247"/>
                <a:gd name="T27" fmla="*/ 85 h 247"/>
                <a:gd name="T28" fmla="*/ 161 w 247"/>
                <a:gd name="T29" fmla="*/ 85 h 247"/>
                <a:gd name="T30" fmla="*/ 190 w 247"/>
                <a:gd name="T31" fmla="*/ 85 h 247"/>
                <a:gd name="T32" fmla="*/ 194 w 247"/>
                <a:gd name="T33" fmla="*/ 90 h 247"/>
                <a:gd name="T34" fmla="*/ 194 w 247"/>
                <a:gd name="T35" fmla="*/ 169 h 247"/>
                <a:gd name="T36" fmla="*/ 190 w 247"/>
                <a:gd name="T37" fmla="*/ 174 h 247"/>
                <a:gd name="T38" fmla="*/ 57 w 247"/>
                <a:gd name="T39" fmla="*/ 174 h 247"/>
                <a:gd name="T40" fmla="*/ 53 w 247"/>
                <a:gd name="T41" fmla="*/ 169 h 247"/>
                <a:gd name="T42" fmla="*/ 53 w 247"/>
                <a:gd name="T43" fmla="*/ 9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7" h="247">
                  <a:moveTo>
                    <a:pt x="0" y="0"/>
                  </a:moveTo>
                  <a:cubicBezTo>
                    <a:pt x="0" y="247"/>
                    <a:pt x="0" y="247"/>
                    <a:pt x="0" y="247"/>
                  </a:cubicBezTo>
                  <a:cubicBezTo>
                    <a:pt x="247" y="247"/>
                    <a:pt x="247" y="247"/>
                    <a:pt x="247" y="247"/>
                  </a:cubicBezTo>
                  <a:cubicBezTo>
                    <a:pt x="247" y="0"/>
                    <a:pt x="247" y="0"/>
                    <a:pt x="247" y="0"/>
                  </a:cubicBezTo>
                  <a:lnTo>
                    <a:pt x="0" y="0"/>
                  </a:lnTo>
                  <a:close/>
                  <a:moveTo>
                    <a:pt x="53" y="90"/>
                  </a:moveTo>
                  <a:cubicBezTo>
                    <a:pt x="53" y="87"/>
                    <a:pt x="55" y="85"/>
                    <a:pt x="57" y="85"/>
                  </a:cubicBezTo>
                  <a:cubicBezTo>
                    <a:pt x="87" y="85"/>
                    <a:pt x="87" y="85"/>
                    <a:pt x="87" y="85"/>
                  </a:cubicBezTo>
                  <a:cubicBezTo>
                    <a:pt x="87" y="85"/>
                    <a:pt x="87" y="85"/>
                    <a:pt x="87" y="85"/>
                  </a:cubicBezTo>
                  <a:cubicBezTo>
                    <a:pt x="91" y="77"/>
                    <a:pt x="91" y="77"/>
                    <a:pt x="91" y="77"/>
                  </a:cubicBezTo>
                  <a:cubicBezTo>
                    <a:pt x="92" y="75"/>
                    <a:pt x="94" y="74"/>
                    <a:pt x="97" y="74"/>
                  </a:cubicBezTo>
                  <a:cubicBezTo>
                    <a:pt x="151" y="74"/>
                    <a:pt x="151" y="74"/>
                    <a:pt x="151" y="74"/>
                  </a:cubicBezTo>
                  <a:cubicBezTo>
                    <a:pt x="153" y="74"/>
                    <a:pt x="156" y="75"/>
                    <a:pt x="157" y="77"/>
                  </a:cubicBezTo>
                  <a:cubicBezTo>
                    <a:pt x="161" y="85"/>
                    <a:pt x="161" y="85"/>
                    <a:pt x="161" y="85"/>
                  </a:cubicBezTo>
                  <a:cubicBezTo>
                    <a:pt x="161" y="85"/>
                    <a:pt x="161" y="85"/>
                    <a:pt x="161" y="85"/>
                  </a:cubicBezTo>
                  <a:cubicBezTo>
                    <a:pt x="190" y="85"/>
                    <a:pt x="190" y="85"/>
                    <a:pt x="190" y="85"/>
                  </a:cubicBezTo>
                  <a:cubicBezTo>
                    <a:pt x="192" y="85"/>
                    <a:pt x="194" y="87"/>
                    <a:pt x="194" y="90"/>
                  </a:cubicBezTo>
                  <a:cubicBezTo>
                    <a:pt x="194" y="169"/>
                    <a:pt x="194" y="169"/>
                    <a:pt x="194" y="169"/>
                  </a:cubicBezTo>
                  <a:cubicBezTo>
                    <a:pt x="194" y="172"/>
                    <a:pt x="192" y="174"/>
                    <a:pt x="190" y="174"/>
                  </a:cubicBezTo>
                  <a:cubicBezTo>
                    <a:pt x="57" y="174"/>
                    <a:pt x="57" y="174"/>
                    <a:pt x="57" y="174"/>
                  </a:cubicBezTo>
                  <a:cubicBezTo>
                    <a:pt x="55" y="174"/>
                    <a:pt x="53" y="172"/>
                    <a:pt x="53" y="169"/>
                  </a:cubicBezTo>
                  <a:lnTo>
                    <a:pt x="53" y="90"/>
                  </a:lnTo>
                  <a:close/>
                </a:path>
              </a:pathLst>
            </a:custGeom>
            <a:grpFill/>
            <a:ln>
              <a:noFill/>
            </a:ln>
          </p:spPr>
          <p:txBody>
            <a:bodyPr vert="horz" wrap="square" lIns="68580" tIns="34290" rIns="68580" bIns="34290" numCol="1" anchor="t" anchorCtr="0" compatLnSpc="1"/>
            <a:lstStyle/>
            <a:p>
              <a:endParaRPr lang="zh-CN" altLang="en-US"/>
            </a:p>
          </p:txBody>
        </p:sp>
        <p:sp>
          <p:nvSpPr>
            <p:cNvPr id="428" name="Freeform 432"/>
            <p:cNvSpPr/>
            <p:nvPr/>
          </p:nvSpPr>
          <p:spPr bwMode="auto">
            <a:xfrm>
              <a:off x="1750219" y="1085726"/>
              <a:ext cx="179785" cy="179785"/>
            </a:xfrm>
            <a:custGeom>
              <a:avLst/>
              <a:gdLst>
                <a:gd name="T0" fmla="*/ 13 w 151"/>
                <a:gd name="T1" fmla="*/ 13 h 151"/>
                <a:gd name="T2" fmla="*/ 25 w 151"/>
                <a:gd name="T3" fmla="*/ 13 h 151"/>
                <a:gd name="T4" fmla="*/ 151 w 151"/>
                <a:gd name="T5" fmla="*/ 13 h 151"/>
                <a:gd name="T6" fmla="*/ 151 w 151"/>
                <a:gd name="T7" fmla="*/ 0 h 151"/>
                <a:gd name="T8" fmla="*/ 0 w 151"/>
                <a:gd name="T9" fmla="*/ 0 h 151"/>
                <a:gd name="T10" fmla="*/ 0 w 151"/>
                <a:gd name="T11" fmla="*/ 151 h 151"/>
                <a:gd name="T12" fmla="*/ 13 w 151"/>
                <a:gd name="T13" fmla="*/ 151 h 151"/>
                <a:gd name="T14" fmla="*/ 13 w 151"/>
                <a:gd name="T15" fmla="*/ 25 h 151"/>
                <a:gd name="T16" fmla="*/ 13 w 151"/>
                <a:gd name="T17"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1">
                  <a:moveTo>
                    <a:pt x="13" y="13"/>
                  </a:moveTo>
                  <a:lnTo>
                    <a:pt x="25" y="13"/>
                  </a:lnTo>
                  <a:lnTo>
                    <a:pt x="151" y="13"/>
                  </a:lnTo>
                  <a:lnTo>
                    <a:pt x="151" y="0"/>
                  </a:lnTo>
                  <a:lnTo>
                    <a:pt x="0" y="0"/>
                  </a:lnTo>
                  <a:lnTo>
                    <a:pt x="0" y="151"/>
                  </a:lnTo>
                  <a:lnTo>
                    <a:pt x="13" y="151"/>
                  </a:lnTo>
                  <a:lnTo>
                    <a:pt x="13" y="25"/>
                  </a:lnTo>
                  <a:lnTo>
                    <a:pt x="13" y="13"/>
                  </a:lnTo>
                  <a:close/>
                </a:path>
              </a:pathLst>
            </a:custGeom>
            <a:grpFill/>
            <a:ln>
              <a:noFill/>
            </a:ln>
          </p:spPr>
          <p:txBody>
            <a:bodyPr vert="horz" wrap="square" lIns="68580" tIns="34290" rIns="68580" bIns="34290" numCol="1" anchor="t" anchorCtr="0" compatLnSpc="1"/>
            <a:lstStyle/>
            <a:p>
              <a:endParaRPr lang="zh-CN" altLang="en-US"/>
            </a:p>
          </p:txBody>
        </p:sp>
        <p:sp>
          <p:nvSpPr>
            <p:cNvPr id="429" name="Freeform 433"/>
            <p:cNvSpPr>
              <a:spLocks noEditPoints="1"/>
            </p:cNvSpPr>
            <p:nvPr/>
          </p:nvSpPr>
          <p:spPr bwMode="auto">
            <a:xfrm>
              <a:off x="1779985" y="1115492"/>
              <a:ext cx="179785" cy="179785"/>
            </a:xfrm>
            <a:custGeom>
              <a:avLst/>
              <a:gdLst>
                <a:gd name="T0" fmla="*/ 0 w 247"/>
                <a:gd name="T1" fmla="*/ 0 h 247"/>
                <a:gd name="T2" fmla="*/ 0 w 247"/>
                <a:gd name="T3" fmla="*/ 247 h 247"/>
                <a:gd name="T4" fmla="*/ 247 w 247"/>
                <a:gd name="T5" fmla="*/ 247 h 247"/>
                <a:gd name="T6" fmla="*/ 247 w 247"/>
                <a:gd name="T7" fmla="*/ 0 h 247"/>
                <a:gd name="T8" fmla="*/ 0 w 247"/>
                <a:gd name="T9" fmla="*/ 0 h 247"/>
                <a:gd name="T10" fmla="*/ 53 w 247"/>
                <a:gd name="T11" fmla="*/ 87 h 247"/>
                <a:gd name="T12" fmla="*/ 61 w 247"/>
                <a:gd name="T13" fmla="*/ 79 h 247"/>
                <a:gd name="T14" fmla="*/ 147 w 247"/>
                <a:gd name="T15" fmla="*/ 79 h 247"/>
                <a:gd name="T16" fmla="*/ 155 w 247"/>
                <a:gd name="T17" fmla="*/ 87 h 247"/>
                <a:gd name="T18" fmla="*/ 155 w 247"/>
                <a:gd name="T19" fmla="*/ 105 h 247"/>
                <a:gd name="T20" fmla="*/ 194 w 247"/>
                <a:gd name="T21" fmla="*/ 86 h 247"/>
                <a:gd name="T22" fmla="*/ 194 w 247"/>
                <a:gd name="T23" fmla="*/ 162 h 247"/>
                <a:gd name="T24" fmla="*/ 155 w 247"/>
                <a:gd name="T25" fmla="*/ 143 h 247"/>
                <a:gd name="T26" fmla="*/ 155 w 247"/>
                <a:gd name="T27" fmla="*/ 160 h 247"/>
                <a:gd name="T28" fmla="*/ 147 w 247"/>
                <a:gd name="T29" fmla="*/ 168 h 247"/>
                <a:gd name="T30" fmla="*/ 61 w 247"/>
                <a:gd name="T31" fmla="*/ 168 h 247"/>
                <a:gd name="T32" fmla="*/ 53 w 247"/>
                <a:gd name="T33" fmla="*/ 160 h 247"/>
                <a:gd name="T34" fmla="*/ 53 w 247"/>
                <a:gd name="T35" fmla="*/ 8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 h="247">
                  <a:moveTo>
                    <a:pt x="0" y="0"/>
                  </a:moveTo>
                  <a:cubicBezTo>
                    <a:pt x="0" y="247"/>
                    <a:pt x="0" y="247"/>
                    <a:pt x="0" y="247"/>
                  </a:cubicBezTo>
                  <a:cubicBezTo>
                    <a:pt x="247" y="247"/>
                    <a:pt x="247" y="247"/>
                    <a:pt x="247" y="247"/>
                  </a:cubicBezTo>
                  <a:cubicBezTo>
                    <a:pt x="247" y="0"/>
                    <a:pt x="247" y="0"/>
                    <a:pt x="247" y="0"/>
                  </a:cubicBezTo>
                  <a:lnTo>
                    <a:pt x="0" y="0"/>
                  </a:lnTo>
                  <a:close/>
                  <a:moveTo>
                    <a:pt x="53" y="87"/>
                  </a:moveTo>
                  <a:cubicBezTo>
                    <a:pt x="53" y="83"/>
                    <a:pt x="57" y="79"/>
                    <a:pt x="61" y="79"/>
                  </a:cubicBezTo>
                  <a:cubicBezTo>
                    <a:pt x="147" y="79"/>
                    <a:pt x="147" y="79"/>
                    <a:pt x="147" y="79"/>
                  </a:cubicBezTo>
                  <a:cubicBezTo>
                    <a:pt x="151" y="79"/>
                    <a:pt x="155" y="83"/>
                    <a:pt x="155" y="87"/>
                  </a:cubicBezTo>
                  <a:cubicBezTo>
                    <a:pt x="155" y="105"/>
                    <a:pt x="155" y="105"/>
                    <a:pt x="155" y="105"/>
                  </a:cubicBezTo>
                  <a:cubicBezTo>
                    <a:pt x="194" y="86"/>
                    <a:pt x="194" y="86"/>
                    <a:pt x="194" y="86"/>
                  </a:cubicBezTo>
                  <a:cubicBezTo>
                    <a:pt x="194" y="162"/>
                    <a:pt x="194" y="162"/>
                    <a:pt x="194" y="162"/>
                  </a:cubicBezTo>
                  <a:cubicBezTo>
                    <a:pt x="155" y="143"/>
                    <a:pt x="155" y="143"/>
                    <a:pt x="155" y="143"/>
                  </a:cubicBezTo>
                  <a:cubicBezTo>
                    <a:pt x="155" y="160"/>
                    <a:pt x="155" y="160"/>
                    <a:pt x="155" y="160"/>
                  </a:cubicBezTo>
                  <a:cubicBezTo>
                    <a:pt x="155" y="164"/>
                    <a:pt x="151" y="168"/>
                    <a:pt x="147" y="168"/>
                  </a:cubicBezTo>
                  <a:cubicBezTo>
                    <a:pt x="61" y="168"/>
                    <a:pt x="61" y="168"/>
                    <a:pt x="61" y="168"/>
                  </a:cubicBezTo>
                  <a:cubicBezTo>
                    <a:pt x="57" y="168"/>
                    <a:pt x="53" y="164"/>
                    <a:pt x="53" y="160"/>
                  </a:cubicBezTo>
                  <a:lnTo>
                    <a:pt x="53" y="87"/>
                  </a:lnTo>
                  <a:close/>
                </a:path>
              </a:pathLst>
            </a:custGeom>
            <a:grpFill/>
            <a:ln>
              <a:noFill/>
            </a:ln>
          </p:spPr>
          <p:txBody>
            <a:bodyPr vert="horz" wrap="square" lIns="68580" tIns="34290" rIns="68580" bIns="34290" numCol="1" anchor="t" anchorCtr="0" compatLnSpc="1"/>
            <a:lstStyle/>
            <a:p>
              <a:endParaRPr lang="zh-CN" altLang="en-US"/>
            </a:p>
          </p:txBody>
        </p:sp>
        <p:sp>
          <p:nvSpPr>
            <p:cNvPr id="430" name="Freeform 434"/>
            <p:cNvSpPr/>
            <p:nvPr/>
          </p:nvSpPr>
          <p:spPr bwMode="auto">
            <a:xfrm>
              <a:off x="5930504" y="1107157"/>
              <a:ext cx="209550" cy="165497"/>
            </a:xfrm>
            <a:custGeom>
              <a:avLst/>
              <a:gdLst>
                <a:gd name="T0" fmla="*/ 176 w 176"/>
                <a:gd name="T1" fmla="*/ 41 h 139"/>
                <a:gd name="T2" fmla="*/ 88 w 176"/>
                <a:gd name="T3" fmla="*/ 0 h 139"/>
                <a:gd name="T4" fmla="*/ 0 w 176"/>
                <a:gd name="T5" fmla="*/ 41 h 139"/>
                <a:gd name="T6" fmla="*/ 2 w 176"/>
                <a:gd name="T7" fmla="*/ 56 h 139"/>
                <a:gd name="T8" fmla="*/ 60 w 176"/>
                <a:gd name="T9" fmla="*/ 56 h 139"/>
                <a:gd name="T10" fmla="*/ 49 w 176"/>
                <a:gd name="T11" fmla="*/ 120 h 139"/>
                <a:gd name="T12" fmla="*/ 50 w 176"/>
                <a:gd name="T13" fmla="*/ 139 h 139"/>
                <a:gd name="T14" fmla="*/ 126 w 176"/>
                <a:gd name="T15" fmla="*/ 139 h 139"/>
                <a:gd name="T16" fmla="*/ 127 w 176"/>
                <a:gd name="T17" fmla="*/ 120 h 139"/>
                <a:gd name="T18" fmla="*/ 116 w 176"/>
                <a:gd name="T19" fmla="*/ 56 h 139"/>
                <a:gd name="T20" fmla="*/ 174 w 176"/>
                <a:gd name="T21" fmla="*/ 56 h 139"/>
                <a:gd name="T22" fmla="*/ 176 w 176"/>
                <a:gd name="T23" fmla="*/ 4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39">
                  <a:moveTo>
                    <a:pt x="176" y="41"/>
                  </a:moveTo>
                  <a:lnTo>
                    <a:pt x="88" y="0"/>
                  </a:lnTo>
                  <a:lnTo>
                    <a:pt x="0" y="41"/>
                  </a:lnTo>
                  <a:lnTo>
                    <a:pt x="2" y="56"/>
                  </a:lnTo>
                  <a:lnTo>
                    <a:pt x="60" y="56"/>
                  </a:lnTo>
                  <a:lnTo>
                    <a:pt x="49" y="120"/>
                  </a:lnTo>
                  <a:lnTo>
                    <a:pt x="50" y="139"/>
                  </a:lnTo>
                  <a:lnTo>
                    <a:pt x="126" y="139"/>
                  </a:lnTo>
                  <a:lnTo>
                    <a:pt x="127" y="120"/>
                  </a:lnTo>
                  <a:lnTo>
                    <a:pt x="116" y="56"/>
                  </a:lnTo>
                  <a:lnTo>
                    <a:pt x="174" y="56"/>
                  </a:lnTo>
                  <a:lnTo>
                    <a:pt x="176" y="41"/>
                  </a:lnTo>
                  <a:close/>
                </a:path>
              </a:pathLst>
            </a:custGeom>
            <a:grpFill/>
            <a:ln>
              <a:noFill/>
            </a:ln>
          </p:spPr>
          <p:txBody>
            <a:bodyPr vert="horz" wrap="square" lIns="68580" tIns="34290" rIns="68580" bIns="34290" numCol="1" anchor="t" anchorCtr="0" compatLnSpc="1"/>
            <a:lstStyle/>
            <a:p>
              <a:endParaRPr lang="zh-CN" altLang="en-US"/>
            </a:p>
          </p:txBody>
        </p:sp>
        <p:sp>
          <p:nvSpPr>
            <p:cNvPr id="431" name="Freeform 435"/>
            <p:cNvSpPr>
              <a:spLocks noEditPoints="1"/>
            </p:cNvSpPr>
            <p:nvPr/>
          </p:nvSpPr>
          <p:spPr bwMode="auto">
            <a:xfrm>
              <a:off x="6766322" y="1108348"/>
              <a:ext cx="209550" cy="164306"/>
            </a:xfrm>
            <a:custGeom>
              <a:avLst/>
              <a:gdLst>
                <a:gd name="T0" fmla="*/ 176 w 176"/>
                <a:gd name="T1" fmla="*/ 40 h 138"/>
                <a:gd name="T2" fmla="*/ 88 w 176"/>
                <a:gd name="T3" fmla="*/ 0 h 138"/>
                <a:gd name="T4" fmla="*/ 0 w 176"/>
                <a:gd name="T5" fmla="*/ 40 h 138"/>
                <a:gd name="T6" fmla="*/ 2 w 176"/>
                <a:gd name="T7" fmla="*/ 56 h 138"/>
                <a:gd name="T8" fmla="*/ 59 w 176"/>
                <a:gd name="T9" fmla="*/ 56 h 138"/>
                <a:gd name="T10" fmla="*/ 49 w 176"/>
                <a:gd name="T11" fmla="*/ 119 h 138"/>
                <a:gd name="T12" fmla="*/ 50 w 176"/>
                <a:gd name="T13" fmla="*/ 138 h 138"/>
                <a:gd name="T14" fmla="*/ 126 w 176"/>
                <a:gd name="T15" fmla="*/ 138 h 138"/>
                <a:gd name="T16" fmla="*/ 127 w 176"/>
                <a:gd name="T17" fmla="*/ 119 h 138"/>
                <a:gd name="T18" fmla="*/ 116 w 176"/>
                <a:gd name="T19" fmla="*/ 56 h 138"/>
                <a:gd name="T20" fmla="*/ 174 w 176"/>
                <a:gd name="T21" fmla="*/ 56 h 138"/>
                <a:gd name="T22" fmla="*/ 176 w 176"/>
                <a:gd name="T23" fmla="*/ 40 h 138"/>
                <a:gd name="T24" fmla="*/ 54 w 176"/>
                <a:gd name="T25" fmla="*/ 115 h 138"/>
                <a:gd name="T26" fmla="*/ 68 w 176"/>
                <a:gd name="T27" fmla="*/ 35 h 138"/>
                <a:gd name="T28" fmla="*/ 23 w 176"/>
                <a:gd name="T29" fmla="*/ 35 h 138"/>
                <a:gd name="T30" fmla="*/ 88 w 176"/>
                <a:gd name="T31" fmla="*/ 5 h 138"/>
                <a:gd name="T32" fmla="*/ 153 w 176"/>
                <a:gd name="T33" fmla="*/ 35 h 138"/>
                <a:gd name="T34" fmla="*/ 107 w 176"/>
                <a:gd name="T35" fmla="*/ 35 h 138"/>
                <a:gd name="T36" fmla="*/ 122 w 176"/>
                <a:gd name="T37" fmla="*/ 115 h 138"/>
                <a:gd name="T38" fmla="*/ 54 w 176"/>
                <a:gd name="T39" fmla="*/ 1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38">
                  <a:moveTo>
                    <a:pt x="176" y="40"/>
                  </a:moveTo>
                  <a:lnTo>
                    <a:pt x="88" y="0"/>
                  </a:lnTo>
                  <a:lnTo>
                    <a:pt x="0" y="40"/>
                  </a:lnTo>
                  <a:lnTo>
                    <a:pt x="2" y="56"/>
                  </a:lnTo>
                  <a:lnTo>
                    <a:pt x="59" y="56"/>
                  </a:lnTo>
                  <a:lnTo>
                    <a:pt x="49" y="119"/>
                  </a:lnTo>
                  <a:lnTo>
                    <a:pt x="50" y="138"/>
                  </a:lnTo>
                  <a:lnTo>
                    <a:pt x="126" y="138"/>
                  </a:lnTo>
                  <a:lnTo>
                    <a:pt x="127" y="119"/>
                  </a:lnTo>
                  <a:lnTo>
                    <a:pt x="116" y="56"/>
                  </a:lnTo>
                  <a:lnTo>
                    <a:pt x="174" y="56"/>
                  </a:lnTo>
                  <a:lnTo>
                    <a:pt x="176" y="40"/>
                  </a:lnTo>
                  <a:close/>
                  <a:moveTo>
                    <a:pt x="54" y="115"/>
                  </a:moveTo>
                  <a:lnTo>
                    <a:pt x="68" y="35"/>
                  </a:lnTo>
                  <a:lnTo>
                    <a:pt x="23" y="35"/>
                  </a:lnTo>
                  <a:lnTo>
                    <a:pt x="88" y="5"/>
                  </a:lnTo>
                  <a:lnTo>
                    <a:pt x="153" y="35"/>
                  </a:lnTo>
                  <a:lnTo>
                    <a:pt x="107" y="35"/>
                  </a:lnTo>
                  <a:lnTo>
                    <a:pt x="122" y="115"/>
                  </a:lnTo>
                  <a:lnTo>
                    <a:pt x="54" y="115"/>
                  </a:lnTo>
                  <a:close/>
                </a:path>
              </a:pathLst>
            </a:custGeom>
            <a:grpFill/>
            <a:ln>
              <a:noFill/>
            </a:ln>
          </p:spPr>
          <p:txBody>
            <a:bodyPr vert="horz" wrap="square" lIns="68580" tIns="34290" rIns="68580" bIns="34290" numCol="1" anchor="t" anchorCtr="0" compatLnSpc="1"/>
            <a:lstStyle/>
            <a:p>
              <a:endParaRPr lang="zh-CN" altLang="en-US"/>
            </a:p>
          </p:txBody>
        </p:sp>
        <p:sp>
          <p:nvSpPr>
            <p:cNvPr id="432" name="Freeform 436"/>
            <p:cNvSpPr/>
            <p:nvPr/>
          </p:nvSpPr>
          <p:spPr bwMode="auto">
            <a:xfrm>
              <a:off x="6348413" y="1101204"/>
              <a:ext cx="209550" cy="175022"/>
            </a:xfrm>
            <a:custGeom>
              <a:avLst/>
              <a:gdLst>
                <a:gd name="T0" fmla="*/ 113 w 176"/>
                <a:gd name="T1" fmla="*/ 61 h 147"/>
                <a:gd name="T2" fmla="*/ 108 w 176"/>
                <a:gd name="T3" fmla="*/ 0 h 147"/>
                <a:gd name="T4" fmla="*/ 68 w 176"/>
                <a:gd name="T5" fmla="*/ 0 h 147"/>
                <a:gd name="T6" fmla="*/ 62 w 176"/>
                <a:gd name="T7" fmla="*/ 61 h 147"/>
                <a:gd name="T8" fmla="*/ 0 w 176"/>
                <a:gd name="T9" fmla="*/ 61 h 147"/>
                <a:gd name="T10" fmla="*/ 1 w 176"/>
                <a:gd name="T11" fmla="*/ 78 h 147"/>
                <a:gd name="T12" fmla="*/ 88 w 176"/>
                <a:gd name="T13" fmla="*/ 147 h 147"/>
                <a:gd name="T14" fmla="*/ 174 w 176"/>
                <a:gd name="T15" fmla="*/ 78 h 147"/>
                <a:gd name="T16" fmla="*/ 176 w 176"/>
                <a:gd name="T17" fmla="*/ 61 h 147"/>
                <a:gd name="T18" fmla="*/ 113 w 176"/>
                <a:gd name="T19" fmla="*/ 6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47">
                  <a:moveTo>
                    <a:pt x="113" y="61"/>
                  </a:moveTo>
                  <a:lnTo>
                    <a:pt x="108" y="0"/>
                  </a:lnTo>
                  <a:lnTo>
                    <a:pt x="68" y="0"/>
                  </a:lnTo>
                  <a:lnTo>
                    <a:pt x="62" y="61"/>
                  </a:lnTo>
                  <a:lnTo>
                    <a:pt x="0" y="61"/>
                  </a:lnTo>
                  <a:lnTo>
                    <a:pt x="1" y="78"/>
                  </a:lnTo>
                  <a:lnTo>
                    <a:pt x="88" y="147"/>
                  </a:lnTo>
                  <a:lnTo>
                    <a:pt x="174" y="78"/>
                  </a:lnTo>
                  <a:lnTo>
                    <a:pt x="176" y="61"/>
                  </a:lnTo>
                  <a:lnTo>
                    <a:pt x="113" y="61"/>
                  </a:lnTo>
                  <a:close/>
                </a:path>
              </a:pathLst>
            </a:custGeom>
            <a:grpFill/>
            <a:ln>
              <a:noFill/>
            </a:ln>
          </p:spPr>
          <p:txBody>
            <a:bodyPr vert="horz" wrap="square" lIns="68580" tIns="34290" rIns="68580" bIns="34290" numCol="1" anchor="t" anchorCtr="0" compatLnSpc="1"/>
            <a:lstStyle/>
            <a:p>
              <a:endParaRPr lang="zh-CN" altLang="en-US"/>
            </a:p>
          </p:txBody>
        </p:sp>
        <p:sp>
          <p:nvSpPr>
            <p:cNvPr id="433" name="Freeform 437"/>
            <p:cNvSpPr>
              <a:spLocks noEditPoints="1"/>
            </p:cNvSpPr>
            <p:nvPr/>
          </p:nvSpPr>
          <p:spPr bwMode="auto">
            <a:xfrm>
              <a:off x="7184232" y="1103585"/>
              <a:ext cx="208360" cy="172641"/>
            </a:xfrm>
            <a:custGeom>
              <a:avLst/>
              <a:gdLst>
                <a:gd name="T0" fmla="*/ 113 w 175"/>
                <a:gd name="T1" fmla="*/ 61 h 145"/>
                <a:gd name="T2" fmla="*/ 108 w 175"/>
                <a:gd name="T3" fmla="*/ 0 h 145"/>
                <a:gd name="T4" fmla="*/ 68 w 175"/>
                <a:gd name="T5" fmla="*/ 0 h 145"/>
                <a:gd name="T6" fmla="*/ 62 w 175"/>
                <a:gd name="T7" fmla="*/ 61 h 145"/>
                <a:gd name="T8" fmla="*/ 0 w 175"/>
                <a:gd name="T9" fmla="*/ 61 h 145"/>
                <a:gd name="T10" fmla="*/ 2 w 175"/>
                <a:gd name="T11" fmla="*/ 77 h 145"/>
                <a:gd name="T12" fmla="*/ 88 w 175"/>
                <a:gd name="T13" fmla="*/ 145 h 145"/>
                <a:gd name="T14" fmla="*/ 173 w 175"/>
                <a:gd name="T15" fmla="*/ 77 h 145"/>
                <a:gd name="T16" fmla="*/ 175 w 175"/>
                <a:gd name="T17" fmla="*/ 61 h 145"/>
                <a:gd name="T18" fmla="*/ 113 w 175"/>
                <a:gd name="T19" fmla="*/ 61 h 145"/>
                <a:gd name="T20" fmla="*/ 67 w 175"/>
                <a:gd name="T21" fmla="*/ 66 h 145"/>
                <a:gd name="T22" fmla="*/ 72 w 175"/>
                <a:gd name="T23" fmla="*/ 5 h 145"/>
                <a:gd name="T24" fmla="*/ 103 w 175"/>
                <a:gd name="T25" fmla="*/ 5 h 145"/>
                <a:gd name="T26" fmla="*/ 109 w 175"/>
                <a:gd name="T27" fmla="*/ 66 h 145"/>
                <a:gd name="T28" fmla="*/ 161 w 175"/>
                <a:gd name="T29" fmla="*/ 66 h 145"/>
                <a:gd name="T30" fmla="*/ 88 w 175"/>
                <a:gd name="T31" fmla="*/ 120 h 145"/>
                <a:gd name="T32" fmla="*/ 15 w 175"/>
                <a:gd name="T33" fmla="*/ 66 h 145"/>
                <a:gd name="T34" fmla="*/ 67 w 175"/>
                <a:gd name="T35" fmla="*/ 6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45">
                  <a:moveTo>
                    <a:pt x="113" y="61"/>
                  </a:moveTo>
                  <a:lnTo>
                    <a:pt x="108" y="0"/>
                  </a:lnTo>
                  <a:lnTo>
                    <a:pt x="68" y="0"/>
                  </a:lnTo>
                  <a:lnTo>
                    <a:pt x="62" y="61"/>
                  </a:lnTo>
                  <a:lnTo>
                    <a:pt x="0" y="61"/>
                  </a:lnTo>
                  <a:lnTo>
                    <a:pt x="2" y="77"/>
                  </a:lnTo>
                  <a:lnTo>
                    <a:pt x="88" y="145"/>
                  </a:lnTo>
                  <a:lnTo>
                    <a:pt x="173" y="77"/>
                  </a:lnTo>
                  <a:lnTo>
                    <a:pt x="175" y="61"/>
                  </a:lnTo>
                  <a:lnTo>
                    <a:pt x="113" y="61"/>
                  </a:lnTo>
                  <a:close/>
                  <a:moveTo>
                    <a:pt x="67" y="66"/>
                  </a:moveTo>
                  <a:lnTo>
                    <a:pt x="72" y="5"/>
                  </a:lnTo>
                  <a:lnTo>
                    <a:pt x="103" y="5"/>
                  </a:lnTo>
                  <a:lnTo>
                    <a:pt x="109" y="66"/>
                  </a:lnTo>
                  <a:lnTo>
                    <a:pt x="161" y="66"/>
                  </a:lnTo>
                  <a:lnTo>
                    <a:pt x="88" y="120"/>
                  </a:lnTo>
                  <a:lnTo>
                    <a:pt x="15" y="66"/>
                  </a:lnTo>
                  <a:lnTo>
                    <a:pt x="67" y="66"/>
                  </a:lnTo>
                  <a:close/>
                </a:path>
              </a:pathLst>
            </a:custGeom>
            <a:grpFill/>
            <a:ln>
              <a:noFill/>
            </a:ln>
          </p:spPr>
          <p:txBody>
            <a:bodyPr vert="horz" wrap="square" lIns="68580" tIns="34290" rIns="68580" bIns="34290" numCol="1" anchor="t" anchorCtr="0" compatLnSpc="1"/>
            <a:lstStyle/>
            <a:p>
              <a:endParaRPr lang="zh-CN" altLang="en-US"/>
            </a:p>
          </p:txBody>
        </p:sp>
        <p:sp>
          <p:nvSpPr>
            <p:cNvPr id="434" name="Freeform 438"/>
            <p:cNvSpPr/>
            <p:nvPr/>
          </p:nvSpPr>
          <p:spPr bwMode="auto">
            <a:xfrm>
              <a:off x="8081963" y="3349104"/>
              <a:ext cx="0" cy="119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a:noFill/>
            </a:ln>
          </p:spPr>
          <p:txBody>
            <a:bodyPr vert="horz" wrap="square" lIns="68580" tIns="34290" rIns="68580" bIns="34290" numCol="1" anchor="t" anchorCtr="0" compatLnSpc="1"/>
            <a:lstStyle/>
            <a:p>
              <a:endParaRPr lang="zh-CN" altLang="en-US"/>
            </a:p>
          </p:txBody>
        </p:sp>
        <p:sp>
          <p:nvSpPr>
            <p:cNvPr id="435" name="Freeform 439"/>
            <p:cNvSpPr/>
            <p:nvPr/>
          </p:nvSpPr>
          <p:spPr bwMode="auto">
            <a:xfrm>
              <a:off x="8087916" y="3350294"/>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36" name="Freeform 440"/>
            <p:cNvSpPr/>
            <p:nvPr/>
          </p:nvSpPr>
          <p:spPr bwMode="auto">
            <a:xfrm>
              <a:off x="8085535" y="33502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437" name="Freeform 441"/>
            <p:cNvSpPr/>
            <p:nvPr/>
          </p:nvSpPr>
          <p:spPr bwMode="auto">
            <a:xfrm>
              <a:off x="8090297" y="3350294"/>
              <a:ext cx="119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438" name="Freeform 442"/>
            <p:cNvSpPr/>
            <p:nvPr/>
          </p:nvSpPr>
          <p:spPr bwMode="auto">
            <a:xfrm>
              <a:off x="8071247" y="3344341"/>
              <a:ext cx="0" cy="119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p:spPr>
          <p:txBody>
            <a:bodyPr vert="horz" wrap="square" lIns="68580" tIns="34290" rIns="68580" bIns="34290" numCol="1" anchor="t" anchorCtr="0" compatLnSpc="1"/>
            <a:lstStyle/>
            <a:p>
              <a:endParaRPr lang="zh-CN" altLang="en-US"/>
            </a:p>
          </p:txBody>
        </p:sp>
        <p:sp>
          <p:nvSpPr>
            <p:cNvPr id="439" name="Freeform 443"/>
            <p:cNvSpPr/>
            <p:nvPr/>
          </p:nvSpPr>
          <p:spPr bwMode="auto">
            <a:xfrm>
              <a:off x="8079581" y="3347913"/>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40" name="Freeform 444"/>
            <p:cNvSpPr/>
            <p:nvPr/>
          </p:nvSpPr>
          <p:spPr bwMode="auto">
            <a:xfrm>
              <a:off x="8067675" y="3343150"/>
              <a:ext cx="119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41" name="Freeform 445"/>
            <p:cNvSpPr/>
            <p:nvPr/>
          </p:nvSpPr>
          <p:spPr bwMode="auto">
            <a:xfrm>
              <a:off x="8073629" y="3346722"/>
              <a:ext cx="119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42" name="Freeform 446"/>
            <p:cNvSpPr/>
            <p:nvPr/>
          </p:nvSpPr>
          <p:spPr bwMode="auto">
            <a:xfrm>
              <a:off x="8076010" y="3347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443" name="Freeform 447"/>
            <p:cNvSpPr/>
            <p:nvPr/>
          </p:nvSpPr>
          <p:spPr bwMode="auto">
            <a:xfrm>
              <a:off x="8092679" y="33502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444" name="Freeform 448"/>
            <p:cNvSpPr/>
            <p:nvPr/>
          </p:nvSpPr>
          <p:spPr bwMode="auto">
            <a:xfrm>
              <a:off x="8106966" y="3344341"/>
              <a:ext cx="1191"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45" name="Freeform 449"/>
            <p:cNvSpPr/>
            <p:nvPr/>
          </p:nvSpPr>
          <p:spPr bwMode="auto">
            <a:xfrm>
              <a:off x="8061722" y="3224088"/>
              <a:ext cx="4763" cy="7144"/>
            </a:xfrm>
            <a:custGeom>
              <a:avLst/>
              <a:gdLst>
                <a:gd name="T0" fmla="*/ 0 w 7"/>
                <a:gd name="T1" fmla="*/ 9 h 9"/>
                <a:gd name="T2" fmla="*/ 7 w 7"/>
                <a:gd name="T3" fmla="*/ 0 h 9"/>
                <a:gd name="T4" fmla="*/ 6 w 7"/>
                <a:gd name="T5" fmla="*/ 1 h 9"/>
                <a:gd name="T6" fmla="*/ 0 w 7"/>
                <a:gd name="T7" fmla="*/ 9 h 9"/>
              </a:gdLst>
              <a:ahLst/>
              <a:cxnLst>
                <a:cxn ang="0">
                  <a:pos x="T0" y="T1"/>
                </a:cxn>
                <a:cxn ang="0">
                  <a:pos x="T2" y="T3"/>
                </a:cxn>
                <a:cxn ang="0">
                  <a:pos x="T4" y="T5"/>
                </a:cxn>
                <a:cxn ang="0">
                  <a:pos x="T6" y="T7"/>
                </a:cxn>
              </a:cxnLst>
              <a:rect l="0" t="0" r="r" b="b"/>
              <a:pathLst>
                <a:path w="7" h="9">
                  <a:moveTo>
                    <a:pt x="0" y="9"/>
                  </a:moveTo>
                  <a:cubicBezTo>
                    <a:pt x="2" y="6"/>
                    <a:pt x="4" y="3"/>
                    <a:pt x="7" y="0"/>
                  </a:cubicBezTo>
                  <a:cubicBezTo>
                    <a:pt x="6" y="1"/>
                    <a:pt x="6" y="1"/>
                    <a:pt x="6" y="1"/>
                  </a:cubicBezTo>
                  <a:cubicBezTo>
                    <a:pt x="4" y="3"/>
                    <a:pt x="2" y="6"/>
                    <a:pt x="0" y="9"/>
                  </a:cubicBezTo>
                  <a:close/>
                </a:path>
              </a:pathLst>
            </a:custGeom>
            <a:grpFill/>
            <a:ln>
              <a:noFill/>
            </a:ln>
          </p:spPr>
          <p:txBody>
            <a:bodyPr vert="horz" wrap="square" lIns="68580" tIns="34290" rIns="68580" bIns="34290" numCol="1" anchor="t" anchorCtr="0" compatLnSpc="1"/>
            <a:lstStyle/>
            <a:p>
              <a:endParaRPr lang="zh-CN" altLang="en-US"/>
            </a:p>
          </p:txBody>
        </p:sp>
        <p:sp>
          <p:nvSpPr>
            <p:cNvPr id="446" name="Freeform 450"/>
            <p:cNvSpPr/>
            <p:nvPr/>
          </p:nvSpPr>
          <p:spPr bwMode="auto">
            <a:xfrm>
              <a:off x="8104585" y="3345532"/>
              <a:ext cx="1191" cy="119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47" name="Freeform 451"/>
            <p:cNvSpPr/>
            <p:nvPr/>
          </p:nvSpPr>
          <p:spPr bwMode="auto">
            <a:xfrm>
              <a:off x="8099822" y="3347913"/>
              <a:ext cx="119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48" name="Freeform 452"/>
            <p:cNvSpPr/>
            <p:nvPr/>
          </p:nvSpPr>
          <p:spPr bwMode="auto">
            <a:xfrm>
              <a:off x="8097441" y="3349104"/>
              <a:ext cx="1191" cy="119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49" name="Freeform 453"/>
            <p:cNvSpPr/>
            <p:nvPr/>
          </p:nvSpPr>
          <p:spPr bwMode="auto">
            <a:xfrm>
              <a:off x="8102204" y="3346723"/>
              <a:ext cx="1191" cy="119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50" name="Freeform 454"/>
            <p:cNvSpPr/>
            <p:nvPr/>
          </p:nvSpPr>
          <p:spPr bwMode="auto">
            <a:xfrm>
              <a:off x="8095060" y="3350294"/>
              <a:ext cx="119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51" name="Freeform 455"/>
            <p:cNvSpPr/>
            <p:nvPr/>
          </p:nvSpPr>
          <p:spPr bwMode="auto">
            <a:xfrm>
              <a:off x="8045054" y="32538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452" name="Freeform 456"/>
            <p:cNvSpPr/>
            <p:nvPr/>
          </p:nvSpPr>
          <p:spPr bwMode="auto">
            <a:xfrm>
              <a:off x="8037910" y="32550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453" name="Freeform 457"/>
            <p:cNvSpPr/>
            <p:nvPr/>
          </p:nvSpPr>
          <p:spPr bwMode="auto">
            <a:xfrm>
              <a:off x="8035529" y="3257425"/>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454" name="Freeform 458"/>
            <p:cNvSpPr/>
            <p:nvPr/>
          </p:nvSpPr>
          <p:spPr bwMode="auto">
            <a:xfrm>
              <a:off x="8033147" y="3257425"/>
              <a:ext cx="0" cy="119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p:spPr>
          <p:txBody>
            <a:bodyPr vert="horz" wrap="square" lIns="68580" tIns="34290" rIns="68580" bIns="34290" numCol="1" anchor="t" anchorCtr="0" compatLnSpc="1"/>
            <a:lstStyle/>
            <a:p>
              <a:endParaRPr lang="zh-CN" altLang="en-US"/>
            </a:p>
          </p:txBody>
        </p:sp>
        <p:sp>
          <p:nvSpPr>
            <p:cNvPr id="455" name="Freeform 459"/>
            <p:cNvSpPr/>
            <p:nvPr/>
          </p:nvSpPr>
          <p:spPr bwMode="auto">
            <a:xfrm>
              <a:off x="8042672" y="3253854"/>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456" name="Freeform 460"/>
            <p:cNvSpPr/>
            <p:nvPr/>
          </p:nvSpPr>
          <p:spPr bwMode="auto">
            <a:xfrm>
              <a:off x="8065294" y="3340769"/>
              <a:ext cx="0" cy="119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p:spPr>
          <p:txBody>
            <a:bodyPr vert="horz" wrap="square" lIns="68580" tIns="34290" rIns="68580" bIns="34290" numCol="1" anchor="t" anchorCtr="0" compatLnSpc="1"/>
            <a:lstStyle/>
            <a:p>
              <a:endParaRPr lang="zh-CN" altLang="en-US"/>
            </a:p>
          </p:txBody>
        </p:sp>
        <p:sp>
          <p:nvSpPr>
            <p:cNvPr id="457" name="Freeform 461"/>
            <p:cNvSpPr/>
            <p:nvPr/>
          </p:nvSpPr>
          <p:spPr bwMode="auto">
            <a:xfrm>
              <a:off x="8030766" y="3258616"/>
              <a:ext cx="1191" cy="119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p:spPr>
          <p:txBody>
            <a:bodyPr vert="horz" wrap="square" lIns="68580" tIns="34290" rIns="68580" bIns="34290" numCol="1" anchor="t" anchorCtr="0" compatLnSpc="1"/>
            <a:lstStyle/>
            <a:p>
              <a:endParaRPr lang="zh-CN" altLang="en-US"/>
            </a:p>
          </p:txBody>
        </p:sp>
        <p:sp>
          <p:nvSpPr>
            <p:cNvPr id="458" name="Freeform 462"/>
            <p:cNvSpPr/>
            <p:nvPr/>
          </p:nvSpPr>
          <p:spPr bwMode="auto">
            <a:xfrm>
              <a:off x="8040291" y="3255044"/>
              <a:ext cx="119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459" name="Freeform 463"/>
            <p:cNvSpPr/>
            <p:nvPr/>
          </p:nvSpPr>
          <p:spPr bwMode="auto">
            <a:xfrm>
              <a:off x="8061722" y="3339579"/>
              <a:ext cx="119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60" name="Freeform 464"/>
            <p:cNvSpPr/>
            <p:nvPr/>
          </p:nvSpPr>
          <p:spPr bwMode="auto">
            <a:xfrm>
              <a:off x="8055769" y="3334816"/>
              <a:ext cx="1191" cy="119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a:noFill/>
            </a:ln>
          </p:spPr>
          <p:txBody>
            <a:bodyPr vert="horz" wrap="square" lIns="68580" tIns="34290" rIns="68580" bIns="34290" numCol="1" anchor="t" anchorCtr="0" compatLnSpc="1"/>
            <a:lstStyle/>
            <a:p>
              <a:endParaRPr lang="zh-CN" altLang="en-US"/>
            </a:p>
          </p:txBody>
        </p:sp>
        <p:sp>
          <p:nvSpPr>
            <p:cNvPr id="461" name="Freeform 465"/>
            <p:cNvSpPr/>
            <p:nvPr/>
          </p:nvSpPr>
          <p:spPr bwMode="auto">
            <a:xfrm>
              <a:off x="8048625" y="3327673"/>
              <a:ext cx="0" cy="119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p:spPr>
          <p:txBody>
            <a:bodyPr vert="horz" wrap="square" lIns="68580" tIns="34290" rIns="68580" bIns="34290" numCol="1" anchor="t" anchorCtr="0" compatLnSpc="1"/>
            <a:lstStyle/>
            <a:p>
              <a:endParaRPr lang="zh-CN" altLang="en-US"/>
            </a:p>
          </p:txBody>
        </p:sp>
        <p:sp>
          <p:nvSpPr>
            <p:cNvPr id="462" name="Freeform 466"/>
            <p:cNvSpPr/>
            <p:nvPr/>
          </p:nvSpPr>
          <p:spPr bwMode="auto">
            <a:xfrm>
              <a:off x="8059341" y="3337198"/>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68580" tIns="34290" rIns="68580" bIns="34290" numCol="1" anchor="t" anchorCtr="0" compatLnSpc="1"/>
            <a:lstStyle/>
            <a:p>
              <a:endParaRPr lang="zh-CN" altLang="en-US"/>
            </a:p>
          </p:txBody>
        </p:sp>
        <p:sp>
          <p:nvSpPr>
            <p:cNvPr id="463" name="Freeform 467"/>
            <p:cNvSpPr/>
            <p:nvPr/>
          </p:nvSpPr>
          <p:spPr bwMode="auto">
            <a:xfrm>
              <a:off x="8054579" y="3333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a:p>
          </p:txBody>
        </p:sp>
        <p:sp>
          <p:nvSpPr>
            <p:cNvPr id="464" name="Freeform 468"/>
            <p:cNvSpPr/>
            <p:nvPr/>
          </p:nvSpPr>
          <p:spPr bwMode="auto">
            <a:xfrm>
              <a:off x="8051006" y="3330054"/>
              <a:ext cx="0" cy="119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68580" tIns="34290" rIns="68580" bIns="34290" numCol="1" anchor="t" anchorCtr="0" compatLnSpc="1"/>
            <a:lstStyle/>
            <a:p>
              <a:endParaRPr lang="zh-CN" altLang="en-US"/>
            </a:p>
          </p:txBody>
        </p:sp>
        <p:sp>
          <p:nvSpPr>
            <p:cNvPr id="465" name="Freeform 469"/>
            <p:cNvSpPr/>
            <p:nvPr/>
          </p:nvSpPr>
          <p:spPr bwMode="auto">
            <a:xfrm>
              <a:off x="8096251" y="3168129"/>
              <a:ext cx="107156" cy="105966"/>
            </a:xfrm>
            <a:custGeom>
              <a:avLst/>
              <a:gdLst>
                <a:gd name="T0" fmla="*/ 56 w 147"/>
                <a:gd name="T1" fmla="*/ 91 h 147"/>
                <a:gd name="T2" fmla="*/ 92 w 147"/>
                <a:gd name="T3" fmla="*/ 143 h 147"/>
                <a:gd name="T4" fmla="*/ 93 w 147"/>
                <a:gd name="T5" fmla="*/ 147 h 147"/>
                <a:gd name="T6" fmla="*/ 123 w 147"/>
                <a:gd name="T7" fmla="*/ 135 h 147"/>
                <a:gd name="T8" fmla="*/ 99 w 147"/>
                <a:gd name="T9" fmla="*/ 48 h 147"/>
                <a:gd name="T10" fmla="*/ 11 w 147"/>
                <a:gd name="T11" fmla="*/ 24 h 147"/>
                <a:gd name="T12" fmla="*/ 0 w 147"/>
                <a:gd name="T13" fmla="*/ 54 h 147"/>
                <a:gd name="T14" fmla="*/ 56 w 147"/>
                <a:gd name="T15" fmla="*/ 91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7">
                  <a:moveTo>
                    <a:pt x="56" y="91"/>
                  </a:moveTo>
                  <a:cubicBezTo>
                    <a:pt x="74" y="109"/>
                    <a:pt x="86" y="126"/>
                    <a:pt x="92" y="143"/>
                  </a:cubicBezTo>
                  <a:cubicBezTo>
                    <a:pt x="92" y="144"/>
                    <a:pt x="93" y="145"/>
                    <a:pt x="93" y="147"/>
                  </a:cubicBezTo>
                  <a:cubicBezTo>
                    <a:pt x="104" y="147"/>
                    <a:pt x="114" y="144"/>
                    <a:pt x="123" y="135"/>
                  </a:cubicBezTo>
                  <a:cubicBezTo>
                    <a:pt x="147" y="111"/>
                    <a:pt x="128" y="77"/>
                    <a:pt x="99" y="48"/>
                  </a:cubicBezTo>
                  <a:cubicBezTo>
                    <a:pt x="70" y="19"/>
                    <a:pt x="36" y="0"/>
                    <a:pt x="11" y="24"/>
                  </a:cubicBezTo>
                  <a:cubicBezTo>
                    <a:pt x="3" y="33"/>
                    <a:pt x="0" y="43"/>
                    <a:pt x="0" y="54"/>
                  </a:cubicBezTo>
                  <a:cubicBezTo>
                    <a:pt x="18" y="59"/>
                    <a:pt x="37" y="71"/>
                    <a:pt x="56" y="91"/>
                  </a:cubicBezTo>
                  <a:close/>
                </a:path>
              </a:pathLst>
            </a:custGeom>
            <a:grpFill/>
            <a:ln>
              <a:noFill/>
            </a:ln>
          </p:spPr>
          <p:txBody>
            <a:bodyPr vert="horz" wrap="square" lIns="68580" tIns="34290" rIns="68580" bIns="34290" numCol="1" anchor="t" anchorCtr="0" compatLnSpc="1"/>
            <a:lstStyle/>
            <a:p>
              <a:endParaRPr lang="zh-CN" altLang="en-US"/>
            </a:p>
          </p:txBody>
        </p:sp>
        <p:sp>
          <p:nvSpPr>
            <p:cNvPr id="466" name="Freeform 470"/>
            <p:cNvSpPr/>
            <p:nvPr/>
          </p:nvSpPr>
          <p:spPr bwMode="auto">
            <a:xfrm>
              <a:off x="8011716" y="3253854"/>
              <a:ext cx="115491" cy="96441"/>
            </a:xfrm>
            <a:custGeom>
              <a:avLst/>
              <a:gdLst>
                <a:gd name="T0" fmla="*/ 66 w 160"/>
                <a:gd name="T1" fmla="*/ 3 h 134"/>
                <a:gd name="T2" fmla="*/ 62 w 160"/>
                <a:gd name="T3" fmla="*/ 2 h 134"/>
                <a:gd name="T4" fmla="*/ 58 w 160"/>
                <a:gd name="T5" fmla="*/ 1 h 134"/>
                <a:gd name="T6" fmla="*/ 54 w 160"/>
                <a:gd name="T7" fmla="*/ 1 h 134"/>
                <a:gd name="T8" fmla="*/ 51 w 160"/>
                <a:gd name="T9" fmla="*/ 0 h 134"/>
                <a:gd name="T10" fmla="*/ 47 w 160"/>
                <a:gd name="T11" fmla="*/ 1 h 134"/>
                <a:gd name="T12" fmla="*/ 44 w 160"/>
                <a:gd name="T13" fmla="*/ 1 h 134"/>
                <a:gd name="T14" fmla="*/ 41 w 160"/>
                <a:gd name="T15" fmla="*/ 2 h 134"/>
                <a:gd name="T16" fmla="*/ 37 w 160"/>
                <a:gd name="T17" fmla="*/ 3 h 134"/>
                <a:gd name="T18" fmla="*/ 34 w 160"/>
                <a:gd name="T19" fmla="*/ 5 h 134"/>
                <a:gd name="T20" fmla="*/ 31 w 160"/>
                <a:gd name="T21" fmla="*/ 6 h 134"/>
                <a:gd name="T22" fmla="*/ 28 w 160"/>
                <a:gd name="T23" fmla="*/ 8 h 134"/>
                <a:gd name="T24" fmla="*/ 24 w 160"/>
                <a:gd name="T25" fmla="*/ 12 h 134"/>
                <a:gd name="T26" fmla="*/ 51 w 160"/>
                <a:gd name="T27" fmla="*/ 103 h 134"/>
                <a:gd name="T28" fmla="*/ 55 w 160"/>
                <a:gd name="T29" fmla="*/ 106 h 134"/>
                <a:gd name="T30" fmla="*/ 59 w 160"/>
                <a:gd name="T31" fmla="*/ 110 h 134"/>
                <a:gd name="T32" fmla="*/ 62 w 160"/>
                <a:gd name="T33" fmla="*/ 113 h 134"/>
                <a:gd name="T34" fmla="*/ 66 w 160"/>
                <a:gd name="T35" fmla="*/ 116 h 134"/>
                <a:gd name="T36" fmla="*/ 70 w 160"/>
                <a:gd name="T37" fmla="*/ 119 h 134"/>
                <a:gd name="T38" fmla="*/ 74 w 160"/>
                <a:gd name="T39" fmla="*/ 121 h 134"/>
                <a:gd name="T40" fmla="*/ 78 w 160"/>
                <a:gd name="T41" fmla="*/ 124 h 134"/>
                <a:gd name="T42" fmla="*/ 82 w 160"/>
                <a:gd name="T43" fmla="*/ 126 h 134"/>
                <a:gd name="T44" fmla="*/ 86 w 160"/>
                <a:gd name="T45" fmla="*/ 128 h 134"/>
                <a:gd name="T46" fmla="*/ 90 w 160"/>
                <a:gd name="T47" fmla="*/ 130 h 134"/>
                <a:gd name="T48" fmla="*/ 94 w 160"/>
                <a:gd name="T49" fmla="*/ 131 h 134"/>
                <a:gd name="T50" fmla="*/ 97 w 160"/>
                <a:gd name="T51" fmla="*/ 132 h 134"/>
                <a:gd name="T52" fmla="*/ 102 w 160"/>
                <a:gd name="T53" fmla="*/ 133 h 134"/>
                <a:gd name="T54" fmla="*/ 105 w 160"/>
                <a:gd name="T55" fmla="*/ 134 h 134"/>
                <a:gd name="T56" fmla="*/ 109 w 160"/>
                <a:gd name="T57" fmla="*/ 134 h 134"/>
                <a:gd name="T58" fmla="*/ 113 w 160"/>
                <a:gd name="T59" fmla="*/ 134 h 134"/>
                <a:gd name="T60" fmla="*/ 116 w 160"/>
                <a:gd name="T61" fmla="*/ 133 h 134"/>
                <a:gd name="T62" fmla="*/ 119 w 160"/>
                <a:gd name="T63" fmla="*/ 133 h 134"/>
                <a:gd name="T64" fmla="*/ 122 w 160"/>
                <a:gd name="T65" fmla="*/ 131 h 134"/>
                <a:gd name="T66" fmla="*/ 126 w 160"/>
                <a:gd name="T67" fmla="*/ 130 h 134"/>
                <a:gd name="T68" fmla="*/ 129 w 160"/>
                <a:gd name="T69" fmla="*/ 128 h 134"/>
                <a:gd name="T70" fmla="*/ 132 w 160"/>
                <a:gd name="T71" fmla="*/ 126 h 134"/>
                <a:gd name="T72" fmla="*/ 135 w 160"/>
                <a:gd name="T73"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34">
                  <a:moveTo>
                    <a:pt x="112" y="35"/>
                  </a:moveTo>
                  <a:cubicBezTo>
                    <a:pt x="97" y="20"/>
                    <a:pt x="81" y="8"/>
                    <a:pt x="66" y="3"/>
                  </a:cubicBezTo>
                  <a:cubicBezTo>
                    <a:pt x="66" y="3"/>
                    <a:pt x="65" y="3"/>
                    <a:pt x="65" y="3"/>
                  </a:cubicBezTo>
                  <a:cubicBezTo>
                    <a:pt x="64" y="3"/>
                    <a:pt x="63" y="2"/>
                    <a:pt x="62" y="2"/>
                  </a:cubicBezTo>
                  <a:cubicBezTo>
                    <a:pt x="62" y="2"/>
                    <a:pt x="62" y="2"/>
                    <a:pt x="61" y="2"/>
                  </a:cubicBezTo>
                  <a:cubicBezTo>
                    <a:pt x="60" y="2"/>
                    <a:pt x="59" y="1"/>
                    <a:pt x="58" y="1"/>
                  </a:cubicBezTo>
                  <a:cubicBezTo>
                    <a:pt x="58" y="1"/>
                    <a:pt x="58" y="1"/>
                    <a:pt x="58" y="1"/>
                  </a:cubicBezTo>
                  <a:cubicBezTo>
                    <a:pt x="57" y="1"/>
                    <a:pt x="56" y="1"/>
                    <a:pt x="54" y="1"/>
                  </a:cubicBezTo>
                  <a:cubicBezTo>
                    <a:pt x="54" y="1"/>
                    <a:pt x="54" y="1"/>
                    <a:pt x="54" y="1"/>
                  </a:cubicBezTo>
                  <a:cubicBezTo>
                    <a:pt x="53" y="0"/>
                    <a:pt x="52" y="0"/>
                    <a:pt x="51" y="0"/>
                  </a:cubicBezTo>
                  <a:cubicBezTo>
                    <a:pt x="51" y="0"/>
                    <a:pt x="50" y="0"/>
                    <a:pt x="50" y="0"/>
                  </a:cubicBezTo>
                  <a:cubicBezTo>
                    <a:pt x="49" y="0"/>
                    <a:pt x="48" y="0"/>
                    <a:pt x="47" y="1"/>
                  </a:cubicBezTo>
                  <a:cubicBezTo>
                    <a:pt x="47" y="1"/>
                    <a:pt x="47" y="1"/>
                    <a:pt x="47" y="1"/>
                  </a:cubicBezTo>
                  <a:cubicBezTo>
                    <a:pt x="46" y="1"/>
                    <a:pt x="45" y="1"/>
                    <a:pt x="44" y="1"/>
                  </a:cubicBezTo>
                  <a:cubicBezTo>
                    <a:pt x="43" y="1"/>
                    <a:pt x="43" y="1"/>
                    <a:pt x="43" y="1"/>
                  </a:cubicBezTo>
                  <a:cubicBezTo>
                    <a:pt x="42" y="1"/>
                    <a:pt x="41" y="2"/>
                    <a:pt x="41" y="2"/>
                  </a:cubicBezTo>
                  <a:cubicBezTo>
                    <a:pt x="40" y="2"/>
                    <a:pt x="40" y="2"/>
                    <a:pt x="40" y="2"/>
                  </a:cubicBezTo>
                  <a:cubicBezTo>
                    <a:pt x="39" y="2"/>
                    <a:pt x="38" y="3"/>
                    <a:pt x="37" y="3"/>
                  </a:cubicBezTo>
                  <a:cubicBezTo>
                    <a:pt x="37" y="3"/>
                    <a:pt x="37" y="3"/>
                    <a:pt x="37" y="3"/>
                  </a:cubicBezTo>
                  <a:cubicBezTo>
                    <a:pt x="36" y="4"/>
                    <a:pt x="35" y="4"/>
                    <a:pt x="34" y="5"/>
                  </a:cubicBezTo>
                  <a:cubicBezTo>
                    <a:pt x="33" y="5"/>
                    <a:pt x="33" y="5"/>
                    <a:pt x="33" y="5"/>
                  </a:cubicBezTo>
                  <a:cubicBezTo>
                    <a:pt x="32" y="5"/>
                    <a:pt x="32" y="6"/>
                    <a:pt x="31" y="6"/>
                  </a:cubicBezTo>
                  <a:cubicBezTo>
                    <a:pt x="30" y="7"/>
                    <a:pt x="30" y="7"/>
                    <a:pt x="30" y="7"/>
                  </a:cubicBezTo>
                  <a:cubicBezTo>
                    <a:pt x="29" y="7"/>
                    <a:pt x="28" y="8"/>
                    <a:pt x="28" y="8"/>
                  </a:cubicBezTo>
                  <a:cubicBezTo>
                    <a:pt x="28" y="9"/>
                    <a:pt x="27" y="9"/>
                    <a:pt x="27" y="9"/>
                  </a:cubicBezTo>
                  <a:cubicBezTo>
                    <a:pt x="26" y="10"/>
                    <a:pt x="25" y="11"/>
                    <a:pt x="24" y="12"/>
                  </a:cubicBezTo>
                  <a:cubicBezTo>
                    <a:pt x="0" y="36"/>
                    <a:pt x="19" y="70"/>
                    <a:pt x="48" y="99"/>
                  </a:cubicBezTo>
                  <a:cubicBezTo>
                    <a:pt x="49" y="100"/>
                    <a:pt x="50" y="102"/>
                    <a:pt x="51" y="103"/>
                  </a:cubicBezTo>
                  <a:cubicBezTo>
                    <a:pt x="51" y="103"/>
                    <a:pt x="52" y="103"/>
                    <a:pt x="52" y="104"/>
                  </a:cubicBezTo>
                  <a:cubicBezTo>
                    <a:pt x="53" y="104"/>
                    <a:pt x="54" y="105"/>
                    <a:pt x="55" y="106"/>
                  </a:cubicBezTo>
                  <a:cubicBezTo>
                    <a:pt x="55" y="106"/>
                    <a:pt x="55" y="106"/>
                    <a:pt x="55" y="107"/>
                  </a:cubicBezTo>
                  <a:cubicBezTo>
                    <a:pt x="57" y="108"/>
                    <a:pt x="58" y="109"/>
                    <a:pt x="59" y="110"/>
                  </a:cubicBezTo>
                  <a:cubicBezTo>
                    <a:pt x="59" y="110"/>
                    <a:pt x="59" y="110"/>
                    <a:pt x="59" y="110"/>
                  </a:cubicBezTo>
                  <a:cubicBezTo>
                    <a:pt x="60" y="111"/>
                    <a:pt x="61" y="112"/>
                    <a:pt x="62" y="113"/>
                  </a:cubicBezTo>
                  <a:cubicBezTo>
                    <a:pt x="63" y="113"/>
                    <a:pt x="63" y="113"/>
                    <a:pt x="63" y="114"/>
                  </a:cubicBezTo>
                  <a:cubicBezTo>
                    <a:pt x="64" y="114"/>
                    <a:pt x="65" y="115"/>
                    <a:pt x="66" y="116"/>
                  </a:cubicBezTo>
                  <a:cubicBezTo>
                    <a:pt x="66" y="116"/>
                    <a:pt x="67" y="116"/>
                    <a:pt x="67" y="116"/>
                  </a:cubicBezTo>
                  <a:cubicBezTo>
                    <a:pt x="68" y="117"/>
                    <a:pt x="69" y="118"/>
                    <a:pt x="70" y="119"/>
                  </a:cubicBezTo>
                  <a:cubicBezTo>
                    <a:pt x="71" y="119"/>
                    <a:pt x="71" y="119"/>
                    <a:pt x="71" y="119"/>
                  </a:cubicBezTo>
                  <a:cubicBezTo>
                    <a:pt x="72" y="120"/>
                    <a:pt x="73" y="121"/>
                    <a:pt x="74" y="121"/>
                  </a:cubicBezTo>
                  <a:cubicBezTo>
                    <a:pt x="74" y="121"/>
                    <a:pt x="75" y="122"/>
                    <a:pt x="75" y="122"/>
                  </a:cubicBezTo>
                  <a:cubicBezTo>
                    <a:pt x="76" y="123"/>
                    <a:pt x="77" y="123"/>
                    <a:pt x="78" y="124"/>
                  </a:cubicBezTo>
                  <a:cubicBezTo>
                    <a:pt x="78" y="124"/>
                    <a:pt x="78" y="124"/>
                    <a:pt x="79" y="124"/>
                  </a:cubicBezTo>
                  <a:cubicBezTo>
                    <a:pt x="80" y="125"/>
                    <a:pt x="81" y="125"/>
                    <a:pt x="82" y="126"/>
                  </a:cubicBezTo>
                  <a:cubicBezTo>
                    <a:pt x="82" y="126"/>
                    <a:pt x="83" y="126"/>
                    <a:pt x="83" y="127"/>
                  </a:cubicBezTo>
                  <a:cubicBezTo>
                    <a:pt x="84" y="127"/>
                    <a:pt x="85" y="127"/>
                    <a:pt x="86" y="128"/>
                  </a:cubicBezTo>
                  <a:cubicBezTo>
                    <a:pt x="86" y="128"/>
                    <a:pt x="86" y="128"/>
                    <a:pt x="87" y="128"/>
                  </a:cubicBezTo>
                  <a:cubicBezTo>
                    <a:pt x="88" y="129"/>
                    <a:pt x="89" y="129"/>
                    <a:pt x="90" y="130"/>
                  </a:cubicBezTo>
                  <a:cubicBezTo>
                    <a:pt x="90" y="130"/>
                    <a:pt x="90" y="130"/>
                    <a:pt x="90" y="130"/>
                  </a:cubicBezTo>
                  <a:cubicBezTo>
                    <a:pt x="91" y="130"/>
                    <a:pt x="93" y="131"/>
                    <a:pt x="94" y="131"/>
                  </a:cubicBezTo>
                  <a:cubicBezTo>
                    <a:pt x="94" y="131"/>
                    <a:pt x="94" y="131"/>
                    <a:pt x="95" y="131"/>
                  </a:cubicBezTo>
                  <a:cubicBezTo>
                    <a:pt x="95" y="132"/>
                    <a:pt x="96" y="132"/>
                    <a:pt x="97" y="132"/>
                  </a:cubicBezTo>
                  <a:cubicBezTo>
                    <a:pt x="98" y="132"/>
                    <a:pt x="98" y="132"/>
                    <a:pt x="98" y="133"/>
                  </a:cubicBezTo>
                  <a:cubicBezTo>
                    <a:pt x="99" y="133"/>
                    <a:pt x="100" y="133"/>
                    <a:pt x="102" y="133"/>
                  </a:cubicBezTo>
                  <a:cubicBezTo>
                    <a:pt x="102" y="133"/>
                    <a:pt x="102" y="133"/>
                    <a:pt x="102" y="133"/>
                  </a:cubicBezTo>
                  <a:cubicBezTo>
                    <a:pt x="103" y="133"/>
                    <a:pt x="104" y="134"/>
                    <a:pt x="105" y="134"/>
                  </a:cubicBezTo>
                  <a:cubicBezTo>
                    <a:pt x="105" y="134"/>
                    <a:pt x="106" y="134"/>
                    <a:pt x="106" y="134"/>
                  </a:cubicBezTo>
                  <a:cubicBezTo>
                    <a:pt x="107" y="134"/>
                    <a:pt x="108" y="134"/>
                    <a:pt x="109" y="134"/>
                  </a:cubicBezTo>
                  <a:cubicBezTo>
                    <a:pt x="109" y="134"/>
                    <a:pt x="109" y="134"/>
                    <a:pt x="110" y="134"/>
                  </a:cubicBezTo>
                  <a:cubicBezTo>
                    <a:pt x="111" y="134"/>
                    <a:pt x="112" y="134"/>
                    <a:pt x="113" y="134"/>
                  </a:cubicBezTo>
                  <a:cubicBezTo>
                    <a:pt x="113" y="134"/>
                    <a:pt x="113" y="134"/>
                    <a:pt x="113" y="134"/>
                  </a:cubicBezTo>
                  <a:cubicBezTo>
                    <a:pt x="114" y="134"/>
                    <a:pt x="115" y="134"/>
                    <a:pt x="116" y="133"/>
                  </a:cubicBezTo>
                  <a:cubicBezTo>
                    <a:pt x="116" y="133"/>
                    <a:pt x="116" y="133"/>
                    <a:pt x="117" y="133"/>
                  </a:cubicBezTo>
                  <a:cubicBezTo>
                    <a:pt x="117" y="133"/>
                    <a:pt x="118" y="133"/>
                    <a:pt x="119" y="133"/>
                  </a:cubicBezTo>
                  <a:cubicBezTo>
                    <a:pt x="119" y="133"/>
                    <a:pt x="120" y="132"/>
                    <a:pt x="120" y="132"/>
                  </a:cubicBezTo>
                  <a:cubicBezTo>
                    <a:pt x="121" y="132"/>
                    <a:pt x="122" y="132"/>
                    <a:pt x="122" y="131"/>
                  </a:cubicBezTo>
                  <a:cubicBezTo>
                    <a:pt x="123" y="131"/>
                    <a:pt x="123" y="131"/>
                    <a:pt x="123" y="131"/>
                  </a:cubicBezTo>
                  <a:cubicBezTo>
                    <a:pt x="124" y="131"/>
                    <a:pt x="125" y="130"/>
                    <a:pt x="126" y="130"/>
                  </a:cubicBezTo>
                  <a:cubicBezTo>
                    <a:pt x="126" y="130"/>
                    <a:pt x="126" y="130"/>
                    <a:pt x="127" y="129"/>
                  </a:cubicBezTo>
                  <a:cubicBezTo>
                    <a:pt x="127" y="129"/>
                    <a:pt x="128" y="129"/>
                    <a:pt x="129" y="128"/>
                  </a:cubicBezTo>
                  <a:cubicBezTo>
                    <a:pt x="129" y="128"/>
                    <a:pt x="129" y="128"/>
                    <a:pt x="130" y="127"/>
                  </a:cubicBezTo>
                  <a:cubicBezTo>
                    <a:pt x="130" y="127"/>
                    <a:pt x="131" y="126"/>
                    <a:pt x="132" y="126"/>
                  </a:cubicBezTo>
                  <a:cubicBezTo>
                    <a:pt x="132" y="126"/>
                    <a:pt x="132" y="125"/>
                    <a:pt x="133" y="125"/>
                  </a:cubicBezTo>
                  <a:cubicBezTo>
                    <a:pt x="134" y="124"/>
                    <a:pt x="134" y="124"/>
                    <a:pt x="135" y="123"/>
                  </a:cubicBezTo>
                  <a:cubicBezTo>
                    <a:pt x="160" y="98"/>
                    <a:pt x="141" y="64"/>
                    <a:pt x="112" y="35"/>
                  </a:cubicBezTo>
                  <a:close/>
                </a:path>
              </a:pathLst>
            </a:custGeom>
            <a:grpFill/>
            <a:ln>
              <a:noFill/>
            </a:ln>
          </p:spPr>
          <p:txBody>
            <a:bodyPr vert="horz" wrap="square" lIns="68580" tIns="34290" rIns="68580" bIns="34290" numCol="1" anchor="t" anchorCtr="0" compatLnSpc="1"/>
            <a:lstStyle/>
            <a:p>
              <a:endParaRPr lang="zh-CN" altLang="en-US"/>
            </a:p>
          </p:txBody>
        </p:sp>
        <p:sp>
          <p:nvSpPr>
            <p:cNvPr id="467" name="Freeform 471"/>
            <p:cNvSpPr/>
            <p:nvPr/>
          </p:nvSpPr>
          <p:spPr bwMode="auto">
            <a:xfrm>
              <a:off x="8058151" y="3216944"/>
              <a:ext cx="173831" cy="169069"/>
            </a:xfrm>
            <a:custGeom>
              <a:avLst/>
              <a:gdLst>
                <a:gd name="T0" fmla="*/ 228 w 240"/>
                <a:gd name="T1" fmla="*/ 183 h 233"/>
                <a:gd name="T2" fmla="*/ 149 w 240"/>
                <a:gd name="T3" fmla="*/ 104 h 233"/>
                <a:gd name="T4" fmla="*/ 132 w 240"/>
                <a:gd name="T5" fmla="*/ 88 h 233"/>
                <a:gd name="T6" fmla="*/ 99 w 240"/>
                <a:gd name="T7" fmla="*/ 34 h 233"/>
                <a:gd name="T8" fmla="*/ 37 w 240"/>
                <a:gd name="T9" fmla="*/ 0 h 233"/>
                <a:gd name="T10" fmla="*/ 12 w 240"/>
                <a:gd name="T11" fmla="*/ 10 h 233"/>
                <a:gd name="T12" fmla="*/ 5 w 240"/>
                <a:gd name="T13" fmla="*/ 19 h 233"/>
                <a:gd name="T14" fmla="*/ 0 w 240"/>
                <a:gd name="T15" fmla="*/ 35 h 233"/>
                <a:gd name="T16" fmla="*/ 60 w 240"/>
                <a:gd name="T17" fmla="*/ 73 h 233"/>
                <a:gd name="T18" fmla="*/ 98 w 240"/>
                <a:gd name="T19" fmla="*/ 135 h 233"/>
                <a:gd name="T20" fmla="*/ 111 w 240"/>
                <a:gd name="T21" fmla="*/ 148 h 233"/>
                <a:gd name="T22" fmla="*/ 187 w 240"/>
                <a:gd name="T23" fmla="*/ 224 h 233"/>
                <a:gd name="T24" fmla="*/ 208 w 240"/>
                <a:gd name="T25" fmla="*/ 233 h 233"/>
                <a:gd name="T26" fmla="*/ 228 w 240"/>
                <a:gd name="T27" fmla="*/ 224 h 233"/>
                <a:gd name="T28" fmla="*/ 228 w 240"/>
                <a:gd name="T29" fmla="*/ 18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3">
                  <a:moveTo>
                    <a:pt x="228" y="183"/>
                  </a:moveTo>
                  <a:cubicBezTo>
                    <a:pt x="149" y="104"/>
                    <a:pt x="149" y="104"/>
                    <a:pt x="149" y="104"/>
                  </a:cubicBezTo>
                  <a:cubicBezTo>
                    <a:pt x="132" y="88"/>
                    <a:pt x="132" y="88"/>
                    <a:pt x="132" y="88"/>
                  </a:cubicBezTo>
                  <a:cubicBezTo>
                    <a:pt x="129" y="70"/>
                    <a:pt x="116" y="51"/>
                    <a:pt x="99" y="34"/>
                  </a:cubicBezTo>
                  <a:cubicBezTo>
                    <a:pt x="79" y="15"/>
                    <a:pt x="57" y="0"/>
                    <a:pt x="37" y="0"/>
                  </a:cubicBezTo>
                  <a:cubicBezTo>
                    <a:pt x="28" y="0"/>
                    <a:pt x="19" y="3"/>
                    <a:pt x="12" y="10"/>
                  </a:cubicBezTo>
                  <a:cubicBezTo>
                    <a:pt x="9" y="13"/>
                    <a:pt x="7" y="16"/>
                    <a:pt x="5" y="19"/>
                  </a:cubicBezTo>
                  <a:cubicBezTo>
                    <a:pt x="2" y="24"/>
                    <a:pt x="0" y="30"/>
                    <a:pt x="0" y="35"/>
                  </a:cubicBezTo>
                  <a:cubicBezTo>
                    <a:pt x="18" y="40"/>
                    <a:pt x="39" y="52"/>
                    <a:pt x="60" y="73"/>
                  </a:cubicBezTo>
                  <a:cubicBezTo>
                    <a:pt x="84" y="98"/>
                    <a:pt x="95" y="118"/>
                    <a:pt x="98" y="135"/>
                  </a:cubicBezTo>
                  <a:cubicBezTo>
                    <a:pt x="111" y="148"/>
                    <a:pt x="111" y="148"/>
                    <a:pt x="111" y="148"/>
                  </a:cubicBezTo>
                  <a:cubicBezTo>
                    <a:pt x="187" y="224"/>
                    <a:pt x="187" y="224"/>
                    <a:pt x="187" y="224"/>
                  </a:cubicBezTo>
                  <a:cubicBezTo>
                    <a:pt x="193" y="230"/>
                    <a:pt x="200" y="233"/>
                    <a:pt x="208" y="233"/>
                  </a:cubicBezTo>
                  <a:cubicBezTo>
                    <a:pt x="215" y="233"/>
                    <a:pt x="223" y="230"/>
                    <a:pt x="228" y="224"/>
                  </a:cubicBezTo>
                  <a:cubicBezTo>
                    <a:pt x="240" y="213"/>
                    <a:pt x="240" y="195"/>
                    <a:pt x="228" y="183"/>
                  </a:cubicBezTo>
                  <a:close/>
                </a:path>
              </a:pathLst>
            </a:custGeom>
            <a:grpFill/>
            <a:ln>
              <a:noFill/>
            </a:ln>
          </p:spPr>
          <p:txBody>
            <a:bodyPr vert="horz" wrap="square" lIns="68580" tIns="34290" rIns="68580" bIns="34290" numCol="1" anchor="t" anchorCtr="0" compatLnSpc="1"/>
            <a:lstStyle/>
            <a:p>
              <a:endParaRPr lang="zh-CN" altLang="en-US"/>
            </a:p>
          </p:txBody>
        </p:sp>
        <p:sp>
          <p:nvSpPr>
            <p:cNvPr id="468" name="Freeform 472"/>
            <p:cNvSpPr/>
            <p:nvPr/>
          </p:nvSpPr>
          <p:spPr bwMode="auto">
            <a:xfrm>
              <a:off x="8026004" y="1625079"/>
              <a:ext cx="197644" cy="89297"/>
            </a:xfrm>
            <a:custGeom>
              <a:avLst/>
              <a:gdLst>
                <a:gd name="T0" fmla="*/ 263 w 271"/>
                <a:gd name="T1" fmla="*/ 34 h 122"/>
                <a:gd name="T2" fmla="*/ 213 w 271"/>
                <a:gd name="T3" fmla="*/ 6 h 122"/>
                <a:gd name="T4" fmla="*/ 191 w 271"/>
                <a:gd name="T5" fmla="*/ 1 h 122"/>
                <a:gd name="T6" fmla="*/ 183 w 271"/>
                <a:gd name="T7" fmla="*/ 19 h 122"/>
                <a:gd name="T8" fmla="*/ 205 w 271"/>
                <a:gd name="T9" fmla="*/ 27 h 122"/>
                <a:gd name="T10" fmla="*/ 224 w 271"/>
                <a:gd name="T11" fmla="*/ 41 h 122"/>
                <a:gd name="T12" fmla="*/ 228 w 271"/>
                <a:gd name="T13" fmla="*/ 51 h 122"/>
                <a:gd name="T14" fmla="*/ 219 w 271"/>
                <a:gd name="T15" fmla="*/ 60 h 122"/>
                <a:gd name="T16" fmla="*/ 162 w 271"/>
                <a:gd name="T17" fmla="*/ 78 h 122"/>
                <a:gd name="T18" fmla="*/ 98 w 271"/>
                <a:gd name="T19" fmla="*/ 76 h 122"/>
                <a:gd name="T20" fmla="*/ 68 w 271"/>
                <a:gd name="T21" fmla="*/ 68 h 122"/>
                <a:gd name="T22" fmla="*/ 45 w 271"/>
                <a:gd name="T23" fmla="*/ 53 h 122"/>
                <a:gd name="T24" fmla="*/ 42 w 271"/>
                <a:gd name="T25" fmla="*/ 47 h 122"/>
                <a:gd name="T26" fmla="*/ 43 w 271"/>
                <a:gd name="T27" fmla="*/ 43 h 122"/>
                <a:gd name="T28" fmla="*/ 52 w 271"/>
                <a:gd name="T29" fmla="*/ 34 h 122"/>
                <a:gd name="T30" fmla="*/ 87 w 271"/>
                <a:gd name="T31" fmla="*/ 19 h 122"/>
                <a:gd name="T32" fmla="*/ 79 w 271"/>
                <a:gd name="T33" fmla="*/ 0 h 122"/>
                <a:gd name="T34" fmla="*/ 21 w 271"/>
                <a:gd name="T35" fmla="*/ 20 h 122"/>
                <a:gd name="T36" fmla="*/ 2 w 271"/>
                <a:gd name="T37" fmla="*/ 40 h 122"/>
                <a:gd name="T38" fmla="*/ 0 w 271"/>
                <a:gd name="T39" fmla="*/ 52 h 122"/>
                <a:gd name="T40" fmla="*/ 3 w 271"/>
                <a:gd name="T41" fmla="*/ 68 h 122"/>
                <a:gd name="T42" fmla="*/ 40 w 271"/>
                <a:gd name="T43" fmla="*/ 104 h 122"/>
                <a:gd name="T44" fmla="*/ 149 w 271"/>
                <a:gd name="T45" fmla="*/ 121 h 122"/>
                <a:gd name="T46" fmla="*/ 246 w 271"/>
                <a:gd name="T47" fmla="*/ 96 h 122"/>
                <a:gd name="T48" fmla="*/ 268 w 271"/>
                <a:gd name="T49" fmla="*/ 65 h 122"/>
                <a:gd name="T50" fmla="*/ 270 w 271"/>
                <a:gd name="T51" fmla="*/ 54 h 122"/>
                <a:gd name="T52" fmla="*/ 263 w 271"/>
                <a:gd name="T53" fmla="*/ 3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1" h="122">
                  <a:moveTo>
                    <a:pt x="263" y="34"/>
                  </a:moveTo>
                  <a:cubicBezTo>
                    <a:pt x="251" y="19"/>
                    <a:pt x="231" y="11"/>
                    <a:pt x="213" y="6"/>
                  </a:cubicBezTo>
                  <a:cubicBezTo>
                    <a:pt x="206" y="4"/>
                    <a:pt x="198" y="2"/>
                    <a:pt x="191" y="1"/>
                  </a:cubicBezTo>
                  <a:cubicBezTo>
                    <a:pt x="188" y="7"/>
                    <a:pt x="185" y="13"/>
                    <a:pt x="183" y="19"/>
                  </a:cubicBezTo>
                  <a:cubicBezTo>
                    <a:pt x="190" y="21"/>
                    <a:pt x="198" y="23"/>
                    <a:pt x="205" y="27"/>
                  </a:cubicBezTo>
                  <a:cubicBezTo>
                    <a:pt x="212" y="30"/>
                    <a:pt x="219" y="35"/>
                    <a:pt x="224" y="41"/>
                  </a:cubicBezTo>
                  <a:cubicBezTo>
                    <a:pt x="226" y="43"/>
                    <a:pt x="230" y="48"/>
                    <a:pt x="228" y="51"/>
                  </a:cubicBezTo>
                  <a:cubicBezTo>
                    <a:pt x="226" y="55"/>
                    <a:pt x="222" y="58"/>
                    <a:pt x="219" y="60"/>
                  </a:cubicBezTo>
                  <a:cubicBezTo>
                    <a:pt x="203" y="72"/>
                    <a:pt x="181" y="76"/>
                    <a:pt x="162" y="78"/>
                  </a:cubicBezTo>
                  <a:cubicBezTo>
                    <a:pt x="141" y="81"/>
                    <a:pt x="119" y="80"/>
                    <a:pt x="98" y="76"/>
                  </a:cubicBezTo>
                  <a:cubicBezTo>
                    <a:pt x="88" y="75"/>
                    <a:pt x="77" y="72"/>
                    <a:pt x="68" y="68"/>
                  </a:cubicBezTo>
                  <a:cubicBezTo>
                    <a:pt x="59" y="65"/>
                    <a:pt x="50" y="60"/>
                    <a:pt x="45" y="53"/>
                  </a:cubicBezTo>
                  <a:cubicBezTo>
                    <a:pt x="43" y="51"/>
                    <a:pt x="41" y="49"/>
                    <a:pt x="42" y="47"/>
                  </a:cubicBezTo>
                  <a:cubicBezTo>
                    <a:pt x="42" y="45"/>
                    <a:pt x="42" y="44"/>
                    <a:pt x="43" y="43"/>
                  </a:cubicBezTo>
                  <a:cubicBezTo>
                    <a:pt x="45" y="39"/>
                    <a:pt x="48" y="36"/>
                    <a:pt x="52" y="34"/>
                  </a:cubicBezTo>
                  <a:cubicBezTo>
                    <a:pt x="62" y="26"/>
                    <a:pt x="74" y="21"/>
                    <a:pt x="87" y="19"/>
                  </a:cubicBezTo>
                  <a:cubicBezTo>
                    <a:pt x="84" y="13"/>
                    <a:pt x="82" y="7"/>
                    <a:pt x="79" y="0"/>
                  </a:cubicBezTo>
                  <a:cubicBezTo>
                    <a:pt x="59" y="4"/>
                    <a:pt x="39" y="9"/>
                    <a:pt x="21" y="20"/>
                  </a:cubicBezTo>
                  <a:cubicBezTo>
                    <a:pt x="14" y="25"/>
                    <a:pt x="6" y="31"/>
                    <a:pt x="2" y="40"/>
                  </a:cubicBezTo>
                  <a:cubicBezTo>
                    <a:pt x="0" y="44"/>
                    <a:pt x="0" y="48"/>
                    <a:pt x="0" y="52"/>
                  </a:cubicBezTo>
                  <a:cubicBezTo>
                    <a:pt x="1" y="58"/>
                    <a:pt x="1" y="63"/>
                    <a:pt x="3" y="68"/>
                  </a:cubicBezTo>
                  <a:cubicBezTo>
                    <a:pt x="8" y="84"/>
                    <a:pt x="26" y="97"/>
                    <a:pt x="40" y="104"/>
                  </a:cubicBezTo>
                  <a:cubicBezTo>
                    <a:pt x="74" y="118"/>
                    <a:pt x="113" y="122"/>
                    <a:pt x="149" y="121"/>
                  </a:cubicBezTo>
                  <a:cubicBezTo>
                    <a:pt x="182" y="119"/>
                    <a:pt x="218" y="114"/>
                    <a:pt x="246" y="96"/>
                  </a:cubicBezTo>
                  <a:cubicBezTo>
                    <a:pt x="256" y="90"/>
                    <a:pt x="266" y="77"/>
                    <a:pt x="268" y="65"/>
                  </a:cubicBezTo>
                  <a:cubicBezTo>
                    <a:pt x="269" y="61"/>
                    <a:pt x="269" y="58"/>
                    <a:pt x="270" y="54"/>
                  </a:cubicBezTo>
                  <a:cubicBezTo>
                    <a:pt x="271" y="47"/>
                    <a:pt x="268" y="40"/>
                    <a:pt x="263" y="34"/>
                  </a:cubicBezTo>
                  <a:close/>
                </a:path>
              </a:pathLst>
            </a:custGeom>
            <a:grpFill/>
            <a:ln>
              <a:noFill/>
            </a:ln>
          </p:spPr>
          <p:txBody>
            <a:bodyPr vert="horz" wrap="square" lIns="68580" tIns="34290" rIns="68580" bIns="34290" numCol="1" anchor="t" anchorCtr="0" compatLnSpc="1"/>
            <a:lstStyle/>
            <a:p>
              <a:endParaRPr lang="zh-CN" altLang="en-US"/>
            </a:p>
          </p:txBody>
        </p:sp>
        <p:sp>
          <p:nvSpPr>
            <p:cNvPr id="469" name="Freeform 473"/>
            <p:cNvSpPr/>
            <p:nvPr/>
          </p:nvSpPr>
          <p:spPr bwMode="auto">
            <a:xfrm>
              <a:off x="8214123" y="1645319"/>
              <a:ext cx="7144" cy="9525"/>
            </a:xfrm>
            <a:custGeom>
              <a:avLst/>
              <a:gdLst>
                <a:gd name="T0" fmla="*/ 5 w 11"/>
                <a:gd name="T1" fmla="*/ 6 h 13"/>
                <a:gd name="T2" fmla="*/ 5 w 11"/>
                <a:gd name="T3" fmla="*/ 6 h 13"/>
              </a:gdLst>
              <a:ahLst/>
              <a:cxnLst>
                <a:cxn ang="0">
                  <a:pos x="T0" y="T1"/>
                </a:cxn>
                <a:cxn ang="0">
                  <a:pos x="T2" y="T3"/>
                </a:cxn>
              </a:cxnLst>
              <a:rect l="0" t="0" r="r" b="b"/>
              <a:pathLst>
                <a:path w="11" h="13">
                  <a:moveTo>
                    <a:pt x="5" y="6"/>
                  </a:moveTo>
                  <a:cubicBezTo>
                    <a:pt x="11" y="13"/>
                    <a:pt x="0" y="0"/>
                    <a:pt x="5" y="6"/>
                  </a:cubicBezTo>
                  <a:close/>
                </a:path>
              </a:pathLst>
            </a:custGeom>
            <a:grpFill/>
            <a:ln>
              <a:noFill/>
            </a:ln>
          </p:spPr>
          <p:txBody>
            <a:bodyPr vert="horz" wrap="square" lIns="68580" tIns="34290" rIns="68580" bIns="34290" numCol="1" anchor="t" anchorCtr="0" compatLnSpc="1"/>
            <a:lstStyle/>
            <a:p>
              <a:endParaRPr lang="zh-CN" altLang="en-US"/>
            </a:p>
          </p:txBody>
        </p:sp>
        <p:sp>
          <p:nvSpPr>
            <p:cNvPr id="470" name="Freeform 474"/>
            <p:cNvSpPr>
              <a:spLocks noEditPoints="1"/>
            </p:cNvSpPr>
            <p:nvPr/>
          </p:nvSpPr>
          <p:spPr bwMode="auto">
            <a:xfrm>
              <a:off x="8078391" y="1503635"/>
              <a:ext cx="92869" cy="167879"/>
            </a:xfrm>
            <a:custGeom>
              <a:avLst/>
              <a:gdLst>
                <a:gd name="T0" fmla="*/ 64 w 128"/>
                <a:gd name="T1" fmla="*/ 231 h 231"/>
                <a:gd name="T2" fmla="*/ 128 w 128"/>
                <a:gd name="T3" fmla="*/ 63 h 231"/>
                <a:gd name="T4" fmla="*/ 65 w 128"/>
                <a:gd name="T5" fmla="*/ 0 h 231"/>
                <a:gd name="T6" fmla="*/ 64 w 128"/>
                <a:gd name="T7" fmla="*/ 0 h 231"/>
                <a:gd name="T8" fmla="*/ 64 w 128"/>
                <a:gd name="T9" fmla="*/ 0 h 231"/>
                <a:gd name="T10" fmla="*/ 64 w 128"/>
                <a:gd name="T11" fmla="*/ 0 h 231"/>
                <a:gd name="T12" fmla="*/ 63 w 128"/>
                <a:gd name="T13" fmla="*/ 0 h 231"/>
                <a:gd name="T14" fmla="*/ 0 w 128"/>
                <a:gd name="T15" fmla="*/ 63 h 231"/>
                <a:gd name="T16" fmla="*/ 64 w 128"/>
                <a:gd name="T17" fmla="*/ 231 h 231"/>
                <a:gd name="T18" fmla="*/ 64 w 128"/>
                <a:gd name="T19" fmla="*/ 29 h 231"/>
                <a:gd name="T20" fmla="*/ 93 w 128"/>
                <a:gd name="T21" fmla="*/ 58 h 231"/>
                <a:gd name="T22" fmla="*/ 64 w 128"/>
                <a:gd name="T23" fmla="*/ 86 h 231"/>
                <a:gd name="T24" fmla="*/ 35 w 128"/>
                <a:gd name="T25" fmla="*/ 58 h 231"/>
                <a:gd name="T26" fmla="*/ 64 w 128"/>
                <a:gd name="T27" fmla="*/ 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64" y="231"/>
                  </a:moveTo>
                  <a:cubicBezTo>
                    <a:pt x="64" y="231"/>
                    <a:pt x="128" y="97"/>
                    <a:pt x="128" y="63"/>
                  </a:cubicBezTo>
                  <a:cubicBezTo>
                    <a:pt x="128" y="29"/>
                    <a:pt x="100" y="0"/>
                    <a:pt x="65" y="0"/>
                  </a:cubicBezTo>
                  <a:cubicBezTo>
                    <a:pt x="65" y="0"/>
                    <a:pt x="65" y="0"/>
                    <a:pt x="64" y="0"/>
                  </a:cubicBezTo>
                  <a:cubicBezTo>
                    <a:pt x="64" y="0"/>
                    <a:pt x="64" y="0"/>
                    <a:pt x="64" y="0"/>
                  </a:cubicBezTo>
                  <a:cubicBezTo>
                    <a:pt x="64" y="0"/>
                    <a:pt x="64" y="0"/>
                    <a:pt x="64" y="0"/>
                  </a:cubicBezTo>
                  <a:cubicBezTo>
                    <a:pt x="64" y="0"/>
                    <a:pt x="63" y="0"/>
                    <a:pt x="63" y="0"/>
                  </a:cubicBezTo>
                  <a:cubicBezTo>
                    <a:pt x="28" y="0"/>
                    <a:pt x="0" y="29"/>
                    <a:pt x="0" y="63"/>
                  </a:cubicBezTo>
                  <a:cubicBezTo>
                    <a:pt x="0" y="98"/>
                    <a:pt x="64" y="231"/>
                    <a:pt x="64" y="231"/>
                  </a:cubicBezTo>
                  <a:close/>
                  <a:moveTo>
                    <a:pt x="64" y="29"/>
                  </a:moveTo>
                  <a:cubicBezTo>
                    <a:pt x="80" y="29"/>
                    <a:pt x="93" y="42"/>
                    <a:pt x="93" y="58"/>
                  </a:cubicBezTo>
                  <a:cubicBezTo>
                    <a:pt x="93" y="74"/>
                    <a:pt x="80" y="86"/>
                    <a:pt x="64" y="86"/>
                  </a:cubicBezTo>
                  <a:cubicBezTo>
                    <a:pt x="48" y="86"/>
                    <a:pt x="35" y="74"/>
                    <a:pt x="35" y="58"/>
                  </a:cubicBezTo>
                  <a:cubicBezTo>
                    <a:pt x="35" y="42"/>
                    <a:pt x="48" y="29"/>
                    <a:pt x="64" y="29"/>
                  </a:cubicBezTo>
                  <a:close/>
                </a:path>
              </a:pathLst>
            </a:custGeom>
            <a:grpFill/>
            <a:ln>
              <a:noFill/>
            </a:ln>
          </p:spPr>
          <p:txBody>
            <a:bodyPr vert="horz" wrap="square" lIns="68580" tIns="34290" rIns="68580" bIns="34290" numCol="1" anchor="t" anchorCtr="0" compatLnSpc="1"/>
            <a:lstStyle/>
            <a:p>
              <a:endParaRPr lang="zh-CN" altLang="en-US"/>
            </a:p>
          </p:txBody>
        </p:sp>
        <p:sp>
          <p:nvSpPr>
            <p:cNvPr id="471" name="Freeform 475"/>
            <p:cNvSpPr/>
            <p:nvPr/>
          </p:nvSpPr>
          <p:spPr bwMode="auto">
            <a:xfrm>
              <a:off x="3050382" y="3376488"/>
              <a:ext cx="117872" cy="10716"/>
            </a:xfrm>
            <a:custGeom>
              <a:avLst/>
              <a:gdLst>
                <a:gd name="T0" fmla="*/ 16 w 162"/>
                <a:gd name="T1" fmla="*/ 2 h 14"/>
                <a:gd name="T2" fmla="*/ 0 w 162"/>
                <a:gd name="T3" fmla="*/ 0 h 14"/>
                <a:gd name="T4" fmla="*/ 16 w 162"/>
                <a:gd name="T5" fmla="*/ 14 h 14"/>
                <a:gd name="T6" fmla="*/ 146 w 162"/>
                <a:gd name="T7" fmla="*/ 14 h 14"/>
                <a:gd name="T8" fmla="*/ 162 w 162"/>
                <a:gd name="T9" fmla="*/ 0 h 14"/>
                <a:gd name="T10" fmla="*/ 146 w 162"/>
                <a:gd name="T11" fmla="*/ 2 h 14"/>
                <a:gd name="T12" fmla="*/ 16 w 16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62" h="14">
                  <a:moveTo>
                    <a:pt x="16" y="2"/>
                  </a:moveTo>
                  <a:cubicBezTo>
                    <a:pt x="9" y="2"/>
                    <a:pt x="4" y="1"/>
                    <a:pt x="0" y="0"/>
                  </a:cubicBezTo>
                  <a:cubicBezTo>
                    <a:pt x="0" y="9"/>
                    <a:pt x="1" y="14"/>
                    <a:pt x="16" y="14"/>
                  </a:cubicBezTo>
                  <a:cubicBezTo>
                    <a:pt x="146" y="14"/>
                    <a:pt x="146" y="14"/>
                    <a:pt x="146" y="14"/>
                  </a:cubicBezTo>
                  <a:cubicBezTo>
                    <a:pt x="162" y="14"/>
                    <a:pt x="162" y="9"/>
                    <a:pt x="162" y="0"/>
                  </a:cubicBezTo>
                  <a:cubicBezTo>
                    <a:pt x="159" y="1"/>
                    <a:pt x="153" y="2"/>
                    <a:pt x="146" y="2"/>
                  </a:cubicBezTo>
                  <a:lnTo>
                    <a:pt x="16" y="2"/>
                  </a:lnTo>
                  <a:close/>
                </a:path>
              </a:pathLst>
            </a:custGeom>
            <a:grpFill/>
            <a:ln>
              <a:noFill/>
            </a:ln>
          </p:spPr>
          <p:txBody>
            <a:bodyPr vert="horz" wrap="square" lIns="68580" tIns="34290" rIns="68580" bIns="34290" numCol="1" anchor="t" anchorCtr="0" compatLnSpc="1"/>
            <a:lstStyle/>
            <a:p>
              <a:endParaRPr lang="zh-CN" altLang="en-US"/>
            </a:p>
          </p:txBody>
        </p:sp>
        <p:sp>
          <p:nvSpPr>
            <p:cNvPr id="472" name="Freeform 476"/>
            <p:cNvSpPr>
              <a:spLocks noEditPoints="1"/>
            </p:cNvSpPr>
            <p:nvPr/>
          </p:nvSpPr>
          <p:spPr bwMode="auto">
            <a:xfrm>
              <a:off x="3050382" y="3176463"/>
              <a:ext cx="117872" cy="194072"/>
            </a:xfrm>
            <a:custGeom>
              <a:avLst/>
              <a:gdLst>
                <a:gd name="T0" fmla="*/ 146 w 162"/>
                <a:gd name="T1" fmla="*/ 0 h 266"/>
                <a:gd name="T2" fmla="*/ 16 w 162"/>
                <a:gd name="T3" fmla="*/ 0 h 266"/>
                <a:gd name="T4" fmla="*/ 0 w 162"/>
                <a:gd name="T5" fmla="*/ 16 h 266"/>
                <a:gd name="T6" fmla="*/ 0 w 162"/>
                <a:gd name="T7" fmla="*/ 38 h 266"/>
                <a:gd name="T8" fmla="*/ 0 w 162"/>
                <a:gd name="T9" fmla="*/ 250 h 266"/>
                <a:gd name="T10" fmla="*/ 16 w 162"/>
                <a:gd name="T11" fmla="*/ 266 h 266"/>
                <a:gd name="T12" fmla="*/ 146 w 162"/>
                <a:gd name="T13" fmla="*/ 266 h 266"/>
                <a:gd name="T14" fmla="*/ 162 w 162"/>
                <a:gd name="T15" fmla="*/ 250 h 266"/>
                <a:gd name="T16" fmla="*/ 162 w 162"/>
                <a:gd name="T17" fmla="*/ 38 h 266"/>
                <a:gd name="T18" fmla="*/ 162 w 162"/>
                <a:gd name="T19" fmla="*/ 16 h 266"/>
                <a:gd name="T20" fmla="*/ 146 w 162"/>
                <a:gd name="T21" fmla="*/ 0 h 266"/>
                <a:gd name="T22" fmla="*/ 140 w 162"/>
                <a:gd name="T23" fmla="*/ 237 h 266"/>
                <a:gd name="T24" fmla="*/ 22 w 162"/>
                <a:gd name="T25" fmla="*/ 237 h 266"/>
                <a:gd name="T26" fmla="*/ 22 w 162"/>
                <a:gd name="T27" fmla="*/ 33 h 266"/>
                <a:gd name="T28" fmla="*/ 140 w 162"/>
                <a:gd name="T29" fmla="*/ 33 h 266"/>
                <a:gd name="T30" fmla="*/ 140 w 162"/>
                <a:gd name="T31" fmla="*/ 237 h 266"/>
                <a:gd name="T32" fmla="*/ 57 w 162"/>
                <a:gd name="T33" fmla="*/ 13 h 266"/>
                <a:gd name="T34" fmla="*/ 106 w 162"/>
                <a:gd name="T35" fmla="*/ 13 h 266"/>
                <a:gd name="T36" fmla="*/ 110 w 162"/>
                <a:gd name="T37" fmla="*/ 17 h 266"/>
                <a:gd name="T38" fmla="*/ 106 w 162"/>
                <a:gd name="T39" fmla="*/ 20 h 266"/>
                <a:gd name="T40" fmla="*/ 57 w 162"/>
                <a:gd name="T41" fmla="*/ 20 h 266"/>
                <a:gd name="T42" fmla="*/ 53 w 162"/>
                <a:gd name="T43" fmla="*/ 17 h 266"/>
                <a:gd name="T44" fmla="*/ 57 w 162"/>
                <a:gd name="T45" fmla="*/ 1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 h="266">
                  <a:moveTo>
                    <a:pt x="146" y="0"/>
                  </a:moveTo>
                  <a:cubicBezTo>
                    <a:pt x="16" y="0"/>
                    <a:pt x="16" y="0"/>
                    <a:pt x="16" y="0"/>
                  </a:cubicBezTo>
                  <a:cubicBezTo>
                    <a:pt x="0" y="0"/>
                    <a:pt x="0" y="5"/>
                    <a:pt x="0" y="16"/>
                  </a:cubicBezTo>
                  <a:cubicBezTo>
                    <a:pt x="0" y="38"/>
                    <a:pt x="0" y="38"/>
                    <a:pt x="0" y="38"/>
                  </a:cubicBezTo>
                  <a:cubicBezTo>
                    <a:pt x="0" y="250"/>
                    <a:pt x="0" y="250"/>
                    <a:pt x="0" y="250"/>
                  </a:cubicBezTo>
                  <a:cubicBezTo>
                    <a:pt x="0" y="261"/>
                    <a:pt x="0" y="266"/>
                    <a:pt x="16" y="266"/>
                  </a:cubicBezTo>
                  <a:cubicBezTo>
                    <a:pt x="146" y="266"/>
                    <a:pt x="146" y="266"/>
                    <a:pt x="146" y="266"/>
                  </a:cubicBezTo>
                  <a:cubicBezTo>
                    <a:pt x="162" y="266"/>
                    <a:pt x="162" y="261"/>
                    <a:pt x="162" y="250"/>
                  </a:cubicBezTo>
                  <a:cubicBezTo>
                    <a:pt x="162" y="38"/>
                    <a:pt x="162" y="38"/>
                    <a:pt x="162" y="38"/>
                  </a:cubicBezTo>
                  <a:cubicBezTo>
                    <a:pt x="162" y="16"/>
                    <a:pt x="162" y="16"/>
                    <a:pt x="162" y="16"/>
                  </a:cubicBezTo>
                  <a:cubicBezTo>
                    <a:pt x="162" y="5"/>
                    <a:pt x="162" y="0"/>
                    <a:pt x="146" y="0"/>
                  </a:cubicBezTo>
                  <a:close/>
                  <a:moveTo>
                    <a:pt x="140" y="237"/>
                  </a:moveTo>
                  <a:cubicBezTo>
                    <a:pt x="22" y="237"/>
                    <a:pt x="22" y="237"/>
                    <a:pt x="22" y="237"/>
                  </a:cubicBezTo>
                  <a:cubicBezTo>
                    <a:pt x="22" y="33"/>
                    <a:pt x="22" y="33"/>
                    <a:pt x="22" y="33"/>
                  </a:cubicBezTo>
                  <a:cubicBezTo>
                    <a:pt x="140" y="33"/>
                    <a:pt x="140" y="33"/>
                    <a:pt x="140" y="33"/>
                  </a:cubicBezTo>
                  <a:lnTo>
                    <a:pt x="140" y="237"/>
                  </a:lnTo>
                  <a:close/>
                  <a:moveTo>
                    <a:pt x="57" y="13"/>
                  </a:moveTo>
                  <a:cubicBezTo>
                    <a:pt x="106" y="13"/>
                    <a:pt x="106" y="13"/>
                    <a:pt x="106" y="13"/>
                  </a:cubicBezTo>
                  <a:cubicBezTo>
                    <a:pt x="108" y="13"/>
                    <a:pt x="110" y="15"/>
                    <a:pt x="110" y="17"/>
                  </a:cubicBezTo>
                  <a:cubicBezTo>
                    <a:pt x="110" y="19"/>
                    <a:pt x="108" y="20"/>
                    <a:pt x="106" y="20"/>
                  </a:cubicBezTo>
                  <a:cubicBezTo>
                    <a:pt x="57" y="20"/>
                    <a:pt x="57" y="20"/>
                    <a:pt x="57" y="20"/>
                  </a:cubicBezTo>
                  <a:cubicBezTo>
                    <a:pt x="55" y="20"/>
                    <a:pt x="53" y="19"/>
                    <a:pt x="53" y="17"/>
                  </a:cubicBezTo>
                  <a:cubicBezTo>
                    <a:pt x="53" y="15"/>
                    <a:pt x="55" y="13"/>
                    <a:pt x="57" y="13"/>
                  </a:cubicBezTo>
                  <a:close/>
                </a:path>
              </a:pathLst>
            </a:custGeom>
            <a:grpFill/>
            <a:ln>
              <a:noFill/>
            </a:ln>
          </p:spPr>
          <p:txBody>
            <a:bodyPr vert="horz" wrap="square" lIns="68580" tIns="34290" rIns="68580" bIns="34290" numCol="1" anchor="t" anchorCtr="0" compatLnSpc="1"/>
            <a:lstStyle/>
            <a:p>
              <a:endParaRPr lang="zh-CN" altLang="en-US"/>
            </a:p>
          </p:txBody>
        </p:sp>
        <p:sp>
          <p:nvSpPr>
            <p:cNvPr id="473" name="Freeform 477"/>
            <p:cNvSpPr>
              <a:spLocks noEditPoints="1"/>
            </p:cNvSpPr>
            <p:nvPr/>
          </p:nvSpPr>
          <p:spPr bwMode="auto">
            <a:xfrm>
              <a:off x="8020050" y="4013473"/>
              <a:ext cx="209550" cy="209550"/>
            </a:xfrm>
            <a:custGeom>
              <a:avLst/>
              <a:gdLst>
                <a:gd name="T0" fmla="*/ 164 w 176"/>
                <a:gd name="T1" fmla="*/ 66 h 176"/>
                <a:gd name="T2" fmla="*/ 164 w 176"/>
                <a:gd name="T3" fmla="*/ 0 h 176"/>
                <a:gd name="T4" fmla="*/ 138 w 176"/>
                <a:gd name="T5" fmla="*/ 0 h 176"/>
                <a:gd name="T6" fmla="*/ 138 w 176"/>
                <a:gd name="T7" fmla="*/ 66 h 176"/>
                <a:gd name="T8" fmla="*/ 120 w 176"/>
                <a:gd name="T9" fmla="*/ 66 h 176"/>
                <a:gd name="T10" fmla="*/ 120 w 176"/>
                <a:gd name="T11" fmla="*/ 37 h 176"/>
                <a:gd name="T12" fmla="*/ 83 w 176"/>
                <a:gd name="T13" fmla="*/ 65 h 176"/>
                <a:gd name="T14" fmla="*/ 83 w 176"/>
                <a:gd name="T15" fmla="*/ 37 h 176"/>
                <a:gd name="T16" fmla="*/ 47 w 176"/>
                <a:gd name="T17" fmla="*/ 65 h 176"/>
                <a:gd name="T18" fmla="*/ 47 w 176"/>
                <a:gd name="T19" fmla="*/ 37 h 176"/>
                <a:gd name="T20" fmla="*/ 10 w 176"/>
                <a:gd name="T21" fmla="*/ 66 h 176"/>
                <a:gd name="T22" fmla="*/ 0 w 176"/>
                <a:gd name="T23" fmla="*/ 66 h 176"/>
                <a:gd name="T24" fmla="*/ 0 w 176"/>
                <a:gd name="T25" fmla="*/ 176 h 176"/>
                <a:gd name="T26" fmla="*/ 176 w 176"/>
                <a:gd name="T27" fmla="*/ 176 h 176"/>
                <a:gd name="T28" fmla="*/ 176 w 176"/>
                <a:gd name="T29" fmla="*/ 66 h 176"/>
                <a:gd name="T30" fmla="*/ 164 w 176"/>
                <a:gd name="T31" fmla="*/ 66 h 176"/>
                <a:gd name="T32" fmla="*/ 55 w 176"/>
                <a:gd name="T33" fmla="*/ 156 h 176"/>
                <a:gd name="T34" fmla="*/ 29 w 176"/>
                <a:gd name="T35" fmla="*/ 156 h 176"/>
                <a:gd name="T36" fmla="*/ 29 w 176"/>
                <a:gd name="T37" fmla="*/ 130 h 176"/>
                <a:gd name="T38" fmla="*/ 55 w 176"/>
                <a:gd name="T39" fmla="*/ 130 h 176"/>
                <a:gd name="T40" fmla="*/ 55 w 176"/>
                <a:gd name="T41" fmla="*/ 156 h 176"/>
                <a:gd name="T42" fmla="*/ 55 w 176"/>
                <a:gd name="T43" fmla="*/ 112 h 176"/>
                <a:gd name="T44" fmla="*/ 29 w 176"/>
                <a:gd name="T45" fmla="*/ 112 h 176"/>
                <a:gd name="T46" fmla="*/ 29 w 176"/>
                <a:gd name="T47" fmla="*/ 86 h 176"/>
                <a:gd name="T48" fmla="*/ 55 w 176"/>
                <a:gd name="T49" fmla="*/ 86 h 176"/>
                <a:gd name="T50" fmla="*/ 55 w 176"/>
                <a:gd name="T51" fmla="*/ 112 h 176"/>
                <a:gd name="T52" fmla="*/ 102 w 176"/>
                <a:gd name="T53" fmla="*/ 156 h 176"/>
                <a:gd name="T54" fmla="*/ 75 w 176"/>
                <a:gd name="T55" fmla="*/ 156 h 176"/>
                <a:gd name="T56" fmla="*/ 75 w 176"/>
                <a:gd name="T57" fmla="*/ 130 h 176"/>
                <a:gd name="T58" fmla="*/ 102 w 176"/>
                <a:gd name="T59" fmla="*/ 130 h 176"/>
                <a:gd name="T60" fmla="*/ 102 w 176"/>
                <a:gd name="T61" fmla="*/ 156 h 176"/>
                <a:gd name="T62" fmla="*/ 102 w 176"/>
                <a:gd name="T63" fmla="*/ 112 h 176"/>
                <a:gd name="T64" fmla="*/ 75 w 176"/>
                <a:gd name="T65" fmla="*/ 112 h 176"/>
                <a:gd name="T66" fmla="*/ 75 w 176"/>
                <a:gd name="T67" fmla="*/ 86 h 176"/>
                <a:gd name="T68" fmla="*/ 102 w 176"/>
                <a:gd name="T69" fmla="*/ 86 h 176"/>
                <a:gd name="T70" fmla="*/ 102 w 176"/>
                <a:gd name="T71" fmla="*/ 112 h 176"/>
                <a:gd name="T72" fmla="*/ 149 w 176"/>
                <a:gd name="T73" fmla="*/ 156 h 176"/>
                <a:gd name="T74" fmla="*/ 122 w 176"/>
                <a:gd name="T75" fmla="*/ 156 h 176"/>
                <a:gd name="T76" fmla="*/ 122 w 176"/>
                <a:gd name="T77" fmla="*/ 130 h 176"/>
                <a:gd name="T78" fmla="*/ 149 w 176"/>
                <a:gd name="T79" fmla="*/ 130 h 176"/>
                <a:gd name="T80" fmla="*/ 149 w 176"/>
                <a:gd name="T81" fmla="*/ 156 h 176"/>
                <a:gd name="T82" fmla="*/ 149 w 176"/>
                <a:gd name="T83" fmla="*/ 112 h 176"/>
                <a:gd name="T84" fmla="*/ 122 w 176"/>
                <a:gd name="T85" fmla="*/ 112 h 176"/>
                <a:gd name="T86" fmla="*/ 122 w 176"/>
                <a:gd name="T87" fmla="*/ 86 h 176"/>
                <a:gd name="T88" fmla="*/ 149 w 176"/>
                <a:gd name="T89" fmla="*/ 86 h 176"/>
                <a:gd name="T90" fmla="*/ 149 w 176"/>
                <a:gd name="T91"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 h="176">
                  <a:moveTo>
                    <a:pt x="164" y="66"/>
                  </a:moveTo>
                  <a:lnTo>
                    <a:pt x="164" y="0"/>
                  </a:lnTo>
                  <a:lnTo>
                    <a:pt x="138" y="0"/>
                  </a:lnTo>
                  <a:lnTo>
                    <a:pt x="138" y="66"/>
                  </a:lnTo>
                  <a:lnTo>
                    <a:pt x="120" y="66"/>
                  </a:lnTo>
                  <a:lnTo>
                    <a:pt x="120" y="37"/>
                  </a:lnTo>
                  <a:lnTo>
                    <a:pt x="83" y="65"/>
                  </a:lnTo>
                  <a:lnTo>
                    <a:pt x="83" y="37"/>
                  </a:lnTo>
                  <a:lnTo>
                    <a:pt x="47" y="65"/>
                  </a:lnTo>
                  <a:lnTo>
                    <a:pt x="47" y="37"/>
                  </a:lnTo>
                  <a:lnTo>
                    <a:pt x="10" y="66"/>
                  </a:lnTo>
                  <a:lnTo>
                    <a:pt x="0" y="66"/>
                  </a:lnTo>
                  <a:lnTo>
                    <a:pt x="0" y="176"/>
                  </a:lnTo>
                  <a:lnTo>
                    <a:pt x="176" y="176"/>
                  </a:lnTo>
                  <a:lnTo>
                    <a:pt x="176" y="66"/>
                  </a:lnTo>
                  <a:lnTo>
                    <a:pt x="164" y="66"/>
                  </a:lnTo>
                  <a:close/>
                  <a:moveTo>
                    <a:pt x="55" y="156"/>
                  </a:moveTo>
                  <a:lnTo>
                    <a:pt x="29" y="156"/>
                  </a:lnTo>
                  <a:lnTo>
                    <a:pt x="29" y="130"/>
                  </a:lnTo>
                  <a:lnTo>
                    <a:pt x="55" y="130"/>
                  </a:lnTo>
                  <a:lnTo>
                    <a:pt x="55" y="156"/>
                  </a:lnTo>
                  <a:close/>
                  <a:moveTo>
                    <a:pt x="55" y="112"/>
                  </a:moveTo>
                  <a:lnTo>
                    <a:pt x="29" y="112"/>
                  </a:lnTo>
                  <a:lnTo>
                    <a:pt x="29" y="86"/>
                  </a:lnTo>
                  <a:lnTo>
                    <a:pt x="55" y="86"/>
                  </a:lnTo>
                  <a:lnTo>
                    <a:pt x="55" y="112"/>
                  </a:lnTo>
                  <a:close/>
                  <a:moveTo>
                    <a:pt x="102" y="156"/>
                  </a:moveTo>
                  <a:lnTo>
                    <a:pt x="75" y="156"/>
                  </a:lnTo>
                  <a:lnTo>
                    <a:pt x="75" y="130"/>
                  </a:lnTo>
                  <a:lnTo>
                    <a:pt x="102" y="130"/>
                  </a:lnTo>
                  <a:lnTo>
                    <a:pt x="102" y="156"/>
                  </a:lnTo>
                  <a:close/>
                  <a:moveTo>
                    <a:pt x="102" y="112"/>
                  </a:moveTo>
                  <a:lnTo>
                    <a:pt x="75" y="112"/>
                  </a:lnTo>
                  <a:lnTo>
                    <a:pt x="75" y="86"/>
                  </a:lnTo>
                  <a:lnTo>
                    <a:pt x="102" y="86"/>
                  </a:lnTo>
                  <a:lnTo>
                    <a:pt x="102" y="112"/>
                  </a:lnTo>
                  <a:close/>
                  <a:moveTo>
                    <a:pt x="149" y="156"/>
                  </a:moveTo>
                  <a:lnTo>
                    <a:pt x="122" y="156"/>
                  </a:lnTo>
                  <a:lnTo>
                    <a:pt x="122" y="130"/>
                  </a:lnTo>
                  <a:lnTo>
                    <a:pt x="149" y="130"/>
                  </a:lnTo>
                  <a:lnTo>
                    <a:pt x="149" y="156"/>
                  </a:lnTo>
                  <a:close/>
                  <a:moveTo>
                    <a:pt x="149" y="112"/>
                  </a:moveTo>
                  <a:lnTo>
                    <a:pt x="122" y="112"/>
                  </a:lnTo>
                  <a:lnTo>
                    <a:pt x="122" y="86"/>
                  </a:lnTo>
                  <a:lnTo>
                    <a:pt x="149" y="86"/>
                  </a:lnTo>
                  <a:lnTo>
                    <a:pt x="149" y="112"/>
                  </a:lnTo>
                  <a:close/>
                </a:path>
              </a:pathLst>
            </a:custGeom>
            <a:grpFill/>
            <a:ln>
              <a:noFill/>
            </a:ln>
          </p:spPr>
          <p:txBody>
            <a:bodyPr vert="horz" wrap="square" lIns="68580" tIns="34290" rIns="68580" bIns="34290" numCol="1" anchor="t" anchorCtr="0" compatLnSpc="1"/>
            <a:lstStyle/>
            <a:p>
              <a:endParaRPr lang="zh-CN" altLang="en-US"/>
            </a:p>
          </p:txBody>
        </p:sp>
        <p:sp>
          <p:nvSpPr>
            <p:cNvPr id="474" name="Freeform 478"/>
            <p:cNvSpPr/>
            <p:nvPr/>
          </p:nvSpPr>
          <p:spPr bwMode="auto">
            <a:xfrm>
              <a:off x="3003948" y="4013473"/>
              <a:ext cx="188119" cy="188119"/>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p:spPr>
          <p:txBody>
            <a:bodyPr vert="horz" wrap="square" lIns="68580" tIns="34290" rIns="68580" bIns="34290" numCol="1" anchor="t" anchorCtr="0" compatLnSpc="1"/>
            <a:lstStyle/>
            <a:p>
              <a:endParaRPr lang="zh-CN" altLang="en-US"/>
            </a:p>
          </p:txBody>
        </p:sp>
        <p:sp>
          <p:nvSpPr>
            <p:cNvPr id="475" name="Freeform 479"/>
            <p:cNvSpPr>
              <a:spLocks noEditPoints="1"/>
            </p:cNvSpPr>
            <p:nvPr/>
          </p:nvSpPr>
          <p:spPr bwMode="auto">
            <a:xfrm>
              <a:off x="3020617" y="4030142"/>
              <a:ext cx="154781" cy="154781"/>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p:spPr>
          <p:txBody>
            <a:bodyPr vert="horz" wrap="square" lIns="68580" tIns="34290" rIns="68580" bIns="34290" numCol="1" anchor="t" anchorCtr="0" compatLnSpc="1"/>
            <a:lstStyle/>
            <a:p>
              <a:endParaRPr lang="zh-CN" altLang="en-US"/>
            </a:p>
          </p:txBody>
        </p:sp>
        <p:sp>
          <p:nvSpPr>
            <p:cNvPr id="476" name="Freeform 480"/>
            <p:cNvSpPr/>
            <p:nvPr/>
          </p:nvSpPr>
          <p:spPr bwMode="auto">
            <a:xfrm>
              <a:off x="3138488" y="4150394"/>
              <a:ext cx="73819" cy="72629"/>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p:spPr>
          <p:txBody>
            <a:bodyPr vert="horz" wrap="square" lIns="68580" tIns="34290" rIns="68580" bIns="34290" numCol="1" anchor="t" anchorCtr="0" compatLnSpc="1"/>
            <a:lstStyle/>
            <a:p>
              <a:endParaRPr lang="zh-CN" altLang="en-US"/>
            </a:p>
          </p:txBody>
        </p:sp>
        <p:sp>
          <p:nvSpPr>
            <p:cNvPr id="477" name="Freeform 481"/>
            <p:cNvSpPr>
              <a:spLocks noEditPoints="1"/>
            </p:cNvSpPr>
            <p:nvPr/>
          </p:nvSpPr>
          <p:spPr bwMode="auto">
            <a:xfrm>
              <a:off x="3121819" y="4130154"/>
              <a:ext cx="75010" cy="762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p:spPr>
          <p:txBody>
            <a:bodyPr vert="horz" wrap="square" lIns="68580" tIns="34290" rIns="68580" bIns="34290" numCol="1" anchor="t" anchorCtr="0" compatLnSpc="1"/>
            <a:lstStyle/>
            <a:p>
              <a:endParaRPr lang="zh-CN" altLang="en-US"/>
            </a:p>
          </p:txBody>
        </p:sp>
        <p:sp>
          <p:nvSpPr>
            <p:cNvPr id="478" name="Freeform 482"/>
            <p:cNvSpPr>
              <a:spLocks noEditPoints="1"/>
            </p:cNvSpPr>
            <p:nvPr/>
          </p:nvSpPr>
          <p:spPr bwMode="auto">
            <a:xfrm>
              <a:off x="5094685" y="4059907"/>
              <a:ext cx="208360" cy="114300"/>
            </a:xfrm>
            <a:custGeom>
              <a:avLst/>
              <a:gdLst>
                <a:gd name="T0" fmla="*/ 248 w 287"/>
                <a:gd name="T1" fmla="*/ 0 h 159"/>
                <a:gd name="T2" fmla="*/ 39 w 287"/>
                <a:gd name="T3" fmla="*/ 0 h 159"/>
                <a:gd name="T4" fmla="*/ 0 w 287"/>
                <a:gd name="T5" fmla="*/ 39 h 159"/>
                <a:gd name="T6" fmla="*/ 0 w 287"/>
                <a:gd name="T7" fmla="*/ 120 h 159"/>
                <a:gd name="T8" fmla="*/ 39 w 287"/>
                <a:gd name="T9" fmla="*/ 159 h 159"/>
                <a:gd name="T10" fmla="*/ 248 w 287"/>
                <a:gd name="T11" fmla="*/ 159 h 159"/>
                <a:gd name="T12" fmla="*/ 287 w 287"/>
                <a:gd name="T13" fmla="*/ 120 h 159"/>
                <a:gd name="T14" fmla="*/ 287 w 287"/>
                <a:gd name="T15" fmla="*/ 39 h 159"/>
                <a:gd name="T16" fmla="*/ 248 w 287"/>
                <a:gd name="T17" fmla="*/ 0 h 159"/>
                <a:gd name="T18" fmla="*/ 108 w 287"/>
                <a:gd name="T19" fmla="*/ 124 h 159"/>
                <a:gd name="T20" fmla="*/ 101 w 287"/>
                <a:gd name="T21" fmla="*/ 104 h 159"/>
                <a:gd name="T22" fmla="*/ 74 w 287"/>
                <a:gd name="T23" fmla="*/ 104 h 159"/>
                <a:gd name="T24" fmla="*/ 67 w 287"/>
                <a:gd name="T25" fmla="*/ 124 h 159"/>
                <a:gd name="T26" fmla="*/ 50 w 287"/>
                <a:gd name="T27" fmla="*/ 124 h 159"/>
                <a:gd name="T28" fmla="*/ 82 w 287"/>
                <a:gd name="T29" fmla="*/ 34 h 159"/>
                <a:gd name="T30" fmla="*/ 95 w 287"/>
                <a:gd name="T31" fmla="*/ 34 h 159"/>
                <a:gd name="T32" fmla="*/ 127 w 287"/>
                <a:gd name="T33" fmla="*/ 124 h 159"/>
                <a:gd name="T34" fmla="*/ 108 w 287"/>
                <a:gd name="T35" fmla="*/ 124 h 159"/>
                <a:gd name="T36" fmla="*/ 196 w 287"/>
                <a:gd name="T37" fmla="*/ 77 h 159"/>
                <a:gd name="T38" fmla="*/ 188 w 287"/>
                <a:gd name="T39" fmla="*/ 87 h 159"/>
                <a:gd name="T40" fmla="*/ 177 w 287"/>
                <a:gd name="T41" fmla="*/ 92 h 159"/>
                <a:gd name="T42" fmla="*/ 165 w 287"/>
                <a:gd name="T43" fmla="*/ 94 h 159"/>
                <a:gd name="T44" fmla="*/ 163 w 287"/>
                <a:gd name="T45" fmla="*/ 94 h 159"/>
                <a:gd name="T46" fmla="*/ 160 w 287"/>
                <a:gd name="T47" fmla="*/ 94 h 159"/>
                <a:gd name="T48" fmla="*/ 157 w 287"/>
                <a:gd name="T49" fmla="*/ 93 h 159"/>
                <a:gd name="T50" fmla="*/ 155 w 287"/>
                <a:gd name="T51" fmla="*/ 93 h 159"/>
                <a:gd name="T52" fmla="*/ 155 w 287"/>
                <a:gd name="T53" fmla="*/ 124 h 159"/>
                <a:gd name="T54" fmla="*/ 137 w 287"/>
                <a:gd name="T55" fmla="*/ 124 h 159"/>
                <a:gd name="T56" fmla="*/ 137 w 287"/>
                <a:gd name="T57" fmla="*/ 36 h 159"/>
                <a:gd name="T58" fmla="*/ 149 w 287"/>
                <a:gd name="T59" fmla="*/ 34 h 159"/>
                <a:gd name="T60" fmla="*/ 162 w 287"/>
                <a:gd name="T61" fmla="*/ 34 h 159"/>
                <a:gd name="T62" fmla="*/ 175 w 287"/>
                <a:gd name="T63" fmla="*/ 35 h 159"/>
                <a:gd name="T64" fmla="*/ 187 w 287"/>
                <a:gd name="T65" fmla="*/ 39 h 159"/>
                <a:gd name="T66" fmla="*/ 196 w 287"/>
                <a:gd name="T67" fmla="*/ 48 h 159"/>
                <a:gd name="T68" fmla="*/ 199 w 287"/>
                <a:gd name="T69" fmla="*/ 63 h 159"/>
                <a:gd name="T70" fmla="*/ 196 w 287"/>
                <a:gd name="T71" fmla="*/ 77 h 159"/>
                <a:gd name="T72" fmla="*/ 232 w 287"/>
                <a:gd name="T73" fmla="*/ 124 h 159"/>
                <a:gd name="T74" fmla="*/ 215 w 287"/>
                <a:gd name="T75" fmla="*/ 124 h 159"/>
                <a:gd name="T76" fmla="*/ 215 w 287"/>
                <a:gd name="T77" fmla="*/ 35 h 159"/>
                <a:gd name="T78" fmla="*/ 232 w 287"/>
                <a:gd name="T79" fmla="*/ 35 h 159"/>
                <a:gd name="T80" fmla="*/ 232 w 287"/>
                <a:gd name="T81" fmla="*/ 12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7" h="159">
                  <a:moveTo>
                    <a:pt x="248" y="0"/>
                  </a:moveTo>
                  <a:cubicBezTo>
                    <a:pt x="39" y="0"/>
                    <a:pt x="39" y="0"/>
                    <a:pt x="39" y="0"/>
                  </a:cubicBezTo>
                  <a:cubicBezTo>
                    <a:pt x="17" y="0"/>
                    <a:pt x="0" y="17"/>
                    <a:pt x="0" y="39"/>
                  </a:cubicBezTo>
                  <a:cubicBezTo>
                    <a:pt x="0" y="120"/>
                    <a:pt x="0" y="120"/>
                    <a:pt x="0" y="120"/>
                  </a:cubicBezTo>
                  <a:cubicBezTo>
                    <a:pt x="0" y="142"/>
                    <a:pt x="17" y="159"/>
                    <a:pt x="39" y="159"/>
                  </a:cubicBezTo>
                  <a:cubicBezTo>
                    <a:pt x="248" y="159"/>
                    <a:pt x="248" y="159"/>
                    <a:pt x="248" y="159"/>
                  </a:cubicBezTo>
                  <a:cubicBezTo>
                    <a:pt x="270" y="159"/>
                    <a:pt x="287" y="142"/>
                    <a:pt x="287" y="120"/>
                  </a:cubicBezTo>
                  <a:cubicBezTo>
                    <a:pt x="287" y="39"/>
                    <a:pt x="287" y="39"/>
                    <a:pt x="287" y="39"/>
                  </a:cubicBezTo>
                  <a:cubicBezTo>
                    <a:pt x="287" y="17"/>
                    <a:pt x="270" y="0"/>
                    <a:pt x="248" y="0"/>
                  </a:cubicBezTo>
                  <a:close/>
                  <a:moveTo>
                    <a:pt x="108" y="124"/>
                  </a:moveTo>
                  <a:cubicBezTo>
                    <a:pt x="101" y="104"/>
                    <a:pt x="101" y="104"/>
                    <a:pt x="101" y="104"/>
                  </a:cubicBezTo>
                  <a:cubicBezTo>
                    <a:pt x="74" y="104"/>
                    <a:pt x="74" y="104"/>
                    <a:pt x="74" y="104"/>
                  </a:cubicBezTo>
                  <a:cubicBezTo>
                    <a:pt x="67" y="124"/>
                    <a:pt x="67" y="124"/>
                    <a:pt x="67" y="124"/>
                  </a:cubicBezTo>
                  <a:cubicBezTo>
                    <a:pt x="50" y="124"/>
                    <a:pt x="50" y="124"/>
                    <a:pt x="50" y="124"/>
                  </a:cubicBezTo>
                  <a:cubicBezTo>
                    <a:pt x="82" y="34"/>
                    <a:pt x="82" y="34"/>
                    <a:pt x="82" y="34"/>
                  </a:cubicBezTo>
                  <a:cubicBezTo>
                    <a:pt x="95" y="34"/>
                    <a:pt x="95" y="34"/>
                    <a:pt x="95" y="34"/>
                  </a:cubicBezTo>
                  <a:cubicBezTo>
                    <a:pt x="127" y="124"/>
                    <a:pt x="127" y="124"/>
                    <a:pt x="127" y="124"/>
                  </a:cubicBezTo>
                  <a:lnTo>
                    <a:pt x="108" y="124"/>
                  </a:lnTo>
                  <a:close/>
                  <a:moveTo>
                    <a:pt x="196" y="77"/>
                  </a:moveTo>
                  <a:cubicBezTo>
                    <a:pt x="194" y="81"/>
                    <a:pt x="192" y="84"/>
                    <a:pt x="188" y="87"/>
                  </a:cubicBezTo>
                  <a:cubicBezTo>
                    <a:pt x="185" y="89"/>
                    <a:pt x="181" y="91"/>
                    <a:pt x="177" y="92"/>
                  </a:cubicBezTo>
                  <a:cubicBezTo>
                    <a:pt x="173" y="93"/>
                    <a:pt x="169" y="94"/>
                    <a:pt x="165" y="94"/>
                  </a:cubicBezTo>
                  <a:cubicBezTo>
                    <a:pt x="164" y="94"/>
                    <a:pt x="164" y="94"/>
                    <a:pt x="163" y="94"/>
                  </a:cubicBezTo>
                  <a:cubicBezTo>
                    <a:pt x="162" y="94"/>
                    <a:pt x="161" y="94"/>
                    <a:pt x="160" y="94"/>
                  </a:cubicBezTo>
                  <a:cubicBezTo>
                    <a:pt x="159" y="94"/>
                    <a:pt x="158" y="93"/>
                    <a:pt x="157" y="93"/>
                  </a:cubicBezTo>
                  <a:cubicBezTo>
                    <a:pt x="156" y="93"/>
                    <a:pt x="155" y="93"/>
                    <a:pt x="155" y="93"/>
                  </a:cubicBezTo>
                  <a:cubicBezTo>
                    <a:pt x="155" y="124"/>
                    <a:pt x="155" y="124"/>
                    <a:pt x="155" y="124"/>
                  </a:cubicBezTo>
                  <a:cubicBezTo>
                    <a:pt x="137" y="124"/>
                    <a:pt x="137" y="124"/>
                    <a:pt x="137" y="124"/>
                  </a:cubicBezTo>
                  <a:cubicBezTo>
                    <a:pt x="137" y="36"/>
                    <a:pt x="137" y="36"/>
                    <a:pt x="137" y="36"/>
                  </a:cubicBezTo>
                  <a:cubicBezTo>
                    <a:pt x="141" y="35"/>
                    <a:pt x="145" y="35"/>
                    <a:pt x="149" y="34"/>
                  </a:cubicBezTo>
                  <a:cubicBezTo>
                    <a:pt x="153" y="34"/>
                    <a:pt x="158" y="34"/>
                    <a:pt x="162" y="34"/>
                  </a:cubicBezTo>
                  <a:cubicBezTo>
                    <a:pt x="166" y="34"/>
                    <a:pt x="171" y="34"/>
                    <a:pt x="175" y="35"/>
                  </a:cubicBezTo>
                  <a:cubicBezTo>
                    <a:pt x="179" y="36"/>
                    <a:pt x="183" y="37"/>
                    <a:pt x="187" y="39"/>
                  </a:cubicBezTo>
                  <a:cubicBezTo>
                    <a:pt x="190" y="41"/>
                    <a:pt x="193" y="44"/>
                    <a:pt x="196" y="48"/>
                  </a:cubicBezTo>
                  <a:cubicBezTo>
                    <a:pt x="198" y="52"/>
                    <a:pt x="199" y="57"/>
                    <a:pt x="199" y="63"/>
                  </a:cubicBezTo>
                  <a:cubicBezTo>
                    <a:pt x="199" y="69"/>
                    <a:pt x="198" y="73"/>
                    <a:pt x="196" y="77"/>
                  </a:cubicBezTo>
                  <a:close/>
                  <a:moveTo>
                    <a:pt x="232" y="124"/>
                  </a:moveTo>
                  <a:cubicBezTo>
                    <a:pt x="215" y="124"/>
                    <a:pt x="215" y="124"/>
                    <a:pt x="215" y="124"/>
                  </a:cubicBezTo>
                  <a:cubicBezTo>
                    <a:pt x="215" y="35"/>
                    <a:pt x="215" y="35"/>
                    <a:pt x="215" y="35"/>
                  </a:cubicBezTo>
                  <a:cubicBezTo>
                    <a:pt x="232" y="35"/>
                    <a:pt x="232" y="35"/>
                    <a:pt x="232" y="35"/>
                  </a:cubicBezTo>
                  <a:lnTo>
                    <a:pt x="232" y="124"/>
                  </a:lnTo>
                  <a:close/>
                </a:path>
              </a:pathLst>
            </a:custGeom>
            <a:grpFill/>
            <a:ln>
              <a:noFill/>
            </a:ln>
          </p:spPr>
          <p:txBody>
            <a:bodyPr vert="horz" wrap="square" lIns="68580" tIns="34290" rIns="68580" bIns="34290" numCol="1" anchor="t" anchorCtr="0" compatLnSpc="1"/>
            <a:lstStyle/>
            <a:p>
              <a:endParaRPr lang="zh-CN" altLang="en-US"/>
            </a:p>
          </p:txBody>
        </p:sp>
        <p:sp>
          <p:nvSpPr>
            <p:cNvPr id="479" name="Freeform 483"/>
            <p:cNvSpPr/>
            <p:nvPr/>
          </p:nvSpPr>
          <p:spPr bwMode="auto">
            <a:xfrm>
              <a:off x="5151835" y="4100387"/>
              <a:ext cx="14288" cy="23813"/>
            </a:xfrm>
            <a:custGeom>
              <a:avLst/>
              <a:gdLst>
                <a:gd name="T0" fmla="*/ 6 w 12"/>
                <a:gd name="T1" fmla="*/ 0 h 20"/>
                <a:gd name="T2" fmla="*/ 6 w 12"/>
                <a:gd name="T3" fmla="*/ 0 h 20"/>
                <a:gd name="T4" fmla="*/ 4 w 12"/>
                <a:gd name="T5" fmla="*/ 8 h 20"/>
                <a:gd name="T6" fmla="*/ 0 w 12"/>
                <a:gd name="T7" fmla="*/ 20 h 20"/>
                <a:gd name="T8" fmla="*/ 12 w 12"/>
                <a:gd name="T9" fmla="*/ 20 h 20"/>
                <a:gd name="T10" fmla="*/ 8 w 12"/>
                <a:gd name="T11" fmla="*/ 8 h 20"/>
                <a:gd name="T12" fmla="*/ 6 w 12"/>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6" y="0"/>
                  </a:moveTo>
                  <a:lnTo>
                    <a:pt x="6" y="0"/>
                  </a:lnTo>
                  <a:lnTo>
                    <a:pt x="4" y="8"/>
                  </a:lnTo>
                  <a:lnTo>
                    <a:pt x="0" y="20"/>
                  </a:lnTo>
                  <a:lnTo>
                    <a:pt x="12" y="20"/>
                  </a:lnTo>
                  <a:lnTo>
                    <a:pt x="8" y="8"/>
                  </a:lnTo>
                  <a:lnTo>
                    <a:pt x="6" y="0"/>
                  </a:lnTo>
                  <a:close/>
                </a:path>
              </a:pathLst>
            </a:custGeom>
            <a:grpFill/>
            <a:ln>
              <a:noFill/>
            </a:ln>
          </p:spPr>
          <p:txBody>
            <a:bodyPr vert="horz" wrap="square" lIns="68580" tIns="34290" rIns="68580" bIns="34290" numCol="1" anchor="t" anchorCtr="0" compatLnSpc="1"/>
            <a:lstStyle/>
            <a:p>
              <a:endParaRPr lang="zh-CN" altLang="en-US"/>
            </a:p>
          </p:txBody>
        </p:sp>
        <p:sp>
          <p:nvSpPr>
            <p:cNvPr id="480" name="Freeform 484"/>
            <p:cNvSpPr/>
            <p:nvPr/>
          </p:nvSpPr>
          <p:spPr bwMode="auto">
            <a:xfrm>
              <a:off x="5207794" y="4094436"/>
              <a:ext cx="19050" cy="22622"/>
            </a:xfrm>
            <a:custGeom>
              <a:avLst/>
              <a:gdLst>
                <a:gd name="T0" fmla="*/ 20 w 26"/>
                <a:gd name="T1" fmla="*/ 3 h 30"/>
                <a:gd name="T2" fmla="*/ 15 w 26"/>
                <a:gd name="T3" fmla="*/ 0 h 30"/>
                <a:gd name="T4" fmla="*/ 8 w 26"/>
                <a:gd name="T5" fmla="*/ 0 h 30"/>
                <a:gd name="T6" fmla="*/ 3 w 26"/>
                <a:gd name="T7" fmla="*/ 0 h 30"/>
                <a:gd name="T8" fmla="*/ 0 w 26"/>
                <a:gd name="T9" fmla="*/ 0 h 30"/>
                <a:gd name="T10" fmla="*/ 0 w 26"/>
                <a:gd name="T11" fmla="*/ 29 h 30"/>
                <a:gd name="T12" fmla="*/ 1 w 26"/>
                <a:gd name="T13" fmla="*/ 29 h 30"/>
                <a:gd name="T14" fmla="*/ 3 w 26"/>
                <a:gd name="T15" fmla="*/ 30 h 30"/>
                <a:gd name="T16" fmla="*/ 6 w 26"/>
                <a:gd name="T17" fmla="*/ 30 h 30"/>
                <a:gd name="T18" fmla="*/ 7 w 26"/>
                <a:gd name="T19" fmla="*/ 30 h 30"/>
                <a:gd name="T20" fmla="*/ 14 w 26"/>
                <a:gd name="T21" fmla="*/ 29 h 30"/>
                <a:gd name="T22" fmla="*/ 20 w 26"/>
                <a:gd name="T23" fmla="*/ 27 h 30"/>
                <a:gd name="T24" fmla="*/ 24 w 26"/>
                <a:gd name="T25" fmla="*/ 22 h 30"/>
                <a:gd name="T26" fmla="*/ 26 w 26"/>
                <a:gd name="T27" fmla="*/ 14 h 30"/>
                <a:gd name="T28" fmla="*/ 24 w 26"/>
                <a:gd name="T29" fmla="*/ 7 h 30"/>
                <a:gd name="T30" fmla="*/ 20 w 26"/>
                <a:gd name="T3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20" y="3"/>
                  </a:moveTo>
                  <a:cubicBezTo>
                    <a:pt x="19" y="2"/>
                    <a:pt x="17" y="1"/>
                    <a:pt x="15" y="0"/>
                  </a:cubicBezTo>
                  <a:cubicBezTo>
                    <a:pt x="12" y="0"/>
                    <a:pt x="10" y="0"/>
                    <a:pt x="8" y="0"/>
                  </a:cubicBezTo>
                  <a:cubicBezTo>
                    <a:pt x="6" y="0"/>
                    <a:pt x="5" y="0"/>
                    <a:pt x="3" y="0"/>
                  </a:cubicBezTo>
                  <a:cubicBezTo>
                    <a:pt x="2" y="0"/>
                    <a:pt x="1" y="0"/>
                    <a:pt x="0" y="0"/>
                  </a:cubicBezTo>
                  <a:cubicBezTo>
                    <a:pt x="0" y="29"/>
                    <a:pt x="0" y="29"/>
                    <a:pt x="0" y="29"/>
                  </a:cubicBezTo>
                  <a:cubicBezTo>
                    <a:pt x="0" y="29"/>
                    <a:pt x="0" y="29"/>
                    <a:pt x="1" y="29"/>
                  </a:cubicBezTo>
                  <a:cubicBezTo>
                    <a:pt x="2" y="29"/>
                    <a:pt x="3" y="29"/>
                    <a:pt x="3" y="30"/>
                  </a:cubicBezTo>
                  <a:cubicBezTo>
                    <a:pt x="4" y="30"/>
                    <a:pt x="5" y="30"/>
                    <a:pt x="6" y="30"/>
                  </a:cubicBezTo>
                  <a:cubicBezTo>
                    <a:pt x="6" y="30"/>
                    <a:pt x="7" y="30"/>
                    <a:pt x="7" y="30"/>
                  </a:cubicBezTo>
                  <a:cubicBezTo>
                    <a:pt x="9" y="30"/>
                    <a:pt x="12" y="29"/>
                    <a:pt x="14" y="29"/>
                  </a:cubicBezTo>
                  <a:cubicBezTo>
                    <a:pt x="16" y="29"/>
                    <a:pt x="18" y="28"/>
                    <a:pt x="20" y="27"/>
                  </a:cubicBezTo>
                  <a:cubicBezTo>
                    <a:pt x="22" y="25"/>
                    <a:pt x="23" y="24"/>
                    <a:pt x="24" y="22"/>
                  </a:cubicBezTo>
                  <a:cubicBezTo>
                    <a:pt x="25" y="20"/>
                    <a:pt x="26" y="17"/>
                    <a:pt x="26" y="14"/>
                  </a:cubicBezTo>
                  <a:cubicBezTo>
                    <a:pt x="26" y="11"/>
                    <a:pt x="25" y="9"/>
                    <a:pt x="24" y="7"/>
                  </a:cubicBezTo>
                  <a:cubicBezTo>
                    <a:pt x="23" y="5"/>
                    <a:pt x="22" y="4"/>
                    <a:pt x="20" y="3"/>
                  </a:cubicBezTo>
                  <a:close/>
                </a:path>
              </a:pathLst>
            </a:custGeom>
            <a:grpFill/>
            <a:ln>
              <a:noFill/>
            </a:ln>
          </p:spPr>
          <p:txBody>
            <a:bodyPr vert="horz" wrap="square" lIns="68580" tIns="34290" rIns="68580" bIns="34290" numCol="1" anchor="t" anchorCtr="0" compatLnSpc="1"/>
            <a:lstStyle/>
            <a:p>
              <a:endParaRPr lang="zh-CN" altLang="en-US"/>
            </a:p>
          </p:txBody>
        </p:sp>
        <p:sp>
          <p:nvSpPr>
            <p:cNvPr id="481" name="Freeform 485"/>
            <p:cNvSpPr/>
            <p:nvPr/>
          </p:nvSpPr>
          <p:spPr bwMode="auto">
            <a:xfrm>
              <a:off x="5603082" y="4098007"/>
              <a:ext cx="21431" cy="38100"/>
            </a:xfrm>
            <a:custGeom>
              <a:avLst/>
              <a:gdLst>
                <a:gd name="T0" fmla="*/ 25 w 29"/>
                <a:gd name="T1" fmla="*/ 9 h 52"/>
                <a:gd name="T2" fmla="*/ 18 w 29"/>
                <a:gd name="T3" fmla="*/ 3 h 52"/>
                <a:gd name="T4" fmla="*/ 8 w 29"/>
                <a:gd name="T5" fmla="*/ 0 h 52"/>
                <a:gd name="T6" fmla="*/ 3 w 29"/>
                <a:gd name="T7" fmla="*/ 1 h 52"/>
                <a:gd name="T8" fmla="*/ 0 w 29"/>
                <a:gd name="T9" fmla="*/ 1 h 52"/>
                <a:gd name="T10" fmla="*/ 0 w 29"/>
                <a:gd name="T11" fmla="*/ 51 h 52"/>
                <a:gd name="T12" fmla="*/ 1 w 29"/>
                <a:gd name="T13" fmla="*/ 51 h 52"/>
                <a:gd name="T14" fmla="*/ 3 w 29"/>
                <a:gd name="T15" fmla="*/ 52 h 52"/>
                <a:gd name="T16" fmla="*/ 6 w 29"/>
                <a:gd name="T17" fmla="*/ 52 h 52"/>
                <a:gd name="T18" fmla="*/ 7 w 29"/>
                <a:gd name="T19" fmla="*/ 52 h 52"/>
                <a:gd name="T20" fmla="*/ 18 w 29"/>
                <a:gd name="T21" fmla="*/ 49 h 52"/>
                <a:gd name="T22" fmla="*/ 24 w 29"/>
                <a:gd name="T23" fmla="*/ 44 h 52"/>
                <a:gd name="T24" fmla="*/ 28 w 29"/>
                <a:gd name="T25" fmla="*/ 35 h 52"/>
                <a:gd name="T26" fmla="*/ 29 w 29"/>
                <a:gd name="T27" fmla="*/ 25 h 52"/>
                <a:gd name="T28" fmla="*/ 28 w 29"/>
                <a:gd name="T29" fmla="*/ 17 h 52"/>
                <a:gd name="T30" fmla="*/ 25 w 29"/>
                <a:gd name="T31"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2">
                  <a:moveTo>
                    <a:pt x="25" y="9"/>
                  </a:moveTo>
                  <a:cubicBezTo>
                    <a:pt x="23" y="6"/>
                    <a:pt x="21" y="4"/>
                    <a:pt x="18" y="3"/>
                  </a:cubicBezTo>
                  <a:cubicBezTo>
                    <a:pt x="16" y="1"/>
                    <a:pt x="12" y="0"/>
                    <a:pt x="8" y="0"/>
                  </a:cubicBezTo>
                  <a:cubicBezTo>
                    <a:pt x="7" y="0"/>
                    <a:pt x="5" y="0"/>
                    <a:pt x="3" y="1"/>
                  </a:cubicBezTo>
                  <a:cubicBezTo>
                    <a:pt x="2" y="1"/>
                    <a:pt x="1" y="1"/>
                    <a:pt x="0" y="1"/>
                  </a:cubicBezTo>
                  <a:cubicBezTo>
                    <a:pt x="0" y="51"/>
                    <a:pt x="0" y="51"/>
                    <a:pt x="0" y="51"/>
                  </a:cubicBezTo>
                  <a:cubicBezTo>
                    <a:pt x="0" y="51"/>
                    <a:pt x="1" y="51"/>
                    <a:pt x="1" y="51"/>
                  </a:cubicBezTo>
                  <a:cubicBezTo>
                    <a:pt x="2" y="51"/>
                    <a:pt x="3" y="51"/>
                    <a:pt x="3" y="52"/>
                  </a:cubicBezTo>
                  <a:cubicBezTo>
                    <a:pt x="4" y="52"/>
                    <a:pt x="5" y="52"/>
                    <a:pt x="6" y="52"/>
                  </a:cubicBezTo>
                  <a:cubicBezTo>
                    <a:pt x="6" y="52"/>
                    <a:pt x="7" y="52"/>
                    <a:pt x="7" y="52"/>
                  </a:cubicBezTo>
                  <a:cubicBezTo>
                    <a:pt x="11" y="52"/>
                    <a:pt x="15" y="51"/>
                    <a:pt x="18" y="49"/>
                  </a:cubicBezTo>
                  <a:cubicBezTo>
                    <a:pt x="20" y="48"/>
                    <a:pt x="23" y="46"/>
                    <a:pt x="24" y="44"/>
                  </a:cubicBezTo>
                  <a:cubicBezTo>
                    <a:pt x="26" y="41"/>
                    <a:pt x="27" y="38"/>
                    <a:pt x="28" y="35"/>
                  </a:cubicBezTo>
                  <a:cubicBezTo>
                    <a:pt x="28" y="32"/>
                    <a:pt x="29" y="29"/>
                    <a:pt x="29" y="25"/>
                  </a:cubicBezTo>
                  <a:cubicBezTo>
                    <a:pt x="29" y="22"/>
                    <a:pt x="28" y="19"/>
                    <a:pt x="28" y="17"/>
                  </a:cubicBezTo>
                  <a:cubicBezTo>
                    <a:pt x="27" y="14"/>
                    <a:pt x="26" y="11"/>
                    <a:pt x="25" y="9"/>
                  </a:cubicBezTo>
                  <a:close/>
                </a:path>
              </a:pathLst>
            </a:custGeom>
            <a:grpFill/>
            <a:ln>
              <a:noFill/>
            </a:ln>
          </p:spPr>
          <p:txBody>
            <a:bodyPr vert="horz" wrap="square" lIns="68580" tIns="34290" rIns="68580" bIns="34290" numCol="1" anchor="t" anchorCtr="0" compatLnSpc="1"/>
            <a:lstStyle/>
            <a:p>
              <a:endParaRPr lang="zh-CN" altLang="en-US"/>
            </a:p>
          </p:txBody>
        </p:sp>
        <p:sp>
          <p:nvSpPr>
            <p:cNvPr id="482" name="Freeform 486"/>
            <p:cNvSpPr>
              <a:spLocks noEditPoints="1"/>
            </p:cNvSpPr>
            <p:nvPr/>
          </p:nvSpPr>
          <p:spPr bwMode="auto">
            <a:xfrm>
              <a:off x="5512594" y="4068242"/>
              <a:ext cx="208360" cy="98822"/>
            </a:xfrm>
            <a:custGeom>
              <a:avLst/>
              <a:gdLst>
                <a:gd name="T0" fmla="*/ 34 w 288"/>
                <a:gd name="T1" fmla="*/ 0 h 136"/>
                <a:gd name="T2" fmla="*/ 0 w 288"/>
                <a:gd name="T3" fmla="*/ 103 h 136"/>
                <a:gd name="T4" fmla="*/ 254 w 288"/>
                <a:gd name="T5" fmla="*/ 136 h 136"/>
                <a:gd name="T6" fmla="*/ 288 w 288"/>
                <a:gd name="T7" fmla="*/ 33 h 136"/>
                <a:gd name="T8" fmla="*/ 96 w 288"/>
                <a:gd name="T9" fmla="*/ 94 h 136"/>
                <a:gd name="T10" fmla="*/ 81 w 288"/>
                <a:gd name="T11" fmla="*/ 106 h 136"/>
                <a:gd name="T12" fmla="*/ 56 w 288"/>
                <a:gd name="T13" fmla="*/ 106 h 136"/>
                <a:gd name="T14" fmla="*/ 52 w 288"/>
                <a:gd name="T15" fmla="*/ 90 h 136"/>
                <a:gd name="T16" fmla="*/ 59 w 288"/>
                <a:gd name="T17" fmla="*/ 93 h 136"/>
                <a:gd name="T18" fmla="*/ 69 w 288"/>
                <a:gd name="T19" fmla="*/ 94 h 136"/>
                <a:gd name="T20" fmla="*/ 83 w 288"/>
                <a:gd name="T21" fmla="*/ 85 h 136"/>
                <a:gd name="T22" fmla="*/ 74 w 288"/>
                <a:gd name="T23" fmla="*/ 76 h 136"/>
                <a:gd name="T24" fmla="*/ 57 w 288"/>
                <a:gd name="T25" fmla="*/ 68 h 136"/>
                <a:gd name="T26" fmla="*/ 49 w 288"/>
                <a:gd name="T27" fmla="*/ 50 h 136"/>
                <a:gd name="T28" fmla="*/ 56 w 288"/>
                <a:gd name="T29" fmla="*/ 34 h 136"/>
                <a:gd name="T30" fmla="*/ 74 w 288"/>
                <a:gd name="T31" fmla="*/ 29 h 136"/>
                <a:gd name="T32" fmla="*/ 96 w 288"/>
                <a:gd name="T33" fmla="*/ 33 h 136"/>
                <a:gd name="T34" fmla="*/ 84 w 288"/>
                <a:gd name="T35" fmla="*/ 43 h 136"/>
                <a:gd name="T36" fmla="*/ 66 w 288"/>
                <a:gd name="T37" fmla="*/ 44 h 136"/>
                <a:gd name="T38" fmla="*/ 66 w 288"/>
                <a:gd name="T39" fmla="*/ 55 h 136"/>
                <a:gd name="T40" fmla="*/ 80 w 288"/>
                <a:gd name="T41" fmla="*/ 62 h 136"/>
                <a:gd name="T42" fmla="*/ 95 w 288"/>
                <a:gd name="T43" fmla="*/ 74 h 136"/>
                <a:gd name="T44" fmla="*/ 96 w 288"/>
                <a:gd name="T45" fmla="*/ 94 h 136"/>
                <a:gd name="T46" fmla="*/ 161 w 288"/>
                <a:gd name="T47" fmla="*/ 95 h 136"/>
                <a:gd name="T48" fmla="*/ 131 w 288"/>
                <a:gd name="T49" fmla="*/ 107 h 136"/>
                <a:gd name="T50" fmla="*/ 120 w 288"/>
                <a:gd name="T51" fmla="*/ 106 h 136"/>
                <a:gd name="T52" fmla="*/ 110 w 288"/>
                <a:gd name="T53" fmla="*/ 106 h 136"/>
                <a:gd name="T54" fmla="*/ 115 w 288"/>
                <a:gd name="T55" fmla="*/ 30 h 136"/>
                <a:gd name="T56" fmla="*/ 127 w 288"/>
                <a:gd name="T57" fmla="*/ 29 h 136"/>
                <a:gd name="T58" fmla="*/ 149 w 288"/>
                <a:gd name="T59" fmla="*/ 32 h 136"/>
                <a:gd name="T60" fmla="*/ 167 w 288"/>
                <a:gd name="T61" fmla="*/ 52 h 136"/>
                <a:gd name="T62" fmla="*/ 167 w 288"/>
                <a:gd name="T63" fmla="*/ 82 h 136"/>
                <a:gd name="T64" fmla="*/ 201 w 288"/>
                <a:gd name="T65" fmla="*/ 73 h 136"/>
                <a:gd name="T66" fmla="*/ 197 w 288"/>
                <a:gd name="T67" fmla="*/ 106 h 136"/>
                <a:gd name="T68" fmla="*/ 182 w 288"/>
                <a:gd name="T69" fmla="*/ 30 h 136"/>
                <a:gd name="T70" fmla="*/ 197 w 288"/>
                <a:gd name="T71" fmla="*/ 64 h 136"/>
                <a:gd name="T72" fmla="*/ 221 w 288"/>
                <a:gd name="T73" fmla="*/ 30 h 136"/>
                <a:gd name="T74" fmla="*/ 212 w 288"/>
                <a:gd name="T75" fmla="*/ 66 h 136"/>
                <a:gd name="T76" fmla="*/ 223 w 288"/>
                <a:gd name="T77"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 h="136">
                  <a:moveTo>
                    <a:pt x="254" y="0"/>
                  </a:moveTo>
                  <a:cubicBezTo>
                    <a:pt x="34" y="0"/>
                    <a:pt x="34" y="0"/>
                    <a:pt x="34" y="0"/>
                  </a:cubicBezTo>
                  <a:cubicBezTo>
                    <a:pt x="15" y="0"/>
                    <a:pt x="0" y="15"/>
                    <a:pt x="0" y="33"/>
                  </a:cubicBezTo>
                  <a:cubicBezTo>
                    <a:pt x="0" y="103"/>
                    <a:pt x="0" y="103"/>
                    <a:pt x="0" y="103"/>
                  </a:cubicBezTo>
                  <a:cubicBezTo>
                    <a:pt x="0" y="121"/>
                    <a:pt x="15" y="136"/>
                    <a:pt x="34" y="136"/>
                  </a:cubicBezTo>
                  <a:cubicBezTo>
                    <a:pt x="254" y="136"/>
                    <a:pt x="254" y="136"/>
                    <a:pt x="254" y="136"/>
                  </a:cubicBezTo>
                  <a:cubicBezTo>
                    <a:pt x="273" y="136"/>
                    <a:pt x="288" y="121"/>
                    <a:pt x="288" y="103"/>
                  </a:cubicBezTo>
                  <a:cubicBezTo>
                    <a:pt x="288" y="33"/>
                    <a:pt x="288" y="33"/>
                    <a:pt x="288" y="33"/>
                  </a:cubicBezTo>
                  <a:cubicBezTo>
                    <a:pt x="288" y="15"/>
                    <a:pt x="273" y="0"/>
                    <a:pt x="254" y="0"/>
                  </a:cubicBezTo>
                  <a:close/>
                  <a:moveTo>
                    <a:pt x="96" y="94"/>
                  </a:moveTo>
                  <a:cubicBezTo>
                    <a:pt x="94" y="97"/>
                    <a:pt x="92" y="99"/>
                    <a:pt x="90" y="101"/>
                  </a:cubicBezTo>
                  <a:cubicBezTo>
                    <a:pt x="88" y="103"/>
                    <a:pt x="85" y="105"/>
                    <a:pt x="81" y="106"/>
                  </a:cubicBezTo>
                  <a:cubicBezTo>
                    <a:pt x="78" y="107"/>
                    <a:pt x="74" y="107"/>
                    <a:pt x="70" y="107"/>
                  </a:cubicBezTo>
                  <a:cubicBezTo>
                    <a:pt x="65" y="107"/>
                    <a:pt x="60" y="107"/>
                    <a:pt x="56" y="106"/>
                  </a:cubicBezTo>
                  <a:cubicBezTo>
                    <a:pt x="52" y="105"/>
                    <a:pt x="49" y="104"/>
                    <a:pt x="47" y="103"/>
                  </a:cubicBezTo>
                  <a:cubicBezTo>
                    <a:pt x="52" y="90"/>
                    <a:pt x="52" y="90"/>
                    <a:pt x="52" y="90"/>
                  </a:cubicBezTo>
                  <a:cubicBezTo>
                    <a:pt x="52" y="90"/>
                    <a:pt x="53" y="91"/>
                    <a:pt x="55" y="91"/>
                  </a:cubicBezTo>
                  <a:cubicBezTo>
                    <a:pt x="56" y="92"/>
                    <a:pt x="57" y="92"/>
                    <a:pt x="59" y="93"/>
                  </a:cubicBezTo>
                  <a:cubicBezTo>
                    <a:pt x="60" y="93"/>
                    <a:pt x="62" y="94"/>
                    <a:pt x="64" y="94"/>
                  </a:cubicBezTo>
                  <a:cubicBezTo>
                    <a:pt x="66" y="94"/>
                    <a:pt x="67" y="94"/>
                    <a:pt x="69" y="94"/>
                  </a:cubicBezTo>
                  <a:cubicBezTo>
                    <a:pt x="74" y="94"/>
                    <a:pt x="77" y="94"/>
                    <a:pt x="79" y="92"/>
                  </a:cubicBezTo>
                  <a:cubicBezTo>
                    <a:pt x="82" y="91"/>
                    <a:pt x="83" y="88"/>
                    <a:pt x="83" y="85"/>
                  </a:cubicBezTo>
                  <a:cubicBezTo>
                    <a:pt x="83" y="83"/>
                    <a:pt x="82" y="81"/>
                    <a:pt x="80" y="80"/>
                  </a:cubicBezTo>
                  <a:cubicBezTo>
                    <a:pt x="79" y="78"/>
                    <a:pt x="76" y="77"/>
                    <a:pt x="74" y="76"/>
                  </a:cubicBezTo>
                  <a:cubicBezTo>
                    <a:pt x="71" y="75"/>
                    <a:pt x="69" y="74"/>
                    <a:pt x="66" y="72"/>
                  </a:cubicBezTo>
                  <a:cubicBezTo>
                    <a:pt x="63" y="71"/>
                    <a:pt x="60" y="69"/>
                    <a:pt x="57" y="68"/>
                  </a:cubicBezTo>
                  <a:cubicBezTo>
                    <a:pt x="55" y="66"/>
                    <a:pt x="53" y="64"/>
                    <a:pt x="51" y="61"/>
                  </a:cubicBezTo>
                  <a:cubicBezTo>
                    <a:pt x="49" y="58"/>
                    <a:pt x="49" y="55"/>
                    <a:pt x="49" y="50"/>
                  </a:cubicBezTo>
                  <a:cubicBezTo>
                    <a:pt x="49" y="47"/>
                    <a:pt x="49" y="44"/>
                    <a:pt x="50" y="41"/>
                  </a:cubicBezTo>
                  <a:cubicBezTo>
                    <a:pt x="52" y="38"/>
                    <a:pt x="53" y="36"/>
                    <a:pt x="56" y="34"/>
                  </a:cubicBezTo>
                  <a:cubicBezTo>
                    <a:pt x="58" y="32"/>
                    <a:pt x="60" y="31"/>
                    <a:pt x="64" y="30"/>
                  </a:cubicBezTo>
                  <a:cubicBezTo>
                    <a:pt x="67" y="29"/>
                    <a:pt x="70" y="29"/>
                    <a:pt x="74" y="29"/>
                  </a:cubicBezTo>
                  <a:cubicBezTo>
                    <a:pt x="78" y="29"/>
                    <a:pt x="82" y="29"/>
                    <a:pt x="86" y="30"/>
                  </a:cubicBezTo>
                  <a:cubicBezTo>
                    <a:pt x="90" y="31"/>
                    <a:pt x="93" y="32"/>
                    <a:pt x="96" y="33"/>
                  </a:cubicBezTo>
                  <a:cubicBezTo>
                    <a:pt x="91" y="46"/>
                    <a:pt x="91" y="46"/>
                    <a:pt x="91" y="46"/>
                  </a:cubicBezTo>
                  <a:cubicBezTo>
                    <a:pt x="90" y="45"/>
                    <a:pt x="87" y="44"/>
                    <a:pt x="84" y="43"/>
                  </a:cubicBezTo>
                  <a:cubicBezTo>
                    <a:pt x="81" y="42"/>
                    <a:pt x="78" y="42"/>
                    <a:pt x="74" y="42"/>
                  </a:cubicBezTo>
                  <a:cubicBezTo>
                    <a:pt x="70" y="42"/>
                    <a:pt x="68" y="42"/>
                    <a:pt x="66" y="44"/>
                  </a:cubicBezTo>
                  <a:cubicBezTo>
                    <a:pt x="64" y="45"/>
                    <a:pt x="63" y="47"/>
                    <a:pt x="63" y="49"/>
                  </a:cubicBezTo>
                  <a:cubicBezTo>
                    <a:pt x="63" y="51"/>
                    <a:pt x="64" y="53"/>
                    <a:pt x="66" y="55"/>
                  </a:cubicBezTo>
                  <a:cubicBezTo>
                    <a:pt x="67" y="56"/>
                    <a:pt x="70" y="57"/>
                    <a:pt x="72" y="59"/>
                  </a:cubicBezTo>
                  <a:cubicBezTo>
                    <a:pt x="75" y="60"/>
                    <a:pt x="77" y="61"/>
                    <a:pt x="80" y="62"/>
                  </a:cubicBezTo>
                  <a:cubicBezTo>
                    <a:pt x="83" y="64"/>
                    <a:pt x="86" y="65"/>
                    <a:pt x="89" y="67"/>
                  </a:cubicBezTo>
                  <a:cubicBezTo>
                    <a:pt x="91" y="69"/>
                    <a:pt x="93" y="71"/>
                    <a:pt x="95" y="74"/>
                  </a:cubicBezTo>
                  <a:cubicBezTo>
                    <a:pt x="97" y="76"/>
                    <a:pt x="97" y="80"/>
                    <a:pt x="97" y="84"/>
                  </a:cubicBezTo>
                  <a:cubicBezTo>
                    <a:pt x="97" y="88"/>
                    <a:pt x="97" y="91"/>
                    <a:pt x="96" y="94"/>
                  </a:cubicBezTo>
                  <a:close/>
                  <a:moveTo>
                    <a:pt x="167" y="82"/>
                  </a:moveTo>
                  <a:cubicBezTo>
                    <a:pt x="166" y="87"/>
                    <a:pt x="164" y="91"/>
                    <a:pt x="161" y="95"/>
                  </a:cubicBezTo>
                  <a:cubicBezTo>
                    <a:pt x="158" y="98"/>
                    <a:pt x="154" y="101"/>
                    <a:pt x="149" y="103"/>
                  </a:cubicBezTo>
                  <a:cubicBezTo>
                    <a:pt x="144" y="106"/>
                    <a:pt x="138" y="107"/>
                    <a:pt x="131" y="107"/>
                  </a:cubicBezTo>
                  <a:cubicBezTo>
                    <a:pt x="129" y="107"/>
                    <a:pt x="128" y="107"/>
                    <a:pt x="126" y="107"/>
                  </a:cubicBezTo>
                  <a:cubicBezTo>
                    <a:pt x="124" y="107"/>
                    <a:pt x="122" y="107"/>
                    <a:pt x="120" y="106"/>
                  </a:cubicBezTo>
                  <a:cubicBezTo>
                    <a:pt x="118" y="106"/>
                    <a:pt x="116" y="106"/>
                    <a:pt x="114" y="106"/>
                  </a:cubicBezTo>
                  <a:cubicBezTo>
                    <a:pt x="112" y="106"/>
                    <a:pt x="111" y="106"/>
                    <a:pt x="110" y="106"/>
                  </a:cubicBezTo>
                  <a:cubicBezTo>
                    <a:pt x="110" y="30"/>
                    <a:pt x="110" y="30"/>
                    <a:pt x="110" y="30"/>
                  </a:cubicBezTo>
                  <a:cubicBezTo>
                    <a:pt x="112" y="30"/>
                    <a:pt x="113" y="30"/>
                    <a:pt x="115" y="30"/>
                  </a:cubicBezTo>
                  <a:cubicBezTo>
                    <a:pt x="117" y="30"/>
                    <a:pt x="119" y="30"/>
                    <a:pt x="121" y="30"/>
                  </a:cubicBezTo>
                  <a:cubicBezTo>
                    <a:pt x="123" y="29"/>
                    <a:pt x="125" y="29"/>
                    <a:pt x="127" y="29"/>
                  </a:cubicBezTo>
                  <a:cubicBezTo>
                    <a:pt x="129" y="29"/>
                    <a:pt x="130" y="29"/>
                    <a:pt x="132" y="29"/>
                  </a:cubicBezTo>
                  <a:cubicBezTo>
                    <a:pt x="139" y="29"/>
                    <a:pt x="144" y="30"/>
                    <a:pt x="149" y="32"/>
                  </a:cubicBezTo>
                  <a:cubicBezTo>
                    <a:pt x="154" y="34"/>
                    <a:pt x="158" y="37"/>
                    <a:pt x="161" y="40"/>
                  </a:cubicBezTo>
                  <a:cubicBezTo>
                    <a:pt x="163" y="43"/>
                    <a:pt x="166" y="47"/>
                    <a:pt x="167" y="52"/>
                  </a:cubicBezTo>
                  <a:cubicBezTo>
                    <a:pt x="168" y="57"/>
                    <a:pt x="169" y="62"/>
                    <a:pt x="169" y="67"/>
                  </a:cubicBezTo>
                  <a:cubicBezTo>
                    <a:pt x="169" y="72"/>
                    <a:pt x="168" y="77"/>
                    <a:pt x="167" y="82"/>
                  </a:cubicBezTo>
                  <a:close/>
                  <a:moveTo>
                    <a:pt x="223" y="106"/>
                  </a:moveTo>
                  <a:cubicBezTo>
                    <a:pt x="201" y="73"/>
                    <a:pt x="201" y="73"/>
                    <a:pt x="201" y="73"/>
                  </a:cubicBezTo>
                  <a:cubicBezTo>
                    <a:pt x="197" y="73"/>
                    <a:pt x="197" y="73"/>
                    <a:pt x="197" y="73"/>
                  </a:cubicBezTo>
                  <a:cubicBezTo>
                    <a:pt x="197" y="106"/>
                    <a:pt x="197" y="106"/>
                    <a:pt x="197" y="106"/>
                  </a:cubicBezTo>
                  <a:cubicBezTo>
                    <a:pt x="182" y="106"/>
                    <a:pt x="182" y="106"/>
                    <a:pt x="182" y="106"/>
                  </a:cubicBezTo>
                  <a:cubicBezTo>
                    <a:pt x="182" y="30"/>
                    <a:pt x="182" y="30"/>
                    <a:pt x="182" y="30"/>
                  </a:cubicBezTo>
                  <a:cubicBezTo>
                    <a:pt x="197" y="30"/>
                    <a:pt x="197" y="30"/>
                    <a:pt x="197" y="30"/>
                  </a:cubicBezTo>
                  <a:cubicBezTo>
                    <a:pt x="197" y="64"/>
                    <a:pt x="197" y="64"/>
                    <a:pt x="197" y="64"/>
                  </a:cubicBezTo>
                  <a:cubicBezTo>
                    <a:pt x="201" y="62"/>
                    <a:pt x="201" y="62"/>
                    <a:pt x="201" y="62"/>
                  </a:cubicBezTo>
                  <a:cubicBezTo>
                    <a:pt x="221" y="30"/>
                    <a:pt x="221" y="30"/>
                    <a:pt x="221" y="30"/>
                  </a:cubicBezTo>
                  <a:cubicBezTo>
                    <a:pt x="238" y="30"/>
                    <a:pt x="238" y="30"/>
                    <a:pt x="238" y="30"/>
                  </a:cubicBezTo>
                  <a:cubicBezTo>
                    <a:pt x="212" y="66"/>
                    <a:pt x="212" y="66"/>
                    <a:pt x="212" y="66"/>
                  </a:cubicBezTo>
                  <a:cubicBezTo>
                    <a:pt x="241" y="106"/>
                    <a:pt x="241" y="106"/>
                    <a:pt x="241" y="106"/>
                  </a:cubicBezTo>
                  <a:lnTo>
                    <a:pt x="223" y="106"/>
                  </a:lnTo>
                  <a:close/>
                </a:path>
              </a:pathLst>
            </a:custGeom>
            <a:grpFill/>
            <a:ln>
              <a:noFill/>
            </a:ln>
          </p:spPr>
          <p:txBody>
            <a:bodyPr vert="horz" wrap="square" lIns="68580" tIns="34290" rIns="68580" bIns="34290" numCol="1" anchor="t" anchorCtr="0" compatLnSpc="1"/>
            <a:lstStyle/>
            <a:p>
              <a:endParaRPr lang="zh-CN" altLang="en-US"/>
            </a:p>
          </p:txBody>
        </p:sp>
        <p:sp>
          <p:nvSpPr>
            <p:cNvPr id="483" name="Freeform 487"/>
            <p:cNvSpPr>
              <a:spLocks noEditPoints="1"/>
            </p:cNvSpPr>
            <p:nvPr/>
          </p:nvSpPr>
          <p:spPr bwMode="auto">
            <a:xfrm>
              <a:off x="5942410" y="4013473"/>
              <a:ext cx="184547" cy="208360"/>
            </a:xfrm>
            <a:custGeom>
              <a:avLst/>
              <a:gdLst>
                <a:gd name="T0" fmla="*/ 185 w 253"/>
                <a:gd name="T1" fmla="*/ 37 h 287"/>
                <a:gd name="T2" fmla="*/ 127 w 253"/>
                <a:gd name="T3" fmla="*/ 0 h 287"/>
                <a:gd name="T4" fmla="*/ 126 w 253"/>
                <a:gd name="T5" fmla="*/ 0 h 287"/>
                <a:gd name="T6" fmla="*/ 69 w 253"/>
                <a:gd name="T7" fmla="*/ 37 h 287"/>
                <a:gd name="T8" fmla="*/ 0 w 253"/>
                <a:gd name="T9" fmla="*/ 30 h 287"/>
                <a:gd name="T10" fmla="*/ 0 w 253"/>
                <a:gd name="T11" fmla="*/ 30 h 287"/>
                <a:gd name="T12" fmla="*/ 0 w 253"/>
                <a:gd name="T13" fmla="*/ 97 h 287"/>
                <a:gd name="T14" fmla="*/ 0 w 253"/>
                <a:gd name="T15" fmla="*/ 98 h 287"/>
                <a:gd name="T16" fmla="*/ 14 w 253"/>
                <a:gd name="T17" fmla="*/ 170 h 287"/>
                <a:gd name="T18" fmla="*/ 49 w 253"/>
                <a:gd name="T19" fmla="*/ 229 h 287"/>
                <a:gd name="T20" fmla="*/ 122 w 253"/>
                <a:gd name="T21" fmla="*/ 284 h 287"/>
                <a:gd name="T22" fmla="*/ 127 w 253"/>
                <a:gd name="T23" fmla="*/ 287 h 287"/>
                <a:gd name="T24" fmla="*/ 132 w 253"/>
                <a:gd name="T25" fmla="*/ 284 h 287"/>
                <a:gd name="T26" fmla="*/ 204 w 253"/>
                <a:gd name="T27" fmla="*/ 229 h 287"/>
                <a:gd name="T28" fmla="*/ 240 w 253"/>
                <a:gd name="T29" fmla="*/ 170 h 287"/>
                <a:gd name="T30" fmla="*/ 253 w 253"/>
                <a:gd name="T31" fmla="*/ 98 h 287"/>
                <a:gd name="T32" fmla="*/ 253 w 253"/>
                <a:gd name="T33" fmla="*/ 30 h 287"/>
                <a:gd name="T34" fmla="*/ 253 w 253"/>
                <a:gd name="T35" fmla="*/ 30 h 287"/>
                <a:gd name="T36" fmla="*/ 185 w 253"/>
                <a:gd name="T37" fmla="*/ 37 h 287"/>
                <a:gd name="T38" fmla="*/ 219 w 253"/>
                <a:gd name="T39" fmla="*/ 101 h 287"/>
                <a:gd name="T40" fmla="*/ 208 w 253"/>
                <a:gd name="T41" fmla="*/ 159 h 287"/>
                <a:gd name="T42" fmla="*/ 182 w 253"/>
                <a:gd name="T43" fmla="*/ 204 h 287"/>
                <a:gd name="T44" fmla="*/ 180 w 253"/>
                <a:gd name="T45" fmla="*/ 205 h 287"/>
                <a:gd name="T46" fmla="*/ 127 w 253"/>
                <a:gd name="T47" fmla="*/ 249 h 287"/>
                <a:gd name="T48" fmla="*/ 73 w 253"/>
                <a:gd name="T49" fmla="*/ 205 h 287"/>
                <a:gd name="T50" fmla="*/ 72 w 253"/>
                <a:gd name="T51" fmla="*/ 204 h 287"/>
                <a:gd name="T52" fmla="*/ 45 w 253"/>
                <a:gd name="T53" fmla="*/ 159 h 287"/>
                <a:gd name="T54" fmla="*/ 34 w 253"/>
                <a:gd name="T55" fmla="*/ 101 h 287"/>
                <a:gd name="T56" fmla="*/ 34 w 253"/>
                <a:gd name="T57" fmla="*/ 75 h 287"/>
                <a:gd name="T58" fmla="*/ 79 w 253"/>
                <a:gd name="T59" fmla="*/ 73 h 287"/>
                <a:gd name="T60" fmla="*/ 126 w 253"/>
                <a:gd name="T61" fmla="*/ 48 h 287"/>
                <a:gd name="T62" fmla="*/ 174 w 253"/>
                <a:gd name="T63" fmla="*/ 73 h 287"/>
                <a:gd name="T64" fmla="*/ 219 w 253"/>
                <a:gd name="T65" fmla="*/ 75 h 287"/>
                <a:gd name="T66" fmla="*/ 219 w 253"/>
                <a:gd name="T67" fmla="*/ 10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87">
                  <a:moveTo>
                    <a:pt x="185" y="37"/>
                  </a:moveTo>
                  <a:cubicBezTo>
                    <a:pt x="156" y="32"/>
                    <a:pt x="129" y="0"/>
                    <a:pt x="127" y="0"/>
                  </a:cubicBezTo>
                  <a:cubicBezTo>
                    <a:pt x="126" y="0"/>
                    <a:pt x="126" y="0"/>
                    <a:pt x="126" y="0"/>
                  </a:cubicBezTo>
                  <a:cubicBezTo>
                    <a:pt x="125" y="0"/>
                    <a:pt x="98" y="32"/>
                    <a:pt x="69" y="37"/>
                  </a:cubicBezTo>
                  <a:cubicBezTo>
                    <a:pt x="40" y="42"/>
                    <a:pt x="2" y="29"/>
                    <a:pt x="0" y="30"/>
                  </a:cubicBezTo>
                  <a:cubicBezTo>
                    <a:pt x="0" y="30"/>
                    <a:pt x="0" y="30"/>
                    <a:pt x="0" y="30"/>
                  </a:cubicBezTo>
                  <a:cubicBezTo>
                    <a:pt x="0" y="97"/>
                    <a:pt x="0" y="97"/>
                    <a:pt x="0" y="97"/>
                  </a:cubicBezTo>
                  <a:cubicBezTo>
                    <a:pt x="0" y="98"/>
                    <a:pt x="0" y="98"/>
                    <a:pt x="0" y="98"/>
                  </a:cubicBezTo>
                  <a:cubicBezTo>
                    <a:pt x="0" y="99"/>
                    <a:pt x="3" y="141"/>
                    <a:pt x="14" y="170"/>
                  </a:cubicBezTo>
                  <a:cubicBezTo>
                    <a:pt x="24" y="199"/>
                    <a:pt x="44" y="223"/>
                    <a:pt x="49" y="229"/>
                  </a:cubicBezTo>
                  <a:cubicBezTo>
                    <a:pt x="53" y="233"/>
                    <a:pt x="81" y="263"/>
                    <a:pt x="122" y="284"/>
                  </a:cubicBezTo>
                  <a:cubicBezTo>
                    <a:pt x="127" y="287"/>
                    <a:pt x="127" y="287"/>
                    <a:pt x="127" y="287"/>
                  </a:cubicBezTo>
                  <a:cubicBezTo>
                    <a:pt x="132" y="284"/>
                    <a:pt x="132" y="284"/>
                    <a:pt x="132" y="284"/>
                  </a:cubicBezTo>
                  <a:cubicBezTo>
                    <a:pt x="173" y="263"/>
                    <a:pt x="201" y="233"/>
                    <a:pt x="204" y="229"/>
                  </a:cubicBezTo>
                  <a:cubicBezTo>
                    <a:pt x="210" y="223"/>
                    <a:pt x="230" y="199"/>
                    <a:pt x="240" y="170"/>
                  </a:cubicBezTo>
                  <a:cubicBezTo>
                    <a:pt x="250" y="141"/>
                    <a:pt x="253" y="99"/>
                    <a:pt x="253" y="98"/>
                  </a:cubicBezTo>
                  <a:cubicBezTo>
                    <a:pt x="253" y="30"/>
                    <a:pt x="253" y="30"/>
                    <a:pt x="253" y="30"/>
                  </a:cubicBezTo>
                  <a:cubicBezTo>
                    <a:pt x="253" y="30"/>
                    <a:pt x="253" y="30"/>
                    <a:pt x="253" y="30"/>
                  </a:cubicBezTo>
                  <a:cubicBezTo>
                    <a:pt x="252" y="29"/>
                    <a:pt x="214" y="42"/>
                    <a:pt x="185" y="37"/>
                  </a:cubicBezTo>
                  <a:close/>
                  <a:moveTo>
                    <a:pt x="219" y="101"/>
                  </a:moveTo>
                  <a:cubicBezTo>
                    <a:pt x="219" y="105"/>
                    <a:pt x="216" y="137"/>
                    <a:pt x="208" y="159"/>
                  </a:cubicBezTo>
                  <a:cubicBezTo>
                    <a:pt x="200" y="183"/>
                    <a:pt x="183" y="202"/>
                    <a:pt x="182" y="204"/>
                  </a:cubicBezTo>
                  <a:cubicBezTo>
                    <a:pt x="180" y="205"/>
                    <a:pt x="180" y="205"/>
                    <a:pt x="180" y="205"/>
                  </a:cubicBezTo>
                  <a:cubicBezTo>
                    <a:pt x="180" y="205"/>
                    <a:pt x="158" y="230"/>
                    <a:pt x="127" y="249"/>
                  </a:cubicBezTo>
                  <a:cubicBezTo>
                    <a:pt x="95" y="230"/>
                    <a:pt x="73" y="205"/>
                    <a:pt x="73" y="205"/>
                  </a:cubicBezTo>
                  <a:cubicBezTo>
                    <a:pt x="72" y="204"/>
                    <a:pt x="72" y="204"/>
                    <a:pt x="72" y="204"/>
                  </a:cubicBezTo>
                  <a:cubicBezTo>
                    <a:pt x="70" y="202"/>
                    <a:pt x="53" y="183"/>
                    <a:pt x="45" y="159"/>
                  </a:cubicBezTo>
                  <a:cubicBezTo>
                    <a:pt x="37" y="137"/>
                    <a:pt x="35" y="105"/>
                    <a:pt x="34" y="101"/>
                  </a:cubicBezTo>
                  <a:cubicBezTo>
                    <a:pt x="34" y="75"/>
                    <a:pt x="34" y="75"/>
                    <a:pt x="34" y="75"/>
                  </a:cubicBezTo>
                  <a:cubicBezTo>
                    <a:pt x="44" y="73"/>
                    <a:pt x="62" y="76"/>
                    <a:pt x="79" y="73"/>
                  </a:cubicBezTo>
                  <a:cubicBezTo>
                    <a:pt x="101" y="69"/>
                    <a:pt x="124" y="48"/>
                    <a:pt x="126" y="48"/>
                  </a:cubicBezTo>
                  <a:cubicBezTo>
                    <a:pt x="129" y="48"/>
                    <a:pt x="151" y="69"/>
                    <a:pt x="174" y="73"/>
                  </a:cubicBezTo>
                  <a:cubicBezTo>
                    <a:pt x="191" y="76"/>
                    <a:pt x="209" y="73"/>
                    <a:pt x="219" y="75"/>
                  </a:cubicBezTo>
                  <a:lnTo>
                    <a:pt x="219" y="101"/>
                  </a:lnTo>
                  <a:close/>
                </a:path>
              </a:pathLst>
            </a:custGeom>
            <a:grpFill/>
            <a:ln>
              <a:noFill/>
            </a:ln>
          </p:spPr>
          <p:txBody>
            <a:bodyPr vert="horz" wrap="square" lIns="68580" tIns="34290" rIns="68580" bIns="34290" numCol="1" anchor="t" anchorCtr="0" compatLnSpc="1"/>
            <a:lstStyle/>
            <a:p>
              <a:endParaRPr lang="zh-CN" altLang="en-US"/>
            </a:p>
          </p:txBody>
        </p:sp>
        <p:sp>
          <p:nvSpPr>
            <p:cNvPr id="484" name="Freeform 488"/>
            <p:cNvSpPr/>
            <p:nvPr/>
          </p:nvSpPr>
          <p:spPr bwMode="auto">
            <a:xfrm>
              <a:off x="6360319" y="4014663"/>
              <a:ext cx="184547" cy="208360"/>
            </a:xfrm>
            <a:custGeom>
              <a:avLst/>
              <a:gdLst>
                <a:gd name="T0" fmla="*/ 253 w 253"/>
                <a:gd name="T1" fmla="*/ 30 h 288"/>
                <a:gd name="T2" fmla="*/ 185 w 253"/>
                <a:gd name="T3" fmla="*/ 38 h 288"/>
                <a:gd name="T4" fmla="*/ 127 w 253"/>
                <a:gd name="T5" fmla="*/ 0 h 288"/>
                <a:gd name="T6" fmla="*/ 126 w 253"/>
                <a:gd name="T7" fmla="*/ 0 h 288"/>
                <a:gd name="T8" fmla="*/ 69 w 253"/>
                <a:gd name="T9" fmla="*/ 38 h 288"/>
                <a:gd name="T10" fmla="*/ 0 w 253"/>
                <a:gd name="T11" fmla="*/ 30 h 288"/>
                <a:gd name="T12" fmla="*/ 0 w 253"/>
                <a:gd name="T13" fmla="*/ 31 h 288"/>
                <a:gd name="T14" fmla="*/ 0 w 253"/>
                <a:gd name="T15" fmla="*/ 98 h 288"/>
                <a:gd name="T16" fmla="*/ 0 w 253"/>
                <a:gd name="T17" fmla="*/ 98 h 288"/>
                <a:gd name="T18" fmla="*/ 14 w 253"/>
                <a:gd name="T19" fmla="*/ 171 h 288"/>
                <a:gd name="T20" fmla="*/ 49 w 253"/>
                <a:gd name="T21" fmla="*/ 230 h 288"/>
                <a:gd name="T22" fmla="*/ 121 w 253"/>
                <a:gd name="T23" fmla="*/ 285 h 288"/>
                <a:gd name="T24" fmla="*/ 127 w 253"/>
                <a:gd name="T25" fmla="*/ 288 h 288"/>
                <a:gd name="T26" fmla="*/ 127 w 253"/>
                <a:gd name="T27" fmla="*/ 288 h 288"/>
                <a:gd name="T28" fmla="*/ 132 w 253"/>
                <a:gd name="T29" fmla="*/ 285 h 288"/>
                <a:gd name="T30" fmla="*/ 204 w 253"/>
                <a:gd name="T31" fmla="*/ 230 h 288"/>
                <a:gd name="T32" fmla="*/ 240 w 253"/>
                <a:gd name="T33" fmla="*/ 171 h 288"/>
                <a:gd name="T34" fmla="*/ 253 w 253"/>
                <a:gd name="T35" fmla="*/ 98 h 288"/>
                <a:gd name="T36" fmla="*/ 253 w 253"/>
                <a:gd name="T37" fmla="*/ 31 h 288"/>
                <a:gd name="T38" fmla="*/ 253 w 253"/>
                <a:gd name="T39" fmla="*/ 3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288">
                  <a:moveTo>
                    <a:pt x="253" y="30"/>
                  </a:moveTo>
                  <a:cubicBezTo>
                    <a:pt x="252" y="30"/>
                    <a:pt x="214" y="43"/>
                    <a:pt x="185" y="38"/>
                  </a:cubicBezTo>
                  <a:cubicBezTo>
                    <a:pt x="156" y="33"/>
                    <a:pt x="128" y="0"/>
                    <a:pt x="127" y="0"/>
                  </a:cubicBezTo>
                  <a:cubicBezTo>
                    <a:pt x="126" y="0"/>
                    <a:pt x="126" y="0"/>
                    <a:pt x="126" y="0"/>
                  </a:cubicBezTo>
                  <a:cubicBezTo>
                    <a:pt x="125" y="0"/>
                    <a:pt x="98" y="33"/>
                    <a:pt x="69" y="38"/>
                  </a:cubicBezTo>
                  <a:cubicBezTo>
                    <a:pt x="39" y="43"/>
                    <a:pt x="1" y="30"/>
                    <a:pt x="0" y="30"/>
                  </a:cubicBezTo>
                  <a:cubicBezTo>
                    <a:pt x="0" y="31"/>
                    <a:pt x="0" y="31"/>
                    <a:pt x="0" y="31"/>
                  </a:cubicBezTo>
                  <a:cubicBezTo>
                    <a:pt x="0" y="98"/>
                    <a:pt x="0" y="98"/>
                    <a:pt x="0" y="98"/>
                  </a:cubicBezTo>
                  <a:cubicBezTo>
                    <a:pt x="0" y="98"/>
                    <a:pt x="0" y="98"/>
                    <a:pt x="0" y="98"/>
                  </a:cubicBezTo>
                  <a:cubicBezTo>
                    <a:pt x="0" y="100"/>
                    <a:pt x="3" y="141"/>
                    <a:pt x="14" y="171"/>
                  </a:cubicBezTo>
                  <a:cubicBezTo>
                    <a:pt x="24" y="200"/>
                    <a:pt x="44" y="224"/>
                    <a:pt x="49" y="230"/>
                  </a:cubicBezTo>
                  <a:cubicBezTo>
                    <a:pt x="53" y="233"/>
                    <a:pt x="81" y="263"/>
                    <a:pt x="121" y="285"/>
                  </a:cubicBezTo>
                  <a:cubicBezTo>
                    <a:pt x="127" y="288"/>
                    <a:pt x="127" y="288"/>
                    <a:pt x="127" y="288"/>
                  </a:cubicBezTo>
                  <a:cubicBezTo>
                    <a:pt x="127" y="288"/>
                    <a:pt x="127" y="288"/>
                    <a:pt x="127" y="288"/>
                  </a:cubicBezTo>
                  <a:cubicBezTo>
                    <a:pt x="132" y="285"/>
                    <a:pt x="132" y="285"/>
                    <a:pt x="132" y="285"/>
                  </a:cubicBezTo>
                  <a:cubicBezTo>
                    <a:pt x="172" y="263"/>
                    <a:pt x="201" y="233"/>
                    <a:pt x="204" y="230"/>
                  </a:cubicBezTo>
                  <a:cubicBezTo>
                    <a:pt x="210" y="224"/>
                    <a:pt x="230" y="200"/>
                    <a:pt x="240" y="171"/>
                  </a:cubicBezTo>
                  <a:cubicBezTo>
                    <a:pt x="250" y="141"/>
                    <a:pt x="253" y="100"/>
                    <a:pt x="253" y="98"/>
                  </a:cubicBezTo>
                  <a:cubicBezTo>
                    <a:pt x="253" y="31"/>
                    <a:pt x="253" y="31"/>
                    <a:pt x="253" y="31"/>
                  </a:cubicBezTo>
                  <a:lnTo>
                    <a:pt x="253" y="30"/>
                  </a:lnTo>
                  <a:close/>
                </a:path>
              </a:pathLst>
            </a:custGeom>
            <a:grpFill/>
            <a:ln>
              <a:noFill/>
            </a:ln>
          </p:spPr>
          <p:txBody>
            <a:bodyPr vert="horz" wrap="square" lIns="68580" tIns="34290" rIns="68580" bIns="34290" numCol="1" anchor="t" anchorCtr="0" compatLnSpc="1"/>
            <a:lstStyle/>
            <a:p>
              <a:endParaRPr lang="zh-CN" altLang="en-US"/>
            </a:p>
          </p:txBody>
        </p:sp>
        <p:sp>
          <p:nvSpPr>
            <p:cNvPr id="485" name="Freeform 489"/>
            <p:cNvSpPr/>
            <p:nvPr/>
          </p:nvSpPr>
          <p:spPr bwMode="auto">
            <a:xfrm>
              <a:off x="3469481" y="3571751"/>
              <a:ext cx="115491" cy="232172"/>
            </a:xfrm>
            <a:custGeom>
              <a:avLst/>
              <a:gdLst>
                <a:gd name="T0" fmla="*/ 159 w 159"/>
                <a:gd name="T1" fmla="*/ 245 h 320"/>
                <a:gd name="T2" fmla="*/ 80 w 159"/>
                <a:gd name="T3" fmla="*/ 39 h 320"/>
                <a:gd name="T4" fmla="*/ 80 w 159"/>
                <a:gd name="T5" fmla="*/ 151 h 320"/>
                <a:gd name="T6" fmla="*/ 54 w 159"/>
                <a:gd name="T7" fmla="*/ 107 h 320"/>
                <a:gd name="T8" fmla="*/ 0 w 159"/>
                <a:gd name="T9" fmla="*/ 244 h 320"/>
                <a:gd name="T10" fmla="*/ 47 w 159"/>
                <a:gd name="T11" fmla="*/ 320 h 320"/>
                <a:gd name="T12" fmla="*/ 37 w 159"/>
                <a:gd name="T13" fmla="*/ 284 h 320"/>
                <a:gd name="T14" fmla="*/ 62 w 159"/>
                <a:gd name="T15" fmla="*/ 228 h 320"/>
                <a:gd name="T16" fmla="*/ 76 w 159"/>
                <a:gd name="T17" fmla="*/ 288 h 320"/>
                <a:gd name="T18" fmla="*/ 92 w 159"/>
                <a:gd name="T19" fmla="*/ 205 h 320"/>
                <a:gd name="T20" fmla="*/ 121 w 159"/>
                <a:gd name="T21" fmla="*/ 315 h 320"/>
                <a:gd name="T22" fmla="*/ 121 w 159"/>
                <a:gd name="T23" fmla="*/ 315 h 320"/>
                <a:gd name="T24" fmla="*/ 159 w 159"/>
                <a:gd name="T25" fmla="*/ 2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320">
                  <a:moveTo>
                    <a:pt x="159" y="245"/>
                  </a:moveTo>
                  <a:cubicBezTo>
                    <a:pt x="159" y="163"/>
                    <a:pt x="90" y="81"/>
                    <a:pt x="80" y="39"/>
                  </a:cubicBezTo>
                  <a:cubicBezTo>
                    <a:pt x="69" y="0"/>
                    <a:pt x="89" y="127"/>
                    <a:pt x="80" y="151"/>
                  </a:cubicBezTo>
                  <a:cubicBezTo>
                    <a:pt x="67" y="183"/>
                    <a:pt x="58" y="91"/>
                    <a:pt x="54" y="107"/>
                  </a:cubicBezTo>
                  <a:cubicBezTo>
                    <a:pt x="51" y="119"/>
                    <a:pt x="0" y="179"/>
                    <a:pt x="0" y="244"/>
                  </a:cubicBezTo>
                  <a:cubicBezTo>
                    <a:pt x="0" y="290"/>
                    <a:pt x="25" y="311"/>
                    <a:pt x="47" y="320"/>
                  </a:cubicBezTo>
                  <a:cubicBezTo>
                    <a:pt x="42" y="312"/>
                    <a:pt x="37" y="300"/>
                    <a:pt x="37" y="284"/>
                  </a:cubicBezTo>
                  <a:cubicBezTo>
                    <a:pt x="37" y="269"/>
                    <a:pt x="37" y="252"/>
                    <a:pt x="62" y="228"/>
                  </a:cubicBezTo>
                  <a:cubicBezTo>
                    <a:pt x="62" y="228"/>
                    <a:pt x="47" y="290"/>
                    <a:pt x="76" y="288"/>
                  </a:cubicBezTo>
                  <a:cubicBezTo>
                    <a:pt x="105" y="287"/>
                    <a:pt x="82" y="188"/>
                    <a:pt x="92" y="205"/>
                  </a:cubicBezTo>
                  <a:cubicBezTo>
                    <a:pt x="105" y="227"/>
                    <a:pt x="129" y="280"/>
                    <a:pt x="121" y="315"/>
                  </a:cubicBezTo>
                  <a:cubicBezTo>
                    <a:pt x="121" y="315"/>
                    <a:pt x="121" y="315"/>
                    <a:pt x="121" y="315"/>
                  </a:cubicBezTo>
                  <a:cubicBezTo>
                    <a:pt x="140" y="305"/>
                    <a:pt x="159" y="284"/>
                    <a:pt x="159" y="245"/>
                  </a:cubicBezTo>
                  <a:close/>
                </a:path>
              </a:pathLst>
            </a:custGeom>
            <a:grpFill/>
            <a:ln>
              <a:noFill/>
            </a:ln>
          </p:spPr>
          <p:txBody>
            <a:bodyPr vert="horz" wrap="square" lIns="68580" tIns="34290" rIns="68580" bIns="34290" numCol="1" anchor="t" anchorCtr="0" compatLnSpc="1"/>
            <a:lstStyle/>
            <a:p>
              <a:endParaRPr lang="zh-CN" altLang="en-US"/>
            </a:p>
          </p:txBody>
        </p:sp>
        <p:sp>
          <p:nvSpPr>
            <p:cNvPr id="486" name="Freeform 490"/>
            <p:cNvSpPr>
              <a:spLocks noEditPoints="1"/>
            </p:cNvSpPr>
            <p:nvPr/>
          </p:nvSpPr>
          <p:spPr bwMode="auto">
            <a:xfrm>
              <a:off x="3423048" y="4426620"/>
              <a:ext cx="213122" cy="213122"/>
            </a:xfrm>
            <a:custGeom>
              <a:avLst/>
              <a:gdLst>
                <a:gd name="T0" fmla="*/ 237 w 294"/>
                <a:gd name="T1" fmla="*/ 58 h 294"/>
                <a:gd name="T2" fmla="*/ 153 w 294"/>
                <a:gd name="T3" fmla="*/ 10 h 294"/>
                <a:gd name="T4" fmla="*/ 160 w 294"/>
                <a:gd name="T5" fmla="*/ 46 h 294"/>
                <a:gd name="T6" fmla="*/ 82 w 294"/>
                <a:gd name="T7" fmla="*/ 123 h 294"/>
                <a:gd name="T8" fmla="*/ 30 w 294"/>
                <a:gd name="T9" fmla="*/ 108 h 294"/>
                <a:gd name="T10" fmla="*/ 74 w 294"/>
                <a:gd name="T11" fmla="*/ 196 h 294"/>
                <a:gd name="T12" fmla="*/ 0 w 294"/>
                <a:gd name="T13" fmla="*/ 286 h 294"/>
                <a:gd name="T14" fmla="*/ 8 w 294"/>
                <a:gd name="T15" fmla="*/ 294 h 294"/>
                <a:gd name="T16" fmla="*/ 98 w 294"/>
                <a:gd name="T17" fmla="*/ 220 h 294"/>
                <a:gd name="T18" fmla="*/ 186 w 294"/>
                <a:gd name="T19" fmla="*/ 264 h 294"/>
                <a:gd name="T20" fmla="*/ 171 w 294"/>
                <a:gd name="T21" fmla="*/ 213 h 294"/>
                <a:gd name="T22" fmla="*/ 249 w 294"/>
                <a:gd name="T23" fmla="*/ 135 h 294"/>
                <a:gd name="T24" fmla="*/ 284 w 294"/>
                <a:gd name="T25" fmla="*/ 142 h 294"/>
                <a:gd name="T26" fmla="*/ 237 w 294"/>
                <a:gd name="T27" fmla="*/ 58 h 294"/>
                <a:gd name="T28" fmla="*/ 174 w 294"/>
                <a:gd name="T29" fmla="*/ 85 h 294"/>
                <a:gd name="T30" fmla="*/ 116 w 294"/>
                <a:gd name="T31" fmla="*/ 144 h 294"/>
                <a:gd name="T32" fmla="*/ 103 w 294"/>
                <a:gd name="T33" fmla="*/ 144 h 294"/>
                <a:gd name="T34" fmla="*/ 103 w 294"/>
                <a:gd name="T35" fmla="*/ 131 h 294"/>
                <a:gd name="T36" fmla="*/ 162 w 294"/>
                <a:gd name="T37" fmla="*/ 72 h 294"/>
                <a:gd name="T38" fmla="*/ 174 w 294"/>
                <a:gd name="T39" fmla="*/ 72 h 294"/>
                <a:gd name="T40" fmla="*/ 174 w 294"/>
                <a:gd name="T41" fmla="*/ 8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4" h="294">
                  <a:moveTo>
                    <a:pt x="237" y="58"/>
                  </a:moveTo>
                  <a:cubicBezTo>
                    <a:pt x="197" y="17"/>
                    <a:pt x="163" y="0"/>
                    <a:pt x="153" y="10"/>
                  </a:cubicBezTo>
                  <a:cubicBezTo>
                    <a:pt x="147" y="16"/>
                    <a:pt x="150" y="29"/>
                    <a:pt x="160" y="46"/>
                  </a:cubicBezTo>
                  <a:cubicBezTo>
                    <a:pt x="82" y="123"/>
                    <a:pt x="82" y="123"/>
                    <a:pt x="82" y="123"/>
                  </a:cubicBezTo>
                  <a:cubicBezTo>
                    <a:pt x="57" y="106"/>
                    <a:pt x="38" y="101"/>
                    <a:pt x="30" y="108"/>
                  </a:cubicBezTo>
                  <a:cubicBezTo>
                    <a:pt x="19" y="120"/>
                    <a:pt x="35" y="154"/>
                    <a:pt x="74" y="196"/>
                  </a:cubicBezTo>
                  <a:cubicBezTo>
                    <a:pt x="0" y="286"/>
                    <a:pt x="0" y="286"/>
                    <a:pt x="0" y="286"/>
                  </a:cubicBezTo>
                  <a:cubicBezTo>
                    <a:pt x="8" y="294"/>
                    <a:pt x="8" y="294"/>
                    <a:pt x="8" y="294"/>
                  </a:cubicBezTo>
                  <a:cubicBezTo>
                    <a:pt x="98" y="220"/>
                    <a:pt x="98" y="220"/>
                    <a:pt x="98" y="220"/>
                  </a:cubicBezTo>
                  <a:cubicBezTo>
                    <a:pt x="141" y="260"/>
                    <a:pt x="175" y="276"/>
                    <a:pt x="186" y="264"/>
                  </a:cubicBezTo>
                  <a:cubicBezTo>
                    <a:pt x="194" y="257"/>
                    <a:pt x="189" y="238"/>
                    <a:pt x="171" y="213"/>
                  </a:cubicBezTo>
                  <a:cubicBezTo>
                    <a:pt x="249" y="135"/>
                    <a:pt x="249" y="135"/>
                    <a:pt x="249" y="135"/>
                  </a:cubicBezTo>
                  <a:cubicBezTo>
                    <a:pt x="266" y="145"/>
                    <a:pt x="278" y="148"/>
                    <a:pt x="284" y="142"/>
                  </a:cubicBezTo>
                  <a:cubicBezTo>
                    <a:pt x="294" y="132"/>
                    <a:pt x="277" y="98"/>
                    <a:pt x="237" y="58"/>
                  </a:cubicBezTo>
                  <a:close/>
                  <a:moveTo>
                    <a:pt x="174" y="85"/>
                  </a:moveTo>
                  <a:cubicBezTo>
                    <a:pt x="116" y="144"/>
                    <a:pt x="116" y="144"/>
                    <a:pt x="116" y="144"/>
                  </a:cubicBezTo>
                  <a:cubicBezTo>
                    <a:pt x="112" y="147"/>
                    <a:pt x="107" y="147"/>
                    <a:pt x="103" y="144"/>
                  </a:cubicBezTo>
                  <a:cubicBezTo>
                    <a:pt x="99" y="140"/>
                    <a:pt x="99" y="134"/>
                    <a:pt x="103" y="131"/>
                  </a:cubicBezTo>
                  <a:cubicBezTo>
                    <a:pt x="162" y="72"/>
                    <a:pt x="162" y="72"/>
                    <a:pt x="162" y="72"/>
                  </a:cubicBezTo>
                  <a:cubicBezTo>
                    <a:pt x="165" y="69"/>
                    <a:pt x="171" y="69"/>
                    <a:pt x="174" y="72"/>
                  </a:cubicBezTo>
                  <a:cubicBezTo>
                    <a:pt x="178" y="76"/>
                    <a:pt x="178" y="82"/>
                    <a:pt x="174" y="85"/>
                  </a:cubicBezTo>
                  <a:close/>
                </a:path>
              </a:pathLst>
            </a:custGeom>
            <a:grpFill/>
            <a:ln>
              <a:noFill/>
            </a:ln>
          </p:spPr>
          <p:txBody>
            <a:bodyPr vert="horz" wrap="square" lIns="68580" tIns="34290" rIns="68580" bIns="34290" numCol="1" anchor="t" anchorCtr="0" compatLnSpc="1"/>
            <a:lstStyle/>
            <a:p>
              <a:endParaRPr lang="zh-CN" altLang="en-US"/>
            </a:p>
          </p:txBody>
        </p:sp>
        <p:sp>
          <p:nvSpPr>
            <p:cNvPr id="487" name="Freeform 491"/>
            <p:cNvSpPr>
              <a:spLocks noEditPoints="1"/>
            </p:cNvSpPr>
            <p:nvPr/>
          </p:nvSpPr>
          <p:spPr bwMode="auto">
            <a:xfrm>
              <a:off x="6360319" y="2002507"/>
              <a:ext cx="184547" cy="111919"/>
            </a:xfrm>
            <a:custGeom>
              <a:avLst/>
              <a:gdLst>
                <a:gd name="T0" fmla="*/ 0 w 155"/>
                <a:gd name="T1" fmla="*/ 94 h 94"/>
                <a:gd name="T2" fmla="*/ 155 w 155"/>
                <a:gd name="T3" fmla="*/ 94 h 94"/>
                <a:gd name="T4" fmla="*/ 155 w 155"/>
                <a:gd name="T5" fmla="*/ 0 h 94"/>
                <a:gd name="T6" fmla="*/ 0 w 155"/>
                <a:gd name="T7" fmla="*/ 0 h 94"/>
                <a:gd name="T8" fmla="*/ 0 w 155"/>
                <a:gd name="T9" fmla="*/ 94 h 94"/>
                <a:gd name="T10" fmla="*/ 52 w 155"/>
                <a:gd name="T11" fmla="*/ 25 h 94"/>
                <a:gd name="T12" fmla="*/ 104 w 155"/>
                <a:gd name="T13" fmla="*/ 25 h 94"/>
                <a:gd name="T14" fmla="*/ 104 w 155"/>
                <a:gd name="T15" fmla="*/ 47 h 94"/>
                <a:gd name="T16" fmla="*/ 52 w 155"/>
                <a:gd name="T17" fmla="*/ 47 h 94"/>
                <a:gd name="T18" fmla="*/ 52 w 155"/>
                <a:gd name="T19" fmla="*/ 2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94">
                  <a:moveTo>
                    <a:pt x="0" y="94"/>
                  </a:moveTo>
                  <a:lnTo>
                    <a:pt x="155" y="94"/>
                  </a:lnTo>
                  <a:lnTo>
                    <a:pt x="155" y="0"/>
                  </a:lnTo>
                  <a:lnTo>
                    <a:pt x="0" y="0"/>
                  </a:lnTo>
                  <a:lnTo>
                    <a:pt x="0" y="94"/>
                  </a:lnTo>
                  <a:close/>
                  <a:moveTo>
                    <a:pt x="52" y="25"/>
                  </a:moveTo>
                  <a:lnTo>
                    <a:pt x="104" y="25"/>
                  </a:lnTo>
                  <a:lnTo>
                    <a:pt x="104" y="47"/>
                  </a:lnTo>
                  <a:lnTo>
                    <a:pt x="52" y="47"/>
                  </a:lnTo>
                  <a:lnTo>
                    <a:pt x="52" y="25"/>
                  </a:lnTo>
                  <a:close/>
                </a:path>
              </a:pathLst>
            </a:custGeom>
            <a:grpFill/>
            <a:ln>
              <a:noFill/>
            </a:ln>
          </p:spPr>
          <p:txBody>
            <a:bodyPr vert="horz" wrap="square" lIns="68580" tIns="34290" rIns="68580" bIns="34290" numCol="1" anchor="t" anchorCtr="0" compatLnSpc="1"/>
            <a:lstStyle/>
            <a:p>
              <a:endParaRPr lang="zh-CN" altLang="en-US"/>
            </a:p>
          </p:txBody>
        </p:sp>
        <p:sp>
          <p:nvSpPr>
            <p:cNvPr id="488" name="Freeform 492"/>
            <p:cNvSpPr/>
            <p:nvPr/>
          </p:nvSpPr>
          <p:spPr bwMode="auto">
            <a:xfrm>
              <a:off x="6348413" y="1939404"/>
              <a:ext cx="209550" cy="48816"/>
            </a:xfrm>
            <a:custGeom>
              <a:avLst/>
              <a:gdLst>
                <a:gd name="T0" fmla="*/ 138 w 176"/>
                <a:gd name="T1" fmla="*/ 0 h 41"/>
                <a:gd name="T2" fmla="*/ 38 w 176"/>
                <a:gd name="T3" fmla="*/ 0 h 41"/>
                <a:gd name="T4" fmla="*/ 0 w 176"/>
                <a:gd name="T5" fmla="*/ 22 h 41"/>
                <a:gd name="T6" fmla="*/ 0 w 176"/>
                <a:gd name="T7" fmla="*/ 41 h 41"/>
                <a:gd name="T8" fmla="*/ 176 w 176"/>
                <a:gd name="T9" fmla="*/ 41 h 41"/>
                <a:gd name="T10" fmla="*/ 176 w 176"/>
                <a:gd name="T11" fmla="*/ 22 h 41"/>
                <a:gd name="T12" fmla="*/ 138 w 176"/>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76" h="41">
                  <a:moveTo>
                    <a:pt x="138" y="0"/>
                  </a:moveTo>
                  <a:lnTo>
                    <a:pt x="38" y="0"/>
                  </a:lnTo>
                  <a:lnTo>
                    <a:pt x="0" y="22"/>
                  </a:lnTo>
                  <a:lnTo>
                    <a:pt x="0" y="41"/>
                  </a:lnTo>
                  <a:lnTo>
                    <a:pt x="176" y="41"/>
                  </a:lnTo>
                  <a:lnTo>
                    <a:pt x="176" y="22"/>
                  </a:lnTo>
                  <a:lnTo>
                    <a:pt x="138" y="0"/>
                  </a:lnTo>
                  <a:close/>
                </a:path>
              </a:pathLst>
            </a:custGeom>
            <a:grpFill/>
            <a:ln>
              <a:noFill/>
            </a:ln>
          </p:spPr>
          <p:txBody>
            <a:bodyPr vert="horz" wrap="square" lIns="68580" tIns="34290" rIns="68580" bIns="34290" numCol="1" anchor="t" anchorCtr="0" compatLnSpc="1"/>
            <a:lstStyle/>
            <a:p>
              <a:endParaRPr lang="zh-CN" altLang="en-US"/>
            </a:p>
          </p:txBody>
        </p:sp>
        <p:sp>
          <p:nvSpPr>
            <p:cNvPr id="489" name="Freeform 493"/>
            <p:cNvSpPr/>
            <p:nvPr/>
          </p:nvSpPr>
          <p:spPr bwMode="auto">
            <a:xfrm>
              <a:off x="5935266" y="3595563"/>
              <a:ext cx="198835" cy="208360"/>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grpFill/>
            <a:ln>
              <a:noFill/>
            </a:ln>
          </p:spPr>
          <p:txBody>
            <a:bodyPr vert="horz" wrap="square" lIns="68580" tIns="34290" rIns="68580" bIns="34290" numCol="1" anchor="t" anchorCtr="0" compatLnSpc="1"/>
            <a:lstStyle/>
            <a:p>
              <a:endParaRPr lang="zh-CN" altLang="en-US"/>
            </a:p>
          </p:txBody>
        </p:sp>
        <p:sp>
          <p:nvSpPr>
            <p:cNvPr id="490" name="Freeform 494"/>
            <p:cNvSpPr/>
            <p:nvPr/>
          </p:nvSpPr>
          <p:spPr bwMode="auto">
            <a:xfrm>
              <a:off x="2168129" y="1085726"/>
              <a:ext cx="179785" cy="179785"/>
            </a:xfrm>
            <a:custGeom>
              <a:avLst/>
              <a:gdLst>
                <a:gd name="T0" fmla="*/ 13 w 151"/>
                <a:gd name="T1" fmla="*/ 13 h 151"/>
                <a:gd name="T2" fmla="*/ 151 w 151"/>
                <a:gd name="T3" fmla="*/ 13 h 151"/>
                <a:gd name="T4" fmla="*/ 151 w 151"/>
                <a:gd name="T5" fmla="*/ 0 h 151"/>
                <a:gd name="T6" fmla="*/ 0 w 151"/>
                <a:gd name="T7" fmla="*/ 0 h 151"/>
                <a:gd name="T8" fmla="*/ 0 w 151"/>
                <a:gd name="T9" fmla="*/ 151 h 151"/>
                <a:gd name="T10" fmla="*/ 13 w 151"/>
                <a:gd name="T11" fmla="*/ 151 h 151"/>
                <a:gd name="T12" fmla="*/ 13 w 151"/>
                <a:gd name="T13" fmla="*/ 13 h 151"/>
              </a:gdLst>
              <a:ahLst/>
              <a:cxnLst>
                <a:cxn ang="0">
                  <a:pos x="T0" y="T1"/>
                </a:cxn>
                <a:cxn ang="0">
                  <a:pos x="T2" y="T3"/>
                </a:cxn>
                <a:cxn ang="0">
                  <a:pos x="T4" y="T5"/>
                </a:cxn>
                <a:cxn ang="0">
                  <a:pos x="T6" y="T7"/>
                </a:cxn>
                <a:cxn ang="0">
                  <a:pos x="T8" y="T9"/>
                </a:cxn>
                <a:cxn ang="0">
                  <a:pos x="T10" y="T11"/>
                </a:cxn>
                <a:cxn ang="0">
                  <a:pos x="T12" y="T13"/>
                </a:cxn>
              </a:cxnLst>
              <a:rect l="0" t="0" r="r" b="b"/>
              <a:pathLst>
                <a:path w="151" h="151">
                  <a:moveTo>
                    <a:pt x="13" y="13"/>
                  </a:moveTo>
                  <a:lnTo>
                    <a:pt x="151" y="13"/>
                  </a:lnTo>
                  <a:lnTo>
                    <a:pt x="151" y="0"/>
                  </a:lnTo>
                  <a:lnTo>
                    <a:pt x="0" y="0"/>
                  </a:lnTo>
                  <a:lnTo>
                    <a:pt x="0" y="151"/>
                  </a:lnTo>
                  <a:lnTo>
                    <a:pt x="13" y="151"/>
                  </a:lnTo>
                  <a:lnTo>
                    <a:pt x="13" y="13"/>
                  </a:lnTo>
                  <a:close/>
                </a:path>
              </a:pathLst>
            </a:custGeom>
            <a:grpFill/>
            <a:ln>
              <a:noFill/>
            </a:ln>
          </p:spPr>
          <p:txBody>
            <a:bodyPr vert="horz" wrap="square" lIns="68580" tIns="34290" rIns="68580" bIns="34290" numCol="1" anchor="t" anchorCtr="0" compatLnSpc="1"/>
            <a:lstStyle/>
            <a:p>
              <a:endParaRPr lang="zh-CN" altLang="en-US"/>
            </a:p>
          </p:txBody>
        </p:sp>
        <p:sp>
          <p:nvSpPr>
            <p:cNvPr id="491" name="Freeform 495"/>
            <p:cNvSpPr/>
            <p:nvPr/>
          </p:nvSpPr>
          <p:spPr bwMode="auto">
            <a:xfrm>
              <a:off x="2291954" y="1215504"/>
              <a:ext cx="10716" cy="27385"/>
            </a:xfrm>
            <a:custGeom>
              <a:avLst/>
              <a:gdLst>
                <a:gd name="T0" fmla="*/ 15 w 15"/>
                <a:gd name="T1" fmla="*/ 20 h 38"/>
                <a:gd name="T2" fmla="*/ 0 w 15"/>
                <a:gd name="T3" fmla="*/ 0 h 38"/>
                <a:gd name="T4" fmla="*/ 0 w 15"/>
                <a:gd name="T5" fmla="*/ 38 h 38"/>
                <a:gd name="T6" fmla="*/ 15 w 15"/>
                <a:gd name="T7" fmla="*/ 20 h 38"/>
              </a:gdLst>
              <a:ahLst/>
              <a:cxnLst>
                <a:cxn ang="0">
                  <a:pos x="T0" y="T1"/>
                </a:cxn>
                <a:cxn ang="0">
                  <a:pos x="T2" y="T3"/>
                </a:cxn>
                <a:cxn ang="0">
                  <a:pos x="T4" y="T5"/>
                </a:cxn>
                <a:cxn ang="0">
                  <a:pos x="T6" y="T7"/>
                </a:cxn>
              </a:cxnLst>
              <a:rect l="0" t="0" r="r" b="b"/>
              <a:pathLst>
                <a:path w="15" h="38">
                  <a:moveTo>
                    <a:pt x="15" y="20"/>
                  </a:moveTo>
                  <a:cubicBezTo>
                    <a:pt x="15" y="7"/>
                    <a:pt x="5" y="3"/>
                    <a:pt x="0" y="0"/>
                  </a:cubicBezTo>
                  <a:cubicBezTo>
                    <a:pt x="0" y="38"/>
                    <a:pt x="0" y="38"/>
                    <a:pt x="0" y="38"/>
                  </a:cubicBezTo>
                  <a:cubicBezTo>
                    <a:pt x="6" y="37"/>
                    <a:pt x="15" y="33"/>
                    <a:pt x="15" y="20"/>
                  </a:cubicBezTo>
                  <a:close/>
                </a:path>
              </a:pathLst>
            </a:custGeom>
            <a:grpFill/>
            <a:ln>
              <a:noFill/>
            </a:ln>
          </p:spPr>
          <p:txBody>
            <a:bodyPr vert="horz" wrap="square" lIns="68580" tIns="34290" rIns="68580" bIns="34290" numCol="1" anchor="t" anchorCtr="0" compatLnSpc="1"/>
            <a:lstStyle/>
            <a:p>
              <a:endParaRPr lang="zh-CN" altLang="en-US"/>
            </a:p>
          </p:txBody>
        </p:sp>
        <p:sp>
          <p:nvSpPr>
            <p:cNvPr id="492" name="Freeform 496"/>
            <p:cNvSpPr>
              <a:spLocks noEditPoints="1"/>
            </p:cNvSpPr>
            <p:nvPr/>
          </p:nvSpPr>
          <p:spPr bwMode="auto">
            <a:xfrm>
              <a:off x="2197894" y="1115492"/>
              <a:ext cx="179785" cy="179785"/>
            </a:xfrm>
            <a:custGeom>
              <a:avLst/>
              <a:gdLst>
                <a:gd name="T0" fmla="*/ 0 w 247"/>
                <a:gd name="T1" fmla="*/ 0 h 247"/>
                <a:gd name="T2" fmla="*/ 0 w 247"/>
                <a:gd name="T3" fmla="*/ 247 h 247"/>
                <a:gd name="T4" fmla="*/ 247 w 247"/>
                <a:gd name="T5" fmla="*/ 247 h 247"/>
                <a:gd name="T6" fmla="*/ 247 w 247"/>
                <a:gd name="T7" fmla="*/ 0 h 247"/>
                <a:gd name="T8" fmla="*/ 0 w 247"/>
                <a:gd name="T9" fmla="*/ 0 h 247"/>
                <a:gd name="T10" fmla="*/ 126 w 247"/>
                <a:gd name="T11" fmla="*/ 214 h 247"/>
                <a:gd name="T12" fmla="*/ 121 w 247"/>
                <a:gd name="T13" fmla="*/ 214 h 247"/>
                <a:gd name="T14" fmla="*/ 117 w 247"/>
                <a:gd name="T15" fmla="*/ 209 h 247"/>
                <a:gd name="T16" fmla="*/ 117 w 247"/>
                <a:gd name="T17" fmla="*/ 199 h 247"/>
                <a:gd name="T18" fmla="*/ 78 w 247"/>
                <a:gd name="T19" fmla="*/ 188 h 247"/>
                <a:gd name="T20" fmla="*/ 79 w 247"/>
                <a:gd name="T21" fmla="*/ 186 h 247"/>
                <a:gd name="T22" fmla="*/ 85 w 247"/>
                <a:gd name="T23" fmla="*/ 167 h 247"/>
                <a:gd name="T24" fmla="*/ 87 w 247"/>
                <a:gd name="T25" fmla="*/ 165 h 247"/>
                <a:gd name="T26" fmla="*/ 117 w 247"/>
                <a:gd name="T27" fmla="*/ 175 h 247"/>
                <a:gd name="T28" fmla="*/ 117 w 247"/>
                <a:gd name="T29" fmla="*/ 132 h 247"/>
                <a:gd name="T30" fmla="*/ 78 w 247"/>
                <a:gd name="T31" fmla="*/ 89 h 247"/>
                <a:gd name="T32" fmla="*/ 117 w 247"/>
                <a:gd name="T33" fmla="*/ 47 h 247"/>
                <a:gd name="T34" fmla="*/ 117 w 247"/>
                <a:gd name="T35" fmla="*/ 36 h 247"/>
                <a:gd name="T36" fmla="*/ 121 w 247"/>
                <a:gd name="T37" fmla="*/ 32 h 247"/>
                <a:gd name="T38" fmla="*/ 126 w 247"/>
                <a:gd name="T39" fmla="*/ 32 h 247"/>
                <a:gd name="T40" fmla="*/ 131 w 247"/>
                <a:gd name="T41" fmla="*/ 36 h 247"/>
                <a:gd name="T42" fmla="*/ 131 w 247"/>
                <a:gd name="T43" fmla="*/ 47 h 247"/>
                <a:gd name="T44" fmla="*/ 165 w 247"/>
                <a:gd name="T45" fmla="*/ 60 h 247"/>
                <a:gd name="T46" fmla="*/ 165 w 247"/>
                <a:gd name="T47" fmla="*/ 62 h 247"/>
                <a:gd name="T48" fmla="*/ 158 w 247"/>
                <a:gd name="T49" fmla="*/ 77 h 247"/>
                <a:gd name="T50" fmla="*/ 156 w 247"/>
                <a:gd name="T51" fmla="*/ 79 h 247"/>
                <a:gd name="T52" fmla="*/ 131 w 247"/>
                <a:gd name="T53" fmla="*/ 70 h 247"/>
                <a:gd name="T54" fmla="*/ 131 w 247"/>
                <a:gd name="T55" fmla="*/ 111 h 247"/>
                <a:gd name="T56" fmla="*/ 169 w 247"/>
                <a:gd name="T57" fmla="*/ 156 h 247"/>
                <a:gd name="T58" fmla="*/ 131 w 247"/>
                <a:gd name="T59" fmla="*/ 199 h 247"/>
                <a:gd name="T60" fmla="*/ 131 w 247"/>
                <a:gd name="T61" fmla="*/ 209 h 247"/>
                <a:gd name="T62" fmla="*/ 126 w 247"/>
                <a:gd name="T63" fmla="*/ 21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7" h="247">
                  <a:moveTo>
                    <a:pt x="0" y="0"/>
                  </a:moveTo>
                  <a:cubicBezTo>
                    <a:pt x="0" y="247"/>
                    <a:pt x="0" y="247"/>
                    <a:pt x="0" y="247"/>
                  </a:cubicBezTo>
                  <a:cubicBezTo>
                    <a:pt x="247" y="247"/>
                    <a:pt x="247" y="247"/>
                    <a:pt x="247" y="247"/>
                  </a:cubicBezTo>
                  <a:cubicBezTo>
                    <a:pt x="247" y="0"/>
                    <a:pt x="247" y="0"/>
                    <a:pt x="247" y="0"/>
                  </a:cubicBezTo>
                  <a:lnTo>
                    <a:pt x="0" y="0"/>
                  </a:lnTo>
                  <a:close/>
                  <a:moveTo>
                    <a:pt x="126" y="214"/>
                  </a:moveTo>
                  <a:cubicBezTo>
                    <a:pt x="121" y="214"/>
                    <a:pt x="121" y="214"/>
                    <a:pt x="121" y="214"/>
                  </a:cubicBezTo>
                  <a:cubicBezTo>
                    <a:pt x="117" y="214"/>
                    <a:pt x="117" y="213"/>
                    <a:pt x="117" y="209"/>
                  </a:cubicBezTo>
                  <a:cubicBezTo>
                    <a:pt x="117" y="199"/>
                    <a:pt x="117" y="199"/>
                    <a:pt x="117" y="199"/>
                  </a:cubicBezTo>
                  <a:cubicBezTo>
                    <a:pt x="109" y="199"/>
                    <a:pt x="78" y="194"/>
                    <a:pt x="78" y="188"/>
                  </a:cubicBezTo>
                  <a:cubicBezTo>
                    <a:pt x="78" y="187"/>
                    <a:pt x="78" y="187"/>
                    <a:pt x="79" y="186"/>
                  </a:cubicBezTo>
                  <a:cubicBezTo>
                    <a:pt x="85" y="167"/>
                    <a:pt x="85" y="167"/>
                    <a:pt x="85" y="167"/>
                  </a:cubicBezTo>
                  <a:cubicBezTo>
                    <a:pt x="85" y="167"/>
                    <a:pt x="86" y="165"/>
                    <a:pt x="87" y="165"/>
                  </a:cubicBezTo>
                  <a:cubicBezTo>
                    <a:pt x="88" y="165"/>
                    <a:pt x="103" y="174"/>
                    <a:pt x="117" y="175"/>
                  </a:cubicBezTo>
                  <a:cubicBezTo>
                    <a:pt x="117" y="132"/>
                    <a:pt x="117" y="132"/>
                    <a:pt x="117" y="132"/>
                  </a:cubicBezTo>
                  <a:cubicBezTo>
                    <a:pt x="103" y="126"/>
                    <a:pt x="78" y="118"/>
                    <a:pt x="78" y="89"/>
                  </a:cubicBezTo>
                  <a:cubicBezTo>
                    <a:pt x="78" y="57"/>
                    <a:pt x="107" y="47"/>
                    <a:pt x="117" y="47"/>
                  </a:cubicBezTo>
                  <a:cubicBezTo>
                    <a:pt x="117" y="36"/>
                    <a:pt x="117" y="36"/>
                    <a:pt x="117" y="36"/>
                  </a:cubicBezTo>
                  <a:cubicBezTo>
                    <a:pt x="117" y="32"/>
                    <a:pt x="117" y="32"/>
                    <a:pt x="121" y="32"/>
                  </a:cubicBezTo>
                  <a:cubicBezTo>
                    <a:pt x="126" y="32"/>
                    <a:pt x="126" y="32"/>
                    <a:pt x="126" y="32"/>
                  </a:cubicBezTo>
                  <a:cubicBezTo>
                    <a:pt x="130" y="32"/>
                    <a:pt x="131" y="32"/>
                    <a:pt x="131" y="36"/>
                  </a:cubicBezTo>
                  <a:cubicBezTo>
                    <a:pt x="131" y="47"/>
                    <a:pt x="131" y="47"/>
                    <a:pt x="131" y="47"/>
                  </a:cubicBezTo>
                  <a:cubicBezTo>
                    <a:pt x="137" y="47"/>
                    <a:pt x="165" y="52"/>
                    <a:pt x="165" y="60"/>
                  </a:cubicBezTo>
                  <a:cubicBezTo>
                    <a:pt x="165" y="61"/>
                    <a:pt x="165" y="61"/>
                    <a:pt x="165" y="62"/>
                  </a:cubicBezTo>
                  <a:cubicBezTo>
                    <a:pt x="158" y="77"/>
                    <a:pt x="158" y="77"/>
                    <a:pt x="158" y="77"/>
                  </a:cubicBezTo>
                  <a:cubicBezTo>
                    <a:pt x="157" y="78"/>
                    <a:pt x="157" y="79"/>
                    <a:pt x="156" y="79"/>
                  </a:cubicBezTo>
                  <a:cubicBezTo>
                    <a:pt x="154" y="79"/>
                    <a:pt x="140" y="70"/>
                    <a:pt x="131" y="70"/>
                  </a:cubicBezTo>
                  <a:cubicBezTo>
                    <a:pt x="131" y="111"/>
                    <a:pt x="131" y="111"/>
                    <a:pt x="131" y="111"/>
                  </a:cubicBezTo>
                  <a:cubicBezTo>
                    <a:pt x="145" y="118"/>
                    <a:pt x="169" y="128"/>
                    <a:pt x="169" y="156"/>
                  </a:cubicBezTo>
                  <a:cubicBezTo>
                    <a:pt x="169" y="187"/>
                    <a:pt x="145" y="197"/>
                    <a:pt x="131" y="199"/>
                  </a:cubicBezTo>
                  <a:cubicBezTo>
                    <a:pt x="131" y="209"/>
                    <a:pt x="131" y="209"/>
                    <a:pt x="131" y="209"/>
                  </a:cubicBezTo>
                  <a:cubicBezTo>
                    <a:pt x="131" y="213"/>
                    <a:pt x="130" y="214"/>
                    <a:pt x="126" y="214"/>
                  </a:cubicBezTo>
                  <a:close/>
                </a:path>
              </a:pathLst>
            </a:custGeom>
            <a:grpFill/>
            <a:ln>
              <a:noFill/>
            </a:ln>
          </p:spPr>
          <p:txBody>
            <a:bodyPr vert="horz" wrap="square" lIns="68580" tIns="34290" rIns="68580" bIns="34290" numCol="1" anchor="t" anchorCtr="0" compatLnSpc="1"/>
            <a:lstStyle/>
            <a:p>
              <a:endParaRPr lang="zh-CN" altLang="en-US"/>
            </a:p>
          </p:txBody>
        </p:sp>
        <p:sp>
          <p:nvSpPr>
            <p:cNvPr id="493" name="Freeform 497"/>
            <p:cNvSpPr/>
            <p:nvPr/>
          </p:nvSpPr>
          <p:spPr bwMode="auto">
            <a:xfrm>
              <a:off x="2272904" y="1166688"/>
              <a:ext cx="10716" cy="26194"/>
            </a:xfrm>
            <a:custGeom>
              <a:avLst/>
              <a:gdLst>
                <a:gd name="T0" fmla="*/ 15 w 15"/>
                <a:gd name="T1" fmla="*/ 0 h 36"/>
                <a:gd name="T2" fmla="*/ 0 w 15"/>
                <a:gd name="T3" fmla="*/ 17 h 36"/>
                <a:gd name="T4" fmla="*/ 15 w 15"/>
                <a:gd name="T5" fmla="*/ 36 h 36"/>
                <a:gd name="T6" fmla="*/ 15 w 15"/>
                <a:gd name="T7" fmla="*/ 0 h 36"/>
              </a:gdLst>
              <a:ahLst/>
              <a:cxnLst>
                <a:cxn ang="0">
                  <a:pos x="T0" y="T1"/>
                </a:cxn>
                <a:cxn ang="0">
                  <a:pos x="T2" y="T3"/>
                </a:cxn>
                <a:cxn ang="0">
                  <a:pos x="T4" y="T5"/>
                </a:cxn>
                <a:cxn ang="0">
                  <a:pos x="T6" y="T7"/>
                </a:cxn>
              </a:cxnLst>
              <a:rect l="0" t="0" r="r" b="b"/>
              <a:pathLst>
                <a:path w="15" h="36">
                  <a:moveTo>
                    <a:pt x="15" y="0"/>
                  </a:moveTo>
                  <a:cubicBezTo>
                    <a:pt x="11" y="1"/>
                    <a:pt x="0" y="4"/>
                    <a:pt x="0" y="17"/>
                  </a:cubicBezTo>
                  <a:cubicBezTo>
                    <a:pt x="0" y="29"/>
                    <a:pt x="10" y="34"/>
                    <a:pt x="15" y="36"/>
                  </a:cubicBezTo>
                  <a:lnTo>
                    <a:pt x="15" y="0"/>
                  </a:lnTo>
                  <a:close/>
                </a:path>
              </a:pathLst>
            </a:custGeom>
            <a:grpFill/>
            <a:ln>
              <a:noFill/>
            </a:ln>
          </p:spPr>
          <p:txBody>
            <a:bodyPr vert="horz" wrap="square" lIns="68580" tIns="34290" rIns="68580" bIns="34290" numCol="1" anchor="t" anchorCtr="0" compatLnSpc="1"/>
            <a:lstStyle/>
            <a:p>
              <a:endParaRPr lang="zh-CN" altLang="en-US"/>
            </a:p>
          </p:txBody>
        </p:sp>
        <p:sp>
          <p:nvSpPr>
            <p:cNvPr id="494" name="Freeform 498"/>
            <p:cNvSpPr/>
            <p:nvPr/>
          </p:nvSpPr>
          <p:spPr bwMode="auto">
            <a:xfrm>
              <a:off x="2586038" y="1085726"/>
              <a:ext cx="179785" cy="179785"/>
            </a:xfrm>
            <a:custGeom>
              <a:avLst/>
              <a:gdLst>
                <a:gd name="T0" fmla="*/ 13 w 151"/>
                <a:gd name="T1" fmla="*/ 13 h 151"/>
                <a:gd name="T2" fmla="*/ 151 w 151"/>
                <a:gd name="T3" fmla="*/ 13 h 151"/>
                <a:gd name="T4" fmla="*/ 151 w 151"/>
                <a:gd name="T5" fmla="*/ 0 h 151"/>
                <a:gd name="T6" fmla="*/ 0 w 151"/>
                <a:gd name="T7" fmla="*/ 0 h 151"/>
                <a:gd name="T8" fmla="*/ 0 w 151"/>
                <a:gd name="T9" fmla="*/ 151 h 151"/>
                <a:gd name="T10" fmla="*/ 13 w 151"/>
                <a:gd name="T11" fmla="*/ 151 h 151"/>
                <a:gd name="T12" fmla="*/ 13 w 151"/>
                <a:gd name="T13" fmla="*/ 13 h 151"/>
              </a:gdLst>
              <a:ahLst/>
              <a:cxnLst>
                <a:cxn ang="0">
                  <a:pos x="T0" y="T1"/>
                </a:cxn>
                <a:cxn ang="0">
                  <a:pos x="T2" y="T3"/>
                </a:cxn>
                <a:cxn ang="0">
                  <a:pos x="T4" y="T5"/>
                </a:cxn>
                <a:cxn ang="0">
                  <a:pos x="T6" y="T7"/>
                </a:cxn>
                <a:cxn ang="0">
                  <a:pos x="T8" y="T9"/>
                </a:cxn>
                <a:cxn ang="0">
                  <a:pos x="T10" y="T11"/>
                </a:cxn>
                <a:cxn ang="0">
                  <a:pos x="T12" y="T13"/>
                </a:cxn>
              </a:cxnLst>
              <a:rect l="0" t="0" r="r" b="b"/>
              <a:pathLst>
                <a:path w="151" h="151">
                  <a:moveTo>
                    <a:pt x="13" y="13"/>
                  </a:moveTo>
                  <a:lnTo>
                    <a:pt x="151" y="13"/>
                  </a:lnTo>
                  <a:lnTo>
                    <a:pt x="151" y="0"/>
                  </a:lnTo>
                  <a:lnTo>
                    <a:pt x="0" y="0"/>
                  </a:lnTo>
                  <a:lnTo>
                    <a:pt x="0" y="151"/>
                  </a:lnTo>
                  <a:lnTo>
                    <a:pt x="13" y="151"/>
                  </a:lnTo>
                  <a:lnTo>
                    <a:pt x="13" y="13"/>
                  </a:lnTo>
                  <a:close/>
                </a:path>
              </a:pathLst>
            </a:custGeom>
            <a:grpFill/>
            <a:ln>
              <a:noFill/>
            </a:ln>
          </p:spPr>
          <p:txBody>
            <a:bodyPr vert="horz" wrap="square" lIns="68580" tIns="34290" rIns="68580" bIns="34290" numCol="1" anchor="t" anchorCtr="0" compatLnSpc="1"/>
            <a:lstStyle/>
            <a:p>
              <a:endParaRPr lang="zh-CN" altLang="en-US"/>
            </a:p>
          </p:txBody>
        </p:sp>
        <p:sp>
          <p:nvSpPr>
            <p:cNvPr id="495" name="Rectangle 499"/>
            <p:cNvSpPr>
              <a:spLocks noChangeArrowheads="1"/>
            </p:cNvSpPr>
            <p:nvPr/>
          </p:nvSpPr>
          <p:spPr bwMode="auto">
            <a:xfrm>
              <a:off x="2615804" y="1115492"/>
              <a:ext cx="179785" cy="179785"/>
            </a:xfrm>
            <a:prstGeom prst="rect">
              <a:avLst/>
            </a:prstGeom>
            <a:grpFill/>
            <a:ln>
              <a:noFill/>
            </a:ln>
          </p:spPr>
          <p:txBody>
            <a:bodyPr vert="horz" wrap="square" lIns="68580" tIns="34290" rIns="68580" bIns="34290" numCol="1" anchor="t" anchorCtr="0" compatLnSpc="1"/>
            <a:lstStyle/>
            <a:p>
              <a:endParaRPr lang="zh-CN" altLang="en-US"/>
            </a:p>
          </p:txBody>
        </p:sp>
        <p:sp>
          <p:nvSpPr>
            <p:cNvPr id="496" name="Freeform 500"/>
            <p:cNvSpPr>
              <a:spLocks noEditPoints="1"/>
            </p:cNvSpPr>
            <p:nvPr/>
          </p:nvSpPr>
          <p:spPr bwMode="auto">
            <a:xfrm>
              <a:off x="7184231" y="1523875"/>
              <a:ext cx="209550" cy="144066"/>
            </a:xfrm>
            <a:custGeom>
              <a:avLst/>
              <a:gdLst>
                <a:gd name="T0" fmla="*/ 0 w 176"/>
                <a:gd name="T1" fmla="*/ 0 h 121"/>
                <a:gd name="T2" fmla="*/ 0 w 176"/>
                <a:gd name="T3" fmla="*/ 121 h 121"/>
                <a:gd name="T4" fmla="*/ 176 w 176"/>
                <a:gd name="T5" fmla="*/ 121 h 121"/>
                <a:gd name="T6" fmla="*/ 176 w 176"/>
                <a:gd name="T7" fmla="*/ 0 h 121"/>
                <a:gd name="T8" fmla="*/ 0 w 176"/>
                <a:gd name="T9" fmla="*/ 0 h 121"/>
                <a:gd name="T10" fmla="*/ 156 w 176"/>
                <a:gd name="T11" fmla="*/ 101 h 121"/>
                <a:gd name="T12" fmla="*/ 20 w 176"/>
                <a:gd name="T13" fmla="*/ 101 h 121"/>
                <a:gd name="T14" fmla="*/ 20 w 176"/>
                <a:gd name="T15" fmla="*/ 19 h 121"/>
                <a:gd name="T16" fmla="*/ 156 w 176"/>
                <a:gd name="T17" fmla="*/ 19 h 121"/>
                <a:gd name="T18" fmla="*/ 156 w 176"/>
                <a:gd name="T19" fmla="*/ 10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21">
                  <a:moveTo>
                    <a:pt x="0" y="0"/>
                  </a:moveTo>
                  <a:lnTo>
                    <a:pt x="0" y="121"/>
                  </a:lnTo>
                  <a:lnTo>
                    <a:pt x="176" y="121"/>
                  </a:lnTo>
                  <a:lnTo>
                    <a:pt x="176" y="0"/>
                  </a:lnTo>
                  <a:lnTo>
                    <a:pt x="0" y="0"/>
                  </a:lnTo>
                  <a:close/>
                  <a:moveTo>
                    <a:pt x="156" y="101"/>
                  </a:moveTo>
                  <a:lnTo>
                    <a:pt x="20" y="101"/>
                  </a:lnTo>
                  <a:lnTo>
                    <a:pt x="20" y="19"/>
                  </a:lnTo>
                  <a:lnTo>
                    <a:pt x="156" y="19"/>
                  </a:lnTo>
                  <a:lnTo>
                    <a:pt x="156" y="101"/>
                  </a:lnTo>
                  <a:close/>
                </a:path>
              </a:pathLst>
            </a:custGeom>
            <a:grpFill/>
            <a:ln>
              <a:noFill/>
            </a:ln>
          </p:spPr>
          <p:txBody>
            <a:bodyPr vert="horz" wrap="square" lIns="68580" tIns="34290" rIns="68580" bIns="34290" numCol="1" anchor="t" anchorCtr="0" compatLnSpc="1"/>
            <a:lstStyle/>
            <a:p>
              <a:endParaRPr lang="zh-CN" altLang="en-US"/>
            </a:p>
          </p:txBody>
        </p:sp>
        <p:sp>
          <p:nvSpPr>
            <p:cNvPr id="497" name="Freeform 501"/>
            <p:cNvSpPr/>
            <p:nvPr/>
          </p:nvSpPr>
          <p:spPr bwMode="auto">
            <a:xfrm>
              <a:off x="7228285" y="1679847"/>
              <a:ext cx="121444" cy="14288"/>
            </a:xfrm>
            <a:custGeom>
              <a:avLst/>
              <a:gdLst>
                <a:gd name="T0" fmla="*/ 0 w 166"/>
                <a:gd name="T1" fmla="*/ 12 h 20"/>
                <a:gd name="T2" fmla="*/ 8 w 166"/>
                <a:gd name="T3" fmla="*/ 20 h 20"/>
                <a:gd name="T4" fmla="*/ 158 w 166"/>
                <a:gd name="T5" fmla="*/ 20 h 20"/>
                <a:gd name="T6" fmla="*/ 166 w 166"/>
                <a:gd name="T7" fmla="*/ 12 h 20"/>
                <a:gd name="T8" fmla="*/ 166 w 166"/>
                <a:gd name="T9" fmla="*/ 0 h 20"/>
                <a:gd name="T10" fmla="*/ 0 w 166"/>
                <a:gd name="T11" fmla="*/ 0 h 20"/>
                <a:gd name="T12" fmla="*/ 0 w 166"/>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166" h="20">
                  <a:moveTo>
                    <a:pt x="0" y="12"/>
                  </a:moveTo>
                  <a:cubicBezTo>
                    <a:pt x="0" y="16"/>
                    <a:pt x="4" y="20"/>
                    <a:pt x="8" y="20"/>
                  </a:cubicBezTo>
                  <a:cubicBezTo>
                    <a:pt x="158" y="20"/>
                    <a:pt x="158" y="20"/>
                    <a:pt x="158" y="20"/>
                  </a:cubicBezTo>
                  <a:cubicBezTo>
                    <a:pt x="162" y="20"/>
                    <a:pt x="166" y="16"/>
                    <a:pt x="166" y="12"/>
                  </a:cubicBezTo>
                  <a:cubicBezTo>
                    <a:pt x="166" y="0"/>
                    <a:pt x="166" y="0"/>
                    <a:pt x="166" y="0"/>
                  </a:cubicBezTo>
                  <a:cubicBezTo>
                    <a:pt x="0" y="0"/>
                    <a:pt x="0" y="0"/>
                    <a:pt x="0" y="0"/>
                  </a:cubicBezTo>
                  <a:lnTo>
                    <a:pt x="0" y="12"/>
                  </a:lnTo>
                  <a:close/>
                </a:path>
              </a:pathLst>
            </a:custGeom>
            <a:grpFill/>
            <a:ln>
              <a:noFill/>
            </a:ln>
          </p:spPr>
          <p:txBody>
            <a:bodyPr vert="horz" wrap="square" lIns="68580" tIns="34290" rIns="68580" bIns="34290" numCol="1" anchor="t" anchorCtr="0" compatLnSpc="1"/>
            <a:lstStyle/>
            <a:p>
              <a:endParaRPr lang="zh-CN" altLang="en-US"/>
            </a:p>
          </p:txBody>
        </p:sp>
        <p:sp>
          <p:nvSpPr>
            <p:cNvPr id="498" name="Freeform 502"/>
            <p:cNvSpPr/>
            <p:nvPr/>
          </p:nvSpPr>
          <p:spPr bwMode="auto">
            <a:xfrm>
              <a:off x="7261623" y="1565548"/>
              <a:ext cx="60722" cy="60722"/>
            </a:xfrm>
            <a:custGeom>
              <a:avLst/>
              <a:gdLst>
                <a:gd name="T0" fmla="*/ 0 w 51"/>
                <a:gd name="T1" fmla="*/ 0 h 51"/>
                <a:gd name="T2" fmla="*/ 0 w 51"/>
                <a:gd name="T3" fmla="*/ 51 h 51"/>
                <a:gd name="T4" fmla="*/ 51 w 51"/>
                <a:gd name="T5" fmla="*/ 25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25"/>
                  </a:lnTo>
                  <a:lnTo>
                    <a:pt x="0" y="0"/>
                  </a:lnTo>
                  <a:close/>
                </a:path>
              </a:pathLst>
            </a:custGeom>
            <a:grpFill/>
            <a:ln>
              <a:noFill/>
            </a:ln>
          </p:spPr>
          <p:txBody>
            <a:bodyPr vert="horz" wrap="square" lIns="68580" tIns="34290" rIns="68580" bIns="34290" numCol="1" anchor="t" anchorCtr="0" compatLnSpc="1"/>
            <a:lstStyle/>
            <a:p>
              <a:endParaRPr lang="zh-CN" altLang="en-US"/>
            </a:p>
          </p:txBody>
        </p:sp>
        <p:sp>
          <p:nvSpPr>
            <p:cNvPr id="499" name="Freeform 503"/>
            <p:cNvSpPr/>
            <p:nvPr/>
          </p:nvSpPr>
          <p:spPr bwMode="auto">
            <a:xfrm>
              <a:off x="6375798" y="1578644"/>
              <a:ext cx="154781" cy="134541"/>
            </a:xfrm>
            <a:custGeom>
              <a:avLst/>
              <a:gdLst>
                <a:gd name="T0" fmla="*/ 208 w 212"/>
                <a:gd name="T1" fmla="*/ 0 h 185"/>
                <a:gd name="T2" fmla="*/ 148 w 212"/>
                <a:gd name="T3" fmla="*/ 0 h 185"/>
                <a:gd name="T4" fmla="*/ 148 w 212"/>
                <a:gd name="T5" fmla="*/ 18 h 185"/>
                <a:gd name="T6" fmla="*/ 190 w 212"/>
                <a:gd name="T7" fmla="*/ 18 h 185"/>
                <a:gd name="T8" fmla="*/ 194 w 212"/>
                <a:gd name="T9" fmla="*/ 22 h 185"/>
                <a:gd name="T10" fmla="*/ 194 w 212"/>
                <a:gd name="T11" fmla="*/ 116 h 185"/>
                <a:gd name="T12" fmla="*/ 190 w 212"/>
                <a:gd name="T13" fmla="*/ 121 h 185"/>
                <a:gd name="T14" fmla="*/ 22 w 212"/>
                <a:gd name="T15" fmla="*/ 121 h 185"/>
                <a:gd name="T16" fmla="*/ 18 w 212"/>
                <a:gd name="T17" fmla="*/ 116 h 185"/>
                <a:gd name="T18" fmla="*/ 18 w 212"/>
                <a:gd name="T19" fmla="*/ 22 h 185"/>
                <a:gd name="T20" fmla="*/ 22 w 212"/>
                <a:gd name="T21" fmla="*/ 18 h 185"/>
                <a:gd name="T22" fmla="*/ 64 w 212"/>
                <a:gd name="T23" fmla="*/ 18 h 185"/>
                <a:gd name="T24" fmla="*/ 64 w 212"/>
                <a:gd name="T25" fmla="*/ 0 h 185"/>
                <a:gd name="T26" fmla="*/ 5 w 212"/>
                <a:gd name="T27" fmla="*/ 0 h 185"/>
                <a:gd name="T28" fmla="*/ 0 w 212"/>
                <a:gd name="T29" fmla="*/ 4 h 185"/>
                <a:gd name="T30" fmla="*/ 0 w 212"/>
                <a:gd name="T31" fmla="*/ 155 h 185"/>
                <a:gd name="T32" fmla="*/ 5 w 212"/>
                <a:gd name="T33" fmla="*/ 159 h 185"/>
                <a:gd name="T34" fmla="*/ 87 w 212"/>
                <a:gd name="T35" fmla="*/ 159 h 185"/>
                <a:gd name="T36" fmla="*/ 87 w 212"/>
                <a:gd name="T37" fmla="*/ 171 h 185"/>
                <a:gd name="T38" fmla="*/ 69 w 212"/>
                <a:gd name="T39" fmla="*/ 183 h 185"/>
                <a:gd name="T40" fmla="*/ 70 w 212"/>
                <a:gd name="T41" fmla="*/ 185 h 185"/>
                <a:gd name="T42" fmla="*/ 143 w 212"/>
                <a:gd name="T43" fmla="*/ 185 h 185"/>
                <a:gd name="T44" fmla="*/ 144 w 212"/>
                <a:gd name="T45" fmla="*/ 183 h 185"/>
                <a:gd name="T46" fmla="*/ 125 w 212"/>
                <a:gd name="T47" fmla="*/ 171 h 185"/>
                <a:gd name="T48" fmla="*/ 125 w 212"/>
                <a:gd name="T49" fmla="*/ 159 h 185"/>
                <a:gd name="T50" fmla="*/ 208 w 212"/>
                <a:gd name="T51" fmla="*/ 159 h 185"/>
                <a:gd name="T52" fmla="*/ 212 w 212"/>
                <a:gd name="T53" fmla="*/ 155 h 185"/>
                <a:gd name="T54" fmla="*/ 212 w 212"/>
                <a:gd name="T55" fmla="*/ 4 h 185"/>
                <a:gd name="T56" fmla="*/ 208 w 212"/>
                <a:gd name="T5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185">
                  <a:moveTo>
                    <a:pt x="208" y="0"/>
                  </a:moveTo>
                  <a:cubicBezTo>
                    <a:pt x="148" y="0"/>
                    <a:pt x="148" y="0"/>
                    <a:pt x="148" y="0"/>
                  </a:cubicBezTo>
                  <a:cubicBezTo>
                    <a:pt x="148" y="18"/>
                    <a:pt x="148" y="18"/>
                    <a:pt x="148" y="18"/>
                  </a:cubicBezTo>
                  <a:cubicBezTo>
                    <a:pt x="190" y="18"/>
                    <a:pt x="190" y="18"/>
                    <a:pt x="190" y="18"/>
                  </a:cubicBezTo>
                  <a:cubicBezTo>
                    <a:pt x="192" y="18"/>
                    <a:pt x="194" y="20"/>
                    <a:pt x="194" y="22"/>
                  </a:cubicBezTo>
                  <a:cubicBezTo>
                    <a:pt x="194" y="116"/>
                    <a:pt x="194" y="116"/>
                    <a:pt x="194" y="116"/>
                  </a:cubicBezTo>
                  <a:cubicBezTo>
                    <a:pt x="194" y="119"/>
                    <a:pt x="192" y="121"/>
                    <a:pt x="190" y="121"/>
                  </a:cubicBezTo>
                  <a:cubicBezTo>
                    <a:pt x="22" y="121"/>
                    <a:pt x="22" y="121"/>
                    <a:pt x="22" y="121"/>
                  </a:cubicBezTo>
                  <a:cubicBezTo>
                    <a:pt x="20" y="121"/>
                    <a:pt x="18" y="119"/>
                    <a:pt x="18" y="116"/>
                  </a:cubicBezTo>
                  <a:cubicBezTo>
                    <a:pt x="18" y="22"/>
                    <a:pt x="18" y="22"/>
                    <a:pt x="18" y="22"/>
                  </a:cubicBezTo>
                  <a:cubicBezTo>
                    <a:pt x="18" y="20"/>
                    <a:pt x="20" y="18"/>
                    <a:pt x="22" y="18"/>
                  </a:cubicBezTo>
                  <a:cubicBezTo>
                    <a:pt x="64" y="18"/>
                    <a:pt x="64" y="18"/>
                    <a:pt x="64" y="18"/>
                  </a:cubicBezTo>
                  <a:cubicBezTo>
                    <a:pt x="64" y="0"/>
                    <a:pt x="64" y="0"/>
                    <a:pt x="64" y="0"/>
                  </a:cubicBezTo>
                  <a:cubicBezTo>
                    <a:pt x="5" y="0"/>
                    <a:pt x="5" y="0"/>
                    <a:pt x="5" y="0"/>
                  </a:cubicBezTo>
                  <a:cubicBezTo>
                    <a:pt x="2" y="0"/>
                    <a:pt x="0" y="2"/>
                    <a:pt x="0" y="4"/>
                  </a:cubicBezTo>
                  <a:cubicBezTo>
                    <a:pt x="0" y="155"/>
                    <a:pt x="0" y="155"/>
                    <a:pt x="0" y="155"/>
                  </a:cubicBezTo>
                  <a:cubicBezTo>
                    <a:pt x="0" y="157"/>
                    <a:pt x="2" y="159"/>
                    <a:pt x="5" y="159"/>
                  </a:cubicBezTo>
                  <a:cubicBezTo>
                    <a:pt x="87" y="159"/>
                    <a:pt x="87" y="159"/>
                    <a:pt x="87" y="159"/>
                  </a:cubicBezTo>
                  <a:cubicBezTo>
                    <a:pt x="87" y="171"/>
                    <a:pt x="87" y="171"/>
                    <a:pt x="87" y="171"/>
                  </a:cubicBezTo>
                  <a:cubicBezTo>
                    <a:pt x="69" y="183"/>
                    <a:pt x="69" y="183"/>
                    <a:pt x="69" y="183"/>
                  </a:cubicBezTo>
                  <a:cubicBezTo>
                    <a:pt x="67" y="184"/>
                    <a:pt x="67" y="185"/>
                    <a:pt x="70" y="185"/>
                  </a:cubicBezTo>
                  <a:cubicBezTo>
                    <a:pt x="143" y="185"/>
                    <a:pt x="143" y="185"/>
                    <a:pt x="143" y="185"/>
                  </a:cubicBezTo>
                  <a:cubicBezTo>
                    <a:pt x="146" y="185"/>
                    <a:pt x="146" y="184"/>
                    <a:pt x="144" y="183"/>
                  </a:cubicBezTo>
                  <a:cubicBezTo>
                    <a:pt x="125" y="171"/>
                    <a:pt x="125" y="171"/>
                    <a:pt x="125" y="171"/>
                  </a:cubicBezTo>
                  <a:cubicBezTo>
                    <a:pt x="125" y="159"/>
                    <a:pt x="125" y="159"/>
                    <a:pt x="125" y="159"/>
                  </a:cubicBezTo>
                  <a:cubicBezTo>
                    <a:pt x="208" y="159"/>
                    <a:pt x="208" y="159"/>
                    <a:pt x="208" y="159"/>
                  </a:cubicBezTo>
                  <a:cubicBezTo>
                    <a:pt x="210" y="159"/>
                    <a:pt x="212" y="157"/>
                    <a:pt x="212" y="155"/>
                  </a:cubicBezTo>
                  <a:cubicBezTo>
                    <a:pt x="212" y="4"/>
                    <a:pt x="212" y="4"/>
                    <a:pt x="212" y="4"/>
                  </a:cubicBezTo>
                  <a:cubicBezTo>
                    <a:pt x="212" y="2"/>
                    <a:pt x="210" y="0"/>
                    <a:pt x="208" y="0"/>
                  </a:cubicBezTo>
                  <a:close/>
                </a:path>
              </a:pathLst>
            </a:custGeom>
            <a:grpFill/>
            <a:ln>
              <a:noFill/>
            </a:ln>
          </p:spPr>
          <p:txBody>
            <a:bodyPr vert="horz" wrap="square" lIns="68580" tIns="34290" rIns="68580" bIns="34290" numCol="1" anchor="t" anchorCtr="0" compatLnSpc="1"/>
            <a:lstStyle/>
            <a:p>
              <a:endParaRPr lang="zh-CN" altLang="en-US"/>
            </a:p>
          </p:txBody>
        </p:sp>
        <p:sp>
          <p:nvSpPr>
            <p:cNvPr id="500" name="Freeform 504"/>
            <p:cNvSpPr/>
            <p:nvPr/>
          </p:nvSpPr>
          <p:spPr bwMode="auto">
            <a:xfrm>
              <a:off x="6403182" y="1504826"/>
              <a:ext cx="98822" cy="117872"/>
            </a:xfrm>
            <a:custGeom>
              <a:avLst/>
              <a:gdLst>
                <a:gd name="T0" fmla="*/ 50 w 136"/>
                <a:gd name="T1" fmla="*/ 152 h 163"/>
                <a:gd name="T2" fmla="*/ 61 w 136"/>
                <a:gd name="T3" fmla="*/ 163 h 163"/>
                <a:gd name="T4" fmla="*/ 75 w 136"/>
                <a:gd name="T5" fmla="*/ 163 h 163"/>
                <a:gd name="T6" fmla="*/ 87 w 136"/>
                <a:gd name="T7" fmla="*/ 152 h 163"/>
                <a:gd name="T8" fmla="*/ 87 w 136"/>
                <a:gd name="T9" fmla="*/ 80 h 163"/>
                <a:gd name="T10" fmla="*/ 98 w 136"/>
                <a:gd name="T11" fmla="*/ 80 h 163"/>
                <a:gd name="T12" fmla="*/ 128 w 136"/>
                <a:gd name="T13" fmla="*/ 80 h 163"/>
                <a:gd name="T14" fmla="*/ 132 w 136"/>
                <a:gd name="T15" fmla="*/ 71 h 163"/>
                <a:gd name="T16" fmla="*/ 76 w 136"/>
                <a:gd name="T17" fmla="*/ 3 h 163"/>
                <a:gd name="T18" fmla="*/ 68 w 136"/>
                <a:gd name="T19" fmla="*/ 0 h 163"/>
                <a:gd name="T20" fmla="*/ 61 w 136"/>
                <a:gd name="T21" fmla="*/ 3 h 163"/>
                <a:gd name="T22" fmla="*/ 4 w 136"/>
                <a:gd name="T23" fmla="*/ 71 h 163"/>
                <a:gd name="T24" fmla="*/ 8 w 136"/>
                <a:gd name="T25" fmla="*/ 80 h 163"/>
                <a:gd name="T26" fmla="*/ 38 w 136"/>
                <a:gd name="T27" fmla="*/ 80 h 163"/>
                <a:gd name="T28" fmla="*/ 50 w 136"/>
                <a:gd name="T29" fmla="*/ 80 h 163"/>
                <a:gd name="T30" fmla="*/ 50 w 136"/>
                <a:gd name="T31"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3">
                  <a:moveTo>
                    <a:pt x="50" y="152"/>
                  </a:moveTo>
                  <a:cubicBezTo>
                    <a:pt x="50" y="158"/>
                    <a:pt x="55" y="163"/>
                    <a:pt x="61" y="163"/>
                  </a:cubicBezTo>
                  <a:cubicBezTo>
                    <a:pt x="75" y="163"/>
                    <a:pt x="75" y="163"/>
                    <a:pt x="75" y="163"/>
                  </a:cubicBezTo>
                  <a:cubicBezTo>
                    <a:pt x="81" y="163"/>
                    <a:pt x="87" y="158"/>
                    <a:pt x="87" y="152"/>
                  </a:cubicBezTo>
                  <a:cubicBezTo>
                    <a:pt x="87" y="80"/>
                    <a:pt x="87" y="80"/>
                    <a:pt x="87" y="80"/>
                  </a:cubicBezTo>
                  <a:cubicBezTo>
                    <a:pt x="91" y="80"/>
                    <a:pt x="95" y="80"/>
                    <a:pt x="98" y="80"/>
                  </a:cubicBezTo>
                  <a:cubicBezTo>
                    <a:pt x="128" y="80"/>
                    <a:pt x="128" y="80"/>
                    <a:pt x="128" y="80"/>
                  </a:cubicBezTo>
                  <a:cubicBezTo>
                    <a:pt x="135" y="80"/>
                    <a:pt x="136" y="76"/>
                    <a:pt x="132" y="71"/>
                  </a:cubicBezTo>
                  <a:cubicBezTo>
                    <a:pt x="76" y="3"/>
                    <a:pt x="76" y="3"/>
                    <a:pt x="76" y="3"/>
                  </a:cubicBezTo>
                  <a:cubicBezTo>
                    <a:pt x="74" y="1"/>
                    <a:pt x="71" y="0"/>
                    <a:pt x="68" y="0"/>
                  </a:cubicBezTo>
                  <a:cubicBezTo>
                    <a:pt x="65" y="0"/>
                    <a:pt x="63" y="1"/>
                    <a:pt x="61" y="3"/>
                  </a:cubicBezTo>
                  <a:cubicBezTo>
                    <a:pt x="4" y="71"/>
                    <a:pt x="4" y="71"/>
                    <a:pt x="4" y="71"/>
                  </a:cubicBezTo>
                  <a:cubicBezTo>
                    <a:pt x="0" y="76"/>
                    <a:pt x="2" y="80"/>
                    <a:pt x="8" y="80"/>
                  </a:cubicBezTo>
                  <a:cubicBezTo>
                    <a:pt x="38" y="80"/>
                    <a:pt x="38" y="80"/>
                    <a:pt x="38" y="80"/>
                  </a:cubicBezTo>
                  <a:cubicBezTo>
                    <a:pt x="41" y="80"/>
                    <a:pt x="45" y="80"/>
                    <a:pt x="50" y="80"/>
                  </a:cubicBezTo>
                  <a:lnTo>
                    <a:pt x="50" y="152"/>
                  </a:lnTo>
                  <a:close/>
                </a:path>
              </a:pathLst>
            </a:custGeom>
            <a:grpFill/>
            <a:ln>
              <a:noFill/>
            </a:ln>
          </p:spPr>
          <p:txBody>
            <a:bodyPr vert="horz" wrap="square" lIns="68580" tIns="34290" rIns="68580" bIns="34290" numCol="1" anchor="t" anchorCtr="0" compatLnSpc="1"/>
            <a:lstStyle/>
            <a:p>
              <a:endParaRPr lang="zh-CN" altLang="en-US"/>
            </a:p>
          </p:txBody>
        </p:sp>
        <p:sp>
          <p:nvSpPr>
            <p:cNvPr id="501" name="Freeform 505"/>
            <p:cNvSpPr/>
            <p:nvPr/>
          </p:nvSpPr>
          <p:spPr bwMode="auto">
            <a:xfrm>
              <a:off x="2686050" y="4071813"/>
              <a:ext cx="26194" cy="26194"/>
            </a:xfrm>
            <a:custGeom>
              <a:avLst/>
              <a:gdLst>
                <a:gd name="T0" fmla="*/ 9 w 36"/>
                <a:gd name="T1" fmla="*/ 2 h 35"/>
                <a:gd name="T2" fmla="*/ 2 w 36"/>
                <a:gd name="T3" fmla="*/ 2 h 35"/>
                <a:gd name="T4" fmla="*/ 2 w 36"/>
                <a:gd name="T5" fmla="*/ 9 h 35"/>
                <a:gd name="T6" fmla="*/ 27 w 36"/>
                <a:gd name="T7" fmla="*/ 34 h 35"/>
                <a:gd name="T8" fmla="*/ 30 w 36"/>
                <a:gd name="T9" fmla="*/ 35 h 35"/>
                <a:gd name="T10" fmla="*/ 34 w 36"/>
                <a:gd name="T11" fmla="*/ 34 h 35"/>
                <a:gd name="T12" fmla="*/ 34 w 36"/>
                <a:gd name="T13" fmla="*/ 27 h 35"/>
                <a:gd name="T14" fmla="*/ 9 w 36"/>
                <a:gd name="T15" fmla="*/ 2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5">
                  <a:moveTo>
                    <a:pt x="9" y="2"/>
                  </a:moveTo>
                  <a:cubicBezTo>
                    <a:pt x="7" y="0"/>
                    <a:pt x="4" y="0"/>
                    <a:pt x="2" y="2"/>
                  </a:cubicBezTo>
                  <a:cubicBezTo>
                    <a:pt x="0" y="4"/>
                    <a:pt x="0" y="7"/>
                    <a:pt x="2" y="9"/>
                  </a:cubicBezTo>
                  <a:cubicBezTo>
                    <a:pt x="27" y="34"/>
                    <a:pt x="27" y="34"/>
                    <a:pt x="27" y="34"/>
                  </a:cubicBezTo>
                  <a:cubicBezTo>
                    <a:pt x="28" y="34"/>
                    <a:pt x="29" y="35"/>
                    <a:pt x="30" y="35"/>
                  </a:cubicBezTo>
                  <a:cubicBezTo>
                    <a:pt x="32" y="35"/>
                    <a:pt x="33" y="34"/>
                    <a:pt x="34" y="34"/>
                  </a:cubicBezTo>
                  <a:cubicBezTo>
                    <a:pt x="36" y="32"/>
                    <a:pt x="36" y="29"/>
                    <a:pt x="34" y="27"/>
                  </a:cubicBezTo>
                  <a:lnTo>
                    <a:pt x="9" y="2"/>
                  </a:lnTo>
                  <a:close/>
                </a:path>
              </a:pathLst>
            </a:custGeom>
            <a:grpFill/>
            <a:ln>
              <a:noFill/>
            </a:ln>
          </p:spPr>
          <p:txBody>
            <a:bodyPr vert="horz" wrap="square" lIns="68580" tIns="34290" rIns="68580" bIns="34290" numCol="1" anchor="t" anchorCtr="0" compatLnSpc="1"/>
            <a:lstStyle/>
            <a:p>
              <a:endParaRPr lang="zh-CN" altLang="en-US"/>
            </a:p>
          </p:txBody>
        </p:sp>
        <p:sp>
          <p:nvSpPr>
            <p:cNvPr id="502" name="Oval 506"/>
            <p:cNvSpPr>
              <a:spLocks noChangeArrowheads="1"/>
            </p:cNvSpPr>
            <p:nvPr/>
          </p:nvSpPr>
          <p:spPr bwMode="auto">
            <a:xfrm>
              <a:off x="2720578" y="4067050"/>
              <a:ext cx="44054" cy="29766"/>
            </a:xfrm>
            <a:prstGeom prst="ellipse">
              <a:avLst/>
            </a:prstGeom>
            <a:grpFill/>
            <a:ln>
              <a:noFill/>
            </a:ln>
          </p:spPr>
          <p:txBody>
            <a:bodyPr vert="horz" wrap="square" lIns="68580" tIns="34290" rIns="68580" bIns="34290" numCol="1" anchor="t" anchorCtr="0" compatLnSpc="1"/>
            <a:lstStyle/>
            <a:p>
              <a:endParaRPr lang="zh-CN" altLang="en-US"/>
            </a:p>
          </p:txBody>
        </p:sp>
        <p:sp>
          <p:nvSpPr>
            <p:cNvPr id="503" name="Freeform 507"/>
            <p:cNvSpPr>
              <a:spLocks noEditPoints="1"/>
            </p:cNvSpPr>
            <p:nvPr/>
          </p:nvSpPr>
          <p:spPr bwMode="auto">
            <a:xfrm>
              <a:off x="2586038" y="4043238"/>
              <a:ext cx="210741" cy="150019"/>
            </a:xfrm>
            <a:custGeom>
              <a:avLst/>
              <a:gdLst>
                <a:gd name="T0" fmla="*/ 289 w 290"/>
                <a:gd name="T1" fmla="*/ 79 h 207"/>
                <a:gd name="T2" fmla="*/ 285 w 290"/>
                <a:gd name="T3" fmla="*/ 50 h 207"/>
                <a:gd name="T4" fmla="*/ 183 w 290"/>
                <a:gd name="T5" fmla="*/ 0 h 207"/>
                <a:gd name="T6" fmla="*/ 5 w 290"/>
                <a:gd name="T7" fmla="*/ 138 h 207"/>
                <a:gd name="T8" fmla="*/ 0 w 290"/>
                <a:gd name="T9" fmla="*/ 156 h 207"/>
                <a:gd name="T10" fmla="*/ 0 w 290"/>
                <a:gd name="T11" fmla="*/ 179 h 207"/>
                <a:gd name="T12" fmla="*/ 0 w 290"/>
                <a:gd name="T13" fmla="*/ 180 h 207"/>
                <a:gd name="T14" fmla="*/ 0 w 290"/>
                <a:gd name="T15" fmla="*/ 181 h 207"/>
                <a:gd name="T16" fmla="*/ 0 w 290"/>
                <a:gd name="T17" fmla="*/ 181 h 207"/>
                <a:gd name="T18" fmla="*/ 51 w 290"/>
                <a:gd name="T19" fmla="*/ 207 h 207"/>
                <a:gd name="T20" fmla="*/ 144 w 290"/>
                <a:gd name="T21" fmla="*/ 148 h 207"/>
                <a:gd name="T22" fmla="*/ 289 w 290"/>
                <a:gd name="T23" fmla="*/ 103 h 207"/>
                <a:gd name="T24" fmla="*/ 289 w 290"/>
                <a:gd name="T25" fmla="*/ 103 h 207"/>
                <a:gd name="T26" fmla="*/ 289 w 290"/>
                <a:gd name="T27" fmla="*/ 79 h 207"/>
                <a:gd name="T28" fmla="*/ 86 w 290"/>
                <a:gd name="T29" fmla="*/ 64 h 207"/>
                <a:gd name="T30" fmla="*/ 92 w 290"/>
                <a:gd name="T31" fmla="*/ 70 h 207"/>
                <a:gd name="T32" fmla="*/ 95 w 290"/>
                <a:gd name="T33" fmla="*/ 71 h 207"/>
                <a:gd name="T34" fmla="*/ 98 w 290"/>
                <a:gd name="T35" fmla="*/ 70 h 207"/>
                <a:gd name="T36" fmla="*/ 98 w 290"/>
                <a:gd name="T37" fmla="*/ 63 h 207"/>
                <a:gd name="T38" fmla="*/ 93 w 290"/>
                <a:gd name="T39" fmla="*/ 58 h 207"/>
                <a:gd name="T40" fmla="*/ 173 w 290"/>
                <a:gd name="T41" fmla="*/ 14 h 207"/>
                <a:gd name="T42" fmla="*/ 173 w 290"/>
                <a:gd name="T43" fmla="*/ 15 h 207"/>
                <a:gd name="T44" fmla="*/ 189 w 290"/>
                <a:gd name="T45" fmla="*/ 30 h 207"/>
                <a:gd name="T46" fmla="*/ 198 w 290"/>
                <a:gd name="T47" fmla="*/ 26 h 207"/>
                <a:gd name="T48" fmla="*/ 186 w 290"/>
                <a:gd name="T49" fmla="*/ 13 h 207"/>
                <a:gd name="T50" fmla="*/ 272 w 290"/>
                <a:gd name="T51" fmla="*/ 54 h 207"/>
                <a:gd name="T52" fmla="*/ 271 w 290"/>
                <a:gd name="T53" fmla="*/ 96 h 207"/>
                <a:gd name="T54" fmla="*/ 270 w 290"/>
                <a:gd name="T55" fmla="*/ 97 h 207"/>
                <a:gd name="T56" fmla="*/ 246 w 290"/>
                <a:gd name="T57" fmla="*/ 74 h 207"/>
                <a:gd name="T58" fmla="*/ 238 w 290"/>
                <a:gd name="T59" fmla="*/ 79 h 207"/>
                <a:gd name="T60" fmla="*/ 262 w 290"/>
                <a:gd name="T61" fmla="*/ 104 h 207"/>
                <a:gd name="T62" fmla="*/ 219 w 290"/>
                <a:gd name="T63" fmla="*/ 114 h 207"/>
                <a:gd name="T64" fmla="*/ 219 w 290"/>
                <a:gd name="T65" fmla="*/ 114 h 207"/>
                <a:gd name="T66" fmla="*/ 194 w 290"/>
                <a:gd name="T67" fmla="*/ 89 h 207"/>
                <a:gd name="T68" fmla="*/ 187 w 290"/>
                <a:gd name="T69" fmla="*/ 89 h 207"/>
                <a:gd name="T70" fmla="*/ 187 w 290"/>
                <a:gd name="T71" fmla="*/ 96 h 207"/>
                <a:gd name="T72" fmla="*/ 206 w 290"/>
                <a:gd name="T73" fmla="*/ 114 h 207"/>
                <a:gd name="T74" fmla="*/ 169 w 290"/>
                <a:gd name="T75" fmla="*/ 112 h 207"/>
                <a:gd name="T76" fmla="*/ 149 w 290"/>
                <a:gd name="T77" fmla="*/ 111 h 207"/>
                <a:gd name="T78" fmla="*/ 146 w 290"/>
                <a:gd name="T79" fmla="*/ 111 h 207"/>
                <a:gd name="T80" fmla="*/ 118 w 290"/>
                <a:gd name="T81" fmla="*/ 83 h 207"/>
                <a:gd name="T82" fmla="*/ 111 w 290"/>
                <a:gd name="T83" fmla="*/ 83 h 207"/>
                <a:gd name="T84" fmla="*/ 111 w 290"/>
                <a:gd name="T85" fmla="*/ 89 h 207"/>
                <a:gd name="T86" fmla="*/ 135 w 290"/>
                <a:gd name="T87" fmla="*/ 114 h 207"/>
                <a:gd name="T88" fmla="*/ 103 w 290"/>
                <a:gd name="T89" fmla="*/ 134 h 207"/>
                <a:gd name="T90" fmla="*/ 79 w 290"/>
                <a:gd name="T91" fmla="*/ 110 h 207"/>
                <a:gd name="T92" fmla="*/ 72 w 290"/>
                <a:gd name="T93" fmla="*/ 110 h 207"/>
                <a:gd name="T94" fmla="*/ 72 w 290"/>
                <a:gd name="T95" fmla="*/ 117 h 207"/>
                <a:gd name="T96" fmla="*/ 95 w 290"/>
                <a:gd name="T97" fmla="*/ 140 h 207"/>
                <a:gd name="T98" fmla="*/ 89 w 290"/>
                <a:gd name="T99" fmla="*/ 144 h 207"/>
                <a:gd name="T100" fmla="*/ 62 w 290"/>
                <a:gd name="T101" fmla="*/ 164 h 207"/>
                <a:gd name="T102" fmla="*/ 28 w 290"/>
                <a:gd name="T103" fmla="*/ 130 h 207"/>
                <a:gd name="T104" fmla="*/ 71 w 290"/>
                <a:gd name="T105" fmla="*/ 78 h 207"/>
                <a:gd name="T106" fmla="*/ 86 w 290"/>
                <a:gd name="T107" fmla="*/ 64 h 207"/>
                <a:gd name="T108" fmla="*/ 22 w 290"/>
                <a:gd name="T109" fmla="*/ 138 h 207"/>
                <a:gd name="T110" fmla="*/ 53 w 290"/>
                <a:gd name="T111" fmla="*/ 169 h 207"/>
                <a:gd name="T112" fmla="*/ 50 w 290"/>
                <a:gd name="T113" fmla="*/ 170 h 207"/>
                <a:gd name="T114" fmla="*/ 15 w 290"/>
                <a:gd name="T115" fmla="*/ 161 h 207"/>
                <a:gd name="T116" fmla="*/ 17 w 290"/>
                <a:gd name="T117" fmla="*/ 146 h 207"/>
                <a:gd name="T118" fmla="*/ 22 w 290"/>
                <a:gd name="T119"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 h="207">
                  <a:moveTo>
                    <a:pt x="289" y="79"/>
                  </a:moveTo>
                  <a:cubicBezTo>
                    <a:pt x="290" y="71"/>
                    <a:pt x="288" y="61"/>
                    <a:pt x="285" y="50"/>
                  </a:cubicBezTo>
                  <a:cubicBezTo>
                    <a:pt x="285" y="50"/>
                    <a:pt x="270" y="0"/>
                    <a:pt x="183" y="0"/>
                  </a:cubicBezTo>
                  <a:cubicBezTo>
                    <a:pt x="96" y="0"/>
                    <a:pt x="5" y="138"/>
                    <a:pt x="5" y="138"/>
                  </a:cubicBezTo>
                  <a:cubicBezTo>
                    <a:pt x="5" y="138"/>
                    <a:pt x="0" y="147"/>
                    <a:pt x="0" y="156"/>
                  </a:cubicBezTo>
                  <a:cubicBezTo>
                    <a:pt x="0" y="179"/>
                    <a:pt x="0" y="179"/>
                    <a:pt x="0" y="179"/>
                  </a:cubicBezTo>
                  <a:cubicBezTo>
                    <a:pt x="0" y="179"/>
                    <a:pt x="0" y="179"/>
                    <a:pt x="0" y="180"/>
                  </a:cubicBezTo>
                  <a:cubicBezTo>
                    <a:pt x="0" y="181"/>
                    <a:pt x="0" y="181"/>
                    <a:pt x="0" y="181"/>
                  </a:cubicBezTo>
                  <a:cubicBezTo>
                    <a:pt x="0" y="181"/>
                    <a:pt x="0" y="181"/>
                    <a:pt x="0" y="181"/>
                  </a:cubicBezTo>
                  <a:cubicBezTo>
                    <a:pt x="1" y="194"/>
                    <a:pt x="11" y="207"/>
                    <a:pt x="51" y="207"/>
                  </a:cubicBezTo>
                  <a:cubicBezTo>
                    <a:pt x="69" y="207"/>
                    <a:pt x="122" y="152"/>
                    <a:pt x="144" y="148"/>
                  </a:cubicBezTo>
                  <a:cubicBezTo>
                    <a:pt x="163" y="145"/>
                    <a:pt x="287" y="174"/>
                    <a:pt x="289" y="103"/>
                  </a:cubicBezTo>
                  <a:cubicBezTo>
                    <a:pt x="289" y="103"/>
                    <a:pt x="289" y="103"/>
                    <a:pt x="289" y="103"/>
                  </a:cubicBezTo>
                  <a:lnTo>
                    <a:pt x="289" y="79"/>
                  </a:lnTo>
                  <a:close/>
                  <a:moveTo>
                    <a:pt x="86" y="64"/>
                  </a:moveTo>
                  <a:cubicBezTo>
                    <a:pt x="92" y="70"/>
                    <a:pt x="92" y="70"/>
                    <a:pt x="92" y="70"/>
                  </a:cubicBezTo>
                  <a:cubicBezTo>
                    <a:pt x="92" y="71"/>
                    <a:pt x="94" y="71"/>
                    <a:pt x="95" y="71"/>
                  </a:cubicBezTo>
                  <a:cubicBezTo>
                    <a:pt x="96" y="71"/>
                    <a:pt x="97" y="71"/>
                    <a:pt x="98" y="70"/>
                  </a:cubicBezTo>
                  <a:cubicBezTo>
                    <a:pt x="100" y="68"/>
                    <a:pt x="100" y="65"/>
                    <a:pt x="98" y="63"/>
                  </a:cubicBezTo>
                  <a:cubicBezTo>
                    <a:pt x="93" y="58"/>
                    <a:pt x="93" y="58"/>
                    <a:pt x="93" y="58"/>
                  </a:cubicBezTo>
                  <a:cubicBezTo>
                    <a:pt x="122" y="32"/>
                    <a:pt x="149" y="17"/>
                    <a:pt x="173" y="14"/>
                  </a:cubicBezTo>
                  <a:cubicBezTo>
                    <a:pt x="173" y="14"/>
                    <a:pt x="173" y="14"/>
                    <a:pt x="173" y="15"/>
                  </a:cubicBezTo>
                  <a:cubicBezTo>
                    <a:pt x="189" y="30"/>
                    <a:pt x="189" y="30"/>
                    <a:pt x="189" y="30"/>
                  </a:cubicBezTo>
                  <a:cubicBezTo>
                    <a:pt x="192" y="28"/>
                    <a:pt x="195" y="27"/>
                    <a:pt x="198" y="26"/>
                  </a:cubicBezTo>
                  <a:cubicBezTo>
                    <a:pt x="186" y="13"/>
                    <a:pt x="186" y="13"/>
                    <a:pt x="186" y="13"/>
                  </a:cubicBezTo>
                  <a:cubicBezTo>
                    <a:pt x="257" y="14"/>
                    <a:pt x="271" y="52"/>
                    <a:pt x="272" y="54"/>
                  </a:cubicBezTo>
                  <a:cubicBezTo>
                    <a:pt x="278" y="73"/>
                    <a:pt x="277" y="87"/>
                    <a:pt x="271" y="96"/>
                  </a:cubicBezTo>
                  <a:cubicBezTo>
                    <a:pt x="270" y="97"/>
                    <a:pt x="270" y="97"/>
                    <a:pt x="270" y="97"/>
                  </a:cubicBezTo>
                  <a:cubicBezTo>
                    <a:pt x="246" y="74"/>
                    <a:pt x="246" y="74"/>
                    <a:pt x="246" y="74"/>
                  </a:cubicBezTo>
                  <a:cubicBezTo>
                    <a:pt x="244" y="76"/>
                    <a:pt x="241" y="78"/>
                    <a:pt x="238" y="79"/>
                  </a:cubicBezTo>
                  <a:cubicBezTo>
                    <a:pt x="262" y="104"/>
                    <a:pt x="262" y="104"/>
                    <a:pt x="262" y="104"/>
                  </a:cubicBezTo>
                  <a:cubicBezTo>
                    <a:pt x="253" y="110"/>
                    <a:pt x="239" y="113"/>
                    <a:pt x="219" y="114"/>
                  </a:cubicBezTo>
                  <a:cubicBezTo>
                    <a:pt x="219" y="114"/>
                    <a:pt x="219" y="114"/>
                    <a:pt x="219" y="114"/>
                  </a:cubicBezTo>
                  <a:cubicBezTo>
                    <a:pt x="194" y="89"/>
                    <a:pt x="194" y="89"/>
                    <a:pt x="194" y="89"/>
                  </a:cubicBezTo>
                  <a:cubicBezTo>
                    <a:pt x="192" y="87"/>
                    <a:pt x="189" y="87"/>
                    <a:pt x="187" y="89"/>
                  </a:cubicBezTo>
                  <a:cubicBezTo>
                    <a:pt x="186" y="91"/>
                    <a:pt x="186" y="94"/>
                    <a:pt x="187" y="96"/>
                  </a:cubicBezTo>
                  <a:cubicBezTo>
                    <a:pt x="206" y="114"/>
                    <a:pt x="206" y="114"/>
                    <a:pt x="206" y="114"/>
                  </a:cubicBezTo>
                  <a:cubicBezTo>
                    <a:pt x="192" y="114"/>
                    <a:pt x="179" y="113"/>
                    <a:pt x="169" y="112"/>
                  </a:cubicBezTo>
                  <a:cubicBezTo>
                    <a:pt x="161" y="112"/>
                    <a:pt x="154" y="111"/>
                    <a:pt x="149" y="111"/>
                  </a:cubicBezTo>
                  <a:cubicBezTo>
                    <a:pt x="148" y="111"/>
                    <a:pt x="147" y="111"/>
                    <a:pt x="146" y="111"/>
                  </a:cubicBezTo>
                  <a:cubicBezTo>
                    <a:pt x="118" y="83"/>
                    <a:pt x="118" y="83"/>
                    <a:pt x="118" y="83"/>
                  </a:cubicBezTo>
                  <a:cubicBezTo>
                    <a:pt x="116" y="81"/>
                    <a:pt x="113" y="81"/>
                    <a:pt x="111" y="83"/>
                  </a:cubicBezTo>
                  <a:cubicBezTo>
                    <a:pt x="109" y="85"/>
                    <a:pt x="109" y="88"/>
                    <a:pt x="111" y="89"/>
                  </a:cubicBezTo>
                  <a:cubicBezTo>
                    <a:pt x="135" y="114"/>
                    <a:pt x="135" y="114"/>
                    <a:pt x="135" y="114"/>
                  </a:cubicBezTo>
                  <a:cubicBezTo>
                    <a:pt x="126" y="117"/>
                    <a:pt x="116" y="124"/>
                    <a:pt x="103" y="134"/>
                  </a:cubicBezTo>
                  <a:cubicBezTo>
                    <a:pt x="79" y="110"/>
                    <a:pt x="79" y="110"/>
                    <a:pt x="79" y="110"/>
                  </a:cubicBezTo>
                  <a:cubicBezTo>
                    <a:pt x="77" y="108"/>
                    <a:pt x="74" y="108"/>
                    <a:pt x="72" y="110"/>
                  </a:cubicBezTo>
                  <a:cubicBezTo>
                    <a:pt x="70" y="112"/>
                    <a:pt x="70" y="115"/>
                    <a:pt x="72" y="117"/>
                  </a:cubicBezTo>
                  <a:cubicBezTo>
                    <a:pt x="95" y="140"/>
                    <a:pt x="95" y="140"/>
                    <a:pt x="95" y="140"/>
                  </a:cubicBezTo>
                  <a:cubicBezTo>
                    <a:pt x="93" y="141"/>
                    <a:pt x="91" y="143"/>
                    <a:pt x="89" y="144"/>
                  </a:cubicBezTo>
                  <a:cubicBezTo>
                    <a:pt x="81" y="150"/>
                    <a:pt x="70" y="159"/>
                    <a:pt x="62" y="164"/>
                  </a:cubicBezTo>
                  <a:cubicBezTo>
                    <a:pt x="28" y="130"/>
                    <a:pt x="28" y="130"/>
                    <a:pt x="28" y="130"/>
                  </a:cubicBezTo>
                  <a:cubicBezTo>
                    <a:pt x="37" y="117"/>
                    <a:pt x="53" y="98"/>
                    <a:pt x="71" y="78"/>
                  </a:cubicBezTo>
                  <a:cubicBezTo>
                    <a:pt x="76" y="73"/>
                    <a:pt x="81" y="69"/>
                    <a:pt x="86" y="64"/>
                  </a:cubicBezTo>
                  <a:close/>
                  <a:moveTo>
                    <a:pt x="22" y="138"/>
                  </a:moveTo>
                  <a:cubicBezTo>
                    <a:pt x="53" y="169"/>
                    <a:pt x="53" y="169"/>
                    <a:pt x="53" y="169"/>
                  </a:cubicBezTo>
                  <a:cubicBezTo>
                    <a:pt x="52" y="170"/>
                    <a:pt x="51" y="170"/>
                    <a:pt x="50" y="170"/>
                  </a:cubicBezTo>
                  <a:cubicBezTo>
                    <a:pt x="22" y="170"/>
                    <a:pt x="16" y="163"/>
                    <a:pt x="15" y="161"/>
                  </a:cubicBezTo>
                  <a:cubicBezTo>
                    <a:pt x="12" y="156"/>
                    <a:pt x="16" y="148"/>
                    <a:pt x="17" y="146"/>
                  </a:cubicBezTo>
                  <a:cubicBezTo>
                    <a:pt x="17" y="145"/>
                    <a:pt x="19" y="142"/>
                    <a:pt x="22" y="138"/>
                  </a:cubicBezTo>
                  <a:close/>
                </a:path>
              </a:pathLst>
            </a:custGeom>
            <a:grpFill/>
            <a:ln>
              <a:noFill/>
            </a:ln>
          </p:spPr>
          <p:txBody>
            <a:bodyPr vert="horz" wrap="square" lIns="68580" tIns="34290" rIns="68580" bIns="34290" numCol="1" anchor="t" anchorCtr="0" compatLnSpc="1"/>
            <a:lstStyle/>
            <a:p>
              <a:endParaRPr lang="zh-CN" altLang="en-US"/>
            </a:p>
          </p:txBody>
        </p:sp>
        <p:sp>
          <p:nvSpPr>
            <p:cNvPr id="504" name="Freeform 508"/>
            <p:cNvSpPr/>
            <p:nvPr/>
          </p:nvSpPr>
          <p:spPr bwMode="auto">
            <a:xfrm>
              <a:off x="2290763" y="4063479"/>
              <a:ext cx="86916" cy="102394"/>
            </a:xfrm>
            <a:custGeom>
              <a:avLst/>
              <a:gdLst>
                <a:gd name="T0" fmla="*/ 107 w 120"/>
                <a:gd name="T1" fmla="*/ 51 h 141"/>
                <a:gd name="T2" fmla="*/ 120 w 120"/>
                <a:gd name="T3" fmla="*/ 3 h 141"/>
                <a:gd name="T4" fmla="*/ 114 w 120"/>
                <a:gd name="T5" fmla="*/ 1 h 141"/>
                <a:gd name="T6" fmla="*/ 107 w 120"/>
                <a:gd name="T7" fmla="*/ 0 h 141"/>
                <a:gd name="T8" fmla="*/ 93 w 120"/>
                <a:gd name="T9" fmla="*/ 51 h 141"/>
                <a:gd name="T10" fmla="*/ 87 w 120"/>
                <a:gd name="T11" fmla="*/ 51 h 141"/>
                <a:gd name="T12" fmla="*/ 90 w 120"/>
                <a:gd name="T13" fmla="*/ 24 h 141"/>
                <a:gd name="T14" fmla="*/ 76 w 120"/>
                <a:gd name="T15" fmla="*/ 23 h 141"/>
                <a:gd name="T16" fmla="*/ 73 w 120"/>
                <a:gd name="T17" fmla="*/ 51 h 141"/>
                <a:gd name="T18" fmla="*/ 67 w 120"/>
                <a:gd name="T19" fmla="*/ 51 h 141"/>
                <a:gd name="T20" fmla="*/ 70 w 120"/>
                <a:gd name="T21" fmla="*/ 10 h 141"/>
                <a:gd name="T22" fmla="*/ 57 w 120"/>
                <a:gd name="T23" fmla="*/ 6 h 141"/>
                <a:gd name="T24" fmla="*/ 53 w 120"/>
                <a:gd name="T25" fmla="*/ 51 h 141"/>
                <a:gd name="T26" fmla="*/ 47 w 120"/>
                <a:gd name="T27" fmla="*/ 51 h 141"/>
                <a:gd name="T28" fmla="*/ 42 w 120"/>
                <a:gd name="T29" fmla="*/ 27 h 141"/>
                <a:gd name="T30" fmla="*/ 29 w 120"/>
                <a:gd name="T31" fmla="*/ 30 h 141"/>
                <a:gd name="T32" fmla="*/ 33 w 120"/>
                <a:gd name="T33" fmla="*/ 51 h 141"/>
                <a:gd name="T34" fmla="*/ 27 w 120"/>
                <a:gd name="T35" fmla="*/ 51 h 141"/>
                <a:gd name="T36" fmla="*/ 13 w 120"/>
                <a:gd name="T37" fmla="*/ 4 h 141"/>
                <a:gd name="T38" fmla="*/ 0 w 120"/>
                <a:gd name="T39" fmla="*/ 8 h 141"/>
                <a:gd name="T40" fmla="*/ 2 w 120"/>
                <a:gd name="T41" fmla="*/ 14 h 141"/>
                <a:gd name="T42" fmla="*/ 18 w 120"/>
                <a:gd name="T43" fmla="*/ 54 h 141"/>
                <a:gd name="T44" fmla="*/ 18 w 120"/>
                <a:gd name="T45" fmla="*/ 61 h 141"/>
                <a:gd name="T46" fmla="*/ 27 w 120"/>
                <a:gd name="T47" fmla="*/ 79 h 141"/>
                <a:gd name="T48" fmla="*/ 27 w 120"/>
                <a:gd name="T49" fmla="*/ 81 h 141"/>
                <a:gd name="T50" fmla="*/ 18 w 120"/>
                <a:gd name="T51" fmla="*/ 97 h 141"/>
                <a:gd name="T52" fmla="*/ 18 w 120"/>
                <a:gd name="T53" fmla="*/ 104 h 141"/>
                <a:gd name="T54" fmla="*/ 12 w 120"/>
                <a:gd name="T55" fmla="*/ 130 h 141"/>
                <a:gd name="T56" fmla="*/ 15 w 120"/>
                <a:gd name="T57" fmla="*/ 141 h 141"/>
                <a:gd name="T58" fmla="*/ 101 w 120"/>
                <a:gd name="T59" fmla="*/ 141 h 141"/>
                <a:gd name="T60" fmla="*/ 119 w 120"/>
                <a:gd name="T61" fmla="*/ 74 h 141"/>
                <a:gd name="T62" fmla="*/ 119 w 120"/>
                <a:gd name="T63" fmla="*/ 51 h 141"/>
                <a:gd name="T64" fmla="*/ 107 w 120"/>
                <a:gd name="T65"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41">
                  <a:moveTo>
                    <a:pt x="107" y="51"/>
                  </a:moveTo>
                  <a:cubicBezTo>
                    <a:pt x="116" y="24"/>
                    <a:pt x="117" y="22"/>
                    <a:pt x="120" y="3"/>
                  </a:cubicBezTo>
                  <a:cubicBezTo>
                    <a:pt x="114" y="1"/>
                    <a:pt x="114" y="1"/>
                    <a:pt x="114" y="1"/>
                  </a:cubicBezTo>
                  <a:cubicBezTo>
                    <a:pt x="107" y="0"/>
                    <a:pt x="107" y="0"/>
                    <a:pt x="107" y="0"/>
                  </a:cubicBezTo>
                  <a:cubicBezTo>
                    <a:pt x="103" y="19"/>
                    <a:pt x="103" y="20"/>
                    <a:pt x="93" y="51"/>
                  </a:cubicBezTo>
                  <a:cubicBezTo>
                    <a:pt x="87" y="51"/>
                    <a:pt x="87" y="51"/>
                    <a:pt x="87" y="51"/>
                  </a:cubicBezTo>
                  <a:cubicBezTo>
                    <a:pt x="90" y="24"/>
                    <a:pt x="90" y="24"/>
                    <a:pt x="90" y="24"/>
                  </a:cubicBezTo>
                  <a:cubicBezTo>
                    <a:pt x="76" y="23"/>
                    <a:pt x="76" y="23"/>
                    <a:pt x="76" y="23"/>
                  </a:cubicBezTo>
                  <a:cubicBezTo>
                    <a:pt x="73" y="51"/>
                    <a:pt x="73" y="51"/>
                    <a:pt x="73" y="51"/>
                  </a:cubicBezTo>
                  <a:cubicBezTo>
                    <a:pt x="67" y="51"/>
                    <a:pt x="67" y="51"/>
                    <a:pt x="67" y="51"/>
                  </a:cubicBezTo>
                  <a:cubicBezTo>
                    <a:pt x="65" y="39"/>
                    <a:pt x="65" y="23"/>
                    <a:pt x="70" y="10"/>
                  </a:cubicBezTo>
                  <a:cubicBezTo>
                    <a:pt x="57" y="6"/>
                    <a:pt x="57" y="6"/>
                    <a:pt x="57" y="6"/>
                  </a:cubicBezTo>
                  <a:cubicBezTo>
                    <a:pt x="52" y="20"/>
                    <a:pt x="52" y="37"/>
                    <a:pt x="53" y="51"/>
                  </a:cubicBezTo>
                  <a:cubicBezTo>
                    <a:pt x="47" y="51"/>
                    <a:pt x="47" y="51"/>
                    <a:pt x="47" y="51"/>
                  </a:cubicBezTo>
                  <a:cubicBezTo>
                    <a:pt x="42" y="27"/>
                    <a:pt x="42" y="27"/>
                    <a:pt x="42" y="27"/>
                  </a:cubicBezTo>
                  <a:cubicBezTo>
                    <a:pt x="29" y="30"/>
                    <a:pt x="29" y="30"/>
                    <a:pt x="29" y="30"/>
                  </a:cubicBezTo>
                  <a:cubicBezTo>
                    <a:pt x="33" y="51"/>
                    <a:pt x="33" y="51"/>
                    <a:pt x="33" y="51"/>
                  </a:cubicBezTo>
                  <a:cubicBezTo>
                    <a:pt x="27" y="51"/>
                    <a:pt x="27" y="51"/>
                    <a:pt x="27" y="51"/>
                  </a:cubicBezTo>
                  <a:cubicBezTo>
                    <a:pt x="13" y="4"/>
                    <a:pt x="13" y="4"/>
                    <a:pt x="13" y="4"/>
                  </a:cubicBezTo>
                  <a:cubicBezTo>
                    <a:pt x="0" y="8"/>
                    <a:pt x="0" y="8"/>
                    <a:pt x="0" y="8"/>
                  </a:cubicBezTo>
                  <a:cubicBezTo>
                    <a:pt x="2" y="14"/>
                    <a:pt x="2" y="14"/>
                    <a:pt x="2" y="14"/>
                  </a:cubicBezTo>
                  <a:cubicBezTo>
                    <a:pt x="13" y="24"/>
                    <a:pt x="18" y="38"/>
                    <a:pt x="18" y="54"/>
                  </a:cubicBezTo>
                  <a:cubicBezTo>
                    <a:pt x="18" y="61"/>
                    <a:pt x="18" y="61"/>
                    <a:pt x="18" y="61"/>
                  </a:cubicBezTo>
                  <a:cubicBezTo>
                    <a:pt x="24" y="65"/>
                    <a:pt x="27" y="71"/>
                    <a:pt x="27" y="79"/>
                  </a:cubicBezTo>
                  <a:cubicBezTo>
                    <a:pt x="27" y="80"/>
                    <a:pt x="27" y="80"/>
                    <a:pt x="27" y="81"/>
                  </a:cubicBezTo>
                  <a:cubicBezTo>
                    <a:pt x="27" y="88"/>
                    <a:pt x="23" y="93"/>
                    <a:pt x="18" y="97"/>
                  </a:cubicBezTo>
                  <a:cubicBezTo>
                    <a:pt x="18" y="104"/>
                    <a:pt x="18" y="104"/>
                    <a:pt x="18" y="104"/>
                  </a:cubicBezTo>
                  <a:cubicBezTo>
                    <a:pt x="18" y="114"/>
                    <a:pt x="16" y="122"/>
                    <a:pt x="12" y="130"/>
                  </a:cubicBezTo>
                  <a:cubicBezTo>
                    <a:pt x="15" y="141"/>
                    <a:pt x="15" y="141"/>
                    <a:pt x="15" y="141"/>
                  </a:cubicBezTo>
                  <a:cubicBezTo>
                    <a:pt x="101" y="141"/>
                    <a:pt x="101" y="141"/>
                    <a:pt x="101" y="141"/>
                  </a:cubicBezTo>
                  <a:cubicBezTo>
                    <a:pt x="119" y="74"/>
                    <a:pt x="119" y="74"/>
                    <a:pt x="119" y="74"/>
                  </a:cubicBezTo>
                  <a:cubicBezTo>
                    <a:pt x="119" y="51"/>
                    <a:pt x="119" y="51"/>
                    <a:pt x="119" y="51"/>
                  </a:cubicBezTo>
                  <a:lnTo>
                    <a:pt x="107" y="51"/>
                  </a:lnTo>
                  <a:close/>
                </a:path>
              </a:pathLst>
            </a:custGeom>
            <a:grpFill/>
            <a:ln>
              <a:noFill/>
            </a:ln>
          </p:spPr>
          <p:txBody>
            <a:bodyPr vert="horz" wrap="square" lIns="68580" tIns="34290" rIns="68580" bIns="34290" numCol="1" anchor="t" anchorCtr="0" compatLnSpc="1"/>
            <a:lstStyle/>
            <a:p>
              <a:endParaRPr lang="zh-CN" altLang="en-US"/>
            </a:p>
          </p:txBody>
        </p:sp>
        <p:sp>
          <p:nvSpPr>
            <p:cNvPr id="505" name="Freeform 509"/>
            <p:cNvSpPr/>
            <p:nvPr/>
          </p:nvSpPr>
          <p:spPr bwMode="auto">
            <a:xfrm>
              <a:off x="2175272" y="4068241"/>
              <a:ext cx="119063" cy="33338"/>
            </a:xfrm>
            <a:custGeom>
              <a:avLst/>
              <a:gdLst>
                <a:gd name="T0" fmla="*/ 82 w 164"/>
                <a:gd name="T1" fmla="*/ 0 h 47"/>
                <a:gd name="T2" fmla="*/ 0 w 164"/>
                <a:gd name="T3" fmla="*/ 47 h 47"/>
                <a:gd name="T4" fmla="*/ 164 w 164"/>
                <a:gd name="T5" fmla="*/ 47 h 47"/>
                <a:gd name="T6" fmla="*/ 82 w 164"/>
                <a:gd name="T7" fmla="*/ 0 h 47"/>
              </a:gdLst>
              <a:ahLst/>
              <a:cxnLst>
                <a:cxn ang="0">
                  <a:pos x="T0" y="T1"/>
                </a:cxn>
                <a:cxn ang="0">
                  <a:pos x="T2" y="T3"/>
                </a:cxn>
                <a:cxn ang="0">
                  <a:pos x="T4" y="T5"/>
                </a:cxn>
                <a:cxn ang="0">
                  <a:pos x="T6" y="T7"/>
                </a:cxn>
              </a:cxnLst>
              <a:rect l="0" t="0" r="r" b="b"/>
              <a:pathLst>
                <a:path w="164" h="47">
                  <a:moveTo>
                    <a:pt x="82" y="0"/>
                  </a:moveTo>
                  <a:cubicBezTo>
                    <a:pt x="31" y="0"/>
                    <a:pt x="0" y="13"/>
                    <a:pt x="0" y="47"/>
                  </a:cubicBezTo>
                  <a:cubicBezTo>
                    <a:pt x="164" y="47"/>
                    <a:pt x="164" y="47"/>
                    <a:pt x="164" y="47"/>
                  </a:cubicBezTo>
                  <a:cubicBezTo>
                    <a:pt x="164" y="13"/>
                    <a:pt x="133" y="0"/>
                    <a:pt x="82" y="0"/>
                  </a:cubicBezTo>
                  <a:close/>
                </a:path>
              </a:pathLst>
            </a:custGeom>
            <a:grpFill/>
            <a:ln>
              <a:noFill/>
            </a:ln>
          </p:spPr>
          <p:txBody>
            <a:bodyPr vert="horz" wrap="square" lIns="68580" tIns="34290" rIns="68580" bIns="34290" numCol="1" anchor="t" anchorCtr="0" compatLnSpc="1"/>
            <a:lstStyle/>
            <a:p>
              <a:endParaRPr lang="zh-CN" altLang="en-US"/>
            </a:p>
          </p:txBody>
        </p:sp>
        <p:sp>
          <p:nvSpPr>
            <p:cNvPr id="506" name="Freeform 510"/>
            <p:cNvSpPr/>
            <p:nvPr/>
          </p:nvSpPr>
          <p:spPr bwMode="auto">
            <a:xfrm>
              <a:off x="2175272" y="4138487"/>
              <a:ext cx="119063" cy="34529"/>
            </a:xfrm>
            <a:custGeom>
              <a:avLst/>
              <a:gdLst>
                <a:gd name="T0" fmla="*/ 82 w 164"/>
                <a:gd name="T1" fmla="*/ 47 h 47"/>
                <a:gd name="T2" fmla="*/ 164 w 164"/>
                <a:gd name="T3" fmla="*/ 0 h 47"/>
                <a:gd name="T4" fmla="*/ 0 w 164"/>
                <a:gd name="T5" fmla="*/ 0 h 47"/>
                <a:gd name="T6" fmla="*/ 82 w 164"/>
                <a:gd name="T7" fmla="*/ 47 h 47"/>
              </a:gdLst>
              <a:ahLst/>
              <a:cxnLst>
                <a:cxn ang="0">
                  <a:pos x="T0" y="T1"/>
                </a:cxn>
                <a:cxn ang="0">
                  <a:pos x="T2" y="T3"/>
                </a:cxn>
                <a:cxn ang="0">
                  <a:pos x="T4" y="T5"/>
                </a:cxn>
                <a:cxn ang="0">
                  <a:pos x="T6" y="T7"/>
                </a:cxn>
              </a:cxnLst>
              <a:rect l="0" t="0" r="r" b="b"/>
              <a:pathLst>
                <a:path w="164" h="47">
                  <a:moveTo>
                    <a:pt x="82" y="47"/>
                  </a:moveTo>
                  <a:cubicBezTo>
                    <a:pt x="133" y="47"/>
                    <a:pt x="164" y="35"/>
                    <a:pt x="164" y="0"/>
                  </a:cubicBezTo>
                  <a:cubicBezTo>
                    <a:pt x="0" y="0"/>
                    <a:pt x="0" y="0"/>
                    <a:pt x="0" y="0"/>
                  </a:cubicBezTo>
                  <a:cubicBezTo>
                    <a:pt x="0" y="35"/>
                    <a:pt x="31" y="47"/>
                    <a:pt x="82" y="47"/>
                  </a:cubicBezTo>
                  <a:close/>
                </a:path>
              </a:pathLst>
            </a:custGeom>
            <a:grpFill/>
            <a:ln>
              <a:noFill/>
            </a:ln>
          </p:spPr>
          <p:txBody>
            <a:bodyPr vert="horz" wrap="square" lIns="68580" tIns="34290" rIns="68580" bIns="34290" numCol="1" anchor="t" anchorCtr="0" compatLnSpc="1"/>
            <a:lstStyle/>
            <a:p>
              <a:endParaRPr lang="zh-CN" altLang="en-US"/>
            </a:p>
          </p:txBody>
        </p:sp>
        <p:sp>
          <p:nvSpPr>
            <p:cNvPr id="507" name="Freeform 511"/>
            <p:cNvSpPr/>
            <p:nvPr/>
          </p:nvSpPr>
          <p:spPr bwMode="auto">
            <a:xfrm>
              <a:off x="2168129" y="4113486"/>
              <a:ext cx="132160" cy="13097"/>
            </a:xfrm>
            <a:custGeom>
              <a:avLst/>
              <a:gdLst>
                <a:gd name="T0" fmla="*/ 173 w 182"/>
                <a:gd name="T1" fmla="*/ 0 h 18"/>
                <a:gd name="T2" fmla="*/ 9 w 182"/>
                <a:gd name="T3" fmla="*/ 0 h 18"/>
                <a:gd name="T4" fmla="*/ 0 w 182"/>
                <a:gd name="T5" fmla="*/ 9 h 18"/>
                <a:gd name="T6" fmla="*/ 9 w 182"/>
                <a:gd name="T7" fmla="*/ 18 h 18"/>
                <a:gd name="T8" fmla="*/ 173 w 182"/>
                <a:gd name="T9" fmla="*/ 18 h 18"/>
                <a:gd name="T10" fmla="*/ 182 w 182"/>
                <a:gd name="T11" fmla="*/ 9 h 18"/>
                <a:gd name="T12" fmla="*/ 173 w 182"/>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2" h="18">
                  <a:moveTo>
                    <a:pt x="173" y="0"/>
                  </a:moveTo>
                  <a:cubicBezTo>
                    <a:pt x="9" y="0"/>
                    <a:pt x="9" y="0"/>
                    <a:pt x="9" y="0"/>
                  </a:cubicBezTo>
                  <a:cubicBezTo>
                    <a:pt x="4" y="0"/>
                    <a:pt x="0" y="4"/>
                    <a:pt x="0" y="9"/>
                  </a:cubicBezTo>
                  <a:cubicBezTo>
                    <a:pt x="0" y="14"/>
                    <a:pt x="4" y="18"/>
                    <a:pt x="9" y="18"/>
                  </a:cubicBezTo>
                  <a:cubicBezTo>
                    <a:pt x="173" y="18"/>
                    <a:pt x="173" y="18"/>
                    <a:pt x="173" y="18"/>
                  </a:cubicBezTo>
                  <a:cubicBezTo>
                    <a:pt x="178" y="18"/>
                    <a:pt x="182" y="14"/>
                    <a:pt x="182" y="9"/>
                  </a:cubicBezTo>
                  <a:cubicBezTo>
                    <a:pt x="182" y="4"/>
                    <a:pt x="178" y="0"/>
                    <a:pt x="173" y="0"/>
                  </a:cubicBezTo>
                  <a:close/>
                </a:path>
              </a:pathLst>
            </a:custGeom>
            <a:grpFill/>
            <a:ln>
              <a:noFill/>
            </a:ln>
          </p:spPr>
          <p:txBody>
            <a:bodyPr vert="horz" wrap="square" lIns="68580" tIns="34290" rIns="68580" bIns="34290" numCol="1" anchor="t" anchorCtr="0" compatLnSpc="1"/>
            <a:lstStyle/>
            <a:p>
              <a:endParaRPr lang="zh-CN" altLang="en-US"/>
            </a:p>
          </p:txBody>
        </p:sp>
        <p:sp>
          <p:nvSpPr>
            <p:cNvPr id="508" name="Freeform 512"/>
            <p:cNvSpPr/>
            <p:nvPr/>
          </p:nvSpPr>
          <p:spPr bwMode="auto">
            <a:xfrm>
              <a:off x="5187554" y="1117873"/>
              <a:ext cx="117872" cy="141685"/>
            </a:xfrm>
            <a:custGeom>
              <a:avLst/>
              <a:gdLst>
                <a:gd name="T0" fmla="*/ 57 w 161"/>
                <a:gd name="T1" fmla="*/ 189 h 195"/>
                <a:gd name="T2" fmla="*/ 154 w 161"/>
                <a:gd name="T3" fmla="*/ 108 h 195"/>
                <a:gd name="T4" fmla="*/ 154 w 161"/>
                <a:gd name="T5" fmla="*/ 87 h 195"/>
                <a:gd name="T6" fmla="*/ 57 w 161"/>
                <a:gd name="T7" fmla="*/ 6 h 195"/>
                <a:gd name="T8" fmla="*/ 45 w 161"/>
                <a:gd name="T9" fmla="*/ 12 h 195"/>
                <a:gd name="T10" fmla="*/ 45 w 161"/>
                <a:gd name="T11" fmla="*/ 60 h 195"/>
                <a:gd name="T12" fmla="*/ 0 w 161"/>
                <a:gd name="T13" fmla="*/ 60 h 195"/>
                <a:gd name="T14" fmla="*/ 0 w 161"/>
                <a:gd name="T15" fmla="*/ 136 h 195"/>
                <a:gd name="T16" fmla="*/ 45 w 161"/>
                <a:gd name="T17" fmla="*/ 136 h 195"/>
                <a:gd name="T18" fmla="*/ 45 w 161"/>
                <a:gd name="T19" fmla="*/ 183 h 195"/>
                <a:gd name="T20" fmla="*/ 57 w 161"/>
                <a:gd name="T21" fmla="*/ 18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95">
                  <a:moveTo>
                    <a:pt x="57" y="189"/>
                  </a:moveTo>
                  <a:cubicBezTo>
                    <a:pt x="154" y="108"/>
                    <a:pt x="154" y="108"/>
                    <a:pt x="154" y="108"/>
                  </a:cubicBezTo>
                  <a:cubicBezTo>
                    <a:pt x="161" y="102"/>
                    <a:pt x="161" y="93"/>
                    <a:pt x="154" y="87"/>
                  </a:cubicBezTo>
                  <a:cubicBezTo>
                    <a:pt x="57" y="6"/>
                    <a:pt x="57" y="6"/>
                    <a:pt x="57" y="6"/>
                  </a:cubicBezTo>
                  <a:cubicBezTo>
                    <a:pt x="50" y="0"/>
                    <a:pt x="45" y="3"/>
                    <a:pt x="45" y="12"/>
                  </a:cubicBezTo>
                  <a:cubicBezTo>
                    <a:pt x="45" y="12"/>
                    <a:pt x="45" y="54"/>
                    <a:pt x="45" y="60"/>
                  </a:cubicBezTo>
                  <a:cubicBezTo>
                    <a:pt x="0" y="60"/>
                    <a:pt x="0" y="60"/>
                    <a:pt x="0" y="60"/>
                  </a:cubicBezTo>
                  <a:cubicBezTo>
                    <a:pt x="0" y="136"/>
                    <a:pt x="0" y="136"/>
                    <a:pt x="0" y="136"/>
                  </a:cubicBezTo>
                  <a:cubicBezTo>
                    <a:pt x="45" y="136"/>
                    <a:pt x="45" y="136"/>
                    <a:pt x="45" y="136"/>
                  </a:cubicBezTo>
                  <a:cubicBezTo>
                    <a:pt x="45" y="142"/>
                    <a:pt x="45" y="183"/>
                    <a:pt x="45" y="183"/>
                  </a:cubicBezTo>
                  <a:cubicBezTo>
                    <a:pt x="45" y="193"/>
                    <a:pt x="50" y="195"/>
                    <a:pt x="57" y="189"/>
                  </a:cubicBezTo>
                  <a:close/>
                </a:path>
              </a:pathLst>
            </a:custGeom>
            <a:grpFill/>
            <a:ln>
              <a:noFill/>
            </a:ln>
          </p:spPr>
          <p:txBody>
            <a:bodyPr vert="horz" wrap="square" lIns="68580" tIns="34290" rIns="68580" bIns="34290" numCol="1" anchor="t" anchorCtr="0" compatLnSpc="1"/>
            <a:lstStyle/>
            <a:p>
              <a:endParaRPr lang="zh-CN" altLang="en-US"/>
            </a:p>
          </p:txBody>
        </p:sp>
        <p:sp>
          <p:nvSpPr>
            <p:cNvPr id="509" name="Freeform 513"/>
            <p:cNvSpPr/>
            <p:nvPr/>
          </p:nvSpPr>
          <p:spPr bwMode="auto">
            <a:xfrm>
              <a:off x="5094685" y="1161926"/>
              <a:ext cx="27385" cy="54769"/>
            </a:xfrm>
            <a:custGeom>
              <a:avLst/>
              <a:gdLst>
                <a:gd name="T0" fmla="*/ 17 w 38"/>
                <a:gd name="T1" fmla="*/ 0 h 76"/>
                <a:gd name="T2" fmla="*/ 0 w 38"/>
                <a:gd name="T3" fmla="*/ 16 h 76"/>
                <a:gd name="T4" fmla="*/ 0 w 38"/>
                <a:gd name="T5" fmla="*/ 59 h 76"/>
                <a:gd name="T6" fmla="*/ 17 w 38"/>
                <a:gd name="T7" fmla="*/ 76 h 76"/>
                <a:gd name="T8" fmla="*/ 38 w 38"/>
                <a:gd name="T9" fmla="*/ 76 h 76"/>
                <a:gd name="T10" fmla="*/ 38 w 38"/>
                <a:gd name="T11" fmla="*/ 0 h 76"/>
                <a:gd name="T12" fmla="*/ 17 w 38"/>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38" h="76">
                  <a:moveTo>
                    <a:pt x="17" y="0"/>
                  </a:moveTo>
                  <a:cubicBezTo>
                    <a:pt x="8" y="0"/>
                    <a:pt x="0" y="7"/>
                    <a:pt x="0" y="16"/>
                  </a:cubicBezTo>
                  <a:cubicBezTo>
                    <a:pt x="0" y="59"/>
                    <a:pt x="0" y="59"/>
                    <a:pt x="0" y="59"/>
                  </a:cubicBezTo>
                  <a:cubicBezTo>
                    <a:pt x="0" y="68"/>
                    <a:pt x="8" y="76"/>
                    <a:pt x="17" y="76"/>
                  </a:cubicBezTo>
                  <a:cubicBezTo>
                    <a:pt x="38" y="76"/>
                    <a:pt x="38" y="76"/>
                    <a:pt x="38" y="76"/>
                  </a:cubicBezTo>
                  <a:cubicBezTo>
                    <a:pt x="38" y="0"/>
                    <a:pt x="38" y="0"/>
                    <a:pt x="38" y="0"/>
                  </a:cubicBezTo>
                  <a:lnTo>
                    <a:pt x="17" y="0"/>
                  </a:lnTo>
                  <a:close/>
                </a:path>
              </a:pathLst>
            </a:custGeom>
            <a:grpFill/>
            <a:ln>
              <a:noFill/>
            </a:ln>
          </p:spPr>
          <p:txBody>
            <a:bodyPr vert="horz" wrap="square" lIns="68580" tIns="34290" rIns="68580" bIns="34290" numCol="1" anchor="t" anchorCtr="0" compatLnSpc="1"/>
            <a:lstStyle/>
            <a:p>
              <a:endParaRPr lang="zh-CN" altLang="en-US"/>
            </a:p>
          </p:txBody>
        </p:sp>
        <p:sp>
          <p:nvSpPr>
            <p:cNvPr id="510" name="Rectangle 514"/>
            <p:cNvSpPr>
              <a:spLocks noChangeArrowheads="1"/>
            </p:cNvSpPr>
            <p:nvPr/>
          </p:nvSpPr>
          <p:spPr bwMode="auto">
            <a:xfrm>
              <a:off x="5143500" y="1161926"/>
              <a:ext cx="23813" cy="54769"/>
            </a:xfrm>
            <a:prstGeom prst="rect">
              <a:avLst/>
            </a:prstGeom>
            <a:grpFill/>
            <a:ln>
              <a:noFill/>
            </a:ln>
          </p:spPr>
          <p:txBody>
            <a:bodyPr vert="horz" wrap="square" lIns="68580" tIns="34290" rIns="68580" bIns="34290" numCol="1" anchor="t" anchorCtr="0" compatLnSpc="1"/>
            <a:lstStyle/>
            <a:p>
              <a:endParaRPr lang="zh-CN" altLang="en-US"/>
            </a:p>
          </p:txBody>
        </p:sp>
        <p:sp>
          <p:nvSpPr>
            <p:cNvPr id="511" name="Freeform 515"/>
            <p:cNvSpPr>
              <a:spLocks noEditPoints="1"/>
            </p:cNvSpPr>
            <p:nvPr/>
          </p:nvSpPr>
          <p:spPr bwMode="auto">
            <a:xfrm>
              <a:off x="5512594" y="1085725"/>
              <a:ext cx="208360" cy="20955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18 w 288"/>
                <a:gd name="T11" fmla="*/ 61 h 288"/>
                <a:gd name="T12" fmla="*/ 130 w 288"/>
                <a:gd name="T13" fmla="*/ 49 h 288"/>
                <a:gd name="T14" fmla="*/ 159 w 288"/>
                <a:gd name="T15" fmla="*/ 49 h 288"/>
                <a:gd name="T16" fmla="*/ 170 w 288"/>
                <a:gd name="T17" fmla="*/ 61 h 288"/>
                <a:gd name="T18" fmla="*/ 170 w 288"/>
                <a:gd name="T19" fmla="*/ 75 h 288"/>
                <a:gd name="T20" fmla="*/ 118 w 288"/>
                <a:gd name="T21" fmla="*/ 75 h 288"/>
                <a:gd name="T22" fmla="*/ 118 w 288"/>
                <a:gd name="T23" fmla="*/ 61 h 288"/>
                <a:gd name="T24" fmla="*/ 118 w 288"/>
                <a:gd name="T25" fmla="*/ 95 h 288"/>
                <a:gd name="T26" fmla="*/ 170 w 288"/>
                <a:gd name="T27" fmla="*/ 95 h 288"/>
                <a:gd name="T28" fmla="*/ 170 w 288"/>
                <a:gd name="T29" fmla="*/ 117 h 288"/>
                <a:gd name="T30" fmla="*/ 118 w 288"/>
                <a:gd name="T31" fmla="*/ 117 h 288"/>
                <a:gd name="T32" fmla="*/ 118 w 288"/>
                <a:gd name="T33" fmla="*/ 95 h 288"/>
                <a:gd name="T34" fmla="*/ 206 w 288"/>
                <a:gd name="T35" fmla="*/ 176 h 288"/>
                <a:gd name="T36" fmla="*/ 152 w 288"/>
                <a:gd name="T37" fmla="*/ 241 h 288"/>
                <a:gd name="T38" fmla="*/ 137 w 288"/>
                <a:gd name="T39" fmla="*/ 241 h 288"/>
                <a:gd name="T40" fmla="*/ 82 w 288"/>
                <a:gd name="T41" fmla="*/ 176 h 288"/>
                <a:gd name="T42" fmla="*/ 86 w 288"/>
                <a:gd name="T43" fmla="*/ 167 h 288"/>
                <a:gd name="T44" fmla="*/ 118 w 288"/>
                <a:gd name="T45" fmla="*/ 167 h 288"/>
                <a:gd name="T46" fmla="*/ 118 w 288"/>
                <a:gd name="T47" fmla="*/ 137 h 288"/>
                <a:gd name="T48" fmla="*/ 170 w 288"/>
                <a:gd name="T49" fmla="*/ 137 h 288"/>
                <a:gd name="T50" fmla="*/ 170 w 288"/>
                <a:gd name="T51" fmla="*/ 167 h 288"/>
                <a:gd name="T52" fmla="*/ 202 w 288"/>
                <a:gd name="T53" fmla="*/ 167 h 288"/>
                <a:gd name="T54" fmla="*/ 206 w 288"/>
                <a:gd name="T55" fmla="*/ 1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18" y="61"/>
                  </a:moveTo>
                  <a:cubicBezTo>
                    <a:pt x="118" y="55"/>
                    <a:pt x="124" y="49"/>
                    <a:pt x="130" y="49"/>
                  </a:cubicBezTo>
                  <a:cubicBezTo>
                    <a:pt x="159" y="49"/>
                    <a:pt x="159" y="49"/>
                    <a:pt x="159" y="49"/>
                  </a:cubicBezTo>
                  <a:cubicBezTo>
                    <a:pt x="165" y="49"/>
                    <a:pt x="170" y="55"/>
                    <a:pt x="170" y="61"/>
                  </a:cubicBezTo>
                  <a:cubicBezTo>
                    <a:pt x="170" y="75"/>
                    <a:pt x="170" y="75"/>
                    <a:pt x="170" y="75"/>
                  </a:cubicBezTo>
                  <a:cubicBezTo>
                    <a:pt x="118" y="75"/>
                    <a:pt x="118" y="75"/>
                    <a:pt x="118" y="75"/>
                  </a:cubicBezTo>
                  <a:lnTo>
                    <a:pt x="118" y="61"/>
                  </a:lnTo>
                  <a:close/>
                  <a:moveTo>
                    <a:pt x="118" y="95"/>
                  </a:moveTo>
                  <a:cubicBezTo>
                    <a:pt x="170" y="95"/>
                    <a:pt x="170" y="95"/>
                    <a:pt x="170" y="95"/>
                  </a:cubicBezTo>
                  <a:cubicBezTo>
                    <a:pt x="170" y="117"/>
                    <a:pt x="170" y="117"/>
                    <a:pt x="170" y="117"/>
                  </a:cubicBezTo>
                  <a:cubicBezTo>
                    <a:pt x="118" y="117"/>
                    <a:pt x="118" y="117"/>
                    <a:pt x="118" y="117"/>
                  </a:cubicBezTo>
                  <a:lnTo>
                    <a:pt x="118" y="95"/>
                  </a:lnTo>
                  <a:close/>
                  <a:moveTo>
                    <a:pt x="206" y="176"/>
                  </a:moveTo>
                  <a:cubicBezTo>
                    <a:pt x="152" y="241"/>
                    <a:pt x="152" y="241"/>
                    <a:pt x="152" y="241"/>
                  </a:cubicBezTo>
                  <a:cubicBezTo>
                    <a:pt x="148" y="246"/>
                    <a:pt x="141" y="246"/>
                    <a:pt x="137" y="241"/>
                  </a:cubicBezTo>
                  <a:cubicBezTo>
                    <a:pt x="82" y="176"/>
                    <a:pt x="82" y="176"/>
                    <a:pt x="82" y="176"/>
                  </a:cubicBezTo>
                  <a:cubicBezTo>
                    <a:pt x="78" y="171"/>
                    <a:pt x="80" y="167"/>
                    <a:pt x="86" y="167"/>
                  </a:cubicBezTo>
                  <a:cubicBezTo>
                    <a:pt x="86" y="167"/>
                    <a:pt x="114" y="167"/>
                    <a:pt x="118" y="167"/>
                  </a:cubicBezTo>
                  <a:cubicBezTo>
                    <a:pt x="118" y="137"/>
                    <a:pt x="118" y="137"/>
                    <a:pt x="118" y="137"/>
                  </a:cubicBezTo>
                  <a:cubicBezTo>
                    <a:pt x="170" y="137"/>
                    <a:pt x="170" y="137"/>
                    <a:pt x="170" y="137"/>
                  </a:cubicBezTo>
                  <a:cubicBezTo>
                    <a:pt x="170" y="167"/>
                    <a:pt x="170" y="167"/>
                    <a:pt x="170" y="167"/>
                  </a:cubicBezTo>
                  <a:cubicBezTo>
                    <a:pt x="174" y="167"/>
                    <a:pt x="202" y="167"/>
                    <a:pt x="202" y="167"/>
                  </a:cubicBezTo>
                  <a:cubicBezTo>
                    <a:pt x="209" y="167"/>
                    <a:pt x="211" y="171"/>
                    <a:pt x="206" y="176"/>
                  </a:cubicBezTo>
                  <a:close/>
                </a:path>
              </a:pathLst>
            </a:custGeom>
            <a:grpFill/>
            <a:ln>
              <a:noFill/>
            </a:ln>
          </p:spPr>
          <p:txBody>
            <a:bodyPr vert="horz" wrap="square" lIns="68580" tIns="34290" rIns="68580" bIns="34290" numCol="1" anchor="t" anchorCtr="0" compatLnSpc="1"/>
            <a:lstStyle/>
            <a:p>
              <a:endParaRPr lang="zh-CN" altLang="en-US"/>
            </a:p>
          </p:txBody>
        </p:sp>
        <p:sp>
          <p:nvSpPr>
            <p:cNvPr id="512" name="Freeform 516"/>
            <p:cNvSpPr>
              <a:spLocks noEditPoints="1"/>
            </p:cNvSpPr>
            <p:nvPr/>
          </p:nvSpPr>
          <p:spPr bwMode="auto">
            <a:xfrm>
              <a:off x="7631907" y="4013473"/>
              <a:ext cx="151210" cy="209550"/>
            </a:xfrm>
            <a:custGeom>
              <a:avLst/>
              <a:gdLst>
                <a:gd name="T0" fmla="*/ 207 w 207"/>
                <a:gd name="T1" fmla="*/ 165 h 288"/>
                <a:gd name="T2" fmla="*/ 187 w 207"/>
                <a:gd name="T3" fmla="*/ 130 h 288"/>
                <a:gd name="T4" fmla="*/ 187 w 207"/>
                <a:gd name="T5" fmla="*/ 12 h 288"/>
                <a:gd name="T6" fmla="*/ 175 w 207"/>
                <a:gd name="T7" fmla="*/ 0 h 288"/>
                <a:gd name="T8" fmla="*/ 32 w 207"/>
                <a:gd name="T9" fmla="*/ 0 h 288"/>
                <a:gd name="T10" fmla="*/ 20 w 207"/>
                <a:gd name="T11" fmla="*/ 12 h 288"/>
                <a:gd name="T12" fmla="*/ 20 w 207"/>
                <a:gd name="T13" fmla="*/ 129 h 288"/>
                <a:gd name="T14" fmla="*/ 0 w 207"/>
                <a:gd name="T15" fmla="*/ 165 h 288"/>
                <a:gd name="T16" fmla="*/ 0 w 207"/>
                <a:gd name="T17" fmla="*/ 165 h 288"/>
                <a:gd name="T18" fmla="*/ 0 w 207"/>
                <a:gd name="T19" fmla="*/ 288 h 288"/>
                <a:gd name="T20" fmla="*/ 28 w 207"/>
                <a:gd name="T21" fmla="*/ 288 h 288"/>
                <a:gd name="T22" fmla="*/ 28 w 207"/>
                <a:gd name="T23" fmla="*/ 203 h 288"/>
                <a:gd name="T24" fmla="*/ 40 w 207"/>
                <a:gd name="T25" fmla="*/ 191 h 288"/>
                <a:gd name="T26" fmla="*/ 167 w 207"/>
                <a:gd name="T27" fmla="*/ 191 h 288"/>
                <a:gd name="T28" fmla="*/ 179 w 207"/>
                <a:gd name="T29" fmla="*/ 203 h 288"/>
                <a:gd name="T30" fmla="*/ 179 w 207"/>
                <a:gd name="T31" fmla="*/ 288 h 288"/>
                <a:gd name="T32" fmla="*/ 207 w 207"/>
                <a:gd name="T33" fmla="*/ 288 h 288"/>
                <a:gd name="T34" fmla="*/ 207 w 207"/>
                <a:gd name="T35" fmla="*/ 165 h 288"/>
                <a:gd name="T36" fmla="*/ 48 w 207"/>
                <a:gd name="T37" fmla="*/ 71 h 288"/>
                <a:gd name="T38" fmla="*/ 60 w 207"/>
                <a:gd name="T39" fmla="*/ 59 h 288"/>
                <a:gd name="T40" fmla="*/ 147 w 207"/>
                <a:gd name="T41" fmla="*/ 59 h 288"/>
                <a:gd name="T42" fmla="*/ 159 w 207"/>
                <a:gd name="T43" fmla="*/ 71 h 288"/>
                <a:gd name="T44" fmla="*/ 159 w 207"/>
                <a:gd name="T45" fmla="*/ 91 h 288"/>
                <a:gd name="T46" fmla="*/ 147 w 207"/>
                <a:gd name="T47" fmla="*/ 103 h 288"/>
                <a:gd name="T48" fmla="*/ 60 w 207"/>
                <a:gd name="T49" fmla="*/ 103 h 288"/>
                <a:gd name="T50" fmla="*/ 48 w 207"/>
                <a:gd name="T51" fmla="*/ 91 h 288"/>
                <a:gd name="T52" fmla="*/ 48 w 207"/>
                <a:gd name="T53" fmla="*/ 7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7" h="288">
                  <a:moveTo>
                    <a:pt x="207" y="165"/>
                  </a:moveTo>
                  <a:cubicBezTo>
                    <a:pt x="207" y="165"/>
                    <a:pt x="187" y="130"/>
                    <a:pt x="187" y="130"/>
                  </a:cubicBezTo>
                  <a:cubicBezTo>
                    <a:pt x="187" y="12"/>
                    <a:pt x="187" y="12"/>
                    <a:pt x="187" y="12"/>
                  </a:cubicBezTo>
                  <a:cubicBezTo>
                    <a:pt x="187" y="5"/>
                    <a:pt x="182" y="0"/>
                    <a:pt x="175" y="0"/>
                  </a:cubicBezTo>
                  <a:cubicBezTo>
                    <a:pt x="32" y="0"/>
                    <a:pt x="32" y="0"/>
                    <a:pt x="32" y="0"/>
                  </a:cubicBezTo>
                  <a:cubicBezTo>
                    <a:pt x="25" y="0"/>
                    <a:pt x="20" y="5"/>
                    <a:pt x="20" y="12"/>
                  </a:cubicBezTo>
                  <a:cubicBezTo>
                    <a:pt x="20" y="129"/>
                    <a:pt x="20" y="129"/>
                    <a:pt x="20" y="129"/>
                  </a:cubicBezTo>
                  <a:cubicBezTo>
                    <a:pt x="20" y="129"/>
                    <a:pt x="0" y="165"/>
                    <a:pt x="0" y="165"/>
                  </a:cubicBezTo>
                  <a:cubicBezTo>
                    <a:pt x="0" y="165"/>
                    <a:pt x="0" y="165"/>
                    <a:pt x="0" y="165"/>
                  </a:cubicBezTo>
                  <a:cubicBezTo>
                    <a:pt x="0" y="288"/>
                    <a:pt x="0" y="288"/>
                    <a:pt x="0" y="288"/>
                  </a:cubicBezTo>
                  <a:cubicBezTo>
                    <a:pt x="28" y="288"/>
                    <a:pt x="28" y="288"/>
                    <a:pt x="28" y="288"/>
                  </a:cubicBezTo>
                  <a:cubicBezTo>
                    <a:pt x="28" y="203"/>
                    <a:pt x="28" y="203"/>
                    <a:pt x="28" y="203"/>
                  </a:cubicBezTo>
                  <a:cubicBezTo>
                    <a:pt x="28" y="197"/>
                    <a:pt x="33" y="191"/>
                    <a:pt x="40" y="191"/>
                  </a:cubicBezTo>
                  <a:cubicBezTo>
                    <a:pt x="167" y="191"/>
                    <a:pt x="167" y="191"/>
                    <a:pt x="167" y="191"/>
                  </a:cubicBezTo>
                  <a:cubicBezTo>
                    <a:pt x="174" y="191"/>
                    <a:pt x="179" y="197"/>
                    <a:pt x="179" y="203"/>
                  </a:cubicBezTo>
                  <a:cubicBezTo>
                    <a:pt x="179" y="288"/>
                    <a:pt x="179" y="288"/>
                    <a:pt x="179" y="288"/>
                  </a:cubicBezTo>
                  <a:cubicBezTo>
                    <a:pt x="207" y="288"/>
                    <a:pt x="207" y="288"/>
                    <a:pt x="207" y="288"/>
                  </a:cubicBezTo>
                  <a:cubicBezTo>
                    <a:pt x="207" y="165"/>
                    <a:pt x="207" y="165"/>
                    <a:pt x="207" y="165"/>
                  </a:cubicBezTo>
                  <a:close/>
                  <a:moveTo>
                    <a:pt x="48" y="71"/>
                  </a:moveTo>
                  <a:cubicBezTo>
                    <a:pt x="48" y="64"/>
                    <a:pt x="53" y="59"/>
                    <a:pt x="60" y="59"/>
                  </a:cubicBezTo>
                  <a:cubicBezTo>
                    <a:pt x="147" y="59"/>
                    <a:pt x="147" y="59"/>
                    <a:pt x="147" y="59"/>
                  </a:cubicBezTo>
                  <a:cubicBezTo>
                    <a:pt x="154" y="59"/>
                    <a:pt x="159" y="64"/>
                    <a:pt x="159" y="71"/>
                  </a:cubicBezTo>
                  <a:cubicBezTo>
                    <a:pt x="159" y="91"/>
                    <a:pt x="159" y="91"/>
                    <a:pt x="159" y="91"/>
                  </a:cubicBezTo>
                  <a:cubicBezTo>
                    <a:pt x="159" y="98"/>
                    <a:pt x="154" y="103"/>
                    <a:pt x="147" y="103"/>
                  </a:cubicBezTo>
                  <a:cubicBezTo>
                    <a:pt x="60" y="103"/>
                    <a:pt x="60" y="103"/>
                    <a:pt x="60" y="103"/>
                  </a:cubicBezTo>
                  <a:cubicBezTo>
                    <a:pt x="53" y="103"/>
                    <a:pt x="48" y="98"/>
                    <a:pt x="48" y="91"/>
                  </a:cubicBezTo>
                  <a:lnTo>
                    <a:pt x="48" y="71"/>
                  </a:lnTo>
                  <a:close/>
                </a:path>
              </a:pathLst>
            </a:custGeom>
            <a:grpFill/>
            <a:ln>
              <a:noFill/>
            </a:ln>
          </p:spPr>
          <p:txBody>
            <a:bodyPr vert="horz" wrap="square" lIns="68580" tIns="34290" rIns="68580" bIns="34290" numCol="1" anchor="t" anchorCtr="0" compatLnSpc="1"/>
            <a:lstStyle/>
            <a:p>
              <a:endParaRPr lang="zh-CN" altLang="en-US"/>
            </a:p>
          </p:txBody>
        </p:sp>
        <p:sp>
          <p:nvSpPr>
            <p:cNvPr id="513" name="Freeform 517"/>
            <p:cNvSpPr>
              <a:spLocks noEditPoints="1"/>
            </p:cNvSpPr>
            <p:nvPr/>
          </p:nvSpPr>
          <p:spPr bwMode="auto">
            <a:xfrm>
              <a:off x="6349604" y="3609850"/>
              <a:ext cx="210741" cy="177404"/>
            </a:xfrm>
            <a:custGeom>
              <a:avLst/>
              <a:gdLst>
                <a:gd name="T0" fmla="*/ 273 w 291"/>
                <a:gd name="T1" fmla="*/ 152 h 244"/>
                <a:gd name="T2" fmla="*/ 279 w 291"/>
                <a:gd name="T3" fmla="*/ 123 h 244"/>
                <a:gd name="T4" fmla="*/ 276 w 291"/>
                <a:gd name="T5" fmla="*/ 70 h 244"/>
                <a:gd name="T6" fmla="*/ 241 w 291"/>
                <a:gd name="T7" fmla="*/ 51 h 244"/>
                <a:gd name="T8" fmla="*/ 241 w 291"/>
                <a:gd name="T9" fmla="*/ 43 h 244"/>
                <a:gd name="T10" fmla="*/ 223 w 291"/>
                <a:gd name="T11" fmla="*/ 38 h 244"/>
                <a:gd name="T12" fmla="*/ 200 w 291"/>
                <a:gd name="T13" fmla="*/ 35 h 244"/>
                <a:gd name="T14" fmla="*/ 180 w 291"/>
                <a:gd name="T15" fmla="*/ 35 h 244"/>
                <a:gd name="T16" fmla="*/ 180 w 291"/>
                <a:gd name="T17" fmla="*/ 49 h 244"/>
                <a:gd name="T18" fmla="*/ 198 w 291"/>
                <a:gd name="T19" fmla="*/ 49 h 244"/>
                <a:gd name="T20" fmla="*/ 223 w 291"/>
                <a:gd name="T21" fmla="*/ 83 h 244"/>
                <a:gd name="T22" fmla="*/ 241 w 291"/>
                <a:gd name="T23" fmla="*/ 83 h 244"/>
                <a:gd name="T24" fmla="*/ 241 w 291"/>
                <a:gd name="T25" fmla="*/ 72 h 244"/>
                <a:gd name="T26" fmla="*/ 260 w 291"/>
                <a:gd name="T27" fmla="*/ 83 h 244"/>
                <a:gd name="T28" fmla="*/ 260 w 291"/>
                <a:gd name="T29" fmla="*/ 116 h 244"/>
                <a:gd name="T30" fmla="*/ 252 w 291"/>
                <a:gd name="T31" fmla="*/ 152 h 244"/>
                <a:gd name="T32" fmla="*/ 255 w 291"/>
                <a:gd name="T33" fmla="*/ 163 h 244"/>
                <a:gd name="T34" fmla="*/ 256 w 291"/>
                <a:gd name="T35" fmla="*/ 218 h 244"/>
                <a:gd name="T36" fmla="*/ 240 w 291"/>
                <a:gd name="T37" fmla="*/ 224 h 244"/>
                <a:gd name="T38" fmla="*/ 213 w 291"/>
                <a:gd name="T39" fmla="*/ 171 h 244"/>
                <a:gd name="T40" fmla="*/ 196 w 291"/>
                <a:gd name="T41" fmla="*/ 128 h 244"/>
                <a:gd name="T42" fmla="*/ 172 w 291"/>
                <a:gd name="T43" fmla="*/ 125 h 244"/>
                <a:gd name="T44" fmla="*/ 172 w 291"/>
                <a:gd name="T45" fmla="*/ 0 h 244"/>
                <a:gd name="T46" fmla="*/ 20 w 291"/>
                <a:gd name="T47" fmla="*/ 0 h 244"/>
                <a:gd name="T48" fmla="*/ 20 w 291"/>
                <a:gd name="T49" fmla="*/ 231 h 244"/>
                <a:gd name="T50" fmla="*/ 0 w 291"/>
                <a:gd name="T51" fmla="*/ 231 h 244"/>
                <a:gd name="T52" fmla="*/ 0 w 291"/>
                <a:gd name="T53" fmla="*/ 244 h 244"/>
                <a:gd name="T54" fmla="*/ 20 w 291"/>
                <a:gd name="T55" fmla="*/ 244 h 244"/>
                <a:gd name="T56" fmla="*/ 172 w 291"/>
                <a:gd name="T57" fmla="*/ 244 h 244"/>
                <a:gd name="T58" fmla="*/ 193 w 291"/>
                <a:gd name="T59" fmla="*/ 244 h 244"/>
                <a:gd name="T60" fmla="*/ 193 w 291"/>
                <a:gd name="T61" fmla="*/ 231 h 244"/>
                <a:gd name="T62" fmla="*/ 172 w 291"/>
                <a:gd name="T63" fmla="*/ 231 h 244"/>
                <a:gd name="T64" fmla="*/ 172 w 291"/>
                <a:gd name="T65" fmla="*/ 146 h 244"/>
                <a:gd name="T66" fmla="*/ 189 w 291"/>
                <a:gd name="T67" fmla="*/ 147 h 244"/>
                <a:gd name="T68" fmla="*/ 193 w 291"/>
                <a:gd name="T69" fmla="*/ 173 h 244"/>
                <a:gd name="T70" fmla="*/ 240 w 291"/>
                <a:gd name="T71" fmla="*/ 244 h 244"/>
                <a:gd name="T72" fmla="*/ 272 w 291"/>
                <a:gd name="T73" fmla="*/ 230 h 244"/>
                <a:gd name="T74" fmla="*/ 274 w 291"/>
                <a:gd name="T75" fmla="*/ 158 h 244"/>
                <a:gd name="T76" fmla="*/ 273 w 291"/>
                <a:gd name="T77" fmla="*/ 152 h 244"/>
                <a:gd name="T78" fmla="*/ 225 w 291"/>
                <a:gd name="T79" fmla="*/ 75 h 244"/>
                <a:gd name="T80" fmla="*/ 207 w 291"/>
                <a:gd name="T81" fmla="*/ 55 h 244"/>
                <a:gd name="T82" fmla="*/ 225 w 291"/>
                <a:gd name="T83" fmla="*/ 59 h 244"/>
                <a:gd name="T84" fmla="*/ 225 w 291"/>
                <a:gd name="T85" fmla="*/ 75 h 244"/>
                <a:gd name="T86" fmla="*/ 47 w 291"/>
                <a:gd name="T87" fmla="*/ 27 h 244"/>
                <a:gd name="T88" fmla="*/ 145 w 291"/>
                <a:gd name="T89" fmla="*/ 27 h 244"/>
                <a:gd name="T90" fmla="*/ 145 w 291"/>
                <a:gd name="T91" fmla="*/ 105 h 244"/>
                <a:gd name="T92" fmla="*/ 47 w 291"/>
                <a:gd name="T93" fmla="*/ 105 h 244"/>
                <a:gd name="T94" fmla="*/ 47 w 291"/>
                <a:gd name="T95" fmla="*/ 2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1" h="244">
                  <a:moveTo>
                    <a:pt x="273" y="152"/>
                  </a:moveTo>
                  <a:cubicBezTo>
                    <a:pt x="273" y="142"/>
                    <a:pt x="276" y="132"/>
                    <a:pt x="279" y="123"/>
                  </a:cubicBezTo>
                  <a:cubicBezTo>
                    <a:pt x="285" y="107"/>
                    <a:pt x="291" y="88"/>
                    <a:pt x="276" y="70"/>
                  </a:cubicBezTo>
                  <a:cubicBezTo>
                    <a:pt x="267" y="59"/>
                    <a:pt x="254" y="54"/>
                    <a:pt x="241" y="51"/>
                  </a:cubicBezTo>
                  <a:cubicBezTo>
                    <a:pt x="241" y="43"/>
                    <a:pt x="241" y="43"/>
                    <a:pt x="241" y="43"/>
                  </a:cubicBezTo>
                  <a:cubicBezTo>
                    <a:pt x="241" y="43"/>
                    <a:pt x="230" y="40"/>
                    <a:pt x="223" y="38"/>
                  </a:cubicBezTo>
                  <a:cubicBezTo>
                    <a:pt x="216" y="37"/>
                    <a:pt x="207" y="35"/>
                    <a:pt x="200" y="35"/>
                  </a:cubicBezTo>
                  <a:cubicBezTo>
                    <a:pt x="193" y="35"/>
                    <a:pt x="180" y="35"/>
                    <a:pt x="180" y="35"/>
                  </a:cubicBezTo>
                  <a:cubicBezTo>
                    <a:pt x="180" y="49"/>
                    <a:pt x="180" y="49"/>
                    <a:pt x="180" y="49"/>
                  </a:cubicBezTo>
                  <a:cubicBezTo>
                    <a:pt x="198" y="49"/>
                    <a:pt x="198" y="49"/>
                    <a:pt x="198" y="49"/>
                  </a:cubicBezTo>
                  <a:cubicBezTo>
                    <a:pt x="198" y="49"/>
                    <a:pt x="196" y="83"/>
                    <a:pt x="223" y="83"/>
                  </a:cubicBezTo>
                  <a:cubicBezTo>
                    <a:pt x="234" y="83"/>
                    <a:pt x="241" y="83"/>
                    <a:pt x="241" y="83"/>
                  </a:cubicBezTo>
                  <a:cubicBezTo>
                    <a:pt x="241" y="72"/>
                    <a:pt x="241" y="72"/>
                    <a:pt x="241" y="72"/>
                  </a:cubicBezTo>
                  <a:cubicBezTo>
                    <a:pt x="249" y="74"/>
                    <a:pt x="256" y="78"/>
                    <a:pt x="260" y="83"/>
                  </a:cubicBezTo>
                  <a:cubicBezTo>
                    <a:pt x="268" y="92"/>
                    <a:pt x="266" y="100"/>
                    <a:pt x="260" y="116"/>
                  </a:cubicBezTo>
                  <a:cubicBezTo>
                    <a:pt x="257" y="126"/>
                    <a:pt x="252" y="138"/>
                    <a:pt x="252" y="152"/>
                  </a:cubicBezTo>
                  <a:cubicBezTo>
                    <a:pt x="252" y="155"/>
                    <a:pt x="253" y="158"/>
                    <a:pt x="255" y="163"/>
                  </a:cubicBezTo>
                  <a:cubicBezTo>
                    <a:pt x="258" y="176"/>
                    <a:pt x="266" y="206"/>
                    <a:pt x="256" y="218"/>
                  </a:cubicBezTo>
                  <a:cubicBezTo>
                    <a:pt x="255" y="219"/>
                    <a:pt x="252" y="224"/>
                    <a:pt x="240" y="224"/>
                  </a:cubicBezTo>
                  <a:cubicBezTo>
                    <a:pt x="220" y="224"/>
                    <a:pt x="216" y="208"/>
                    <a:pt x="213" y="171"/>
                  </a:cubicBezTo>
                  <a:cubicBezTo>
                    <a:pt x="212" y="151"/>
                    <a:pt x="210" y="133"/>
                    <a:pt x="196" y="128"/>
                  </a:cubicBezTo>
                  <a:cubicBezTo>
                    <a:pt x="188" y="125"/>
                    <a:pt x="179" y="125"/>
                    <a:pt x="172" y="125"/>
                  </a:cubicBezTo>
                  <a:cubicBezTo>
                    <a:pt x="172" y="0"/>
                    <a:pt x="172" y="0"/>
                    <a:pt x="172" y="0"/>
                  </a:cubicBezTo>
                  <a:cubicBezTo>
                    <a:pt x="20" y="0"/>
                    <a:pt x="20" y="0"/>
                    <a:pt x="20" y="0"/>
                  </a:cubicBezTo>
                  <a:cubicBezTo>
                    <a:pt x="20" y="231"/>
                    <a:pt x="20" y="231"/>
                    <a:pt x="20" y="231"/>
                  </a:cubicBezTo>
                  <a:cubicBezTo>
                    <a:pt x="0" y="231"/>
                    <a:pt x="0" y="231"/>
                    <a:pt x="0" y="231"/>
                  </a:cubicBezTo>
                  <a:cubicBezTo>
                    <a:pt x="0" y="244"/>
                    <a:pt x="0" y="244"/>
                    <a:pt x="0" y="244"/>
                  </a:cubicBezTo>
                  <a:cubicBezTo>
                    <a:pt x="20" y="244"/>
                    <a:pt x="20" y="244"/>
                    <a:pt x="20" y="244"/>
                  </a:cubicBezTo>
                  <a:cubicBezTo>
                    <a:pt x="172" y="244"/>
                    <a:pt x="172" y="244"/>
                    <a:pt x="172" y="244"/>
                  </a:cubicBezTo>
                  <a:cubicBezTo>
                    <a:pt x="193" y="244"/>
                    <a:pt x="193" y="244"/>
                    <a:pt x="193" y="244"/>
                  </a:cubicBezTo>
                  <a:cubicBezTo>
                    <a:pt x="193" y="231"/>
                    <a:pt x="193" y="231"/>
                    <a:pt x="193" y="231"/>
                  </a:cubicBezTo>
                  <a:cubicBezTo>
                    <a:pt x="172" y="231"/>
                    <a:pt x="172" y="231"/>
                    <a:pt x="172" y="231"/>
                  </a:cubicBezTo>
                  <a:cubicBezTo>
                    <a:pt x="172" y="146"/>
                    <a:pt x="172" y="146"/>
                    <a:pt x="172" y="146"/>
                  </a:cubicBezTo>
                  <a:cubicBezTo>
                    <a:pt x="177" y="145"/>
                    <a:pt x="184" y="145"/>
                    <a:pt x="189" y="147"/>
                  </a:cubicBezTo>
                  <a:cubicBezTo>
                    <a:pt x="191" y="150"/>
                    <a:pt x="192" y="164"/>
                    <a:pt x="193" y="173"/>
                  </a:cubicBezTo>
                  <a:cubicBezTo>
                    <a:pt x="195" y="201"/>
                    <a:pt x="198" y="244"/>
                    <a:pt x="240" y="244"/>
                  </a:cubicBezTo>
                  <a:cubicBezTo>
                    <a:pt x="254" y="244"/>
                    <a:pt x="265" y="239"/>
                    <a:pt x="272" y="230"/>
                  </a:cubicBezTo>
                  <a:cubicBezTo>
                    <a:pt x="288" y="210"/>
                    <a:pt x="279" y="176"/>
                    <a:pt x="274" y="158"/>
                  </a:cubicBezTo>
                  <a:cubicBezTo>
                    <a:pt x="274" y="156"/>
                    <a:pt x="273" y="153"/>
                    <a:pt x="273" y="152"/>
                  </a:cubicBezTo>
                  <a:close/>
                  <a:moveTo>
                    <a:pt x="225" y="75"/>
                  </a:moveTo>
                  <a:cubicBezTo>
                    <a:pt x="208" y="77"/>
                    <a:pt x="207" y="55"/>
                    <a:pt x="207" y="55"/>
                  </a:cubicBezTo>
                  <a:cubicBezTo>
                    <a:pt x="225" y="59"/>
                    <a:pt x="225" y="59"/>
                    <a:pt x="225" y="59"/>
                  </a:cubicBezTo>
                  <a:lnTo>
                    <a:pt x="225" y="75"/>
                  </a:lnTo>
                  <a:close/>
                  <a:moveTo>
                    <a:pt x="47" y="27"/>
                  </a:moveTo>
                  <a:cubicBezTo>
                    <a:pt x="145" y="27"/>
                    <a:pt x="145" y="27"/>
                    <a:pt x="145" y="27"/>
                  </a:cubicBezTo>
                  <a:cubicBezTo>
                    <a:pt x="145" y="105"/>
                    <a:pt x="145" y="105"/>
                    <a:pt x="145" y="105"/>
                  </a:cubicBezTo>
                  <a:cubicBezTo>
                    <a:pt x="47" y="105"/>
                    <a:pt x="47" y="105"/>
                    <a:pt x="47" y="105"/>
                  </a:cubicBezTo>
                  <a:lnTo>
                    <a:pt x="47" y="27"/>
                  </a:lnTo>
                  <a:close/>
                </a:path>
              </a:pathLst>
            </a:custGeom>
            <a:grpFill/>
            <a:ln>
              <a:noFill/>
            </a:ln>
          </p:spPr>
          <p:txBody>
            <a:bodyPr vert="horz" wrap="square" lIns="68580" tIns="34290" rIns="68580" bIns="34290" numCol="1" anchor="t" anchorCtr="0" compatLnSpc="1"/>
            <a:lstStyle/>
            <a:p>
              <a:endParaRPr lang="zh-CN" altLang="en-US"/>
            </a:p>
          </p:txBody>
        </p:sp>
        <p:sp>
          <p:nvSpPr>
            <p:cNvPr id="514" name="Freeform 518"/>
            <p:cNvSpPr>
              <a:spLocks noEditPoints="1"/>
            </p:cNvSpPr>
            <p:nvPr/>
          </p:nvSpPr>
          <p:spPr bwMode="auto">
            <a:xfrm>
              <a:off x="6766322" y="2772842"/>
              <a:ext cx="209550" cy="178594"/>
            </a:xfrm>
            <a:custGeom>
              <a:avLst/>
              <a:gdLst>
                <a:gd name="T0" fmla="*/ 189 w 289"/>
                <a:gd name="T1" fmla="*/ 160 h 245"/>
                <a:gd name="T2" fmla="*/ 228 w 289"/>
                <a:gd name="T3" fmla="*/ 133 h 245"/>
                <a:gd name="T4" fmla="*/ 197 w 289"/>
                <a:gd name="T5" fmla="*/ 50 h 245"/>
                <a:gd name="T6" fmla="*/ 145 w 289"/>
                <a:gd name="T7" fmla="*/ 0 h 245"/>
                <a:gd name="T8" fmla="*/ 92 w 289"/>
                <a:gd name="T9" fmla="*/ 49 h 245"/>
                <a:gd name="T10" fmla="*/ 61 w 289"/>
                <a:gd name="T11" fmla="*/ 133 h 245"/>
                <a:gd name="T12" fmla="*/ 99 w 289"/>
                <a:gd name="T13" fmla="*/ 161 h 245"/>
                <a:gd name="T14" fmla="*/ 0 w 289"/>
                <a:gd name="T15" fmla="*/ 224 h 245"/>
                <a:gd name="T16" fmla="*/ 289 w 289"/>
                <a:gd name="T17" fmla="*/ 245 h 245"/>
                <a:gd name="T18" fmla="*/ 243 w 289"/>
                <a:gd name="T19" fmla="*/ 183 h 245"/>
                <a:gd name="T20" fmla="*/ 71 w 289"/>
                <a:gd name="T21" fmla="*/ 130 h 245"/>
                <a:gd name="T22" fmla="*/ 70 w 289"/>
                <a:gd name="T23" fmla="*/ 132 h 245"/>
                <a:gd name="T24" fmla="*/ 93 w 289"/>
                <a:gd name="T25" fmla="*/ 70 h 245"/>
                <a:gd name="T26" fmla="*/ 136 w 289"/>
                <a:gd name="T27" fmla="*/ 55 h 245"/>
                <a:gd name="T28" fmla="*/ 142 w 289"/>
                <a:gd name="T29" fmla="*/ 55 h 245"/>
                <a:gd name="T30" fmla="*/ 154 w 289"/>
                <a:gd name="T31" fmla="*/ 53 h 245"/>
                <a:gd name="T32" fmla="*/ 198 w 289"/>
                <a:gd name="T33" fmla="*/ 69 h 245"/>
                <a:gd name="T34" fmla="*/ 219 w 289"/>
                <a:gd name="T35" fmla="*/ 133 h 245"/>
                <a:gd name="T36" fmla="*/ 217 w 289"/>
                <a:gd name="T37" fmla="*/ 132 h 245"/>
                <a:gd name="T38" fmla="*/ 193 w 289"/>
                <a:gd name="T39" fmla="*/ 72 h 245"/>
                <a:gd name="T40" fmla="*/ 167 w 289"/>
                <a:gd name="T41" fmla="*/ 57 h 245"/>
                <a:gd name="T42" fmla="*/ 145 w 289"/>
                <a:gd name="T43" fmla="*/ 58 h 245"/>
                <a:gd name="T44" fmla="*/ 144 w 289"/>
                <a:gd name="T45" fmla="*/ 58 h 245"/>
                <a:gd name="T46" fmla="*/ 121 w 289"/>
                <a:gd name="T47" fmla="*/ 55 h 245"/>
                <a:gd name="T48" fmla="*/ 151 w 289"/>
                <a:gd name="T49" fmla="*/ 107 h 245"/>
                <a:gd name="T50" fmla="*/ 138 w 289"/>
                <a:gd name="T51" fmla="*/ 107 h 245"/>
                <a:gd name="T52" fmla="*/ 138 w 289"/>
                <a:gd name="T53" fmla="*/ 100 h 245"/>
                <a:gd name="T54" fmla="*/ 151 w 289"/>
                <a:gd name="T55" fmla="*/ 100 h 245"/>
                <a:gd name="T56" fmla="*/ 107 w 289"/>
                <a:gd name="T57" fmla="*/ 86 h 245"/>
                <a:gd name="T58" fmla="*/ 110 w 289"/>
                <a:gd name="T59" fmla="*/ 69 h 245"/>
                <a:gd name="T60" fmla="*/ 124 w 289"/>
                <a:gd name="T61" fmla="*/ 61 h 245"/>
                <a:gd name="T62" fmla="*/ 141 w 289"/>
                <a:gd name="T63" fmla="*/ 68 h 245"/>
                <a:gd name="T64" fmla="*/ 140 w 289"/>
                <a:gd name="T65" fmla="*/ 85 h 245"/>
                <a:gd name="T66" fmla="*/ 107 w 289"/>
                <a:gd name="T67" fmla="*/ 86 h 245"/>
                <a:gd name="T68" fmla="*/ 115 w 289"/>
                <a:gd name="T69" fmla="*/ 136 h 245"/>
                <a:gd name="T70" fmla="*/ 123 w 289"/>
                <a:gd name="T71" fmla="*/ 136 h 245"/>
                <a:gd name="T72" fmla="*/ 127 w 289"/>
                <a:gd name="T73" fmla="*/ 133 h 245"/>
                <a:gd name="T74" fmla="*/ 127 w 289"/>
                <a:gd name="T75" fmla="*/ 125 h 245"/>
                <a:gd name="T76" fmla="*/ 135 w 289"/>
                <a:gd name="T77" fmla="*/ 133 h 245"/>
                <a:gd name="T78" fmla="*/ 130 w 289"/>
                <a:gd name="T79" fmla="*/ 120 h 245"/>
                <a:gd name="T80" fmla="*/ 135 w 289"/>
                <a:gd name="T81" fmla="*/ 133 h 245"/>
                <a:gd name="T82" fmla="*/ 138 w 289"/>
                <a:gd name="T83" fmla="*/ 133 h 245"/>
                <a:gd name="T84" fmla="*/ 143 w 289"/>
                <a:gd name="T85" fmla="*/ 111 h 245"/>
                <a:gd name="T86" fmla="*/ 151 w 289"/>
                <a:gd name="T87" fmla="*/ 133 h 245"/>
                <a:gd name="T88" fmla="*/ 146 w 289"/>
                <a:gd name="T89" fmla="*/ 111 h 245"/>
                <a:gd name="T90" fmla="*/ 151 w 289"/>
                <a:gd name="T91" fmla="*/ 133 h 245"/>
                <a:gd name="T92" fmla="*/ 154 w 289"/>
                <a:gd name="T93" fmla="*/ 133 h 245"/>
                <a:gd name="T94" fmla="*/ 158 w 289"/>
                <a:gd name="T95" fmla="*/ 120 h 245"/>
                <a:gd name="T96" fmla="*/ 161 w 289"/>
                <a:gd name="T97" fmla="*/ 133 h 245"/>
                <a:gd name="T98" fmla="*/ 167 w 289"/>
                <a:gd name="T99" fmla="*/ 133 h 245"/>
                <a:gd name="T100" fmla="*/ 171 w 289"/>
                <a:gd name="T101" fmla="*/ 140 h 245"/>
                <a:gd name="T102" fmla="*/ 171 w 289"/>
                <a:gd name="T103" fmla="*/ 132 h 245"/>
                <a:gd name="T104" fmla="*/ 171 w 289"/>
                <a:gd name="T105" fmla="*/ 140 h 245"/>
                <a:gd name="T106" fmla="*/ 183 w 289"/>
                <a:gd name="T107" fmla="*/ 86 h 245"/>
                <a:gd name="T108" fmla="*/ 149 w 289"/>
                <a:gd name="T109" fmla="*/ 85 h 245"/>
                <a:gd name="T110" fmla="*/ 149 w 289"/>
                <a:gd name="T111" fmla="*/ 68 h 245"/>
                <a:gd name="T112" fmla="*/ 166 w 289"/>
                <a:gd name="T113" fmla="*/ 61 h 245"/>
                <a:gd name="T114" fmla="*/ 179 w 289"/>
                <a:gd name="T115" fmla="*/ 6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9" h="245">
                  <a:moveTo>
                    <a:pt x="243" y="183"/>
                  </a:moveTo>
                  <a:cubicBezTo>
                    <a:pt x="229" y="177"/>
                    <a:pt x="213" y="167"/>
                    <a:pt x="189" y="160"/>
                  </a:cubicBezTo>
                  <a:cubicBezTo>
                    <a:pt x="188" y="157"/>
                    <a:pt x="186" y="153"/>
                    <a:pt x="185" y="148"/>
                  </a:cubicBezTo>
                  <a:cubicBezTo>
                    <a:pt x="207" y="144"/>
                    <a:pt x="228" y="138"/>
                    <a:pt x="228" y="133"/>
                  </a:cubicBezTo>
                  <a:cubicBezTo>
                    <a:pt x="228" y="124"/>
                    <a:pt x="197" y="62"/>
                    <a:pt x="197" y="50"/>
                  </a:cubicBezTo>
                  <a:cubicBezTo>
                    <a:pt x="197" y="50"/>
                    <a:pt x="197" y="50"/>
                    <a:pt x="197" y="50"/>
                  </a:cubicBezTo>
                  <a:cubicBezTo>
                    <a:pt x="197" y="49"/>
                    <a:pt x="197" y="47"/>
                    <a:pt x="197" y="46"/>
                  </a:cubicBezTo>
                  <a:cubicBezTo>
                    <a:pt x="197" y="15"/>
                    <a:pt x="175" y="0"/>
                    <a:pt x="145" y="0"/>
                  </a:cubicBezTo>
                  <a:cubicBezTo>
                    <a:pt x="114" y="0"/>
                    <a:pt x="92" y="15"/>
                    <a:pt x="92" y="46"/>
                  </a:cubicBezTo>
                  <a:cubicBezTo>
                    <a:pt x="92" y="47"/>
                    <a:pt x="92" y="48"/>
                    <a:pt x="92" y="49"/>
                  </a:cubicBezTo>
                  <a:cubicBezTo>
                    <a:pt x="92" y="50"/>
                    <a:pt x="92" y="50"/>
                    <a:pt x="92" y="50"/>
                  </a:cubicBezTo>
                  <a:cubicBezTo>
                    <a:pt x="92" y="62"/>
                    <a:pt x="61" y="124"/>
                    <a:pt x="61" y="133"/>
                  </a:cubicBezTo>
                  <a:cubicBezTo>
                    <a:pt x="61" y="138"/>
                    <a:pt x="82" y="144"/>
                    <a:pt x="104" y="148"/>
                  </a:cubicBezTo>
                  <a:cubicBezTo>
                    <a:pt x="102" y="153"/>
                    <a:pt x="100" y="157"/>
                    <a:pt x="99" y="161"/>
                  </a:cubicBezTo>
                  <a:cubicBezTo>
                    <a:pt x="75" y="167"/>
                    <a:pt x="60" y="177"/>
                    <a:pt x="47" y="183"/>
                  </a:cubicBezTo>
                  <a:cubicBezTo>
                    <a:pt x="12" y="199"/>
                    <a:pt x="0" y="224"/>
                    <a:pt x="0" y="224"/>
                  </a:cubicBezTo>
                  <a:cubicBezTo>
                    <a:pt x="0" y="245"/>
                    <a:pt x="0" y="245"/>
                    <a:pt x="0" y="245"/>
                  </a:cubicBezTo>
                  <a:cubicBezTo>
                    <a:pt x="289" y="245"/>
                    <a:pt x="289" y="245"/>
                    <a:pt x="289" y="245"/>
                  </a:cubicBezTo>
                  <a:cubicBezTo>
                    <a:pt x="289" y="224"/>
                    <a:pt x="289" y="224"/>
                    <a:pt x="289" y="224"/>
                  </a:cubicBezTo>
                  <a:cubicBezTo>
                    <a:pt x="289" y="224"/>
                    <a:pt x="278" y="199"/>
                    <a:pt x="243" y="183"/>
                  </a:cubicBezTo>
                  <a:close/>
                  <a:moveTo>
                    <a:pt x="96" y="71"/>
                  </a:moveTo>
                  <a:cubicBezTo>
                    <a:pt x="86" y="86"/>
                    <a:pt x="71" y="127"/>
                    <a:pt x="71" y="130"/>
                  </a:cubicBezTo>
                  <a:cubicBezTo>
                    <a:pt x="72" y="131"/>
                    <a:pt x="71" y="132"/>
                    <a:pt x="70" y="132"/>
                  </a:cubicBezTo>
                  <a:cubicBezTo>
                    <a:pt x="70" y="132"/>
                    <a:pt x="70" y="132"/>
                    <a:pt x="70" y="132"/>
                  </a:cubicBezTo>
                  <a:cubicBezTo>
                    <a:pt x="69" y="132"/>
                    <a:pt x="69" y="131"/>
                    <a:pt x="69" y="131"/>
                  </a:cubicBezTo>
                  <a:cubicBezTo>
                    <a:pt x="68" y="126"/>
                    <a:pt x="85" y="83"/>
                    <a:pt x="93" y="70"/>
                  </a:cubicBezTo>
                  <a:cubicBezTo>
                    <a:pt x="100" y="59"/>
                    <a:pt x="109" y="54"/>
                    <a:pt x="121" y="53"/>
                  </a:cubicBezTo>
                  <a:cubicBezTo>
                    <a:pt x="126" y="52"/>
                    <a:pt x="132" y="54"/>
                    <a:pt x="136" y="55"/>
                  </a:cubicBezTo>
                  <a:cubicBezTo>
                    <a:pt x="137" y="55"/>
                    <a:pt x="138" y="55"/>
                    <a:pt x="138" y="55"/>
                  </a:cubicBezTo>
                  <a:cubicBezTo>
                    <a:pt x="139" y="55"/>
                    <a:pt x="141" y="55"/>
                    <a:pt x="142" y="55"/>
                  </a:cubicBezTo>
                  <a:cubicBezTo>
                    <a:pt x="144" y="55"/>
                    <a:pt x="144" y="55"/>
                    <a:pt x="144" y="55"/>
                  </a:cubicBezTo>
                  <a:cubicBezTo>
                    <a:pt x="147" y="55"/>
                    <a:pt x="151" y="54"/>
                    <a:pt x="154" y="53"/>
                  </a:cubicBezTo>
                  <a:cubicBezTo>
                    <a:pt x="160" y="52"/>
                    <a:pt x="166" y="51"/>
                    <a:pt x="169" y="51"/>
                  </a:cubicBezTo>
                  <a:cubicBezTo>
                    <a:pt x="182" y="52"/>
                    <a:pt x="191" y="58"/>
                    <a:pt x="198" y="69"/>
                  </a:cubicBezTo>
                  <a:cubicBezTo>
                    <a:pt x="205" y="82"/>
                    <a:pt x="223" y="125"/>
                    <a:pt x="222" y="131"/>
                  </a:cubicBezTo>
                  <a:cubicBezTo>
                    <a:pt x="222" y="132"/>
                    <a:pt x="221" y="133"/>
                    <a:pt x="219" y="133"/>
                  </a:cubicBezTo>
                  <a:cubicBezTo>
                    <a:pt x="219" y="133"/>
                    <a:pt x="219" y="133"/>
                    <a:pt x="219" y="133"/>
                  </a:cubicBezTo>
                  <a:cubicBezTo>
                    <a:pt x="218" y="133"/>
                    <a:pt x="218" y="133"/>
                    <a:pt x="217" y="132"/>
                  </a:cubicBezTo>
                  <a:cubicBezTo>
                    <a:pt x="217" y="132"/>
                    <a:pt x="217" y="131"/>
                    <a:pt x="217" y="130"/>
                  </a:cubicBezTo>
                  <a:cubicBezTo>
                    <a:pt x="217" y="127"/>
                    <a:pt x="201" y="86"/>
                    <a:pt x="193" y="72"/>
                  </a:cubicBezTo>
                  <a:cubicBezTo>
                    <a:pt x="184" y="58"/>
                    <a:pt x="172" y="57"/>
                    <a:pt x="169" y="57"/>
                  </a:cubicBezTo>
                  <a:cubicBezTo>
                    <a:pt x="168" y="57"/>
                    <a:pt x="167" y="57"/>
                    <a:pt x="167" y="57"/>
                  </a:cubicBezTo>
                  <a:cubicBezTo>
                    <a:pt x="164" y="57"/>
                    <a:pt x="158" y="57"/>
                    <a:pt x="146" y="58"/>
                  </a:cubicBezTo>
                  <a:cubicBezTo>
                    <a:pt x="145" y="58"/>
                    <a:pt x="145" y="58"/>
                    <a:pt x="145" y="58"/>
                  </a:cubicBezTo>
                  <a:cubicBezTo>
                    <a:pt x="144" y="58"/>
                    <a:pt x="144" y="58"/>
                    <a:pt x="144" y="58"/>
                  </a:cubicBezTo>
                  <a:cubicBezTo>
                    <a:pt x="144" y="58"/>
                    <a:pt x="144" y="58"/>
                    <a:pt x="144" y="58"/>
                  </a:cubicBezTo>
                  <a:cubicBezTo>
                    <a:pt x="138" y="58"/>
                    <a:pt x="138" y="58"/>
                    <a:pt x="138" y="58"/>
                  </a:cubicBezTo>
                  <a:cubicBezTo>
                    <a:pt x="137" y="58"/>
                    <a:pt x="127" y="55"/>
                    <a:pt x="121" y="55"/>
                  </a:cubicBezTo>
                  <a:cubicBezTo>
                    <a:pt x="117" y="56"/>
                    <a:pt x="104" y="57"/>
                    <a:pt x="96" y="71"/>
                  </a:cubicBezTo>
                  <a:close/>
                  <a:moveTo>
                    <a:pt x="151" y="107"/>
                  </a:moveTo>
                  <a:cubicBezTo>
                    <a:pt x="151" y="107"/>
                    <a:pt x="151" y="107"/>
                    <a:pt x="151" y="107"/>
                  </a:cubicBezTo>
                  <a:cubicBezTo>
                    <a:pt x="138" y="107"/>
                    <a:pt x="138" y="107"/>
                    <a:pt x="138" y="107"/>
                  </a:cubicBezTo>
                  <a:cubicBezTo>
                    <a:pt x="138" y="107"/>
                    <a:pt x="138" y="107"/>
                    <a:pt x="138" y="107"/>
                  </a:cubicBezTo>
                  <a:cubicBezTo>
                    <a:pt x="138" y="100"/>
                    <a:pt x="138" y="100"/>
                    <a:pt x="138" y="100"/>
                  </a:cubicBezTo>
                  <a:cubicBezTo>
                    <a:pt x="138" y="97"/>
                    <a:pt x="141" y="94"/>
                    <a:pt x="144" y="94"/>
                  </a:cubicBezTo>
                  <a:cubicBezTo>
                    <a:pt x="148" y="94"/>
                    <a:pt x="151" y="97"/>
                    <a:pt x="151" y="100"/>
                  </a:cubicBezTo>
                  <a:lnTo>
                    <a:pt x="151" y="107"/>
                  </a:lnTo>
                  <a:close/>
                  <a:moveTo>
                    <a:pt x="107" y="86"/>
                  </a:moveTo>
                  <a:cubicBezTo>
                    <a:pt x="107" y="86"/>
                    <a:pt x="107" y="86"/>
                    <a:pt x="107" y="86"/>
                  </a:cubicBezTo>
                  <a:cubicBezTo>
                    <a:pt x="105" y="80"/>
                    <a:pt x="107" y="74"/>
                    <a:pt x="110" y="69"/>
                  </a:cubicBezTo>
                  <a:cubicBezTo>
                    <a:pt x="114" y="65"/>
                    <a:pt x="119" y="61"/>
                    <a:pt x="123" y="61"/>
                  </a:cubicBezTo>
                  <a:cubicBezTo>
                    <a:pt x="124" y="61"/>
                    <a:pt x="124" y="61"/>
                    <a:pt x="124" y="61"/>
                  </a:cubicBezTo>
                  <a:cubicBezTo>
                    <a:pt x="131" y="61"/>
                    <a:pt x="140" y="68"/>
                    <a:pt x="140" y="68"/>
                  </a:cubicBezTo>
                  <a:cubicBezTo>
                    <a:pt x="141" y="68"/>
                    <a:pt x="141" y="68"/>
                    <a:pt x="141" y="68"/>
                  </a:cubicBezTo>
                  <a:cubicBezTo>
                    <a:pt x="141" y="85"/>
                    <a:pt x="141" y="85"/>
                    <a:pt x="141" y="85"/>
                  </a:cubicBezTo>
                  <a:cubicBezTo>
                    <a:pt x="140" y="85"/>
                    <a:pt x="140" y="85"/>
                    <a:pt x="140" y="85"/>
                  </a:cubicBezTo>
                  <a:cubicBezTo>
                    <a:pt x="140" y="86"/>
                    <a:pt x="136" y="89"/>
                    <a:pt x="126" y="89"/>
                  </a:cubicBezTo>
                  <a:cubicBezTo>
                    <a:pt x="110" y="89"/>
                    <a:pt x="107" y="86"/>
                    <a:pt x="107" y="86"/>
                  </a:cubicBezTo>
                  <a:close/>
                  <a:moveTo>
                    <a:pt x="119" y="140"/>
                  </a:moveTo>
                  <a:cubicBezTo>
                    <a:pt x="117" y="140"/>
                    <a:pt x="115" y="138"/>
                    <a:pt x="115" y="136"/>
                  </a:cubicBezTo>
                  <a:cubicBezTo>
                    <a:pt x="115" y="134"/>
                    <a:pt x="117" y="132"/>
                    <a:pt x="119" y="132"/>
                  </a:cubicBezTo>
                  <a:cubicBezTo>
                    <a:pt x="121" y="132"/>
                    <a:pt x="123" y="134"/>
                    <a:pt x="123" y="136"/>
                  </a:cubicBezTo>
                  <a:cubicBezTo>
                    <a:pt x="123" y="138"/>
                    <a:pt x="121" y="140"/>
                    <a:pt x="119" y="140"/>
                  </a:cubicBezTo>
                  <a:close/>
                  <a:moveTo>
                    <a:pt x="127" y="133"/>
                  </a:moveTo>
                  <a:cubicBezTo>
                    <a:pt x="122" y="133"/>
                    <a:pt x="122" y="133"/>
                    <a:pt x="122" y="133"/>
                  </a:cubicBezTo>
                  <a:cubicBezTo>
                    <a:pt x="127" y="125"/>
                    <a:pt x="127" y="125"/>
                    <a:pt x="127" y="125"/>
                  </a:cubicBezTo>
                  <a:lnTo>
                    <a:pt x="127" y="133"/>
                  </a:lnTo>
                  <a:close/>
                  <a:moveTo>
                    <a:pt x="135" y="133"/>
                  </a:moveTo>
                  <a:cubicBezTo>
                    <a:pt x="130" y="133"/>
                    <a:pt x="130" y="133"/>
                    <a:pt x="130" y="133"/>
                  </a:cubicBezTo>
                  <a:cubicBezTo>
                    <a:pt x="130" y="120"/>
                    <a:pt x="130" y="120"/>
                    <a:pt x="130" y="120"/>
                  </a:cubicBezTo>
                  <a:cubicBezTo>
                    <a:pt x="135" y="112"/>
                    <a:pt x="135" y="112"/>
                    <a:pt x="135" y="112"/>
                  </a:cubicBezTo>
                  <a:lnTo>
                    <a:pt x="135" y="133"/>
                  </a:lnTo>
                  <a:close/>
                  <a:moveTo>
                    <a:pt x="143" y="133"/>
                  </a:moveTo>
                  <a:cubicBezTo>
                    <a:pt x="138" y="133"/>
                    <a:pt x="138" y="133"/>
                    <a:pt x="138" y="133"/>
                  </a:cubicBezTo>
                  <a:cubicBezTo>
                    <a:pt x="138" y="111"/>
                    <a:pt x="138" y="111"/>
                    <a:pt x="138" y="111"/>
                  </a:cubicBezTo>
                  <a:cubicBezTo>
                    <a:pt x="143" y="111"/>
                    <a:pt x="143" y="111"/>
                    <a:pt x="143" y="111"/>
                  </a:cubicBezTo>
                  <a:lnTo>
                    <a:pt x="143" y="133"/>
                  </a:lnTo>
                  <a:close/>
                  <a:moveTo>
                    <a:pt x="151" y="133"/>
                  </a:moveTo>
                  <a:cubicBezTo>
                    <a:pt x="146" y="133"/>
                    <a:pt x="146" y="133"/>
                    <a:pt x="146" y="133"/>
                  </a:cubicBezTo>
                  <a:cubicBezTo>
                    <a:pt x="146" y="111"/>
                    <a:pt x="146" y="111"/>
                    <a:pt x="146" y="111"/>
                  </a:cubicBezTo>
                  <a:cubicBezTo>
                    <a:pt x="151" y="111"/>
                    <a:pt x="151" y="111"/>
                    <a:pt x="151" y="111"/>
                  </a:cubicBezTo>
                  <a:lnTo>
                    <a:pt x="151" y="133"/>
                  </a:lnTo>
                  <a:close/>
                  <a:moveTo>
                    <a:pt x="158" y="133"/>
                  </a:moveTo>
                  <a:cubicBezTo>
                    <a:pt x="154" y="133"/>
                    <a:pt x="154" y="133"/>
                    <a:pt x="154" y="133"/>
                  </a:cubicBezTo>
                  <a:cubicBezTo>
                    <a:pt x="154" y="112"/>
                    <a:pt x="154" y="112"/>
                    <a:pt x="154" y="112"/>
                  </a:cubicBezTo>
                  <a:cubicBezTo>
                    <a:pt x="158" y="120"/>
                    <a:pt x="158" y="120"/>
                    <a:pt x="158" y="120"/>
                  </a:cubicBezTo>
                  <a:lnTo>
                    <a:pt x="158" y="133"/>
                  </a:lnTo>
                  <a:close/>
                  <a:moveTo>
                    <a:pt x="161" y="133"/>
                  </a:moveTo>
                  <a:cubicBezTo>
                    <a:pt x="161" y="125"/>
                    <a:pt x="161" y="125"/>
                    <a:pt x="161" y="125"/>
                  </a:cubicBezTo>
                  <a:cubicBezTo>
                    <a:pt x="167" y="133"/>
                    <a:pt x="167" y="133"/>
                    <a:pt x="167" y="133"/>
                  </a:cubicBezTo>
                  <a:lnTo>
                    <a:pt x="161" y="133"/>
                  </a:lnTo>
                  <a:close/>
                  <a:moveTo>
                    <a:pt x="171" y="140"/>
                  </a:moveTo>
                  <a:cubicBezTo>
                    <a:pt x="168" y="140"/>
                    <a:pt x="167" y="138"/>
                    <a:pt x="167" y="136"/>
                  </a:cubicBezTo>
                  <a:cubicBezTo>
                    <a:pt x="167" y="134"/>
                    <a:pt x="168" y="132"/>
                    <a:pt x="171" y="132"/>
                  </a:cubicBezTo>
                  <a:cubicBezTo>
                    <a:pt x="173" y="132"/>
                    <a:pt x="174" y="134"/>
                    <a:pt x="174" y="136"/>
                  </a:cubicBezTo>
                  <a:cubicBezTo>
                    <a:pt x="174" y="138"/>
                    <a:pt x="173" y="140"/>
                    <a:pt x="171" y="140"/>
                  </a:cubicBezTo>
                  <a:close/>
                  <a:moveTo>
                    <a:pt x="183" y="86"/>
                  </a:moveTo>
                  <a:cubicBezTo>
                    <a:pt x="183" y="86"/>
                    <a:pt x="183" y="86"/>
                    <a:pt x="183" y="86"/>
                  </a:cubicBezTo>
                  <a:cubicBezTo>
                    <a:pt x="182" y="86"/>
                    <a:pt x="180" y="89"/>
                    <a:pt x="163" y="89"/>
                  </a:cubicBezTo>
                  <a:cubicBezTo>
                    <a:pt x="154" y="89"/>
                    <a:pt x="149" y="86"/>
                    <a:pt x="149" y="85"/>
                  </a:cubicBezTo>
                  <a:cubicBezTo>
                    <a:pt x="149" y="85"/>
                    <a:pt x="149" y="85"/>
                    <a:pt x="149" y="85"/>
                  </a:cubicBezTo>
                  <a:cubicBezTo>
                    <a:pt x="149" y="68"/>
                    <a:pt x="149" y="68"/>
                    <a:pt x="149" y="68"/>
                  </a:cubicBezTo>
                  <a:cubicBezTo>
                    <a:pt x="149" y="68"/>
                    <a:pt x="149" y="68"/>
                    <a:pt x="149" y="68"/>
                  </a:cubicBezTo>
                  <a:cubicBezTo>
                    <a:pt x="150" y="68"/>
                    <a:pt x="159" y="61"/>
                    <a:pt x="166" y="61"/>
                  </a:cubicBezTo>
                  <a:cubicBezTo>
                    <a:pt x="166" y="61"/>
                    <a:pt x="166" y="61"/>
                    <a:pt x="166" y="61"/>
                  </a:cubicBezTo>
                  <a:cubicBezTo>
                    <a:pt x="170" y="61"/>
                    <a:pt x="176" y="65"/>
                    <a:pt x="179" y="69"/>
                  </a:cubicBezTo>
                  <a:cubicBezTo>
                    <a:pt x="183" y="74"/>
                    <a:pt x="184" y="80"/>
                    <a:pt x="183" y="86"/>
                  </a:cubicBezTo>
                  <a:close/>
                </a:path>
              </a:pathLst>
            </a:custGeom>
            <a:grpFill/>
            <a:ln>
              <a:noFill/>
            </a:ln>
          </p:spPr>
          <p:txBody>
            <a:bodyPr vert="horz" wrap="square" lIns="68580" tIns="34290" rIns="68580" bIns="34290" numCol="1" anchor="t" anchorCtr="0" compatLnSpc="1"/>
            <a:lstStyle/>
            <a:p>
              <a:endParaRPr lang="zh-CN" altLang="en-US"/>
            </a:p>
          </p:txBody>
        </p:sp>
      </p:grpSp>
      <p:sp>
        <p:nvSpPr>
          <p:cNvPr id="515" name="矩形 514"/>
          <p:cNvSpPr/>
          <p:nvPr/>
        </p:nvSpPr>
        <p:spPr>
          <a:xfrm>
            <a:off x="2586037" y="368406"/>
            <a:ext cx="3888432" cy="507809"/>
          </a:xfrm>
          <a:prstGeom prst="rect">
            <a:avLst/>
          </a:prstGeom>
        </p:spPr>
        <p:txBody>
          <a:bodyPr wrap="square" lIns="76179" tIns="38089" rIns="76179" bIns="38089" anchor="ctr">
            <a:spAutoFit/>
          </a:bodyPr>
          <a:lstStyle/>
          <a:p>
            <a:pPr algn="ctr"/>
            <a:r>
              <a:rPr lang="zh-CN" altLang="en-US" sz="2800" b="1" spc="500" dirty="0">
                <a:solidFill>
                  <a:srgbClr val="0070C0"/>
                </a:solidFill>
                <a:latin typeface="Adobe Gothic Std B" pitchFamily="34" charset="-128"/>
                <a:ea typeface="微软雅黑" panose="020B0503020204020204" pitchFamily="34" charset="-122"/>
              </a:rPr>
              <a:t>备用图标</a:t>
            </a:r>
            <a:endParaRPr lang="zh-CN" altLang="en-US" sz="2800" b="1" spc="500" dirty="0">
              <a:solidFill>
                <a:srgbClr val="0070C0"/>
              </a:solidFill>
              <a:latin typeface="Adobe Gothic Std B" pitchFamily="34" charset="-128"/>
              <a:ea typeface="微软雅黑" panose="020B0503020204020204" pitchFamily="34" charset="-122"/>
            </a:endParaRPr>
          </a:p>
        </p:txBody>
      </p:sp>
      <p:sp>
        <p:nvSpPr>
          <p:cNvPr id="516" name="矩形 1"/>
          <p:cNvSpPr/>
          <p:nvPr/>
        </p:nvSpPr>
        <p:spPr>
          <a:xfrm>
            <a:off x="0" y="0"/>
            <a:ext cx="9144000" cy="5143500"/>
          </a:xfrm>
          <a:custGeom>
            <a:avLst/>
            <a:gdLst/>
            <a:ahLst/>
            <a:cxnLst/>
            <a:rect l="l" t="t" r="r" b="b"/>
            <a:pathLst>
              <a:path w="9144000" h="5143500">
                <a:moveTo>
                  <a:pt x="108000" y="114452"/>
                </a:moveTo>
                <a:lnTo>
                  <a:pt x="108000" y="5029048"/>
                </a:lnTo>
                <a:lnTo>
                  <a:pt x="9036000" y="5029048"/>
                </a:lnTo>
                <a:lnTo>
                  <a:pt x="9036000" y="114452"/>
                </a:lnTo>
                <a:close/>
                <a:moveTo>
                  <a:pt x="0" y="0"/>
                </a:moveTo>
                <a:lnTo>
                  <a:pt x="9144000" y="0"/>
                </a:lnTo>
                <a:lnTo>
                  <a:pt x="9144000"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5"/>
                                        </p:tgtEl>
                                        <p:attrNameLst>
                                          <p:attrName>style.visibility</p:attrName>
                                        </p:attrNameLst>
                                      </p:cBhvr>
                                      <p:to>
                                        <p:strVal val="visible"/>
                                      </p:to>
                                    </p:set>
                                    <p:animEffect transition="in" filter="fade">
                                      <p:cBhvr>
                                        <p:cTn id="7" dur="1000"/>
                                        <p:tgtEl>
                                          <p:spTgt spid="515"/>
                                        </p:tgtEl>
                                      </p:cBhvr>
                                    </p:animEffect>
                                    <p:anim calcmode="lin" valueType="num">
                                      <p:cBhvr>
                                        <p:cTn id="8" dur="1000" fill="hold"/>
                                        <p:tgtEl>
                                          <p:spTgt spid="515"/>
                                        </p:tgtEl>
                                        <p:attrNameLst>
                                          <p:attrName>ppt_x</p:attrName>
                                        </p:attrNameLst>
                                      </p:cBhvr>
                                      <p:tavLst>
                                        <p:tav tm="0">
                                          <p:val>
                                            <p:strVal val="#ppt_x"/>
                                          </p:val>
                                        </p:tav>
                                        <p:tav tm="100000">
                                          <p:val>
                                            <p:strVal val="#ppt_x"/>
                                          </p:val>
                                        </p:tav>
                                      </p:tavLst>
                                    </p:anim>
                                    <p:anim calcmode="lin" valueType="num">
                                      <p:cBhvr>
                                        <p:cTn id="9" dur="1000" fill="hold"/>
                                        <p:tgtEl>
                                          <p:spTgt spid="5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chemeClr val="tx1">
                    <a:lumMod val="75000"/>
                    <a:lumOff val="25000"/>
                  </a:schemeClr>
                </a:solidFill>
                <a:latin typeface="微软雅黑" panose="020B0503020204020204" pitchFamily="34" charset="-122"/>
                <a:ea typeface="微软雅黑" panose="020B0503020204020204" pitchFamily="34" charset="-122"/>
              </a:rPr>
              <a:t>模板使用说明</a:t>
            </a:r>
            <a:endParaRPr lang="en-US" altLang="zh-CN" sz="2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81155" y="3687874"/>
            <a:ext cx="1260000" cy="9001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009154" y="3687874"/>
            <a:ext cx="1260000" cy="9001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95155" y="3687874"/>
            <a:ext cx="1260000" cy="9001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81154" y="1203598"/>
            <a:ext cx="3888000" cy="234001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bwMode="auto">
          <a:xfrm>
            <a:off x="4644008" y="1203598"/>
            <a:ext cx="4248472" cy="369332"/>
          </a:xfrm>
          <a:prstGeom prst="rect">
            <a:avLst/>
          </a:prstGeom>
        </p:spPr>
        <p:txBody>
          <a:bodyPr wrap="square">
            <a:spAutoFit/>
          </a:bodyPr>
          <a:lstStyle/>
          <a:p>
            <a:pPr fontAlgn="auto">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rPr>
              <a:t>模板使用指南</a:t>
            </a:r>
            <a:r>
              <a:rPr lang="zh-CN" altLang="en-US" sz="1300" b="1" dirty="0">
                <a:solidFill>
                  <a:srgbClr val="0070C0"/>
                </a:solidFill>
                <a:latin typeface="微软雅黑" panose="020B0503020204020204" pitchFamily="34" charset="-122"/>
                <a:ea typeface="微软雅黑" panose="020B0503020204020204" pitchFamily="34" charset="-122"/>
              </a:rPr>
              <a:t>（</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此处为本模板相关简要说明</a:t>
            </a:r>
            <a:r>
              <a:rPr lang="zh-CN" altLang="en-US" sz="1400" b="1" dirty="0">
                <a:solidFill>
                  <a:srgbClr val="0070C0"/>
                </a:solidFill>
                <a:latin typeface="微软雅黑" panose="020B0503020204020204" pitchFamily="34" charset="-122"/>
                <a:ea typeface="微软雅黑" panose="020B0503020204020204" pitchFamily="34" charset="-122"/>
              </a:rPr>
              <a:t>）</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680632" y="1733320"/>
            <a:ext cx="3995824" cy="75110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200" b="1" dirty="0">
                <a:solidFill>
                  <a:srgbClr val="0070C0"/>
                </a:solidFill>
              </a:rPr>
              <a:t>关于模板：</a:t>
            </a:r>
            <a:r>
              <a:rPr lang="zh-CN" altLang="en-US" sz="1100" dirty="0">
                <a:solidFill>
                  <a:schemeClr val="tx1">
                    <a:lumMod val="75000"/>
                    <a:lumOff val="25000"/>
                  </a:schemeClr>
                </a:solidFill>
              </a:rPr>
              <a:t>本模板风格整体色调为蓝色，简约设计，可用于公司简介，企业文化介绍，企业推广，产品推介等各种场合，可用于公司内部文化建设，也可用于对外宣传。</a:t>
            </a:r>
            <a:endParaRPr lang="zh-CN" altLang="en-US" sz="1100" dirty="0">
              <a:solidFill>
                <a:schemeClr val="tx1">
                  <a:lumMod val="75000"/>
                  <a:lumOff val="25000"/>
                </a:schemeClr>
              </a:solidFill>
            </a:endParaRPr>
          </a:p>
        </p:txBody>
      </p:sp>
      <p:sp>
        <p:nvSpPr>
          <p:cNvPr id="14" name="TextBox 13"/>
          <p:cNvSpPr txBox="1"/>
          <p:nvPr/>
        </p:nvSpPr>
        <p:spPr>
          <a:xfrm>
            <a:off x="4680632" y="3795886"/>
            <a:ext cx="3995824" cy="751103"/>
          </a:xfrm>
          <a:prstGeom prst="rect">
            <a:avLst/>
          </a:prstGeom>
          <a:noFill/>
        </p:spPr>
        <p:txBody>
          <a:bodyPr wrap="square">
            <a:spAutoFit/>
          </a:bodyPr>
          <a:lstStyle/>
          <a:p>
            <a:pPr>
              <a:lnSpc>
                <a:spcPct val="130000"/>
              </a:lnSpc>
              <a:defRPr/>
            </a:pPr>
            <a:r>
              <a:rPr lang="zh-CN" altLang="en-US" sz="1200" b="1" dirty="0">
                <a:solidFill>
                  <a:srgbClr val="0070C0"/>
                </a:solidFill>
              </a:rPr>
              <a:t>关于元素：</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本模板封面、目录、过渡章节页面各种元素均能移动，所有图形都能编辑动画，颜色，大小等，不一定每个图形都能用上，但是表达方式、配色、版式都是可以借鉴的。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680632" y="2764603"/>
            <a:ext cx="3995824" cy="75110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200" b="1" dirty="0">
                <a:solidFill>
                  <a:srgbClr val="0070C0"/>
                </a:solidFill>
              </a:rPr>
              <a:t>关于换图：</a:t>
            </a:r>
            <a:r>
              <a:rPr lang="zh-CN" altLang="en-US" sz="1100" dirty="0">
                <a:solidFill>
                  <a:schemeClr val="tx1">
                    <a:lumMod val="75000"/>
                    <a:lumOff val="25000"/>
                  </a:schemeClr>
                </a:solidFill>
              </a:rPr>
              <a:t>模板内图片更换方法是对图片点右键</a:t>
            </a:r>
            <a:r>
              <a:rPr lang="en-US" altLang="zh-CN" sz="1100" dirty="0">
                <a:solidFill>
                  <a:schemeClr val="tx1">
                    <a:lumMod val="75000"/>
                    <a:lumOff val="25000"/>
                  </a:schemeClr>
                </a:solidFill>
              </a:rPr>
              <a:t>-&gt;</a:t>
            </a:r>
            <a:r>
              <a:rPr lang="zh-CN" altLang="en-US" sz="1100" dirty="0">
                <a:solidFill>
                  <a:schemeClr val="tx1">
                    <a:lumMod val="75000"/>
                    <a:lumOff val="25000"/>
                  </a:schemeClr>
                </a:solidFill>
              </a:rPr>
              <a:t>设置对象格式</a:t>
            </a:r>
            <a:r>
              <a:rPr lang="en-US" altLang="zh-CN" sz="1100" dirty="0">
                <a:solidFill>
                  <a:schemeClr val="tx1">
                    <a:lumMod val="75000"/>
                    <a:lumOff val="25000"/>
                  </a:schemeClr>
                </a:solidFill>
              </a:rPr>
              <a:t>-&gt;</a:t>
            </a:r>
            <a:r>
              <a:rPr lang="zh-CN" altLang="en-US" sz="1100" dirty="0">
                <a:solidFill>
                  <a:schemeClr val="tx1">
                    <a:lumMod val="75000"/>
                    <a:lumOff val="25000"/>
                  </a:schemeClr>
                </a:solidFill>
              </a:rPr>
              <a:t>填充</a:t>
            </a:r>
            <a:r>
              <a:rPr lang="en-US" altLang="zh-CN" sz="1100" dirty="0">
                <a:solidFill>
                  <a:schemeClr val="tx1">
                    <a:lumMod val="75000"/>
                    <a:lumOff val="25000"/>
                  </a:schemeClr>
                </a:solidFill>
              </a:rPr>
              <a:t>-&gt;</a:t>
            </a:r>
            <a:r>
              <a:rPr lang="zh-CN" altLang="en-US" sz="1100" dirty="0">
                <a:solidFill>
                  <a:schemeClr val="tx1">
                    <a:lumMod val="75000"/>
                    <a:lumOff val="25000"/>
                  </a:schemeClr>
                </a:solidFill>
              </a:rPr>
              <a:t>填充效果</a:t>
            </a:r>
            <a:r>
              <a:rPr lang="en-US" altLang="zh-CN" sz="1100" dirty="0">
                <a:solidFill>
                  <a:schemeClr val="tx1">
                    <a:lumMod val="75000"/>
                    <a:lumOff val="25000"/>
                  </a:schemeClr>
                </a:solidFill>
              </a:rPr>
              <a:t>-&gt;</a:t>
            </a:r>
            <a:r>
              <a:rPr lang="zh-CN" altLang="en-US" sz="1100" dirty="0">
                <a:solidFill>
                  <a:schemeClr val="tx1">
                    <a:lumMod val="75000"/>
                    <a:lumOff val="25000"/>
                  </a:schemeClr>
                </a:solidFill>
              </a:rPr>
              <a:t>图片，选择事先准备好的图片即可。后文遇图均可按此操作</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125"/>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625"/>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2125"/>
                            </p:stCondLst>
                            <p:childTnLst>
                              <p:par>
                                <p:cTn id="40" presetID="9" presetClass="entr" presetSubtype="0" fill="hold" grpId="0" nodeType="afterEffect">
                                  <p:stCondLst>
                                    <p:cond delay="0"/>
                                  </p:stCondLst>
                                  <p:iterate type="lt">
                                    <p:tmPct val="15000"/>
                                  </p:iterate>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par>
                          <p:cTn id="43" fill="hold">
                            <p:stCondLst>
                              <p:cond delay="455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chemeClr val="tx1">
                    <a:lumMod val="75000"/>
                    <a:lumOff val="25000"/>
                  </a:schemeClr>
                </a:solidFill>
                <a:latin typeface="微软雅黑" panose="020B0503020204020204" pitchFamily="34" charset="-122"/>
                <a:ea typeface="微软雅黑" panose="020B0503020204020204" pitchFamily="34" charset="-122"/>
              </a:rPr>
              <a:t>企业简介</a:t>
            </a:r>
            <a:endParaRPr lang="en-US" altLang="zh-CN" sz="2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56000" y="1173262"/>
            <a:ext cx="5688000" cy="341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51589"/>
            <a:ext cx="3962400"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矩形 18"/>
          <p:cNvSpPr/>
          <p:nvPr/>
        </p:nvSpPr>
        <p:spPr>
          <a:xfrm>
            <a:off x="228963" y="2192852"/>
            <a:ext cx="2902877" cy="2400639"/>
          </a:xfrm>
          <a:prstGeom prst="rect">
            <a:avLst/>
          </a:prstGeom>
        </p:spPr>
        <p:txBody>
          <a:bodyPr wrap="square" lIns="91424" tIns="45711" rIns="91424" bIns="45711">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于</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2003</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年组建，总部位于交通便利的上海，我们有最优秀的人才团队和先进建造的设备，我们为客户提供最为优质的服务。创客联盟于</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2003</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年组建，总部位于交通便利的上海，我们有最优秀的人才团队和先进建造的设备，我们为客户提供最为优质的服务创客联盟于</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2003</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年组建，总部位于交通便利的上海，我们有最优秀的人才团队和先进建造的设备，我们为客户提供最为优质的服务创客联盟于</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2003</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年组建，总部位于交通便利的上海</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00970" y="1173262"/>
            <a:ext cx="1411046" cy="936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92802" y="1173262"/>
            <a:ext cx="1411046" cy="936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22" presetClass="entr" presetSubtype="2"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1575"/>
                            </p:stCondLst>
                            <p:childTnLst>
                              <p:par>
                                <p:cTn id="22" presetID="42"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2575"/>
                            </p:stCondLst>
                            <p:childTnLst>
                              <p:par>
                                <p:cTn id="28" presetID="31"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750" fill="hold"/>
                                        <p:tgtEl>
                                          <p:spTgt spid="2"/>
                                        </p:tgtEl>
                                        <p:attrNameLst>
                                          <p:attrName>ppt_w</p:attrName>
                                        </p:attrNameLst>
                                      </p:cBhvr>
                                      <p:tavLst>
                                        <p:tav tm="0">
                                          <p:val>
                                            <p:fltVal val="0"/>
                                          </p:val>
                                        </p:tav>
                                        <p:tav tm="100000">
                                          <p:val>
                                            <p:strVal val="#ppt_w"/>
                                          </p:val>
                                        </p:tav>
                                      </p:tavLst>
                                    </p:anim>
                                    <p:anim calcmode="lin" valueType="num">
                                      <p:cBhvr>
                                        <p:cTn id="31" dur="750" fill="hold"/>
                                        <p:tgtEl>
                                          <p:spTgt spid="2"/>
                                        </p:tgtEl>
                                        <p:attrNameLst>
                                          <p:attrName>ppt_h</p:attrName>
                                        </p:attrNameLst>
                                      </p:cBhvr>
                                      <p:tavLst>
                                        <p:tav tm="0">
                                          <p:val>
                                            <p:fltVal val="0"/>
                                          </p:val>
                                        </p:tav>
                                        <p:tav tm="100000">
                                          <p:val>
                                            <p:strVal val="#ppt_h"/>
                                          </p:val>
                                        </p:tav>
                                      </p:tavLst>
                                    </p:anim>
                                    <p:anim calcmode="lin" valueType="num">
                                      <p:cBhvr>
                                        <p:cTn id="32" dur="750" fill="hold"/>
                                        <p:tgtEl>
                                          <p:spTgt spid="2"/>
                                        </p:tgtEl>
                                        <p:attrNameLst>
                                          <p:attrName>style.rotation</p:attrName>
                                        </p:attrNameLst>
                                      </p:cBhvr>
                                      <p:tavLst>
                                        <p:tav tm="0">
                                          <p:val>
                                            <p:fltVal val="90"/>
                                          </p:val>
                                        </p:tav>
                                        <p:tav tm="100000">
                                          <p:val>
                                            <p:fltVal val="0"/>
                                          </p:val>
                                        </p:tav>
                                      </p:tavLst>
                                    </p:anim>
                                    <p:animEffect transition="in" filter="fade">
                                      <p:cBhvr>
                                        <p:cTn id="33" dur="750"/>
                                        <p:tgtEl>
                                          <p:spTgt spid="2"/>
                                        </p:tgtEl>
                                      </p:cBhvr>
                                    </p:animEffect>
                                  </p:childTnLst>
                                </p:cTn>
                              </p:par>
                              <p:par>
                                <p:cTn id="34" presetID="31" presetClass="entr" presetSubtype="0" fill="hold" grpId="0" nodeType="withEffect">
                                  <p:stCondLst>
                                    <p:cond delay="500"/>
                                  </p:stCondLst>
                                  <p:childTnLst>
                                    <p:set>
                                      <p:cBhvr>
                                        <p:cTn id="35" dur="1" fill="hold">
                                          <p:stCondLst>
                                            <p:cond delay="0"/>
                                          </p:stCondLst>
                                        </p:cTn>
                                        <p:tgtEl>
                                          <p:spTgt spid="20"/>
                                        </p:tgtEl>
                                        <p:attrNameLst>
                                          <p:attrName>style.visibility</p:attrName>
                                        </p:attrNameLst>
                                      </p:cBhvr>
                                      <p:to>
                                        <p:strVal val="visible"/>
                                      </p:to>
                                    </p:set>
                                    <p:anim calcmode="lin" valueType="num">
                                      <p:cBhvr>
                                        <p:cTn id="36" dur="750" fill="hold"/>
                                        <p:tgtEl>
                                          <p:spTgt spid="20"/>
                                        </p:tgtEl>
                                        <p:attrNameLst>
                                          <p:attrName>ppt_w</p:attrName>
                                        </p:attrNameLst>
                                      </p:cBhvr>
                                      <p:tavLst>
                                        <p:tav tm="0">
                                          <p:val>
                                            <p:fltVal val="0"/>
                                          </p:val>
                                        </p:tav>
                                        <p:tav tm="100000">
                                          <p:val>
                                            <p:strVal val="#ppt_w"/>
                                          </p:val>
                                        </p:tav>
                                      </p:tavLst>
                                    </p:anim>
                                    <p:anim calcmode="lin" valueType="num">
                                      <p:cBhvr>
                                        <p:cTn id="37" dur="750" fill="hold"/>
                                        <p:tgtEl>
                                          <p:spTgt spid="20"/>
                                        </p:tgtEl>
                                        <p:attrNameLst>
                                          <p:attrName>ppt_h</p:attrName>
                                        </p:attrNameLst>
                                      </p:cBhvr>
                                      <p:tavLst>
                                        <p:tav tm="0">
                                          <p:val>
                                            <p:fltVal val="0"/>
                                          </p:val>
                                        </p:tav>
                                        <p:tav tm="100000">
                                          <p:val>
                                            <p:strVal val="#ppt_h"/>
                                          </p:val>
                                        </p:tav>
                                      </p:tavLst>
                                    </p:anim>
                                    <p:anim calcmode="lin" valueType="num">
                                      <p:cBhvr>
                                        <p:cTn id="38" dur="750" fill="hold"/>
                                        <p:tgtEl>
                                          <p:spTgt spid="20"/>
                                        </p:tgtEl>
                                        <p:attrNameLst>
                                          <p:attrName>style.rotation</p:attrName>
                                        </p:attrNameLst>
                                      </p:cBhvr>
                                      <p:tavLst>
                                        <p:tav tm="0">
                                          <p:val>
                                            <p:fltVal val="90"/>
                                          </p:val>
                                        </p:tav>
                                        <p:tav tm="100000">
                                          <p:val>
                                            <p:fltVal val="0"/>
                                          </p:val>
                                        </p:tav>
                                      </p:tavLst>
                                    </p:anim>
                                    <p:animEffect transition="in" filter="fade">
                                      <p:cBhvr>
                                        <p:cTn id="39" dur="750"/>
                                        <p:tgtEl>
                                          <p:spTgt spid="20"/>
                                        </p:tgtEl>
                                      </p:cBhvr>
                                    </p:animEffect>
                                  </p:childTnLst>
                                </p:cTn>
                              </p:par>
                            </p:childTnLst>
                          </p:cTn>
                        </p:par>
                        <p:par>
                          <p:cTn id="40" fill="hold">
                            <p:stCondLst>
                              <p:cond delay="3575"/>
                            </p:stCondLst>
                            <p:childTnLst>
                              <p:par>
                                <p:cTn id="41" presetID="42" presetClass="entr" presetSubtype="0" fill="hold" grpId="0" nodeType="afterEffect">
                                  <p:stCondLst>
                                    <p:cond delay="0"/>
                                  </p:stCondLst>
                                  <p:iterate type="lt">
                                    <p:tmPct val="10000"/>
                                  </p:iterate>
                                  <p:childTnLst>
                                    <p:set>
                                      <p:cBhvr>
                                        <p:cTn id="42" dur="1" fill="hold">
                                          <p:stCondLst>
                                            <p:cond delay="0"/>
                                          </p:stCondLst>
                                        </p:cTn>
                                        <p:tgtEl>
                                          <p:spTgt spid="19"/>
                                        </p:tgtEl>
                                        <p:attrNameLst>
                                          <p:attrName>style.visibility</p:attrName>
                                        </p:attrNameLst>
                                      </p:cBhvr>
                                      <p:to>
                                        <p:strVal val="visible"/>
                                      </p:to>
                                    </p:set>
                                    <p:animEffect transition="in" filter="fade">
                                      <p:cBhvr>
                                        <p:cTn id="43" dur="250"/>
                                        <p:tgtEl>
                                          <p:spTgt spid="19"/>
                                        </p:tgtEl>
                                      </p:cBhvr>
                                    </p:animEffect>
                                    <p:anim calcmode="lin" valueType="num">
                                      <p:cBhvr>
                                        <p:cTn id="44" dur="250" fill="hold"/>
                                        <p:tgtEl>
                                          <p:spTgt spid="19"/>
                                        </p:tgtEl>
                                        <p:attrNameLst>
                                          <p:attrName>ppt_x</p:attrName>
                                        </p:attrNameLst>
                                      </p:cBhvr>
                                      <p:tavLst>
                                        <p:tav tm="0">
                                          <p:val>
                                            <p:strVal val="#ppt_x"/>
                                          </p:val>
                                        </p:tav>
                                        <p:tav tm="100000">
                                          <p:val>
                                            <p:strVal val="#ppt_x"/>
                                          </p:val>
                                        </p:tav>
                                      </p:tavLst>
                                    </p:anim>
                                    <p:anim calcmode="lin" valueType="num">
                                      <p:cBhvr>
                                        <p:cTn id="45"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267494"/>
            <a:ext cx="2304254" cy="438582"/>
          </a:xfrm>
          <a:prstGeom prst="rect">
            <a:avLst/>
          </a:prstGeom>
          <a:noFill/>
        </p:spPr>
        <p:txBody>
          <a:bodyPr wrap="square" lIns="68580" tIns="34290" rIns="68580" bIns="34290" rtlCol="0">
            <a:spAutoFit/>
          </a:bodyPr>
          <a:lstStyle/>
          <a:p>
            <a:pPr algn="ctr"/>
            <a:r>
              <a:rPr lang="zh-CN" altLang="en-US" sz="2400" spc="300" dirty="0">
                <a:solidFill>
                  <a:schemeClr val="tx1">
                    <a:lumMod val="75000"/>
                    <a:lumOff val="25000"/>
                  </a:schemeClr>
                </a:solidFill>
                <a:latin typeface="微软雅黑" panose="020B0503020204020204" pitchFamily="34" charset="-122"/>
                <a:ea typeface="微软雅黑" panose="020B0503020204020204" pitchFamily="34" charset="-122"/>
              </a:rPr>
              <a:t>企业文化建设</a:t>
            </a:r>
            <a:endParaRPr lang="en-US" altLang="zh-CN" sz="2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06075"/>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560991" y="1359439"/>
            <a:ext cx="4259481" cy="46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9" name="单圆角矩形 8"/>
          <p:cNvSpPr/>
          <p:nvPr/>
        </p:nvSpPr>
        <p:spPr>
          <a:xfrm>
            <a:off x="4560991" y="957549"/>
            <a:ext cx="1332000" cy="334601"/>
          </a:xfrm>
          <a:prstGeom prst="round1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300" dirty="0">
                <a:solidFill>
                  <a:schemeClr val="tx1"/>
                </a:solidFill>
                <a:latin typeface="微软雅黑" panose="020B0503020204020204" pitchFamily="34" charset="-122"/>
                <a:ea typeface="微软雅黑" panose="020B0503020204020204" pitchFamily="34" charset="-122"/>
              </a:rPr>
              <a:t>企业愿景</a:t>
            </a:r>
            <a:endParaRPr lang="zh-CN" altLang="en-US" sz="1400" b="1" spc="300"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4665010" y="1426095"/>
            <a:ext cx="3997871" cy="334689"/>
          </a:xfrm>
          <a:prstGeom prst="rect">
            <a:avLst/>
          </a:prstGeom>
        </p:spPr>
        <p:txBody>
          <a:bodyPr wrap="square" lIns="91424" tIns="45711" rIns="91424" bIns="45711" anchor="ctr">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成为世界一流创业网络科技公司</a:t>
            </a:r>
            <a:endParaRPr lang="zh-CN" altLang="en-US" sz="1050"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p:nvPr/>
        </p:nvPicPr>
        <p:blipFill>
          <a:blip r:embed="rId1" cstate="print">
            <a:extLst>
              <a:ext uri="{28A0092B-C50C-407E-A947-70E740481C1C}">
                <a14:useLocalDpi xmlns:a14="http://schemas.microsoft.com/office/drawing/2010/main" val="0"/>
              </a:ext>
            </a:extLst>
          </a:blip>
          <a:stretch>
            <a:fillRect/>
          </a:stretch>
        </p:blipFill>
        <p:spPr>
          <a:xfrm>
            <a:off x="395536" y="1002383"/>
            <a:ext cx="3678438" cy="2029458"/>
          </a:xfrm>
          <a:prstGeom prst="rect">
            <a:avLst/>
          </a:prstGeom>
        </p:spPr>
      </p:pic>
      <p:sp>
        <p:nvSpPr>
          <p:cNvPr id="12" name="矩形 11"/>
          <p:cNvSpPr/>
          <p:nvPr/>
        </p:nvSpPr>
        <p:spPr>
          <a:xfrm>
            <a:off x="300971" y="3029365"/>
            <a:ext cx="3909833" cy="1708142"/>
          </a:xfrm>
          <a:prstGeom prst="rect">
            <a:avLst/>
          </a:prstGeom>
        </p:spPr>
        <p:txBody>
          <a:bodyPr wrap="square" lIns="91424" tIns="45711" rIns="91424" bIns="45711">
            <a:spAutoFit/>
          </a:bodyPr>
          <a:lstStyle/>
          <a:p>
            <a:pPr>
              <a:lnSpc>
                <a:spcPct val="15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2003</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年组建，总部位于交通便利的上海，我们有最优秀的人才团队和先进建造的设备，我们为客户提供最为优质的服务。创客联盟于</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2003</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年组建，总部位于交通便利的上海，我们有最优秀的人才团队和先进建造的设备，我们为客户提供最为优质的服务创客联盟于</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2003</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年组建，总部位于交通便利的上海，我们有最优秀的人才团队和先进建造的设备，我们为客户提供最为优质的服务创客联盟于</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2003</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年组建，总部位于交通便利的上海</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4560991" y="2353212"/>
            <a:ext cx="4259481" cy="46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4" name="单圆角矩形 13"/>
          <p:cNvSpPr/>
          <p:nvPr/>
        </p:nvSpPr>
        <p:spPr>
          <a:xfrm>
            <a:off x="4560991" y="1971455"/>
            <a:ext cx="1332000" cy="334601"/>
          </a:xfrm>
          <a:prstGeom prst="round1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300" dirty="0">
                <a:solidFill>
                  <a:schemeClr val="tx1"/>
                </a:solidFill>
                <a:latin typeface="微软雅黑" panose="020B0503020204020204" pitchFamily="34" charset="-122"/>
                <a:ea typeface="微软雅黑" panose="020B0503020204020204" pitchFamily="34" charset="-122"/>
              </a:rPr>
              <a:t>企业使命</a:t>
            </a:r>
            <a:endParaRPr lang="zh-CN" altLang="en-US" sz="1400" b="1" spc="30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4665010" y="2418096"/>
            <a:ext cx="4155462" cy="334689"/>
          </a:xfrm>
          <a:prstGeom prst="rect">
            <a:avLst/>
          </a:prstGeom>
        </p:spPr>
        <p:txBody>
          <a:bodyPr wrap="square" lIns="91424" tIns="45711" rIns="91424" bIns="45711" anchor="ctr">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为客户提供更好服务，为股东创造更大价值，为员工搭建广阔舞台</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4560991" y="3370699"/>
            <a:ext cx="4259481" cy="46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7" name="单圆角矩形 16"/>
          <p:cNvSpPr/>
          <p:nvPr/>
        </p:nvSpPr>
        <p:spPr>
          <a:xfrm>
            <a:off x="4560991" y="2968809"/>
            <a:ext cx="1332000" cy="334601"/>
          </a:xfrm>
          <a:prstGeom prst="round1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300" dirty="0">
                <a:solidFill>
                  <a:schemeClr val="tx1"/>
                </a:solidFill>
                <a:latin typeface="微软雅黑" panose="020B0503020204020204" pitchFamily="34" charset="-122"/>
                <a:ea typeface="微软雅黑" panose="020B0503020204020204" pitchFamily="34" charset="-122"/>
              </a:rPr>
              <a:t>核心价值观</a:t>
            </a:r>
            <a:endParaRPr lang="zh-CN" altLang="en-US" sz="1400" b="1" spc="300" dirty="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4665010" y="3436361"/>
            <a:ext cx="3997871" cy="336677"/>
          </a:xfrm>
          <a:prstGeom prst="rect">
            <a:avLst/>
          </a:prstGeom>
        </p:spPr>
        <p:txBody>
          <a:bodyPr wrap="square" lIns="91424" tIns="45711" rIns="91424" bIns="45711" anchor="ctr">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诚实 公正 稳健 创造</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4560991" y="4350807"/>
            <a:ext cx="4259481" cy="46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0" name="单圆角矩形 19"/>
          <p:cNvSpPr/>
          <p:nvPr/>
        </p:nvSpPr>
        <p:spPr>
          <a:xfrm>
            <a:off x="4560991" y="3948917"/>
            <a:ext cx="1332000" cy="334601"/>
          </a:xfrm>
          <a:prstGeom prst="round1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300" dirty="0">
                <a:solidFill>
                  <a:schemeClr val="tx1"/>
                </a:solidFill>
                <a:latin typeface="微软雅黑" panose="020B0503020204020204" pitchFamily="34" charset="-122"/>
                <a:ea typeface="微软雅黑" panose="020B0503020204020204" pitchFamily="34" charset="-122"/>
              </a:rPr>
              <a:t>企业作风</a:t>
            </a:r>
            <a:endParaRPr lang="zh-CN" altLang="en-US" sz="1400" b="1" spc="300" dirty="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4665010" y="4400151"/>
            <a:ext cx="3997871" cy="369314"/>
          </a:xfrm>
          <a:prstGeom prst="rect">
            <a:avLst/>
          </a:prstGeom>
        </p:spPr>
        <p:txBody>
          <a:bodyPr wrap="square" lIns="91424" tIns="45711" rIns="91424" bIns="45711" anchor="ctr">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勤奋、严谨、求真、务实</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125"/>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625"/>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125"/>
                            </p:stCondLst>
                            <p:childTnLst>
                              <p:par>
                                <p:cTn id="29" presetID="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2625"/>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125"/>
                            </p:stCondLst>
                            <p:childTnLst>
                              <p:par>
                                <p:cTn id="38" presetID="53" presetClass="entr" presetSubtype="16" fill="hold" grpId="0" nodeType="afterEffect">
                                  <p:stCondLst>
                                    <p:cond delay="0"/>
                                  </p:stCondLst>
                                  <p:iterate type="lt">
                                    <p:tmPct val="18000"/>
                                  </p:iterate>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childTnLst>
                          </p:cTn>
                        </p:par>
                        <p:par>
                          <p:cTn id="43" fill="hold">
                            <p:stCondLst>
                              <p:cond delay="4126"/>
                            </p:stCondLst>
                            <p:childTnLst>
                              <p:par>
                                <p:cTn id="44" presetID="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4626"/>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126"/>
                            </p:stCondLst>
                            <p:childTnLst>
                              <p:par>
                                <p:cTn id="53" presetID="53" presetClass="entr" presetSubtype="16" fill="hold" grpId="0" nodeType="afterEffect">
                                  <p:stCondLst>
                                    <p:cond delay="0"/>
                                  </p:stCondLst>
                                  <p:iterate type="lt">
                                    <p:tmPct val="18000"/>
                                  </p:iterate>
                                  <p:childTnLst>
                                    <p:set>
                                      <p:cBhvr>
                                        <p:cTn id="54" dur="1" fill="hold">
                                          <p:stCondLst>
                                            <p:cond delay="0"/>
                                          </p:stCondLst>
                                        </p:cTn>
                                        <p:tgtEl>
                                          <p:spTgt spid="15"/>
                                        </p:tgtEl>
                                        <p:attrNameLst>
                                          <p:attrName>style.visibility</p:attrName>
                                        </p:attrNameLst>
                                      </p:cBhvr>
                                      <p:to>
                                        <p:strVal val="visible"/>
                                      </p:to>
                                    </p:set>
                                    <p:anim calcmode="lin" valueType="num">
                                      <p:cBhvr>
                                        <p:cTn id="55" dur="300" fill="hold"/>
                                        <p:tgtEl>
                                          <p:spTgt spid="15"/>
                                        </p:tgtEl>
                                        <p:attrNameLst>
                                          <p:attrName>ppt_w</p:attrName>
                                        </p:attrNameLst>
                                      </p:cBhvr>
                                      <p:tavLst>
                                        <p:tav tm="0">
                                          <p:val>
                                            <p:fltVal val="0"/>
                                          </p:val>
                                        </p:tav>
                                        <p:tav tm="100000">
                                          <p:val>
                                            <p:strVal val="#ppt_w"/>
                                          </p:val>
                                        </p:tav>
                                      </p:tavLst>
                                    </p:anim>
                                    <p:anim calcmode="lin" valueType="num">
                                      <p:cBhvr>
                                        <p:cTn id="56" dur="300" fill="hold"/>
                                        <p:tgtEl>
                                          <p:spTgt spid="15"/>
                                        </p:tgtEl>
                                        <p:attrNameLst>
                                          <p:attrName>ppt_h</p:attrName>
                                        </p:attrNameLst>
                                      </p:cBhvr>
                                      <p:tavLst>
                                        <p:tav tm="0">
                                          <p:val>
                                            <p:fltVal val="0"/>
                                          </p:val>
                                        </p:tav>
                                        <p:tav tm="100000">
                                          <p:val>
                                            <p:strVal val="#ppt_h"/>
                                          </p:val>
                                        </p:tav>
                                      </p:tavLst>
                                    </p:anim>
                                    <p:animEffect transition="in" filter="fade">
                                      <p:cBhvr>
                                        <p:cTn id="57" dur="300"/>
                                        <p:tgtEl>
                                          <p:spTgt spid="15"/>
                                        </p:tgtEl>
                                      </p:cBhvr>
                                    </p:animEffect>
                                  </p:childTnLst>
                                </p:cTn>
                              </p:par>
                            </p:childTnLst>
                          </p:cTn>
                        </p:par>
                        <p:par>
                          <p:cTn id="58" fill="hold">
                            <p:stCondLst>
                              <p:cond delay="6939"/>
                            </p:stCondLst>
                            <p:childTnLst>
                              <p:par>
                                <p:cTn id="59" presetID="2" presetClass="entr" presetSubtype="2"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7439"/>
                            </p:stCondLst>
                            <p:childTnLst>
                              <p:par>
                                <p:cTn id="64" presetID="22" presetClass="entr" presetSubtype="8"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p:stCondLst>
                              <p:cond delay="7939"/>
                            </p:stCondLst>
                            <p:childTnLst>
                              <p:par>
                                <p:cTn id="68" presetID="53" presetClass="entr" presetSubtype="16" fill="hold" grpId="0" nodeType="afterEffect">
                                  <p:stCondLst>
                                    <p:cond delay="0"/>
                                  </p:stCondLst>
                                  <p:iterate type="lt">
                                    <p:tmPct val="18000"/>
                                  </p:iterate>
                                  <p:childTnLst>
                                    <p:set>
                                      <p:cBhvr>
                                        <p:cTn id="69" dur="1" fill="hold">
                                          <p:stCondLst>
                                            <p:cond delay="0"/>
                                          </p:stCondLst>
                                        </p:cTn>
                                        <p:tgtEl>
                                          <p:spTgt spid="18"/>
                                        </p:tgtEl>
                                        <p:attrNameLst>
                                          <p:attrName>style.visibility</p:attrName>
                                        </p:attrNameLst>
                                      </p:cBhvr>
                                      <p:to>
                                        <p:strVal val="visible"/>
                                      </p:to>
                                    </p:set>
                                    <p:anim calcmode="lin" valueType="num">
                                      <p:cBhvr>
                                        <p:cTn id="70" dur="300" fill="hold"/>
                                        <p:tgtEl>
                                          <p:spTgt spid="18"/>
                                        </p:tgtEl>
                                        <p:attrNameLst>
                                          <p:attrName>ppt_w</p:attrName>
                                        </p:attrNameLst>
                                      </p:cBhvr>
                                      <p:tavLst>
                                        <p:tav tm="0">
                                          <p:val>
                                            <p:fltVal val="0"/>
                                          </p:val>
                                        </p:tav>
                                        <p:tav tm="100000">
                                          <p:val>
                                            <p:strVal val="#ppt_w"/>
                                          </p:val>
                                        </p:tav>
                                      </p:tavLst>
                                    </p:anim>
                                    <p:anim calcmode="lin" valueType="num">
                                      <p:cBhvr>
                                        <p:cTn id="71" dur="300" fill="hold"/>
                                        <p:tgtEl>
                                          <p:spTgt spid="18"/>
                                        </p:tgtEl>
                                        <p:attrNameLst>
                                          <p:attrName>ppt_h</p:attrName>
                                        </p:attrNameLst>
                                      </p:cBhvr>
                                      <p:tavLst>
                                        <p:tav tm="0">
                                          <p:val>
                                            <p:fltVal val="0"/>
                                          </p:val>
                                        </p:tav>
                                        <p:tav tm="100000">
                                          <p:val>
                                            <p:strVal val="#ppt_h"/>
                                          </p:val>
                                        </p:tav>
                                      </p:tavLst>
                                    </p:anim>
                                    <p:animEffect transition="in" filter="fade">
                                      <p:cBhvr>
                                        <p:cTn id="72" dur="300"/>
                                        <p:tgtEl>
                                          <p:spTgt spid="18"/>
                                        </p:tgtEl>
                                      </p:cBhvr>
                                    </p:animEffect>
                                  </p:childTnLst>
                                </p:cTn>
                              </p:par>
                            </p:childTnLst>
                          </p:cTn>
                        </p:par>
                        <p:par>
                          <p:cTn id="73" fill="hold">
                            <p:stCondLst>
                              <p:cond delay="8779"/>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9279"/>
                            </p:stCondLst>
                            <p:childTnLst>
                              <p:par>
                                <p:cTn id="79" presetID="22" presetClass="entr" presetSubtype="8"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childTnLst>
                          </p:cTn>
                        </p:par>
                        <p:par>
                          <p:cTn id="82" fill="hold">
                            <p:stCondLst>
                              <p:cond delay="9779"/>
                            </p:stCondLst>
                            <p:childTnLst>
                              <p:par>
                                <p:cTn id="83" presetID="53" presetClass="entr" presetSubtype="16" fill="hold" grpId="0" nodeType="afterEffect">
                                  <p:stCondLst>
                                    <p:cond delay="0"/>
                                  </p:stCondLst>
                                  <p:iterate type="lt">
                                    <p:tmPct val="18000"/>
                                  </p:iterate>
                                  <p:childTnLst>
                                    <p:set>
                                      <p:cBhvr>
                                        <p:cTn id="84" dur="1" fill="hold">
                                          <p:stCondLst>
                                            <p:cond delay="0"/>
                                          </p:stCondLst>
                                        </p:cTn>
                                        <p:tgtEl>
                                          <p:spTgt spid="21"/>
                                        </p:tgtEl>
                                        <p:attrNameLst>
                                          <p:attrName>style.visibility</p:attrName>
                                        </p:attrNameLst>
                                      </p:cBhvr>
                                      <p:to>
                                        <p:strVal val="visible"/>
                                      </p:to>
                                    </p:set>
                                    <p:anim calcmode="lin" valueType="num">
                                      <p:cBhvr>
                                        <p:cTn id="85" dur="300" fill="hold"/>
                                        <p:tgtEl>
                                          <p:spTgt spid="21"/>
                                        </p:tgtEl>
                                        <p:attrNameLst>
                                          <p:attrName>ppt_w</p:attrName>
                                        </p:attrNameLst>
                                      </p:cBhvr>
                                      <p:tavLst>
                                        <p:tav tm="0">
                                          <p:val>
                                            <p:fltVal val="0"/>
                                          </p:val>
                                        </p:tav>
                                        <p:tav tm="100000">
                                          <p:val>
                                            <p:strVal val="#ppt_w"/>
                                          </p:val>
                                        </p:tav>
                                      </p:tavLst>
                                    </p:anim>
                                    <p:anim calcmode="lin" valueType="num">
                                      <p:cBhvr>
                                        <p:cTn id="86" dur="300" fill="hold"/>
                                        <p:tgtEl>
                                          <p:spTgt spid="21"/>
                                        </p:tgtEl>
                                        <p:attrNameLst>
                                          <p:attrName>ppt_h</p:attrName>
                                        </p:attrNameLst>
                                      </p:cBhvr>
                                      <p:tavLst>
                                        <p:tav tm="0">
                                          <p:val>
                                            <p:fltVal val="0"/>
                                          </p:val>
                                        </p:tav>
                                        <p:tav tm="100000">
                                          <p:val>
                                            <p:strVal val="#ppt_h"/>
                                          </p:val>
                                        </p:tav>
                                      </p:tavLst>
                                    </p:anim>
                                    <p:animEffect transition="in" filter="fade">
                                      <p:cBhvr>
                                        <p:cTn id="87"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p:bldP spid="12" grpId="0"/>
      <p:bldP spid="13" grpId="0" animBg="1"/>
      <p:bldP spid="14" grpId="0" animBg="1"/>
      <p:bldP spid="15" grpId="0"/>
      <p:bldP spid="16" grpId="0" animBg="1"/>
      <p:bldP spid="17" grpId="0" animBg="1"/>
      <p:bldP spid="18" grpId="0"/>
      <p:bldP spid="19" grpId="0" animBg="1"/>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2975628" y="332968"/>
            <a:ext cx="3192746" cy="438582"/>
          </a:xfrm>
          <a:prstGeom prst="rect">
            <a:avLst/>
          </a:prstGeom>
          <a:noFill/>
        </p:spPr>
        <p:txBody>
          <a:bodyPr wrap="square" lIns="68580" tIns="34290" rIns="68580" bIns="34290" rtlCol="0">
            <a:spAutoFit/>
          </a:bodyPr>
          <a:lstStyle/>
          <a:p>
            <a:pPr algn="ctr"/>
            <a:r>
              <a:rPr lang="zh-CN" altLang="en-US" sz="2400" spc="300" dirty="0">
                <a:solidFill>
                  <a:schemeClr val="tx1">
                    <a:lumMod val="75000"/>
                    <a:lumOff val="25000"/>
                  </a:schemeClr>
                </a:solidFill>
                <a:latin typeface="微软雅黑" panose="020B0503020204020204" pitchFamily="34" charset="-122"/>
                <a:ea typeface="微软雅黑" panose="020B0503020204020204" pitchFamily="34" charset="-122"/>
              </a:rPr>
              <a:t>我们的发展历程</a:t>
            </a:r>
            <a:endParaRPr lang="en-US" altLang="zh-CN" sz="2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9" name="图片占位符 15"/>
          <p:cNvPicPr/>
          <p:nvPr/>
        </p:nvPicPr>
        <p:blipFill>
          <a:blip r:embed="rId1" cstate="print">
            <a:extLst>
              <a:ext uri="{28A0092B-C50C-407E-A947-70E740481C1C}">
                <a14:useLocalDpi xmlns:a14="http://schemas.microsoft.com/office/drawing/2010/main" val="0"/>
              </a:ext>
            </a:extLst>
          </a:blip>
          <a:stretch>
            <a:fillRect/>
          </a:stretch>
        </p:blipFill>
        <p:spPr>
          <a:xfrm>
            <a:off x="1900240" y="1334174"/>
            <a:ext cx="1440000" cy="1453600"/>
          </a:xfrm>
          <a:prstGeom prst="ellipse">
            <a:avLst/>
          </a:prstGeom>
        </p:spPr>
      </p:pic>
      <p:sp>
        <p:nvSpPr>
          <p:cNvPr id="50" name="椭圆 49"/>
          <p:cNvSpPr/>
          <p:nvPr/>
        </p:nvSpPr>
        <p:spPr>
          <a:xfrm>
            <a:off x="1767675" y="1197613"/>
            <a:ext cx="1726722" cy="172672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2631036" y="2926010"/>
            <a:ext cx="0" cy="2217490"/>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pic>
        <p:nvPicPr>
          <p:cNvPr id="52" name="图片占位符 16"/>
          <p:cNvPicPr/>
          <p:nvPr/>
        </p:nvPicPr>
        <p:blipFill>
          <a:blip r:embed="rId2" cstate="print">
            <a:extLst>
              <a:ext uri="{28A0092B-C50C-407E-A947-70E740481C1C}">
                <a14:useLocalDpi xmlns:a14="http://schemas.microsoft.com/office/drawing/2010/main" val="0"/>
              </a:ext>
            </a:extLst>
          </a:blip>
          <a:stretch>
            <a:fillRect/>
          </a:stretch>
        </p:blipFill>
        <p:spPr>
          <a:xfrm>
            <a:off x="2192338" y="3695983"/>
            <a:ext cx="900000" cy="900000"/>
          </a:xfrm>
          <a:prstGeom prst="ellipse">
            <a:avLst/>
          </a:prstGeom>
        </p:spPr>
      </p:pic>
      <p:sp>
        <p:nvSpPr>
          <p:cNvPr id="53" name="AutoShape 4"/>
          <p:cNvSpPr/>
          <p:nvPr/>
        </p:nvSpPr>
        <p:spPr bwMode="auto">
          <a:xfrm>
            <a:off x="3582507" y="1654718"/>
            <a:ext cx="3181437" cy="81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p:spPr>
        <p:txBody>
          <a:bodyPr wrap="square" lIns="91421" tIns="45711" rIns="91421" bIns="45711">
            <a:spAutoFit/>
          </a:bodyPr>
          <a:lstStyle/>
          <a:p>
            <a:pPr>
              <a:lnSpc>
                <a:spcPct val="120000"/>
              </a:lnSpc>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rPr>
              <a:t>添加适当的文字，一页的文字最好不要超过</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rPr>
              <a:t>200,</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rPr>
              <a:t>添加适当的文字，添加适当的文字一页的文字最好不要超过</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rPr>
              <a:t>200……</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endParaRPr>
          </a:p>
        </p:txBody>
      </p:sp>
      <p:sp>
        <p:nvSpPr>
          <p:cNvPr id="54" name="Rectangle 11"/>
          <p:cNvSpPr/>
          <p:nvPr/>
        </p:nvSpPr>
        <p:spPr>
          <a:xfrm>
            <a:off x="3091944" y="3739727"/>
            <a:ext cx="3197294" cy="812512"/>
          </a:xfrm>
          <a:prstGeom prst="rect">
            <a:avLst/>
          </a:prstGeom>
        </p:spPr>
        <p:txBody>
          <a:bodyPr wrap="square" lIns="91421" tIns="45711" rIns="91421" bIns="45711">
            <a:spAutoFit/>
          </a:bodyPr>
          <a:lstStyle/>
          <a:p>
            <a:pPr>
              <a:lnSpc>
                <a:spcPct val="120000"/>
              </a:lnSpc>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rPr>
              <a:t>添加适当的文字，一页的文字最好不要超过</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rPr>
              <a:t>200,</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rPr>
              <a:t>添加适当的文字，添加适当的文字一页的文字最好不要超过</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rPr>
              <a:t>200……</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endParaRPr>
          </a:p>
        </p:txBody>
      </p:sp>
      <p:sp>
        <p:nvSpPr>
          <p:cNvPr id="55" name="文本框 48"/>
          <p:cNvSpPr txBox="1"/>
          <p:nvPr/>
        </p:nvSpPr>
        <p:spPr>
          <a:xfrm>
            <a:off x="683568" y="3916538"/>
            <a:ext cx="1516219" cy="458890"/>
          </a:xfrm>
          <a:prstGeom prst="rect">
            <a:avLst/>
          </a:prstGeom>
          <a:noFill/>
        </p:spPr>
        <p:txBody>
          <a:bodyPr wrap="square" lIns="91421" tIns="45711" rIns="91421" bIns="45711" rtlCol="0">
            <a:spAutoFit/>
          </a:bodyPr>
          <a:lstStyle/>
          <a:p>
            <a:pPr algn="r">
              <a:lnSpc>
                <a:spcPct val="150000"/>
              </a:lnSpc>
            </a:pPr>
            <a:r>
              <a:rPr lang="en-US" altLang="zh-CN" b="1" dirty="0">
                <a:solidFill>
                  <a:srgbClr val="0070C0"/>
                </a:solidFill>
                <a:latin typeface="微软雅黑" panose="020B0503020204020204" pitchFamily="34" charset="-122"/>
                <a:ea typeface="微软雅黑" panose="020B0503020204020204" pitchFamily="34" charset="-122"/>
              </a:rPr>
              <a:t>2008</a:t>
            </a:r>
            <a:r>
              <a:rPr lang="zh-CN" altLang="en-US" b="1" dirty="0">
                <a:solidFill>
                  <a:srgbClr val="0070C0"/>
                </a:solidFill>
                <a:latin typeface="微软雅黑" panose="020B0503020204020204" pitchFamily="34" charset="-122"/>
                <a:ea typeface="微软雅黑" panose="020B0503020204020204" pitchFamily="34" charset="-122"/>
              </a:rPr>
              <a:t>年</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56" name="文本框 50"/>
          <p:cNvSpPr txBox="1"/>
          <p:nvPr/>
        </p:nvSpPr>
        <p:spPr>
          <a:xfrm>
            <a:off x="179512" y="1860929"/>
            <a:ext cx="1514025" cy="369314"/>
          </a:xfrm>
          <a:prstGeom prst="rect">
            <a:avLst/>
          </a:prstGeom>
          <a:noFill/>
        </p:spPr>
        <p:txBody>
          <a:bodyPr wrap="square" lIns="91421" tIns="45711" rIns="91421" bIns="45711" rtlCol="0">
            <a:spAutoFit/>
          </a:bodyPr>
          <a:lstStyle/>
          <a:p>
            <a:pPr lvl="0" algn="r"/>
            <a:r>
              <a:rPr lang="en-US" altLang="zh-CN" b="1" dirty="0">
                <a:solidFill>
                  <a:srgbClr val="0070C0"/>
                </a:solidFill>
                <a:latin typeface="微软雅黑" panose="020B0503020204020204" pitchFamily="34" charset="-122"/>
                <a:ea typeface="微软雅黑" panose="020B0503020204020204" pitchFamily="34" charset="-122"/>
              </a:rPr>
              <a:t>2006</a:t>
            </a:r>
            <a:r>
              <a:rPr lang="zh-CN" altLang="en-US" b="1" dirty="0">
                <a:solidFill>
                  <a:srgbClr val="0070C0"/>
                </a:solidFill>
                <a:latin typeface="微软雅黑" panose="020B0503020204020204" pitchFamily="34" charset="-122"/>
                <a:ea typeface="微软雅黑" panose="020B0503020204020204" pitchFamily="34" charset="-122"/>
              </a:rPr>
              <a:t>年</a:t>
            </a:r>
            <a:endParaRPr lang="zh-CN" altLang="en-US"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heel(1)">
                                      <p:cBhvr>
                                        <p:cTn id="19" dur="750"/>
                                        <p:tgtEl>
                                          <p:spTgt spid="50"/>
                                        </p:tgtEl>
                                      </p:cBhvr>
                                    </p:animEffect>
                                  </p:childTnLst>
                                </p:cTn>
                              </p:par>
                              <p:par>
                                <p:cTn id="20" presetID="23" presetClass="entr" presetSubtype="272" fill="hold" nodeType="withEffect">
                                  <p:stCondLst>
                                    <p:cond delay="75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strVal val="2/3*#ppt_w"/>
                                          </p:val>
                                        </p:tav>
                                        <p:tav tm="100000">
                                          <p:val>
                                            <p:strVal val="#ppt_w"/>
                                          </p:val>
                                        </p:tav>
                                      </p:tavLst>
                                    </p:anim>
                                    <p:anim calcmode="lin" valueType="num">
                                      <p:cBhvr>
                                        <p:cTn id="23" dur="500" fill="hold"/>
                                        <p:tgtEl>
                                          <p:spTgt spid="49"/>
                                        </p:tgtEl>
                                        <p:attrNameLst>
                                          <p:attrName>ppt_h</p:attrName>
                                        </p:attrNameLst>
                                      </p:cBhvr>
                                      <p:tavLst>
                                        <p:tav tm="0">
                                          <p:val>
                                            <p:strVal val="2/3*#ppt_h"/>
                                          </p:val>
                                        </p:tav>
                                        <p:tav tm="100000">
                                          <p:val>
                                            <p:strVal val="#ppt_h"/>
                                          </p:val>
                                        </p:tav>
                                      </p:tavLst>
                                    </p:anim>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22" presetClass="entr" presetSubtype="1" fill="hold" nodeType="withEffect">
                                  <p:stCondLst>
                                    <p:cond delay="50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par>
                                <p:cTn id="34" presetID="53" presetClass="entr" presetSubtype="16" fill="hold" nodeType="withEffect">
                                  <p:stCondLst>
                                    <p:cond delay="500"/>
                                  </p:stCondLst>
                                  <p:childTnLst>
                                    <p:set>
                                      <p:cBhvr>
                                        <p:cTn id="35" dur="1" fill="hold">
                                          <p:stCondLst>
                                            <p:cond delay="0"/>
                                          </p:stCondLst>
                                        </p:cTn>
                                        <p:tgtEl>
                                          <p:spTgt spid="52"/>
                                        </p:tgtEl>
                                        <p:attrNameLst>
                                          <p:attrName>style.visibility</p:attrName>
                                        </p:attrNameLst>
                                      </p:cBhvr>
                                      <p:to>
                                        <p:strVal val="visible"/>
                                      </p:to>
                                    </p:set>
                                    <p:anim calcmode="lin" valueType="num">
                                      <p:cBhvr>
                                        <p:cTn id="36" dur="500" fill="hold"/>
                                        <p:tgtEl>
                                          <p:spTgt spid="52"/>
                                        </p:tgtEl>
                                        <p:attrNameLst>
                                          <p:attrName>ppt_w</p:attrName>
                                        </p:attrNameLst>
                                      </p:cBhvr>
                                      <p:tavLst>
                                        <p:tav tm="0">
                                          <p:val>
                                            <p:fltVal val="0"/>
                                          </p:val>
                                        </p:tav>
                                        <p:tav tm="100000">
                                          <p:val>
                                            <p:strVal val="#ppt_w"/>
                                          </p:val>
                                        </p:tav>
                                      </p:tavLst>
                                    </p:anim>
                                    <p:anim calcmode="lin" valueType="num">
                                      <p:cBhvr>
                                        <p:cTn id="37" dur="500" fill="hold"/>
                                        <p:tgtEl>
                                          <p:spTgt spid="52"/>
                                        </p:tgtEl>
                                        <p:attrNameLst>
                                          <p:attrName>ppt_h</p:attrName>
                                        </p:attrNameLst>
                                      </p:cBhvr>
                                      <p:tavLst>
                                        <p:tav tm="0">
                                          <p:val>
                                            <p:fltVal val="0"/>
                                          </p:val>
                                        </p:tav>
                                        <p:tav tm="100000">
                                          <p:val>
                                            <p:strVal val="#ppt_h"/>
                                          </p:val>
                                        </p:tav>
                                      </p:tavLst>
                                    </p:anim>
                                    <p:animEffect transition="in" filter="fade">
                                      <p:cBhvr>
                                        <p:cTn id="38" dur="500"/>
                                        <p:tgtEl>
                                          <p:spTgt spid="52"/>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0" grpId="0" animBg="1"/>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p:nvPr/>
        </p:nvPicPr>
        <p:blipFill>
          <a:blip r:embed="rId1" cstate="print">
            <a:extLst>
              <a:ext uri="{28A0092B-C50C-407E-A947-70E740481C1C}">
                <a14:useLocalDpi xmlns:a14="http://schemas.microsoft.com/office/drawing/2010/main" val="0"/>
              </a:ext>
            </a:extLst>
          </a:blip>
          <a:stretch>
            <a:fillRect/>
          </a:stretch>
        </p:blipFill>
        <p:spPr>
          <a:xfrm>
            <a:off x="5050440" y="2496757"/>
            <a:ext cx="1404000" cy="1404000"/>
          </a:xfrm>
          <a:prstGeom prst="ellipse">
            <a:avLst/>
          </a:prstGeom>
        </p:spPr>
      </p:pic>
      <p:grpSp>
        <p:nvGrpSpPr>
          <p:cNvPr id="3" name="组合 2"/>
          <p:cNvGrpSpPr/>
          <p:nvPr/>
        </p:nvGrpSpPr>
        <p:grpSpPr>
          <a:xfrm>
            <a:off x="2627369" y="-52417"/>
            <a:ext cx="1080410" cy="3251190"/>
            <a:chOff x="2627369" y="-52418"/>
            <a:chExt cx="1080410" cy="3251190"/>
          </a:xfrm>
        </p:grpSpPr>
        <p:cxnSp>
          <p:nvCxnSpPr>
            <p:cNvPr id="4" name="直接连接符 3"/>
            <p:cNvCxnSpPr/>
            <p:nvPr/>
          </p:nvCxnSpPr>
          <p:spPr>
            <a:xfrm>
              <a:off x="2627369" y="-52418"/>
              <a:ext cx="0" cy="2723286"/>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5" name="弧形 4"/>
            <p:cNvSpPr/>
            <p:nvPr/>
          </p:nvSpPr>
          <p:spPr>
            <a:xfrm flipH="1" flipV="1">
              <a:off x="2627659" y="2118652"/>
              <a:ext cx="1080120" cy="1080120"/>
            </a:xfrm>
            <a:prstGeom prst="arc">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latin typeface="微软雅黑" panose="020B0503020204020204" pitchFamily="34" charset="-122"/>
                <a:ea typeface="微软雅黑" panose="020B0503020204020204" pitchFamily="34" charset="-122"/>
              </a:endParaRPr>
            </a:p>
          </p:txBody>
        </p:sp>
      </p:grpSp>
      <p:cxnSp>
        <p:nvCxnSpPr>
          <p:cNvPr id="6" name="直接连接符 5"/>
          <p:cNvCxnSpPr>
            <a:endCxn id="12" idx="2"/>
          </p:cNvCxnSpPr>
          <p:nvPr/>
        </p:nvCxnSpPr>
        <p:spPr>
          <a:xfrm>
            <a:off x="3166093" y="3198757"/>
            <a:ext cx="1722986" cy="0"/>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grpSp>
        <p:nvGrpSpPr>
          <p:cNvPr id="7" name="组合 6"/>
          <p:cNvGrpSpPr/>
          <p:nvPr/>
        </p:nvGrpSpPr>
        <p:grpSpPr>
          <a:xfrm>
            <a:off x="6537640" y="3198761"/>
            <a:ext cx="1080120" cy="1944740"/>
            <a:chOff x="6537640" y="3198757"/>
            <a:chExt cx="1080120" cy="1518917"/>
          </a:xfrm>
        </p:grpSpPr>
        <p:grpSp>
          <p:nvGrpSpPr>
            <p:cNvPr id="8" name="组合 7"/>
            <p:cNvGrpSpPr/>
            <p:nvPr/>
          </p:nvGrpSpPr>
          <p:grpSpPr>
            <a:xfrm>
              <a:off x="6537640" y="3199566"/>
              <a:ext cx="1080120" cy="1518108"/>
              <a:chOff x="6435079" y="3199566"/>
              <a:chExt cx="1080120" cy="1518108"/>
            </a:xfrm>
          </p:grpSpPr>
          <p:sp>
            <p:nvSpPr>
              <p:cNvPr id="10" name="弧形 9"/>
              <p:cNvSpPr/>
              <p:nvPr/>
            </p:nvSpPr>
            <p:spPr>
              <a:xfrm>
                <a:off x="6435079" y="3199566"/>
                <a:ext cx="1080120" cy="1080120"/>
              </a:xfrm>
              <a:prstGeom prst="arc">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7515199" y="3739626"/>
                <a:ext cx="0" cy="978048"/>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9" name="直接连接符 8"/>
            <p:cNvCxnSpPr/>
            <p:nvPr/>
          </p:nvCxnSpPr>
          <p:spPr>
            <a:xfrm>
              <a:off x="6617065" y="3198757"/>
              <a:ext cx="473335" cy="0"/>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 name="椭圆 11"/>
          <p:cNvSpPr/>
          <p:nvPr/>
        </p:nvSpPr>
        <p:spPr>
          <a:xfrm>
            <a:off x="4889079" y="2335396"/>
            <a:ext cx="1726722" cy="172672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lang="zh-CN" altLang="en-US">
              <a:solidFill>
                <a:sysClr val="windowText" lastClr="000000"/>
              </a:solidFill>
              <a:latin typeface="微软雅黑" panose="020B0503020204020204" pitchFamily="34" charset="-122"/>
              <a:ea typeface="微软雅黑" panose="020B0503020204020204" pitchFamily="34" charset="-122"/>
            </a:endParaRPr>
          </a:p>
        </p:txBody>
      </p:sp>
      <p:pic>
        <p:nvPicPr>
          <p:cNvPr id="13" name="图片占位符 21"/>
          <p:cNvPicPr/>
          <p:nvPr/>
        </p:nvPicPr>
        <p:blipFill>
          <a:blip r:embed="rId2" cstate="print">
            <a:extLst>
              <a:ext uri="{28A0092B-C50C-407E-A947-70E740481C1C}">
                <a14:useLocalDpi xmlns:a14="http://schemas.microsoft.com/office/drawing/2010/main" val="0"/>
              </a:ext>
            </a:extLst>
          </a:blip>
          <a:stretch>
            <a:fillRect/>
          </a:stretch>
        </p:blipFill>
        <p:spPr>
          <a:xfrm>
            <a:off x="2182813" y="843558"/>
            <a:ext cx="900112" cy="900000"/>
          </a:xfrm>
          <a:prstGeom prst="ellipse">
            <a:avLst/>
          </a:prstGeom>
        </p:spPr>
      </p:pic>
      <p:pic>
        <p:nvPicPr>
          <p:cNvPr id="14" name="图片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469" y="2685554"/>
            <a:ext cx="1073150" cy="1036044"/>
          </a:xfrm>
          <a:prstGeom prst="ellipse">
            <a:avLst/>
          </a:prstGeom>
        </p:spPr>
      </p:pic>
      <p:sp>
        <p:nvSpPr>
          <p:cNvPr id="15" name="文本框 42"/>
          <p:cNvSpPr txBox="1"/>
          <p:nvPr/>
        </p:nvSpPr>
        <p:spPr>
          <a:xfrm>
            <a:off x="899592" y="1064113"/>
            <a:ext cx="1249390" cy="458890"/>
          </a:xfrm>
          <a:prstGeom prst="rect">
            <a:avLst/>
          </a:prstGeom>
          <a:noFill/>
        </p:spPr>
        <p:txBody>
          <a:bodyPr wrap="square" lIns="91421" tIns="45711" rIns="91421" bIns="45711" rtlCol="0">
            <a:spAutoFit/>
          </a:bodyPr>
          <a:lstStyle/>
          <a:p>
            <a:pPr algn="r">
              <a:lnSpc>
                <a:spcPct val="150000"/>
              </a:lnSpc>
            </a:pPr>
            <a:r>
              <a:rPr lang="en-US" altLang="zh-CN" b="1" dirty="0">
                <a:solidFill>
                  <a:srgbClr val="0070C0"/>
                </a:solidFill>
                <a:latin typeface="微软雅黑" panose="020B0503020204020204" pitchFamily="34" charset="-122"/>
                <a:ea typeface="微软雅黑" panose="020B0503020204020204" pitchFamily="34" charset="-122"/>
              </a:rPr>
              <a:t>2010</a:t>
            </a:r>
            <a:r>
              <a:rPr lang="zh-CN" altLang="en-US" b="1" dirty="0">
                <a:solidFill>
                  <a:srgbClr val="0070C0"/>
                </a:solidFill>
                <a:latin typeface="微软雅黑" panose="020B0503020204020204" pitchFamily="34" charset="-122"/>
                <a:ea typeface="微软雅黑" panose="020B0503020204020204" pitchFamily="34" charset="-122"/>
              </a:rPr>
              <a:t>年</a:t>
            </a:r>
            <a:endParaRPr lang="en-US" altLang="zh-CN" dirty="0">
              <a:solidFill>
                <a:srgbClr val="0070C0"/>
              </a:solidFill>
              <a:latin typeface="微软雅黑" panose="020B0503020204020204" pitchFamily="34" charset="-122"/>
              <a:ea typeface="微软雅黑" panose="020B0503020204020204" pitchFamily="34" charset="-122"/>
            </a:endParaRPr>
          </a:p>
        </p:txBody>
      </p:sp>
      <p:sp>
        <p:nvSpPr>
          <p:cNvPr id="16" name="AutoShape 4"/>
          <p:cNvSpPr/>
          <p:nvPr/>
        </p:nvSpPr>
        <p:spPr bwMode="auto">
          <a:xfrm>
            <a:off x="4556616" y="4155926"/>
            <a:ext cx="2391648" cy="81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p:spPr>
        <p:txBody>
          <a:bodyPr wrap="square" lIns="91421" tIns="45711" rIns="91421" bIns="45711">
            <a:spAutoFit/>
          </a:bodyPr>
          <a:lstStyle/>
          <a:p>
            <a:pPr lvl="0" algn="ctr">
              <a:lnSpc>
                <a:spcPct val="120000"/>
              </a:lnSpc>
            </a:pPr>
            <a:r>
              <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添加适当的文字，一页的文字最好不要超过</a:t>
            </a:r>
            <a:r>
              <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200,</a:t>
            </a:r>
            <a:r>
              <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添加适当的文字，添加适当的文字</a:t>
            </a:r>
            <a:r>
              <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a:t>
            </a:r>
            <a:endPar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endParaRPr>
          </a:p>
        </p:txBody>
      </p:sp>
      <p:sp>
        <p:nvSpPr>
          <p:cNvPr id="17" name="文本框 42"/>
          <p:cNvSpPr txBox="1"/>
          <p:nvPr/>
        </p:nvSpPr>
        <p:spPr>
          <a:xfrm>
            <a:off x="5127745" y="1779590"/>
            <a:ext cx="1249390" cy="458890"/>
          </a:xfrm>
          <a:prstGeom prst="rect">
            <a:avLst/>
          </a:prstGeom>
          <a:noFill/>
        </p:spPr>
        <p:txBody>
          <a:bodyPr wrap="square" lIns="91421" tIns="45711" rIns="91421" bIns="45711" rtlCol="0">
            <a:spAutoFit/>
          </a:bodyPr>
          <a:lstStyle/>
          <a:p>
            <a:pPr algn="ctr">
              <a:lnSpc>
                <a:spcPct val="150000"/>
              </a:lnSpc>
            </a:pPr>
            <a:r>
              <a:rPr lang="en-US" altLang="zh-CN" b="1" dirty="0">
                <a:solidFill>
                  <a:srgbClr val="0070C0"/>
                </a:solidFill>
                <a:latin typeface="微软雅黑" panose="020B0503020204020204" pitchFamily="34" charset="-122"/>
                <a:ea typeface="微软雅黑" panose="020B0503020204020204" pitchFamily="34" charset="-122"/>
              </a:rPr>
              <a:t>2013</a:t>
            </a:r>
            <a:r>
              <a:rPr lang="zh-CN" altLang="en-US" b="1" dirty="0">
                <a:solidFill>
                  <a:srgbClr val="0070C0"/>
                </a:solidFill>
                <a:latin typeface="微软雅黑" panose="020B0503020204020204" pitchFamily="34" charset="-122"/>
                <a:ea typeface="微软雅黑" panose="020B0503020204020204" pitchFamily="34" charset="-122"/>
              </a:rPr>
              <a:t>年</a:t>
            </a:r>
            <a:endParaRPr lang="en-US" altLang="zh-CN" dirty="0">
              <a:solidFill>
                <a:srgbClr val="0070C0"/>
              </a:solidFill>
              <a:latin typeface="微软雅黑" panose="020B0503020204020204" pitchFamily="34" charset="-122"/>
              <a:ea typeface="微软雅黑" panose="020B0503020204020204" pitchFamily="34" charset="-122"/>
            </a:endParaRPr>
          </a:p>
        </p:txBody>
      </p:sp>
      <p:sp>
        <p:nvSpPr>
          <p:cNvPr id="18" name="AutoShape 4"/>
          <p:cNvSpPr/>
          <p:nvPr/>
        </p:nvSpPr>
        <p:spPr bwMode="auto">
          <a:xfrm>
            <a:off x="3165476" y="887302"/>
            <a:ext cx="2586966" cy="81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p:spPr>
        <p:txBody>
          <a:bodyPr wrap="square" lIns="91421" tIns="45711" rIns="91421" bIns="45711">
            <a:spAutoFit/>
          </a:bodyPr>
          <a:lstStyle/>
          <a:p>
            <a:pPr lvl="0">
              <a:lnSpc>
                <a:spcPct val="120000"/>
              </a:lnSpc>
            </a:pPr>
            <a:r>
              <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添加适当的文字，一页的文字最好不要超过</a:t>
            </a:r>
            <a:r>
              <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200,</a:t>
            </a:r>
            <a:r>
              <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添加适当的文字，添加适当的文字</a:t>
            </a:r>
            <a:r>
              <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a:t>
            </a:r>
            <a:endPar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endParaRPr>
          </a:p>
        </p:txBody>
      </p:sp>
      <p:sp>
        <p:nvSpPr>
          <p:cNvPr id="19" name="文本框 42"/>
          <p:cNvSpPr txBox="1"/>
          <p:nvPr/>
        </p:nvSpPr>
        <p:spPr>
          <a:xfrm>
            <a:off x="3059832" y="2159170"/>
            <a:ext cx="1249390" cy="458890"/>
          </a:xfrm>
          <a:prstGeom prst="rect">
            <a:avLst/>
          </a:prstGeom>
          <a:noFill/>
        </p:spPr>
        <p:txBody>
          <a:bodyPr wrap="square" lIns="91421" tIns="45711" rIns="91421" bIns="45711" rtlCol="0">
            <a:spAutoFit/>
          </a:bodyPr>
          <a:lstStyle/>
          <a:p>
            <a:pPr algn="ctr">
              <a:lnSpc>
                <a:spcPct val="150000"/>
              </a:lnSpc>
            </a:pPr>
            <a:r>
              <a:rPr lang="en-US" altLang="zh-CN" b="1" dirty="0">
                <a:solidFill>
                  <a:srgbClr val="0070C0"/>
                </a:solidFill>
                <a:latin typeface="微软雅黑" panose="020B0503020204020204" pitchFamily="34" charset="-122"/>
                <a:ea typeface="微软雅黑" panose="020B0503020204020204" pitchFamily="34" charset="-122"/>
              </a:rPr>
              <a:t>2012</a:t>
            </a:r>
            <a:r>
              <a:rPr lang="zh-CN" altLang="en-US" b="1" dirty="0">
                <a:solidFill>
                  <a:srgbClr val="0070C0"/>
                </a:solidFill>
                <a:latin typeface="微软雅黑" panose="020B0503020204020204" pitchFamily="34" charset="-122"/>
                <a:ea typeface="微软雅黑" panose="020B0503020204020204" pitchFamily="34" charset="-122"/>
              </a:rPr>
              <a:t>年</a:t>
            </a:r>
            <a:endParaRPr lang="en-US" altLang="zh-CN" dirty="0">
              <a:solidFill>
                <a:srgbClr val="0070C0"/>
              </a:solidFill>
              <a:latin typeface="微软雅黑" panose="020B0503020204020204" pitchFamily="34" charset="-122"/>
              <a:ea typeface="微软雅黑" panose="020B0503020204020204" pitchFamily="34" charset="-122"/>
            </a:endParaRPr>
          </a:p>
        </p:txBody>
      </p:sp>
      <p:sp>
        <p:nvSpPr>
          <p:cNvPr id="20" name="Rectangle 11"/>
          <p:cNvSpPr/>
          <p:nvPr/>
        </p:nvSpPr>
        <p:spPr>
          <a:xfrm>
            <a:off x="467544" y="3219822"/>
            <a:ext cx="2416159" cy="812512"/>
          </a:xfrm>
          <a:prstGeom prst="rect">
            <a:avLst/>
          </a:prstGeom>
        </p:spPr>
        <p:txBody>
          <a:bodyPr wrap="square" lIns="91421" tIns="45711" rIns="91421" bIns="45711">
            <a:spAutoFit/>
          </a:bodyPr>
          <a:lstStyle/>
          <a:p>
            <a:pPr algn="r">
              <a:lnSpc>
                <a:spcPct val="120000"/>
              </a:lnSpc>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rPr>
              <a:t>添加适当的文字，一页的文字最好不要超过</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rPr>
              <a:t>200,</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rPr>
              <a:t>添加适当的文字，添加适当的文字</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News Gothic MT"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53" presetClass="entr" presetSubtype="16" fill="hold" nodeType="withEffect">
                                  <p:stCondLst>
                                    <p:cond delay="25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53" presetClass="entr" presetSubtype="16" fill="hold" nodeType="withEffect">
                                  <p:stCondLst>
                                    <p:cond delay="9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22" presetClass="entr" presetSubtype="8" fill="hold" nodeType="withEffect">
                                  <p:stCondLst>
                                    <p:cond delay="80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1000"/>
                                        <p:tgtEl>
                                          <p:spTgt spid="6"/>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53" presetClass="entr" presetSubtype="16" fill="hold" grpId="0" nodeType="withEffect">
                                  <p:stCondLst>
                                    <p:cond delay="11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750" fill="hold"/>
                                        <p:tgtEl>
                                          <p:spTgt spid="12"/>
                                        </p:tgtEl>
                                        <p:attrNameLst>
                                          <p:attrName>ppt_w</p:attrName>
                                        </p:attrNameLst>
                                      </p:cBhvr>
                                      <p:tavLst>
                                        <p:tav tm="0">
                                          <p:val>
                                            <p:fltVal val="0"/>
                                          </p:val>
                                        </p:tav>
                                        <p:tav tm="100000">
                                          <p:val>
                                            <p:strVal val="#ppt_w"/>
                                          </p:val>
                                        </p:tav>
                                      </p:tavLst>
                                    </p:anim>
                                    <p:anim calcmode="lin" valueType="num">
                                      <p:cBhvr>
                                        <p:cTn id="36" dur="750" fill="hold"/>
                                        <p:tgtEl>
                                          <p:spTgt spid="12"/>
                                        </p:tgtEl>
                                        <p:attrNameLst>
                                          <p:attrName>ppt_h</p:attrName>
                                        </p:attrNameLst>
                                      </p:cBhvr>
                                      <p:tavLst>
                                        <p:tav tm="0">
                                          <p:val>
                                            <p:fltVal val="0"/>
                                          </p:val>
                                        </p:tav>
                                        <p:tav tm="100000">
                                          <p:val>
                                            <p:strVal val="#ppt_h"/>
                                          </p:val>
                                        </p:tav>
                                      </p:tavLst>
                                    </p:anim>
                                    <p:animEffect transition="in" filter="fade">
                                      <p:cBhvr>
                                        <p:cTn id="37" dur="750"/>
                                        <p:tgtEl>
                                          <p:spTgt spid="12"/>
                                        </p:tgtEl>
                                      </p:cBhvr>
                                    </p:animEffect>
                                  </p:childTnLst>
                                </p:cTn>
                              </p:par>
                            </p:childTnLst>
                          </p:cTn>
                        </p:par>
                        <p:par>
                          <p:cTn id="38" fill="hold">
                            <p:stCondLst>
                              <p:cond delay="1000"/>
                            </p:stCondLst>
                            <p:childTnLst>
                              <p:par>
                                <p:cTn id="39" presetID="6" presetClass="emph" presetSubtype="0" repeatCount="2000" autoRev="1" fill="hold" grpId="1" nodeType="afterEffect">
                                  <p:stCondLst>
                                    <p:cond delay="0"/>
                                  </p:stCondLst>
                                  <p:childTnLst>
                                    <p:animScale>
                                      <p:cBhvr>
                                        <p:cTn id="40" dur="250" fill="hold"/>
                                        <p:tgtEl>
                                          <p:spTgt spid="12"/>
                                        </p:tgtEl>
                                      </p:cBhvr>
                                      <p:by x="108000" y="108000"/>
                                    </p:animScale>
                                  </p:childTnLst>
                                </p:cTn>
                              </p:par>
                              <p:par>
                                <p:cTn id="41" presetID="53" presetClass="entr" presetSubtype="16"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22" presetClass="entr" presetSubtype="1"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up)">
                                      <p:cBhvr>
                                        <p:cTn id="5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7"/>
          <p:cNvPicPr/>
          <p:nvPr/>
        </p:nvPicPr>
        <p:blipFill>
          <a:blip r:embed="rId1" cstate="print">
            <a:extLst>
              <a:ext uri="{28A0092B-C50C-407E-A947-70E740481C1C}">
                <a14:useLocalDpi xmlns:a14="http://schemas.microsoft.com/office/drawing/2010/main" val="0"/>
              </a:ext>
            </a:extLst>
          </a:blip>
          <a:stretch>
            <a:fillRect/>
          </a:stretch>
        </p:blipFill>
        <p:spPr>
          <a:xfrm>
            <a:off x="5440339" y="1508008"/>
            <a:ext cx="1548000" cy="1548000"/>
          </a:xfrm>
          <a:prstGeom prst="ellipse">
            <a:avLst/>
          </a:prstGeom>
        </p:spPr>
      </p:pic>
      <p:grpSp>
        <p:nvGrpSpPr>
          <p:cNvPr id="3" name="组合 2"/>
          <p:cNvGrpSpPr/>
          <p:nvPr/>
        </p:nvGrpSpPr>
        <p:grpSpPr>
          <a:xfrm>
            <a:off x="6537640" y="-22820"/>
            <a:ext cx="1080120" cy="2287774"/>
            <a:chOff x="6537640" y="-199749"/>
            <a:chExt cx="1080120" cy="2287773"/>
          </a:xfrm>
        </p:grpSpPr>
        <p:cxnSp>
          <p:nvCxnSpPr>
            <p:cNvPr id="4" name="直接连接符 3"/>
            <p:cNvCxnSpPr/>
            <p:nvPr/>
          </p:nvCxnSpPr>
          <p:spPr>
            <a:xfrm>
              <a:off x="7617760" y="-199749"/>
              <a:ext cx="0" cy="1747713"/>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5" name="弧形 4"/>
            <p:cNvSpPr/>
            <p:nvPr/>
          </p:nvSpPr>
          <p:spPr>
            <a:xfrm flipV="1">
              <a:off x="6537640" y="1007904"/>
              <a:ext cx="1080120" cy="1080120"/>
            </a:xfrm>
            <a:prstGeom prst="arc">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latin typeface="微软雅黑" panose="020B0503020204020204" pitchFamily="34" charset="-122"/>
                <a:ea typeface="微软雅黑" panose="020B0503020204020204" pitchFamily="34" charset="-122"/>
              </a:endParaRPr>
            </a:p>
          </p:txBody>
        </p:sp>
      </p:grpSp>
      <p:cxnSp>
        <p:nvCxnSpPr>
          <p:cNvPr id="6" name="直接连接符 5"/>
          <p:cNvCxnSpPr>
            <a:stCxn id="10" idx="2"/>
            <a:endCxn id="8" idx="0"/>
          </p:cNvCxnSpPr>
          <p:nvPr/>
        </p:nvCxnSpPr>
        <p:spPr>
          <a:xfrm flipH="1" flipV="1">
            <a:off x="3757910" y="2268067"/>
            <a:ext cx="1593068" cy="13941"/>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grpSp>
        <p:nvGrpSpPr>
          <p:cNvPr id="7" name="组合 6"/>
          <p:cNvGrpSpPr/>
          <p:nvPr/>
        </p:nvGrpSpPr>
        <p:grpSpPr>
          <a:xfrm>
            <a:off x="3217056" y="2268067"/>
            <a:ext cx="1080914" cy="1717613"/>
            <a:chOff x="3217056" y="2091134"/>
            <a:chExt cx="1080914" cy="1717614"/>
          </a:xfrm>
        </p:grpSpPr>
        <p:sp>
          <p:nvSpPr>
            <p:cNvPr id="8" name="弧形 7"/>
            <p:cNvSpPr/>
            <p:nvPr/>
          </p:nvSpPr>
          <p:spPr>
            <a:xfrm flipH="1">
              <a:off x="3217850" y="2091134"/>
              <a:ext cx="1080120" cy="1080120"/>
            </a:xfrm>
            <a:prstGeom prst="arc">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3217056" y="2608680"/>
              <a:ext cx="0" cy="1200068"/>
            </a:xfrm>
            <a:prstGeom prst="lin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 name="椭圆 9"/>
          <p:cNvSpPr/>
          <p:nvPr/>
        </p:nvSpPr>
        <p:spPr>
          <a:xfrm>
            <a:off x="5350978" y="1418647"/>
            <a:ext cx="1726722" cy="172672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11" name="文本框 33"/>
          <p:cNvSpPr txBox="1"/>
          <p:nvPr/>
        </p:nvSpPr>
        <p:spPr>
          <a:xfrm>
            <a:off x="3779912" y="4160449"/>
            <a:ext cx="1281988" cy="458890"/>
          </a:xfrm>
          <a:prstGeom prst="rect">
            <a:avLst/>
          </a:prstGeom>
          <a:noFill/>
        </p:spPr>
        <p:txBody>
          <a:bodyPr wrap="square" lIns="91421" tIns="45711" rIns="91421" bIns="45711" rtlCol="0">
            <a:spAutoFit/>
          </a:bodyPr>
          <a:lstStyle/>
          <a:p>
            <a:pPr>
              <a:lnSpc>
                <a:spcPct val="150000"/>
              </a:lnSpc>
            </a:pPr>
            <a:r>
              <a:rPr lang="en-US" altLang="zh-CN" b="1" dirty="0">
                <a:solidFill>
                  <a:srgbClr val="0070C0"/>
                </a:solidFill>
                <a:latin typeface="微软雅黑" panose="020B0503020204020204" pitchFamily="34" charset="-122"/>
                <a:ea typeface="微软雅黑" panose="020B0503020204020204" pitchFamily="34" charset="-122"/>
              </a:rPr>
              <a:t>2015</a:t>
            </a:r>
            <a:r>
              <a:rPr lang="zh-CN" altLang="en-US" b="1" dirty="0">
                <a:solidFill>
                  <a:srgbClr val="0070C0"/>
                </a:solidFill>
                <a:latin typeface="微软雅黑" panose="020B0503020204020204" pitchFamily="34" charset="-122"/>
                <a:ea typeface="微软雅黑" panose="020B0503020204020204" pitchFamily="34" charset="-122"/>
              </a:rPr>
              <a:t>年</a:t>
            </a:r>
            <a:endParaRPr lang="en-US" altLang="zh-CN" dirty="0">
              <a:solidFill>
                <a:srgbClr val="0070C0"/>
              </a:solidFill>
              <a:latin typeface="微软雅黑" panose="020B0503020204020204" pitchFamily="34" charset="-122"/>
              <a:ea typeface="微软雅黑" panose="020B0503020204020204" pitchFamily="34" charset="-122"/>
            </a:endParaRPr>
          </a:p>
        </p:txBody>
      </p:sp>
      <p:sp>
        <p:nvSpPr>
          <p:cNvPr id="12" name="文本框 42"/>
          <p:cNvSpPr txBox="1"/>
          <p:nvPr/>
        </p:nvSpPr>
        <p:spPr>
          <a:xfrm>
            <a:off x="5589644" y="888724"/>
            <a:ext cx="1249390" cy="458890"/>
          </a:xfrm>
          <a:prstGeom prst="rect">
            <a:avLst/>
          </a:prstGeom>
          <a:noFill/>
        </p:spPr>
        <p:txBody>
          <a:bodyPr wrap="square" lIns="91421" tIns="45711" rIns="91421" bIns="45711" rtlCol="0">
            <a:spAutoFit/>
          </a:bodyPr>
          <a:lstStyle/>
          <a:p>
            <a:pPr algn="ctr">
              <a:lnSpc>
                <a:spcPct val="150000"/>
              </a:lnSpc>
            </a:pPr>
            <a:r>
              <a:rPr lang="en-US" altLang="zh-CN" b="1" dirty="0">
                <a:solidFill>
                  <a:srgbClr val="0070C0"/>
                </a:solidFill>
                <a:latin typeface="微软雅黑" panose="020B0503020204020204" pitchFamily="34" charset="-122"/>
                <a:ea typeface="微软雅黑" panose="020B0503020204020204" pitchFamily="34" charset="-122"/>
              </a:rPr>
              <a:t>2014</a:t>
            </a:r>
            <a:r>
              <a:rPr lang="zh-CN" altLang="en-US" b="1" dirty="0">
                <a:solidFill>
                  <a:srgbClr val="0070C0"/>
                </a:solidFill>
                <a:latin typeface="微软雅黑" panose="020B0503020204020204" pitchFamily="34" charset="-122"/>
                <a:ea typeface="微软雅黑" panose="020B0503020204020204" pitchFamily="34" charset="-122"/>
              </a:rPr>
              <a:t>年</a:t>
            </a:r>
            <a:endParaRPr lang="en-US" altLang="zh-CN" dirty="0">
              <a:solidFill>
                <a:srgbClr val="0070C0"/>
              </a:solidFill>
              <a:latin typeface="微软雅黑" panose="020B0503020204020204" pitchFamily="34" charset="-122"/>
              <a:ea typeface="微软雅黑" panose="020B0503020204020204" pitchFamily="34" charset="-122"/>
            </a:endParaRPr>
          </a:p>
        </p:txBody>
      </p:sp>
      <p:sp>
        <p:nvSpPr>
          <p:cNvPr id="13" name="AutoShape 4"/>
          <p:cNvSpPr/>
          <p:nvPr/>
        </p:nvSpPr>
        <p:spPr bwMode="auto">
          <a:xfrm>
            <a:off x="4976358" y="3204586"/>
            <a:ext cx="2475962" cy="81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p:spPr>
        <p:txBody>
          <a:bodyPr wrap="square" lIns="91421" tIns="45711" rIns="91421" bIns="45711">
            <a:spAutoFit/>
          </a:bodyPr>
          <a:lstStyle/>
          <a:p>
            <a:pPr lvl="0" algn="ctr">
              <a:lnSpc>
                <a:spcPct val="120000"/>
              </a:lnSpc>
            </a:pPr>
            <a:r>
              <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添加适当的文字，一页的文字最好不要超过</a:t>
            </a:r>
            <a:r>
              <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200,</a:t>
            </a:r>
            <a:r>
              <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添加适当的文字，添加适当的文字</a:t>
            </a:r>
            <a:r>
              <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a:t>
            </a:r>
            <a:endPar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endParaRPr>
          </a:p>
        </p:txBody>
      </p:sp>
      <p:pic>
        <p:nvPicPr>
          <p:cNvPr id="14" name="图片占位符 3"/>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2663912" y="3867894"/>
            <a:ext cx="1044000" cy="1044000"/>
          </a:xfrm>
          <a:prstGeom prst="ellipse">
            <a:avLst/>
          </a:prstGeom>
        </p:spPr>
      </p:pic>
      <p:sp>
        <p:nvSpPr>
          <p:cNvPr id="15" name="AutoShape 4"/>
          <p:cNvSpPr/>
          <p:nvPr/>
        </p:nvSpPr>
        <p:spPr bwMode="auto">
          <a:xfrm>
            <a:off x="410116" y="3075806"/>
            <a:ext cx="2649716" cy="812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p:spPr>
        <p:txBody>
          <a:bodyPr wrap="square" lIns="91421" tIns="45711" rIns="91421" bIns="45711">
            <a:spAutoFit/>
          </a:bodyPr>
          <a:lstStyle/>
          <a:p>
            <a:pPr lvl="0" algn="r">
              <a:lnSpc>
                <a:spcPct val="120000"/>
              </a:lnSpc>
            </a:pPr>
            <a:r>
              <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添加适当的文字，一页的文字最好不要超过</a:t>
            </a:r>
            <a:r>
              <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200,</a:t>
            </a:r>
            <a:r>
              <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rPr>
              <a:t>添加适当的文字添加适当的文字</a:t>
            </a:r>
            <a:endPar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sym typeface="News Gothic MT"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 calcmode="lin" valueType="num">
                                      <p:cBhvr>
                                        <p:cTn id="10" dur="750" fill="hold"/>
                                        <p:tgtEl>
                                          <p:spTgt spid="10"/>
                                        </p:tgtEl>
                                        <p:attrNameLst>
                                          <p:attrName>ppt_w</p:attrName>
                                        </p:attrNameLst>
                                      </p:cBhvr>
                                      <p:tavLst>
                                        <p:tav tm="0">
                                          <p:val>
                                            <p:fltVal val="0"/>
                                          </p:val>
                                        </p:tav>
                                        <p:tav tm="100000">
                                          <p:val>
                                            <p:strVal val="#ppt_w"/>
                                          </p:val>
                                        </p:tav>
                                      </p:tavLst>
                                    </p:anim>
                                    <p:anim calcmode="lin" valueType="num">
                                      <p:cBhvr>
                                        <p:cTn id="11" dur="750" fill="hold"/>
                                        <p:tgtEl>
                                          <p:spTgt spid="10"/>
                                        </p:tgtEl>
                                        <p:attrNameLst>
                                          <p:attrName>ppt_h</p:attrName>
                                        </p:attrNameLst>
                                      </p:cBhvr>
                                      <p:tavLst>
                                        <p:tav tm="0">
                                          <p:val>
                                            <p:fltVal val="0"/>
                                          </p:val>
                                        </p:tav>
                                        <p:tav tm="100000">
                                          <p:val>
                                            <p:strVal val="#ppt_h"/>
                                          </p:val>
                                        </p:tav>
                                      </p:tavLst>
                                    </p:anim>
                                    <p:animEffect transition="in" filter="fade">
                                      <p:cBhvr>
                                        <p:cTn id="12" dur="750"/>
                                        <p:tgtEl>
                                          <p:spTgt spid="10"/>
                                        </p:tgtEl>
                                      </p:cBhvr>
                                    </p:animEffect>
                                  </p:childTnLst>
                                </p:cTn>
                              </p:par>
                            </p:childTnLst>
                          </p:cTn>
                        </p:par>
                        <p:par>
                          <p:cTn id="13" fill="hold">
                            <p:stCondLst>
                              <p:cond delay="1000"/>
                            </p:stCondLst>
                            <p:childTnLst>
                              <p:par>
                                <p:cTn id="14" presetID="6" presetClass="emph" presetSubtype="0" repeatCount="2000" autoRev="1" fill="hold" grpId="1" nodeType="afterEffect">
                                  <p:stCondLst>
                                    <p:cond delay="0"/>
                                  </p:stCondLst>
                                  <p:childTnLst>
                                    <p:animScale>
                                      <p:cBhvr>
                                        <p:cTn id="15" dur="250" fill="hold"/>
                                        <p:tgtEl>
                                          <p:spTgt spid="10"/>
                                        </p:tgtEl>
                                      </p:cBhvr>
                                      <p:by x="108000" y="108000"/>
                                    </p:animScale>
                                  </p:childTnLst>
                                </p:cTn>
                              </p:par>
                              <p:par>
                                <p:cTn id="16" presetID="53"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2" fill="hold" nodeType="with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750"/>
                                        <p:tgtEl>
                                          <p:spTgt spid="6"/>
                                        </p:tgtEl>
                                      </p:cBhvr>
                                    </p:animEffect>
                                  </p:childTnLst>
                                </p:cTn>
                              </p:par>
                              <p:par>
                                <p:cTn id="30" presetID="22" presetClass="entr" presetSubtype="1" fill="hold"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750"/>
                                        <p:tgtEl>
                                          <p:spTgt spid="7"/>
                                        </p:tgtEl>
                                      </p:cBhvr>
                                    </p:animEffect>
                                  </p:childTnLst>
                                </p:cTn>
                              </p:par>
                              <p:par>
                                <p:cTn id="33" presetID="53" presetClass="entr" presetSubtype="16" fill="hold" nodeType="withEffect">
                                  <p:stCondLst>
                                    <p:cond delay="17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P spid="13" grpId="0"/>
      <p:bldP spid="15" grpId="0"/>
    </p:bldLst>
  </p:timing>
</p:sld>
</file>

<file path=ppt/tags/tag1.xml><?xml version="1.0" encoding="utf-8"?>
<p:tagLst xmlns:p="http://schemas.openxmlformats.org/presentationml/2006/main">
  <p:tag name="MH" val="20160220202554"/>
  <p:tag name="MH_LIBRARY" val="GRAPHIC"/>
  <p:tag name="MH_ORDER" val="文本框 2"/>
</p:tagLst>
</file>

<file path=ppt/tags/tag10.xml><?xml version="1.0" encoding="utf-8"?>
<p:tagLst xmlns:p="http://schemas.openxmlformats.org/presentationml/2006/main">
  <p:tag name="MH" val="20160220202554"/>
  <p:tag name="MH_LIBRARY" val="GRAPHIC"/>
  <p:tag name="MH_ORDER" val="Straight Connector 6"/>
</p:tagLst>
</file>

<file path=ppt/tags/tag11.xml><?xml version="1.0" encoding="utf-8"?>
<p:tagLst xmlns:p="http://schemas.openxmlformats.org/presentationml/2006/main">
  <p:tag name="MH" val="20160220202554"/>
  <p:tag name="MH_LIBRARY" val="GRAPHIC"/>
  <p:tag name="MH_ORDER" val="文本框 11"/>
</p:tagLst>
</file>

<file path=ppt/tags/tag12.xml><?xml version="1.0" encoding="utf-8"?>
<p:tagLst xmlns:p="http://schemas.openxmlformats.org/presentationml/2006/main">
  <p:tag name="MH" val="20160220202554"/>
  <p:tag name="MH_LIBRARY" val="GRAPHIC"/>
  <p:tag name="MH_ORDER" val="文本框 8"/>
</p:tagLst>
</file>

<file path=ppt/tags/tag13.xml><?xml version="1.0" encoding="utf-8"?>
<p:tagLst xmlns:p="http://schemas.openxmlformats.org/presentationml/2006/main">
  <p:tag name="MH" val="20160220202554"/>
  <p:tag name="MH_LIBRARY" val="GRAPHIC"/>
  <p:tag name="MH_ORDER" val="文本框 2"/>
</p:tagLst>
</file>

<file path=ppt/tags/tag14.xml><?xml version="1.0" encoding="utf-8"?>
<p:tagLst xmlns:p="http://schemas.openxmlformats.org/presentationml/2006/main">
  <p:tag name="MH" val="20160220202554"/>
  <p:tag name="MH_LIBRARY" val="GRAPHIC"/>
  <p:tag name="MH_ORDER" val="Straight Connector 6"/>
</p:tagLst>
</file>

<file path=ppt/tags/tag15.xml><?xml version="1.0" encoding="utf-8"?>
<p:tagLst xmlns:p="http://schemas.openxmlformats.org/presentationml/2006/main">
  <p:tag name="MH" val="20160220202554"/>
  <p:tag name="MH_LIBRARY" val="GRAPHIC"/>
  <p:tag name="MH_ORDER" val="文本框 11"/>
</p:tagLst>
</file>

<file path=ppt/tags/tag16.xml><?xml version="1.0" encoding="utf-8"?>
<p:tagLst xmlns:p="http://schemas.openxmlformats.org/presentationml/2006/main">
  <p:tag name="MH" val="20160220202554"/>
  <p:tag name="MH_LIBRARY" val="GRAPHIC"/>
  <p:tag name="MH_ORDER" val="文本框 8"/>
</p:tagLst>
</file>

<file path=ppt/tags/tag17.xml><?xml version="1.0" encoding="utf-8"?>
<p:tagLst xmlns:p="http://schemas.openxmlformats.org/presentationml/2006/main">
  <p:tag name="MH" val="20160108122718"/>
  <p:tag name="MH_LIBRARY" val="GRAPHIC"/>
  <p:tag name="MH_TYPE" val="Other"/>
  <p:tag name="MH_ORDER" val="1"/>
</p:tagLst>
</file>

<file path=ppt/tags/tag18.xml><?xml version="1.0" encoding="utf-8"?>
<p:tagLst xmlns:p="http://schemas.openxmlformats.org/presentationml/2006/main">
  <p:tag name="MH" val="20160108122718"/>
  <p:tag name="MH_LIBRARY" val="GRAPHIC"/>
  <p:tag name="MH_TYPE" val="Other"/>
  <p:tag name="MH_ORDER" val="2"/>
</p:tagLst>
</file>

<file path=ppt/tags/tag19.xml><?xml version="1.0" encoding="utf-8"?>
<p:tagLst xmlns:p="http://schemas.openxmlformats.org/presentationml/2006/main">
  <p:tag name="MH" val="20160108122718"/>
  <p:tag name="MH_LIBRARY" val="GRAPHIC"/>
  <p:tag name="MH_TYPE" val="Other"/>
  <p:tag name="MH_ORDER" val="3"/>
</p:tagLst>
</file>

<file path=ppt/tags/tag2.xml><?xml version="1.0" encoding="utf-8"?>
<p:tagLst xmlns:p="http://schemas.openxmlformats.org/presentationml/2006/main">
  <p:tag name="MH" val="20160220202554"/>
  <p:tag name="MH_LIBRARY" val="GRAPHIC"/>
  <p:tag name="MH_ORDER" val="Straight Connector 6"/>
</p:tagLst>
</file>

<file path=ppt/tags/tag20.xml><?xml version="1.0" encoding="utf-8"?>
<p:tagLst xmlns:p="http://schemas.openxmlformats.org/presentationml/2006/main">
  <p:tag name="MH" val="20160108122718"/>
  <p:tag name="MH_LIBRARY" val="GRAPHIC"/>
  <p:tag name="MH_TYPE" val="Other"/>
  <p:tag name="MH_ORDER" val="4"/>
</p:tagLst>
</file>

<file path=ppt/tags/tag21.xml><?xml version="1.0" encoding="utf-8"?>
<p:tagLst xmlns:p="http://schemas.openxmlformats.org/presentationml/2006/main">
  <p:tag name="MH" val="20160108122718"/>
  <p:tag name="MH_LIBRARY" val="GRAPHIC"/>
  <p:tag name="MH_TYPE" val="Other"/>
  <p:tag name="MH_ORDER" val="5"/>
</p:tagLst>
</file>

<file path=ppt/tags/tag22.xml><?xml version="1.0" encoding="utf-8"?>
<p:tagLst xmlns:p="http://schemas.openxmlformats.org/presentationml/2006/main">
  <p:tag name="MH" val="20160108122718"/>
  <p:tag name="MH_LIBRARY" val="GRAPHIC"/>
  <p:tag name="MH_TYPE" val="SubTitle"/>
  <p:tag name="MH_ORDER" val="1"/>
</p:tagLst>
</file>

<file path=ppt/tags/tag23.xml><?xml version="1.0" encoding="utf-8"?>
<p:tagLst xmlns:p="http://schemas.openxmlformats.org/presentationml/2006/main">
  <p:tag name="MH" val="20160108122718"/>
  <p:tag name="MH_LIBRARY" val="GRAPHIC"/>
  <p:tag name="MH_TYPE" val="SubTitle"/>
  <p:tag name="MH_ORDER" val="2"/>
</p:tagLst>
</file>

<file path=ppt/tags/tag24.xml><?xml version="1.0" encoding="utf-8"?>
<p:tagLst xmlns:p="http://schemas.openxmlformats.org/presentationml/2006/main">
  <p:tag name="MH" val="20160108122718"/>
  <p:tag name="MH_LIBRARY" val="GRAPHIC"/>
  <p:tag name="MH_TYPE" val="SubTitle"/>
  <p:tag name="MH_ORDER" val="3"/>
</p:tagLst>
</file>

<file path=ppt/tags/tag25.xml><?xml version="1.0" encoding="utf-8"?>
<p:tagLst xmlns:p="http://schemas.openxmlformats.org/presentationml/2006/main">
  <p:tag name="MH" val="20160108122718"/>
  <p:tag name="MH_LIBRARY" val="GRAPHIC"/>
  <p:tag name="MH_TYPE" val="SubTitle"/>
  <p:tag name="MH_ORDER" val="4"/>
</p:tagLst>
</file>

<file path=ppt/tags/tag26.xml><?xml version="1.0" encoding="utf-8"?>
<p:tagLst xmlns:p="http://schemas.openxmlformats.org/presentationml/2006/main">
  <p:tag name="MH" val="20160104220526"/>
  <p:tag name="MH_LIBRARY" val="GRAPHIC"/>
  <p:tag name="MH_TYPE" val="Text"/>
  <p:tag name="MH_ORDER" val="4"/>
</p:tagLst>
</file>

<file path=ppt/tags/tag27.xml><?xml version="1.0" encoding="utf-8"?>
<p:tagLst xmlns:p="http://schemas.openxmlformats.org/presentationml/2006/main">
  <p:tag name="MH" val="20160104220526"/>
  <p:tag name="MH_LIBRARY" val="GRAPHIC"/>
  <p:tag name="MH_TYPE" val="SubTitle"/>
  <p:tag name="MH_ORDER" val="3"/>
</p:tagLst>
</file>

<file path=ppt/tags/tag28.xml><?xml version="1.0" encoding="utf-8"?>
<p:tagLst xmlns:p="http://schemas.openxmlformats.org/presentationml/2006/main">
  <p:tag name="MH" val="20160104220526"/>
  <p:tag name="MH_LIBRARY" val="GRAPHIC"/>
  <p:tag name="MH_TYPE" val="Text"/>
  <p:tag name="MH_ORDER" val="4"/>
</p:tagLst>
</file>

<file path=ppt/tags/tag29.xml><?xml version="1.0" encoding="utf-8"?>
<p:tagLst xmlns:p="http://schemas.openxmlformats.org/presentationml/2006/main">
  <p:tag name="MH" val="20160104220526"/>
  <p:tag name="MH_LIBRARY" val="GRAPHIC"/>
  <p:tag name="MH_TYPE" val="SubTitle"/>
  <p:tag name="MH_ORDER" val="3"/>
</p:tagLst>
</file>

<file path=ppt/tags/tag3.xml><?xml version="1.0" encoding="utf-8"?>
<p:tagLst xmlns:p="http://schemas.openxmlformats.org/presentationml/2006/main">
  <p:tag name="MH" val="20160220202554"/>
  <p:tag name="MH_LIBRARY" val="GRAPHIC"/>
  <p:tag name="MH_ORDER" val="文本框 11"/>
</p:tagLst>
</file>

<file path=ppt/tags/tag30.xml><?xml version="1.0" encoding="utf-8"?>
<p:tagLst xmlns:p="http://schemas.openxmlformats.org/presentationml/2006/main">
  <p:tag name="MH" val="20160104220526"/>
  <p:tag name="MH_LIBRARY" val="GRAPHIC"/>
  <p:tag name="MH_TYPE" val="Text"/>
  <p:tag name="MH_ORDER" val="4"/>
</p:tagLst>
</file>

<file path=ppt/tags/tag31.xml><?xml version="1.0" encoding="utf-8"?>
<p:tagLst xmlns:p="http://schemas.openxmlformats.org/presentationml/2006/main">
  <p:tag name="MH" val="20160104220526"/>
  <p:tag name="MH_LIBRARY" val="GRAPHIC"/>
  <p:tag name="MH_TYPE" val="SubTitle"/>
  <p:tag name="MH_ORDER" val="3"/>
</p:tagLst>
</file>

<file path=ppt/tags/tag32.xml><?xml version="1.0" encoding="utf-8"?>
<p:tagLst xmlns:p="http://schemas.openxmlformats.org/presentationml/2006/main">
  <p:tag name="MH" val="20160104220526"/>
  <p:tag name="MH_LIBRARY" val="GRAPHIC"/>
  <p:tag name="MH_TYPE" val="Text"/>
  <p:tag name="MH_ORDER" val="4"/>
</p:tagLst>
</file>

<file path=ppt/tags/tag33.xml><?xml version="1.0" encoding="utf-8"?>
<p:tagLst xmlns:p="http://schemas.openxmlformats.org/presentationml/2006/main">
  <p:tag name="MH" val="20160104220526"/>
  <p:tag name="MH_LIBRARY" val="GRAPHIC"/>
  <p:tag name="MH_TYPE" val="SubTitle"/>
  <p:tag name="MH_ORDER" val="3"/>
</p:tagLst>
</file>

<file path=ppt/tags/tag34.xml><?xml version="1.0" encoding="utf-8"?>
<p:tagLst xmlns:p="http://schemas.openxmlformats.org/presentationml/2006/main">
  <p:tag name="ISPRING_ULTRA_SCORM_COURSE_ID" val="E15F0736-00A7-40AA-8CF9-4EB043EFA96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333"/>
  <p:tag name="commondata" val="eyJoZGlkIjoiYTQ3YTc2YjBlNWRhYjQ0NTA0MDBkN2E0YWM4YTZjZGMifQ=="/>
</p:tagLst>
</file>

<file path=ppt/tags/tag4.xml><?xml version="1.0" encoding="utf-8"?>
<p:tagLst xmlns:p="http://schemas.openxmlformats.org/presentationml/2006/main">
  <p:tag name="MH" val="20160220202554"/>
  <p:tag name="MH_LIBRARY" val="GRAPHIC"/>
  <p:tag name="MH_ORDER" val="文本框 8"/>
</p:tagLst>
</file>

<file path=ppt/tags/tag5.xml><?xml version="1.0" encoding="utf-8"?>
<p:tagLst xmlns:p="http://schemas.openxmlformats.org/presentationml/2006/main">
  <p:tag name="MH" val="20160220202554"/>
  <p:tag name="MH_LIBRARY" val="GRAPHIC"/>
  <p:tag name="MH_ORDER" val="文本框 2"/>
</p:tagLst>
</file>

<file path=ppt/tags/tag6.xml><?xml version="1.0" encoding="utf-8"?>
<p:tagLst xmlns:p="http://schemas.openxmlformats.org/presentationml/2006/main">
  <p:tag name="MH" val="20160220202554"/>
  <p:tag name="MH_LIBRARY" val="GRAPHIC"/>
  <p:tag name="MH_ORDER" val="Straight Connector 6"/>
</p:tagLst>
</file>

<file path=ppt/tags/tag7.xml><?xml version="1.0" encoding="utf-8"?>
<p:tagLst xmlns:p="http://schemas.openxmlformats.org/presentationml/2006/main">
  <p:tag name="MH" val="20160220202554"/>
  <p:tag name="MH_LIBRARY" val="GRAPHIC"/>
  <p:tag name="MH_ORDER" val="文本框 11"/>
</p:tagLst>
</file>

<file path=ppt/tags/tag8.xml><?xml version="1.0" encoding="utf-8"?>
<p:tagLst xmlns:p="http://schemas.openxmlformats.org/presentationml/2006/main">
  <p:tag name="MH" val="20160220202554"/>
  <p:tag name="MH_LIBRARY" val="GRAPHIC"/>
  <p:tag name="MH_ORDER" val="文本框 8"/>
</p:tagLst>
</file>

<file path=ppt/tags/tag9.xml><?xml version="1.0" encoding="utf-8"?>
<p:tagLst xmlns:p="http://schemas.openxmlformats.org/presentationml/2006/main">
  <p:tag name="MH" val="20160220202554"/>
  <p:tag name="MH_LIBRARY" val="GRAPHIC"/>
  <p:tag name="MH_ORDER" val="文本框 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4697</Words>
  <Application>WPS 演示</Application>
  <PresentationFormat>全屏显示(16:9)</PresentationFormat>
  <Paragraphs>504</Paragraphs>
  <Slides>36</Slides>
  <Notes>36</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36</vt:i4>
      </vt:variant>
    </vt:vector>
  </HeadingPairs>
  <TitlesOfParts>
    <vt:vector size="58" baseType="lpstr">
      <vt:lpstr>Arial</vt:lpstr>
      <vt:lpstr>宋体</vt:lpstr>
      <vt:lpstr>Wingdings</vt:lpstr>
      <vt:lpstr>微软雅黑</vt:lpstr>
      <vt:lpstr>Calibri</vt:lpstr>
      <vt:lpstr>Arial Black</vt:lpstr>
      <vt:lpstr>Times New Roman</vt:lpstr>
      <vt:lpstr>News Gothic MT</vt:lpstr>
      <vt:lpstr>Arial Unicode MS</vt:lpstr>
      <vt:lpstr>Arial Narrow</vt:lpstr>
      <vt:lpstr>Open Sans</vt:lpstr>
      <vt:lpstr>Segoe Print</vt:lpstr>
      <vt:lpstr>经典特宋简</vt:lpstr>
      <vt:lpstr>Arial</vt:lpstr>
      <vt:lpstr>Rockwell</vt:lpstr>
      <vt:lpstr>等线</vt:lpstr>
      <vt:lpstr>Adobe Gothic Std B</vt:lpstr>
      <vt:lpstr>Yu Gothic</vt:lpstr>
      <vt:lpstr>Meiryo</vt:lpstr>
      <vt:lpstr>Yu Gothic UI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156</cp:revision>
  <dcterms:created xsi:type="dcterms:W3CDTF">2016-03-01T14:52:00Z</dcterms:created>
  <dcterms:modified xsi:type="dcterms:W3CDTF">2024-06-06T11:56:22Z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9785EFFD14F940B4A1EBF974E21401D8_13</vt:lpwstr>
  </property>
  <property fmtid="{D5CDD505-2E9C-101B-9397-08002B2CF9AE}" pid="3" name="KSOProductBuildVer">
    <vt:lpwstr>2052-12.1.0.16417</vt:lpwstr>
  </property>
</Properties>
</file>