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5" r:id="rId3"/>
    <p:sldId id="289" r:id="rId5"/>
    <p:sldId id="258" r:id="rId6"/>
    <p:sldId id="320" r:id="rId7"/>
    <p:sldId id="321" r:id="rId8"/>
    <p:sldId id="294" r:id="rId9"/>
    <p:sldId id="299" r:id="rId10"/>
    <p:sldId id="290" r:id="rId11"/>
    <p:sldId id="322" r:id="rId12"/>
    <p:sldId id="297" r:id="rId13"/>
    <p:sldId id="298" r:id="rId14"/>
    <p:sldId id="323" r:id="rId15"/>
    <p:sldId id="300" r:id="rId16"/>
    <p:sldId id="302" r:id="rId17"/>
    <p:sldId id="303" r:id="rId18"/>
    <p:sldId id="308" r:id="rId19"/>
    <p:sldId id="307" r:id="rId20"/>
    <p:sldId id="309" r:id="rId21"/>
    <p:sldId id="278" r:id="rId22"/>
    <p:sldId id="279" r:id="rId23"/>
    <p:sldId id="318" r:id="rId24"/>
    <p:sldId id="281" r:id="rId25"/>
    <p:sldId id="319" r:id="rId26"/>
    <p:sldId id="349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E7"/>
    <a:srgbClr val="F6EDE3"/>
    <a:srgbClr val="E2F3E0"/>
    <a:srgbClr val="F5F1E5"/>
    <a:srgbClr val="F6E7D2"/>
    <a:srgbClr val="DEFCFF"/>
    <a:srgbClr val="A4D7BD"/>
    <a:srgbClr val="D9BECE"/>
    <a:srgbClr val="F7C1AC"/>
    <a:srgbClr val="D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2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6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53D0-5D6D-444D-BE85-053630948C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31B8-350F-4460-BD40-6C5F80C06D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9807C-DC9E-4E16-9F40-A77C771F5D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2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4.png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image" Target="../media/image3.png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openxmlformats.org/officeDocument/2006/relationships/tags" Target="../tags/tag15.xml"/><Relationship Id="rId2" Type="http://schemas.openxmlformats.org/officeDocument/2006/relationships/image" Target="../media/image25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tags" Target="../tags/tag13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14.xml"/><Relationship Id="rId2" Type="http://schemas.openxmlformats.org/officeDocument/2006/relationships/image" Target="../media/image19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PA_组合 78"/>
          <p:cNvGrpSpPr/>
          <p:nvPr>
            <p:custDataLst>
              <p:tags r:id="rId1"/>
            </p:custDataLst>
          </p:nvPr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3" name="PA_图片 8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225" y="2746560"/>
            <a:ext cx="3094692" cy="1795394"/>
          </a:xfrm>
          <a:prstGeom prst="rect">
            <a:avLst/>
          </a:prstGeom>
        </p:spPr>
      </p:pic>
      <p:sp>
        <p:nvSpPr>
          <p:cNvPr id="74" name="PA_任意多边形 73"/>
          <p:cNvSpPr/>
          <p:nvPr>
            <p:custDataLst>
              <p:tags r:id="rId4"/>
            </p:custDataLst>
          </p:nvPr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PA_任意多边形 74"/>
          <p:cNvSpPr/>
          <p:nvPr>
            <p:custDataLst>
              <p:tags r:id="rId5"/>
            </p:custDataLst>
          </p:nvPr>
        </p:nvSpPr>
        <p:spPr>
          <a:xfrm>
            <a:off x="-2191619" y="40165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8" name="PA_组合 87"/>
          <p:cNvGrpSpPr/>
          <p:nvPr>
            <p:custDataLst>
              <p:tags r:id="rId6"/>
            </p:custDataLst>
          </p:nvPr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A_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303" y="-1074429"/>
            <a:ext cx="4437206" cy="7838251"/>
          </a:xfrm>
          <a:prstGeom prst="rect">
            <a:avLst/>
          </a:prstGeom>
        </p:spPr>
      </p:pic>
      <p:grpSp>
        <p:nvGrpSpPr>
          <p:cNvPr id="76" name="PA_组合 75"/>
          <p:cNvGrpSpPr/>
          <p:nvPr>
            <p:custDataLst>
              <p:tags r:id="rId9"/>
            </p:custDataLst>
          </p:nvPr>
        </p:nvGrpSpPr>
        <p:grpSpPr>
          <a:xfrm>
            <a:off x="-3320052" y="4644916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2" name="PA_任意多边形 81"/>
          <p:cNvSpPr/>
          <p:nvPr>
            <p:custDataLst>
              <p:tags r:id="rId10"/>
            </p:custDataLst>
          </p:nvPr>
        </p:nvSpPr>
        <p:spPr>
          <a:xfrm rot="234299">
            <a:off x="-3579927" y="4976399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PA_文本框 4"/>
          <p:cNvSpPr txBox="1"/>
          <p:nvPr>
            <p:custDataLst>
              <p:tags r:id="rId11"/>
            </p:custDataLst>
          </p:nvPr>
        </p:nvSpPr>
        <p:spPr>
          <a:xfrm>
            <a:off x="3857176" y="4909087"/>
            <a:ext cx="4494033" cy="14134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spc="300" dirty="0">
                <a:latin typeface="+mj-ea"/>
                <a:ea typeface="+mj-ea"/>
              </a:rPr>
              <a:t>文艺</a:t>
            </a:r>
            <a:r>
              <a:rPr lang="zh-CN" altLang="en-US" sz="3600" b="1" spc="300" dirty="0" smtClean="0">
                <a:latin typeface="+mj-ea"/>
                <a:ea typeface="+mj-ea"/>
              </a:rPr>
              <a:t>卡通主题</a:t>
            </a:r>
            <a:r>
              <a:rPr lang="zh-CN" altLang="en-US" sz="3600" b="1" spc="300" dirty="0">
                <a:latin typeface="+mj-ea"/>
                <a:ea typeface="+mj-ea"/>
              </a:rPr>
              <a:t>模板</a:t>
            </a:r>
            <a:endParaRPr lang="zh-CN" altLang="en-US" sz="3600" b="1" spc="300" dirty="0"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99" name="PA_图片 9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179" y="1175668"/>
            <a:ext cx="1893328" cy="2551179"/>
          </a:xfrm>
          <a:prstGeom prst="rect">
            <a:avLst/>
          </a:prstGeom>
        </p:spPr>
      </p:pic>
      <p:sp>
        <p:nvSpPr>
          <p:cNvPr id="65" name="PA_文本框 64"/>
          <p:cNvSpPr txBox="1"/>
          <p:nvPr>
            <p:custDataLst>
              <p:tags r:id="rId14"/>
            </p:custDataLst>
          </p:nvPr>
        </p:nvSpPr>
        <p:spPr>
          <a:xfrm>
            <a:off x="3973792" y="5788082"/>
            <a:ext cx="4077135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89BDD3"/>
                </a:solidFill>
                <a:latin typeface="+mn-ea"/>
              </a:rPr>
              <a:t>TEMPLATEDESIGNED </a:t>
            </a:r>
            <a:r>
              <a:rPr lang="en-US" altLang="zh-CN" sz="1400" dirty="0">
                <a:solidFill>
                  <a:srgbClr val="89BDD3"/>
                </a:solidFill>
                <a:latin typeface="+mn-ea"/>
              </a:rPr>
              <a:t>BY </a:t>
            </a:r>
            <a:r>
              <a:rPr lang="en-US" altLang="zh-CN" sz="1400" dirty="0" err="1" smtClean="0">
                <a:solidFill>
                  <a:srgbClr val="89BDD3"/>
                </a:solidFill>
                <a:latin typeface="+mn-ea"/>
              </a:rPr>
              <a:t>baotuwang</a:t>
            </a:r>
            <a:endParaRPr lang="en-US" altLang="zh-CN" sz="1400" dirty="0">
              <a:solidFill>
                <a:srgbClr val="89BDD3"/>
              </a:solidFill>
              <a:latin typeface="+mn-ea"/>
            </a:endParaRPr>
          </a:p>
          <a:p>
            <a:pPr algn="ctr"/>
            <a:endParaRPr lang="en-US" altLang="zh-CN" sz="1400" dirty="0">
              <a:solidFill>
                <a:srgbClr val="89BDD3"/>
              </a:solidFill>
              <a:latin typeface="+mn-ea"/>
            </a:endParaRPr>
          </a:p>
          <a:p>
            <a:pPr algn="ctr"/>
            <a:endParaRPr lang="zh-CN" altLang="en-US" sz="1400" dirty="0"/>
          </a:p>
        </p:txBody>
      </p:sp>
      <p:pic>
        <p:nvPicPr>
          <p:cNvPr id="3" name="PA_图片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01" y="284358"/>
            <a:ext cx="2149070" cy="2021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0.07578 4.44444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1354 -0.0055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22 -0.00092 L -1.66667E-6 -4.4444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5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5" grpId="0"/>
      <p:bldP spid="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26" y="1002281"/>
            <a:ext cx="4246120" cy="58970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317375" y="4389666"/>
            <a:ext cx="1569482" cy="2119085"/>
          </a:xfrm>
          <a:prstGeom prst="roundRect">
            <a:avLst>
              <a:gd name="adj" fmla="val 6957"/>
            </a:avLst>
          </a:prstGeom>
          <a:solidFill>
            <a:schemeClr val="accent2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72342" y="2714171"/>
            <a:ext cx="4525033" cy="3236686"/>
          </a:xfrm>
          <a:prstGeom prst="roundRect">
            <a:avLst>
              <a:gd name="adj" fmla="val 6073"/>
            </a:avLst>
          </a:prstGeom>
          <a:solidFill>
            <a:schemeClr val="accent4"/>
          </a:solidFill>
          <a:ln w="381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375" y="789215"/>
            <a:ext cx="6007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>
                <a:solidFill>
                  <a:srgbClr val="76BCBF"/>
                </a:solidFill>
              </a:rPr>
              <a:t>请输入您的标题</a:t>
            </a:r>
            <a:endParaRPr lang="zh-CN" altLang="en-US" sz="3600">
              <a:solidFill>
                <a:srgbClr val="76BCB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375" y="1620212"/>
            <a:ext cx="5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</a:lstStyle>
          <a:p>
            <a:pPr algn="l"/>
            <a:r>
              <a:rPr lang="en-US" altLang="zh-CN" b="0" smtClean="0">
                <a:solidFill>
                  <a:prstClr val="black">
                    <a:lumMod val="50000"/>
                    <a:lumOff val="50000"/>
                  </a:prstClr>
                </a:solidFill>
                <a:latin typeface="+mn-ea"/>
                <a:ea typeface="+mn-ea"/>
              </a:rPr>
              <a:t>Lorem ipsum dolor sit amet, consectetur adipisicing elit</a:t>
            </a:r>
            <a:endParaRPr lang="zh-CN" altLang="en-US" b="0" dirty="0">
              <a:solidFill>
                <a:prstClr val="black">
                  <a:lumMod val="50000"/>
                  <a:lumOff val="50000"/>
                </a:prstClr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2342" y="2824437"/>
            <a:ext cx="46281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 ad minim </a:t>
            </a:r>
            <a:r>
              <a:rPr lang="en-US" altLang="zh-CN" dirty="0" err="1"/>
              <a:t>veniam</a:t>
            </a:r>
            <a:r>
              <a:rPr lang="en-US" altLang="zh-CN" dirty="0"/>
              <a:t>,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nostrud</a:t>
            </a:r>
            <a:r>
              <a:rPr lang="en-US" altLang="zh-CN" dirty="0"/>
              <a:t> exercitation </a:t>
            </a:r>
            <a:r>
              <a:rPr lang="en-US" altLang="zh-CN" dirty="0" err="1"/>
              <a:t>ullamco</a:t>
            </a:r>
            <a:r>
              <a:rPr lang="en-US" altLang="zh-CN" dirty="0"/>
              <a:t> </a:t>
            </a:r>
            <a:r>
              <a:rPr lang="en-US" altLang="zh-CN" dirty="0" err="1"/>
              <a:t>laboris</a:t>
            </a:r>
            <a:r>
              <a:rPr lang="en-US" altLang="zh-CN" dirty="0"/>
              <a:t> nisi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aliquip</a:t>
            </a:r>
            <a:r>
              <a:rPr lang="en-US" altLang="zh-CN" dirty="0"/>
              <a:t> ex </a:t>
            </a:r>
            <a:r>
              <a:rPr lang="en-US" altLang="zh-CN" dirty="0" err="1"/>
              <a:t>ea</a:t>
            </a:r>
            <a:r>
              <a:rPr lang="en-US" altLang="zh-CN" dirty="0"/>
              <a:t> </a:t>
            </a:r>
            <a:r>
              <a:rPr lang="en-US" altLang="zh-CN" dirty="0" err="1"/>
              <a:t>commodo</a:t>
            </a:r>
            <a:r>
              <a:rPr lang="en-US" altLang="zh-CN" dirty="0"/>
              <a:t> </a:t>
            </a:r>
            <a:r>
              <a:rPr lang="en-US" altLang="zh-CN" dirty="0" err="1"/>
              <a:t>consequat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463" y="2031121"/>
            <a:ext cx="1542291" cy="3919736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24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24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24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7" y="2029372"/>
            <a:ext cx="2766540" cy="24106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518" y="2029372"/>
            <a:ext cx="2766540" cy="24106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227" y="2029372"/>
            <a:ext cx="2766540" cy="24106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445" y="2839543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latin typeface="+mj-ea"/>
                <a:ea typeface="+mj-ea"/>
                <a:cs typeface="+mn-ea"/>
                <a:sym typeface="+mn-lt"/>
              </a:rPr>
              <a:t>可耐小云朵</a:t>
            </a:r>
            <a:endParaRPr lang="zh-CN" altLang="en-US" sz="2400" spc="3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80945" y="2839542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latin typeface="+mj-ea"/>
                <a:ea typeface="+mj-ea"/>
                <a:cs typeface="+mn-ea"/>
                <a:sym typeface="+mn-lt"/>
              </a:rPr>
              <a:t>可耐小云朵</a:t>
            </a:r>
            <a:endParaRPr lang="zh-CN" altLang="en-US" sz="2400" spc="3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2722" y="2839541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 dirty="0" smtClean="0">
                <a:latin typeface="+mj-ea"/>
                <a:ea typeface="+mj-ea"/>
                <a:cs typeface="+mn-ea"/>
                <a:sym typeface="+mn-lt"/>
              </a:rPr>
              <a:t>可耐小云朵</a:t>
            </a:r>
            <a:endParaRPr lang="zh-CN" altLang="en-US" sz="2400" spc="3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0819" y="4358284"/>
            <a:ext cx="3066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</a:t>
            </a:r>
            <a:r>
              <a:rPr lang="zh-CN" altLang="en-US" sz="1400" spc="3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your </a:t>
            </a:r>
            <a:endParaRPr lang="en-US" altLang="zh-CN" sz="1400" spc="30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r>
              <a:rPr lang="zh-CN" altLang="en-US" sz="1400" spc="30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business 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report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62533" y="4358284"/>
            <a:ext cx="3066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</a:t>
            </a:r>
            <a:r>
              <a:rPr lang="zh-CN" altLang="en-US" sz="1400" spc="3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your </a:t>
            </a:r>
            <a:endParaRPr lang="en-US" altLang="zh-CN" sz="1400" spc="30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r>
              <a:rPr lang="zh-CN" altLang="en-US" sz="1400" spc="30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business 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report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20241" y="4358280"/>
            <a:ext cx="30669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This power-point is a multipurpose power-point template perfect for </a:t>
            </a:r>
            <a:r>
              <a:rPr lang="zh-CN" altLang="en-US" sz="1400" spc="30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your </a:t>
            </a:r>
            <a:r>
              <a:rPr lang="zh-CN" altLang="en-US" sz="1400" spc="30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busin</a:t>
            </a:r>
            <a:endParaRPr lang="en-US" altLang="zh-CN" sz="1400" spc="30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r>
              <a:rPr lang="zh-CN" altLang="en-US" sz="1400" spc="30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ess </a:t>
            </a:r>
            <a:r>
              <a:rPr lang="zh-CN" altLang="en-US" sz="14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sym typeface="+mn-lt"/>
              </a:rPr>
              <a:t>report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  <a:p>
            <a:pPr algn="ctr"/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1"/>
          <a:stretch>
            <a:fillRect/>
          </a:stretch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4" name="图片 3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206" y="644857"/>
            <a:ext cx="6131291" cy="604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412" y="784492"/>
            <a:ext cx="3318859" cy="590715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56502" y="2643937"/>
            <a:ext cx="37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rgbClr val="3AB7AD"/>
                </a:solidFill>
              </a:rPr>
              <a:t>卡通可爱犀牛</a:t>
            </a:r>
            <a:endParaRPr lang="zh-CN" altLang="en-US" dirty="0">
              <a:solidFill>
                <a:srgbClr val="3AB7AD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9322" y="3271618"/>
            <a:ext cx="3543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 smtClean="0">
                <a:solidFill>
                  <a:srgbClr val="152850"/>
                </a:solidFill>
              </a:rPr>
              <a:t>.</a:t>
            </a:r>
            <a:endParaRPr lang="en-US" altLang="zh-CN" sz="1400" spc="300" dirty="0" smtClean="0">
              <a:solidFill>
                <a:srgbClr val="152850"/>
              </a:solidFill>
            </a:endParaRPr>
          </a:p>
          <a:p>
            <a:pPr algn="ctr"/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 smtClean="0">
                <a:solidFill>
                  <a:srgbClr val="152850"/>
                </a:solidFill>
              </a:rPr>
              <a:t>ut</a:t>
            </a:r>
            <a:endParaRPr lang="zh-CN" altLang="en-US" sz="1400" spc="300" dirty="0" smtClean="0">
              <a:solidFill>
                <a:srgbClr val="15285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任意多边形 73"/>
          <p:cNvSpPr/>
          <p:nvPr/>
        </p:nvSpPr>
        <p:spPr>
          <a:xfrm>
            <a:off x="-2228630" y="-358683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-2270346" y="-3782320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45" y="518791"/>
            <a:ext cx="2994478" cy="5988956"/>
          </a:xfrm>
          <a:prstGeom prst="rect">
            <a:avLst/>
          </a:prstGeom>
        </p:spPr>
      </p:pic>
      <p:sp>
        <p:nvSpPr>
          <p:cNvPr id="72" name="任意多边形 71"/>
          <p:cNvSpPr/>
          <p:nvPr/>
        </p:nvSpPr>
        <p:spPr>
          <a:xfrm>
            <a:off x="-2318842" y="464660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6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8 h 6380086"/>
              <a:gd name="connsiteX12" fmla="*/ 16741983 w 16791657"/>
              <a:gd name="connsiteY12" fmla="*/ 3332453 h 6380086"/>
              <a:gd name="connsiteX13" fmla="*/ 15375685 w 16791657"/>
              <a:gd name="connsiteY13" fmla="*/ 4321795 h 6380086"/>
              <a:gd name="connsiteX14" fmla="*/ 14886573 w 16791657"/>
              <a:gd name="connsiteY14" fmla="*/ 5169536 h 6380086"/>
              <a:gd name="connsiteX15" fmla="*/ 13221306 w 16791657"/>
              <a:gd name="connsiteY15" fmla="*/ 5272179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1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0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9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69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2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6"/>
                </a:lnTo>
                <a:lnTo>
                  <a:pt x="15751732" y="823435"/>
                </a:lnTo>
                <a:cubicBezTo>
                  <a:pt x="16099553" y="938803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8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5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79"/>
                </a:cubicBezTo>
                <a:cubicBezTo>
                  <a:pt x="13052101" y="5722573"/>
                  <a:pt x="12599022" y="6066873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29"/>
                  <a:pt x="8206270" y="5816159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1"/>
                </a:cubicBezTo>
                <a:cubicBezTo>
                  <a:pt x="5756012" y="5889535"/>
                  <a:pt x="5372025" y="6233835"/>
                  <a:pt x="4890854" y="6343523"/>
                </a:cubicBezTo>
                <a:cubicBezTo>
                  <a:pt x="4323848" y="6472761"/>
                  <a:pt x="3732083" y="6252524"/>
                  <a:pt x="3407932" y="5791492"/>
                </a:cubicBezTo>
                <a:cubicBezTo>
                  <a:pt x="2642845" y="6229091"/>
                  <a:pt x="1649141" y="5983121"/>
                  <a:pt x="1205110" y="5246075"/>
                </a:cubicBezTo>
                <a:cubicBezTo>
                  <a:pt x="768920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3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0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5"/>
                  <a:pt x="2331694" y="580410"/>
                  <a:pt x="2897255" y="894521"/>
                </a:cubicBezTo>
                <a:lnTo>
                  <a:pt x="2897559" y="894049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500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69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60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334190" y="5470026"/>
            <a:ext cx="8189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69" name="文本框 68"/>
          <p:cNvSpPr txBox="1"/>
          <p:nvPr/>
        </p:nvSpPr>
        <p:spPr>
          <a:xfrm>
            <a:off x="1996693" y="529793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latin typeface="+mj-ea"/>
                <a:ea typeface="+mj-ea"/>
              </a:rPr>
              <a:t>“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510476" y="588851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mtClean="0">
                <a:latin typeface="+mj-ea"/>
                <a:ea typeface="+mj-ea"/>
              </a:rPr>
              <a:t>”</a:t>
            </a:r>
            <a:endParaRPr lang="zh-CN" altLang="en-US" sz="44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04557 -0.09467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47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68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20982" y="4055708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rot="5400000">
            <a:off x="9385326" y="4230115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20982" y="4055708"/>
            <a:ext cx="5076564" cy="5040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19514" y="407690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charset="-122"/>
              </a:rPr>
              <a:t>75%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20982" y="4991812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rot="5400000">
            <a:off x="9385326" y="5166219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20982" y="4991812"/>
            <a:ext cx="673274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59588" y="5013008"/>
            <a:ext cx="72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charset="-122"/>
              </a:rPr>
              <a:t>100%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520982" y="745225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9385326" y="919632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20982" y="745225"/>
            <a:ext cx="1683187" cy="5040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17910" y="766421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charset="-122"/>
              </a:rPr>
              <a:t>25%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520982" y="1681329"/>
            <a:ext cx="6732748" cy="504056"/>
          </a:xfrm>
          <a:prstGeom prst="roundRect">
            <a:avLst>
              <a:gd name="adj" fmla="val 50000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9385326" y="1855736"/>
            <a:ext cx="180081" cy="155242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20982" y="1681329"/>
            <a:ext cx="3366374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17910" y="1702525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 Light" panose="020B0502040204020203" charset="-122"/>
              </a:rPr>
              <a:t>50%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微软雅黑 Light" panose="020B0502040204020203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-23584"/>
            <a:ext cx="2871024" cy="28710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3279488"/>
            <a:ext cx="2770944" cy="2770944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78" y="2698293"/>
            <a:ext cx="1766144" cy="2310369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6" y="3468509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第三部分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lang="zh-CN" altLang="en-US" dirty="0" smtClean="0"/>
              <a:t>我是你的小呀小可爱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1"/>
            <a:ext cx="90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989" y="2791639"/>
            <a:ext cx="1766144" cy="2310369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chemeClr val="accent1"/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234299">
            <a:off x="-3606038" y="-3960445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/>
        </p:grpSpPr>
        <p:sp>
          <p:nvSpPr>
            <p:cNvPr id="82" name="云形 81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云形 82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solidFill>
            <a:schemeClr val="accent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chemeClr val="accent4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16" name="组合 115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117" name="云形 11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云形 11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106" name="云形 105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云形 114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10090" y="5470026"/>
            <a:ext cx="8189794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endParaRPr lang="en-US" altLang="zh-CN" sz="1400" spc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1400" spc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27407" y="529793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latin typeface="+mj-ea"/>
                <a:ea typeface="+mj-ea"/>
              </a:rPr>
              <a:t>“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186376" y="588851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mtClean="0">
                <a:latin typeface="+mj-ea"/>
                <a:ea typeface="+mj-ea"/>
              </a:rPr>
              <a:t>”</a:t>
            </a:r>
            <a:endParaRPr lang="zh-CN" altLang="en-US" sz="4400">
              <a:latin typeface="+mj-ea"/>
              <a:ea typeface="+mj-ea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42" y="122596"/>
            <a:ext cx="3768433" cy="6657975"/>
          </a:xfrm>
          <a:prstGeom prst="rect">
            <a:avLst/>
          </a:prstGeom>
        </p:spPr>
      </p:pic>
      <p:sp>
        <p:nvSpPr>
          <p:cNvPr id="85" name="椭圆 84"/>
          <p:cNvSpPr/>
          <p:nvPr/>
        </p:nvSpPr>
        <p:spPr>
          <a:xfrm>
            <a:off x="6469384" y="1855332"/>
            <a:ext cx="568042" cy="56804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7122160" y="2378837"/>
            <a:ext cx="420881" cy="42088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7711382" y="2821273"/>
            <a:ext cx="280105" cy="28010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文本框 88"/>
          <p:cNvSpPr txBox="1"/>
          <p:nvPr/>
        </p:nvSpPr>
        <p:spPr>
          <a:xfrm>
            <a:off x="1686829" y="3752804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dirty="0">
                <a:solidFill>
                  <a:schemeClr val="tx1"/>
                </a:solidFill>
              </a:rPr>
              <a:t>请输入您的标题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3646 -0.0671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3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" grpId="0"/>
      <p:bldP spid="80" grpId="0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1943" y="4947301"/>
            <a:ext cx="21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6603" y="4947301"/>
            <a:ext cx="21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22465" y="4947301"/>
            <a:ext cx="2162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you may post text here . 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042456" y="5101812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927342" y="5096572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65829" y="5096571"/>
            <a:ext cx="399487" cy="399487"/>
          </a:xfrm>
          <a:prstGeom prst="ellipse">
            <a:avLst/>
          </a:prstGeom>
          <a:noFill/>
          <a:ln>
            <a:solidFill>
              <a:srgbClr val="914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48" y="2158754"/>
            <a:ext cx="1439709" cy="22345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08" y="2158754"/>
            <a:ext cx="1439709" cy="22345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59" y="2158754"/>
            <a:ext cx="1439709" cy="2234549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13765" y="1160788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3600" dirty="0">
                <a:solidFill>
                  <a:schemeClr val="tx1"/>
                </a:solidFill>
              </a:rPr>
              <a:t>请输入您的标题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6" y="3468509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第四部分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lang="zh-CN" altLang="en-US" dirty="0" smtClean="0"/>
              <a:t>我是你的小呀小可爱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1"/>
            <a:ext cx="90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ctr"/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pPr algn="ctr"/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67" y="147508"/>
            <a:ext cx="2685092" cy="3732268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302"/>
            <a:ext cx="5322513" cy="34751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89408" y="4340739"/>
            <a:ext cx="6602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Click here to modify the text , Click here to modify the text , Click here to modify the text , Click here to modify the text , Click here to modify the text , Click here to modify the text , Click here to modify the text.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  <a:sym typeface="+mn-lt"/>
              </a:rPr>
              <a:t>Click here to modify the text , Click here to modify the text , Click here to modify the text.</a:t>
            </a:r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  <a:p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  <a:sym typeface="+mn-lt"/>
            </a:endParaRPr>
          </a:p>
        </p:txBody>
      </p:sp>
      <p:sp>
        <p:nvSpPr>
          <p:cNvPr id="4" name="文本框 100"/>
          <p:cNvSpPr txBox="1">
            <a:spLocks noChangeArrowheads="1"/>
          </p:cNvSpPr>
          <p:nvPr/>
        </p:nvSpPr>
        <p:spPr bwMode="auto">
          <a:xfrm>
            <a:off x="5589409" y="3702079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Freeform 53"/>
          <p:cNvSpPr/>
          <p:nvPr/>
        </p:nvSpPr>
        <p:spPr bwMode="auto">
          <a:xfrm>
            <a:off x="8544064" y="3702079"/>
            <a:ext cx="658448" cy="402929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F4C6AC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41"/>
          <a:stretch>
            <a:fillRect/>
          </a:stretch>
        </p:blipFill>
        <p:spPr>
          <a:xfrm>
            <a:off x="0" y="94434"/>
            <a:ext cx="12192000" cy="2820216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9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云形 80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云形 81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108" y="-871255"/>
            <a:ext cx="5130794" cy="6715125"/>
          </a:xfrm>
          <a:prstGeom prst="rect">
            <a:avLst/>
          </a:prstGeom>
        </p:spPr>
      </p:pic>
      <p:sp>
        <p:nvSpPr>
          <p:cNvPr id="83" name="任意多边形 82"/>
          <p:cNvSpPr/>
          <p:nvPr/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>
            <a:off x="-2191619" y="39784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234596" y="4760104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9" name="云形 108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任意多边形 96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5" name="任意多边形 94"/>
          <p:cNvSpPr/>
          <p:nvPr/>
        </p:nvSpPr>
        <p:spPr>
          <a:xfrm rot="234299">
            <a:off x="-3710391" y="5222962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等腰三角形 73"/>
          <p:cNvSpPr/>
          <p:nvPr/>
        </p:nvSpPr>
        <p:spPr>
          <a:xfrm rot="5400000">
            <a:off x="5465696" y="2497389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648016" y="2250936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 flipH="1">
            <a:off x="5746182" y="2327880"/>
            <a:ext cx="2693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a multipurpose 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" name="等腰三角形 83"/>
          <p:cNvSpPr/>
          <p:nvPr/>
        </p:nvSpPr>
        <p:spPr>
          <a:xfrm rot="5400000">
            <a:off x="5465696" y="3303974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648016" y="3057521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 flipH="1">
            <a:off x="5746181" y="3134465"/>
            <a:ext cx="262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a multipurpose </a:t>
            </a:r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8" name="等腰三角形 87"/>
          <p:cNvSpPr/>
          <p:nvPr/>
        </p:nvSpPr>
        <p:spPr>
          <a:xfrm rot="5400000">
            <a:off x="9211243" y="2484355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393563" y="2237902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0" name="文本框 89"/>
          <p:cNvSpPr txBox="1"/>
          <p:nvPr/>
        </p:nvSpPr>
        <p:spPr>
          <a:xfrm flipH="1">
            <a:off x="9491729" y="2314846"/>
            <a:ext cx="2768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a multipurpose </a:t>
            </a:r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1" name="等腰三角形 90"/>
          <p:cNvSpPr/>
          <p:nvPr/>
        </p:nvSpPr>
        <p:spPr>
          <a:xfrm rot="5400000">
            <a:off x="9211243" y="3290940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8393563" y="3044487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93" name="文本框 92"/>
          <p:cNvSpPr txBox="1"/>
          <p:nvPr/>
        </p:nvSpPr>
        <p:spPr>
          <a:xfrm flipH="1">
            <a:off x="9491729" y="3121431"/>
            <a:ext cx="2628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可耐小狐狸</a:t>
            </a:r>
            <a:endParaRPr lang="en-US" altLang="zh-CN" dirty="0" smtClean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This power-point is </a:t>
            </a:r>
            <a:r>
              <a: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a multipurpose </a:t>
            </a:r>
            <a:r>
              <a:rPr lang="en-US" altLang="zh-CN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power-point template. 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9355" y="115805"/>
            <a:ext cx="437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目 录 </a:t>
            </a:r>
            <a:r>
              <a:rPr lang="en-US" altLang="zh-CN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CONTENT</a:t>
            </a:r>
            <a:endParaRPr lang="zh-CN" altLang="en-US" sz="360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-1715" y="6067073"/>
            <a:ext cx="12192000" cy="5379964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84" grpId="0" animBg="1"/>
      <p:bldP spid="85" grpId="0"/>
      <p:bldP spid="87" grpId="0"/>
      <p:bldP spid="88" grpId="0" animBg="1"/>
      <p:bldP spid="89" grpId="0"/>
      <p:bldP spid="90" grpId="0"/>
      <p:bldP spid="91" grpId="0" animBg="1"/>
      <p:bldP spid="92" grpId="0"/>
      <p:bldP spid="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3" y="1680910"/>
            <a:ext cx="8425290" cy="46201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181475" y="2950089"/>
            <a:ext cx="38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eiusmod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tempor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incididunt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labore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dolore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magna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aliqua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altLang="zh-CN" sz="1400" spc="3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US" altLang="zh-CN" sz="1400" spc="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eiusmod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tempor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incididunt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endParaRPr lang="zh-CN" altLang="en-US" sz="1400" spc="3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647700"/>
            <a:ext cx="942975" cy="99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7" y="3609975"/>
            <a:ext cx="723900" cy="704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5920877"/>
            <a:ext cx="819150" cy="714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695325"/>
            <a:ext cx="895350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87" y="3609975"/>
            <a:ext cx="571500" cy="76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63" y="5468439"/>
            <a:ext cx="752475" cy="9048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51" y="12660"/>
            <a:ext cx="1769263" cy="2384007"/>
          </a:xfrm>
          <a:prstGeom prst="rect">
            <a:avLst/>
          </a:prstGeom>
        </p:spPr>
      </p:pic>
      <p:sp>
        <p:nvSpPr>
          <p:cNvPr id="11" name="文本框 100"/>
          <p:cNvSpPr txBox="1">
            <a:spLocks noChangeArrowheads="1"/>
          </p:cNvSpPr>
          <p:nvPr/>
        </p:nvSpPr>
        <p:spPr bwMode="auto">
          <a:xfrm>
            <a:off x="4618672" y="815488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9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chemeClr val="accent2"/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4" name="任意多边形 73"/>
          <p:cNvSpPr/>
          <p:nvPr/>
        </p:nvSpPr>
        <p:spPr>
          <a:xfrm>
            <a:off x="-2228630" y="-358683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" name="任意多边形 70"/>
          <p:cNvSpPr/>
          <p:nvPr/>
        </p:nvSpPr>
        <p:spPr>
          <a:xfrm>
            <a:off x="-2270346" y="-3782320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7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9 h 6380086"/>
              <a:gd name="connsiteX12" fmla="*/ 16741983 w 16791657"/>
              <a:gd name="connsiteY12" fmla="*/ 3332453 h 6380086"/>
              <a:gd name="connsiteX13" fmla="*/ 15375685 w 16791657"/>
              <a:gd name="connsiteY13" fmla="*/ 4321796 h 6380086"/>
              <a:gd name="connsiteX14" fmla="*/ 14886573 w 16791657"/>
              <a:gd name="connsiteY14" fmla="*/ 5169536 h 6380086"/>
              <a:gd name="connsiteX15" fmla="*/ 13221306 w 16791657"/>
              <a:gd name="connsiteY15" fmla="*/ 5272180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2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1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8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70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3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7"/>
                </a:lnTo>
                <a:lnTo>
                  <a:pt x="15751732" y="823435"/>
                </a:lnTo>
                <a:cubicBezTo>
                  <a:pt x="16099553" y="938802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9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6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80"/>
                </a:cubicBezTo>
                <a:cubicBezTo>
                  <a:pt x="13052101" y="5722573"/>
                  <a:pt x="12599022" y="6066874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30"/>
                  <a:pt x="8206270" y="5816160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2"/>
                </a:cubicBezTo>
                <a:cubicBezTo>
                  <a:pt x="5756012" y="5889535"/>
                  <a:pt x="5372025" y="6233836"/>
                  <a:pt x="4890854" y="6343523"/>
                </a:cubicBezTo>
                <a:cubicBezTo>
                  <a:pt x="4323848" y="6472761"/>
                  <a:pt x="3732082" y="6252524"/>
                  <a:pt x="3407932" y="5791492"/>
                </a:cubicBezTo>
                <a:cubicBezTo>
                  <a:pt x="2642845" y="6229092"/>
                  <a:pt x="1649141" y="5983122"/>
                  <a:pt x="1205110" y="5246075"/>
                </a:cubicBezTo>
                <a:cubicBezTo>
                  <a:pt x="768921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4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1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4"/>
                  <a:pt x="2331694" y="580410"/>
                  <a:pt x="2897255" y="894521"/>
                </a:cubicBezTo>
                <a:lnTo>
                  <a:pt x="2897559" y="894048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499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70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59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3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04" y="1171288"/>
            <a:ext cx="3405007" cy="4227327"/>
          </a:xfrm>
          <a:prstGeom prst="rect">
            <a:avLst/>
          </a:prstGeom>
        </p:spPr>
      </p:pic>
      <p:sp>
        <p:nvSpPr>
          <p:cNvPr id="72" name="任意多边形 71"/>
          <p:cNvSpPr/>
          <p:nvPr/>
        </p:nvSpPr>
        <p:spPr>
          <a:xfrm>
            <a:off x="-2318842" y="4646601"/>
            <a:ext cx="16791657" cy="6380086"/>
          </a:xfrm>
          <a:custGeom>
            <a:avLst/>
            <a:gdLst>
              <a:gd name="connsiteX0" fmla="*/ 12680636 w 16791657"/>
              <a:gd name="connsiteY0" fmla="*/ 18 h 6380086"/>
              <a:gd name="connsiteX1" fmla="*/ 13438378 w 16791657"/>
              <a:gd name="connsiteY1" fmla="*/ 249903 h 6380086"/>
              <a:gd name="connsiteX2" fmla="*/ 13520675 w 16791657"/>
              <a:gd name="connsiteY2" fmla="*/ 325570 h 6380086"/>
              <a:gd name="connsiteX3" fmla="*/ 13529282 w 16791657"/>
              <a:gd name="connsiteY3" fmla="*/ 316124 h 6380086"/>
              <a:gd name="connsiteX4" fmla="*/ 13521400 w 16791657"/>
              <a:gd name="connsiteY4" fmla="*/ 326236 h 6380086"/>
              <a:gd name="connsiteX5" fmla="*/ 13532448 w 16791657"/>
              <a:gd name="connsiteY5" fmla="*/ 336394 h 6380086"/>
              <a:gd name="connsiteX6" fmla="*/ 14903129 w 16791657"/>
              <a:gd name="connsiteY6" fmla="*/ 78923 h 6380086"/>
              <a:gd name="connsiteX7" fmla="*/ 15598207 w 16791657"/>
              <a:gd name="connsiteY7" fmla="*/ 781325 h 6380086"/>
              <a:gd name="connsiteX8" fmla="*/ 15601969 w 16791657"/>
              <a:gd name="connsiteY8" fmla="*/ 782356 h 6380086"/>
              <a:gd name="connsiteX9" fmla="*/ 15751732 w 16791657"/>
              <a:gd name="connsiteY9" fmla="*/ 823435 h 6380086"/>
              <a:gd name="connsiteX10" fmla="*/ 16490245 w 16791657"/>
              <a:gd name="connsiteY10" fmla="*/ 1463025 h 6380086"/>
              <a:gd name="connsiteX11" fmla="*/ 16450318 w 16791657"/>
              <a:gd name="connsiteY11" fmla="*/ 2202228 h 6380086"/>
              <a:gd name="connsiteX12" fmla="*/ 16741983 w 16791657"/>
              <a:gd name="connsiteY12" fmla="*/ 3332453 h 6380086"/>
              <a:gd name="connsiteX13" fmla="*/ 15375685 w 16791657"/>
              <a:gd name="connsiteY13" fmla="*/ 4321795 h 6380086"/>
              <a:gd name="connsiteX14" fmla="*/ 14886573 w 16791657"/>
              <a:gd name="connsiteY14" fmla="*/ 5169536 h 6380086"/>
              <a:gd name="connsiteX15" fmla="*/ 13221306 w 16791657"/>
              <a:gd name="connsiteY15" fmla="*/ 5272179 h 6380086"/>
              <a:gd name="connsiteX16" fmla="*/ 12031272 w 16791657"/>
              <a:gd name="connsiteY16" fmla="*/ 6176561 h 6380086"/>
              <a:gd name="connsiteX17" fmla="*/ 10281524 w 16791657"/>
              <a:gd name="connsiteY17" fmla="*/ 5624530 h 6380086"/>
              <a:gd name="connsiteX18" fmla="*/ 7682344 w 16791657"/>
              <a:gd name="connsiteY18" fmla="*/ 5079113 h 6380086"/>
              <a:gd name="connsiteX19" fmla="*/ 7534230 w 16791657"/>
              <a:gd name="connsiteY19" fmla="*/ 5082360 h 6380086"/>
              <a:gd name="connsiteX20" fmla="*/ 7485072 w 16791657"/>
              <a:gd name="connsiteY20" fmla="*/ 5160110 h 6380086"/>
              <a:gd name="connsiteX21" fmla="*/ 7310739 w 16791657"/>
              <a:gd name="connsiteY21" fmla="*/ 5336498 h 6380086"/>
              <a:gd name="connsiteX22" fmla="*/ 5899414 w 16791657"/>
              <a:gd name="connsiteY22" fmla="*/ 5439141 h 6380086"/>
              <a:gd name="connsiteX23" fmla="*/ 4890854 w 16791657"/>
              <a:gd name="connsiteY23" fmla="*/ 6343523 h 6380086"/>
              <a:gd name="connsiteX24" fmla="*/ 3407932 w 16791657"/>
              <a:gd name="connsiteY24" fmla="*/ 5791492 h 6380086"/>
              <a:gd name="connsiteX25" fmla="*/ 1205110 w 16791657"/>
              <a:gd name="connsiteY25" fmla="*/ 5246075 h 6380086"/>
              <a:gd name="connsiteX26" fmla="*/ 236579 w 16791657"/>
              <a:gd name="connsiteY26" fmla="*/ 4639129 h 6380086"/>
              <a:gd name="connsiteX27" fmla="*/ 443532 w 16791657"/>
              <a:gd name="connsiteY27" fmla="*/ 3819852 h 6380086"/>
              <a:gd name="connsiteX28" fmla="*/ 6517 w 16791657"/>
              <a:gd name="connsiteY28" fmla="*/ 2979299 h 6380086"/>
              <a:gd name="connsiteX29" fmla="*/ 804616 w 16791657"/>
              <a:gd name="connsiteY29" fmla="*/ 2232189 h 6380086"/>
              <a:gd name="connsiteX30" fmla="*/ 812250 w 16791657"/>
              <a:gd name="connsiteY30" fmla="*/ 2212494 h 6380086"/>
              <a:gd name="connsiteX31" fmla="*/ 1167764 w 16791657"/>
              <a:gd name="connsiteY31" fmla="*/ 1139629 h 6380086"/>
              <a:gd name="connsiteX32" fmla="*/ 2897255 w 16791657"/>
              <a:gd name="connsiteY32" fmla="*/ 894521 h 6380086"/>
              <a:gd name="connsiteX33" fmla="*/ 2897559 w 16791657"/>
              <a:gd name="connsiteY33" fmla="*/ 894049 h 6380086"/>
              <a:gd name="connsiteX34" fmla="*/ 2896224 w 16791657"/>
              <a:gd name="connsiteY34" fmla="*/ 893084 h 6380086"/>
              <a:gd name="connsiteX35" fmla="*/ 2897612 w 16791657"/>
              <a:gd name="connsiteY35" fmla="*/ 893966 h 6380086"/>
              <a:gd name="connsiteX36" fmla="*/ 2967962 w 16791657"/>
              <a:gd name="connsiteY36" fmla="*/ 784574 h 6380086"/>
              <a:gd name="connsiteX37" fmla="*/ 4640984 w 16791657"/>
              <a:gd name="connsiteY37" fmla="*/ 640070 h 6380086"/>
              <a:gd name="connsiteX38" fmla="*/ 5320441 w 16791657"/>
              <a:gd name="connsiteY38" fmla="*/ 175444 h 6380086"/>
              <a:gd name="connsiteX39" fmla="*/ 5441194 w 16791657"/>
              <a:gd name="connsiteY39" fmla="*/ 166980 h 6380086"/>
              <a:gd name="connsiteX40" fmla="*/ 6083385 w 16791657"/>
              <a:gd name="connsiteY40" fmla="*/ 416865 h 6380086"/>
              <a:gd name="connsiteX41" fmla="*/ 6153132 w 16791657"/>
              <a:gd name="connsiteY41" fmla="*/ 492532 h 6380086"/>
              <a:gd name="connsiteX42" fmla="*/ 6160427 w 16791657"/>
              <a:gd name="connsiteY42" fmla="*/ 483086 h 6380086"/>
              <a:gd name="connsiteX43" fmla="*/ 6153746 w 16791657"/>
              <a:gd name="connsiteY43" fmla="*/ 493198 h 6380086"/>
              <a:gd name="connsiteX44" fmla="*/ 6163109 w 16791657"/>
              <a:gd name="connsiteY44" fmla="*/ 503356 h 6380086"/>
              <a:gd name="connsiteX45" fmla="*/ 7324769 w 16791657"/>
              <a:gd name="connsiteY45" fmla="*/ 245885 h 6380086"/>
              <a:gd name="connsiteX46" fmla="*/ 7840118 w 16791657"/>
              <a:gd name="connsiteY46" fmla="*/ 724276 h 6380086"/>
              <a:gd name="connsiteX47" fmla="*/ 7867528 w 16791657"/>
              <a:gd name="connsiteY47" fmla="*/ 807549 h 6380086"/>
              <a:gd name="connsiteX48" fmla="*/ 7963971 w 16791657"/>
              <a:gd name="connsiteY48" fmla="*/ 753319 h 6380086"/>
              <a:gd name="connsiteX49" fmla="*/ 9678960 w 16791657"/>
              <a:gd name="connsiteY49" fmla="*/ 727559 h 6380086"/>
              <a:gd name="connsiteX50" fmla="*/ 9679319 w 16791657"/>
              <a:gd name="connsiteY50" fmla="*/ 727087 h 6380086"/>
              <a:gd name="connsiteX51" fmla="*/ 9677743 w 16791657"/>
              <a:gd name="connsiteY51" fmla="*/ 726122 h 6380086"/>
              <a:gd name="connsiteX52" fmla="*/ 9679381 w 16791657"/>
              <a:gd name="connsiteY52" fmla="*/ 727004 h 6380086"/>
              <a:gd name="connsiteX53" fmla="*/ 9762390 w 16791657"/>
              <a:gd name="connsiteY53" fmla="*/ 617612 h 6380086"/>
              <a:gd name="connsiteX54" fmla="*/ 11736442 w 16791657"/>
              <a:gd name="connsiteY54" fmla="*/ 473108 h 6380086"/>
              <a:gd name="connsiteX55" fmla="*/ 12538156 w 16791657"/>
              <a:gd name="connsiteY55" fmla="*/ 8482 h 6380086"/>
              <a:gd name="connsiteX56" fmla="*/ 12680636 w 16791657"/>
              <a:gd name="connsiteY56" fmla="*/ 18 h 638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6791657" h="6380086">
                <a:moveTo>
                  <a:pt x="12680636" y="18"/>
                </a:moveTo>
                <a:cubicBezTo>
                  <a:pt x="12964406" y="-1462"/>
                  <a:pt x="13237598" y="88605"/>
                  <a:pt x="13438378" y="249903"/>
                </a:cubicBezTo>
                <a:lnTo>
                  <a:pt x="13520675" y="325570"/>
                </a:lnTo>
                <a:lnTo>
                  <a:pt x="13529282" y="316124"/>
                </a:lnTo>
                <a:lnTo>
                  <a:pt x="13521400" y="326236"/>
                </a:lnTo>
                <a:lnTo>
                  <a:pt x="13532448" y="336394"/>
                </a:lnTo>
                <a:cubicBezTo>
                  <a:pt x="13868910" y="18114"/>
                  <a:pt x="14425460" y="-86399"/>
                  <a:pt x="14903129" y="78923"/>
                </a:cubicBezTo>
                <a:cubicBezTo>
                  <a:pt x="15267102" y="204855"/>
                  <a:pt x="15528091" y="468507"/>
                  <a:pt x="15598207" y="781325"/>
                </a:cubicBezTo>
                <a:lnTo>
                  <a:pt x="15601969" y="782356"/>
                </a:lnTo>
                <a:lnTo>
                  <a:pt x="15751732" y="823435"/>
                </a:lnTo>
                <a:cubicBezTo>
                  <a:pt x="16099553" y="938803"/>
                  <a:pt x="16370950" y="1171196"/>
                  <a:pt x="16490245" y="1463025"/>
                </a:cubicBezTo>
                <a:cubicBezTo>
                  <a:pt x="16589334" y="1705113"/>
                  <a:pt x="16575213" y="1968047"/>
                  <a:pt x="16450318" y="2202228"/>
                </a:cubicBezTo>
                <a:cubicBezTo>
                  <a:pt x="16757321" y="2523384"/>
                  <a:pt x="16864687" y="2939707"/>
                  <a:pt x="16741983" y="3332453"/>
                </a:cubicBezTo>
                <a:cubicBezTo>
                  <a:pt x="16578865" y="3854582"/>
                  <a:pt x="16038870" y="4245604"/>
                  <a:pt x="15375685" y="4321795"/>
                </a:cubicBezTo>
                <a:cubicBezTo>
                  <a:pt x="15372520" y="4647695"/>
                  <a:pt x="15194063" y="4956775"/>
                  <a:pt x="14886573" y="5169536"/>
                </a:cubicBezTo>
                <a:cubicBezTo>
                  <a:pt x="14419373" y="5492848"/>
                  <a:pt x="13744502" y="5534394"/>
                  <a:pt x="13221306" y="5272179"/>
                </a:cubicBezTo>
                <a:cubicBezTo>
                  <a:pt x="13052101" y="5722573"/>
                  <a:pt x="12599022" y="6066873"/>
                  <a:pt x="12031272" y="6176561"/>
                </a:cubicBezTo>
                <a:cubicBezTo>
                  <a:pt x="11362244" y="6305799"/>
                  <a:pt x="10664000" y="6085562"/>
                  <a:pt x="10281524" y="5624530"/>
                </a:cubicBezTo>
                <a:cubicBezTo>
                  <a:pt x="9378774" y="6062129"/>
                  <a:pt x="8206270" y="5816159"/>
                  <a:pt x="7682344" y="5079113"/>
                </a:cubicBezTo>
                <a:lnTo>
                  <a:pt x="7534230" y="5082360"/>
                </a:lnTo>
                <a:lnTo>
                  <a:pt x="7485072" y="5160110"/>
                </a:lnTo>
                <a:cubicBezTo>
                  <a:pt x="7434204" y="5224098"/>
                  <a:pt x="7375889" y="5283308"/>
                  <a:pt x="7310739" y="5336498"/>
                </a:cubicBezTo>
                <a:cubicBezTo>
                  <a:pt x="6914784" y="5659810"/>
                  <a:pt x="6342826" y="5701356"/>
                  <a:pt x="5899414" y="5439141"/>
                </a:cubicBezTo>
                <a:cubicBezTo>
                  <a:pt x="5756012" y="5889535"/>
                  <a:pt x="5372025" y="6233835"/>
                  <a:pt x="4890854" y="6343523"/>
                </a:cubicBezTo>
                <a:cubicBezTo>
                  <a:pt x="4323848" y="6472761"/>
                  <a:pt x="3732083" y="6252524"/>
                  <a:pt x="3407932" y="5791492"/>
                </a:cubicBezTo>
                <a:cubicBezTo>
                  <a:pt x="2642845" y="6229091"/>
                  <a:pt x="1649141" y="5983121"/>
                  <a:pt x="1205110" y="5246075"/>
                </a:cubicBezTo>
                <a:cubicBezTo>
                  <a:pt x="768920" y="5294521"/>
                  <a:pt x="359348" y="5037913"/>
                  <a:pt x="236579" y="4639129"/>
                </a:cubicBezTo>
                <a:cubicBezTo>
                  <a:pt x="147649" y="4350606"/>
                  <a:pt x="226262" y="4039226"/>
                  <a:pt x="443532" y="3819852"/>
                </a:cubicBezTo>
                <a:cubicBezTo>
                  <a:pt x="135269" y="3647773"/>
                  <a:pt x="-36401" y="3317562"/>
                  <a:pt x="6517" y="2979299"/>
                </a:cubicBezTo>
                <a:cubicBezTo>
                  <a:pt x="56862" y="2583246"/>
                  <a:pt x="388234" y="2273016"/>
                  <a:pt x="804616" y="2232189"/>
                </a:cubicBezTo>
                <a:cubicBezTo>
                  <a:pt x="807092" y="2225576"/>
                  <a:pt x="809775" y="2219107"/>
                  <a:pt x="812250" y="2212494"/>
                </a:cubicBezTo>
                <a:cubicBezTo>
                  <a:pt x="756334" y="1822479"/>
                  <a:pt x="886737" y="1429157"/>
                  <a:pt x="1167764" y="1139629"/>
                </a:cubicBezTo>
                <a:cubicBezTo>
                  <a:pt x="1611795" y="682335"/>
                  <a:pt x="2331694" y="580410"/>
                  <a:pt x="2897255" y="894521"/>
                </a:cubicBezTo>
                <a:lnTo>
                  <a:pt x="2897559" y="894049"/>
                </a:lnTo>
                <a:lnTo>
                  <a:pt x="2896224" y="893084"/>
                </a:lnTo>
                <a:lnTo>
                  <a:pt x="2897612" y="893966"/>
                </a:lnTo>
                <a:lnTo>
                  <a:pt x="2967962" y="784574"/>
                </a:lnTo>
                <a:cubicBezTo>
                  <a:pt x="3350341" y="263842"/>
                  <a:pt x="4149264" y="180493"/>
                  <a:pt x="4640984" y="640070"/>
                </a:cubicBezTo>
                <a:cubicBezTo>
                  <a:pt x="4773244" y="388637"/>
                  <a:pt x="5027241" y="214834"/>
                  <a:pt x="5320441" y="175444"/>
                </a:cubicBezTo>
                <a:cubicBezTo>
                  <a:pt x="5360780" y="170017"/>
                  <a:pt x="5401111" y="167227"/>
                  <a:pt x="5441194" y="166980"/>
                </a:cubicBezTo>
                <a:cubicBezTo>
                  <a:pt x="5681691" y="165500"/>
                  <a:pt x="5913222" y="255567"/>
                  <a:pt x="6083385" y="416865"/>
                </a:cubicBezTo>
                <a:lnTo>
                  <a:pt x="6153132" y="492532"/>
                </a:lnTo>
                <a:lnTo>
                  <a:pt x="6160427" y="483086"/>
                </a:lnTo>
                <a:lnTo>
                  <a:pt x="6153746" y="493198"/>
                </a:lnTo>
                <a:lnTo>
                  <a:pt x="6163109" y="503356"/>
                </a:lnTo>
                <a:cubicBezTo>
                  <a:pt x="6448263" y="185076"/>
                  <a:pt x="6919943" y="80564"/>
                  <a:pt x="7324769" y="245885"/>
                </a:cubicBezTo>
                <a:cubicBezTo>
                  <a:pt x="7556122" y="340334"/>
                  <a:pt x="7738379" y="512251"/>
                  <a:pt x="7840118" y="724276"/>
                </a:cubicBezTo>
                <a:lnTo>
                  <a:pt x="7867528" y="807549"/>
                </a:lnTo>
                <a:lnTo>
                  <a:pt x="7963971" y="753319"/>
                </a:lnTo>
                <a:cubicBezTo>
                  <a:pt x="8474339" y="491777"/>
                  <a:pt x="9136760" y="472344"/>
                  <a:pt x="9678960" y="727559"/>
                </a:cubicBezTo>
                <a:lnTo>
                  <a:pt x="9679319" y="727087"/>
                </a:lnTo>
                <a:lnTo>
                  <a:pt x="9677743" y="726122"/>
                </a:lnTo>
                <a:lnTo>
                  <a:pt x="9679381" y="727004"/>
                </a:lnTo>
                <a:lnTo>
                  <a:pt x="9762390" y="617612"/>
                </a:lnTo>
                <a:cubicBezTo>
                  <a:pt x="10213570" y="96880"/>
                  <a:pt x="11156246" y="13531"/>
                  <a:pt x="11736442" y="473108"/>
                </a:cubicBezTo>
                <a:cubicBezTo>
                  <a:pt x="11892500" y="221675"/>
                  <a:pt x="12192200" y="47872"/>
                  <a:pt x="12538156" y="8482"/>
                </a:cubicBezTo>
                <a:cubicBezTo>
                  <a:pt x="12585753" y="3055"/>
                  <a:pt x="12633342" y="265"/>
                  <a:pt x="12680636" y="18"/>
                </a:cubicBezTo>
                <a:close/>
              </a:path>
            </a:pathLst>
          </a:custGeom>
          <a:solidFill>
            <a:schemeClr val="accent3"/>
          </a:solidFill>
          <a:ln w="76200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334190" y="5470026"/>
            <a:ext cx="8189794" cy="102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sed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400" spc="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endParaRPr lang="en-US" altLang="zh-CN" sz="1400" spc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zh-CN" sz="1400" spc="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996693" y="529793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latin typeface="+mj-ea"/>
                <a:ea typeface="+mj-ea"/>
              </a:rPr>
              <a:t>“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510476" y="588851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mtClean="0">
                <a:latin typeface="+mj-ea"/>
                <a:ea typeface="+mj-ea"/>
              </a:rPr>
              <a:t>”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926288" y="2835866"/>
            <a:ext cx="420881" cy="420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515510" y="3278302"/>
            <a:ext cx="280105" cy="28010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100"/>
          <p:cNvSpPr txBox="1">
            <a:spLocks noChangeArrowheads="1"/>
          </p:cNvSpPr>
          <p:nvPr/>
        </p:nvSpPr>
        <p:spPr bwMode="auto">
          <a:xfrm>
            <a:off x="4564604" y="714687"/>
            <a:ext cx="2954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8412 -0.062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-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5" grpId="0"/>
      <p:bldP spid="76" grpId="0"/>
      <p:bldP spid="80" grpId="0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1" y="136478"/>
            <a:ext cx="3332234" cy="58908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358" y="341660"/>
            <a:ext cx="1937454" cy="1822193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rot="234299">
            <a:off x="-3141777" y="4919249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12" y="3193377"/>
            <a:ext cx="1937454" cy="182219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7232116" y="1092554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17816" y="1475206"/>
            <a:ext cx="5298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7498816" y="866975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mtClean="0"/>
              <a:t>您的标题</a:t>
            </a: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232116" y="3837476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17816" y="4220128"/>
            <a:ext cx="5298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eiusmod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tempor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incididunt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labore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dolore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magna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aliqua</a:t>
            </a:r>
            <a:r>
              <a:rPr lang="en-US" altLang="zh-CN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altLang="zh-CN" sz="1400" spc="3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98816" y="3611897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mtClean="0"/>
              <a:t>您的标题</a:t>
            </a:r>
            <a:endParaRPr lang="zh-CN" altLang="en-US"/>
          </a:p>
        </p:txBody>
      </p:sp>
      <p:sp>
        <p:nvSpPr>
          <p:cNvPr id="15" name="文本框 100"/>
          <p:cNvSpPr txBox="1">
            <a:spLocks noChangeArrowheads="1"/>
          </p:cNvSpPr>
          <p:nvPr/>
        </p:nvSpPr>
        <p:spPr bwMode="auto">
          <a:xfrm>
            <a:off x="3653627" y="2454095"/>
            <a:ext cx="553998" cy="268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prstClr val="black"/>
                </a:solidFill>
                <a:latin typeface="+mj-ea"/>
                <a:ea typeface="+mj-ea"/>
                <a:cs typeface="+mn-ea"/>
                <a:sym typeface="+mn-lt"/>
              </a:rPr>
              <a:t>我是你的小呀小可爱</a:t>
            </a:r>
            <a:endParaRPr lang="en-US" altLang="zh-CN" sz="2400" dirty="0">
              <a:solidFill>
                <a:prstClr val="black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21 0.36967 L -3.33333E-6 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25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3" dur="2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925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42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8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5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1" grpId="0"/>
      <p:bldP spid="12" grpId="0" animBg="1"/>
      <p:bldP spid="12" grpId="1" animBg="1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3" name="图片 82"/>
          <p:cNvPicPr>
            <a:picLocks noChangeAspect="1"/>
          </p:cNvPicPr>
          <p:nvPr/>
        </p:nvPicPr>
        <p:blipFill>
          <a:blip r:embed="rId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04" y="2363658"/>
            <a:ext cx="3094692" cy="4335237"/>
          </a:xfrm>
          <a:prstGeom prst="rect">
            <a:avLst/>
          </a:prstGeom>
        </p:spPr>
      </p:pic>
      <p:sp>
        <p:nvSpPr>
          <p:cNvPr id="74" name="任意多边形 73"/>
          <p:cNvSpPr/>
          <p:nvPr/>
        </p:nvSpPr>
        <p:spPr>
          <a:xfrm>
            <a:off x="-2209892" y="386512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pattFill prst="wdDnDiag">
            <a:fgClr>
              <a:schemeClr val="bg2">
                <a:lumMod val="75000"/>
              </a:schemeClr>
            </a:fgClr>
            <a:bgClr>
              <a:schemeClr val="bg1"/>
            </a:bgClr>
          </a:patt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-2191619" y="4016504"/>
            <a:ext cx="15357178" cy="6546017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rgbClr val="DEFC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8" name="组合 87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solidFill>
              <a:srgbClr val="FFEA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11" y="-296894"/>
            <a:ext cx="3881648" cy="6856867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-3320052" y="4644916"/>
            <a:ext cx="20771391" cy="6524058"/>
            <a:chOff x="-3320052" y="5254516"/>
            <a:chExt cx="20771391" cy="6524058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0" name="云形 79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2" name="任意多边形 81"/>
          <p:cNvSpPr/>
          <p:nvPr/>
        </p:nvSpPr>
        <p:spPr>
          <a:xfrm rot="234299">
            <a:off x="-3579927" y="4976399"/>
            <a:ext cx="19073511" cy="6772351"/>
          </a:xfrm>
          <a:custGeom>
            <a:avLst/>
            <a:gdLst>
              <a:gd name="connsiteX0" fmla="*/ 14126152 w 19073511"/>
              <a:gd name="connsiteY0" fmla="*/ 8482 h 6772351"/>
              <a:gd name="connsiteX1" fmla="*/ 14291876 w 19073511"/>
              <a:gd name="connsiteY1" fmla="*/ 18 h 6772351"/>
              <a:gd name="connsiteX2" fmla="*/ 15173225 w 19073511"/>
              <a:gd name="connsiteY2" fmla="*/ 249903 h 6772351"/>
              <a:gd name="connsiteX3" fmla="*/ 15268946 w 19073511"/>
              <a:gd name="connsiteY3" fmla="*/ 325570 h 6772351"/>
              <a:gd name="connsiteX4" fmla="*/ 15278958 w 19073511"/>
              <a:gd name="connsiteY4" fmla="*/ 316124 h 6772351"/>
              <a:gd name="connsiteX5" fmla="*/ 15269789 w 19073511"/>
              <a:gd name="connsiteY5" fmla="*/ 326236 h 6772351"/>
              <a:gd name="connsiteX6" fmla="*/ 15282639 w 19073511"/>
              <a:gd name="connsiteY6" fmla="*/ 336394 h 6772351"/>
              <a:gd name="connsiteX7" fmla="*/ 16876914 w 19073511"/>
              <a:gd name="connsiteY7" fmla="*/ 78923 h 6772351"/>
              <a:gd name="connsiteX8" fmla="*/ 17685378 w 19073511"/>
              <a:gd name="connsiteY8" fmla="*/ 781324 h 6772351"/>
              <a:gd name="connsiteX9" fmla="*/ 17689753 w 19073511"/>
              <a:gd name="connsiteY9" fmla="*/ 782356 h 6772351"/>
              <a:gd name="connsiteX10" fmla="*/ 17863946 w 19073511"/>
              <a:gd name="connsiteY10" fmla="*/ 823435 h 6772351"/>
              <a:gd name="connsiteX11" fmla="*/ 18722931 w 19073511"/>
              <a:gd name="connsiteY11" fmla="*/ 1463025 h 6772351"/>
              <a:gd name="connsiteX12" fmla="*/ 18676490 w 19073511"/>
              <a:gd name="connsiteY12" fmla="*/ 2202228 h 6772351"/>
              <a:gd name="connsiteX13" fmla="*/ 19015734 w 19073511"/>
              <a:gd name="connsiteY13" fmla="*/ 3332454 h 6772351"/>
              <a:gd name="connsiteX14" fmla="*/ 17426556 w 19073511"/>
              <a:gd name="connsiteY14" fmla="*/ 4321796 h 6772351"/>
              <a:gd name="connsiteX15" fmla="*/ 16857658 w 19073511"/>
              <a:gd name="connsiteY15" fmla="*/ 5169536 h 6772351"/>
              <a:gd name="connsiteX16" fmla="*/ 14920742 w 19073511"/>
              <a:gd name="connsiteY16" fmla="*/ 5272180 h 6772351"/>
              <a:gd name="connsiteX17" fmla="*/ 13536583 w 19073511"/>
              <a:gd name="connsiteY17" fmla="*/ 6176561 h 6772351"/>
              <a:gd name="connsiteX18" fmla="*/ 11501405 w 19073511"/>
              <a:gd name="connsiteY18" fmla="*/ 5624531 h 6772351"/>
              <a:gd name="connsiteX19" fmla="*/ 10032544 w 19073511"/>
              <a:gd name="connsiteY19" fmla="*/ 5822481 h 6772351"/>
              <a:gd name="connsiteX20" fmla="*/ 9888760 w 19073511"/>
              <a:gd name="connsiteY20" fmla="*/ 5801623 h 6772351"/>
              <a:gd name="connsiteX21" fmla="*/ 9819050 w 19073511"/>
              <a:gd name="connsiteY21" fmla="*/ 5836754 h 6772351"/>
              <a:gd name="connsiteX22" fmla="*/ 8096420 w 19073511"/>
              <a:gd name="connsiteY22" fmla="*/ 5831406 h 6772351"/>
              <a:gd name="connsiteX23" fmla="*/ 6712261 w 19073511"/>
              <a:gd name="connsiteY23" fmla="*/ 6735788 h 6772351"/>
              <a:gd name="connsiteX24" fmla="*/ 4677083 w 19073511"/>
              <a:gd name="connsiteY24" fmla="*/ 6183757 h 6772351"/>
              <a:gd name="connsiteX25" fmla="*/ 1653907 w 19073511"/>
              <a:gd name="connsiteY25" fmla="*/ 5638339 h 6772351"/>
              <a:gd name="connsiteX26" fmla="*/ 324684 w 19073511"/>
              <a:gd name="connsiteY26" fmla="*/ 5031393 h 6772351"/>
              <a:gd name="connsiteX27" fmla="*/ 608709 w 19073511"/>
              <a:gd name="connsiteY27" fmla="*/ 4212116 h 6772351"/>
              <a:gd name="connsiteX28" fmla="*/ 8945 w 19073511"/>
              <a:gd name="connsiteY28" fmla="*/ 3371564 h 6772351"/>
              <a:gd name="connsiteX29" fmla="*/ 1104265 w 19073511"/>
              <a:gd name="connsiteY29" fmla="*/ 2624454 h 6772351"/>
              <a:gd name="connsiteX30" fmla="*/ 1114742 w 19073511"/>
              <a:gd name="connsiteY30" fmla="*/ 2604759 h 6772351"/>
              <a:gd name="connsiteX31" fmla="*/ 1602652 w 19073511"/>
              <a:gd name="connsiteY31" fmla="*/ 1531893 h 6772351"/>
              <a:gd name="connsiteX32" fmla="*/ 3976224 w 19073511"/>
              <a:gd name="connsiteY32" fmla="*/ 1286786 h 6772351"/>
              <a:gd name="connsiteX33" fmla="*/ 3976642 w 19073511"/>
              <a:gd name="connsiteY33" fmla="*/ 1286313 h 6772351"/>
              <a:gd name="connsiteX34" fmla="*/ 3974809 w 19073511"/>
              <a:gd name="connsiteY34" fmla="*/ 1285348 h 6772351"/>
              <a:gd name="connsiteX35" fmla="*/ 3976714 w 19073511"/>
              <a:gd name="connsiteY35" fmla="*/ 1286231 h 6772351"/>
              <a:gd name="connsiteX36" fmla="*/ 4073264 w 19073511"/>
              <a:gd name="connsiteY36" fmla="*/ 1176839 h 6772351"/>
              <a:gd name="connsiteX37" fmla="*/ 6369336 w 19073511"/>
              <a:gd name="connsiteY37" fmla="*/ 1032334 h 6772351"/>
              <a:gd name="connsiteX38" fmla="*/ 7301831 w 19073511"/>
              <a:gd name="connsiteY38" fmla="*/ 567708 h 6772351"/>
              <a:gd name="connsiteX39" fmla="*/ 7467553 w 19073511"/>
              <a:gd name="connsiteY39" fmla="*/ 559245 h 6772351"/>
              <a:gd name="connsiteX40" fmla="*/ 8348902 w 19073511"/>
              <a:gd name="connsiteY40" fmla="*/ 809130 h 6772351"/>
              <a:gd name="connsiteX41" fmla="*/ 8444625 w 19073511"/>
              <a:gd name="connsiteY41" fmla="*/ 884796 h 6772351"/>
              <a:gd name="connsiteX42" fmla="*/ 8454637 w 19073511"/>
              <a:gd name="connsiteY42" fmla="*/ 875351 h 6772351"/>
              <a:gd name="connsiteX43" fmla="*/ 8445467 w 19073511"/>
              <a:gd name="connsiteY43" fmla="*/ 885463 h 6772351"/>
              <a:gd name="connsiteX44" fmla="*/ 8458317 w 19073511"/>
              <a:gd name="connsiteY44" fmla="*/ 895620 h 6772351"/>
              <a:gd name="connsiteX45" fmla="*/ 9407186 w 19073511"/>
              <a:gd name="connsiteY45" fmla="*/ 563042 h 6772351"/>
              <a:gd name="connsiteX46" fmla="*/ 9531010 w 19073511"/>
              <a:gd name="connsiteY46" fmla="*/ 563518 h 6772351"/>
              <a:gd name="connsiteX47" fmla="*/ 9551215 w 19073511"/>
              <a:gd name="connsiteY47" fmla="*/ 560836 h 6772351"/>
              <a:gd name="connsiteX48" fmla="*/ 10800547 w 19073511"/>
              <a:gd name="connsiteY48" fmla="*/ 727559 h 6772351"/>
              <a:gd name="connsiteX49" fmla="*/ 10800964 w 19073511"/>
              <a:gd name="connsiteY49" fmla="*/ 727086 h 6772351"/>
              <a:gd name="connsiteX50" fmla="*/ 10799131 w 19073511"/>
              <a:gd name="connsiteY50" fmla="*/ 726122 h 6772351"/>
              <a:gd name="connsiteX51" fmla="*/ 10801037 w 19073511"/>
              <a:gd name="connsiteY51" fmla="*/ 727004 h 6772351"/>
              <a:gd name="connsiteX52" fmla="*/ 10897586 w 19073511"/>
              <a:gd name="connsiteY52" fmla="*/ 617612 h 6772351"/>
              <a:gd name="connsiteX53" fmla="*/ 13193657 w 19073511"/>
              <a:gd name="connsiteY53" fmla="*/ 473108 h 6772351"/>
              <a:gd name="connsiteX54" fmla="*/ 14126152 w 19073511"/>
              <a:gd name="connsiteY54" fmla="*/ 8482 h 677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073511" h="6772351">
                <a:moveTo>
                  <a:pt x="14126152" y="8482"/>
                </a:moveTo>
                <a:cubicBezTo>
                  <a:pt x="14181513" y="3055"/>
                  <a:pt x="14236865" y="265"/>
                  <a:pt x="14291876" y="18"/>
                </a:cubicBezTo>
                <a:cubicBezTo>
                  <a:pt x="14621936" y="-1463"/>
                  <a:pt x="14939692" y="88604"/>
                  <a:pt x="15173225" y="249903"/>
                </a:cubicBezTo>
                <a:lnTo>
                  <a:pt x="15268946" y="325570"/>
                </a:lnTo>
                <a:lnTo>
                  <a:pt x="15278958" y="316124"/>
                </a:lnTo>
                <a:lnTo>
                  <a:pt x="15269789" y="326236"/>
                </a:lnTo>
                <a:lnTo>
                  <a:pt x="15282639" y="336394"/>
                </a:lnTo>
                <a:cubicBezTo>
                  <a:pt x="15673987" y="18113"/>
                  <a:pt x="16321325" y="-86399"/>
                  <a:pt x="16876914" y="78923"/>
                </a:cubicBezTo>
                <a:cubicBezTo>
                  <a:pt x="17300260" y="204855"/>
                  <a:pt x="17603824" y="468507"/>
                  <a:pt x="17685378" y="781324"/>
                </a:cubicBezTo>
                <a:lnTo>
                  <a:pt x="17689753" y="782356"/>
                </a:lnTo>
                <a:lnTo>
                  <a:pt x="17863946" y="823435"/>
                </a:lnTo>
                <a:cubicBezTo>
                  <a:pt x="18268506" y="938802"/>
                  <a:pt x="18584175" y="1171196"/>
                  <a:pt x="18722931" y="1463025"/>
                </a:cubicBezTo>
                <a:cubicBezTo>
                  <a:pt x="18838183" y="1705113"/>
                  <a:pt x="18821759" y="1968047"/>
                  <a:pt x="18676490" y="2202228"/>
                </a:cubicBezTo>
                <a:cubicBezTo>
                  <a:pt x="19033574" y="2523383"/>
                  <a:pt x="19158454" y="2939706"/>
                  <a:pt x="19015734" y="3332454"/>
                </a:cubicBezTo>
                <a:cubicBezTo>
                  <a:pt x="18826007" y="3854583"/>
                  <a:pt x="18197925" y="4245604"/>
                  <a:pt x="17426556" y="4321796"/>
                </a:cubicBezTo>
                <a:cubicBezTo>
                  <a:pt x="17422875" y="4647695"/>
                  <a:pt x="17215308" y="4956775"/>
                  <a:pt x="16857658" y="5169536"/>
                </a:cubicBezTo>
                <a:cubicBezTo>
                  <a:pt x="16314245" y="5492848"/>
                  <a:pt x="15529284" y="5534394"/>
                  <a:pt x="14920742" y="5272180"/>
                </a:cubicBezTo>
                <a:cubicBezTo>
                  <a:pt x="14723936" y="5722573"/>
                  <a:pt x="14196947" y="6066873"/>
                  <a:pt x="13536583" y="6176561"/>
                </a:cubicBezTo>
                <a:cubicBezTo>
                  <a:pt x="12758418" y="6305799"/>
                  <a:pt x="11946273" y="6085562"/>
                  <a:pt x="11501405" y="5624531"/>
                </a:cubicBezTo>
                <a:cubicBezTo>
                  <a:pt x="11042024" y="5815980"/>
                  <a:pt x="10522588" y="5876590"/>
                  <a:pt x="10032544" y="5822481"/>
                </a:cubicBezTo>
                <a:lnTo>
                  <a:pt x="9888760" y="5801623"/>
                </a:lnTo>
                <a:lnTo>
                  <a:pt x="9819050" y="5836754"/>
                </a:lnTo>
                <a:cubicBezTo>
                  <a:pt x="9296440" y="6057715"/>
                  <a:pt x="8628895" y="6060844"/>
                  <a:pt x="8096420" y="5831406"/>
                </a:cubicBezTo>
                <a:cubicBezTo>
                  <a:pt x="7899614" y="6281800"/>
                  <a:pt x="7372625" y="6626100"/>
                  <a:pt x="6712261" y="6735788"/>
                </a:cubicBezTo>
                <a:cubicBezTo>
                  <a:pt x="5934096" y="6865026"/>
                  <a:pt x="5121951" y="6644789"/>
                  <a:pt x="4677083" y="6183757"/>
                </a:cubicBezTo>
                <a:cubicBezTo>
                  <a:pt x="3627070" y="6621356"/>
                  <a:pt x="2263300" y="6375387"/>
                  <a:pt x="1653907" y="5638339"/>
                </a:cubicBezTo>
                <a:cubicBezTo>
                  <a:pt x="1055275" y="5686786"/>
                  <a:pt x="493173" y="5430178"/>
                  <a:pt x="324684" y="5031393"/>
                </a:cubicBezTo>
                <a:cubicBezTo>
                  <a:pt x="202636" y="4742871"/>
                  <a:pt x="310526" y="4431492"/>
                  <a:pt x="608709" y="4212116"/>
                </a:cubicBezTo>
                <a:cubicBezTo>
                  <a:pt x="185645" y="4040038"/>
                  <a:pt x="-49956" y="3709827"/>
                  <a:pt x="8945" y="3371564"/>
                </a:cubicBezTo>
                <a:cubicBezTo>
                  <a:pt x="78039" y="2975511"/>
                  <a:pt x="532818" y="2665281"/>
                  <a:pt x="1104265" y="2624454"/>
                </a:cubicBezTo>
                <a:cubicBezTo>
                  <a:pt x="1107663" y="2617841"/>
                  <a:pt x="1111344" y="2611371"/>
                  <a:pt x="1114742" y="2604759"/>
                </a:cubicBezTo>
                <a:cubicBezTo>
                  <a:pt x="1038002" y="2214743"/>
                  <a:pt x="1216968" y="1821422"/>
                  <a:pt x="1602652" y="1531893"/>
                </a:cubicBezTo>
                <a:cubicBezTo>
                  <a:pt x="2212045" y="1074599"/>
                  <a:pt x="3200043" y="972675"/>
                  <a:pt x="3976224" y="1286786"/>
                </a:cubicBezTo>
                <a:lnTo>
                  <a:pt x="3976642" y="1286313"/>
                </a:lnTo>
                <a:lnTo>
                  <a:pt x="3974809" y="1285348"/>
                </a:lnTo>
                <a:lnTo>
                  <a:pt x="3976714" y="1286231"/>
                </a:lnTo>
                <a:lnTo>
                  <a:pt x="4073264" y="1176839"/>
                </a:lnTo>
                <a:cubicBezTo>
                  <a:pt x="4598044" y="656107"/>
                  <a:pt x="5694495" y="572758"/>
                  <a:pt x="6369336" y="1032334"/>
                </a:cubicBezTo>
                <a:cubicBezTo>
                  <a:pt x="6550851" y="780902"/>
                  <a:pt x="6899439" y="607098"/>
                  <a:pt x="7301831" y="567708"/>
                </a:cubicBezTo>
                <a:cubicBezTo>
                  <a:pt x="7357191" y="562282"/>
                  <a:pt x="7412543" y="559492"/>
                  <a:pt x="7467553" y="559245"/>
                </a:cubicBezTo>
                <a:cubicBezTo>
                  <a:pt x="7797614" y="557764"/>
                  <a:pt x="8115369" y="647831"/>
                  <a:pt x="8348902" y="809130"/>
                </a:cubicBezTo>
                <a:lnTo>
                  <a:pt x="8444625" y="884796"/>
                </a:lnTo>
                <a:lnTo>
                  <a:pt x="8454637" y="875351"/>
                </a:lnTo>
                <a:lnTo>
                  <a:pt x="8445467" y="885463"/>
                </a:lnTo>
                <a:lnTo>
                  <a:pt x="8458317" y="895620"/>
                </a:lnTo>
                <a:cubicBezTo>
                  <a:pt x="8702910" y="696695"/>
                  <a:pt x="9047498" y="581273"/>
                  <a:pt x="9407186" y="563042"/>
                </a:cubicBezTo>
                <a:lnTo>
                  <a:pt x="9531010" y="563518"/>
                </a:lnTo>
                <a:lnTo>
                  <a:pt x="9551215" y="560836"/>
                </a:lnTo>
                <a:cubicBezTo>
                  <a:pt x="9971411" y="517457"/>
                  <a:pt x="10412455" y="570504"/>
                  <a:pt x="10800547" y="727559"/>
                </a:cubicBezTo>
                <a:lnTo>
                  <a:pt x="10800964" y="727086"/>
                </a:lnTo>
                <a:lnTo>
                  <a:pt x="10799131" y="726122"/>
                </a:lnTo>
                <a:lnTo>
                  <a:pt x="10801037" y="727004"/>
                </a:lnTo>
                <a:lnTo>
                  <a:pt x="10897586" y="617612"/>
                </a:lnTo>
                <a:cubicBezTo>
                  <a:pt x="11422366" y="96880"/>
                  <a:pt x="12518817" y="13531"/>
                  <a:pt x="13193657" y="473108"/>
                </a:cubicBezTo>
                <a:cubicBezTo>
                  <a:pt x="13375174" y="221675"/>
                  <a:pt x="13723762" y="47871"/>
                  <a:pt x="14126152" y="8482"/>
                </a:cubicBezTo>
                <a:close/>
              </a:path>
            </a:pathLst>
          </a:custGeom>
          <a:solidFill>
            <a:srgbClr val="FFEAE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1306255" y="228854"/>
            <a:ext cx="2262158" cy="5813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600" b="1" spc="300">
                <a:solidFill>
                  <a:srgbClr val="93E0FF"/>
                </a:solidFill>
                <a:latin typeface="+mj-ea"/>
                <a:ea typeface="+mj-ea"/>
              </a:rPr>
              <a:t>文</a:t>
            </a:r>
            <a:r>
              <a:rPr lang="zh-CN" altLang="en-US" sz="3600" b="1" spc="300">
                <a:solidFill>
                  <a:srgbClr val="E6BF75"/>
                </a:solidFill>
                <a:latin typeface="+mj-ea"/>
                <a:ea typeface="+mj-ea"/>
              </a:rPr>
              <a:t>艺</a:t>
            </a:r>
            <a:r>
              <a:rPr lang="zh-CN" altLang="en-US" sz="3600" b="1" spc="300" smtClean="0">
                <a:solidFill>
                  <a:srgbClr val="D3D7BD"/>
                </a:solidFill>
                <a:latin typeface="+mj-ea"/>
                <a:ea typeface="+mj-ea"/>
              </a:rPr>
              <a:t>卡</a:t>
            </a:r>
            <a:r>
              <a:rPr lang="zh-CN" altLang="en-US" sz="3600" b="1" spc="300" smtClean="0">
                <a:solidFill>
                  <a:srgbClr val="E73E3D"/>
                </a:solidFill>
                <a:latin typeface="+mj-ea"/>
                <a:ea typeface="+mj-ea"/>
              </a:rPr>
              <a:t>通</a:t>
            </a:r>
            <a:endParaRPr lang="en-US" altLang="zh-CN" sz="3600" b="1" spc="300" smtClean="0">
              <a:solidFill>
                <a:srgbClr val="E73E3D"/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r>
              <a:rPr lang="zh-CN" altLang="en-US" sz="3600" b="1" spc="3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   主题</a:t>
            </a:r>
            <a:r>
              <a:rPr lang="zh-CN" altLang="en-US" sz="36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模板</a:t>
            </a:r>
            <a:endParaRPr lang="zh-CN" altLang="en-US" sz="3600" b="1" spc="30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25000"/>
              </a:lnSpc>
            </a:pPr>
            <a:endParaRPr lang="zh-CN" altLang="en-US" sz="3600">
              <a:latin typeface="+mj-ea"/>
              <a:ea typeface="+mj-ea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1045" flipH="1">
            <a:off x="529825" y="1564411"/>
            <a:ext cx="1169844" cy="1169844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1379424" y="327414"/>
            <a:ext cx="830997" cy="2220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400" dirty="0">
                <a:solidFill>
                  <a:srgbClr val="89BDD3"/>
                </a:solidFill>
                <a:latin typeface="+mn-ea"/>
              </a:rPr>
              <a:t>TEMPLATE</a:t>
            </a:r>
            <a:endParaRPr lang="en-US" altLang="zh-CN" sz="1400" dirty="0">
              <a:solidFill>
                <a:srgbClr val="89BDD3"/>
              </a:solidFill>
              <a:latin typeface="+mn-ea"/>
            </a:endParaRPr>
          </a:p>
          <a:p>
            <a:r>
              <a:rPr lang="en-US" altLang="zh-CN" sz="1400" dirty="0">
                <a:solidFill>
                  <a:srgbClr val="89BDD3"/>
                </a:solidFill>
                <a:latin typeface="+mn-ea"/>
              </a:rPr>
              <a:t>DESIGNED BY </a:t>
            </a:r>
            <a:r>
              <a:rPr lang="en-US" altLang="zh-CN" sz="1400" dirty="0" smtClean="0">
                <a:solidFill>
                  <a:srgbClr val="89BDD3"/>
                </a:solidFill>
                <a:latin typeface="+mn-ea"/>
              </a:rPr>
              <a:t>8tuwang</a:t>
            </a:r>
            <a:endParaRPr lang="en-US" altLang="zh-CN" sz="1400" dirty="0">
              <a:solidFill>
                <a:srgbClr val="56ADC0"/>
              </a:solidFill>
              <a:latin typeface="+mn-ea"/>
            </a:endParaRPr>
          </a:p>
          <a:p>
            <a:endParaRPr lang="zh-CN" altLang="en-US" sz="1400" dirty="0"/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62" y="284358"/>
            <a:ext cx="2150948" cy="20212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Tm="0">
        <p15:prstTrans prst="curtains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537996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-2209892" y="3865124"/>
            <a:ext cx="15375451" cy="6659297"/>
            <a:chOff x="-2209892" y="3865124"/>
            <a:chExt cx="15375451" cy="6659297"/>
          </a:xfrm>
        </p:grpSpPr>
        <p:sp>
          <p:nvSpPr>
            <p:cNvPr id="2" name="任意多边形 1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DEFC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6" y="325259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第</a:t>
            </a:r>
            <a:r>
              <a:rPr lang="zh-CN" altLang="en-US" dirty="0" smtClean="0"/>
              <a:t>一部分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452703" y="910034"/>
            <a:ext cx="32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lang="zh-CN" altLang="en-US" dirty="0" smtClean="0"/>
              <a:t>我是你的小呀小可爱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559097" y="150052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150052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1896041"/>
            <a:ext cx="90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eiusmod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tempor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incididunt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labore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et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dolore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magna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aliqua</a:t>
            </a:r>
            <a:r>
              <a:rPr lang="en-US" altLang="zh-CN" sz="1400" spc="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altLang="zh-CN" sz="1400" spc="3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r>
              <a:rPr lang="en-US" altLang="zh-CN" sz="1400" spc="3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sed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eiusmod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tempor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incididunt</a:t>
            </a:r>
            <a:r>
              <a:rPr lang="en-US" altLang="zh-CN" sz="1400" spc="3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zh-CN" sz="1400" spc="3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ut</a:t>
            </a:r>
            <a:endParaRPr lang="zh-CN" altLang="en-US" sz="1400" spc="3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66" y="2133265"/>
            <a:ext cx="2334868" cy="4125186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02864 0.011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5969092"/>
          </a:xfrm>
          <a:prstGeom prst="rect">
            <a:avLst/>
          </a:prstGeom>
          <a:solidFill>
            <a:srgbClr val="FFEAE7"/>
          </a:solidFill>
        </p:spPr>
      </p:pic>
      <p:grpSp>
        <p:nvGrpSpPr>
          <p:cNvPr id="17" name="组合 16"/>
          <p:cNvGrpSpPr/>
          <p:nvPr/>
        </p:nvGrpSpPr>
        <p:grpSpPr>
          <a:xfrm>
            <a:off x="-2020972" y="4627931"/>
            <a:ext cx="15375451" cy="6659297"/>
            <a:chOff x="-2209892" y="3865124"/>
            <a:chExt cx="15375451" cy="6659297"/>
          </a:xfrm>
        </p:grpSpPr>
        <p:sp>
          <p:nvSpPr>
            <p:cNvPr id="18" name="任意多边形 17"/>
            <p:cNvSpPr/>
            <p:nvPr/>
          </p:nvSpPr>
          <p:spPr>
            <a:xfrm>
              <a:off x="-2209892" y="386512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-2191619" y="3978404"/>
              <a:ext cx="15357178" cy="6546017"/>
            </a:xfrm>
            <a:custGeom>
              <a:avLst/>
              <a:gdLst>
                <a:gd name="connsiteX0" fmla="*/ 11183573 w 15357178"/>
                <a:gd name="connsiteY0" fmla="*/ 18 h 6546017"/>
                <a:gd name="connsiteX1" fmla="*/ 11952849 w 15357178"/>
                <a:gd name="connsiteY1" fmla="*/ 249903 h 6546017"/>
                <a:gd name="connsiteX2" fmla="*/ 12036399 w 15357178"/>
                <a:gd name="connsiteY2" fmla="*/ 325570 h 6546017"/>
                <a:gd name="connsiteX3" fmla="*/ 12045138 w 15357178"/>
                <a:gd name="connsiteY3" fmla="*/ 316124 h 6546017"/>
                <a:gd name="connsiteX4" fmla="*/ 12037135 w 15357178"/>
                <a:gd name="connsiteY4" fmla="*/ 326236 h 6546017"/>
                <a:gd name="connsiteX5" fmla="*/ 12048351 w 15357178"/>
                <a:gd name="connsiteY5" fmla="*/ 336394 h 6546017"/>
                <a:gd name="connsiteX6" fmla="*/ 13439899 w 15357178"/>
                <a:gd name="connsiteY6" fmla="*/ 78923 h 6546017"/>
                <a:gd name="connsiteX7" fmla="*/ 14145560 w 15357178"/>
                <a:gd name="connsiteY7" fmla="*/ 781325 h 6546017"/>
                <a:gd name="connsiteX8" fmla="*/ 14149379 w 15357178"/>
                <a:gd name="connsiteY8" fmla="*/ 782356 h 6546017"/>
                <a:gd name="connsiteX9" fmla="*/ 14301422 w 15357178"/>
                <a:gd name="connsiteY9" fmla="*/ 823435 h 6546017"/>
                <a:gd name="connsiteX10" fmla="*/ 15051178 w 15357178"/>
                <a:gd name="connsiteY10" fmla="*/ 1463025 h 6546017"/>
                <a:gd name="connsiteX11" fmla="*/ 15010643 w 15357178"/>
                <a:gd name="connsiteY11" fmla="*/ 2202228 h 6546017"/>
                <a:gd name="connsiteX12" fmla="*/ 15306748 w 15357178"/>
                <a:gd name="connsiteY12" fmla="*/ 3332453 h 6546017"/>
                <a:gd name="connsiteX13" fmla="*/ 13919650 w 15357178"/>
                <a:gd name="connsiteY13" fmla="*/ 4321796 h 6546017"/>
                <a:gd name="connsiteX14" fmla="*/ 13423092 w 15357178"/>
                <a:gd name="connsiteY14" fmla="*/ 5169536 h 6546017"/>
                <a:gd name="connsiteX15" fmla="*/ 11732473 w 15357178"/>
                <a:gd name="connsiteY15" fmla="*/ 5272180 h 6546017"/>
                <a:gd name="connsiteX16" fmla="*/ 10524323 w 15357178"/>
                <a:gd name="connsiteY16" fmla="*/ 6176561 h 6546017"/>
                <a:gd name="connsiteX17" fmla="*/ 8747937 w 15357178"/>
                <a:gd name="connsiteY17" fmla="*/ 5624530 h 6546017"/>
                <a:gd name="connsiteX18" fmla="*/ 7107332 w 15357178"/>
                <a:gd name="connsiteY18" fmla="*/ 5748382 h 6546017"/>
                <a:gd name="connsiteX19" fmla="*/ 6960886 w 15357178"/>
                <a:gd name="connsiteY19" fmla="*/ 5699250 h 6546017"/>
                <a:gd name="connsiteX20" fmla="*/ 6807099 w 15357178"/>
                <a:gd name="connsiteY20" fmla="*/ 5746125 h 6546017"/>
                <a:gd name="connsiteX21" fmla="*/ 5899414 w 15357178"/>
                <a:gd name="connsiteY21" fmla="*/ 5605072 h 6546017"/>
                <a:gd name="connsiteX22" fmla="*/ 4890854 w 15357178"/>
                <a:gd name="connsiteY22" fmla="*/ 6509454 h 6546017"/>
                <a:gd name="connsiteX23" fmla="*/ 3407932 w 15357178"/>
                <a:gd name="connsiteY23" fmla="*/ 5957423 h 6546017"/>
                <a:gd name="connsiteX24" fmla="*/ 1205111 w 15357178"/>
                <a:gd name="connsiteY24" fmla="*/ 5412006 h 6546017"/>
                <a:gd name="connsiteX25" fmla="*/ 236579 w 15357178"/>
                <a:gd name="connsiteY25" fmla="*/ 4805060 h 6546017"/>
                <a:gd name="connsiteX26" fmla="*/ 443532 w 15357178"/>
                <a:gd name="connsiteY26" fmla="*/ 3985783 h 6546017"/>
                <a:gd name="connsiteX27" fmla="*/ 6517 w 15357178"/>
                <a:gd name="connsiteY27" fmla="*/ 3145230 h 6546017"/>
                <a:gd name="connsiteX28" fmla="*/ 804616 w 15357178"/>
                <a:gd name="connsiteY28" fmla="*/ 2398120 h 6546017"/>
                <a:gd name="connsiteX29" fmla="*/ 812250 w 15357178"/>
                <a:gd name="connsiteY29" fmla="*/ 2378425 h 6546017"/>
                <a:gd name="connsiteX30" fmla="*/ 1167764 w 15357178"/>
                <a:gd name="connsiteY30" fmla="*/ 1305560 h 6546017"/>
                <a:gd name="connsiteX31" fmla="*/ 2897255 w 15357178"/>
                <a:gd name="connsiteY31" fmla="*/ 1060452 h 6546017"/>
                <a:gd name="connsiteX32" fmla="*/ 2897559 w 15357178"/>
                <a:gd name="connsiteY32" fmla="*/ 1059980 h 6546017"/>
                <a:gd name="connsiteX33" fmla="*/ 2896224 w 15357178"/>
                <a:gd name="connsiteY33" fmla="*/ 1059015 h 6546017"/>
                <a:gd name="connsiteX34" fmla="*/ 2897612 w 15357178"/>
                <a:gd name="connsiteY34" fmla="*/ 1059897 h 6546017"/>
                <a:gd name="connsiteX35" fmla="*/ 2967962 w 15357178"/>
                <a:gd name="connsiteY35" fmla="*/ 950505 h 6546017"/>
                <a:gd name="connsiteX36" fmla="*/ 4640984 w 15357178"/>
                <a:gd name="connsiteY36" fmla="*/ 806001 h 6546017"/>
                <a:gd name="connsiteX37" fmla="*/ 5320441 w 15357178"/>
                <a:gd name="connsiteY37" fmla="*/ 341375 h 6546017"/>
                <a:gd name="connsiteX38" fmla="*/ 5441194 w 15357178"/>
                <a:gd name="connsiteY38" fmla="*/ 332911 h 6546017"/>
                <a:gd name="connsiteX39" fmla="*/ 6083385 w 15357178"/>
                <a:gd name="connsiteY39" fmla="*/ 582796 h 6546017"/>
                <a:gd name="connsiteX40" fmla="*/ 6153132 w 15357178"/>
                <a:gd name="connsiteY40" fmla="*/ 658463 h 6546017"/>
                <a:gd name="connsiteX41" fmla="*/ 6160427 w 15357178"/>
                <a:gd name="connsiteY41" fmla="*/ 649017 h 6546017"/>
                <a:gd name="connsiteX42" fmla="*/ 6153746 w 15357178"/>
                <a:gd name="connsiteY42" fmla="*/ 659129 h 6546017"/>
                <a:gd name="connsiteX43" fmla="*/ 6163109 w 15357178"/>
                <a:gd name="connsiteY43" fmla="*/ 669287 h 6546017"/>
                <a:gd name="connsiteX44" fmla="*/ 7324770 w 15357178"/>
                <a:gd name="connsiteY44" fmla="*/ 411816 h 6546017"/>
                <a:gd name="connsiteX45" fmla="*/ 7538593 w 15357178"/>
                <a:gd name="connsiteY45" fmla="*/ 530704 h 6546017"/>
                <a:gd name="connsiteX46" fmla="*/ 7582444 w 15357178"/>
                <a:gd name="connsiteY46" fmla="*/ 566853 h 6546017"/>
                <a:gd name="connsiteX47" fmla="*/ 7601474 w 15357178"/>
                <a:gd name="connsiteY47" fmla="*/ 569035 h 6546017"/>
                <a:gd name="connsiteX48" fmla="*/ 8136199 w 15357178"/>
                <a:gd name="connsiteY48" fmla="*/ 727559 h 6546017"/>
                <a:gd name="connsiteX49" fmla="*/ 8136563 w 15357178"/>
                <a:gd name="connsiteY49" fmla="*/ 727087 h 6546017"/>
                <a:gd name="connsiteX50" fmla="*/ 8134963 w 15357178"/>
                <a:gd name="connsiteY50" fmla="*/ 726122 h 6546017"/>
                <a:gd name="connsiteX51" fmla="*/ 8136627 w 15357178"/>
                <a:gd name="connsiteY51" fmla="*/ 727004 h 6546017"/>
                <a:gd name="connsiteX52" fmla="*/ 8220899 w 15357178"/>
                <a:gd name="connsiteY52" fmla="*/ 617612 h 6546017"/>
                <a:gd name="connsiteX53" fmla="*/ 10225004 w 15357178"/>
                <a:gd name="connsiteY53" fmla="*/ 473108 h 6546017"/>
                <a:gd name="connsiteX54" fmla="*/ 11038923 w 15357178"/>
                <a:gd name="connsiteY54" fmla="*/ 8482 h 6546017"/>
                <a:gd name="connsiteX55" fmla="*/ 11183573 w 15357178"/>
                <a:gd name="connsiteY55" fmla="*/ 18 h 6546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357178" h="6546017">
                  <a:moveTo>
                    <a:pt x="11183573" y="18"/>
                  </a:moveTo>
                  <a:cubicBezTo>
                    <a:pt x="11471663" y="-1462"/>
                    <a:pt x="11749013" y="88605"/>
                    <a:pt x="11952849" y="249903"/>
                  </a:cubicBezTo>
                  <a:lnTo>
                    <a:pt x="12036399" y="325570"/>
                  </a:lnTo>
                  <a:lnTo>
                    <a:pt x="12045138" y="316124"/>
                  </a:lnTo>
                  <a:lnTo>
                    <a:pt x="12037135" y="326236"/>
                  </a:lnTo>
                  <a:lnTo>
                    <a:pt x="12048351" y="336394"/>
                  </a:lnTo>
                  <a:cubicBezTo>
                    <a:pt x="12389935" y="18114"/>
                    <a:pt x="12954959" y="-86399"/>
                    <a:pt x="13439899" y="78923"/>
                  </a:cubicBezTo>
                  <a:cubicBezTo>
                    <a:pt x="13809413" y="204855"/>
                    <a:pt x="14074376" y="468507"/>
                    <a:pt x="14145560" y="781325"/>
                  </a:cubicBezTo>
                  <a:lnTo>
                    <a:pt x="14149379" y="782356"/>
                  </a:lnTo>
                  <a:lnTo>
                    <a:pt x="14301422" y="823435"/>
                  </a:lnTo>
                  <a:cubicBezTo>
                    <a:pt x="14654538" y="938803"/>
                    <a:pt x="14930067" y="1171196"/>
                    <a:pt x="15051178" y="1463025"/>
                  </a:cubicBezTo>
                  <a:cubicBezTo>
                    <a:pt x="15151775" y="1705113"/>
                    <a:pt x="15137439" y="1968047"/>
                    <a:pt x="15010643" y="2202228"/>
                  </a:cubicBezTo>
                  <a:cubicBezTo>
                    <a:pt x="15322320" y="2523384"/>
                    <a:pt x="15431320" y="2939707"/>
                    <a:pt x="15306748" y="3332453"/>
                  </a:cubicBezTo>
                  <a:cubicBezTo>
                    <a:pt x="15141147" y="3854582"/>
                    <a:pt x="14592931" y="4245604"/>
                    <a:pt x="13919650" y="4321796"/>
                  </a:cubicBezTo>
                  <a:cubicBezTo>
                    <a:pt x="13916436" y="4647695"/>
                    <a:pt x="13735263" y="4956774"/>
                    <a:pt x="13423092" y="5169536"/>
                  </a:cubicBezTo>
                  <a:cubicBezTo>
                    <a:pt x="12948779" y="5492848"/>
                    <a:pt x="12263633" y="5534394"/>
                    <a:pt x="11732473" y="5272180"/>
                  </a:cubicBezTo>
                  <a:cubicBezTo>
                    <a:pt x="11560692" y="5722573"/>
                    <a:pt x="11100715" y="6066874"/>
                    <a:pt x="10524323" y="6176561"/>
                  </a:cubicBezTo>
                  <a:cubicBezTo>
                    <a:pt x="9845109" y="6305799"/>
                    <a:pt x="9136235" y="6085562"/>
                    <a:pt x="8747937" y="5624530"/>
                  </a:cubicBezTo>
                  <a:cubicBezTo>
                    <a:pt x="8232409" y="5870680"/>
                    <a:pt x="7630230" y="5900544"/>
                    <a:pt x="7107332" y="5748382"/>
                  </a:cubicBezTo>
                  <a:lnTo>
                    <a:pt x="6960886" y="5699250"/>
                  </a:lnTo>
                  <a:lnTo>
                    <a:pt x="6807099" y="5746125"/>
                  </a:lnTo>
                  <a:cubicBezTo>
                    <a:pt x="6503893" y="5814184"/>
                    <a:pt x="6176547" y="5768956"/>
                    <a:pt x="5899414" y="5605072"/>
                  </a:cubicBezTo>
                  <a:cubicBezTo>
                    <a:pt x="5756012" y="6055466"/>
                    <a:pt x="5372025" y="6399766"/>
                    <a:pt x="4890854" y="6509454"/>
                  </a:cubicBezTo>
                  <a:cubicBezTo>
                    <a:pt x="4323848" y="6638692"/>
                    <a:pt x="3732083" y="6418455"/>
                    <a:pt x="3407932" y="5957423"/>
                  </a:cubicBezTo>
                  <a:cubicBezTo>
                    <a:pt x="2642846" y="6395022"/>
                    <a:pt x="1649141" y="6149052"/>
                    <a:pt x="1205111" y="5412006"/>
                  </a:cubicBezTo>
                  <a:cubicBezTo>
                    <a:pt x="768921" y="5460452"/>
                    <a:pt x="359348" y="5203844"/>
                    <a:pt x="236579" y="4805060"/>
                  </a:cubicBezTo>
                  <a:cubicBezTo>
                    <a:pt x="147649" y="4516537"/>
                    <a:pt x="226262" y="4205157"/>
                    <a:pt x="443532" y="3985783"/>
                  </a:cubicBezTo>
                  <a:cubicBezTo>
                    <a:pt x="135269" y="3813705"/>
                    <a:pt x="-36401" y="3483493"/>
                    <a:pt x="6517" y="3145230"/>
                  </a:cubicBezTo>
                  <a:cubicBezTo>
                    <a:pt x="56862" y="2749177"/>
                    <a:pt x="388234" y="2438947"/>
                    <a:pt x="804616" y="2398120"/>
                  </a:cubicBezTo>
                  <a:cubicBezTo>
                    <a:pt x="807092" y="2391507"/>
                    <a:pt x="809775" y="2385038"/>
                    <a:pt x="812250" y="2378425"/>
                  </a:cubicBezTo>
                  <a:cubicBezTo>
                    <a:pt x="756334" y="1988410"/>
                    <a:pt x="886737" y="1595088"/>
                    <a:pt x="1167764" y="1305560"/>
                  </a:cubicBezTo>
                  <a:cubicBezTo>
                    <a:pt x="1611795" y="848266"/>
                    <a:pt x="2331694" y="746341"/>
                    <a:pt x="2897255" y="1060452"/>
                  </a:cubicBezTo>
                  <a:lnTo>
                    <a:pt x="2897559" y="1059980"/>
                  </a:lnTo>
                  <a:lnTo>
                    <a:pt x="2896224" y="1059015"/>
                  </a:lnTo>
                  <a:lnTo>
                    <a:pt x="2897612" y="1059897"/>
                  </a:lnTo>
                  <a:lnTo>
                    <a:pt x="2967962" y="950505"/>
                  </a:lnTo>
                  <a:cubicBezTo>
                    <a:pt x="3350341" y="429773"/>
                    <a:pt x="4149264" y="346424"/>
                    <a:pt x="4640984" y="806001"/>
                  </a:cubicBezTo>
                  <a:cubicBezTo>
                    <a:pt x="4773244" y="554568"/>
                    <a:pt x="5027241" y="380765"/>
                    <a:pt x="5320441" y="341375"/>
                  </a:cubicBezTo>
                  <a:cubicBezTo>
                    <a:pt x="5360780" y="335948"/>
                    <a:pt x="5401111" y="333158"/>
                    <a:pt x="5441194" y="332911"/>
                  </a:cubicBezTo>
                  <a:cubicBezTo>
                    <a:pt x="5681691" y="331431"/>
                    <a:pt x="5913222" y="421498"/>
                    <a:pt x="6083385" y="582796"/>
                  </a:cubicBezTo>
                  <a:lnTo>
                    <a:pt x="6153132" y="658463"/>
                  </a:lnTo>
                  <a:lnTo>
                    <a:pt x="6160427" y="649017"/>
                  </a:lnTo>
                  <a:lnTo>
                    <a:pt x="6153746" y="659129"/>
                  </a:lnTo>
                  <a:lnTo>
                    <a:pt x="6163109" y="669287"/>
                  </a:lnTo>
                  <a:cubicBezTo>
                    <a:pt x="6448263" y="351007"/>
                    <a:pt x="6919943" y="246495"/>
                    <a:pt x="7324770" y="411816"/>
                  </a:cubicBezTo>
                  <a:cubicBezTo>
                    <a:pt x="7401887" y="443299"/>
                    <a:pt x="7473549" y="483390"/>
                    <a:pt x="7538593" y="530704"/>
                  </a:cubicBezTo>
                  <a:lnTo>
                    <a:pt x="7582444" y="566853"/>
                  </a:lnTo>
                  <a:lnTo>
                    <a:pt x="7601474" y="569035"/>
                  </a:lnTo>
                  <a:cubicBezTo>
                    <a:pt x="7785902" y="596506"/>
                    <a:pt x="7966828" y="649032"/>
                    <a:pt x="8136199" y="727559"/>
                  </a:cubicBezTo>
                  <a:lnTo>
                    <a:pt x="8136563" y="727087"/>
                  </a:lnTo>
                  <a:lnTo>
                    <a:pt x="8134963" y="726122"/>
                  </a:lnTo>
                  <a:lnTo>
                    <a:pt x="8136627" y="727004"/>
                  </a:lnTo>
                  <a:lnTo>
                    <a:pt x="8220899" y="617612"/>
                  </a:lnTo>
                  <a:cubicBezTo>
                    <a:pt x="8678948" y="96880"/>
                    <a:pt x="9635975" y="13531"/>
                    <a:pt x="10225004" y="473108"/>
                  </a:cubicBezTo>
                  <a:cubicBezTo>
                    <a:pt x="10383438" y="221675"/>
                    <a:pt x="10687699" y="47872"/>
                    <a:pt x="11038923" y="8482"/>
                  </a:cubicBezTo>
                  <a:cubicBezTo>
                    <a:pt x="11087244" y="3055"/>
                    <a:pt x="11135557" y="265"/>
                    <a:pt x="11183573" y="18"/>
                  </a:cubicBezTo>
                  <a:close/>
                </a:path>
              </a:pathLst>
            </a:custGeom>
            <a:solidFill>
              <a:srgbClr val="DEFCF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993" y="2006878"/>
            <a:ext cx="1402202" cy="112176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99" y="2006878"/>
            <a:ext cx="920576" cy="11461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873" y="1861087"/>
            <a:ext cx="832390" cy="12919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434" y="2099635"/>
            <a:ext cx="1220982" cy="1029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05932" y="987107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+mj-ea"/>
                <a:ea typeface="+mj-ea"/>
                <a:cs typeface="+mn-ea"/>
                <a:sym typeface="+mn-lt"/>
              </a:rPr>
              <a:t>可耐小云朵</a:t>
            </a:r>
            <a:r>
              <a:rPr lang="en-US" altLang="zh-CN" sz="2400" dirty="0" smtClean="0"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en-US" altLang="zh-CN" sz="2400" dirty="0">
                <a:latin typeface="+mj-ea"/>
                <a:ea typeface="+mj-ea"/>
                <a:cs typeface="+mn-ea"/>
                <a:sym typeface="+mn-lt"/>
              </a:rPr>
              <a:t>HERE</a:t>
            </a:r>
            <a:endParaRPr lang="zh-CN" altLang="en-US" sz="24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 smtClean="0">
                <a:latin typeface="+mj-ea"/>
                <a:ea typeface="+mj-ea"/>
                <a:cs typeface="+mn-ea"/>
                <a:sym typeface="+mn-lt"/>
              </a:rPr>
              <a:t>请输入您的标题</a:t>
            </a:r>
            <a:endParaRPr lang="zh-CN" altLang="en-US" sz="3200" spc="6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737" y="3414997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卡通可爱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00508" y="3940602"/>
            <a:ext cx="201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dirty="0" smtClean="0">
                <a:latin typeface="+mj-ea"/>
                <a:ea typeface="+mj-ea"/>
              </a:rPr>
              <a:t>Lorem ipsum dolor sit amet, consectetur adipisicing elit,</a:t>
            </a:r>
            <a:endParaRPr lang="zh-CN" altLang="en-US" sz="1200" spc="300" dirty="0" smtClean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31427" y="3414997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卡通可爱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50198" y="3940602"/>
            <a:ext cx="201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smtClean="0">
                <a:latin typeface="+mj-ea"/>
                <a:ea typeface="+mj-ea"/>
              </a:rPr>
              <a:t>Lorem ipsum dolor sit amet, consectetur adipisicing elit,</a:t>
            </a:r>
            <a:endParaRPr lang="zh-CN" altLang="en-US" sz="1200" spc="300" dirty="0" smtClean="0"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24751" y="3414997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卡通可爱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43522" y="3940602"/>
            <a:ext cx="201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smtClean="0">
                <a:latin typeface="+mj-ea"/>
                <a:ea typeface="+mj-ea"/>
              </a:rPr>
              <a:t>Lorem ipsum dolor sit amet, consectetur adipisicing elit,</a:t>
            </a:r>
            <a:endParaRPr lang="zh-CN" altLang="en-US" sz="1200" spc="300" dirty="0" smtClean="0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13110" y="3414997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 smtClean="0">
                <a:solidFill>
                  <a:schemeClr val="tx1"/>
                </a:solidFill>
              </a:rPr>
              <a:t>卡通可爱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31881" y="3940602"/>
            <a:ext cx="2016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smtClean="0">
                <a:latin typeface="+mj-ea"/>
                <a:ea typeface="+mj-ea"/>
              </a:rPr>
              <a:t>Lorem ipsum dolor sit amet, consectetur adipisicing elit,</a:t>
            </a:r>
            <a:endParaRPr lang="zh-CN" altLang="en-US" sz="1200" spc="30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4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2865 0.011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2" name="图片 1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038531" cy="68617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217517" y="4063304"/>
            <a:ext cx="37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rgbClr val="F29E9D"/>
                </a:solidFill>
              </a:rPr>
              <a:t>卡通可爱兔子</a:t>
            </a:r>
            <a:endParaRPr lang="zh-CN" altLang="en-US" dirty="0">
              <a:solidFill>
                <a:srgbClr val="F29E9D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17517" y="4927761"/>
            <a:ext cx="6164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 smtClean="0">
                <a:solidFill>
                  <a:srgbClr val="152850"/>
                </a:solidFill>
              </a:rPr>
              <a:t>.</a:t>
            </a:r>
            <a:endParaRPr lang="en-US" altLang="zh-CN" sz="1400" spc="300" dirty="0" smtClean="0">
              <a:solidFill>
                <a:srgbClr val="152850"/>
              </a:solidFill>
            </a:endParaRPr>
          </a:p>
          <a:p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 smtClean="0">
                <a:solidFill>
                  <a:srgbClr val="152850"/>
                </a:solidFill>
              </a:rPr>
              <a:t>ut</a:t>
            </a:r>
            <a:endParaRPr lang="zh-CN" altLang="en-US" sz="1400" spc="300" dirty="0" smtClean="0">
              <a:solidFill>
                <a:srgbClr val="152850"/>
              </a:solidFill>
            </a:endParaRPr>
          </a:p>
        </p:txBody>
      </p:sp>
      <p:pic>
        <p:nvPicPr>
          <p:cNvPr id="6" name="PA_库_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97337" y="100960"/>
            <a:ext cx="4406766" cy="67570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013">
            <a:off x="4591717" y="1155306"/>
            <a:ext cx="7120092" cy="400253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67898" y="532732"/>
            <a:ext cx="610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600" dirty="0">
                <a:solidFill>
                  <a:srgbClr val="76BCBF"/>
                </a:solidFill>
              </a:rPr>
              <a:t>请输入您的标题</a:t>
            </a:r>
            <a:endParaRPr lang="zh-CN" altLang="en-US" sz="3600" dirty="0">
              <a:solidFill>
                <a:srgbClr val="76BCB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78287" y="1567543"/>
            <a:ext cx="48332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pPr algn="l"/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pPr algn="l"/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enim</a:t>
            </a:r>
            <a:r>
              <a:rPr lang="en-US" altLang="zh-CN" dirty="0"/>
              <a:t> ad minim </a:t>
            </a:r>
            <a:r>
              <a:rPr lang="en-US" altLang="zh-CN" dirty="0" err="1"/>
              <a:t>veniam</a:t>
            </a:r>
            <a:r>
              <a:rPr lang="en-US" altLang="zh-CN" dirty="0"/>
              <a:t>, </a:t>
            </a:r>
            <a:r>
              <a:rPr lang="en-US" altLang="zh-CN" dirty="0" err="1"/>
              <a:t>quis</a:t>
            </a:r>
            <a:r>
              <a:rPr lang="en-US" altLang="zh-CN" dirty="0"/>
              <a:t> </a:t>
            </a:r>
            <a:r>
              <a:rPr lang="en-US" altLang="zh-CN" dirty="0" err="1"/>
              <a:t>nostrud</a:t>
            </a:r>
            <a:r>
              <a:rPr lang="en-US" altLang="zh-CN" dirty="0"/>
              <a:t> exercitation </a:t>
            </a:r>
            <a:r>
              <a:rPr lang="en-US" altLang="zh-CN" dirty="0" err="1"/>
              <a:t>ullamco</a:t>
            </a:r>
            <a:r>
              <a:rPr lang="en-US" altLang="zh-CN" dirty="0"/>
              <a:t> </a:t>
            </a:r>
            <a:r>
              <a:rPr lang="en-US" altLang="zh-CN" dirty="0" err="1"/>
              <a:t>laboris</a:t>
            </a:r>
            <a:r>
              <a:rPr lang="en-US" altLang="zh-CN" dirty="0"/>
              <a:t> nisi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aliquip</a:t>
            </a:r>
            <a:r>
              <a:rPr lang="en-US" altLang="zh-CN" dirty="0"/>
              <a:t> ex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 smtClean="0"/>
              <a:t>tempor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8691" y="3217232"/>
            <a:ext cx="2403309" cy="34248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171"/>
            <a:ext cx="4334325" cy="4791531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4628461" y="821657"/>
            <a:ext cx="568042" cy="56804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123884" y="1583537"/>
            <a:ext cx="420881" cy="4208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solidFill>
                <a:srgbClr val="FFFC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solidFill>
              <a:srgbClr val="FFFC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 rot="234299">
            <a:off x="-3606038" y="-3960445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/>
        </p:grpSpPr>
        <p:sp>
          <p:nvSpPr>
            <p:cNvPr id="82" name="云形 81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云形 82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 rot="234299">
            <a:off x="-3513022" y="-4170213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5" name="云形 94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云形 96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5" name="图片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88" y="20314"/>
            <a:ext cx="4848201" cy="61369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4509203" y="4493865"/>
            <a:ext cx="21232385" cy="6444890"/>
            <a:chOff x="-4509203" y="4493865"/>
            <a:chExt cx="21232385" cy="6444890"/>
          </a:xfrm>
          <a:solidFill>
            <a:schemeClr val="accent2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16" name="组合 115"/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117" name="云形 116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云形 117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106" name="云形 105"/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云形 114"/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6" name="文本框 75"/>
          <p:cNvSpPr txBox="1"/>
          <p:nvPr/>
        </p:nvSpPr>
        <p:spPr>
          <a:xfrm>
            <a:off x="2334190" y="5470026"/>
            <a:ext cx="8189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1996693" y="529793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smtClean="0">
                <a:latin typeface="+mj-ea"/>
                <a:ea typeface="+mj-ea"/>
              </a:rPr>
              <a:t>“</a:t>
            </a:r>
            <a:endParaRPr lang="zh-CN" altLang="en-US" sz="4400">
              <a:latin typeface="+mj-ea"/>
              <a:ea typeface="+mj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281876" y="5755160"/>
            <a:ext cx="1192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mtClean="0">
                <a:latin typeface="+mj-ea"/>
                <a:ea typeface="+mj-ea"/>
              </a:rPr>
              <a:t>”</a:t>
            </a:r>
            <a:endParaRPr lang="zh-CN" altLang="en-US" sz="44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07904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5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rot="234299">
            <a:off x="-3513022" y="-3079211"/>
            <a:ext cx="21002412" cy="6808940"/>
            <a:chOff x="-4075136" y="4609891"/>
            <a:chExt cx="18331759" cy="6808940"/>
          </a:xfrm>
          <a:effectLst/>
        </p:grpSpPr>
        <p:sp>
          <p:nvSpPr>
            <p:cNvPr id="13" name="云形 12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云形 13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pattFill prst="wdDn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rot="234299">
            <a:off x="-3513022" y="-3236763"/>
            <a:ext cx="21002412" cy="6808940"/>
            <a:chOff x="-4075136" y="4609891"/>
            <a:chExt cx="18331759" cy="6808940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云形 9"/>
            <p:cNvSpPr/>
            <p:nvPr/>
          </p:nvSpPr>
          <p:spPr>
            <a:xfrm>
              <a:off x="3579027" y="4609891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云形 10"/>
            <p:cNvSpPr/>
            <p:nvPr/>
          </p:nvSpPr>
          <p:spPr>
            <a:xfrm>
              <a:off x="-4075136" y="5208487"/>
              <a:ext cx="10677596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-6658900" y="-5120853"/>
            <a:ext cx="23456136" cy="7367306"/>
            <a:chOff x="-3320052" y="5254516"/>
            <a:chExt cx="20771391" cy="6524058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云形 16"/>
            <p:cNvSpPr/>
            <p:nvPr/>
          </p:nvSpPr>
          <p:spPr>
            <a:xfrm>
              <a:off x="1685446" y="5254516"/>
              <a:ext cx="9179102" cy="6210344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-3320052" y="5383692"/>
              <a:ext cx="20771391" cy="6394882"/>
            </a:xfrm>
            <a:custGeom>
              <a:avLst/>
              <a:gdLst>
                <a:gd name="connsiteX0" fmla="*/ 17183508 w 20771391"/>
                <a:gd name="connsiteY0" fmla="*/ 18 h 6394882"/>
                <a:gd name="connsiteX1" fmla="*/ 17844826 w 20771391"/>
                <a:gd name="connsiteY1" fmla="*/ 249903 h 6394882"/>
                <a:gd name="connsiteX2" fmla="*/ 17916650 w 20771391"/>
                <a:gd name="connsiteY2" fmla="*/ 325570 h 6394882"/>
                <a:gd name="connsiteX3" fmla="*/ 17924162 w 20771391"/>
                <a:gd name="connsiteY3" fmla="*/ 316124 h 6394882"/>
                <a:gd name="connsiteX4" fmla="*/ 17917282 w 20771391"/>
                <a:gd name="connsiteY4" fmla="*/ 326236 h 6394882"/>
                <a:gd name="connsiteX5" fmla="*/ 17926924 w 20771391"/>
                <a:gd name="connsiteY5" fmla="*/ 336394 h 6394882"/>
                <a:gd name="connsiteX6" fmla="*/ 19123182 w 20771391"/>
                <a:gd name="connsiteY6" fmla="*/ 78923 h 6394882"/>
                <a:gd name="connsiteX7" fmla="*/ 19729810 w 20771391"/>
                <a:gd name="connsiteY7" fmla="*/ 781325 h 6394882"/>
                <a:gd name="connsiteX8" fmla="*/ 19733094 w 20771391"/>
                <a:gd name="connsiteY8" fmla="*/ 782356 h 6394882"/>
                <a:gd name="connsiteX9" fmla="*/ 19863798 w 20771391"/>
                <a:gd name="connsiteY9" fmla="*/ 823435 h 6394882"/>
                <a:gd name="connsiteX10" fmla="*/ 20508334 w 20771391"/>
                <a:gd name="connsiteY10" fmla="*/ 1463025 h 6394882"/>
                <a:gd name="connsiteX11" fmla="*/ 20473488 w 20771391"/>
                <a:gd name="connsiteY11" fmla="*/ 2202228 h 6394882"/>
                <a:gd name="connsiteX12" fmla="*/ 20728038 w 20771391"/>
                <a:gd name="connsiteY12" fmla="*/ 3332453 h 6394882"/>
                <a:gd name="connsiteX13" fmla="*/ 19535604 w 20771391"/>
                <a:gd name="connsiteY13" fmla="*/ 4321796 h 6394882"/>
                <a:gd name="connsiteX14" fmla="*/ 19108734 w 20771391"/>
                <a:gd name="connsiteY14" fmla="*/ 5169536 h 6394882"/>
                <a:gd name="connsiteX15" fmla="*/ 17655376 w 20771391"/>
                <a:gd name="connsiteY15" fmla="*/ 5272180 h 6394882"/>
                <a:gd name="connsiteX16" fmla="*/ 16616778 w 20771391"/>
                <a:gd name="connsiteY16" fmla="*/ 6176561 h 6394882"/>
                <a:gd name="connsiteX17" fmla="*/ 15089690 w 20771391"/>
                <a:gd name="connsiteY17" fmla="*/ 5624530 h 6394882"/>
                <a:gd name="connsiteX18" fmla="*/ 13532209 w 20771391"/>
                <a:gd name="connsiteY18" fmla="*/ 5690966 h 6394882"/>
                <a:gd name="connsiteX19" fmla="*/ 13394962 w 20771391"/>
                <a:gd name="connsiteY19" fmla="*/ 5622178 h 6394882"/>
                <a:gd name="connsiteX20" fmla="*/ 13210654 w 20771391"/>
                <a:gd name="connsiteY20" fmla="*/ 5621940 h 6394882"/>
                <a:gd name="connsiteX21" fmla="*/ 12657652 w 20771391"/>
                <a:gd name="connsiteY21" fmla="*/ 5453938 h 6394882"/>
                <a:gd name="connsiteX22" fmla="*/ 11619054 w 20771391"/>
                <a:gd name="connsiteY22" fmla="*/ 6358319 h 6394882"/>
                <a:gd name="connsiteX23" fmla="*/ 10091966 w 20771391"/>
                <a:gd name="connsiteY23" fmla="*/ 5806288 h 6394882"/>
                <a:gd name="connsiteX24" fmla="*/ 7823537 w 20771391"/>
                <a:gd name="connsiteY24" fmla="*/ 5260870 h 6394882"/>
                <a:gd name="connsiteX25" fmla="*/ 7656903 w 20771391"/>
                <a:gd name="connsiteY25" fmla="*/ 5265056 h 6394882"/>
                <a:gd name="connsiteX26" fmla="*/ 7522673 w 20771391"/>
                <a:gd name="connsiteY26" fmla="*/ 5246285 h 6394882"/>
                <a:gd name="connsiteX27" fmla="*/ 7367687 w 20771391"/>
                <a:gd name="connsiteY27" fmla="*/ 5350379 h 6394882"/>
                <a:gd name="connsiteX28" fmla="*/ 6075118 w 20771391"/>
                <a:gd name="connsiteY28" fmla="*/ 5345032 h 6394882"/>
                <a:gd name="connsiteX29" fmla="*/ 5036520 w 20771391"/>
                <a:gd name="connsiteY29" fmla="*/ 6249413 h 6394882"/>
                <a:gd name="connsiteX30" fmla="*/ 3509431 w 20771391"/>
                <a:gd name="connsiteY30" fmla="*/ 5697382 h 6394882"/>
                <a:gd name="connsiteX31" fmla="*/ 1241004 w 20771391"/>
                <a:gd name="connsiteY31" fmla="*/ 5151964 h 6394882"/>
                <a:gd name="connsiteX32" fmla="*/ 243626 w 20771391"/>
                <a:gd name="connsiteY32" fmla="*/ 4545018 h 6394882"/>
                <a:gd name="connsiteX33" fmla="*/ 456743 w 20771391"/>
                <a:gd name="connsiteY33" fmla="*/ 3725742 h 6394882"/>
                <a:gd name="connsiteX34" fmla="*/ 6712 w 20771391"/>
                <a:gd name="connsiteY34" fmla="*/ 2885189 h 6394882"/>
                <a:gd name="connsiteX35" fmla="*/ 828582 w 20771391"/>
                <a:gd name="connsiteY35" fmla="*/ 2138079 h 6394882"/>
                <a:gd name="connsiteX36" fmla="*/ 836443 w 20771391"/>
                <a:gd name="connsiteY36" fmla="*/ 2118384 h 6394882"/>
                <a:gd name="connsiteX37" fmla="*/ 1202545 w 20771391"/>
                <a:gd name="connsiteY37" fmla="*/ 1045519 h 6394882"/>
                <a:gd name="connsiteX38" fmla="*/ 2983546 w 20771391"/>
                <a:gd name="connsiteY38" fmla="*/ 800411 h 6394882"/>
                <a:gd name="connsiteX39" fmla="*/ 2983859 w 20771391"/>
                <a:gd name="connsiteY39" fmla="*/ 799939 h 6394882"/>
                <a:gd name="connsiteX40" fmla="*/ 2982483 w 20771391"/>
                <a:gd name="connsiteY40" fmla="*/ 798974 h 6394882"/>
                <a:gd name="connsiteX41" fmla="*/ 2983913 w 20771391"/>
                <a:gd name="connsiteY41" fmla="*/ 799856 h 6394882"/>
                <a:gd name="connsiteX42" fmla="*/ 3056359 w 20771391"/>
                <a:gd name="connsiteY42" fmla="*/ 690464 h 6394882"/>
                <a:gd name="connsiteX43" fmla="*/ 4779207 w 20771391"/>
                <a:gd name="connsiteY43" fmla="*/ 545960 h 6394882"/>
                <a:gd name="connsiteX44" fmla="*/ 5478902 w 20771391"/>
                <a:gd name="connsiteY44" fmla="*/ 81334 h 6394882"/>
                <a:gd name="connsiteX45" fmla="*/ 5603251 w 20771391"/>
                <a:gd name="connsiteY45" fmla="*/ 72870 h 6394882"/>
                <a:gd name="connsiteX46" fmla="*/ 6264568 w 20771391"/>
                <a:gd name="connsiteY46" fmla="*/ 322755 h 6394882"/>
                <a:gd name="connsiteX47" fmla="*/ 6336392 w 20771391"/>
                <a:gd name="connsiteY47" fmla="*/ 398422 h 6394882"/>
                <a:gd name="connsiteX48" fmla="*/ 6343904 w 20771391"/>
                <a:gd name="connsiteY48" fmla="*/ 388976 h 6394882"/>
                <a:gd name="connsiteX49" fmla="*/ 6337025 w 20771391"/>
                <a:gd name="connsiteY49" fmla="*/ 399088 h 6394882"/>
                <a:gd name="connsiteX50" fmla="*/ 6346667 w 20771391"/>
                <a:gd name="connsiteY50" fmla="*/ 409246 h 6394882"/>
                <a:gd name="connsiteX51" fmla="*/ 7542925 w 20771391"/>
                <a:gd name="connsiteY51" fmla="*/ 151775 h 6394882"/>
                <a:gd name="connsiteX52" fmla="*/ 8149553 w 20771391"/>
                <a:gd name="connsiteY52" fmla="*/ 854177 h 6394882"/>
                <a:gd name="connsiteX53" fmla="*/ 8152836 w 20771391"/>
                <a:gd name="connsiteY53" fmla="*/ 855208 h 6394882"/>
                <a:gd name="connsiteX54" fmla="*/ 8197160 w 20771391"/>
                <a:gd name="connsiteY54" fmla="*/ 869139 h 6394882"/>
                <a:gd name="connsiteX55" fmla="*/ 8283464 w 20771391"/>
                <a:gd name="connsiteY55" fmla="*/ 831675 h 6394882"/>
                <a:gd name="connsiteX56" fmla="*/ 9566080 w 20771391"/>
                <a:gd name="connsiteY56" fmla="*/ 909317 h 6394882"/>
                <a:gd name="connsiteX57" fmla="*/ 9566393 w 20771391"/>
                <a:gd name="connsiteY57" fmla="*/ 908845 h 6394882"/>
                <a:gd name="connsiteX58" fmla="*/ 9565017 w 20771391"/>
                <a:gd name="connsiteY58" fmla="*/ 907880 h 6394882"/>
                <a:gd name="connsiteX59" fmla="*/ 9566447 w 20771391"/>
                <a:gd name="connsiteY59" fmla="*/ 908762 h 6394882"/>
                <a:gd name="connsiteX60" fmla="*/ 9638893 w 20771391"/>
                <a:gd name="connsiteY60" fmla="*/ 799370 h 6394882"/>
                <a:gd name="connsiteX61" fmla="*/ 11361741 w 20771391"/>
                <a:gd name="connsiteY61" fmla="*/ 654866 h 6394882"/>
                <a:gd name="connsiteX62" fmla="*/ 12061436 w 20771391"/>
                <a:gd name="connsiteY62" fmla="*/ 190240 h 6394882"/>
                <a:gd name="connsiteX63" fmla="*/ 12185784 w 20771391"/>
                <a:gd name="connsiteY63" fmla="*/ 181776 h 6394882"/>
                <a:gd name="connsiteX64" fmla="*/ 12847102 w 20771391"/>
                <a:gd name="connsiteY64" fmla="*/ 431661 h 6394882"/>
                <a:gd name="connsiteX65" fmla="*/ 12918926 w 20771391"/>
                <a:gd name="connsiteY65" fmla="*/ 507328 h 6394882"/>
                <a:gd name="connsiteX66" fmla="*/ 12926438 w 20771391"/>
                <a:gd name="connsiteY66" fmla="*/ 497882 h 6394882"/>
                <a:gd name="connsiteX67" fmla="*/ 12919558 w 20771391"/>
                <a:gd name="connsiteY67" fmla="*/ 507994 h 6394882"/>
                <a:gd name="connsiteX68" fmla="*/ 12929200 w 20771391"/>
                <a:gd name="connsiteY68" fmla="*/ 518152 h 6394882"/>
                <a:gd name="connsiteX69" fmla="*/ 14125458 w 20771391"/>
                <a:gd name="connsiteY69" fmla="*/ 260681 h 6394882"/>
                <a:gd name="connsiteX70" fmla="*/ 14597010 w 20771391"/>
                <a:gd name="connsiteY70" fmla="*/ 636575 h 6394882"/>
                <a:gd name="connsiteX71" fmla="*/ 14609605 w 20771391"/>
                <a:gd name="connsiteY71" fmla="*/ 658401 h 6394882"/>
                <a:gd name="connsiteX72" fmla="*/ 14636617 w 20771391"/>
                <a:gd name="connsiteY72" fmla="*/ 617612 h 6394882"/>
                <a:gd name="connsiteX73" fmla="*/ 16359465 w 20771391"/>
                <a:gd name="connsiteY73" fmla="*/ 473108 h 6394882"/>
                <a:gd name="connsiteX74" fmla="*/ 17059160 w 20771391"/>
                <a:gd name="connsiteY74" fmla="*/ 8482 h 6394882"/>
                <a:gd name="connsiteX75" fmla="*/ 17183508 w 20771391"/>
                <a:gd name="connsiteY75" fmla="*/ 18 h 639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0771391" h="6394882">
                  <a:moveTo>
                    <a:pt x="17183508" y="18"/>
                  </a:moveTo>
                  <a:cubicBezTo>
                    <a:pt x="17431168" y="-1462"/>
                    <a:pt x="17669594" y="88605"/>
                    <a:pt x="17844826" y="249903"/>
                  </a:cubicBezTo>
                  <a:lnTo>
                    <a:pt x="17916650" y="325570"/>
                  </a:lnTo>
                  <a:lnTo>
                    <a:pt x="17924162" y="316124"/>
                  </a:lnTo>
                  <a:lnTo>
                    <a:pt x="17917282" y="326236"/>
                  </a:lnTo>
                  <a:lnTo>
                    <a:pt x="17926924" y="336394"/>
                  </a:lnTo>
                  <a:cubicBezTo>
                    <a:pt x="18220570" y="18114"/>
                    <a:pt x="18706298" y="-86399"/>
                    <a:pt x="19123182" y="78923"/>
                  </a:cubicBezTo>
                  <a:cubicBezTo>
                    <a:pt x="19440839" y="204855"/>
                    <a:pt x="19668616" y="468507"/>
                    <a:pt x="19729810" y="781325"/>
                  </a:cubicBezTo>
                  <a:lnTo>
                    <a:pt x="19733094" y="782356"/>
                  </a:lnTo>
                  <a:lnTo>
                    <a:pt x="19863798" y="823435"/>
                  </a:lnTo>
                  <a:cubicBezTo>
                    <a:pt x="20167360" y="938803"/>
                    <a:pt x="20404220" y="1171196"/>
                    <a:pt x="20508334" y="1463025"/>
                  </a:cubicBezTo>
                  <a:cubicBezTo>
                    <a:pt x="20594812" y="1705113"/>
                    <a:pt x="20582490" y="1968047"/>
                    <a:pt x="20473488" y="2202228"/>
                  </a:cubicBezTo>
                  <a:cubicBezTo>
                    <a:pt x="20741424" y="2523384"/>
                    <a:pt x="20835128" y="2939707"/>
                    <a:pt x="20728038" y="3332453"/>
                  </a:cubicBezTo>
                  <a:cubicBezTo>
                    <a:pt x="20585676" y="3854582"/>
                    <a:pt x="20114398" y="4245604"/>
                    <a:pt x="19535604" y="4321796"/>
                  </a:cubicBezTo>
                  <a:cubicBezTo>
                    <a:pt x="19532842" y="4647695"/>
                    <a:pt x="19377095" y="4956774"/>
                    <a:pt x="19108734" y="5169536"/>
                  </a:cubicBezTo>
                  <a:cubicBezTo>
                    <a:pt x="18700986" y="5492848"/>
                    <a:pt x="18111994" y="5534394"/>
                    <a:pt x="17655376" y="5272180"/>
                  </a:cubicBezTo>
                  <a:cubicBezTo>
                    <a:pt x="17507703" y="5722573"/>
                    <a:pt x="17112279" y="6066874"/>
                    <a:pt x="16616778" y="6176561"/>
                  </a:cubicBezTo>
                  <a:cubicBezTo>
                    <a:pt x="16032884" y="6305799"/>
                    <a:pt x="15423494" y="6085562"/>
                    <a:pt x="15089690" y="5624530"/>
                  </a:cubicBezTo>
                  <a:cubicBezTo>
                    <a:pt x="14597269" y="5898030"/>
                    <a:pt x="14012885" y="5904510"/>
                    <a:pt x="13532209" y="5690966"/>
                  </a:cubicBezTo>
                  <a:lnTo>
                    <a:pt x="13394962" y="5622178"/>
                  </a:lnTo>
                  <a:lnTo>
                    <a:pt x="13210654" y="5621940"/>
                  </a:lnTo>
                  <a:cubicBezTo>
                    <a:pt x="13018731" y="5607882"/>
                    <a:pt x="12828884" y="5552268"/>
                    <a:pt x="12657652" y="5453938"/>
                  </a:cubicBezTo>
                  <a:cubicBezTo>
                    <a:pt x="12509979" y="5904331"/>
                    <a:pt x="12114555" y="6248632"/>
                    <a:pt x="11619054" y="6358319"/>
                  </a:cubicBezTo>
                  <a:cubicBezTo>
                    <a:pt x="11035160" y="6487557"/>
                    <a:pt x="10425771" y="6267320"/>
                    <a:pt x="10091966" y="5806288"/>
                  </a:cubicBezTo>
                  <a:cubicBezTo>
                    <a:pt x="9304093" y="6243888"/>
                    <a:pt x="8280793" y="5997918"/>
                    <a:pt x="7823537" y="5260870"/>
                  </a:cubicBezTo>
                  <a:cubicBezTo>
                    <a:pt x="7767390" y="5266926"/>
                    <a:pt x="7711671" y="5268215"/>
                    <a:pt x="7656903" y="5265056"/>
                  </a:cubicBezTo>
                  <a:lnTo>
                    <a:pt x="7522673" y="5246285"/>
                  </a:lnTo>
                  <a:lnTo>
                    <a:pt x="7367687" y="5350379"/>
                  </a:lnTo>
                  <a:cubicBezTo>
                    <a:pt x="6975548" y="5571340"/>
                    <a:pt x="6474659" y="5574469"/>
                    <a:pt x="6075118" y="5345032"/>
                  </a:cubicBezTo>
                  <a:cubicBezTo>
                    <a:pt x="5927445" y="5795425"/>
                    <a:pt x="5532021" y="6139726"/>
                    <a:pt x="5036520" y="6249413"/>
                  </a:cubicBezTo>
                  <a:cubicBezTo>
                    <a:pt x="4452627" y="6378651"/>
                    <a:pt x="3843237" y="6158414"/>
                    <a:pt x="3509431" y="5697382"/>
                  </a:cubicBezTo>
                  <a:cubicBezTo>
                    <a:pt x="2721559" y="6134982"/>
                    <a:pt x="1698259" y="5889012"/>
                    <a:pt x="1241004" y="5151964"/>
                  </a:cubicBezTo>
                  <a:cubicBezTo>
                    <a:pt x="791823" y="5200411"/>
                    <a:pt x="370052" y="4943803"/>
                    <a:pt x="243626" y="4545018"/>
                  </a:cubicBezTo>
                  <a:cubicBezTo>
                    <a:pt x="152048" y="4256496"/>
                    <a:pt x="233002" y="3945116"/>
                    <a:pt x="456743" y="3725742"/>
                  </a:cubicBezTo>
                  <a:cubicBezTo>
                    <a:pt x="139299" y="3553664"/>
                    <a:pt x="-37484" y="3223452"/>
                    <a:pt x="6712" y="2885189"/>
                  </a:cubicBezTo>
                  <a:cubicBezTo>
                    <a:pt x="58557" y="2489136"/>
                    <a:pt x="399799" y="2178906"/>
                    <a:pt x="828582" y="2138079"/>
                  </a:cubicBezTo>
                  <a:cubicBezTo>
                    <a:pt x="831131" y="2131466"/>
                    <a:pt x="833894" y="2124997"/>
                    <a:pt x="836443" y="2118384"/>
                  </a:cubicBezTo>
                  <a:cubicBezTo>
                    <a:pt x="778862" y="1728369"/>
                    <a:pt x="913148" y="1335047"/>
                    <a:pt x="1202545" y="1045519"/>
                  </a:cubicBezTo>
                  <a:cubicBezTo>
                    <a:pt x="1659800" y="588225"/>
                    <a:pt x="2401140" y="486300"/>
                    <a:pt x="2983546" y="800411"/>
                  </a:cubicBezTo>
                  <a:lnTo>
                    <a:pt x="2983859" y="799939"/>
                  </a:lnTo>
                  <a:lnTo>
                    <a:pt x="2982483" y="798974"/>
                  </a:lnTo>
                  <a:lnTo>
                    <a:pt x="2983913" y="799856"/>
                  </a:lnTo>
                  <a:lnTo>
                    <a:pt x="3056359" y="690464"/>
                  </a:lnTo>
                  <a:cubicBezTo>
                    <a:pt x="3450125" y="169732"/>
                    <a:pt x="4272843" y="86383"/>
                    <a:pt x="4779207" y="545960"/>
                  </a:cubicBezTo>
                  <a:cubicBezTo>
                    <a:pt x="4915407" y="294527"/>
                    <a:pt x="5176969" y="120724"/>
                    <a:pt x="5478902" y="81334"/>
                  </a:cubicBezTo>
                  <a:cubicBezTo>
                    <a:pt x="5520441" y="75907"/>
                    <a:pt x="5561974" y="73117"/>
                    <a:pt x="5603251" y="72870"/>
                  </a:cubicBezTo>
                  <a:cubicBezTo>
                    <a:pt x="5850910" y="71390"/>
                    <a:pt x="6089337" y="161457"/>
                    <a:pt x="6264568" y="322755"/>
                  </a:cubicBezTo>
                  <a:lnTo>
                    <a:pt x="6336392" y="398422"/>
                  </a:lnTo>
                  <a:lnTo>
                    <a:pt x="6343904" y="388976"/>
                  </a:lnTo>
                  <a:lnTo>
                    <a:pt x="6337025" y="399088"/>
                  </a:lnTo>
                  <a:lnTo>
                    <a:pt x="6346667" y="409246"/>
                  </a:lnTo>
                  <a:cubicBezTo>
                    <a:pt x="6640313" y="90966"/>
                    <a:pt x="7126040" y="-13546"/>
                    <a:pt x="7542925" y="151775"/>
                  </a:cubicBezTo>
                  <a:cubicBezTo>
                    <a:pt x="7860581" y="277707"/>
                    <a:pt x="8088358" y="541359"/>
                    <a:pt x="8149553" y="854177"/>
                  </a:cubicBezTo>
                  <a:lnTo>
                    <a:pt x="8152836" y="855208"/>
                  </a:lnTo>
                  <a:lnTo>
                    <a:pt x="8197160" y="869139"/>
                  </a:lnTo>
                  <a:lnTo>
                    <a:pt x="8283464" y="831675"/>
                  </a:lnTo>
                  <a:cubicBezTo>
                    <a:pt x="8690151" y="674057"/>
                    <a:pt x="9165676" y="693366"/>
                    <a:pt x="9566080" y="909317"/>
                  </a:cubicBezTo>
                  <a:lnTo>
                    <a:pt x="9566393" y="908845"/>
                  </a:lnTo>
                  <a:lnTo>
                    <a:pt x="9565017" y="907880"/>
                  </a:lnTo>
                  <a:lnTo>
                    <a:pt x="9566447" y="908762"/>
                  </a:lnTo>
                  <a:lnTo>
                    <a:pt x="9638893" y="799370"/>
                  </a:lnTo>
                  <a:cubicBezTo>
                    <a:pt x="10032659" y="278638"/>
                    <a:pt x="10855377" y="195289"/>
                    <a:pt x="11361741" y="654866"/>
                  </a:cubicBezTo>
                  <a:cubicBezTo>
                    <a:pt x="11497941" y="403433"/>
                    <a:pt x="11759502" y="229630"/>
                    <a:pt x="12061436" y="190240"/>
                  </a:cubicBezTo>
                  <a:cubicBezTo>
                    <a:pt x="12102975" y="184813"/>
                    <a:pt x="12144508" y="182023"/>
                    <a:pt x="12185784" y="181776"/>
                  </a:cubicBezTo>
                  <a:cubicBezTo>
                    <a:pt x="12433444" y="180296"/>
                    <a:pt x="12671870" y="270363"/>
                    <a:pt x="12847102" y="431661"/>
                  </a:cubicBezTo>
                  <a:lnTo>
                    <a:pt x="12918926" y="507328"/>
                  </a:lnTo>
                  <a:lnTo>
                    <a:pt x="12926438" y="497882"/>
                  </a:lnTo>
                  <a:lnTo>
                    <a:pt x="12919558" y="507994"/>
                  </a:lnTo>
                  <a:lnTo>
                    <a:pt x="12929200" y="518152"/>
                  </a:lnTo>
                  <a:cubicBezTo>
                    <a:pt x="13222846" y="199872"/>
                    <a:pt x="13708574" y="95360"/>
                    <a:pt x="14125458" y="260681"/>
                  </a:cubicBezTo>
                  <a:cubicBezTo>
                    <a:pt x="14323994" y="339389"/>
                    <a:pt x="14487420" y="471893"/>
                    <a:pt x="14597010" y="636575"/>
                  </a:cubicBezTo>
                  <a:lnTo>
                    <a:pt x="14609605" y="658401"/>
                  </a:lnTo>
                  <a:lnTo>
                    <a:pt x="14636617" y="617612"/>
                  </a:lnTo>
                  <a:cubicBezTo>
                    <a:pt x="15030383" y="96880"/>
                    <a:pt x="15853101" y="13531"/>
                    <a:pt x="16359465" y="473108"/>
                  </a:cubicBezTo>
                  <a:cubicBezTo>
                    <a:pt x="16495664" y="221675"/>
                    <a:pt x="16757226" y="47872"/>
                    <a:pt x="17059160" y="8482"/>
                  </a:cubicBezTo>
                  <a:cubicBezTo>
                    <a:pt x="17100699" y="3055"/>
                    <a:pt x="17142232" y="265"/>
                    <a:pt x="17183508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041776" y="3468509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第</a:t>
            </a:r>
            <a:r>
              <a:rPr lang="zh-CN" altLang="en-US"/>
              <a:t>二</a:t>
            </a:r>
            <a:r>
              <a:rPr lang="zh-CN" altLang="en-US" smtClean="0"/>
              <a:t>部分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52703" y="4053284"/>
            <a:ext cx="329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909A2A"/>
                </a:solidFill>
              </a:defRPr>
            </a:lvl1pPr>
          </a:lstStyle>
          <a:p>
            <a:r>
              <a:rPr lang="zh-CN" altLang="en-US" dirty="0" smtClean="0"/>
              <a:t>我是你的小呀小可爱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5559097" y="4643770"/>
            <a:ext cx="266700" cy="266700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15993" y="4643770"/>
            <a:ext cx="266700" cy="2667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873" y="5039291"/>
            <a:ext cx="9042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 spc="300">
                <a:solidFill>
                  <a:prstClr val="black">
                    <a:lumMod val="75000"/>
                    <a:lumOff val="25000"/>
                  </a:prstClr>
                </a:solidFill>
              </a:defRPr>
            </a:lvl1pPr>
          </a:lstStyle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r>
              <a:rPr lang="en-US" altLang="zh-CN" dirty="0"/>
              <a:t> </a:t>
            </a:r>
            <a:r>
              <a:rPr lang="en-US" altLang="zh-CN" dirty="0" err="1"/>
              <a:t>labore</a:t>
            </a:r>
            <a:r>
              <a:rPr lang="en-US" altLang="zh-CN" dirty="0"/>
              <a:t> et </a:t>
            </a:r>
            <a:r>
              <a:rPr lang="en-US" altLang="zh-CN" dirty="0" err="1"/>
              <a:t>dolore</a:t>
            </a:r>
            <a:r>
              <a:rPr lang="en-US" altLang="zh-CN" dirty="0"/>
              <a:t> magna </a:t>
            </a:r>
            <a:r>
              <a:rPr lang="en-US" altLang="zh-CN" dirty="0" err="1"/>
              <a:t>aliqua</a:t>
            </a:r>
            <a:r>
              <a:rPr lang="en-US" altLang="zh-CN" dirty="0"/>
              <a:t>.</a:t>
            </a:r>
            <a:endParaRPr lang="en-US" altLang="zh-CN" dirty="0"/>
          </a:p>
          <a:p>
            <a:r>
              <a:rPr lang="en-US" altLang="zh-CN" smtClean="0"/>
              <a:t>Lorem ipsum dolor sit amet, consectetur adipisicing elit, </a:t>
            </a:r>
            <a:r>
              <a:rPr lang="en-US" altLang="zh-CN" dirty="0" err="1"/>
              <a:t>sed</a:t>
            </a:r>
            <a:r>
              <a:rPr lang="en-US" altLang="zh-CN" dirty="0"/>
              <a:t> do </a:t>
            </a:r>
            <a:r>
              <a:rPr lang="en-US" altLang="zh-CN" dirty="0" err="1"/>
              <a:t>eiusmod</a:t>
            </a:r>
            <a:r>
              <a:rPr lang="en-US" altLang="zh-CN" dirty="0"/>
              <a:t> </a:t>
            </a:r>
            <a:r>
              <a:rPr lang="en-US" altLang="zh-CN" dirty="0" err="1"/>
              <a:t>tempor</a:t>
            </a:r>
            <a:r>
              <a:rPr lang="en-US" altLang="zh-CN" dirty="0"/>
              <a:t> </a:t>
            </a:r>
            <a:r>
              <a:rPr lang="en-US" altLang="zh-CN" dirty="0" err="1"/>
              <a:t>incididunt</a:t>
            </a:r>
            <a:r>
              <a:rPr lang="en-US" altLang="zh-CN" dirty="0"/>
              <a:t> </a:t>
            </a:r>
            <a:r>
              <a:rPr lang="en-US" altLang="zh-CN" dirty="0" err="1"/>
              <a:t>ut</a:t>
            </a:r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rot="10800000">
            <a:off x="-4267779" y="-7367240"/>
            <a:ext cx="20967543" cy="8937443"/>
          </a:xfrm>
          <a:custGeom>
            <a:avLst/>
            <a:gdLst>
              <a:gd name="connsiteX0" fmla="*/ 11183573 w 15357178"/>
              <a:gd name="connsiteY0" fmla="*/ 18 h 6546017"/>
              <a:gd name="connsiteX1" fmla="*/ 11952849 w 15357178"/>
              <a:gd name="connsiteY1" fmla="*/ 249903 h 6546017"/>
              <a:gd name="connsiteX2" fmla="*/ 12036399 w 15357178"/>
              <a:gd name="connsiteY2" fmla="*/ 325570 h 6546017"/>
              <a:gd name="connsiteX3" fmla="*/ 12045138 w 15357178"/>
              <a:gd name="connsiteY3" fmla="*/ 316124 h 6546017"/>
              <a:gd name="connsiteX4" fmla="*/ 12037135 w 15357178"/>
              <a:gd name="connsiteY4" fmla="*/ 326236 h 6546017"/>
              <a:gd name="connsiteX5" fmla="*/ 12048351 w 15357178"/>
              <a:gd name="connsiteY5" fmla="*/ 336394 h 6546017"/>
              <a:gd name="connsiteX6" fmla="*/ 13439899 w 15357178"/>
              <a:gd name="connsiteY6" fmla="*/ 78923 h 6546017"/>
              <a:gd name="connsiteX7" fmla="*/ 14145560 w 15357178"/>
              <a:gd name="connsiteY7" fmla="*/ 781325 h 6546017"/>
              <a:gd name="connsiteX8" fmla="*/ 14149379 w 15357178"/>
              <a:gd name="connsiteY8" fmla="*/ 782356 h 6546017"/>
              <a:gd name="connsiteX9" fmla="*/ 14301422 w 15357178"/>
              <a:gd name="connsiteY9" fmla="*/ 823435 h 6546017"/>
              <a:gd name="connsiteX10" fmla="*/ 15051178 w 15357178"/>
              <a:gd name="connsiteY10" fmla="*/ 1463025 h 6546017"/>
              <a:gd name="connsiteX11" fmla="*/ 15010643 w 15357178"/>
              <a:gd name="connsiteY11" fmla="*/ 2202228 h 6546017"/>
              <a:gd name="connsiteX12" fmla="*/ 15306748 w 15357178"/>
              <a:gd name="connsiteY12" fmla="*/ 3332453 h 6546017"/>
              <a:gd name="connsiteX13" fmla="*/ 13919650 w 15357178"/>
              <a:gd name="connsiteY13" fmla="*/ 4321796 h 6546017"/>
              <a:gd name="connsiteX14" fmla="*/ 13423092 w 15357178"/>
              <a:gd name="connsiteY14" fmla="*/ 5169536 h 6546017"/>
              <a:gd name="connsiteX15" fmla="*/ 11732473 w 15357178"/>
              <a:gd name="connsiteY15" fmla="*/ 5272180 h 6546017"/>
              <a:gd name="connsiteX16" fmla="*/ 10524323 w 15357178"/>
              <a:gd name="connsiteY16" fmla="*/ 6176561 h 6546017"/>
              <a:gd name="connsiteX17" fmla="*/ 8747937 w 15357178"/>
              <a:gd name="connsiteY17" fmla="*/ 5624530 h 6546017"/>
              <a:gd name="connsiteX18" fmla="*/ 7107332 w 15357178"/>
              <a:gd name="connsiteY18" fmla="*/ 5748382 h 6546017"/>
              <a:gd name="connsiteX19" fmla="*/ 6960886 w 15357178"/>
              <a:gd name="connsiteY19" fmla="*/ 5699250 h 6546017"/>
              <a:gd name="connsiteX20" fmla="*/ 6807099 w 15357178"/>
              <a:gd name="connsiteY20" fmla="*/ 5746125 h 6546017"/>
              <a:gd name="connsiteX21" fmla="*/ 5899414 w 15357178"/>
              <a:gd name="connsiteY21" fmla="*/ 5605072 h 6546017"/>
              <a:gd name="connsiteX22" fmla="*/ 4890854 w 15357178"/>
              <a:gd name="connsiteY22" fmla="*/ 6509454 h 6546017"/>
              <a:gd name="connsiteX23" fmla="*/ 3407932 w 15357178"/>
              <a:gd name="connsiteY23" fmla="*/ 5957423 h 6546017"/>
              <a:gd name="connsiteX24" fmla="*/ 1205111 w 15357178"/>
              <a:gd name="connsiteY24" fmla="*/ 5412006 h 6546017"/>
              <a:gd name="connsiteX25" fmla="*/ 236579 w 15357178"/>
              <a:gd name="connsiteY25" fmla="*/ 4805060 h 6546017"/>
              <a:gd name="connsiteX26" fmla="*/ 443532 w 15357178"/>
              <a:gd name="connsiteY26" fmla="*/ 3985783 h 6546017"/>
              <a:gd name="connsiteX27" fmla="*/ 6517 w 15357178"/>
              <a:gd name="connsiteY27" fmla="*/ 3145230 h 6546017"/>
              <a:gd name="connsiteX28" fmla="*/ 804616 w 15357178"/>
              <a:gd name="connsiteY28" fmla="*/ 2398120 h 6546017"/>
              <a:gd name="connsiteX29" fmla="*/ 812250 w 15357178"/>
              <a:gd name="connsiteY29" fmla="*/ 2378425 h 6546017"/>
              <a:gd name="connsiteX30" fmla="*/ 1167764 w 15357178"/>
              <a:gd name="connsiteY30" fmla="*/ 1305560 h 6546017"/>
              <a:gd name="connsiteX31" fmla="*/ 2897255 w 15357178"/>
              <a:gd name="connsiteY31" fmla="*/ 1060452 h 6546017"/>
              <a:gd name="connsiteX32" fmla="*/ 2897559 w 15357178"/>
              <a:gd name="connsiteY32" fmla="*/ 1059980 h 6546017"/>
              <a:gd name="connsiteX33" fmla="*/ 2896224 w 15357178"/>
              <a:gd name="connsiteY33" fmla="*/ 1059015 h 6546017"/>
              <a:gd name="connsiteX34" fmla="*/ 2897612 w 15357178"/>
              <a:gd name="connsiteY34" fmla="*/ 1059897 h 6546017"/>
              <a:gd name="connsiteX35" fmla="*/ 2967962 w 15357178"/>
              <a:gd name="connsiteY35" fmla="*/ 950505 h 6546017"/>
              <a:gd name="connsiteX36" fmla="*/ 4640984 w 15357178"/>
              <a:gd name="connsiteY36" fmla="*/ 806001 h 6546017"/>
              <a:gd name="connsiteX37" fmla="*/ 5320441 w 15357178"/>
              <a:gd name="connsiteY37" fmla="*/ 341375 h 6546017"/>
              <a:gd name="connsiteX38" fmla="*/ 5441194 w 15357178"/>
              <a:gd name="connsiteY38" fmla="*/ 332911 h 6546017"/>
              <a:gd name="connsiteX39" fmla="*/ 6083385 w 15357178"/>
              <a:gd name="connsiteY39" fmla="*/ 582796 h 6546017"/>
              <a:gd name="connsiteX40" fmla="*/ 6153132 w 15357178"/>
              <a:gd name="connsiteY40" fmla="*/ 658463 h 6546017"/>
              <a:gd name="connsiteX41" fmla="*/ 6160427 w 15357178"/>
              <a:gd name="connsiteY41" fmla="*/ 649017 h 6546017"/>
              <a:gd name="connsiteX42" fmla="*/ 6153746 w 15357178"/>
              <a:gd name="connsiteY42" fmla="*/ 659129 h 6546017"/>
              <a:gd name="connsiteX43" fmla="*/ 6163109 w 15357178"/>
              <a:gd name="connsiteY43" fmla="*/ 669287 h 6546017"/>
              <a:gd name="connsiteX44" fmla="*/ 7324770 w 15357178"/>
              <a:gd name="connsiteY44" fmla="*/ 411816 h 6546017"/>
              <a:gd name="connsiteX45" fmla="*/ 7538593 w 15357178"/>
              <a:gd name="connsiteY45" fmla="*/ 530704 h 6546017"/>
              <a:gd name="connsiteX46" fmla="*/ 7582444 w 15357178"/>
              <a:gd name="connsiteY46" fmla="*/ 566853 h 6546017"/>
              <a:gd name="connsiteX47" fmla="*/ 7601474 w 15357178"/>
              <a:gd name="connsiteY47" fmla="*/ 569035 h 6546017"/>
              <a:gd name="connsiteX48" fmla="*/ 8136199 w 15357178"/>
              <a:gd name="connsiteY48" fmla="*/ 727559 h 6546017"/>
              <a:gd name="connsiteX49" fmla="*/ 8136563 w 15357178"/>
              <a:gd name="connsiteY49" fmla="*/ 727087 h 6546017"/>
              <a:gd name="connsiteX50" fmla="*/ 8134963 w 15357178"/>
              <a:gd name="connsiteY50" fmla="*/ 726122 h 6546017"/>
              <a:gd name="connsiteX51" fmla="*/ 8136627 w 15357178"/>
              <a:gd name="connsiteY51" fmla="*/ 727004 h 6546017"/>
              <a:gd name="connsiteX52" fmla="*/ 8220899 w 15357178"/>
              <a:gd name="connsiteY52" fmla="*/ 617612 h 6546017"/>
              <a:gd name="connsiteX53" fmla="*/ 10225004 w 15357178"/>
              <a:gd name="connsiteY53" fmla="*/ 473108 h 6546017"/>
              <a:gd name="connsiteX54" fmla="*/ 11038923 w 15357178"/>
              <a:gd name="connsiteY54" fmla="*/ 8482 h 6546017"/>
              <a:gd name="connsiteX55" fmla="*/ 11183573 w 15357178"/>
              <a:gd name="connsiteY55" fmla="*/ 18 h 654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357178" h="6546017">
                <a:moveTo>
                  <a:pt x="11183573" y="18"/>
                </a:moveTo>
                <a:cubicBezTo>
                  <a:pt x="11471663" y="-1462"/>
                  <a:pt x="11749013" y="88605"/>
                  <a:pt x="11952849" y="249903"/>
                </a:cubicBezTo>
                <a:lnTo>
                  <a:pt x="12036399" y="325570"/>
                </a:lnTo>
                <a:lnTo>
                  <a:pt x="12045138" y="316124"/>
                </a:lnTo>
                <a:lnTo>
                  <a:pt x="12037135" y="326236"/>
                </a:lnTo>
                <a:lnTo>
                  <a:pt x="12048351" y="336394"/>
                </a:lnTo>
                <a:cubicBezTo>
                  <a:pt x="12389935" y="18114"/>
                  <a:pt x="12954959" y="-86399"/>
                  <a:pt x="13439899" y="78923"/>
                </a:cubicBezTo>
                <a:cubicBezTo>
                  <a:pt x="13809413" y="204855"/>
                  <a:pt x="14074376" y="468507"/>
                  <a:pt x="14145560" y="781325"/>
                </a:cubicBezTo>
                <a:lnTo>
                  <a:pt x="14149379" y="782356"/>
                </a:lnTo>
                <a:lnTo>
                  <a:pt x="14301422" y="823435"/>
                </a:lnTo>
                <a:cubicBezTo>
                  <a:pt x="14654538" y="938803"/>
                  <a:pt x="14930067" y="1171196"/>
                  <a:pt x="15051178" y="1463025"/>
                </a:cubicBezTo>
                <a:cubicBezTo>
                  <a:pt x="15151775" y="1705113"/>
                  <a:pt x="15137439" y="1968047"/>
                  <a:pt x="15010643" y="2202228"/>
                </a:cubicBezTo>
                <a:cubicBezTo>
                  <a:pt x="15322320" y="2523384"/>
                  <a:pt x="15431320" y="2939707"/>
                  <a:pt x="15306748" y="3332453"/>
                </a:cubicBezTo>
                <a:cubicBezTo>
                  <a:pt x="15141147" y="3854582"/>
                  <a:pt x="14592931" y="4245604"/>
                  <a:pt x="13919650" y="4321796"/>
                </a:cubicBezTo>
                <a:cubicBezTo>
                  <a:pt x="13916436" y="4647695"/>
                  <a:pt x="13735263" y="4956774"/>
                  <a:pt x="13423092" y="5169536"/>
                </a:cubicBezTo>
                <a:cubicBezTo>
                  <a:pt x="12948779" y="5492848"/>
                  <a:pt x="12263633" y="5534394"/>
                  <a:pt x="11732473" y="5272180"/>
                </a:cubicBezTo>
                <a:cubicBezTo>
                  <a:pt x="11560692" y="5722573"/>
                  <a:pt x="11100715" y="6066874"/>
                  <a:pt x="10524323" y="6176561"/>
                </a:cubicBezTo>
                <a:cubicBezTo>
                  <a:pt x="9845109" y="6305799"/>
                  <a:pt x="9136235" y="6085562"/>
                  <a:pt x="8747937" y="5624530"/>
                </a:cubicBezTo>
                <a:cubicBezTo>
                  <a:pt x="8232409" y="5870680"/>
                  <a:pt x="7630230" y="5900544"/>
                  <a:pt x="7107332" y="5748382"/>
                </a:cubicBezTo>
                <a:lnTo>
                  <a:pt x="6960886" y="5699250"/>
                </a:lnTo>
                <a:lnTo>
                  <a:pt x="6807099" y="5746125"/>
                </a:lnTo>
                <a:cubicBezTo>
                  <a:pt x="6503893" y="5814184"/>
                  <a:pt x="6176547" y="5768956"/>
                  <a:pt x="5899414" y="5605072"/>
                </a:cubicBezTo>
                <a:cubicBezTo>
                  <a:pt x="5756012" y="6055466"/>
                  <a:pt x="5372025" y="6399766"/>
                  <a:pt x="4890854" y="6509454"/>
                </a:cubicBezTo>
                <a:cubicBezTo>
                  <a:pt x="4323848" y="6638692"/>
                  <a:pt x="3732083" y="6418455"/>
                  <a:pt x="3407932" y="5957423"/>
                </a:cubicBezTo>
                <a:cubicBezTo>
                  <a:pt x="2642846" y="6395022"/>
                  <a:pt x="1649141" y="6149052"/>
                  <a:pt x="1205111" y="5412006"/>
                </a:cubicBezTo>
                <a:cubicBezTo>
                  <a:pt x="768921" y="5460452"/>
                  <a:pt x="359348" y="5203844"/>
                  <a:pt x="236579" y="4805060"/>
                </a:cubicBezTo>
                <a:cubicBezTo>
                  <a:pt x="147649" y="4516537"/>
                  <a:pt x="226262" y="4205157"/>
                  <a:pt x="443532" y="3985783"/>
                </a:cubicBezTo>
                <a:cubicBezTo>
                  <a:pt x="135269" y="3813705"/>
                  <a:pt x="-36401" y="3483493"/>
                  <a:pt x="6517" y="3145230"/>
                </a:cubicBezTo>
                <a:cubicBezTo>
                  <a:pt x="56862" y="2749177"/>
                  <a:pt x="388234" y="2438947"/>
                  <a:pt x="804616" y="2398120"/>
                </a:cubicBezTo>
                <a:cubicBezTo>
                  <a:pt x="807092" y="2391507"/>
                  <a:pt x="809775" y="2385038"/>
                  <a:pt x="812250" y="2378425"/>
                </a:cubicBezTo>
                <a:cubicBezTo>
                  <a:pt x="756334" y="1988410"/>
                  <a:pt x="886737" y="1595088"/>
                  <a:pt x="1167764" y="1305560"/>
                </a:cubicBezTo>
                <a:cubicBezTo>
                  <a:pt x="1611795" y="848266"/>
                  <a:pt x="2331694" y="746341"/>
                  <a:pt x="2897255" y="1060452"/>
                </a:cubicBezTo>
                <a:lnTo>
                  <a:pt x="2897559" y="1059980"/>
                </a:lnTo>
                <a:lnTo>
                  <a:pt x="2896224" y="1059015"/>
                </a:lnTo>
                <a:lnTo>
                  <a:pt x="2897612" y="1059897"/>
                </a:lnTo>
                <a:lnTo>
                  <a:pt x="2967962" y="950505"/>
                </a:lnTo>
                <a:cubicBezTo>
                  <a:pt x="3350341" y="429773"/>
                  <a:pt x="4149264" y="346424"/>
                  <a:pt x="4640984" y="806001"/>
                </a:cubicBezTo>
                <a:cubicBezTo>
                  <a:pt x="4773244" y="554568"/>
                  <a:pt x="5027241" y="380765"/>
                  <a:pt x="5320441" y="341375"/>
                </a:cubicBezTo>
                <a:cubicBezTo>
                  <a:pt x="5360780" y="335948"/>
                  <a:pt x="5401111" y="333158"/>
                  <a:pt x="5441194" y="332911"/>
                </a:cubicBezTo>
                <a:cubicBezTo>
                  <a:pt x="5681691" y="331431"/>
                  <a:pt x="5913222" y="421498"/>
                  <a:pt x="6083385" y="582796"/>
                </a:cubicBezTo>
                <a:lnTo>
                  <a:pt x="6153132" y="658463"/>
                </a:lnTo>
                <a:lnTo>
                  <a:pt x="6160427" y="649017"/>
                </a:lnTo>
                <a:lnTo>
                  <a:pt x="6153746" y="659129"/>
                </a:lnTo>
                <a:lnTo>
                  <a:pt x="6163109" y="669287"/>
                </a:lnTo>
                <a:cubicBezTo>
                  <a:pt x="6448263" y="351007"/>
                  <a:pt x="6919943" y="246495"/>
                  <a:pt x="7324770" y="411816"/>
                </a:cubicBezTo>
                <a:cubicBezTo>
                  <a:pt x="7401887" y="443299"/>
                  <a:pt x="7473549" y="483390"/>
                  <a:pt x="7538593" y="530704"/>
                </a:cubicBezTo>
                <a:lnTo>
                  <a:pt x="7582444" y="566853"/>
                </a:lnTo>
                <a:lnTo>
                  <a:pt x="7601474" y="569035"/>
                </a:lnTo>
                <a:cubicBezTo>
                  <a:pt x="7785902" y="596506"/>
                  <a:pt x="7966828" y="649032"/>
                  <a:pt x="8136199" y="727559"/>
                </a:cubicBezTo>
                <a:lnTo>
                  <a:pt x="8136563" y="727087"/>
                </a:lnTo>
                <a:lnTo>
                  <a:pt x="8134963" y="726122"/>
                </a:lnTo>
                <a:lnTo>
                  <a:pt x="8136627" y="727004"/>
                </a:lnTo>
                <a:lnTo>
                  <a:pt x="8220899" y="617612"/>
                </a:lnTo>
                <a:cubicBezTo>
                  <a:pt x="8678948" y="96880"/>
                  <a:pt x="9635975" y="13531"/>
                  <a:pt x="10225004" y="473108"/>
                </a:cubicBezTo>
                <a:cubicBezTo>
                  <a:pt x="10383438" y="221675"/>
                  <a:pt x="10687699" y="47872"/>
                  <a:pt x="11038923" y="8482"/>
                </a:cubicBezTo>
                <a:cubicBezTo>
                  <a:pt x="11087244" y="3055"/>
                  <a:pt x="11135557" y="265"/>
                  <a:pt x="11183573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91" y="-64880"/>
            <a:ext cx="4678690" cy="503812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0"/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  <a:solidFill>
            <a:srgbClr val="FFEAE7"/>
          </a:solidFill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18" y="695486"/>
            <a:ext cx="5499961" cy="54670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A_库_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92322" y="760617"/>
            <a:ext cx="4824973" cy="60973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96000" y="1866830"/>
            <a:ext cx="411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rgbClr val="43A1CA"/>
                </a:solidFill>
              </a:rPr>
              <a:t>卡爱小恐龙</a:t>
            </a:r>
            <a:endParaRPr lang="zh-CN" altLang="en-US" dirty="0">
              <a:solidFill>
                <a:srgbClr val="43A1CA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9941" y="3009089"/>
            <a:ext cx="42887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 smtClean="0">
                <a:solidFill>
                  <a:srgbClr val="152850"/>
                </a:solidFill>
              </a:rPr>
              <a:t>.</a:t>
            </a:r>
            <a:endParaRPr lang="en-US" altLang="zh-CN" sz="1400" spc="300" dirty="0" smtClean="0">
              <a:solidFill>
                <a:srgbClr val="152850"/>
              </a:solidFill>
            </a:endParaRPr>
          </a:p>
          <a:p>
            <a:pPr algn="ctr"/>
            <a:r>
              <a:rPr lang="en-US" altLang="zh-CN" sz="1400" spc="300" smtClean="0">
                <a:solidFill>
                  <a:srgbClr val="152850"/>
                </a:solidFill>
              </a:rPr>
              <a:t>Lorem ipsum dolor sit amet, consectetur adipisicing elit,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 smtClean="0">
                <a:solidFill>
                  <a:srgbClr val="152850"/>
                </a:solidFill>
              </a:rPr>
              <a:t>ut</a:t>
            </a:r>
            <a:endParaRPr lang="zh-CN" altLang="en-US" sz="1400" spc="300" dirty="0" smtClean="0">
              <a:solidFill>
                <a:srgbClr val="15285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88191" y="372924"/>
            <a:ext cx="1761296" cy="23882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6" dur="1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ISPRING_PRESENTATION_TITLE" val="PowerPoint 演示文稿"/>
  <p:tag name="ISPRING_ULTRA_SCORM_COURSE_ID" val="2FD1D4EA-E329-458E-B6BA-540B102796B3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YTQ3YTc2YjBlNWRhYjQ0NTA0MDBkN2E0YWM4YTZjZGMifQ==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0-淡雅卡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AE7"/>
      </a:accent1>
      <a:accent2>
        <a:srgbClr val="DEFCFF"/>
      </a:accent2>
      <a:accent3>
        <a:srgbClr val="E2F3E0"/>
      </a:accent3>
      <a:accent4>
        <a:srgbClr val="FFFCCD"/>
      </a:accent4>
      <a:accent5>
        <a:srgbClr val="F9F7EF"/>
      </a:accent5>
      <a:accent6>
        <a:srgbClr val="70AD47"/>
      </a:accent6>
      <a:hlink>
        <a:srgbClr val="0563C1"/>
      </a:hlink>
      <a:folHlink>
        <a:srgbClr val="954F72"/>
      </a:folHlink>
    </a:clrScheme>
    <a:fontScheme name="0-正常卡通">
      <a:majorFont>
        <a:latin typeface="Helvetica"/>
        <a:ea typeface="MYuppy-KR-Bold-DDC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4687</Words>
  <Application>WPS 演示</Application>
  <PresentationFormat>宽屏</PresentationFormat>
  <Paragraphs>217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微软雅黑 Light</vt:lpstr>
      <vt:lpstr>MYuppy-KR-Bold-DDC</vt:lpstr>
      <vt:lpstr>Segoe Print</vt:lpstr>
      <vt:lpstr>Arial Unicode MS</vt:lpstr>
      <vt:lpstr>Helvetica</vt:lpstr>
      <vt:lpstr>Calibri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218</cp:revision>
  <dcterms:created xsi:type="dcterms:W3CDTF">2016-10-20T01:04:00Z</dcterms:created>
  <dcterms:modified xsi:type="dcterms:W3CDTF">2024-06-06T12:21:52Z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91DDF054E3AE42EFBE44A7F71C41D9AF_13</vt:lpwstr>
  </property>
  <property fmtid="{D5CDD505-2E9C-101B-9397-08002B2CF9AE}" pid="3" name="KSOProductBuildVer">
    <vt:lpwstr>2052-12.1.0.16417</vt:lpwstr>
  </property>
</Properties>
</file>