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72" r:id="rId25"/>
    <p:sldId id="273" r:id="rId26"/>
    <p:sldId id="283" r:id="rId27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40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0F6D5-8A4E-4482-A7F8-BDBBFCDDC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8B077-D923-4F58-9164-0EDC79EF3CE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AA4C-7558-4785-805D-70ACEC592D5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4EB03-E37F-47B4-ACB7-68F3FFE77D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480FB-9D7E-414A-BCE7-47C87F55584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A9029-6E73-427A-9AD8-849F0E9F5E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7A95-F5BF-43B5-9261-9A583BB3320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520F-6552-46FB-8240-DA40AA17E08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E644-6804-4F0B-9359-E70C28D9E5E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EF87E-B402-4A08-8C44-B905E78C19D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1031-64E0-4C30-B517-C9B79494C5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A56D1-B9D2-4CB5-A1D0-4B7B2772696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DDA9-8964-4E44-965C-E4DD2827E8F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98135-E40D-4A3E-94BF-CF35B16399E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AB3D-C5C1-4D06-B4AB-CFBA6882A65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2A10-28F9-4088-93FB-6041C7695DC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E5C9-02AB-4819-AE7B-CD761601871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F65B-D34A-4D63-8136-340CD0B3DD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1CA8-154D-462F-907E-999B6C620B3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C791-068A-427D-ACC2-0A2584A07A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CF21-BD9A-4C93-ABF1-61E85FBDE5D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3B2DD-0156-4B91-A6A3-7DF2C475E9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2954-CE1A-43A7-B1B4-573B1B07468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7283B-317C-4CA5-8EDD-D729BF57F2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6049FF-4F82-4EF6-85A1-77A93D73290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65F8E10-2B59-455B-91CC-2F3944D1B50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1.png"/><Relationship Id="rId2" Type="http://schemas.openxmlformats.org/officeDocument/2006/relationships/image" Target="../media/image30.png"/><Relationship Id="rId1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2.png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5" descr="未标gse g题-1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428750"/>
            <a:ext cx="220980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5"/>
          <p:cNvSpPr>
            <a:spLocks noChangeArrowheads="1"/>
          </p:cNvSpPr>
          <p:nvPr/>
        </p:nvSpPr>
        <p:spPr bwMode="auto">
          <a:xfrm>
            <a:off x="2555875" y="2500313"/>
            <a:ext cx="31638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ts val="6000"/>
              </a:lnSpc>
            </a:pPr>
            <a:r>
              <a:rPr lang="en-US" altLang="zh-CN" sz="6600" b="1">
                <a:solidFill>
                  <a:srgbClr val="FF0000"/>
                </a:solidFill>
              </a:rPr>
              <a:t>P</a:t>
            </a:r>
            <a:r>
              <a:rPr lang="en-US" altLang="zh-CN" sz="3600" b="1">
                <a:solidFill>
                  <a:srgbClr val="FF0000"/>
                </a:solidFill>
              </a:rPr>
              <a:t>O</a:t>
            </a:r>
            <a:r>
              <a:rPr lang="en-US" altLang="zh-CN" sz="3600" b="1">
                <a:solidFill>
                  <a:schemeClr val="bg1"/>
                </a:solidFill>
              </a:rPr>
              <a:t>WER POINT</a:t>
            </a:r>
            <a:endParaRPr lang="en-US" altLang="zh-CN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Roboto Th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971800" y="2571750"/>
            <a:ext cx="2438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志向和热爱是伟大行为的双翼</a:t>
            </a:r>
            <a:endParaRPr lang="zh-CN" altLang="en-US" sz="1100"/>
          </a:p>
        </p:txBody>
      </p:sp>
      <p:pic>
        <p:nvPicPr>
          <p:cNvPr id="2053" name="图片 12" descr="图片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1285875"/>
            <a:ext cx="2160588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5"/>
          <p:cNvGrpSpPr/>
          <p:nvPr/>
        </p:nvGrpSpPr>
        <p:grpSpPr bwMode="auto">
          <a:xfrm>
            <a:off x="3708400" y="2535238"/>
            <a:ext cx="3787775" cy="171450"/>
            <a:chOff x="1000100" y="1785932"/>
            <a:chExt cx="2357454" cy="285752"/>
          </a:xfrm>
        </p:grpSpPr>
        <p:sp>
          <p:nvSpPr>
            <p:cNvPr id="3" name="矩形 13"/>
            <p:cNvSpPr/>
            <p:nvPr/>
          </p:nvSpPr>
          <p:spPr>
            <a:xfrm>
              <a:off x="1000100" y="1785932"/>
              <a:ext cx="2357454" cy="285752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005040" y="1799160"/>
              <a:ext cx="1299267" cy="264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1267" name="组合 15"/>
          <p:cNvGrpSpPr/>
          <p:nvPr/>
        </p:nvGrpSpPr>
        <p:grpSpPr bwMode="auto">
          <a:xfrm>
            <a:off x="3716338" y="1847850"/>
            <a:ext cx="3787775" cy="176213"/>
            <a:chOff x="1000100" y="1778623"/>
            <a:chExt cx="2357454" cy="293061"/>
          </a:xfrm>
        </p:grpSpPr>
        <p:sp>
          <p:nvSpPr>
            <p:cNvPr id="6" name="矩形 13"/>
            <p:cNvSpPr/>
            <p:nvPr/>
          </p:nvSpPr>
          <p:spPr>
            <a:xfrm>
              <a:off x="1000100" y="1786544"/>
              <a:ext cx="2357454" cy="28514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005040" y="1778623"/>
              <a:ext cx="886269" cy="285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1268" name="组合 15"/>
          <p:cNvGrpSpPr/>
          <p:nvPr/>
        </p:nvGrpSpPr>
        <p:grpSpPr bwMode="auto">
          <a:xfrm>
            <a:off x="3708400" y="3178175"/>
            <a:ext cx="3787775" cy="177800"/>
            <a:chOff x="1000100" y="1778623"/>
            <a:chExt cx="2357454" cy="293061"/>
          </a:xfrm>
        </p:grpSpPr>
        <p:sp>
          <p:nvSpPr>
            <p:cNvPr id="9" name="矩形 13"/>
            <p:cNvSpPr/>
            <p:nvPr/>
          </p:nvSpPr>
          <p:spPr>
            <a:xfrm>
              <a:off x="1000100" y="1786474"/>
              <a:ext cx="2357454" cy="28521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005040" y="1778623"/>
              <a:ext cx="1159954" cy="285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1269" name="组合 15"/>
          <p:cNvGrpSpPr/>
          <p:nvPr/>
        </p:nvGrpSpPr>
        <p:grpSpPr bwMode="auto">
          <a:xfrm>
            <a:off x="3708400" y="3854450"/>
            <a:ext cx="3787775" cy="177800"/>
            <a:chOff x="1000100" y="1778623"/>
            <a:chExt cx="2357454" cy="293061"/>
          </a:xfrm>
        </p:grpSpPr>
        <p:sp>
          <p:nvSpPr>
            <p:cNvPr id="12" name="矩形 13"/>
            <p:cNvSpPr/>
            <p:nvPr/>
          </p:nvSpPr>
          <p:spPr>
            <a:xfrm>
              <a:off x="1000100" y="1786474"/>
              <a:ext cx="2357454" cy="28521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05040" y="1778623"/>
              <a:ext cx="1742896" cy="285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270" name="文本框 13"/>
          <p:cNvSpPr txBox="1">
            <a:spLocks noChangeArrowheads="1"/>
          </p:cNvSpPr>
          <p:nvPr/>
        </p:nvSpPr>
        <p:spPr bwMode="auto">
          <a:xfrm>
            <a:off x="7512050" y="1563688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33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1" name="文本框 14"/>
          <p:cNvSpPr txBox="1">
            <a:spLocks noChangeArrowheads="1"/>
          </p:cNvSpPr>
          <p:nvPr/>
        </p:nvSpPr>
        <p:spPr bwMode="auto">
          <a:xfrm>
            <a:off x="7512050" y="2274888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54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2" name="文本框 15"/>
          <p:cNvSpPr txBox="1">
            <a:spLocks noChangeArrowheads="1"/>
          </p:cNvSpPr>
          <p:nvPr/>
        </p:nvSpPr>
        <p:spPr bwMode="auto">
          <a:xfrm>
            <a:off x="7512050" y="2932113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47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3" name="文本框 16"/>
          <p:cNvSpPr txBox="1">
            <a:spLocks noChangeArrowheads="1"/>
          </p:cNvSpPr>
          <p:nvPr/>
        </p:nvSpPr>
        <p:spPr bwMode="auto">
          <a:xfrm>
            <a:off x="7512050" y="3579813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78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1274" name="组合 17"/>
          <p:cNvGrpSpPr/>
          <p:nvPr/>
        </p:nvGrpSpPr>
        <p:grpSpPr bwMode="auto">
          <a:xfrm>
            <a:off x="971550" y="1462088"/>
            <a:ext cx="2663825" cy="769937"/>
            <a:chOff x="539552" y="1193725"/>
            <a:chExt cx="2664296" cy="770254"/>
          </a:xfrm>
        </p:grpSpPr>
        <p:sp>
          <p:nvSpPr>
            <p:cNvPr id="11287" name="矩形 18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8" name="矩形 19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5" name="组合 20"/>
          <p:cNvGrpSpPr/>
          <p:nvPr/>
        </p:nvGrpSpPr>
        <p:grpSpPr bwMode="auto">
          <a:xfrm>
            <a:off x="971550" y="2162175"/>
            <a:ext cx="2663825" cy="769938"/>
            <a:chOff x="539552" y="1193725"/>
            <a:chExt cx="2664296" cy="770254"/>
          </a:xfrm>
        </p:grpSpPr>
        <p:sp>
          <p:nvSpPr>
            <p:cNvPr id="11285" name="矩形 21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6" name="矩形 22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6" name="组合 23"/>
          <p:cNvGrpSpPr/>
          <p:nvPr/>
        </p:nvGrpSpPr>
        <p:grpSpPr bwMode="auto">
          <a:xfrm>
            <a:off x="971550" y="2809875"/>
            <a:ext cx="2663825" cy="769938"/>
            <a:chOff x="539552" y="1193725"/>
            <a:chExt cx="2664296" cy="770254"/>
          </a:xfrm>
        </p:grpSpPr>
        <p:sp>
          <p:nvSpPr>
            <p:cNvPr id="11283" name="矩形 24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4" name="矩形 25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7" name="组合 26"/>
          <p:cNvGrpSpPr/>
          <p:nvPr/>
        </p:nvGrpSpPr>
        <p:grpSpPr bwMode="auto">
          <a:xfrm>
            <a:off x="971550" y="3529013"/>
            <a:ext cx="2663825" cy="771525"/>
            <a:chOff x="539552" y="1193725"/>
            <a:chExt cx="2664296" cy="770254"/>
          </a:xfrm>
        </p:grpSpPr>
        <p:sp>
          <p:nvSpPr>
            <p:cNvPr id="11281" name="矩形 27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2" name="矩形 28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8" name="组合 2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1" name="五边形 3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280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1"/>
          <p:cNvGrpSpPr/>
          <p:nvPr/>
        </p:nvGrpSpPr>
        <p:grpSpPr bwMode="auto">
          <a:xfrm>
            <a:off x="3046413" y="1635125"/>
            <a:ext cx="2879725" cy="2665413"/>
            <a:chOff x="3087014" y="1461746"/>
            <a:chExt cx="2781130" cy="2406148"/>
          </a:xfrm>
        </p:grpSpPr>
        <p:sp>
          <p:nvSpPr>
            <p:cNvPr id="3" name="菱形 2"/>
            <p:cNvSpPr/>
            <p:nvPr/>
          </p:nvSpPr>
          <p:spPr>
            <a:xfrm>
              <a:off x="3131475" y="2787349"/>
              <a:ext cx="2736669" cy="108054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菱形 3"/>
            <p:cNvSpPr/>
            <p:nvPr/>
          </p:nvSpPr>
          <p:spPr>
            <a:xfrm>
              <a:off x="3087014" y="2355990"/>
              <a:ext cx="2736668" cy="1080545"/>
            </a:xfrm>
            <a:prstGeom prst="diamond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菱形 4"/>
            <p:cNvSpPr/>
            <p:nvPr/>
          </p:nvSpPr>
          <p:spPr>
            <a:xfrm>
              <a:off x="3111544" y="1893105"/>
              <a:ext cx="2735136" cy="108054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3090080" y="1461746"/>
              <a:ext cx="2736668" cy="1080545"/>
            </a:xfrm>
            <a:prstGeom prst="diamond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7" name="等腰三角形 6"/>
          <p:cNvSpPr/>
          <p:nvPr/>
        </p:nvSpPr>
        <p:spPr>
          <a:xfrm rot="16200000">
            <a:off x="2593181" y="2758282"/>
            <a:ext cx="219075" cy="1762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6200000">
            <a:off x="2586831" y="3790157"/>
            <a:ext cx="219075" cy="1762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5400000">
            <a:off x="6130132" y="1910556"/>
            <a:ext cx="241300" cy="2174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5400000">
            <a:off x="6142038" y="2898775"/>
            <a:ext cx="242888" cy="2174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5" name="矩形 10"/>
          <p:cNvSpPr>
            <a:spLocks noChangeArrowheads="1"/>
          </p:cNvSpPr>
          <p:nvPr/>
        </p:nvSpPr>
        <p:spPr bwMode="auto">
          <a:xfrm>
            <a:off x="539750" y="2593975"/>
            <a:ext cx="2092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6" name="矩形 11"/>
          <p:cNvSpPr>
            <a:spLocks noChangeArrowheads="1"/>
          </p:cNvSpPr>
          <p:nvPr/>
        </p:nvSpPr>
        <p:spPr bwMode="auto">
          <a:xfrm>
            <a:off x="534988" y="3602038"/>
            <a:ext cx="2092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矩形 12"/>
          <p:cNvSpPr>
            <a:spLocks noChangeArrowheads="1"/>
          </p:cNvSpPr>
          <p:nvPr/>
        </p:nvSpPr>
        <p:spPr bwMode="auto">
          <a:xfrm>
            <a:off x="6440488" y="1779588"/>
            <a:ext cx="2092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8" name="矩形 13"/>
          <p:cNvSpPr>
            <a:spLocks noChangeArrowheads="1"/>
          </p:cNvSpPr>
          <p:nvPr/>
        </p:nvSpPr>
        <p:spPr bwMode="auto">
          <a:xfrm>
            <a:off x="6440488" y="2738438"/>
            <a:ext cx="2092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9" name="矩形 14"/>
          <p:cNvSpPr>
            <a:spLocks noChangeArrowheads="1"/>
          </p:cNvSpPr>
          <p:nvPr/>
        </p:nvSpPr>
        <p:spPr bwMode="auto">
          <a:xfrm>
            <a:off x="3732213" y="2066925"/>
            <a:ext cx="1416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300" name="组合 15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7" name="五边形 16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30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500563" y="1419225"/>
            <a:ext cx="1223962" cy="1223963"/>
          </a:xfrm>
          <a:prstGeom prst="roundRect">
            <a:avLst>
              <a:gd name="adj" fmla="val 11134"/>
            </a:avLst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3132138" y="2787650"/>
            <a:ext cx="1223962" cy="1223963"/>
          </a:xfrm>
          <a:prstGeom prst="roundRect">
            <a:avLst>
              <a:gd name="adj" fmla="val 11134"/>
            </a:avLst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419475" y="1708150"/>
            <a:ext cx="792163" cy="792163"/>
          </a:xfrm>
          <a:prstGeom prst="roundRect">
            <a:avLst>
              <a:gd name="adj" fmla="val 111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664075" y="2974975"/>
            <a:ext cx="792163" cy="792163"/>
          </a:xfrm>
          <a:prstGeom prst="roundRect">
            <a:avLst>
              <a:gd name="adj" fmla="val 111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3318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835150"/>
            <a:ext cx="598487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3106738"/>
            <a:ext cx="5286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2898775"/>
            <a:ext cx="5492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1871663"/>
            <a:ext cx="7239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矩形 9"/>
          <p:cNvSpPr>
            <a:spLocks noChangeArrowheads="1"/>
          </p:cNvSpPr>
          <p:nvPr/>
        </p:nvSpPr>
        <p:spPr bwMode="auto">
          <a:xfrm>
            <a:off x="5907088" y="1604963"/>
            <a:ext cx="276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矩形 10"/>
          <p:cNvSpPr>
            <a:spLocks noChangeArrowheads="1"/>
          </p:cNvSpPr>
          <p:nvPr/>
        </p:nvSpPr>
        <p:spPr bwMode="auto">
          <a:xfrm>
            <a:off x="5943600" y="3292475"/>
            <a:ext cx="2732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4" name="矩形 11"/>
          <p:cNvSpPr>
            <a:spLocks noChangeArrowheads="1"/>
          </p:cNvSpPr>
          <p:nvPr/>
        </p:nvSpPr>
        <p:spPr bwMode="auto">
          <a:xfrm>
            <a:off x="323850" y="1585913"/>
            <a:ext cx="2805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5" name="矩形 12"/>
          <p:cNvSpPr>
            <a:spLocks noChangeArrowheads="1"/>
          </p:cNvSpPr>
          <p:nvPr/>
        </p:nvSpPr>
        <p:spPr bwMode="auto">
          <a:xfrm>
            <a:off x="323850" y="3292475"/>
            <a:ext cx="2805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326" name="组合 13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5" name="五边形 14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328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03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1" name="矩形 7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"/>
          <p:cNvGrpSpPr/>
          <p:nvPr/>
        </p:nvGrpSpPr>
        <p:grpSpPr bwMode="auto">
          <a:xfrm>
            <a:off x="971550" y="1419225"/>
            <a:ext cx="3233738" cy="720725"/>
            <a:chOff x="971600" y="1059582"/>
            <a:chExt cx="3234325" cy="720080"/>
          </a:xfrm>
        </p:grpSpPr>
        <p:sp>
          <p:nvSpPr>
            <p:cNvPr id="3" name="椭圆 2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01</a:t>
              </a:r>
              <a:endParaRPr lang="zh-CN" altLang="en-US" sz="2400" b="1" dirty="0"/>
            </a:p>
          </p:txBody>
        </p:sp>
        <p:sp>
          <p:nvSpPr>
            <p:cNvPr id="15392" name="文本框 2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93" name="矩形 4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94" name="矩形 5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3" name="组合 6"/>
          <p:cNvGrpSpPr/>
          <p:nvPr/>
        </p:nvGrpSpPr>
        <p:grpSpPr bwMode="auto">
          <a:xfrm>
            <a:off x="971550" y="2427288"/>
            <a:ext cx="3233738" cy="720725"/>
            <a:chOff x="971600" y="1059582"/>
            <a:chExt cx="3234325" cy="720080"/>
          </a:xfrm>
        </p:grpSpPr>
        <p:sp>
          <p:nvSpPr>
            <p:cNvPr id="8" name="椭圆 7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02</a:t>
              </a:r>
              <a:endParaRPr lang="zh-CN" altLang="en-US" sz="2400" b="1" dirty="0"/>
            </a:p>
          </p:txBody>
        </p:sp>
        <p:sp>
          <p:nvSpPr>
            <p:cNvPr id="15388" name="文本框 9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9" name="矩形 9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90" name="矩形 10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4" name="组合 11"/>
          <p:cNvGrpSpPr/>
          <p:nvPr/>
        </p:nvGrpSpPr>
        <p:grpSpPr bwMode="auto">
          <a:xfrm>
            <a:off x="971550" y="3435350"/>
            <a:ext cx="3233738" cy="720725"/>
            <a:chOff x="971600" y="1059582"/>
            <a:chExt cx="3234325" cy="720080"/>
          </a:xfrm>
        </p:grpSpPr>
        <p:sp>
          <p:nvSpPr>
            <p:cNvPr id="13" name="椭圆 12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03</a:t>
              </a:r>
              <a:endParaRPr lang="zh-CN" altLang="en-US" sz="2400" b="1" dirty="0"/>
            </a:p>
          </p:txBody>
        </p:sp>
        <p:sp>
          <p:nvSpPr>
            <p:cNvPr id="15384" name="文本框 14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5" name="矩形 14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86" name="矩形 15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5" name="组合 16"/>
          <p:cNvGrpSpPr/>
          <p:nvPr/>
        </p:nvGrpSpPr>
        <p:grpSpPr bwMode="auto">
          <a:xfrm>
            <a:off x="4938713" y="1419225"/>
            <a:ext cx="3233737" cy="720725"/>
            <a:chOff x="971600" y="1059582"/>
            <a:chExt cx="3234325" cy="720080"/>
          </a:xfrm>
        </p:grpSpPr>
        <p:sp>
          <p:nvSpPr>
            <p:cNvPr id="18" name="椭圆 17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04</a:t>
              </a:r>
              <a:endParaRPr lang="zh-CN" altLang="en-US" sz="2400" b="1" dirty="0"/>
            </a:p>
          </p:txBody>
        </p:sp>
        <p:sp>
          <p:nvSpPr>
            <p:cNvPr id="15380" name="文本框 19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1" name="矩形 19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82" name="矩形 20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6" name="组合 21"/>
          <p:cNvGrpSpPr/>
          <p:nvPr/>
        </p:nvGrpSpPr>
        <p:grpSpPr bwMode="auto">
          <a:xfrm>
            <a:off x="4938713" y="2427288"/>
            <a:ext cx="3233737" cy="720725"/>
            <a:chOff x="971600" y="1059582"/>
            <a:chExt cx="3234325" cy="720080"/>
          </a:xfrm>
        </p:grpSpPr>
        <p:sp>
          <p:nvSpPr>
            <p:cNvPr id="23" name="椭圆 22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05</a:t>
              </a:r>
              <a:endParaRPr lang="zh-CN" altLang="en-US" sz="2400" b="1" dirty="0"/>
            </a:p>
          </p:txBody>
        </p:sp>
        <p:sp>
          <p:nvSpPr>
            <p:cNvPr id="15376" name="文本框 24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77" name="矩形 24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78" name="矩形 25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7" name="组合 26"/>
          <p:cNvGrpSpPr/>
          <p:nvPr/>
        </p:nvGrpSpPr>
        <p:grpSpPr bwMode="auto">
          <a:xfrm>
            <a:off x="4932363" y="3435350"/>
            <a:ext cx="3233737" cy="720725"/>
            <a:chOff x="971600" y="1059582"/>
            <a:chExt cx="3234325" cy="720080"/>
          </a:xfrm>
        </p:grpSpPr>
        <p:sp>
          <p:nvSpPr>
            <p:cNvPr id="28" name="椭圆 27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06</a:t>
              </a:r>
              <a:endParaRPr lang="zh-CN" altLang="en-US" sz="2400" b="1" dirty="0"/>
            </a:p>
          </p:txBody>
        </p:sp>
        <p:sp>
          <p:nvSpPr>
            <p:cNvPr id="15372" name="文本框 29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73" name="矩形 29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74" name="矩形 30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8" name="组合 31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3" name="五边形 32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70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"/>
          <p:cNvGrpSpPr/>
          <p:nvPr/>
        </p:nvGrpSpPr>
        <p:grpSpPr bwMode="auto">
          <a:xfrm>
            <a:off x="827088" y="1276350"/>
            <a:ext cx="2952750" cy="2957513"/>
            <a:chOff x="1043607" y="1275606"/>
            <a:chExt cx="2952328" cy="2958287"/>
          </a:xfrm>
        </p:grpSpPr>
        <p:sp>
          <p:nvSpPr>
            <p:cNvPr id="3" name="六边形 2"/>
            <p:cNvSpPr/>
            <p:nvPr/>
          </p:nvSpPr>
          <p:spPr>
            <a:xfrm rot="16200000">
              <a:off x="1518798" y="1328977"/>
              <a:ext cx="974980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六边形 3"/>
            <p:cNvSpPr/>
            <p:nvPr/>
          </p:nvSpPr>
          <p:spPr>
            <a:xfrm rot="16200000">
              <a:off x="2550525" y="1328977"/>
              <a:ext cx="974980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六边形 4"/>
            <p:cNvSpPr/>
            <p:nvPr/>
          </p:nvSpPr>
          <p:spPr>
            <a:xfrm rot="16200000">
              <a:off x="996585" y="2207097"/>
              <a:ext cx="976568" cy="882524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六边形 5"/>
            <p:cNvSpPr/>
            <p:nvPr/>
          </p:nvSpPr>
          <p:spPr>
            <a:xfrm rot="16200000">
              <a:off x="3073532" y="2214239"/>
              <a:ext cx="976568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六边形 6"/>
            <p:cNvSpPr/>
            <p:nvPr/>
          </p:nvSpPr>
          <p:spPr>
            <a:xfrm rot="16200000">
              <a:off x="1463243" y="3099504"/>
              <a:ext cx="974980" cy="868238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六边形 7"/>
            <p:cNvSpPr/>
            <p:nvPr/>
          </p:nvSpPr>
          <p:spPr>
            <a:xfrm rot="16200000">
              <a:off x="2518780" y="3099503"/>
              <a:ext cx="974980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6399" name="图片 8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3699" y="2381290"/>
              <a:ext cx="588646" cy="588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图片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1538" y="1416278"/>
              <a:ext cx="682588" cy="6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682" y="1296403"/>
              <a:ext cx="910473" cy="91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图片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344" y="3102309"/>
              <a:ext cx="938251" cy="938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图片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995" y="2923917"/>
              <a:ext cx="1309976" cy="1309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4" name="图片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242" y="2277734"/>
              <a:ext cx="744015" cy="744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矩形 14"/>
          <p:cNvSpPr>
            <a:spLocks noChangeArrowheads="1"/>
          </p:cNvSpPr>
          <p:nvPr/>
        </p:nvSpPr>
        <p:spPr bwMode="auto">
          <a:xfrm>
            <a:off x="4391025" y="1419225"/>
            <a:ext cx="41417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 typeface="Wingdings" panose="05000000000000000000" pitchFamily="2" charset="2"/>
              <a:buChar char="n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8" name="矩形 15"/>
          <p:cNvSpPr>
            <a:spLocks noChangeArrowheads="1"/>
          </p:cNvSpPr>
          <p:nvPr/>
        </p:nvSpPr>
        <p:spPr bwMode="auto">
          <a:xfrm>
            <a:off x="4425950" y="2427288"/>
            <a:ext cx="41417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 typeface="Wingdings" panose="05000000000000000000" pitchFamily="2" charset="2"/>
              <a:buChar char="n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9" name="矩形 16"/>
          <p:cNvSpPr>
            <a:spLocks noChangeArrowheads="1"/>
          </p:cNvSpPr>
          <p:nvPr/>
        </p:nvSpPr>
        <p:spPr bwMode="auto">
          <a:xfrm>
            <a:off x="4464050" y="3386138"/>
            <a:ext cx="4140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 typeface="Wingdings" panose="05000000000000000000" pitchFamily="2" charset="2"/>
              <a:buChar char="n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390" name="组合 17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9" name="五边形 18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39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132138" y="915988"/>
            <a:ext cx="2879725" cy="2879725"/>
          </a:xfrm>
          <a:prstGeom prst="ellipse">
            <a:avLst/>
          </a:prstGeom>
          <a:solidFill>
            <a:srgbClr val="E6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0" y="9874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443663" y="2571750"/>
            <a:ext cx="865187" cy="863600"/>
          </a:xfrm>
          <a:prstGeom prst="ellips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71550" y="1708150"/>
            <a:ext cx="1079500" cy="10795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555875" y="1009650"/>
            <a:ext cx="576263" cy="554038"/>
          </a:xfrm>
          <a:prstGeom prst="ellipse">
            <a:avLst/>
          </a:prstGeom>
          <a:solidFill>
            <a:srgbClr val="E6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435600" y="627063"/>
            <a:ext cx="431800" cy="436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411413" y="2859088"/>
            <a:ext cx="720725" cy="725487"/>
          </a:xfrm>
          <a:prstGeom prst="ellipse">
            <a:avLst/>
          </a:prstGeom>
          <a:solidFill>
            <a:srgbClr val="E6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500688" y="3724275"/>
            <a:ext cx="655637" cy="63658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885113" y="1063625"/>
            <a:ext cx="574675" cy="55403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9" name="矩形 10"/>
          <p:cNvSpPr>
            <a:spLocks noChangeArrowheads="1"/>
          </p:cNvSpPr>
          <p:nvPr/>
        </p:nvSpPr>
        <p:spPr bwMode="auto">
          <a:xfrm>
            <a:off x="3556000" y="247015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420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00150"/>
            <a:ext cx="18034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矩形 12"/>
          <p:cNvSpPr>
            <a:spLocks noChangeArrowheads="1"/>
          </p:cNvSpPr>
          <p:nvPr/>
        </p:nvSpPr>
        <p:spPr bwMode="auto">
          <a:xfrm>
            <a:off x="755650" y="417195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zh-CN" altLang="en-US" sz="1000"/>
          </a:p>
          <a:p>
            <a:pPr eaLnBrk="1" hangingPunct="1"/>
            <a:endParaRPr lang="zh-CN" altLang="en-US" sz="1000"/>
          </a:p>
          <a:p>
            <a:pPr eaLnBrk="1" hangingPunct="1"/>
            <a:endParaRPr lang="zh-CN" altLang="en-US" sz="1000"/>
          </a:p>
        </p:txBody>
      </p:sp>
      <p:grpSp>
        <p:nvGrpSpPr>
          <p:cNvPr id="17422" name="组合 13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5" name="五边形 14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424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1"/>
          <p:cNvGrpSpPr/>
          <p:nvPr/>
        </p:nvGrpSpPr>
        <p:grpSpPr bwMode="auto">
          <a:xfrm>
            <a:off x="998538" y="1560513"/>
            <a:ext cx="1917700" cy="2522537"/>
            <a:chOff x="805005" y="1490372"/>
            <a:chExt cx="1917365" cy="2521538"/>
          </a:xfrm>
        </p:grpSpPr>
        <p:grpSp>
          <p:nvGrpSpPr>
            <p:cNvPr id="18452" name="组合 5"/>
            <p:cNvGrpSpPr/>
            <p:nvPr/>
          </p:nvGrpSpPr>
          <p:grpSpPr bwMode="auto">
            <a:xfrm>
              <a:off x="805005" y="1490372"/>
              <a:ext cx="1917365" cy="2521538"/>
              <a:chOff x="805005" y="1490372"/>
              <a:chExt cx="1917365" cy="2521538"/>
            </a:xfrm>
          </p:grpSpPr>
          <p:grpSp>
            <p:nvGrpSpPr>
              <p:cNvPr id="18454" name="组合 3"/>
              <p:cNvGrpSpPr/>
              <p:nvPr/>
            </p:nvGrpSpPr>
            <p:grpSpPr bwMode="auto">
              <a:xfrm>
                <a:off x="827584" y="1491630"/>
                <a:ext cx="1872208" cy="2520280"/>
                <a:chOff x="827584" y="1203598"/>
                <a:chExt cx="2160240" cy="3240360"/>
              </a:xfrm>
            </p:grpSpPr>
            <p:sp>
              <p:nvSpPr>
                <p:cNvPr id="7" name="矩形 1"/>
                <p:cNvSpPr/>
                <p:nvPr/>
              </p:nvSpPr>
              <p:spPr>
                <a:xfrm>
                  <a:off x="827171" y="1636557"/>
                  <a:ext cx="2161065" cy="2807401"/>
                </a:xfrm>
                <a:prstGeom prst="rect">
                  <a:avLst/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8" name="矩形 2"/>
                <p:cNvSpPr/>
                <p:nvPr/>
              </p:nvSpPr>
              <p:spPr>
                <a:xfrm>
                  <a:off x="827171" y="1204021"/>
                  <a:ext cx="2161065" cy="432536"/>
                </a:xfrm>
                <a:prstGeom prst="rect">
                  <a:avLst/>
                </a:prstGeom>
                <a:solidFill>
                  <a:srgbClr val="E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8455" name="TextBox 129"/>
              <p:cNvSpPr txBox="1">
                <a:spLocks noChangeArrowheads="1"/>
              </p:cNvSpPr>
              <p:nvPr/>
            </p:nvSpPr>
            <p:spPr bwMode="auto">
              <a:xfrm>
                <a:off x="805005" y="1490372"/>
                <a:ext cx="191736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5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单击添加您的标题</a:t>
                </a:r>
                <a:endParaRPr lang="zh-CN" altLang="en-US" sz="15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453" name="矩形 3"/>
            <p:cNvSpPr>
              <a:spLocks noChangeArrowheads="1"/>
            </p:cNvSpPr>
            <p:nvPr/>
          </p:nvSpPr>
          <p:spPr bwMode="auto">
            <a:xfrm>
              <a:off x="827584" y="2283718"/>
              <a:ext cx="172819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171450" indent="-171450" eaLnBrk="1" hangingPunct="1">
                <a:buFont typeface="Wingdings" panose="05000000000000000000" pitchFamily="2" charset="2"/>
                <a:buChar char="n"/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35" name="组合 8"/>
          <p:cNvGrpSpPr/>
          <p:nvPr/>
        </p:nvGrpSpPr>
        <p:grpSpPr bwMode="auto">
          <a:xfrm>
            <a:off x="3590925" y="1562100"/>
            <a:ext cx="1917700" cy="2522538"/>
            <a:chOff x="805005" y="1490372"/>
            <a:chExt cx="1917365" cy="2521538"/>
          </a:xfrm>
        </p:grpSpPr>
        <p:grpSp>
          <p:nvGrpSpPr>
            <p:cNvPr id="18446" name="组合 9"/>
            <p:cNvGrpSpPr/>
            <p:nvPr/>
          </p:nvGrpSpPr>
          <p:grpSpPr bwMode="auto">
            <a:xfrm>
              <a:off x="805005" y="1490372"/>
              <a:ext cx="1917365" cy="2521538"/>
              <a:chOff x="805005" y="1490372"/>
              <a:chExt cx="1917365" cy="2521538"/>
            </a:xfrm>
          </p:grpSpPr>
          <p:grpSp>
            <p:nvGrpSpPr>
              <p:cNvPr id="18448" name="组合 11"/>
              <p:cNvGrpSpPr/>
              <p:nvPr/>
            </p:nvGrpSpPr>
            <p:grpSpPr bwMode="auto">
              <a:xfrm>
                <a:off x="827584" y="1491630"/>
                <a:ext cx="1872208" cy="2520280"/>
                <a:chOff x="827584" y="1203598"/>
                <a:chExt cx="2160240" cy="3240360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827171" y="1636558"/>
                  <a:ext cx="2161065" cy="2807400"/>
                </a:xfrm>
                <a:prstGeom prst="rect">
                  <a:avLst/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827171" y="1204022"/>
                  <a:ext cx="2161065" cy="432536"/>
                </a:xfrm>
                <a:prstGeom prst="rect">
                  <a:avLst/>
                </a:prstGeom>
                <a:solidFill>
                  <a:srgbClr val="E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8449" name="TextBox 129"/>
              <p:cNvSpPr txBox="1">
                <a:spLocks noChangeArrowheads="1"/>
              </p:cNvSpPr>
              <p:nvPr/>
            </p:nvSpPr>
            <p:spPr bwMode="auto">
              <a:xfrm>
                <a:off x="805005" y="1490372"/>
                <a:ext cx="191736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5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单击添加您的标题</a:t>
                </a:r>
                <a:endParaRPr lang="zh-CN" altLang="en-US" sz="15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447" name="矩形 10"/>
            <p:cNvSpPr>
              <a:spLocks noChangeArrowheads="1"/>
            </p:cNvSpPr>
            <p:nvPr/>
          </p:nvSpPr>
          <p:spPr bwMode="auto">
            <a:xfrm>
              <a:off x="827584" y="2283718"/>
              <a:ext cx="172819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171450" indent="-171450" eaLnBrk="1" hangingPunct="1">
                <a:buFont typeface="Wingdings" panose="05000000000000000000" pitchFamily="2" charset="2"/>
                <a:buChar char="n"/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36" name="组合 15"/>
          <p:cNvGrpSpPr/>
          <p:nvPr/>
        </p:nvGrpSpPr>
        <p:grpSpPr bwMode="auto">
          <a:xfrm>
            <a:off x="6156325" y="1562100"/>
            <a:ext cx="1917700" cy="2522538"/>
            <a:chOff x="805005" y="1490372"/>
            <a:chExt cx="1917365" cy="2521538"/>
          </a:xfrm>
        </p:grpSpPr>
        <p:grpSp>
          <p:nvGrpSpPr>
            <p:cNvPr id="18440" name="组合 16"/>
            <p:cNvGrpSpPr/>
            <p:nvPr/>
          </p:nvGrpSpPr>
          <p:grpSpPr bwMode="auto">
            <a:xfrm>
              <a:off x="805005" y="1490372"/>
              <a:ext cx="1917365" cy="2521538"/>
              <a:chOff x="805005" y="1490372"/>
              <a:chExt cx="1917365" cy="2521538"/>
            </a:xfrm>
          </p:grpSpPr>
          <p:grpSp>
            <p:nvGrpSpPr>
              <p:cNvPr id="18442" name="组合 18"/>
              <p:cNvGrpSpPr/>
              <p:nvPr/>
            </p:nvGrpSpPr>
            <p:grpSpPr bwMode="auto">
              <a:xfrm>
                <a:off x="827584" y="1491630"/>
                <a:ext cx="1872208" cy="2520280"/>
                <a:chOff x="827584" y="1203598"/>
                <a:chExt cx="2160240" cy="3240360"/>
              </a:xfrm>
            </p:grpSpPr>
            <p:sp>
              <p:nvSpPr>
                <p:cNvPr id="21" name="矩形 20"/>
                <p:cNvSpPr/>
                <p:nvPr/>
              </p:nvSpPr>
              <p:spPr>
                <a:xfrm>
                  <a:off x="827171" y="1636558"/>
                  <a:ext cx="2161065" cy="2807400"/>
                </a:xfrm>
                <a:prstGeom prst="rect">
                  <a:avLst/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827171" y="1204022"/>
                  <a:ext cx="2161065" cy="432536"/>
                </a:xfrm>
                <a:prstGeom prst="rect">
                  <a:avLst/>
                </a:prstGeom>
                <a:solidFill>
                  <a:srgbClr val="E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8443" name="TextBox 129"/>
              <p:cNvSpPr txBox="1">
                <a:spLocks noChangeArrowheads="1"/>
              </p:cNvSpPr>
              <p:nvPr/>
            </p:nvSpPr>
            <p:spPr bwMode="auto">
              <a:xfrm>
                <a:off x="805005" y="1490372"/>
                <a:ext cx="191736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5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单击添加您的标题</a:t>
                </a:r>
                <a:endParaRPr lang="zh-CN" altLang="en-US" sz="15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441" name="矩形 17"/>
            <p:cNvSpPr>
              <a:spLocks noChangeArrowheads="1"/>
            </p:cNvSpPr>
            <p:nvPr/>
          </p:nvSpPr>
          <p:spPr bwMode="auto">
            <a:xfrm>
              <a:off x="827584" y="2283718"/>
              <a:ext cx="172819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171450" indent="-171450" eaLnBrk="1" hangingPunct="1">
                <a:buFont typeface="Wingdings" panose="05000000000000000000" pitchFamily="2" charset="2"/>
                <a:buChar char="n"/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37" name="组合 22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4" name="五边形 23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439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04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1" name="矩形 7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 rot="10800000">
            <a:off x="3730625" y="1924050"/>
            <a:ext cx="1655763" cy="1381125"/>
          </a:xfrm>
          <a:prstGeom prst="triangl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>
            <a:off x="2506663" y="1924050"/>
            <a:ext cx="1655762" cy="136842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>
            <a:off x="4954588" y="1951038"/>
            <a:ext cx="1655762" cy="136683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048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21463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1954213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2401888"/>
            <a:ext cx="784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8" name="组合 7"/>
          <p:cNvGrpSpPr/>
          <p:nvPr/>
        </p:nvGrpSpPr>
        <p:grpSpPr bwMode="auto">
          <a:xfrm>
            <a:off x="393700" y="1347788"/>
            <a:ext cx="2857500" cy="1109662"/>
            <a:chOff x="226916" y="1275606"/>
            <a:chExt cx="2857520" cy="1109190"/>
          </a:xfrm>
        </p:grpSpPr>
        <p:sp>
          <p:nvSpPr>
            <p:cNvPr id="20498" name="文本框 7"/>
            <p:cNvSpPr txBox="1">
              <a:spLocks noChangeArrowheads="1"/>
            </p:cNvSpPr>
            <p:nvPr/>
          </p:nvSpPr>
          <p:spPr bwMode="auto">
            <a:xfrm>
              <a:off x="683568" y="1275606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499" name="矩形 9"/>
            <p:cNvSpPr>
              <a:spLocks noChangeArrowheads="1"/>
            </p:cNvSpPr>
            <p:nvPr/>
          </p:nvSpPr>
          <p:spPr bwMode="auto">
            <a:xfrm>
              <a:off x="226916" y="1595221"/>
              <a:ext cx="2857520" cy="78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20489" name="组合 10"/>
          <p:cNvGrpSpPr/>
          <p:nvPr/>
        </p:nvGrpSpPr>
        <p:grpSpPr bwMode="auto">
          <a:xfrm>
            <a:off x="6107113" y="1347788"/>
            <a:ext cx="2857500" cy="1109662"/>
            <a:chOff x="226916" y="1275606"/>
            <a:chExt cx="2857520" cy="1109190"/>
          </a:xfrm>
        </p:grpSpPr>
        <p:sp>
          <p:nvSpPr>
            <p:cNvPr id="20496" name="文本框 11"/>
            <p:cNvSpPr txBox="1">
              <a:spLocks noChangeArrowheads="1"/>
            </p:cNvSpPr>
            <p:nvPr/>
          </p:nvSpPr>
          <p:spPr bwMode="auto">
            <a:xfrm>
              <a:off x="683568" y="1275606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497" name="矩形 12"/>
            <p:cNvSpPr>
              <a:spLocks noChangeArrowheads="1"/>
            </p:cNvSpPr>
            <p:nvPr/>
          </p:nvSpPr>
          <p:spPr bwMode="auto">
            <a:xfrm>
              <a:off x="226916" y="1595221"/>
              <a:ext cx="2857520" cy="78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20490" name="组合 13"/>
          <p:cNvGrpSpPr/>
          <p:nvPr/>
        </p:nvGrpSpPr>
        <p:grpSpPr bwMode="auto">
          <a:xfrm>
            <a:off x="3394075" y="3463925"/>
            <a:ext cx="2857500" cy="1109663"/>
            <a:chOff x="226916" y="1275606"/>
            <a:chExt cx="2857520" cy="1109190"/>
          </a:xfrm>
        </p:grpSpPr>
        <p:sp>
          <p:nvSpPr>
            <p:cNvPr id="20494" name="文本框 14"/>
            <p:cNvSpPr txBox="1">
              <a:spLocks noChangeArrowheads="1"/>
            </p:cNvSpPr>
            <p:nvPr/>
          </p:nvSpPr>
          <p:spPr bwMode="auto">
            <a:xfrm>
              <a:off x="683568" y="1275606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495" name="矩形 15"/>
            <p:cNvSpPr>
              <a:spLocks noChangeArrowheads="1"/>
            </p:cNvSpPr>
            <p:nvPr/>
          </p:nvSpPr>
          <p:spPr bwMode="auto">
            <a:xfrm>
              <a:off x="226916" y="1595221"/>
              <a:ext cx="2857520" cy="78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20491" name="组合 16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8" name="五边形 17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493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3" descr="未标gse g题-1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28688"/>
            <a:ext cx="11049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357438" y="10001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chemeClr val="bg1"/>
                </a:solidFill>
                <a:latin typeface="华康海报体W12(P)"/>
                <a:ea typeface="华康海报体W12(P)"/>
                <a:cs typeface="华康海报体W12(P)"/>
              </a:rPr>
              <a:t>目录</a:t>
            </a:r>
            <a:endParaRPr lang="zh-CN" altLang="en-US" sz="2800">
              <a:solidFill>
                <a:schemeClr val="bg1"/>
              </a:solidFill>
              <a:latin typeface="华康海报体W12(P)"/>
              <a:ea typeface="华康海报体W12(P)"/>
              <a:cs typeface="华康海报体W12(P)"/>
            </a:endParaRPr>
          </a:p>
        </p:txBody>
      </p:sp>
      <p:grpSp>
        <p:nvGrpSpPr>
          <p:cNvPr id="3076" name="组合 6"/>
          <p:cNvGrpSpPr/>
          <p:nvPr/>
        </p:nvGrpSpPr>
        <p:grpSpPr bwMode="auto">
          <a:xfrm>
            <a:off x="3500438" y="1922463"/>
            <a:ext cx="2286000" cy="425450"/>
            <a:chOff x="3714744" y="2493676"/>
            <a:chExt cx="2286016" cy="426511"/>
          </a:xfrm>
        </p:grpSpPr>
        <p:sp>
          <p:nvSpPr>
            <p:cNvPr id="5" name="椭圆 4"/>
            <p:cNvSpPr/>
            <p:nvPr/>
          </p:nvSpPr>
          <p:spPr>
            <a:xfrm>
              <a:off x="3714744" y="2500042"/>
              <a:ext cx="357189" cy="358078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94" name="TextBox 4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  <a:endPara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95" name="TextBox 5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77" name="组合 7"/>
          <p:cNvGrpSpPr/>
          <p:nvPr/>
        </p:nvGrpSpPr>
        <p:grpSpPr bwMode="auto">
          <a:xfrm>
            <a:off x="3500438" y="2573338"/>
            <a:ext cx="2286000" cy="427037"/>
            <a:chOff x="3714744" y="2493676"/>
            <a:chExt cx="2286016" cy="426511"/>
          </a:xfrm>
        </p:grpSpPr>
        <p:sp>
          <p:nvSpPr>
            <p:cNvPr id="9" name="椭圆 8"/>
            <p:cNvSpPr/>
            <p:nvPr/>
          </p:nvSpPr>
          <p:spPr>
            <a:xfrm>
              <a:off x="3714744" y="2500018"/>
              <a:ext cx="357189" cy="356747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91" name="TextBox 9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  <a:endPara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92" name="TextBox 10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78" name="组合 11"/>
          <p:cNvGrpSpPr/>
          <p:nvPr/>
        </p:nvGrpSpPr>
        <p:grpSpPr bwMode="auto">
          <a:xfrm>
            <a:off x="3500438" y="3144838"/>
            <a:ext cx="2286000" cy="427037"/>
            <a:chOff x="3714744" y="2493676"/>
            <a:chExt cx="2286016" cy="426511"/>
          </a:xfrm>
        </p:grpSpPr>
        <p:sp>
          <p:nvSpPr>
            <p:cNvPr id="13" name="椭圆 12"/>
            <p:cNvSpPr/>
            <p:nvPr/>
          </p:nvSpPr>
          <p:spPr>
            <a:xfrm>
              <a:off x="3714744" y="2500018"/>
              <a:ext cx="357189" cy="356747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88" name="TextBox 13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  <a:endPara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9" name="TextBox 14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79" name="组合 15"/>
          <p:cNvGrpSpPr/>
          <p:nvPr/>
        </p:nvGrpSpPr>
        <p:grpSpPr bwMode="auto">
          <a:xfrm>
            <a:off x="3500438" y="3714750"/>
            <a:ext cx="2286000" cy="427038"/>
            <a:chOff x="3714744" y="2493676"/>
            <a:chExt cx="2286016" cy="426511"/>
          </a:xfrm>
        </p:grpSpPr>
        <p:sp>
          <p:nvSpPr>
            <p:cNvPr id="17" name="椭圆 16"/>
            <p:cNvSpPr/>
            <p:nvPr/>
          </p:nvSpPr>
          <p:spPr>
            <a:xfrm>
              <a:off x="3714744" y="2500018"/>
              <a:ext cx="357189" cy="356747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85" name="TextBox 17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  <a:endPara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6" name="TextBox 18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3080" name="TextBox 19"/>
          <p:cNvSpPr txBox="1">
            <a:spLocks noChangeArrowheads="1"/>
          </p:cNvSpPr>
          <p:nvPr/>
        </p:nvSpPr>
        <p:spPr bwMode="auto">
          <a:xfrm>
            <a:off x="3500438" y="1924050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01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081" name="TextBox 20"/>
          <p:cNvSpPr txBox="1">
            <a:spLocks noChangeArrowheads="1"/>
          </p:cNvSpPr>
          <p:nvPr/>
        </p:nvSpPr>
        <p:spPr bwMode="auto">
          <a:xfrm>
            <a:off x="3500438" y="2571750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02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082" name="TextBox 21"/>
          <p:cNvSpPr txBox="1">
            <a:spLocks noChangeArrowheads="1"/>
          </p:cNvSpPr>
          <p:nvPr/>
        </p:nvSpPr>
        <p:spPr bwMode="auto">
          <a:xfrm>
            <a:off x="3500438" y="3168650"/>
            <a:ext cx="428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03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083" name="TextBox 22"/>
          <p:cNvSpPr txBox="1">
            <a:spLocks noChangeArrowheads="1"/>
          </p:cNvSpPr>
          <p:nvPr/>
        </p:nvSpPr>
        <p:spPr bwMode="auto">
          <a:xfrm>
            <a:off x="3500438" y="3724275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04</a:t>
            </a:r>
            <a:endParaRPr lang="zh-CN" alt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27088" y="1387475"/>
            <a:ext cx="1657350" cy="1655763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708400" y="1387475"/>
            <a:ext cx="1655763" cy="1655763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588125" y="1387475"/>
            <a:ext cx="1655763" cy="1655763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左右箭头 4"/>
          <p:cNvSpPr/>
          <p:nvPr/>
        </p:nvSpPr>
        <p:spPr>
          <a:xfrm>
            <a:off x="2663825" y="1927225"/>
            <a:ext cx="863600" cy="576263"/>
          </a:xfrm>
          <a:prstGeom prst="leftRightArrow">
            <a:avLst>
              <a:gd name="adj1" fmla="val 53919"/>
              <a:gd name="adj2" fmla="val 402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左右箭头 5"/>
          <p:cNvSpPr/>
          <p:nvPr/>
        </p:nvSpPr>
        <p:spPr>
          <a:xfrm>
            <a:off x="5580063" y="1963738"/>
            <a:ext cx="863600" cy="576262"/>
          </a:xfrm>
          <a:prstGeom prst="leftRightArrow">
            <a:avLst>
              <a:gd name="adj1" fmla="val 53919"/>
              <a:gd name="adj2" fmla="val 402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11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1550988"/>
            <a:ext cx="132873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1550988"/>
            <a:ext cx="132873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50988"/>
            <a:ext cx="132873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4" name="组合 9"/>
          <p:cNvGrpSpPr/>
          <p:nvPr/>
        </p:nvGrpSpPr>
        <p:grpSpPr bwMode="auto">
          <a:xfrm>
            <a:off x="833438" y="3211513"/>
            <a:ext cx="1766887" cy="1360487"/>
            <a:chOff x="833447" y="3099497"/>
            <a:chExt cx="1767023" cy="1360446"/>
          </a:xfrm>
        </p:grpSpPr>
        <p:sp>
          <p:nvSpPr>
            <p:cNvPr id="21524" name="矩形 10"/>
            <p:cNvSpPr>
              <a:spLocks noChangeArrowheads="1"/>
            </p:cNvSpPr>
            <p:nvPr/>
          </p:nvSpPr>
          <p:spPr bwMode="auto">
            <a:xfrm>
              <a:off x="1190333" y="309949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25" name="矩形 11"/>
            <p:cNvSpPr>
              <a:spLocks noChangeArrowheads="1"/>
            </p:cNvSpPr>
            <p:nvPr/>
          </p:nvSpPr>
          <p:spPr bwMode="auto">
            <a:xfrm>
              <a:off x="833447" y="3444280"/>
              <a:ext cx="176702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5" name="组合 12"/>
          <p:cNvGrpSpPr/>
          <p:nvPr/>
        </p:nvGrpSpPr>
        <p:grpSpPr bwMode="auto">
          <a:xfrm>
            <a:off x="6550025" y="3187700"/>
            <a:ext cx="1766888" cy="1360488"/>
            <a:chOff x="833447" y="3099497"/>
            <a:chExt cx="1767023" cy="1360446"/>
          </a:xfrm>
        </p:grpSpPr>
        <p:sp>
          <p:nvSpPr>
            <p:cNvPr id="21522" name="矩形 13"/>
            <p:cNvSpPr>
              <a:spLocks noChangeArrowheads="1"/>
            </p:cNvSpPr>
            <p:nvPr/>
          </p:nvSpPr>
          <p:spPr bwMode="auto">
            <a:xfrm>
              <a:off x="1190333" y="309949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23" name="矩形 14"/>
            <p:cNvSpPr>
              <a:spLocks noChangeArrowheads="1"/>
            </p:cNvSpPr>
            <p:nvPr/>
          </p:nvSpPr>
          <p:spPr bwMode="auto">
            <a:xfrm>
              <a:off x="833447" y="3444280"/>
              <a:ext cx="176702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6" name="组合 15"/>
          <p:cNvGrpSpPr/>
          <p:nvPr/>
        </p:nvGrpSpPr>
        <p:grpSpPr bwMode="auto">
          <a:xfrm>
            <a:off x="3668713" y="3187700"/>
            <a:ext cx="1766887" cy="1360488"/>
            <a:chOff x="833447" y="3099497"/>
            <a:chExt cx="1767023" cy="1360446"/>
          </a:xfrm>
        </p:grpSpPr>
        <p:sp>
          <p:nvSpPr>
            <p:cNvPr id="21520" name="矩形 16"/>
            <p:cNvSpPr>
              <a:spLocks noChangeArrowheads="1"/>
            </p:cNvSpPr>
            <p:nvPr/>
          </p:nvSpPr>
          <p:spPr bwMode="auto">
            <a:xfrm>
              <a:off x="1190333" y="309949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21" name="矩形 17"/>
            <p:cNvSpPr>
              <a:spLocks noChangeArrowheads="1"/>
            </p:cNvSpPr>
            <p:nvPr/>
          </p:nvSpPr>
          <p:spPr bwMode="auto">
            <a:xfrm>
              <a:off x="833447" y="3444280"/>
              <a:ext cx="176702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7" name="组合 18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0" name="五边形 19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19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154363" y="1428750"/>
            <a:ext cx="1439862" cy="1439863"/>
          </a:xfrm>
          <a:prstGeom prst="ellips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368800" y="1428750"/>
            <a:ext cx="1439863" cy="1439863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440238" y="2500313"/>
            <a:ext cx="1439862" cy="1439862"/>
          </a:xfrm>
          <a:prstGeom prst="ellips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54363" y="2500313"/>
            <a:ext cx="1439862" cy="1439862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5797550" y="2143125"/>
            <a:ext cx="1079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rot="16200000" flipV="1">
            <a:off x="6393656" y="2178844"/>
            <a:ext cx="938213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842000" y="3357563"/>
            <a:ext cx="1079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6200000" flipV="1">
            <a:off x="6465095" y="3393281"/>
            <a:ext cx="938212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071688" y="2143125"/>
            <a:ext cx="1079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71688" y="3286125"/>
            <a:ext cx="1079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6200000" flipV="1">
            <a:off x="1607344" y="2178844"/>
            <a:ext cx="938213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16200000" flipV="1">
            <a:off x="1607345" y="3393281"/>
            <a:ext cx="938212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42" name="组合 13"/>
          <p:cNvGrpSpPr/>
          <p:nvPr/>
        </p:nvGrpSpPr>
        <p:grpSpPr bwMode="auto">
          <a:xfrm>
            <a:off x="285750" y="1785938"/>
            <a:ext cx="1798638" cy="868362"/>
            <a:chOff x="4942713" y="357172"/>
            <a:chExt cx="1998971" cy="1045867"/>
          </a:xfrm>
        </p:grpSpPr>
        <p:sp>
          <p:nvSpPr>
            <p:cNvPr id="22559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  <a:endParaRPr lang="zh-CN" alt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560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grpSp>
        <p:nvGrpSpPr>
          <p:cNvPr id="22543" name="组合 16"/>
          <p:cNvGrpSpPr/>
          <p:nvPr/>
        </p:nvGrpSpPr>
        <p:grpSpPr bwMode="auto">
          <a:xfrm>
            <a:off x="6929438" y="1714500"/>
            <a:ext cx="1798637" cy="868363"/>
            <a:chOff x="4942713" y="357172"/>
            <a:chExt cx="1998971" cy="1045867"/>
          </a:xfrm>
        </p:grpSpPr>
        <p:sp>
          <p:nvSpPr>
            <p:cNvPr id="22557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  <a:endParaRPr lang="zh-CN" alt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558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grpSp>
        <p:nvGrpSpPr>
          <p:cNvPr id="22544" name="组合 19"/>
          <p:cNvGrpSpPr/>
          <p:nvPr/>
        </p:nvGrpSpPr>
        <p:grpSpPr bwMode="auto">
          <a:xfrm>
            <a:off x="285750" y="2928938"/>
            <a:ext cx="1798638" cy="868362"/>
            <a:chOff x="4942713" y="357172"/>
            <a:chExt cx="1998971" cy="1045867"/>
          </a:xfrm>
        </p:grpSpPr>
        <p:sp>
          <p:nvSpPr>
            <p:cNvPr id="22555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  <a:endParaRPr lang="zh-CN" alt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556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grpSp>
        <p:nvGrpSpPr>
          <p:cNvPr id="22545" name="组合 22"/>
          <p:cNvGrpSpPr/>
          <p:nvPr/>
        </p:nvGrpSpPr>
        <p:grpSpPr bwMode="auto">
          <a:xfrm>
            <a:off x="6929438" y="2928938"/>
            <a:ext cx="1798637" cy="868362"/>
            <a:chOff x="4942713" y="357172"/>
            <a:chExt cx="1998971" cy="1045867"/>
          </a:xfrm>
        </p:grpSpPr>
        <p:sp>
          <p:nvSpPr>
            <p:cNvPr id="22553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  <a:endParaRPr lang="zh-CN" alt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554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pic>
        <p:nvPicPr>
          <p:cNvPr id="22546" name="图片 25" descr="145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8575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图片 26" descr="2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43063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图片 27" descr="3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14500"/>
            <a:ext cx="874713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图片 28" descr="345 (2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643188"/>
            <a:ext cx="12223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50" name="组合 2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1" name="五边形 3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5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1"/>
          <p:cNvGrpSpPr/>
          <p:nvPr/>
        </p:nvGrpSpPr>
        <p:grpSpPr bwMode="auto">
          <a:xfrm>
            <a:off x="811213" y="1635125"/>
            <a:ext cx="1449387" cy="1035050"/>
            <a:chOff x="899592" y="1635646"/>
            <a:chExt cx="1448919" cy="1035211"/>
          </a:xfrm>
        </p:grpSpPr>
        <p:grpSp>
          <p:nvGrpSpPr>
            <p:cNvPr id="23581" name="组合 3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5" name="矩形 2"/>
              <p:cNvSpPr/>
              <p:nvPr/>
            </p:nvSpPr>
            <p:spPr>
              <a:xfrm rot="18750152">
                <a:off x="2181881" y="1967368"/>
                <a:ext cx="381059" cy="3761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6" name="矩形 1"/>
              <p:cNvSpPr/>
              <p:nvPr/>
            </p:nvSpPr>
            <p:spPr>
              <a:xfrm rot="18750152">
                <a:off x="1118443" y="1630927"/>
                <a:ext cx="1035211" cy="1048998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82" name="文本框 4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01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55" name="矩形 6"/>
          <p:cNvSpPr>
            <a:spLocks noChangeArrowheads="1"/>
          </p:cNvSpPr>
          <p:nvPr/>
        </p:nvSpPr>
        <p:spPr bwMode="auto">
          <a:xfrm>
            <a:off x="809625" y="3048000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  <a:endParaRPr lang="zh-CN" altLang="en-US" sz="1400">
              <a:solidFill>
                <a:srgbClr val="589F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6" name="矩形 7"/>
          <p:cNvSpPr>
            <a:spLocks noChangeArrowheads="1"/>
          </p:cNvSpPr>
          <p:nvPr/>
        </p:nvSpPr>
        <p:spPr bwMode="auto">
          <a:xfrm>
            <a:off x="504825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57" name="组合 8"/>
          <p:cNvGrpSpPr/>
          <p:nvPr/>
        </p:nvGrpSpPr>
        <p:grpSpPr bwMode="auto">
          <a:xfrm>
            <a:off x="7075488" y="1635125"/>
            <a:ext cx="1449387" cy="1035050"/>
            <a:chOff x="899592" y="1635646"/>
            <a:chExt cx="1448919" cy="1035211"/>
          </a:xfrm>
        </p:grpSpPr>
        <p:grpSp>
          <p:nvGrpSpPr>
            <p:cNvPr id="23577" name="组合 9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12" name="矩形 11"/>
              <p:cNvSpPr/>
              <p:nvPr/>
            </p:nvSpPr>
            <p:spPr>
              <a:xfrm rot="18750152">
                <a:off x="2181881" y="1967368"/>
                <a:ext cx="381059" cy="3761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 rot="18750152">
                <a:off x="1118443" y="1630927"/>
                <a:ext cx="1035211" cy="1048998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78" name="文本框 10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04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58" name="矩形 13"/>
          <p:cNvSpPr>
            <a:spLocks noChangeArrowheads="1"/>
          </p:cNvSpPr>
          <p:nvPr/>
        </p:nvSpPr>
        <p:spPr bwMode="auto">
          <a:xfrm>
            <a:off x="7073900" y="3048000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  <a:endParaRPr lang="zh-CN" altLang="en-US" sz="1400">
              <a:solidFill>
                <a:srgbClr val="589F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9" name="矩形 14"/>
          <p:cNvSpPr>
            <a:spLocks noChangeArrowheads="1"/>
          </p:cNvSpPr>
          <p:nvPr/>
        </p:nvSpPr>
        <p:spPr bwMode="auto">
          <a:xfrm>
            <a:off x="6769100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60" name="组合 15"/>
          <p:cNvGrpSpPr/>
          <p:nvPr/>
        </p:nvGrpSpPr>
        <p:grpSpPr bwMode="auto">
          <a:xfrm>
            <a:off x="4953000" y="1635125"/>
            <a:ext cx="1447800" cy="1035050"/>
            <a:chOff x="899592" y="1635646"/>
            <a:chExt cx="1448919" cy="1035211"/>
          </a:xfrm>
        </p:grpSpPr>
        <p:grpSp>
          <p:nvGrpSpPr>
            <p:cNvPr id="23573" name="组合 16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19" name="矩形 18"/>
              <p:cNvSpPr/>
              <p:nvPr/>
            </p:nvSpPr>
            <p:spPr>
              <a:xfrm rot="18750152">
                <a:off x="2181675" y="1967162"/>
                <a:ext cx="381059" cy="376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 rot="18750152">
                <a:off x="1118223" y="1631147"/>
                <a:ext cx="1035211" cy="1048560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74" name="文本框 17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03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61" name="矩形 20"/>
          <p:cNvSpPr>
            <a:spLocks noChangeArrowheads="1"/>
          </p:cNvSpPr>
          <p:nvPr/>
        </p:nvSpPr>
        <p:spPr bwMode="auto">
          <a:xfrm>
            <a:off x="4951413" y="3048000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  <a:endParaRPr lang="zh-CN" altLang="en-US" sz="1400">
              <a:solidFill>
                <a:srgbClr val="589F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2" name="矩形 21"/>
          <p:cNvSpPr>
            <a:spLocks noChangeArrowheads="1"/>
          </p:cNvSpPr>
          <p:nvPr/>
        </p:nvSpPr>
        <p:spPr bwMode="auto">
          <a:xfrm>
            <a:off x="4646613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63" name="组合 22"/>
          <p:cNvGrpSpPr/>
          <p:nvPr/>
        </p:nvGrpSpPr>
        <p:grpSpPr bwMode="auto">
          <a:xfrm>
            <a:off x="2863850" y="1635125"/>
            <a:ext cx="1449388" cy="1035050"/>
            <a:chOff x="899592" y="1635646"/>
            <a:chExt cx="1448919" cy="1035211"/>
          </a:xfrm>
        </p:grpSpPr>
        <p:grpSp>
          <p:nvGrpSpPr>
            <p:cNvPr id="23569" name="组合 23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26" name="矩形 25"/>
              <p:cNvSpPr/>
              <p:nvPr/>
            </p:nvSpPr>
            <p:spPr>
              <a:xfrm rot="18750152">
                <a:off x="2181880" y="1967368"/>
                <a:ext cx="381059" cy="3761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 rot="18750152">
                <a:off x="1118443" y="1630927"/>
                <a:ext cx="1035211" cy="1048998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70" name="文本框 24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02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64" name="矩形 27"/>
          <p:cNvSpPr>
            <a:spLocks noChangeArrowheads="1"/>
          </p:cNvSpPr>
          <p:nvPr/>
        </p:nvSpPr>
        <p:spPr bwMode="auto">
          <a:xfrm>
            <a:off x="2862263" y="3048000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  <a:endParaRPr lang="zh-CN" altLang="en-US" sz="1400">
              <a:solidFill>
                <a:srgbClr val="589F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5" name="矩形 28"/>
          <p:cNvSpPr>
            <a:spLocks noChangeArrowheads="1"/>
          </p:cNvSpPr>
          <p:nvPr/>
        </p:nvSpPr>
        <p:spPr bwMode="auto">
          <a:xfrm>
            <a:off x="2557463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66" name="组合 2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1" name="五边形 3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568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0"/>
          <p:cNvGrpSpPr/>
          <p:nvPr/>
        </p:nvGrpSpPr>
        <p:grpSpPr bwMode="auto">
          <a:xfrm>
            <a:off x="582613" y="1295400"/>
            <a:ext cx="7877175" cy="3292475"/>
            <a:chOff x="0" y="0"/>
            <a:chExt cx="6607175" cy="2874963"/>
          </a:xfrm>
        </p:grpSpPr>
        <p:sp>
          <p:nvSpPr>
            <p:cNvPr id="24593" name="Freeform 104"/>
            <p:cNvSpPr>
              <a:spLocks noChangeArrowheads="1"/>
            </p:cNvSpPr>
            <p:nvPr/>
          </p:nvSpPr>
          <p:spPr bwMode="auto">
            <a:xfrm>
              <a:off x="3273425" y="1936750"/>
              <a:ext cx="863600" cy="938213"/>
            </a:xfrm>
            <a:custGeom>
              <a:avLst/>
              <a:gdLst>
                <a:gd name="T0" fmla="*/ 0 w 876"/>
                <a:gd name="T1" fmla="*/ 2147483646 h 952"/>
                <a:gd name="T2" fmla="*/ 0 w 876"/>
                <a:gd name="T3" fmla="*/ 2147483646 h 952"/>
                <a:gd name="T4" fmla="*/ 2147483646 w 876"/>
                <a:gd name="T5" fmla="*/ 2147483646 h 952"/>
                <a:gd name="T6" fmla="*/ 2147483646 w 876"/>
                <a:gd name="T7" fmla="*/ 0 h 952"/>
                <a:gd name="T8" fmla="*/ 2147483646 w 876"/>
                <a:gd name="T9" fmla="*/ 0 h 952"/>
                <a:gd name="T10" fmla="*/ 2147483646 w 876"/>
                <a:gd name="T11" fmla="*/ 2147483646 h 952"/>
                <a:gd name="T12" fmla="*/ 0 w 876"/>
                <a:gd name="T13" fmla="*/ 214748364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Freeform 105"/>
            <p:cNvSpPr>
              <a:spLocks noChangeArrowheads="1"/>
            </p:cNvSpPr>
            <p:nvPr/>
          </p:nvSpPr>
          <p:spPr bwMode="auto">
            <a:xfrm>
              <a:off x="3273425" y="1936750"/>
              <a:ext cx="863600" cy="938213"/>
            </a:xfrm>
            <a:custGeom>
              <a:avLst/>
              <a:gdLst>
                <a:gd name="T0" fmla="*/ 0 w 876"/>
                <a:gd name="T1" fmla="*/ 2147483646 h 952"/>
                <a:gd name="T2" fmla="*/ 0 w 876"/>
                <a:gd name="T3" fmla="*/ 2147483646 h 952"/>
                <a:gd name="T4" fmla="*/ 2147483646 w 876"/>
                <a:gd name="T5" fmla="*/ 2147483646 h 952"/>
                <a:gd name="T6" fmla="*/ 2147483646 w 876"/>
                <a:gd name="T7" fmla="*/ 0 h 952"/>
                <a:gd name="T8" fmla="*/ 2147483646 w 876"/>
                <a:gd name="T9" fmla="*/ 0 h 952"/>
                <a:gd name="T10" fmla="*/ 2147483646 w 876"/>
                <a:gd name="T11" fmla="*/ 2147483646 h 952"/>
                <a:gd name="T12" fmla="*/ 0 w 876"/>
                <a:gd name="T13" fmla="*/ 214748364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5" name="Freeform 106"/>
            <p:cNvSpPr>
              <a:spLocks noChangeArrowheads="1"/>
            </p:cNvSpPr>
            <p:nvPr/>
          </p:nvSpPr>
          <p:spPr bwMode="auto">
            <a:xfrm>
              <a:off x="2266950" y="1936750"/>
              <a:ext cx="866775" cy="938213"/>
            </a:xfrm>
            <a:custGeom>
              <a:avLst/>
              <a:gdLst>
                <a:gd name="T0" fmla="*/ 2147483646 w 878"/>
                <a:gd name="T1" fmla="*/ 2147483646 h 952"/>
                <a:gd name="T2" fmla="*/ 2147483646 w 878"/>
                <a:gd name="T3" fmla="*/ 2147483646 h 952"/>
                <a:gd name="T4" fmla="*/ 2147483646 w 878"/>
                <a:gd name="T5" fmla="*/ 0 h 952"/>
                <a:gd name="T6" fmla="*/ 2147483646 w 878"/>
                <a:gd name="T7" fmla="*/ 0 h 952"/>
                <a:gd name="T8" fmla="*/ 0 w 878"/>
                <a:gd name="T9" fmla="*/ 2147483646 h 952"/>
                <a:gd name="T10" fmla="*/ 2147483646 w 878"/>
                <a:gd name="T11" fmla="*/ 2147483646 h 952"/>
                <a:gd name="T12" fmla="*/ 2147483646 w 878"/>
                <a:gd name="T13" fmla="*/ 214748364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rgbClr val="E600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Freeform 107"/>
            <p:cNvSpPr>
              <a:spLocks noChangeArrowheads="1"/>
            </p:cNvSpPr>
            <p:nvPr/>
          </p:nvSpPr>
          <p:spPr bwMode="auto">
            <a:xfrm>
              <a:off x="2266950" y="1936750"/>
              <a:ext cx="866775" cy="938213"/>
            </a:xfrm>
            <a:custGeom>
              <a:avLst/>
              <a:gdLst>
                <a:gd name="T0" fmla="*/ 866775 w 878"/>
                <a:gd name="T1" fmla="*/ 29566 h 952"/>
                <a:gd name="T2" fmla="*/ 450170 w 878"/>
                <a:gd name="T3" fmla="*/ 248351 h 952"/>
                <a:gd name="T4" fmla="*/ 491633 w 878"/>
                <a:gd name="T5" fmla="*/ 0 h 952"/>
                <a:gd name="T6" fmla="*/ 161903 w 878"/>
                <a:gd name="T7" fmla="*/ 0 h 952"/>
                <a:gd name="T8" fmla="*/ 0 w 878"/>
                <a:gd name="T9" fmla="*/ 938213 h 952"/>
                <a:gd name="T10" fmla="*/ 866775 w 878"/>
                <a:gd name="T11" fmla="*/ 484875 h 952"/>
                <a:gd name="T12" fmla="*/ 866775 w 878"/>
                <a:gd name="T13" fmla="*/ 2956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Freeform 108"/>
            <p:cNvSpPr>
              <a:spLocks noChangeArrowheads="1"/>
            </p:cNvSpPr>
            <p:nvPr/>
          </p:nvSpPr>
          <p:spPr bwMode="auto">
            <a:xfrm>
              <a:off x="3201987" y="0"/>
              <a:ext cx="1511300" cy="1778000"/>
            </a:xfrm>
            <a:custGeom>
              <a:avLst/>
              <a:gdLst>
                <a:gd name="T0" fmla="*/ 2147483646 w 1534"/>
                <a:gd name="T1" fmla="*/ 2147483646 h 1804"/>
                <a:gd name="T2" fmla="*/ 0 w 1534"/>
                <a:gd name="T3" fmla="*/ 0 h 1804"/>
                <a:gd name="T4" fmla="*/ 0 w 1534"/>
                <a:gd name="T5" fmla="*/ 2147483646 h 1804"/>
                <a:gd name="T6" fmla="*/ 2147483646 w 1534"/>
                <a:gd name="T7" fmla="*/ 2147483646 h 1804"/>
                <a:gd name="T8" fmla="*/ 2147483646 w 1534"/>
                <a:gd name="T9" fmla="*/ 2147483646 h 1804"/>
                <a:gd name="T10" fmla="*/ 2147483646 w 1534"/>
                <a:gd name="T11" fmla="*/ 2147483646 h 1804"/>
                <a:gd name="T12" fmla="*/ 2147483646 w 1534"/>
                <a:gd name="T13" fmla="*/ 2147483646 h 1804"/>
                <a:gd name="T14" fmla="*/ 2147483646 w 1534"/>
                <a:gd name="T15" fmla="*/ 2147483646 h 1804"/>
                <a:gd name="T16" fmla="*/ 2147483646 w 1534"/>
                <a:gd name="T17" fmla="*/ 2147483646 h 1804"/>
                <a:gd name="T18" fmla="*/ 2147483646 w 1534"/>
                <a:gd name="T19" fmla="*/ 214748364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rgbClr val="E600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Freeform 109"/>
            <p:cNvSpPr>
              <a:spLocks noChangeArrowheads="1"/>
            </p:cNvSpPr>
            <p:nvPr/>
          </p:nvSpPr>
          <p:spPr bwMode="auto">
            <a:xfrm>
              <a:off x="1690687" y="0"/>
              <a:ext cx="1511300" cy="1778000"/>
            </a:xfrm>
            <a:custGeom>
              <a:avLst/>
              <a:gdLst>
                <a:gd name="T0" fmla="*/ 2147483646 w 1534"/>
                <a:gd name="T1" fmla="*/ 2147483646 h 1804"/>
                <a:gd name="T2" fmla="*/ 0 w 1534"/>
                <a:gd name="T3" fmla="*/ 2147483646 h 1804"/>
                <a:gd name="T4" fmla="*/ 2147483646 w 1534"/>
                <a:gd name="T5" fmla="*/ 2147483646 h 1804"/>
                <a:gd name="T6" fmla="*/ 2147483646 w 1534"/>
                <a:gd name="T7" fmla="*/ 2147483646 h 1804"/>
                <a:gd name="T8" fmla="*/ 2147483646 w 1534"/>
                <a:gd name="T9" fmla="*/ 2147483646 h 1804"/>
                <a:gd name="T10" fmla="*/ 2147483646 w 1534"/>
                <a:gd name="T11" fmla="*/ 2147483646 h 1804"/>
                <a:gd name="T12" fmla="*/ 2147483646 w 1534"/>
                <a:gd name="T13" fmla="*/ 2147483646 h 1804"/>
                <a:gd name="T14" fmla="*/ 2147483646 w 1534"/>
                <a:gd name="T15" fmla="*/ 2147483646 h 1804"/>
                <a:gd name="T16" fmla="*/ 2147483646 w 1534"/>
                <a:gd name="T17" fmla="*/ 0 h 1804"/>
                <a:gd name="T18" fmla="*/ 2147483646 w 1534"/>
                <a:gd name="T19" fmla="*/ 214748364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任意多边形 42"/>
            <p:cNvSpPr/>
            <p:nvPr/>
          </p:nvSpPr>
          <p:spPr bwMode="auto">
            <a:xfrm flipH="1">
              <a:off x="0" y="404813"/>
              <a:ext cx="2736850" cy="615950"/>
            </a:xfrm>
            <a:custGeom>
              <a:avLst/>
              <a:gdLst>
                <a:gd name="T0" fmla="*/ 0 w 2896333"/>
                <a:gd name="T1" fmla="*/ 615950 h 581025"/>
                <a:gd name="T2" fmla="*/ 315018 w 2896333"/>
                <a:gd name="T3" fmla="*/ 0 h 581025"/>
                <a:gd name="T4" fmla="*/ 2736850 w 2896333"/>
                <a:gd name="T5" fmla="*/ 0 h 581025"/>
                <a:gd name="T6" fmla="*/ 0 60000 65536"/>
                <a:gd name="T7" fmla="*/ 0 60000 65536"/>
                <a:gd name="T8" fmla="*/ 0 60000 65536"/>
                <a:gd name="T9" fmla="*/ 0 w 2896333"/>
                <a:gd name="T10" fmla="*/ 0 h 581025"/>
                <a:gd name="T11" fmla="*/ 2896333 w 2896333"/>
                <a:gd name="T12" fmla="*/ 581025 h 5810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0" name="矩形 1"/>
            <p:cNvSpPr>
              <a:spLocks noChangeArrowheads="1"/>
            </p:cNvSpPr>
            <p:nvPr/>
          </p:nvSpPr>
          <p:spPr bwMode="auto">
            <a:xfrm>
              <a:off x="361934" y="62380"/>
              <a:ext cx="1724025" cy="329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此处添加标题内容</a:t>
              </a:r>
              <a:endParaRPr 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24601" name="任意多边形 44"/>
            <p:cNvSpPr/>
            <p:nvPr/>
          </p:nvSpPr>
          <p:spPr bwMode="auto">
            <a:xfrm flipH="1">
              <a:off x="9525" y="1930400"/>
              <a:ext cx="2433637" cy="620713"/>
            </a:xfrm>
            <a:custGeom>
              <a:avLst/>
              <a:gdLst>
                <a:gd name="T0" fmla="*/ 0 w 2528430"/>
                <a:gd name="T1" fmla="*/ 620713 h 587027"/>
                <a:gd name="T2" fmla="*/ 320876 w 2528430"/>
                <a:gd name="T3" fmla="*/ 6346 h 587027"/>
                <a:gd name="T4" fmla="*/ 2433637 w 2528430"/>
                <a:gd name="T5" fmla="*/ 0 h 587027"/>
                <a:gd name="T6" fmla="*/ 0 60000 65536"/>
                <a:gd name="T7" fmla="*/ 0 60000 65536"/>
                <a:gd name="T8" fmla="*/ 0 60000 65536"/>
                <a:gd name="T9" fmla="*/ 0 w 2528430"/>
                <a:gd name="T10" fmla="*/ 0 h 587027"/>
                <a:gd name="T11" fmla="*/ 2528430 w 2528430"/>
                <a:gd name="T12" fmla="*/ 587027 h 5870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2" name="任意多边形 47"/>
            <p:cNvSpPr/>
            <p:nvPr/>
          </p:nvSpPr>
          <p:spPr bwMode="auto">
            <a:xfrm>
              <a:off x="3849687" y="414338"/>
              <a:ext cx="2736850" cy="615950"/>
            </a:xfrm>
            <a:custGeom>
              <a:avLst/>
              <a:gdLst>
                <a:gd name="T0" fmla="*/ 0 w 2896333"/>
                <a:gd name="T1" fmla="*/ 615950 h 581025"/>
                <a:gd name="T2" fmla="*/ 315018 w 2896333"/>
                <a:gd name="T3" fmla="*/ 0 h 581025"/>
                <a:gd name="T4" fmla="*/ 2736850 w 2896333"/>
                <a:gd name="T5" fmla="*/ 0 h 581025"/>
                <a:gd name="T6" fmla="*/ 0 60000 65536"/>
                <a:gd name="T7" fmla="*/ 0 60000 65536"/>
                <a:gd name="T8" fmla="*/ 0 60000 65536"/>
                <a:gd name="T9" fmla="*/ 0 w 2896333"/>
                <a:gd name="T10" fmla="*/ 0 h 581025"/>
                <a:gd name="T11" fmla="*/ 2896333 w 2896333"/>
                <a:gd name="T12" fmla="*/ 581025 h 5810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3" name="任意多边形 48"/>
            <p:cNvSpPr/>
            <p:nvPr/>
          </p:nvSpPr>
          <p:spPr bwMode="auto">
            <a:xfrm>
              <a:off x="3894137" y="1930400"/>
              <a:ext cx="2713038" cy="620713"/>
            </a:xfrm>
            <a:custGeom>
              <a:avLst/>
              <a:gdLst>
                <a:gd name="T0" fmla="*/ 0 w 2528430"/>
                <a:gd name="T1" fmla="*/ 620713 h 587027"/>
                <a:gd name="T2" fmla="*/ 357716 w 2528430"/>
                <a:gd name="T3" fmla="*/ 6346 h 587027"/>
                <a:gd name="T4" fmla="*/ 2713038 w 2528430"/>
                <a:gd name="T5" fmla="*/ 0 h 587027"/>
                <a:gd name="T6" fmla="*/ 0 60000 65536"/>
                <a:gd name="T7" fmla="*/ 0 60000 65536"/>
                <a:gd name="T8" fmla="*/ 0 60000 65536"/>
                <a:gd name="T9" fmla="*/ 0 w 2528430"/>
                <a:gd name="T10" fmla="*/ 0 h 587027"/>
                <a:gd name="T11" fmla="*/ 2528430 w 2528430"/>
                <a:gd name="T12" fmla="*/ 587027 h 5870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4" name="Oval 54"/>
            <p:cNvSpPr>
              <a:spLocks noChangeArrowheads="1"/>
            </p:cNvSpPr>
            <p:nvPr/>
          </p:nvSpPr>
          <p:spPr bwMode="auto">
            <a:xfrm>
              <a:off x="2409825" y="2509838"/>
              <a:ext cx="82550" cy="825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579" name="矩形 1"/>
          <p:cNvSpPr>
            <a:spLocks noChangeArrowheads="1"/>
          </p:cNvSpPr>
          <p:nvPr/>
        </p:nvSpPr>
        <p:spPr bwMode="auto">
          <a:xfrm>
            <a:off x="1030288" y="3081338"/>
            <a:ext cx="205581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此处添加标题内容</a:t>
            </a:r>
            <a:endParaRPr 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24580" name="矩形 1"/>
          <p:cNvSpPr>
            <a:spLocks noChangeArrowheads="1"/>
          </p:cNvSpPr>
          <p:nvPr/>
        </p:nvSpPr>
        <p:spPr bwMode="auto">
          <a:xfrm>
            <a:off x="6102350" y="1366838"/>
            <a:ext cx="20558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此处添加标题内容</a:t>
            </a:r>
            <a:endParaRPr 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24581" name="矩形 1"/>
          <p:cNvSpPr>
            <a:spLocks noChangeArrowheads="1"/>
          </p:cNvSpPr>
          <p:nvPr/>
        </p:nvSpPr>
        <p:spPr bwMode="auto">
          <a:xfrm>
            <a:off x="6102350" y="3060700"/>
            <a:ext cx="20558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此处添加标题内容</a:t>
            </a:r>
            <a:endParaRPr 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871538" y="1795463"/>
            <a:ext cx="22145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</a:t>
            </a:r>
            <a:r>
              <a:rPr lang="zh-CN" altLang="en-US" sz="10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871538" y="3576638"/>
            <a:ext cx="22145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</a:t>
            </a:r>
            <a:r>
              <a:rPr lang="zh-CN" altLang="en-US" sz="10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5872163" y="1795463"/>
            <a:ext cx="22145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</a:t>
            </a:r>
            <a:r>
              <a:rPr lang="zh-CN" altLang="en-US" sz="10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8"/>
          <p:cNvSpPr>
            <a:spLocks noChangeArrowheads="1"/>
          </p:cNvSpPr>
          <p:nvPr/>
        </p:nvSpPr>
        <p:spPr bwMode="auto">
          <a:xfrm>
            <a:off x="5872163" y="3576638"/>
            <a:ext cx="22145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</a:t>
            </a:r>
            <a:r>
              <a:rPr lang="zh-CN" altLang="en-US" sz="10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586" name="图片 2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0967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859088"/>
            <a:ext cx="6445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图片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1117600"/>
            <a:ext cx="7000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2722563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0" name="组合 25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7" name="五边形 26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59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4" descr="未标gse g题-1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643063"/>
            <a:ext cx="196215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3549650" y="3397250"/>
            <a:ext cx="1863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志向和热爱是伟大行为的双翼</a:t>
            </a:r>
            <a:endParaRPr lang="zh-CN" altLang="en-US" sz="1000"/>
          </a:p>
        </p:txBody>
      </p:sp>
      <p:pic>
        <p:nvPicPr>
          <p:cNvPr id="25604" name="图片 3" descr="图片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450975"/>
            <a:ext cx="23082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8318" y="-26478"/>
            <a:ext cx="9134507" cy="5169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1652" y="1940406"/>
            <a:ext cx="9141172" cy="92797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601" y="1050524"/>
            <a:ext cx="1878323" cy="57135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759" y="3100729"/>
            <a:ext cx="2849623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01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1" name="矩形 9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765110">
            <a:off x="1489075" y="1620838"/>
            <a:ext cx="2160587" cy="2160588"/>
          </a:xfrm>
          <a:prstGeom prst="rect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765110">
            <a:off x="1057785" y="1621468"/>
            <a:ext cx="2160240" cy="2160240"/>
          </a:xfrm>
          <a:prstGeom prst="rect">
            <a:avLst/>
          </a:prstGeom>
          <a:blipFill dpi="0" rotWithShape="0">
            <a:blip r:embed="rId1" cstate="print"/>
            <a:srcRect/>
            <a:stretch>
              <a:fillRect l="-6000" r="-5100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126" name="组合 3"/>
          <p:cNvGrpSpPr/>
          <p:nvPr/>
        </p:nvGrpSpPr>
        <p:grpSpPr bwMode="auto">
          <a:xfrm>
            <a:off x="4787900" y="1276350"/>
            <a:ext cx="1917700" cy="358775"/>
            <a:chOff x="4644008" y="1059580"/>
            <a:chExt cx="1917365" cy="360042"/>
          </a:xfrm>
        </p:grpSpPr>
        <p:sp>
          <p:nvSpPr>
            <p:cNvPr id="5" name="矩形 4"/>
            <p:cNvSpPr/>
            <p:nvPr/>
          </p:nvSpPr>
          <p:spPr>
            <a:xfrm>
              <a:off x="4644008" y="1059580"/>
              <a:ext cx="1799911" cy="360042"/>
            </a:xfrm>
            <a:prstGeom prst="rect">
              <a:avLst/>
            </a:prstGeom>
            <a:solidFill>
              <a:srgbClr val="E60000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132" name="TextBox 129"/>
            <p:cNvSpPr txBox="1">
              <a:spLocks noChangeArrowheads="1"/>
            </p:cNvSpPr>
            <p:nvPr/>
          </p:nvSpPr>
          <p:spPr bwMode="auto">
            <a:xfrm>
              <a:off x="4644008" y="1080368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4643438" y="2089150"/>
            <a:ext cx="38893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grpSp>
        <p:nvGrpSpPr>
          <p:cNvPr id="5128" name="组合 7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9" name="五边形 8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130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25575"/>
            <a:ext cx="9144000" cy="2305050"/>
          </a:xfrm>
          <a:prstGeom prst="rect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五边形 2"/>
          <p:cNvSpPr/>
          <p:nvPr/>
        </p:nvSpPr>
        <p:spPr>
          <a:xfrm>
            <a:off x="-36512" y="1419622"/>
            <a:ext cx="3744416" cy="2304256"/>
          </a:xfrm>
          <a:prstGeom prst="homePlate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r="-2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50" name="矩形 3"/>
          <p:cNvSpPr>
            <a:spLocks noChangeArrowheads="1"/>
          </p:cNvSpPr>
          <p:nvPr/>
        </p:nvSpPr>
        <p:spPr bwMode="auto">
          <a:xfrm>
            <a:off x="3849688" y="2060575"/>
            <a:ext cx="49688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请在此处填入你需要的内容。请在此处填入你需要的内容。请在此处填入你需要的内容。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51" name="组合 4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6" name="五边形 5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153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"/>
          <p:cNvGrpSpPr/>
          <p:nvPr/>
        </p:nvGrpSpPr>
        <p:grpSpPr bwMode="auto">
          <a:xfrm>
            <a:off x="1214438" y="857250"/>
            <a:ext cx="7715250" cy="3571875"/>
            <a:chOff x="1785918" y="1000114"/>
            <a:chExt cx="7072362" cy="3214710"/>
          </a:xfrm>
        </p:grpSpPr>
        <p:sp>
          <p:nvSpPr>
            <p:cNvPr id="7189" name="Freeform 4"/>
            <p:cNvSpPr>
              <a:spLocks noChangeArrowheads="1"/>
            </p:cNvSpPr>
            <p:nvPr/>
          </p:nvSpPr>
          <p:spPr bwMode="auto">
            <a:xfrm>
              <a:off x="1915803" y="1142846"/>
              <a:ext cx="2079603" cy="2938978"/>
            </a:xfrm>
            <a:custGeom>
              <a:avLst/>
              <a:gdLst>
                <a:gd name="T0" fmla="*/ 142573 w 1692"/>
                <a:gd name="T1" fmla="*/ 293216 h 2586"/>
                <a:gd name="T2" fmla="*/ 393306 w 1692"/>
                <a:gd name="T3" fmla="*/ 238664 h 2586"/>
                <a:gd name="T4" fmla="*/ 533421 w 1692"/>
                <a:gd name="T5" fmla="*/ 272759 h 2586"/>
                <a:gd name="T6" fmla="*/ 511297 w 1692"/>
                <a:gd name="T7" fmla="*/ 504604 h 2586"/>
                <a:gd name="T8" fmla="*/ 334310 w 1692"/>
                <a:gd name="T9" fmla="*/ 661441 h 2586"/>
                <a:gd name="T10" fmla="*/ 267939 w 1692"/>
                <a:gd name="T11" fmla="*/ 811458 h 2586"/>
                <a:gd name="T12" fmla="*/ 349059 w 1692"/>
                <a:gd name="T13" fmla="*/ 1095582 h 2586"/>
                <a:gd name="T14" fmla="*/ 388389 w 1692"/>
                <a:gd name="T15" fmla="*/ 1091036 h 2586"/>
                <a:gd name="T16" fmla="*/ 403138 w 1692"/>
                <a:gd name="T17" fmla="*/ 1029665 h 2586"/>
                <a:gd name="T18" fmla="*/ 587500 w 1692"/>
                <a:gd name="T19" fmla="*/ 1311516 h 2586"/>
                <a:gd name="T20" fmla="*/ 798902 w 1692"/>
                <a:gd name="T21" fmla="*/ 1363795 h 2586"/>
                <a:gd name="T22" fmla="*/ 975889 w 1692"/>
                <a:gd name="T23" fmla="*/ 1534269 h 2586"/>
                <a:gd name="T24" fmla="*/ 1049634 w 1692"/>
                <a:gd name="T25" fmla="*/ 1616097 h 2586"/>
                <a:gd name="T26" fmla="*/ 946391 w 1692"/>
                <a:gd name="T27" fmla="*/ 1827485 h 2586"/>
                <a:gd name="T28" fmla="*/ 1125837 w 1692"/>
                <a:gd name="T29" fmla="*/ 2025235 h 2586"/>
                <a:gd name="T30" fmla="*/ 1270869 w 1692"/>
                <a:gd name="T31" fmla="*/ 2297994 h 2586"/>
                <a:gd name="T32" fmla="*/ 1344613 w 1692"/>
                <a:gd name="T33" fmla="*/ 2625305 h 2586"/>
                <a:gd name="T34" fmla="*/ 1467521 w 1692"/>
                <a:gd name="T35" fmla="*/ 2886699 h 2586"/>
                <a:gd name="T36" fmla="*/ 1573222 w 1692"/>
                <a:gd name="T37" fmla="*/ 2863969 h 2586"/>
                <a:gd name="T38" fmla="*/ 1528975 w 1692"/>
                <a:gd name="T39" fmla="*/ 2720771 h 2586"/>
                <a:gd name="T40" fmla="*/ 1583055 w 1692"/>
                <a:gd name="T41" fmla="*/ 2620759 h 2586"/>
                <a:gd name="T42" fmla="*/ 1681381 w 1692"/>
                <a:gd name="T43" fmla="*/ 2532113 h 2586"/>
                <a:gd name="T44" fmla="*/ 1779708 w 1692"/>
                <a:gd name="T45" fmla="*/ 2359365 h 2586"/>
                <a:gd name="T46" fmla="*/ 1927197 w 1692"/>
                <a:gd name="T47" fmla="*/ 2216167 h 2586"/>
                <a:gd name="T48" fmla="*/ 1993567 w 1692"/>
                <a:gd name="T49" fmla="*/ 1984322 h 2586"/>
                <a:gd name="T50" fmla="*/ 1907532 w 1692"/>
                <a:gd name="T51" fmla="*/ 1747930 h 2586"/>
                <a:gd name="T52" fmla="*/ 1691214 w 1692"/>
                <a:gd name="T53" fmla="*/ 1602459 h 2586"/>
                <a:gd name="T54" fmla="*/ 1356904 w 1692"/>
                <a:gd name="T55" fmla="*/ 1454715 h 2586"/>
                <a:gd name="T56" fmla="*/ 1197124 w 1692"/>
                <a:gd name="T57" fmla="*/ 1431985 h 2586"/>
                <a:gd name="T58" fmla="*/ 1111088 w 1692"/>
                <a:gd name="T59" fmla="*/ 1441077 h 2586"/>
                <a:gd name="T60" fmla="*/ 975889 w 1692"/>
                <a:gd name="T61" fmla="*/ 1486536 h 2586"/>
                <a:gd name="T62" fmla="*/ 931642 w 1692"/>
                <a:gd name="T63" fmla="*/ 1334246 h 2586"/>
                <a:gd name="T64" fmla="*/ 904603 w 1692"/>
                <a:gd name="T65" fmla="*/ 1206958 h 2586"/>
                <a:gd name="T66" fmla="*/ 776778 w 1692"/>
                <a:gd name="T67" fmla="*/ 1254691 h 2586"/>
                <a:gd name="T68" fmla="*/ 698117 w 1692"/>
                <a:gd name="T69" fmla="*/ 1079671 h 2586"/>
                <a:gd name="T70" fmla="*/ 909519 w 1692"/>
                <a:gd name="T71" fmla="*/ 1036484 h 2586"/>
                <a:gd name="T72" fmla="*/ 1034885 w 1692"/>
                <a:gd name="T73" fmla="*/ 1029665 h 2586"/>
                <a:gd name="T74" fmla="*/ 1101255 w 1692"/>
                <a:gd name="T75" fmla="*/ 1022846 h 2586"/>
                <a:gd name="T76" fmla="*/ 1300366 w 1692"/>
                <a:gd name="T77" fmla="*/ 852372 h 2586"/>
                <a:gd name="T78" fmla="*/ 1455230 w 1692"/>
                <a:gd name="T79" fmla="*/ 770544 h 2586"/>
                <a:gd name="T80" fmla="*/ 1570764 w 1692"/>
                <a:gd name="T81" fmla="*/ 722811 h 2586"/>
                <a:gd name="T82" fmla="*/ 1646967 w 1692"/>
                <a:gd name="T83" fmla="*/ 611435 h 2586"/>
                <a:gd name="T84" fmla="*/ 1583055 w 1692"/>
                <a:gd name="T85" fmla="*/ 581886 h 2586"/>
                <a:gd name="T86" fmla="*/ 1875576 w 1692"/>
                <a:gd name="T87" fmla="*/ 518242 h 2586"/>
                <a:gd name="T88" fmla="*/ 1728086 w 1692"/>
                <a:gd name="T89" fmla="*/ 388682 h 2586"/>
                <a:gd name="T90" fmla="*/ 1632218 w 1692"/>
                <a:gd name="T91" fmla="*/ 300035 h 2586"/>
                <a:gd name="T92" fmla="*/ 1501935 w 1692"/>
                <a:gd name="T93" fmla="*/ 413684 h 2586"/>
                <a:gd name="T94" fmla="*/ 1364279 w 1692"/>
                <a:gd name="T95" fmla="*/ 504604 h 2586"/>
                <a:gd name="T96" fmla="*/ 1256120 w 1692"/>
                <a:gd name="T97" fmla="*/ 345495 h 2586"/>
                <a:gd name="T98" fmla="*/ 1489645 w 1692"/>
                <a:gd name="T99" fmla="*/ 272759 h 2586"/>
                <a:gd name="T100" fmla="*/ 1556015 w 1692"/>
                <a:gd name="T101" fmla="*/ 225026 h 2586"/>
                <a:gd name="T102" fmla="*/ 1632218 w 1692"/>
                <a:gd name="T103" fmla="*/ 195477 h 2586"/>
                <a:gd name="T104" fmla="*/ 1580597 w 1692"/>
                <a:gd name="T105" fmla="*/ 163655 h 2586"/>
                <a:gd name="T106" fmla="*/ 1551099 w 1692"/>
                <a:gd name="T107" fmla="*/ 136379 h 2586"/>
                <a:gd name="T108" fmla="*/ 1477354 w 1692"/>
                <a:gd name="T109" fmla="*/ 115923 h 2586"/>
                <a:gd name="T110" fmla="*/ 1359362 w 1692"/>
                <a:gd name="T111" fmla="*/ 154563 h 2586"/>
                <a:gd name="T112" fmla="*/ 1167626 w 1692"/>
                <a:gd name="T113" fmla="*/ 136379 h 2586"/>
                <a:gd name="T114" fmla="*/ 675994 w 1692"/>
                <a:gd name="T115" fmla="*/ 0 h 2586"/>
                <a:gd name="T116" fmla="*/ 422803 w 1692"/>
                <a:gd name="T117" fmla="*/ 36368 h 2586"/>
                <a:gd name="T118" fmla="*/ 356433 w 1692"/>
                <a:gd name="T119" fmla="*/ 115923 h 2586"/>
                <a:gd name="T120" fmla="*/ 157322 w 1692"/>
                <a:gd name="T121" fmla="*/ 197750 h 2586"/>
                <a:gd name="T122" fmla="*/ 157322 w 1692"/>
                <a:gd name="T123" fmla="*/ 245483 h 2586"/>
                <a:gd name="T124" fmla="*/ 2458 w 1692"/>
                <a:gd name="T125" fmla="*/ 286397 h 25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92"/>
                <a:gd name="T190" fmla="*/ 0 h 2586"/>
                <a:gd name="T191" fmla="*/ 1692 w 1692"/>
                <a:gd name="T192" fmla="*/ 2586 h 25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Freeform 5"/>
            <p:cNvSpPr>
              <a:spLocks noChangeArrowheads="1"/>
            </p:cNvSpPr>
            <p:nvPr/>
          </p:nvSpPr>
          <p:spPr bwMode="auto">
            <a:xfrm>
              <a:off x="1850147" y="1423444"/>
              <a:ext cx="55665" cy="42171"/>
            </a:xfrm>
            <a:custGeom>
              <a:avLst/>
              <a:gdLst>
                <a:gd name="T0" fmla="*/ 19362 w 46"/>
                <a:gd name="T1" fmla="*/ 4439 h 38"/>
                <a:gd name="T2" fmla="*/ 0 w 46"/>
                <a:gd name="T3" fmla="*/ 24415 h 38"/>
                <a:gd name="T4" fmla="*/ 26622 w 46"/>
                <a:gd name="T5" fmla="*/ 42171 h 38"/>
                <a:gd name="T6" fmla="*/ 55665 w 46"/>
                <a:gd name="T7" fmla="*/ 28854 h 38"/>
                <a:gd name="T8" fmla="*/ 36303 w 46"/>
                <a:gd name="T9" fmla="*/ 0 h 38"/>
                <a:gd name="T10" fmla="*/ 19362 w 46"/>
                <a:gd name="T11" fmla="*/ 4439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38"/>
                <a:gd name="T20" fmla="*/ 46 w 46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Freeform 6"/>
            <p:cNvSpPr>
              <a:spLocks noChangeArrowheads="1"/>
            </p:cNvSpPr>
            <p:nvPr/>
          </p:nvSpPr>
          <p:spPr bwMode="auto">
            <a:xfrm>
              <a:off x="2353991" y="1609968"/>
              <a:ext cx="64229" cy="48658"/>
            </a:xfrm>
            <a:custGeom>
              <a:avLst/>
              <a:gdLst>
                <a:gd name="T0" fmla="*/ 14822 w 52"/>
                <a:gd name="T1" fmla="*/ 0 h 44"/>
                <a:gd name="T2" fmla="*/ 32115 w 52"/>
                <a:gd name="T3" fmla="*/ 48658 h 44"/>
                <a:gd name="T4" fmla="*/ 51877 w 52"/>
                <a:gd name="T5" fmla="*/ 46446 h 44"/>
                <a:gd name="T6" fmla="*/ 46937 w 52"/>
                <a:gd name="T7" fmla="*/ 17694 h 44"/>
                <a:gd name="T8" fmla="*/ 32115 w 52"/>
                <a:gd name="T9" fmla="*/ 2212 h 44"/>
                <a:gd name="T10" fmla="*/ 14822 w 5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44"/>
                <a:gd name="T20" fmla="*/ 52 w 5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2" name="Freeform 7"/>
            <p:cNvSpPr>
              <a:spLocks noChangeArrowheads="1"/>
            </p:cNvSpPr>
            <p:nvPr/>
          </p:nvSpPr>
          <p:spPr bwMode="auto">
            <a:xfrm>
              <a:off x="3637150" y="1694310"/>
              <a:ext cx="161287" cy="111915"/>
            </a:xfrm>
            <a:custGeom>
              <a:avLst/>
              <a:gdLst>
                <a:gd name="T0" fmla="*/ 119426 w 131"/>
                <a:gd name="T1" fmla="*/ 0 h 98"/>
                <a:gd name="T2" fmla="*/ 97265 w 131"/>
                <a:gd name="T3" fmla="*/ 9136 h 98"/>
                <a:gd name="T4" fmla="*/ 65254 w 131"/>
                <a:gd name="T5" fmla="*/ 27408 h 98"/>
                <a:gd name="T6" fmla="*/ 48017 w 131"/>
                <a:gd name="T7" fmla="*/ 45680 h 98"/>
                <a:gd name="T8" fmla="*/ 25855 w 131"/>
                <a:gd name="T9" fmla="*/ 59383 h 98"/>
                <a:gd name="T10" fmla="*/ 77566 w 131"/>
                <a:gd name="T11" fmla="*/ 93643 h 98"/>
                <a:gd name="T12" fmla="*/ 97265 w 131"/>
                <a:gd name="T13" fmla="*/ 107347 h 98"/>
                <a:gd name="T14" fmla="*/ 104652 w 131"/>
                <a:gd name="T15" fmla="*/ 105063 h 98"/>
                <a:gd name="T16" fmla="*/ 109577 w 131"/>
                <a:gd name="T17" fmla="*/ 98211 h 98"/>
                <a:gd name="T18" fmla="*/ 119426 w 131"/>
                <a:gd name="T19" fmla="*/ 111915 h 98"/>
                <a:gd name="T20" fmla="*/ 151437 w 131"/>
                <a:gd name="T21" fmla="*/ 98211 h 98"/>
                <a:gd name="T22" fmla="*/ 158825 w 131"/>
                <a:gd name="T23" fmla="*/ 84507 h 98"/>
                <a:gd name="T24" fmla="*/ 124351 w 131"/>
                <a:gd name="T25" fmla="*/ 45680 h 98"/>
                <a:gd name="T26" fmla="*/ 141588 w 131"/>
                <a:gd name="T27" fmla="*/ 27408 h 98"/>
                <a:gd name="T28" fmla="*/ 136663 w 131"/>
                <a:gd name="T29" fmla="*/ 4568 h 98"/>
                <a:gd name="T30" fmla="*/ 119426 w 131"/>
                <a:gd name="T31" fmla="*/ 0 h 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98"/>
                <a:gd name="T50" fmla="*/ 131 w 131"/>
                <a:gd name="T51" fmla="*/ 98 h 9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Freeform 8"/>
            <p:cNvSpPr>
              <a:spLocks noChangeArrowheads="1"/>
            </p:cNvSpPr>
            <p:nvPr/>
          </p:nvSpPr>
          <p:spPr bwMode="auto">
            <a:xfrm>
              <a:off x="2859262" y="2276591"/>
              <a:ext cx="259772" cy="128135"/>
            </a:xfrm>
            <a:custGeom>
              <a:avLst/>
              <a:gdLst>
                <a:gd name="T0" fmla="*/ 57591 w 212"/>
                <a:gd name="T1" fmla="*/ 13729 h 112"/>
                <a:gd name="T2" fmla="*/ 20831 w 212"/>
                <a:gd name="T3" fmla="*/ 13729 h 112"/>
                <a:gd name="T4" fmla="*/ 6127 w 212"/>
                <a:gd name="T5" fmla="*/ 18305 h 112"/>
                <a:gd name="T6" fmla="*/ 30633 w 212"/>
                <a:gd name="T7" fmla="*/ 59491 h 112"/>
                <a:gd name="T8" fmla="*/ 62492 w 212"/>
                <a:gd name="T9" fmla="*/ 50339 h 112"/>
                <a:gd name="T10" fmla="*/ 113957 w 212"/>
                <a:gd name="T11" fmla="*/ 61779 h 112"/>
                <a:gd name="T12" fmla="*/ 136013 w 212"/>
                <a:gd name="T13" fmla="*/ 68644 h 112"/>
                <a:gd name="T14" fmla="*/ 162970 w 212"/>
                <a:gd name="T15" fmla="*/ 100678 h 112"/>
                <a:gd name="T16" fmla="*/ 172773 w 212"/>
                <a:gd name="T17" fmla="*/ 128135 h 112"/>
                <a:gd name="T18" fmla="*/ 192378 w 212"/>
                <a:gd name="T19" fmla="*/ 114406 h 112"/>
                <a:gd name="T20" fmla="*/ 207082 w 212"/>
                <a:gd name="T21" fmla="*/ 109830 h 112"/>
                <a:gd name="T22" fmla="*/ 229139 w 212"/>
                <a:gd name="T23" fmla="*/ 116694 h 112"/>
                <a:gd name="T24" fmla="*/ 238941 w 212"/>
                <a:gd name="T25" fmla="*/ 91525 h 112"/>
                <a:gd name="T26" fmla="*/ 187477 w 212"/>
                <a:gd name="T27" fmla="*/ 61779 h 112"/>
                <a:gd name="T28" fmla="*/ 128661 w 212"/>
                <a:gd name="T29" fmla="*/ 22881 h 112"/>
                <a:gd name="T30" fmla="*/ 64943 w 212"/>
                <a:gd name="T31" fmla="*/ 29746 h 112"/>
                <a:gd name="T32" fmla="*/ 57591 w 212"/>
                <a:gd name="T33" fmla="*/ 13729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"/>
                <a:gd name="T52" fmla="*/ 0 h 112"/>
                <a:gd name="T53" fmla="*/ 212 w 212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Freeform 9"/>
            <p:cNvSpPr>
              <a:spLocks noChangeArrowheads="1"/>
            </p:cNvSpPr>
            <p:nvPr/>
          </p:nvSpPr>
          <p:spPr bwMode="auto">
            <a:xfrm>
              <a:off x="3073359" y="2373908"/>
              <a:ext cx="162714" cy="61634"/>
            </a:xfrm>
            <a:custGeom>
              <a:avLst/>
              <a:gdLst>
                <a:gd name="T0" fmla="*/ 69735 w 133"/>
                <a:gd name="T1" fmla="*/ 0 h 54"/>
                <a:gd name="T2" fmla="*/ 52607 w 133"/>
                <a:gd name="T3" fmla="*/ 6848 h 54"/>
                <a:gd name="T4" fmla="*/ 37926 w 133"/>
                <a:gd name="T5" fmla="*/ 34241 h 54"/>
                <a:gd name="T6" fmla="*/ 18351 w 133"/>
                <a:gd name="T7" fmla="*/ 38807 h 54"/>
                <a:gd name="T8" fmla="*/ 3670 w 133"/>
                <a:gd name="T9" fmla="*/ 47938 h 54"/>
                <a:gd name="T10" fmla="*/ 15904 w 133"/>
                <a:gd name="T11" fmla="*/ 61634 h 54"/>
                <a:gd name="T12" fmla="*/ 162714 w 133"/>
                <a:gd name="T13" fmla="*/ 38807 h 54"/>
                <a:gd name="T14" fmla="*/ 150480 w 133"/>
                <a:gd name="T15" fmla="*/ 18262 h 54"/>
                <a:gd name="T16" fmla="*/ 128458 w 133"/>
                <a:gd name="T17" fmla="*/ 9131 h 54"/>
                <a:gd name="T18" fmla="*/ 123565 w 133"/>
                <a:gd name="T19" fmla="*/ 27393 h 54"/>
                <a:gd name="T20" fmla="*/ 108884 w 133"/>
                <a:gd name="T21" fmla="*/ 20545 h 54"/>
                <a:gd name="T22" fmla="*/ 81969 w 133"/>
                <a:gd name="T23" fmla="*/ 15979 h 54"/>
                <a:gd name="T24" fmla="*/ 69735 w 133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54"/>
                <a:gd name="T41" fmla="*/ 133 w 133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Freeform 10"/>
            <p:cNvSpPr>
              <a:spLocks noChangeArrowheads="1"/>
            </p:cNvSpPr>
            <p:nvPr/>
          </p:nvSpPr>
          <p:spPr bwMode="auto">
            <a:xfrm>
              <a:off x="3246064" y="2412834"/>
              <a:ext cx="61375" cy="27574"/>
            </a:xfrm>
            <a:custGeom>
              <a:avLst/>
              <a:gdLst>
                <a:gd name="T0" fmla="*/ 15645 w 51"/>
                <a:gd name="T1" fmla="*/ 0 h 24"/>
                <a:gd name="T2" fmla="*/ 8424 w 51"/>
                <a:gd name="T3" fmla="*/ 20681 h 24"/>
                <a:gd name="T4" fmla="*/ 32493 w 51"/>
                <a:gd name="T5" fmla="*/ 27574 h 24"/>
                <a:gd name="T6" fmla="*/ 39713 w 51"/>
                <a:gd name="T7" fmla="*/ 4596 h 24"/>
                <a:gd name="T8" fmla="*/ 15645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Freeform 11"/>
            <p:cNvSpPr>
              <a:spLocks noChangeArrowheads="1"/>
            </p:cNvSpPr>
            <p:nvPr/>
          </p:nvSpPr>
          <p:spPr bwMode="auto">
            <a:xfrm>
              <a:off x="3337413" y="2417701"/>
              <a:ext cx="19982" cy="38926"/>
            </a:xfrm>
            <a:custGeom>
              <a:avLst/>
              <a:gdLst>
                <a:gd name="T0" fmla="*/ 17484 w 16"/>
                <a:gd name="T1" fmla="*/ 0 h 34"/>
                <a:gd name="T2" fmla="*/ 0 w 16"/>
                <a:gd name="T3" fmla="*/ 16028 h 34"/>
                <a:gd name="T4" fmla="*/ 19982 w 16"/>
                <a:gd name="T5" fmla="*/ 38926 h 34"/>
                <a:gd name="T6" fmla="*/ 14987 w 16"/>
                <a:gd name="T7" fmla="*/ 20608 h 34"/>
                <a:gd name="T8" fmla="*/ 19982 w 16"/>
                <a:gd name="T9" fmla="*/ 6869 h 34"/>
                <a:gd name="T10" fmla="*/ 17484 w 1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4"/>
                <a:gd name="T20" fmla="*/ 16 w 16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Freeform 12"/>
            <p:cNvSpPr>
              <a:spLocks noChangeArrowheads="1"/>
            </p:cNvSpPr>
            <p:nvPr/>
          </p:nvSpPr>
          <p:spPr bwMode="auto">
            <a:xfrm>
              <a:off x="3036248" y="1134737"/>
              <a:ext cx="295454" cy="133000"/>
            </a:xfrm>
            <a:custGeom>
              <a:avLst/>
              <a:gdLst>
                <a:gd name="T0" fmla="*/ 78788 w 240"/>
                <a:gd name="T1" fmla="*/ 1137 h 117"/>
                <a:gd name="T2" fmla="*/ 29545 w 240"/>
                <a:gd name="T3" fmla="*/ 35239 h 117"/>
                <a:gd name="T4" fmla="*/ 7386 w 240"/>
                <a:gd name="T5" fmla="*/ 42060 h 117"/>
                <a:gd name="T6" fmla="*/ 0 w 240"/>
                <a:gd name="T7" fmla="*/ 44333 h 117"/>
                <a:gd name="T8" fmla="*/ 32008 w 240"/>
                <a:gd name="T9" fmla="*/ 67068 h 117"/>
                <a:gd name="T10" fmla="*/ 46780 w 240"/>
                <a:gd name="T11" fmla="*/ 71615 h 117"/>
                <a:gd name="T12" fmla="*/ 83712 w 240"/>
                <a:gd name="T13" fmla="*/ 53427 h 117"/>
                <a:gd name="T14" fmla="*/ 98485 w 240"/>
                <a:gd name="T15" fmla="*/ 48880 h 117"/>
                <a:gd name="T16" fmla="*/ 100947 w 240"/>
                <a:gd name="T17" fmla="*/ 62521 h 117"/>
                <a:gd name="T18" fmla="*/ 78788 w 240"/>
                <a:gd name="T19" fmla="*/ 69342 h 117"/>
                <a:gd name="T20" fmla="*/ 88636 w 240"/>
                <a:gd name="T21" fmla="*/ 82983 h 117"/>
                <a:gd name="T22" fmla="*/ 49242 w 240"/>
                <a:gd name="T23" fmla="*/ 98897 h 117"/>
                <a:gd name="T24" fmla="*/ 86174 w 240"/>
                <a:gd name="T25" fmla="*/ 123906 h 117"/>
                <a:gd name="T26" fmla="*/ 100947 w 240"/>
                <a:gd name="T27" fmla="*/ 128453 h 117"/>
                <a:gd name="T28" fmla="*/ 145265 w 240"/>
                <a:gd name="T29" fmla="*/ 117085 h 117"/>
                <a:gd name="T30" fmla="*/ 184659 w 240"/>
                <a:gd name="T31" fmla="*/ 119359 h 117"/>
                <a:gd name="T32" fmla="*/ 206818 w 240"/>
                <a:gd name="T33" fmla="*/ 133000 h 117"/>
                <a:gd name="T34" fmla="*/ 251136 w 240"/>
                <a:gd name="T35" fmla="*/ 123906 h 117"/>
                <a:gd name="T36" fmla="*/ 275757 w 240"/>
                <a:gd name="T37" fmla="*/ 117085 h 117"/>
                <a:gd name="T38" fmla="*/ 273295 w 240"/>
                <a:gd name="T39" fmla="*/ 87530 h 117"/>
                <a:gd name="T40" fmla="*/ 288068 w 240"/>
                <a:gd name="T41" fmla="*/ 78436 h 117"/>
                <a:gd name="T42" fmla="*/ 292992 w 240"/>
                <a:gd name="T43" fmla="*/ 53427 h 117"/>
                <a:gd name="T44" fmla="*/ 258522 w 240"/>
                <a:gd name="T45" fmla="*/ 64795 h 117"/>
                <a:gd name="T46" fmla="*/ 246212 w 240"/>
                <a:gd name="T47" fmla="*/ 48880 h 117"/>
                <a:gd name="T48" fmla="*/ 211742 w 240"/>
                <a:gd name="T49" fmla="*/ 51154 h 117"/>
                <a:gd name="T50" fmla="*/ 164962 w 240"/>
                <a:gd name="T51" fmla="*/ 10231 h 117"/>
                <a:gd name="T52" fmla="*/ 115719 w 240"/>
                <a:gd name="T53" fmla="*/ 12504 h 117"/>
                <a:gd name="T54" fmla="*/ 100947 w 240"/>
                <a:gd name="T55" fmla="*/ 1137 h 117"/>
                <a:gd name="T56" fmla="*/ 78788 w 240"/>
                <a:gd name="T57" fmla="*/ 1137 h 11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0"/>
                <a:gd name="T88" fmla="*/ 0 h 117"/>
                <a:gd name="T89" fmla="*/ 240 w 240"/>
                <a:gd name="T90" fmla="*/ 117 h 11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13"/>
            <p:cNvSpPr>
              <a:spLocks noChangeArrowheads="1"/>
            </p:cNvSpPr>
            <p:nvPr/>
          </p:nvSpPr>
          <p:spPr bwMode="auto">
            <a:xfrm>
              <a:off x="3167562" y="1073102"/>
              <a:ext cx="239789" cy="90829"/>
            </a:xfrm>
            <a:custGeom>
              <a:avLst/>
              <a:gdLst>
                <a:gd name="T0" fmla="*/ 119895 w 194"/>
                <a:gd name="T1" fmla="*/ 11354 h 80"/>
                <a:gd name="T2" fmla="*/ 16068 w 194"/>
                <a:gd name="T3" fmla="*/ 27249 h 80"/>
                <a:gd name="T4" fmla="*/ 11124 w 194"/>
                <a:gd name="T5" fmla="*/ 38602 h 80"/>
                <a:gd name="T6" fmla="*/ 70453 w 194"/>
                <a:gd name="T7" fmla="*/ 59039 h 80"/>
                <a:gd name="T8" fmla="*/ 166863 w 194"/>
                <a:gd name="T9" fmla="*/ 84017 h 80"/>
                <a:gd name="T10" fmla="*/ 216305 w 194"/>
                <a:gd name="T11" fmla="*/ 77205 h 80"/>
                <a:gd name="T12" fmla="*/ 231137 w 194"/>
                <a:gd name="T13" fmla="*/ 72663 h 80"/>
                <a:gd name="T14" fmla="*/ 216305 w 194"/>
                <a:gd name="T15" fmla="*/ 49956 h 80"/>
                <a:gd name="T16" fmla="*/ 201472 w 194"/>
                <a:gd name="T17" fmla="*/ 40873 h 80"/>
                <a:gd name="T18" fmla="*/ 159447 w 194"/>
                <a:gd name="T19" fmla="*/ 29519 h 80"/>
                <a:gd name="T20" fmla="*/ 119895 w 194"/>
                <a:gd name="T21" fmla="*/ 11354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4"/>
                <a:gd name="T34" fmla="*/ 0 h 80"/>
                <a:gd name="T35" fmla="*/ 194 w 194"/>
                <a:gd name="T36" fmla="*/ 80 h 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14"/>
            <p:cNvSpPr>
              <a:spLocks noChangeArrowheads="1"/>
            </p:cNvSpPr>
            <p:nvPr/>
          </p:nvSpPr>
          <p:spPr bwMode="auto">
            <a:xfrm>
              <a:off x="3504410" y="1178529"/>
              <a:ext cx="382521" cy="288707"/>
            </a:xfrm>
            <a:custGeom>
              <a:avLst/>
              <a:gdLst>
                <a:gd name="T0" fmla="*/ 82674 w 310"/>
                <a:gd name="T1" fmla="*/ 10230 h 254"/>
                <a:gd name="T2" fmla="*/ 62931 w 310"/>
                <a:gd name="T3" fmla="*/ 26143 h 254"/>
                <a:gd name="T4" fmla="*/ 25913 w 310"/>
                <a:gd name="T5" fmla="*/ 44329 h 254"/>
                <a:gd name="T6" fmla="*/ 65399 w 310"/>
                <a:gd name="T7" fmla="*/ 87521 h 254"/>
                <a:gd name="T8" fmla="*/ 97481 w 310"/>
                <a:gd name="T9" fmla="*/ 96615 h 254"/>
                <a:gd name="T10" fmla="*/ 127096 w 310"/>
                <a:gd name="T11" fmla="*/ 112528 h 254"/>
                <a:gd name="T12" fmla="*/ 156710 w 310"/>
                <a:gd name="T13" fmla="*/ 96615 h 254"/>
                <a:gd name="T14" fmla="*/ 176453 w 310"/>
                <a:gd name="T15" fmla="*/ 114801 h 254"/>
                <a:gd name="T16" fmla="*/ 183857 w 310"/>
                <a:gd name="T17" fmla="*/ 144354 h 254"/>
                <a:gd name="T18" fmla="*/ 141903 w 310"/>
                <a:gd name="T19" fmla="*/ 171633 h 254"/>
                <a:gd name="T20" fmla="*/ 109821 w 310"/>
                <a:gd name="T21" fmla="*/ 196639 h 254"/>
                <a:gd name="T22" fmla="*/ 85142 w 310"/>
                <a:gd name="T23" fmla="*/ 192092 h 254"/>
                <a:gd name="T24" fmla="*/ 70335 w 310"/>
                <a:gd name="T25" fmla="*/ 187546 h 254"/>
                <a:gd name="T26" fmla="*/ 53059 w 310"/>
                <a:gd name="T27" fmla="*/ 212552 h 254"/>
                <a:gd name="T28" fmla="*/ 48124 w 310"/>
                <a:gd name="T29" fmla="*/ 226192 h 254"/>
                <a:gd name="T30" fmla="*/ 90078 w 310"/>
                <a:gd name="T31" fmla="*/ 233012 h 254"/>
                <a:gd name="T32" fmla="*/ 117224 w 310"/>
                <a:gd name="T33" fmla="*/ 230738 h 254"/>
                <a:gd name="T34" fmla="*/ 141903 w 310"/>
                <a:gd name="T35" fmla="*/ 262564 h 254"/>
                <a:gd name="T36" fmla="*/ 156710 w 310"/>
                <a:gd name="T37" fmla="*/ 267111 h 254"/>
                <a:gd name="T38" fmla="*/ 171517 w 310"/>
                <a:gd name="T39" fmla="*/ 271657 h 254"/>
                <a:gd name="T40" fmla="*/ 191261 w 310"/>
                <a:gd name="T41" fmla="*/ 285297 h 254"/>
                <a:gd name="T42" fmla="*/ 223343 w 310"/>
                <a:gd name="T43" fmla="*/ 269384 h 254"/>
                <a:gd name="T44" fmla="*/ 250490 w 310"/>
                <a:gd name="T45" fmla="*/ 267111 h 254"/>
                <a:gd name="T46" fmla="*/ 282572 w 310"/>
                <a:gd name="T47" fmla="*/ 242105 h 254"/>
                <a:gd name="T48" fmla="*/ 277636 w 310"/>
                <a:gd name="T49" fmla="*/ 210279 h 254"/>
                <a:gd name="T50" fmla="*/ 267765 w 310"/>
                <a:gd name="T51" fmla="*/ 196639 h 254"/>
                <a:gd name="T52" fmla="*/ 287508 w 310"/>
                <a:gd name="T53" fmla="*/ 189819 h 254"/>
                <a:gd name="T54" fmla="*/ 302315 w 310"/>
                <a:gd name="T55" fmla="*/ 208005 h 254"/>
                <a:gd name="T56" fmla="*/ 304783 w 310"/>
                <a:gd name="T57" fmla="*/ 223918 h 254"/>
                <a:gd name="T58" fmla="*/ 322058 w 310"/>
                <a:gd name="T59" fmla="*/ 219372 h 254"/>
                <a:gd name="T60" fmla="*/ 373883 w 310"/>
                <a:gd name="T61" fmla="*/ 192092 h 254"/>
                <a:gd name="T62" fmla="*/ 361544 w 310"/>
                <a:gd name="T63" fmla="*/ 167086 h 254"/>
                <a:gd name="T64" fmla="*/ 319590 w 310"/>
                <a:gd name="T65" fmla="*/ 139807 h 254"/>
                <a:gd name="T66" fmla="*/ 326994 w 310"/>
                <a:gd name="T67" fmla="*/ 121621 h 254"/>
                <a:gd name="T68" fmla="*/ 341801 w 310"/>
                <a:gd name="T69" fmla="*/ 117074 h 254"/>
                <a:gd name="T70" fmla="*/ 312186 w 310"/>
                <a:gd name="T71" fmla="*/ 71608 h 254"/>
                <a:gd name="T72" fmla="*/ 287508 w 310"/>
                <a:gd name="T73" fmla="*/ 67062 h 254"/>
                <a:gd name="T74" fmla="*/ 272700 w 310"/>
                <a:gd name="T75" fmla="*/ 62515 h 254"/>
                <a:gd name="T76" fmla="*/ 248022 w 310"/>
                <a:gd name="T77" fmla="*/ 37509 h 254"/>
                <a:gd name="T78" fmla="*/ 191261 w 310"/>
                <a:gd name="T79" fmla="*/ 51149 h 254"/>
                <a:gd name="T80" fmla="*/ 206068 w 310"/>
                <a:gd name="T81" fmla="*/ 28416 h 254"/>
                <a:gd name="T82" fmla="*/ 171517 w 310"/>
                <a:gd name="T83" fmla="*/ 19323 h 254"/>
                <a:gd name="T84" fmla="*/ 146839 w 310"/>
                <a:gd name="T85" fmla="*/ 21596 h 254"/>
                <a:gd name="T86" fmla="*/ 82674 w 310"/>
                <a:gd name="T87" fmla="*/ 10230 h 2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10"/>
                <a:gd name="T133" fmla="*/ 0 h 254"/>
                <a:gd name="T134" fmla="*/ 310 w 310"/>
                <a:gd name="T135" fmla="*/ 254 h 2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Freeform 15"/>
            <p:cNvSpPr>
              <a:spLocks noChangeArrowheads="1"/>
            </p:cNvSpPr>
            <p:nvPr/>
          </p:nvSpPr>
          <p:spPr bwMode="auto">
            <a:xfrm>
              <a:off x="3501555" y="1055260"/>
              <a:ext cx="72793" cy="55146"/>
            </a:xfrm>
            <a:custGeom>
              <a:avLst/>
              <a:gdLst>
                <a:gd name="T0" fmla="*/ 32078 w 59"/>
                <a:gd name="T1" fmla="*/ 0 h 50"/>
                <a:gd name="T2" fmla="*/ 0 w 59"/>
                <a:gd name="T3" fmla="*/ 11029 h 50"/>
                <a:gd name="T4" fmla="*/ 37013 w 59"/>
                <a:gd name="T5" fmla="*/ 44117 h 50"/>
                <a:gd name="T6" fmla="*/ 59221 w 59"/>
                <a:gd name="T7" fmla="*/ 55146 h 50"/>
                <a:gd name="T8" fmla="*/ 71559 w 59"/>
                <a:gd name="T9" fmla="*/ 30882 h 50"/>
                <a:gd name="T10" fmla="*/ 54286 w 59"/>
                <a:gd name="T11" fmla="*/ 8823 h 50"/>
                <a:gd name="T12" fmla="*/ 32078 w 59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50"/>
                <a:gd name="T23" fmla="*/ 59 w 5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Freeform 16"/>
            <p:cNvSpPr>
              <a:spLocks noChangeArrowheads="1"/>
            </p:cNvSpPr>
            <p:nvPr/>
          </p:nvSpPr>
          <p:spPr bwMode="auto">
            <a:xfrm>
              <a:off x="3363105" y="1160687"/>
              <a:ext cx="107049" cy="63255"/>
            </a:xfrm>
            <a:custGeom>
              <a:avLst/>
              <a:gdLst>
                <a:gd name="T0" fmla="*/ 54769 w 86"/>
                <a:gd name="T1" fmla="*/ 7768 h 57"/>
                <a:gd name="T2" fmla="*/ 29874 w 86"/>
                <a:gd name="T3" fmla="*/ 27743 h 57"/>
                <a:gd name="T4" fmla="*/ 4979 w 86"/>
                <a:gd name="T5" fmla="*/ 29963 h 57"/>
                <a:gd name="T6" fmla="*/ 19916 w 86"/>
                <a:gd name="T7" fmla="*/ 63255 h 57"/>
                <a:gd name="T8" fmla="*/ 92112 w 86"/>
                <a:gd name="T9" fmla="*/ 38841 h 57"/>
                <a:gd name="T10" fmla="*/ 107049 w 86"/>
                <a:gd name="T11" fmla="*/ 18866 h 57"/>
                <a:gd name="T12" fmla="*/ 69706 w 86"/>
                <a:gd name="T13" fmla="*/ 7768 h 57"/>
                <a:gd name="T14" fmla="*/ 54769 w 86"/>
                <a:gd name="T15" fmla="*/ 7768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57"/>
                <a:gd name="T26" fmla="*/ 86 w 8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Freeform 17"/>
            <p:cNvSpPr>
              <a:spLocks noChangeArrowheads="1"/>
            </p:cNvSpPr>
            <p:nvPr/>
          </p:nvSpPr>
          <p:spPr bwMode="auto">
            <a:xfrm>
              <a:off x="3475863" y="1173663"/>
              <a:ext cx="88494" cy="37304"/>
            </a:xfrm>
            <a:custGeom>
              <a:avLst/>
              <a:gdLst>
                <a:gd name="T0" fmla="*/ 48490 w 73"/>
                <a:gd name="T1" fmla="*/ 0 h 34"/>
                <a:gd name="T2" fmla="*/ 12122 w 73"/>
                <a:gd name="T3" fmla="*/ 17555 h 34"/>
                <a:gd name="T4" fmla="*/ 29094 w 73"/>
                <a:gd name="T5" fmla="*/ 37304 h 34"/>
                <a:gd name="T6" fmla="*/ 63037 w 73"/>
                <a:gd name="T7" fmla="*/ 30721 h 34"/>
                <a:gd name="T8" fmla="*/ 77584 w 73"/>
                <a:gd name="T9" fmla="*/ 21944 h 34"/>
                <a:gd name="T10" fmla="*/ 48490 w 73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34"/>
                <a:gd name="T20" fmla="*/ 73 w 73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Freeform 18"/>
            <p:cNvSpPr>
              <a:spLocks noChangeArrowheads="1"/>
            </p:cNvSpPr>
            <p:nvPr/>
          </p:nvSpPr>
          <p:spPr bwMode="auto">
            <a:xfrm>
              <a:off x="3427334" y="1118517"/>
              <a:ext cx="105622" cy="51903"/>
            </a:xfrm>
            <a:custGeom>
              <a:avLst/>
              <a:gdLst>
                <a:gd name="T0" fmla="*/ 72071 w 85"/>
                <a:gd name="T1" fmla="*/ 11534 h 45"/>
                <a:gd name="T2" fmla="*/ 34793 w 85"/>
                <a:gd name="T3" fmla="*/ 4614 h 45"/>
                <a:gd name="T4" fmla="*/ 0 w 85"/>
                <a:gd name="T5" fmla="*/ 20761 h 45"/>
                <a:gd name="T6" fmla="*/ 49704 w 85"/>
                <a:gd name="T7" fmla="*/ 36909 h 45"/>
                <a:gd name="T8" fmla="*/ 79527 w 85"/>
                <a:gd name="T9" fmla="*/ 46136 h 45"/>
                <a:gd name="T10" fmla="*/ 104379 w 85"/>
                <a:gd name="T11" fmla="*/ 20761 h 45"/>
                <a:gd name="T12" fmla="*/ 101894 w 85"/>
                <a:gd name="T13" fmla="*/ 6920 h 45"/>
                <a:gd name="T14" fmla="*/ 79527 w 85"/>
                <a:gd name="T15" fmla="*/ 0 h 45"/>
                <a:gd name="T16" fmla="*/ 72071 w 85"/>
                <a:gd name="T17" fmla="*/ 11534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45"/>
                <a:gd name="T29" fmla="*/ 85 w 85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Freeform 19"/>
            <p:cNvSpPr>
              <a:spLocks noChangeArrowheads="1"/>
            </p:cNvSpPr>
            <p:nvPr/>
          </p:nvSpPr>
          <p:spPr bwMode="auto">
            <a:xfrm>
              <a:off x="3383086" y="1069858"/>
              <a:ext cx="72793" cy="35684"/>
            </a:xfrm>
            <a:custGeom>
              <a:avLst/>
              <a:gdLst>
                <a:gd name="T0" fmla="*/ 20081 w 58"/>
                <a:gd name="T1" fmla="*/ 4604 h 31"/>
                <a:gd name="T2" fmla="*/ 0 w 58"/>
                <a:gd name="T3" fmla="*/ 20720 h 31"/>
                <a:gd name="T4" fmla="*/ 25101 w 58"/>
                <a:gd name="T5" fmla="*/ 32231 h 31"/>
                <a:gd name="T6" fmla="*/ 35141 w 58"/>
                <a:gd name="T7" fmla="*/ 23022 h 31"/>
                <a:gd name="T8" fmla="*/ 65263 w 58"/>
                <a:gd name="T9" fmla="*/ 13813 h 31"/>
                <a:gd name="T10" fmla="*/ 55222 w 58"/>
                <a:gd name="T11" fmla="*/ 0 h 31"/>
                <a:gd name="T12" fmla="*/ 20081 w 58"/>
                <a:gd name="T13" fmla="*/ 4604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31"/>
                <a:gd name="T23" fmla="*/ 58 w 5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Freeform 20"/>
            <p:cNvSpPr>
              <a:spLocks noChangeArrowheads="1"/>
            </p:cNvSpPr>
            <p:nvPr/>
          </p:nvSpPr>
          <p:spPr bwMode="auto">
            <a:xfrm>
              <a:off x="3570066" y="1074724"/>
              <a:ext cx="186979" cy="116780"/>
            </a:xfrm>
            <a:custGeom>
              <a:avLst/>
              <a:gdLst>
                <a:gd name="T0" fmla="*/ 46745 w 152"/>
                <a:gd name="T1" fmla="*/ 0 h 102"/>
                <a:gd name="T2" fmla="*/ 17222 w 152"/>
                <a:gd name="T3" fmla="*/ 6869 h 102"/>
                <a:gd name="T4" fmla="*/ 4921 w 152"/>
                <a:gd name="T5" fmla="*/ 43506 h 102"/>
                <a:gd name="T6" fmla="*/ 14762 w 152"/>
                <a:gd name="T7" fmla="*/ 64115 h 102"/>
                <a:gd name="T8" fmla="*/ 0 w 152"/>
                <a:gd name="T9" fmla="*/ 82433 h 102"/>
                <a:gd name="T10" fmla="*/ 68887 w 152"/>
                <a:gd name="T11" fmla="*/ 98462 h 102"/>
                <a:gd name="T12" fmla="*/ 100870 w 152"/>
                <a:gd name="T13" fmla="*/ 105331 h 102"/>
                <a:gd name="T14" fmla="*/ 186979 w 152"/>
                <a:gd name="T15" fmla="*/ 98462 h 102"/>
                <a:gd name="T16" fmla="*/ 93490 w 152"/>
                <a:gd name="T17" fmla="*/ 80143 h 102"/>
                <a:gd name="T18" fmla="*/ 66427 w 152"/>
                <a:gd name="T19" fmla="*/ 70984 h 102"/>
                <a:gd name="T20" fmla="*/ 54126 w 152"/>
                <a:gd name="T21" fmla="*/ 59535 h 102"/>
                <a:gd name="T22" fmla="*/ 61506 w 152"/>
                <a:gd name="T23" fmla="*/ 38927 h 102"/>
                <a:gd name="T24" fmla="*/ 46745 w 152"/>
                <a:gd name="T25" fmla="*/ 0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2"/>
                <a:gd name="T40" fmla="*/ 0 h 102"/>
                <a:gd name="T41" fmla="*/ 152 w 152"/>
                <a:gd name="T42" fmla="*/ 102 h 1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Freeform 21"/>
            <p:cNvSpPr>
              <a:spLocks noChangeArrowheads="1"/>
            </p:cNvSpPr>
            <p:nvPr/>
          </p:nvSpPr>
          <p:spPr bwMode="auto">
            <a:xfrm>
              <a:off x="1785918" y="1446151"/>
              <a:ext cx="41392" cy="22707"/>
            </a:xfrm>
            <a:custGeom>
              <a:avLst/>
              <a:gdLst>
                <a:gd name="T0" fmla="*/ 41392 w 34"/>
                <a:gd name="T1" fmla="*/ 0 h 20"/>
                <a:gd name="T2" fmla="*/ 29218 w 34"/>
                <a:gd name="T3" fmla="*/ 22707 h 20"/>
                <a:gd name="T4" fmla="*/ 4870 w 34"/>
                <a:gd name="T5" fmla="*/ 20436 h 20"/>
                <a:gd name="T6" fmla="*/ 4870 w 34"/>
                <a:gd name="T7" fmla="*/ 6812 h 20"/>
                <a:gd name="T8" fmla="*/ 41392 w 3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20"/>
                <a:gd name="T17" fmla="*/ 34 w 34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Freeform 22"/>
            <p:cNvSpPr>
              <a:spLocks noChangeArrowheads="1"/>
            </p:cNvSpPr>
            <p:nvPr/>
          </p:nvSpPr>
          <p:spPr bwMode="auto">
            <a:xfrm>
              <a:off x="3029112" y="2221444"/>
              <a:ext cx="25692" cy="17841"/>
            </a:xfrm>
            <a:custGeom>
              <a:avLst/>
              <a:gdLst>
                <a:gd name="T0" fmla="*/ 3670 w 21"/>
                <a:gd name="T1" fmla="*/ 0 h 16"/>
                <a:gd name="T2" fmla="*/ 15905 w 21"/>
                <a:gd name="T3" fmla="*/ 17841 h 16"/>
                <a:gd name="T4" fmla="*/ 3670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8" name="Freeform 23"/>
            <p:cNvSpPr>
              <a:spLocks noChangeArrowheads="1"/>
            </p:cNvSpPr>
            <p:nvPr/>
          </p:nvSpPr>
          <p:spPr bwMode="auto">
            <a:xfrm>
              <a:off x="3033394" y="2258750"/>
              <a:ext cx="27119" cy="17841"/>
            </a:xfrm>
            <a:custGeom>
              <a:avLst/>
              <a:gdLst>
                <a:gd name="T0" fmla="*/ 3874 w 21"/>
                <a:gd name="T1" fmla="*/ 0 h 16"/>
                <a:gd name="T2" fmla="*/ 16788 w 21"/>
                <a:gd name="T3" fmla="*/ 17841 h 16"/>
                <a:gd name="T4" fmla="*/ 3874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Freeform 24"/>
            <p:cNvSpPr>
              <a:spLocks noChangeArrowheads="1"/>
            </p:cNvSpPr>
            <p:nvPr/>
          </p:nvSpPr>
          <p:spPr bwMode="auto">
            <a:xfrm>
              <a:off x="3368815" y="2458250"/>
              <a:ext cx="24265" cy="19464"/>
            </a:xfrm>
            <a:custGeom>
              <a:avLst/>
              <a:gdLst>
                <a:gd name="T0" fmla="*/ 3466 w 21"/>
                <a:gd name="T1" fmla="*/ 0 h 16"/>
                <a:gd name="T2" fmla="*/ 15021 w 21"/>
                <a:gd name="T3" fmla="*/ 19464 h 16"/>
                <a:gd name="T4" fmla="*/ 3466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Freeform 25"/>
            <p:cNvSpPr>
              <a:spLocks noChangeArrowheads="1"/>
            </p:cNvSpPr>
            <p:nvPr/>
          </p:nvSpPr>
          <p:spPr bwMode="auto">
            <a:xfrm>
              <a:off x="3571493" y="1725127"/>
              <a:ext cx="62802" cy="27574"/>
            </a:xfrm>
            <a:custGeom>
              <a:avLst/>
              <a:gdLst>
                <a:gd name="T0" fmla="*/ 16008 w 51"/>
                <a:gd name="T1" fmla="*/ 0 h 24"/>
                <a:gd name="T2" fmla="*/ 8620 w 51"/>
                <a:gd name="T3" fmla="*/ 20681 h 24"/>
                <a:gd name="T4" fmla="*/ 33248 w 51"/>
                <a:gd name="T5" fmla="*/ 27574 h 24"/>
                <a:gd name="T6" fmla="*/ 40637 w 51"/>
                <a:gd name="T7" fmla="*/ 4596 h 24"/>
                <a:gd name="T8" fmla="*/ 16008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Freeform 26"/>
            <p:cNvSpPr>
              <a:spLocks noChangeArrowheads="1"/>
            </p:cNvSpPr>
            <p:nvPr/>
          </p:nvSpPr>
          <p:spPr bwMode="auto">
            <a:xfrm>
              <a:off x="3407352" y="1413711"/>
              <a:ext cx="62802" cy="27574"/>
            </a:xfrm>
            <a:custGeom>
              <a:avLst/>
              <a:gdLst>
                <a:gd name="T0" fmla="*/ 16008 w 51"/>
                <a:gd name="T1" fmla="*/ 0 h 24"/>
                <a:gd name="T2" fmla="*/ 8620 w 51"/>
                <a:gd name="T3" fmla="*/ 20681 h 24"/>
                <a:gd name="T4" fmla="*/ 33248 w 51"/>
                <a:gd name="T5" fmla="*/ 27574 h 24"/>
                <a:gd name="T6" fmla="*/ 40637 w 51"/>
                <a:gd name="T7" fmla="*/ 4596 h 24"/>
                <a:gd name="T8" fmla="*/ 16008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Freeform 27"/>
            <p:cNvSpPr>
              <a:spLocks noChangeArrowheads="1"/>
            </p:cNvSpPr>
            <p:nvPr/>
          </p:nvSpPr>
          <p:spPr bwMode="auto">
            <a:xfrm>
              <a:off x="3514401" y="1142846"/>
              <a:ext cx="64229" cy="27574"/>
            </a:xfrm>
            <a:custGeom>
              <a:avLst/>
              <a:gdLst>
                <a:gd name="T0" fmla="*/ 16372 w 51"/>
                <a:gd name="T1" fmla="*/ 0 h 24"/>
                <a:gd name="T2" fmla="*/ 8816 w 51"/>
                <a:gd name="T3" fmla="*/ 20681 h 24"/>
                <a:gd name="T4" fmla="*/ 34004 w 51"/>
                <a:gd name="T5" fmla="*/ 27574 h 24"/>
                <a:gd name="T6" fmla="*/ 41560 w 51"/>
                <a:gd name="T7" fmla="*/ 4596 h 24"/>
                <a:gd name="T8" fmla="*/ 16372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3" name="Freeform 28"/>
            <p:cNvSpPr>
              <a:spLocks noChangeArrowheads="1"/>
            </p:cNvSpPr>
            <p:nvPr/>
          </p:nvSpPr>
          <p:spPr bwMode="auto">
            <a:xfrm>
              <a:off x="3618595" y="1306663"/>
              <a:ext cx="61375" cy="27574"/>
            </a:xfrm>
            <a:custGeom>
              <a:avLst/>
              <a:gdLst>
                <a:gd name="T0" fmla="*/ 15645 w 51"/>
                <a:gd name="T1" fmla="*/ 0 h 24"/>
                <a:gd name="T2" fmla="*/ 8424 w 51"/>
                <a:gd name="T3" fmla="*/ 20681 h 24"/>
                <a:gd name="T4" fmla="*/ 32493 w 51"/>
                <a:gd name="T5" fmla="*/ 27574 h 24"/>
                <a:gd name="T6" fmla="*/ 39713 w 51"/>
                <a:gd name="T7" fmla="*/ 4596 h 24"/>
                <a:gd name="T8" fmla="*/ 15645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Freeform 29"/>
            <p:cNvSpPr>
              <a:spLocks noChangeArrowheads="1"/>
            </p:cNvSpPr>
            <p:nvPr/>
          </p:nvSpPr>
          <p:spPr bwMode="auto">
            <a:xfrm>
              <a:off x="3644287" y="1000114"/>
              <a:ext cx="1143282" cy="523891"/>
            </a:xfrm>
            <a:custGeom>
              <a:avLst/>
              <a:gdLst>
                <a:gd name="T0" fmla="*/ 34458 w 929"/>
                <a:gd name="T1" fmla="*/ 63502 h 462"/>
                <a:gd name="T2" fmla="*/ 7384 w 929"/>
                <a:gd name="T3" fmla="*/ 104325 h 462"/>
                <a:gd name="T4" fmla="*/ 44304 w 929"/>
                <a:gd name="T5" fmla="*/ 113396 h 462"/>
                <a:gd name="T6" fmla="*/ 19691 w 929"/>
                <a:gd name="T7" fmla="*/ 131540 h 462"/>
                <a:gd name="T8" fmla="*/ 127989 w 929"/>
                <a:gd name="T9" fmla="*/ 154219 h 462"/>
                <a:gd name="T10" fmla="*/ 174754 w 929"/>
                <a:gd name="T11" fmla="*/ 147415 h 462"/>
                <a:gd name="T12" fmla="*/ 307665 w 929"/>
                <a:gd name="T13" fmla="*/ 88449 h 462"/>
                <a:gd name="T14" fmla="*/ 369198 w 929"/>
                <a:gd name="T15" fmla="*/ 74842 h 462"/>
                <a:gd name="T16" fmla="*/ 398733 w 929"/>
                <a:gd name="T17" fmla="*/ 90717 h 462"/>
                <a:gd name="T18" fmla="*/ 334739 w 929"/>
                <a:gd name="T19" fmla="*/ 99789 h 462"/>
                <a:gd name="T20" fmla="*/ 297819 w 929"/>
                <a:gd name="T21" fmla="*/ 127004 h 462"/>
                <a:gd name="T22" fmla="*/ 312587 w 929"/>
                <a:gd name="T23" fmla="*/ 136076 h 462"/>
                <a:gd name="T24" fmla="*/ 319971 w 929"/>
                <a:gd name="T25" fmla="*/ 179166 h 462"/>
                <a:gd name="T26" fmla="*/ 430731 w 929"/>
                <a:gd name="T27" fmla="*/ 217721 h 462"/>
                <a:gd name="T28" fmla="*/ 413501 w 929"/>
                <a:gd name="T29" fmla="*/ 238132 h 462"/>
                <a:gd name="T30" fmla="*/ 452882 w 929"/>
                <a:gd name="T31" fmla="*/ 278955 h 462"/>
                <a:gd name="T32" fmla="*/ 428269 w 929"/>
                <a:gd name="T33" fmla="*/ 301634 h 462"/>
                <a:gd name="T34" fmla="*/ 398733 w 929"/>
                <a:gd name="T35" fmla="*/ 333385 h 462"/>
                <a:gd name="T36" fmla="*/ 361814 w 929"/>
                <a:gd name="T37" fmla="*/ 367404 h 462"/>
                <a:gd name="T38" fmla="*/ 359352 w 929"/>
                <a:gd name="T39" fmla="*/ 476265 h 462"/>
                <a:gd name="T40" fmla="*/ 408579 w 929"/>
                <a:gd name="T41" fmla="*/ 505748 h 462"/>
                <a:gd name="T42" fmla="*/ 477496 w 929"/>
                <a:gd name="T43" fmla="*/ 508016 h 462"/>
                <a:gd name="T44" fmla="*/ 507031 w 929"/>
                <a:gd name="T45" fmla="*/ 478532 h 462"/>
                <a:gd name="T46" fmla="*/ 622713 w 929"/>
                <a:gd name="T47" fmla="*/ 403691 h 462"/>
                <a:gd name="T48" fmla="*/ 703937 w 929"/>
                <a:gd name="T49" fmla="*/ 378744 h 462"/>
                <a:gd name="T50" fmla="*/ 795006 w 929"/>
                <a:gd name="T51" fmla="*/ 349261 h 462"/>
                <a:gd name="T52" fmla="*/ 886074 w 929"/>
                <a:gd name="T53" fmla="*/ 328849 h 462"/>
                <a:gd name="T54" fmla="*/ 937762 w 929"/>
                <a:gd name="T55" fmla="*/ 294830 h 462"/>
                <a:gd name="T56" fmla="*/ 984527 w 929"/>
                <a:gd name="T57" fmla="*/ 226793 h 462"/>
                <a:gd name="T58" fmla="*/ 986988 w 929"/>
                <a:gd name="T59" fmla="*/ 174630 h 462"/>
                <a:gd name="T60" fmla="*/ 986988 w 929"/>
                <a:gd name="T61" fmla="*/ 140611 h 462"/>
                <a:gd name="T62" fmla="*/ 1023908 w 929"/>
                <a:gd name="T63" fmla="*/ 102057 h 462"/>
                <a:gd name="T64" fmla="*/ 1078057 w 929"/>
                <a:gd name="T65" fmla="*/ 106593 h 462"/>
                <a:gd name="T66" fmla="*/ 1134667 w 929"/>
                <a:gd name="T67" fmla="*/ 58966 h 462"/>
                <a:gd name="T68" fmla="*/ 1092825 w 929"/>
                <a:gd name="T69" fmla="*/ 63502 h 462"/>
                <a:gd name="T70" fmla="*/ 1043599 w 929"/>
                <a:gd name="T71" fmla="*/ 52162 h 462"/>
                <a:gd name="T72" fmla="*/ 977143 w 929"/>
                <a:gd name="T73" fmla="*/ 24947 h 462"/>
                <a:gd name="T74" fmla="*/ 790083 w 929"/>
                <a:gd name="T75" fmla="*/ 29483 h 462"/>
                <a:gd name="T76" fmla="*/ 718705 w 929"/>
                <a:gd name="T77" fmla="*/ 43091 h 462"/>
                <a:gd name="T78" fmla="*/ 684246 w 929"/>
                <a:gd name="T79" fmla="*/ 43091 h 462"/>
                <a:gd name="T80" fmla="*/ 635020 w 929"/>
                <a:gd name="T81" fmla="*/ 61234 h 462"/>
                <a:gd name="T82" fmla="*/ 588255 w 929"/>
                <a:gd name="T83" fmla="*/ 34019 h 462"/>
                <a:gd name="T84" fmla="*/ 531645 w 929"/>
                <a:gd name="T85" fmla="*/ 45359 h 462"/>
                <a:gd name="T86" fmla="*/ 450421 w 929"/>
                <a:gd name="T87" fmla="*/ 58966 h 462"/>
                <a:gd name="T88" fmla="*/ 504570 w 929"/>
                <a:gd name="T89" fmla="*/ 43091 h 462"/>
                <a:gd name="T90" fmla="*/ 433192 w 929"/>
                <a:gd name="T91" fmla="*/ 9072 h 462"/>
                <a:gd name="T92" fmla="*/ 411040 w 929"/>
                <a:gd name="T93" fmla="*/ 2268 h 462"/>
                <a:gd name="T94" fmla="*/ 386427 w 929"/>
                <a:gd name="T95" fmla="*/ 9072 h 462"/>
                <a:gd name="T96" fmla="*/ 295358 w 929"/>
                <a:gd name="T97" fmla="*/ 18143 h 462"/>
                <a:gd name="T98" fmla="*/ 196905 w 929"/>
                <a:gd name="T99" fmla="*/ 31751 h 462"/>
                <a:gd name="T100" fmla="*/ 132911 w 929"/>
                <a:gd name="T101" fmla="*/ 29483 h 462"/>
                <a:gd name="T102" fmla="*/ 140295 w 929"/>
                <a:gd name="T103" fmla="*/ 77109 h 462"/>
                <a:gd name="T104" fmla="*/ 127989 w 929"/>
                <a:gd name="T105" fmla="*/ 58966 h 462"/>
                <a:gd name="T106" fmla="*/ 73840 w 929"/>
                <a:gd name="T107" fmla="*/ 47626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29"/>
                <a:gd name="T163" fmla="*/ 0 h 462"/>
                <a:gd name="T164" fmla="*/ 929 w 92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Freeform 30"/>
            <p:cNvSpPr>
              <a:spLocks noChangeArrowheads="1"/>
            </p:cNvSpPr>
            <p:nvPr/>
          </p:nvSpPr>
          <p:spPr bwMode="auto">
            <a:xfrm>
              <a:off x="3993979" y="1279091"/>
              <a:ext cx="64229" cy="35684"/>
            </a:xfrm>
            <a:custGeom>
              <a:avLst/>
              <a:gdLst>
                <a:gd name="T0" fmla="*/ 41996 w 52"/>
                <a:gd name="T1" fmla="*/ 0 h 32"/>
                <a:gd name="T2" fmla="*/ 9881 w 52"/>
                <a:gd name="T3" fmla="*/ 22303 h 32"/>
                <a:gd name="T4" fmla="*/ 29644 w 52"/>
                <a:gd name="T5" fmla="*/ 35684 h 32"/>
                <a:gd name="T6" fmla="*/ 51877 w 52"/>
                <a:gd name="T7" fmla="*/ 33454 h 32"/>
                <a:gd name="T8" fmla="*/ 4199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32"/>
                <a:gd name="T17" fmla="*/ 52 w 5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Freeform 31"/>
            <p:cNvSpPr>
              <a:spLocks noChangeArrowheads="1"/>
            </p:cNvSpPr>
            <p:nvPr/>
          </p:nvSpPr>
          <p:spPr bwMode="auto">
            <a:xfrm>
              <a:off x="4459285" y="1379651"/>
              <a:ext cx="209816" cy="81098"/>
            </a:xfrm>
            <a:custGeom>
              <a:avLst/>
              <a:gdLst>
                <a:gd name="T0" fmla="*/ 124426 w 172"/>
                <a:gd name="T1" fmla="*/ 9011 h 72"/>
                <a:gd name="T2" fmla="*/ 80511 w 172"/>
                <a:gd name="T3" fmla="*/ 4505 h 72"/>
                <a:gd name="T4" fmla="*/ 65872 w 172"/>
                <a:gd name="T5" fmla="*/ 0 h 72"/>
                <a:gd name="T6" fmla="*/ 0 w 172"/>
                <a:gd name="T7" fmla="*/ 31538 h 72"/>
                <a:gd name="T8" fmla="*/ 34156 w 172"/>
                <a:gd name="T9" fmla="*/ 45054 h 72"/>
                <a:gd name="T10" fmla="*/ 51234 w 172"/>
                <a:gd name="T11" fmla="*/ 67582 h 72"/>
                <a:gd name="T12" fmla="*/ 80511 w 172"/>
                <a:gd name="T13" fmla="*/ 76593 h 72"/>
                <a:gd name="T14" fmla="*/ 95149 w 172"/>
                <a:gd name="T15" fmla="*/ 81098 h 72"/>
                <a:gd name="T16" fmla="*/ 158582 w 172"/>
                <a:gd name="T17" fmla="*/ 67582 h 72"/>
                <a:gd name="T18" fmla="*/ 209816 w 172"/>
                <a:gd name="T19" fmla="*/ 49560 h 72"/>
                <a:gd name="T20" fmla="*/ 180539 w 172"/>
                <a:gd name="T21" fmla="*/ 20275 h 72"/>
                <a:gd name="T22" fmla="*/ 165901 w 172"/>
                <a:gd name="T23" fmla="*/ 4505 h 72"/>
                <a:gd name="T24" fmla="*/ 124426 w 172"/>
                <a:gd name="T25" fmla="*/ 9011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72"/>
                <a:gd name="T41" fmla="*/ 172 w 1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Freeform 32"/>
            <p:cNvSpPr>
              <a:spLocks noChangeArrowheads="1"/>
            </p:cNvSpPr>
            <p:nvPr/>
          </p:nvSpPr>
          <p:spPr bwMode="auto">
            <a:xfrm>
              <a:off x="4624854" y="1131492"/>
              <a:ext cx="64229" cy="37304"/>
            </a:xfrm>
            <a:custGeom>
              <a:avLst/>
              <a:gdLst>
                <a:gd name="T0" fmla="*/ 41996 w 52"/>
                <a:gd name="T1" fmla="*/ 0 h 32"/>
                <a:gd name="T2" fmla="*/ 9881 w 52"/>
                <a:gd name="T3" fmla="*/ 23315 h 32"/>
                <a:gd name="T4" fmla="*/ 29644 w 52"/>
                <a:gd name="T5" fmla="*/ 37304 h 32"/>
                <a:gd name="T6" fmla="*/ 51877 w 52"/>
                <a:gd name="T7" fmla="*/ 34973 h 32"/>
                <a:gd name="T8" fmla="*/ 4199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32"/>
                <a:gd name="T17" fmla="*/ 52 w 5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Freeform 33"/>
            <p:cNvSpPr>
              <a:spLocks noChangeArrowheads="1"/>
            </p:cNvSpPr>
            <p:nvPr/>
          </p:nvSpPr>
          <p:spPr bwMode="auto">
            <a:xfrm>
              <a:off x="5065895" y="1082834"/>
              <a:ext cx="254063" cy="95696"/>
            </a:xfrm>
            <a:custGeom>
              <a:avLst/>
              <a:gdLst>
                <a:gd name="T0" fmla="*/ 235563 w 206"/>
                <a:gd name="T1" fmla="*/ 7881 h 85"/>
                <a:gd name="T2" fmla="*/ 127032 w 206"/>
                <a:gd name="T3" fmla="*/ 10133 h 85"/>
                <a:gd name="T4" fmla="*/ 134431 w 206"/>
                <a:gd name="T5" fmla="*/ 28146 h 85"/>
                <a:gd name="T6" fmla="*/ 131965 w 206"/>
                <a:gd name="T7" fmla="*/ 37153 h 85"/>
                <a:gd name="T8" fmla="*/ 109765 w 206"/>
                <a:gd name="T9" fmla="*/ 30398 h 85"/>
                <a:gd name="T10" fmla="*/ 94965 w 206"/>
                <a:gd name="T11" fmla="*/ 21391 h 85"/>
                <a:gd name="T12" fmla="*/ 28366 w 206"/>
                <a:gd name="T13" fmla="*/ 30398 h 85"/>
                <a:gd name="T14" fmla="*/ 38233 w 206"/>
                <a:gd name="T15" fmla="*/ 55166 h 85"/>
                <a:gd name="T16" fmla="*/ 67832 w 206"/>
                <a:gd name="T17" fmla="*/ 59669 h 85"/>
                <a:gd name="T18" fmla="*/ 92499 w 206"/>
                <a:gd name="T19" fmla="*/ 82186 h 85"/>
                <a:gd name="T20" fmla="*/ 109765 w 206"/>
                <a:gd name="T21" fmla="*/ 95696 h 85"/>
                <a:gd name="T22" fmla="*/ 134431 w 206"/>
                <a:gd name="T23" fmla="*/ 75431 h 85"/>
                <a:gd name="T24" fmla="*/ 149231 w 206"/>
                <a:gd name="T25" fmla="*/ 66424 h 85"/>
                <a:gd name="T26" fmla="*/ 156631 w 206"/>
                <a:gd name="T27" fmla="*/ 52914 h 85"/>
                <a:gd name="T28" fmla="*/ 205964 w 206"/>
                <a:gd name="T29" fmla="*/ 39404 h 85"/>
                <a:gd name="T30" fmla="*/ 230630 w 206"/>
                <a:gd name="T31" fmla="*/ 34901 h 85"/>
                <a:gd name="T32" fmla="*/ 245430 w 206"/>
                <a:gd name="T33" fmla="*/ 30398 h 85"/>
                <a:gd name="T34" fmla="*/ 235563 w 206"/>
                <a:gd name="T35" fmla="*/ 7881 h 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6"/>
                <a:gd name="T55" fmla="*/ 0 h 85"/>
                <a:gd name="T56" fmla="*/ 206 w 206"/>
                <a:gd name="T57" fmla="*/ 85 h 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Freeform 34"/>
            <p:cNvSpPr>
              <a:spLocks noChangeArrowheads="1"/>
            </p:cNvSpPr>
            <p:nvPr/>
          </p:nvSpPr>
          <p:spPr bwMode="auto">
            <a:xfrm>
              <a:off x="5225755" y="1133114"/>
              <a:ext cx="78502" cy="32439"/>
            </a:xfrm>
            <a:custGeom>
              <a:avLst/>
              <a:gdLst>
                <a:gd name="T0" fmla="*/ 44157 w 64"/>
                <a:gd name="T1" fmla="*/ 6951 h 28"/>
                <a:gd name="T2" fmla="*/ 9813 w 64"/>
                <a:gd name="T3" fmla="*/ 4634 h 28"/>
                <a:gd name="T4" fmla="*/ 29438 w 64"/>
                <a:gd name="T5" fmla="*/ 32439 h 28"/>
                <a:gd name="T6" fmla="*/ 66236 w 64"/>
                <a:gd name="T7" fmla="*/ 16220 h 28"/>
                <a:gd name="T8" fmla="*/ 44157 w 64"/>
                <a:gd name="T9" fmla="*/ 6951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28"/>
                <a:gd name="T17" fmla="*/ 64 w 6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0" name="Freeform 35"/>
            <p:cNvSpPr>
              <a:spLocks noChangeArrowheads="1"/>
            </p:cNvSpPr>
            <p:nvPr/>
          </p:nvSpPr>
          <p:spPr bwMode="auto">
            <a:xfrm>
              <a:off x="4746176" y="1546712"/>
              <a:ext cx="178415" cy="199500"/>
            </a:xfrm>
            <a:custGeom>
              <a:avLst/>
              <a:gdLst>
                <a:gd name="T0" fmla="*/ 29328 w 146"/>
                <a:gd name="T1" fmla="*/ 21537 h 176"/>
                <a:gd name="T2" fmla="*/ 0 w 146"/>
                <a:gd name="T3" fmla="*/ 28338 h 176"/>
                <a:gd name="T4" fmla="*/ 17108 w 146"/>
                <a:gd name="T5" fmla="*/ 48741 h 176"/>
                <a:gd name="T6" fmla="*/ 41549 w 146"/>
                <a:gd name="T7" fmla="*/ 98616 h 176"/>
                <a:gd name="T8" fmla="*/ 63545 w 146"/>
                <a:gd name="T9" fmla="*/ 103151 h 176"/>
                <a:gd name="T10" fmla="*/ 61101 w 146"/>
                <a:gd name="T11" fmla="*/ 121287 h 176"/>
                <a:gd name="T12" fmla="*/ 34217 w 146"/>
                <a:gd name="T13" fmla="*/ 128088 h 176"/>
                <a:gd name="T14" fmla="*/ 19552 w 146"/>
                <a:gd name="T15" fmla="*/ 148491 h 176"/>
                <a:gd name="T16" fmla="*/ 21996 w 146"/>
                <a:gd name="T17" fmla="*/ 155293 h 176"/>
                <a:gd name="T18" fmla="*/ 36661 w 146"/>
                <a:gd name="T19" fmla="*/ 159827 h 176"/>
                <a:gd name="T20" fmla="*/ 21996 w 146"/>
                <a:gd name="T21" fmla="*/ 191565 h 176"/>
                <a:gd name="T22" fmla="*/ 24440 w 146"/>
                <a:gd name="T23" fmla="*/ 198366 h 176"/>
                <a:gd name="T24" fmla="*/ 41549 w 146"/>
                <a:gd name="T25" fmla="*/ 193832 h 176"/>
                <a:gd name="T26" fmla="*/ 70877 w 146"/>
                <a:gd name="T27" fmla="*/ 191565 h 176"/>
                <a:gd name="T28" fmla="*/ 112426 w 146"/>
                <a:gd name="T29" fmla="*/ 193832 h 176"/>
                <a:gd name="T30" fmla="*/ 134422 w 146"/>
                <a:gd name="T31" fmla="*/ 191565 h 176"/>
                <a:gd name="T32" fmla="*/ 149087 w 146"/>
                <a:gd name="T33" fmla="*/ 187031 h 176"/>
                <a:gd name="T34" fmla="*/ 156419 w 146"/>
                <a:gd name="T35" fmla="*/ 159827 h 176"/>
                <a:gd name="T36" fmla="*/ 178415 w 146"/>
                <a:gd name="T37" fmla="*/ 150759 h 176"/>
                <a:gd name="T38" fmla="*/ 134422 w 146"/>
                <a:gd name="T39" fmla="*/ 123554 h 176"/>
                <a:gd name="T40" fmla="*/ 107538 w 146"/>
                <a:gd name="T41" fmla="*/ 94082 h 176"/>
                <a:gd name="T42" fmla="*/ 100206 w 146"/>
                <a:gd name="T43" fmla="*/ 78213 h 176"/>
                <a:gd name="T44" fmla="*/ 78209 w 146"/>
                <a:gd name="T45" fmla="*/ 69145 h 176"/>
                <a:gd name="T46" fmla="*/ 105094 w 146"/>
                <a:gd name="T47" fmla="*/ 51009 h 176"/>
                <a:gd name="T48" fmla="*/ 78209 w 146"/>
                <a:gd name="T49" fmla="*/ 35139 h 176"/>
                <a:gd name="T50" fmla="*/ 85541 w 146"/>
                <a:gd name="T51" fmla="*/ 14736 h 176"/>
                <a:gd name="T52" fmla="*/ 56213 w 146"/>
                <a:gd name="T53" fmla="*/ 1134 h 176"/>
                <a:gd name="T54" fmla="*/ 36661 w 146"/>
                <a:gd name="T55" fmla="*/ 10202 h 176"/>
                <a:gd name="T56" fmla="*/ 29328 w 146"/>
                <a:gd name="T57" fmla="*/ 21537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176"/>
                <a:gd name="T89" fmla="*/ 146 w 146"/>
                <a:gd name="T90" fmla="*/ 176 h 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Freeform 36"/>
            <p:cNvSpPr>
              <a:spLocks noChangeArrowheads="1"/>
            </p:cNvSpPr>
            <p:nvPr/>
          </p:nvSpPr>
          <p:spPr bwMode="auto">
            <a:xfrm>
              <a:off x="4657682" y="1618078"/>
              <a:ext cx="112758" cy="103806"/>
            </a:xfrm>
            <a:custGeom>
              <a:avLst/>
              <a:gdLst>
                <a:gd name="T0" fmla="*/ 71087 w 92"/>
                <a:gd name="T1" fmla="*/ 6770 h 92"/>
                <a:gd name="T2" fmla="*/ 100502 w 92"/>
                <a:gd name="T3" fmla="*/ 9027 h 92"/>
                <a:gd name="T4" fmla="*/ 112758 w 92"/>
                <a:gd name="T5" fmla="*/ 29336 h 92"/>
                <a:gd name="T6" fmla="*/ 95599 w 92"/>
                <a:gd name="T7" fmla="*/ 54160 h 92"/>
                <a:gd name="T8" fmla="*/ 56379 w 92"/>
                <a:gd name="T9" fmla="*/ 85753 h 92"/>
                <a:gd name="T10" fmla="*/ 22061 w 92"/>
                <a:gd name="T11" fmla="*/ 103806 h 92"/>
                <a:gd name="T12" fmla="*/ 9805 w 92"/>
                <a:gd name="T13" fmla="*/ 81239 h 92"/>
                <a:gd name="T14" fmla="*/ 24513 w 92"/>
                <a:gd name="T15" fmla="*/ 72213 h 92"/>
                <a:gd name="T16" fmla="*/ 17159 w 92"/>
                <a:gd name="T17" fmla="*/ 51903 h 92"/>
                <a:gd name="T18" fmla="*/ 49025 w 92"/>
                <a:gd name="T19" fmla="*/ 31593 h 92"/>
                <a:gd name="T20" fmla="*/ 71087 w 92"/>
                <a:gd name="T21" fmla="*/ 6770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2"/>
                <a:gd name="T34" fmla="*/ 0 h 92"/>
                <a:gd name="T35" fmla="*/ 92 w 92"/>
                <a:gd name="T36" fmla="*/ 92 h 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Freeform 37"/>
            <p:cNvSpPr>
              <a:spLocks noChangeArrowheads="1"/>
            </p:cNvSpPr>
            <p:nvPr/>
          </p:nvSpPr>
          <p:spPr bwMode="auto">
            <a:xfrm>
              <a:off x="7425253" y="3351946"/>
              <a:ext cx="777889" cy="750964"/>
            </a:xfrm>
            <a:custGeom>
              <a:avLst/>
              <a:gdLst>
                <a:gd name="T0" fmla="*/ 260525 w 633"/>
                <a:gd name="T1" fmla="*/ 12516 h 660"/>
                <a:gd name="T2" fmla="*/ 216285 w 633"/>
                <a:gd name="T3" fmla="*/ 21619 h 660"/>
                <a:gd name="T4" fmla="*/ 176961 w 633"/>
                <a:gd name="T5" fmla="*/ 58029 h 660"/>
                <a:gd name="T6" fmla="*/ 127805 w 633"/>
                <a:gd name="T7" fmla="*/ 67132 h 660"/>
                <a:gd name="T8" fmla="*/ 103227 w 633"/>
                <a:gd name="T9" fmla="*/ 85337 h 660"/>
                <a:gd name="T10" fmla="*/ 83565 w 633"/>
                <a:gd name="T11" fmla="*/ 130850 h 660"/>
                <a:gd name="T12" fmla="*/ 44240 w 633"/>
                <a:gd name="T13" fmla="*/ 190017 h 660"/>
                <a:gd name="T14" fmla="*/ 0 w 633"/>
                <a:gd name="T15" fmla="*/ 203671 h 660"/>
                <a:gd name="T16" fmla="*/ 88480 w 633"/>
                <a:gd name="T17" fmla="*/ 367517 h 660"/>
                <a:gd name="T18" fmla="*/ 147467 w 633"/>
                <a:gd name="T19" fmla="*/ 485851 h 660"/>
                <a:gd name="T20" fmla="*/ 176961 w 633"/>
                <a:gd name="T21" fmla="*/ 504056 h 660"/>
                <a:gd name="T22" fmla="*/ 206454 w 633"/>
                <a:gd name="T23" fmla="*/ 513159 h 660"/>
                <a:gd name="T24" fmla="*/ 280188 w 633"/>
                <a:gd name="T25" fmla="*/ 490402 h 660"/>
                <a:gd name="T26" fmla="*/ 309681 w 633"/>
                <a:gd name="T27" fmla="*/ 481300 h 660"/>
                <a:gd name="T28" fmla="*/ 368668 w 633"/>
                <a:gd name="T29" fmla="*/ 513159 h 660"/>
                <a:gd name="T30" fmla="*/ 398161 w 633"/>
                <a:gd name="T31" fmla="*/ 599633 h 660"/>
                <a:gd name="T32" fmla="*/ 412908 w 633"/>
                <a:gd name="T33" fmla="*/ 595082 h 660"/>
                <a:gd name="T34" fmla="*/ 422739 w 633"/>
                <a:gd name="T35" fmla="*/ 581428 h 660"/>
                <a:gd name="T36" fmla="*/ 452232 w 633"/>
                <a:gd name="T37" fmla="*/ 622390 h 660"/>
                <a:gd name="T38" fmla="*/ 496473 w 633"/>
                <a:gd name="T39" fmla="*/ 649698 h 660"/>
                <a:gd name="T40" fmla="*/ 535797 w 633"/>
                <a:gd name="T41" fmla="*/ 686108 h 660"/>
                <a:gd name="T42" fmla="*/ 545628 w 633"/>
                <a:gd name="T43" fmla="*/ 699762 h 660"/>
                <a:gd name="T44" fmla="*/ 560375 w 633"/>
                <a:gd name="T45" fmla="*/ 708865 h 660"/>
                <a:gd name="T46" fmla="*/ 594784 w 633"/>
                <a:gd name="T47" fmla="*/ 745275 h 660"/>
                <a:gd name="T48" fmla="*/ 604615 w 633"/>
                <a:gd name="T49" fmla="*/ 717967 h 660"/>
                <a:gd name="T50" fmla="*/ 663602 w 633"/>
                <a:gd name="T51" fmla="*/ 749826 h 660"/>
                <a:gd name="T52" fmla="*/ 722589 w 633"/>
                <a:gd name="T53" fmla="*/ 745275 h 660"/>
                <a:gd name="T54" fmla="*/ 756998 w 633"/>
                <a:gd name="T55" fmla="*/ 604185 h 660"/>
                <a:gd name="T56" fmla="*/ 776660 w 633"/>
                <a:gd name="T57" fmla="*/ 526813 h 660"/>
                <a:gd name="T58" fmla="*/ 761913 w 633"/>
                <a:gd name="T59" fmla="*/ 417581 h 660"/>
                <a:gd name="T60" fmla="*/ 658686 w 633"/>
                <a:gd name="T61" fmla="*/ 308350 h 660"/>
                <a:gd name="T62" fmla="*/ 648855 w 633"/>
                <a:gd name="T63" fmla="*/ 267389 h 660"/>
                <a:gd name="T64" fmla="*/ 565291 w 633"/>
                <a:gd name="T65" fmla="*/ 203671 h 660"/>
                <a:gd name="T66" fmla="*/ 580037 w 633"/>
                <a:gd name="T67" fmla="*/ 176363 h 660"/>
                <a:gd name="T68" fmla="*/ 560375 w 633"/>
                <a:gd name="T69" fmla="*/ 149055 h 660"/>
                <a:gd name="T70" fmla="*/ 511219 w 633"/>
                <a:gd name="T71" fmla="*/ 89888 h 660"/>
                <a:gd name="T72" fmla="*/ 481726 w 633"/>
                <a:gd name="T73" fmla="*/ 35273 h 660"/>
                <a:gd name="T74" fmla="*/ 476810 w 633"/>
                <a:gd name="T75" fmla="*/ 21619 h 660"/>
                <a:gd name="T76" fmla="*/ 447317 w 633"/>
                <a:gd name="T77" fmla="*/ 171811 h 660"/>
                <a:gd name="T78" fmla="*/ 398161 w 633"/>
                <a:gd name="T79" fmla="*/ 130850 h 660"/>
                <a:gd name="T80" fmla="*/ 358837 w 633"/>
                <a:gd name="T81" fmla="*/ 126298 h 660"/>
                <a:gd name="T82" fmla="*/ 334259 w 633"/>
                <a:gd name="T83" fmla="*/ 98991 h 660"/>
                <a:gd name="T84" fmla="*/ 324428 w 633"/>
                <a:gd name="T85" fmla="*/ 71683 h 660"/>
                <a:gd name="T86" fmla="*/ 339174 w 633"/>
                <a:gd name="T87" fmla="*/ 62580 h 660"/>
                <a:gd name="T88" fmla="*/ 294934 w 633"/>
                <a:gd name="T89" fmla="*/ 21619 h 660"/>
                <a:gd name="T90" fmla="*/ 265441 w 633"/>
                <a:gd name="T91" fmla="*/ 12516 h 660"/>
                <a:gd name="T92" fmla="*/ 250694 w 633"/>
                <a:gd name="T93" fmla="*/ 7965 h 660"/>
                <a:gd name="T94" fmla="*/ 260525 w 633"/>
                <a:gd name="T95" fmla="*/ 12516 h 6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33"/>
                <a:gd name="T145" fmla="*/ 0 h 660"/>
                <a:gd name="T146" fmla="*/ 633 w 633"/>
                <a:gd name="T147" fmla="*/ 660 h 6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Freeform 38"/>
            <p:cNvSpPr>
              <a:spLocks noChangeArrowheads="1"/>
            </p:cNvSpPr>
            <p:nvPr/>
          </p:nvSpPr>
          <p:spPr bwMode="auto">
            <a:xfrm>
              <a:off x="7666469" y="2956188"/>
              <a:ext cx="523826" cy="317903"/>
            </a:xfrm>
            <a:custGeom>
              <a:avLst/>
              <a:gdLst>
                <a:gd name="T0" fmla="*/ 103290 w 426"/>
                <a:gd name="T1" fmla="*/ 68122 h 280"/>
                <a:gd name="T2" fmla="*/ 83615 w 426"/>
                <a:gd name="T3" fmla="*/ 40873 h 280"/>
                <a:gd name="T4" fmla="*/ 78697 w 426"/>
                <a:gd name="T5" fmla="*/ 18166 h 280"/>
                <a:gd name="T6" fmla="*/ 63941 w 426"/>
                <a:gd name="T7" fmla="*/ 13624 h 280"/>
                <a:gd name="T8" fmla="*/ 19674 w 426"/>
                <a:gd name="T9" fmla="*/ 18166 h 280"/>
                <a:gd name="T10" fmla="*/ 54104 w 426"/>
                <a:gd name="T11" fmla="*/ 45415 h 280"/>
                <a:gd name="T12" fmla="*/ 59023 w 426"/>
                <a:gd name="T13" fmla="*/ 59039 h 280"/>
                <a:gd name="T14" fmla="*/ 29511 w 426"/>
                <a:gd name="T15" fmla="*/ 77205 h 280"/>
                <a:gd name="T16" fmla="*/ 108208 w 426"/>
                <a:gd name="T17" fmla="*/ 104454 h 280"/>
                <a:gd name="T18" fmla="*/ 152475 w 426"/>
                <a:gd name="T19" fmla="*/ 127161 h 280"/>
                <a:gd name="T20" fmla="*/ 157394 w 426"/>
                <a:gd name="T21" fmla="*/ 140786 h 280"/>
                <a:gd name="T22" fmla="*/ 172149 w 426"/>
                <a:gd name="T23" fmla="*/ 149869 h 280"/>
                <a:gd name="T24" fmla="*/ 181986 w 426"/>
                <a:gd name="T25" fmla="*/ 177117 h 280"/>
                <a:gd name="T26" fmla="*/ 162312 w 426"/>
                <a:gd name="T27" fmla="*/ 222532 h 280"/>
                <a:gd name="T28" fmla="*/ 221335 w 426"/>
                <a:gd name="T29" fmla="*/ 213449 h 280"/>
                <a:gd name="T30" fmla="*/ 236091 w 426"/>
                <a:gd name="T31" fmla="*/ 245239 h 280"/>
                <a:gd name="T32" fmla="*/ 265602 w 426"/>
                <a:gd name="T33" fmla="*/ 254322 h 280"/>
                <a:gd name="T34" fmla="*/ 280358 w 426"/>
                <a:gd name="T35" fmla="*/ 258864 h 280"/>
                <a:gd name="T36" fmla="*/ 309869 w 426"/>
                <a:gd name="T37" fmla="*/ 254322 h 280"/>
                <a:gd name="T38" fmla="*/ 339380 w 426"/>
                <a:gd name="T39" fmla="*/ 222532 h 280"/>
                <a:gd name="T40" fmla="*/ 413159 w 426"/>
                <a:gd name="T41" fmla="*/ 286113 h 280"/>
                <a:gd name="T42" fmla="*/ 447588 w 426"/>
                <a:gd name="T43" fmla="*/ 317903 h 280"/>
                <a:gd name="T44" fmla="*/ 442670 w 426"/>
                <a:gd name="T45" fmla="*/ 254322 h 280"/>
                <a:gd name="T46" fmla="*/ 413159 w 426"/>
                <a:gd name="T47" fmla="*/ 227074 h 280"/>
                <a:gd name="T48" fmla="*/ 457426 w 426"/>
                <a:gd name="T49" fmla="*/ 190742 h 280"/>
                <a:gd name="T50" fmla="*/ 501693 w 426"/>
                <a:gd name="T51" fmla="*/ 177117 h 280"/>
                <a:gd name="T52" fmla="*/ 516448 w 426"/>
                <a:gd name="T53" fmla="*/ 172576 h 280"/>
                <a:gd name="T54" fmla="*/ 521367 w 426"/>
                <a:gd name="T55" fmla="*/ 158952 h 280"/>
                <a:gd name="T56" fmla="*/ 437751 w 426"/>
                <a:gd name="T57" fmla="*/ 168034 h 280"/>
                <a:gd name="T58" fmla="*/ 373810 w 426"/>
                <a:gd name="T59" fmla="*/ 158952 h 280"/>
                <a:gd name="T60" fmla="*/ 368892 w 426"/>
                <a:gd name="T61" fmla="*/ 145327 h 280"/>
                <a:gd name="T62" fmla="*/ 359054 w 426"/>
                <a:gd name="T63" fmla="*/ 131703 h 280"/>
                <a:gd name="T64" fmla="*/ 270520 w 426"/>
                <a:gd name="T65" fmla="*/ 90829 h 280"/>
                <a:gd name="T66" fmla="*/ 196742 w 426"/>
                <a:gd name="T67" fmla="*/ 68122 h 280"/>
                <a:gd name="T68" fmla="*/ 167231 w 426"/>
                <a:gd name="T69" fmla="*/ 59039 h 280"/>
                <a:gd name="T70" fmla="*/ 98371 w 426"/>
                <a:gd name="T71" fmla="*/ 59039 h 280"/>
                <a:gd name="T72" fmla="*/ 83615 w 426"/>
                <a:gd name="T73" fmla="*/ 36332 h 280"/>
                <a:gd name="T74" fmla="*/ 83615 w 426"/>
                <a:gd name="T75" fmla="*/ 0 h 2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26"/>
                <a:gd name="T115" fmla="*/ 0 h 280"/>
                <a:gd name="T116" fmla="*/ 426 w 426"/>
                <a:gd name="T117" fmla="*/ 280 h 2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Freeform 39"/>
            <p:cNvSpPr>
              <a:spLocks noChangeArrowheads="1"/>
            </p:cNvSpPr>
            <p:nvPr/>
          </p:nvSpPr>
          <p:spPr bwMode="auto">
            <a:xfrm>
              <a:off x="8058982" y="4127239"/>
              <a:ext cx="74220" cy="87585"/>
            </a:xfrm>
            <a:custGeom>
              <a:avLst/>
              <a:gdLst>
                <a:gd name="T0" fmla="*/ 39584 w 60"/>
                <a:gd name="T1" fmla="*/ 20212 h 78"/>
                <a:gd name="T2" fmla="*/ 0 w 60"/>
                <a:gd name="T3" fmla="*/ 20212 h 78"/>
                <a:gd name="T4" fmla="*/ 24740 w 60"/>
                <a:gd name="T5" fmla="*/ 47161 h 78"/>
                <a:gd name="T6" fmla="*/ 34636 w 60"/>
                <a:gd name="T7" fmla="*/ 74110 h 78"/>
                <a:gd name="T8" fmla="*/ 39584 w 60"/>
                <a:gd name="T9" fmla="*/ 87585 h 78"/>
                <a:gd name="T10" fmla="*/ 74220 w 60"/>
                <a:gd name="T11" fmla="*/ 56144 h 78"/>
                <a:gd name="T12" fmla="*/ 39584 w 60"/>
                <a:gd name="T13" fmla="*/ 20212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78"/>
                <a:gd name="T23" fmla="*/ 60 w 60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5" name="Freeform 40"/>
            <p:cNvSpPr>
              <a:spLocks noChangeArrowheads="1"/>
            </p:cNvSpPr>
            <p:nvPr/>
          </p:nvSpPr>
          <p:spPr bwMode="auto">
            <a:xfrm>
              <a:off x="8281644" y="3990995"/>
              <a:ext cx="269763" cy="128135"/>
            </a:xfrm>
            <a:custGeom>
              <a:avLst/>
              <a:gdLst>
                <a:gd name="T0" fmla="*/ 57894 w 219"/>
                <a:gd name="T1" fmla="*/ 82777 h 113"/>
                <a:gd name="T2" fmla="*/ 48040 w 219"/>
                <a:gd name="T3" fmla="*/ 69170 h 113"/>
                <a:gd name="T4" fmla="*/ 18477 w 219"/>
                <a:gd name="T5" fmla="*/ 78242 h 113"/>
                <a:gd name="T6" fmla="*/ 48040 w 219"/>
                <a:gd name="T7" fmla="*/ 128135 h 113"/>
                <a:gd name="T8" fmla="*/ 151511 w 219"/>
                <a:gd name="T9" fmla="*/ 100920 h 113"/>
                <a:gd name="T10" fmla="*/ 181074 w 219"/>
                <a:gd name="T11" fmla="*/ 82777 h 113"/>
                <a:gd name="T12" fmla="*/ 210637 w 219"/>
                <a:gd name="T13" fmla="*/ 73706 h 113"/>
                <a:gd name="T14" fmla="*/ 269763 w 219"/>
                <a:gd name="T15" fmla="*/ 21545 h 113"/>
                <a:gd name="T16" fmla="*/ 258677 w 219"/>
                <a:gd name="T17" fmla="*/ 0 h 113"/>
                <a:gd name="T18" fmla="*/ 220491 w 219"/>
                <a:gd name="T19" fmla="*/ 19277 h 113"/>
                <a:gd name="T20" fmla="*/ 131802 w 219"/>
                <a:gd name="T21" fmla="*/ 46491 h 113"/>
                <a:gd name="T22" fmla="*/ 102239 w 219"/>
                <a:gd name="T23" fmla="*/ 51027 h 113"/>
                <a:gd name="T24" fmla="*/ 72676 w 219"/>
                <a:gd name="T25" fmla="*/ 60099 h 113"/>
                <a:gd name="T26" fmla="*/ 57894 w 219"/>
                <a:gd name="T27" fmla="*/ 82777 h 1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9"/>
                <a:gd name="T43" fmla="*/ 0 h 113"/>
                <a:gd name="T44" fmla="*/ 219 w 219"/>
                <a:gd name="T45" fmla="*/ 113 h 11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Freeform 41"/>
            <p:cNvSpPr>
              <a:spLocks noChangeArrowheads="1"/>
            </p:cNvSpPr>
            <p:nvPr/>
          </p:nvSpPr>
          <p:spPr bwMode="auto">
            <a:xfrm>
              <a:off x="8561397" y="3914763"/>
              <a:ext cx="169851" cy="139487"/>
            </a:xfrm>
            <a:custGeom>
              <a:avLst/>
              <a:gdLst>
                <a:gd name="T0" fmla="*/ 14663 w 139"/>
                <a:gd name="T1" fmla="*/ 68600 h 122"/>
                <a:gd name="T2" fmla="*/ 9776 w 139"/>
                <a:gd name="T3" fmla="*/ 96040 h 122"/>
                <a:gd name="T4" fmla="*/ 0 w 139"/>
                <a:gd name="T5" fmla="*/ 123480 h 122"/>
                <a:gd name="T6" fmla="*/ 43990 w 139"/>
                <a:gd name="T7" fmla="*/ 132627 h 122"/>
                <a:gd name="T8" fmla="*/ 63541 w 139"/>
                <a:gd name="T9" fmla="*/ 109760 h 122"/>
                <a:gd name="T10" fmla="*/ 151522 w 139"/>
                <a:gd name="T11" fmla="*/ 77747 h 122"/>
                <a:gd name="T12" fmla="*/ 166185 w 139"/>
                <a:gd name="T13" fmla="*/ 50307 h 122"/>
                <a:gd name="T14" fmla="*/ 136858 w 139"/>
                <a:gd name="T15" fmla="*/ 32013 h 122"/>
                <a:gd name="T16" fmla="*/ 122195 w 139"/>
                <a:gd name="T17" fmla="*/ 22867 h 122"/>
                <a:gd name="T18" fmla="*/ 78205 w 139"/>
                <a:gd name="T19" fmla="*/ 13720 h 122"/>
                <a:gd name="T20" fmla="*/ 63541 w 139"/>
                <a:gd name="T21" fmla="*/ 41160 h 122"/>
                <a:gd name="T22" fmla="*/ 14663 w 139"/>
                <a:gd name="T23" fmla="*/ 68600 h 1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122"/>
                <a:gd name="T38" fmla="*/ 139 w 139"/>
                <a:gd name="T39" fmla="*/ 122 h 1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7" name="Freeform 42"/>
            <p:cNvSpPr>
              <a:spLocks noChangeArrowheads="1"/>
            </p:cNvSpPr>
            <p:nvPr/>
          </p:nvSpPr>
          <p:spPr bwMode="auto">
            <a:xfrm>
              <a:off x="8651319" y="3853128"/>
              <a:ext cx="61375" cy="38926"/>
            </a:xfrm>
            <a:custGeom>
              <a:avLst/>
              <a:gdLst>
                <a:gd name="T0" fmla="*/ 36324 w 49"/>
                <a:gd name="T1" fmla="*/ 0 h 35"/>
                <a:gd name="T2" fmla="*/ 10020 w 49"/>
                <a:gd name="T3" fmla="*/ 12234 h 35"/>
                <a:gd name="T4" fmla="*/ 30061 w 49"/>
                <a:gd name="T5" fmla="*/ 38926 h 35"/>
                <a:gd name="T6" fmla="*/ 48849 w 49"/>
                <a:gd name="T7" fmla="*/ 28916 h 35"/>
                <a:gd name="T8" fmla="*/ 36324 w 49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5"/>
                <a:gd name="T17" fmla="*/ 49 w 4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8" name="Freeform 43"/>
            <p:cNvSpPr>
              <a:spLocks noChangeArrowheads="1"/>
            </p:cNvSpPr>
            <p:nvPr/>
          </p:nvSpPr>
          <p:spPr bwMode="auto">
            <a:xfrm>
              <a:off x="5822374" y="3115140"/>
              <a:ext cx="202679" cy="304927"/>
            </a:xfrm>
            <a:custGeom>
              <a:avLst/>
              <a:gdLst>
                <a:gd name="T0" fmla="*/ 158188 w 164"/>
                <a:gd name="T1" fmla="*/ 0 h 268"/>
                <a:gd name="T2" fmla="*/ 128528 w 164"/>
                <a:gd name="T3" fmla="*/ 31858 h 268"/>
                <a:gd name="T4" fmla="*/ 108755 w 164"/>
                <a:gd name="T5" fmla="*/ 72818 h 268"/>
                <a:gd name="T6" fmla="*/ 44491 w 164"/>
                <a:gd name="T7" fmla="*/ 95574 h 268"/>
                <a:gd name="T8" fmla="*/ 34604 w 164"/>
                <a:gd name="T9" fmla="*/ 109228 h 268"/>
                <a:gd name="T10" fmla="*/ 19774 w 164"/>
                <a:gd name="T11" fmla="*/ 113779 h 268"/>
                <a:gd name="T12" fmla="*/ 24717 w 164"/>
                <a:gd name="T13" fmla="*/ 150188 h 268"/>
                <a:gd name="T14" fmla="*/ 34604 w 164"/>
                <a:gd name="T15" fmla="*/ 177495 h 268"/>
                <a:gd name="T16" fmla="*/ 0 w 164"/>
                <a:gd name="T17" fmla="*/ 227557 h 268"/>
                <a:gd name="T18" fmla="*/ 34604 w 164"/>
                <a:gd name="T19" fmla="*/ 295825 h 268"/>
                <a:gd name="T20" fmla="*/ 64264 w 164"/>
                <a:gd name="T21" fmla="*/ 304927 h 268"/>
                <a:gd name="T22" fmla="*/ 108755 w 164"/>
                <a:gd name="T23" fmla="*/ 245762 h 268"/>
                <a:gd name="T24" fmla="*/ 128528 w 164"/>
                <a:gd name="T25" fmla="*/ 218455 h 268"/>
                <a:gd name="T26" fmla="*/ 158188 w 164"/>
                <a:gd name="T27" fmla="*/ 131983 h 268"/>
                <a:gd name="T28" fmla="*/ 173019 w 164"/>
                <a:gd name="T29" fmla="*/ 86472 h 268"/>
                <a:gd name="T30" fmla="*/ 202679 w 164"/>
                <a:gd name="T31" fmla="*/ 81921 h 268"/>
                <a:gd name="T32" fmla="*/ 158188 w 164"/>
                <a:gd name="T33" fmla="*/ 0 h 2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"/>
                <a:gd name="T52" fmla="*/ 0 h 268"/>
                <a:gd name="T53" fmla="*/ 164 w 164"/>
                <a:gd name="T54" fmla="*/ 268 h 2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9" name="Freeform 44"/>
            <p:cNvSpPr>
              <a:spLocks noChangeArrowheads="1"/>
            </p:cNvSpPr>
            <p:nvPr/>
          </p:nvSpPr>
          <p:spPr bwMode="auto">
            <a:xfrm>
              <a:off x="6695893" y="2643152"/>
              <a:ext cx="81357" cy="92451"/>
            </a:xfrm>
            <a:custGeom>
              <a:avLst/>
              <a:gdLst>
                <a:gd name="T0" fmla="*/ 35748 w 66"/>
                <a:gd name="T1" fmla="*/ 0 h 81"/>
                <a:gd name="T2" fmla="*/ 30817 w 66"/>
                <a:gd name="T3" fmla="*/ 68482 h 81"/>
                <a:gd name="T4" fmla="*/ 35748 w 66"/>
                <a:gd name="T5" fmla="*/ 86744 h 81"/>
                <a:gd name="T6" fmla="*/ 50540 w 66"/>
                <a:gd name="T7" fmla="*/ 91310 h 81"/>
                <a:gd name="T8" fmla="*/ 70263 w 66"/>
                <a:gd name="T9" fmla="*/ 86744 h 81"/>
                <a:gd name="T10" fmla="*/ 35748 w 66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81"/>
                <a:gd name="T20" fmla="*/ 66 w 66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0" name="Freeform 45"/>
            <p:cNvSpPr>
              <a:spLocks noChangeArrowheads="1"/>
            </p:cNvSpPr>
            <p:nvPr/>
          </p:nvSpPr>
          <p:spPr bwMode="auto">
            <a:xfrm>
              <a:off x="7242556" y="2742091"/>
              <a:ext cx="182697" cy="277354"/>
            </a:xfrm>
            <a:custGeom>
              <a:avLst/>
              <a:gdLst>
                <a:gd name="T0" fmla="*/ 118506 w 148"/>
                <a:gd name="T1" fmla="*/ 0 h 244"/>
                <a:gd name="T2" fmla="*/ 74066 w 148"/>
                <a:gd name="T3" fmla="*/ 95483 h 244"/>
                <a:gd name="T4" fmla="*/ 44440 w 148"/>
                <a:gd name="T5" fmla="*/ 104576 h 244"/>
                <a:gd name="T6" fmla="*/ 14813 w 148"/>
                <a:gd name="T7" fmla="*/ 122763 h 244"/>
                <a:gd name="T8" fmla="*/ 49378 w 148"/>
                <a:gd name="T9" fmla="*/ 213699 h 244"/>
                <a:gd name="T10" fmla="*/ 64191 w 148"/>
                <a:gd name="T11" fmla="*/ 254620 h 244"/>
                <a:gd name="T12" fmla="*/ 74066 w 148"/>
                <a:gd name="T13" fmla="*/ 268260 h 244"/>
                <a:gd name="T14" fmla="*/ 103693 w 148"/>
                <a:gd name="T15" fmla="*/ 277354 h 244"/>
                <a:gd name="T16" fmla="*/ 118506 w 148"/>
                <a:gd name="T17" fmla="*/ 222793 h 244"/>
                <a:gd name="T18" fmla="*/ 153070 w 148"/>
                <a:gd name="T19" fmla="*/ 190965 h 244"/>
                <a:gd name="T20" fmla="*/ 138257 w 148"/>
                <a:gd name="T21" fmla="*/ 77295 h 244"/>
                <a:gd name="T22" fmla="*/ 172821 w 148"/>
                <a:gd name="T23" fmla="*/ 54561 h 244"/>
                <a:gd name="T24" fmla="*/ 138257 w 148"/>
                <a:gd name="T25" fmla="*/ 22734 h 244"/>
                <a:gd name="T26" fmla="*/ 118506 w 148"/>
                <a:gd name="T27" fmla="*/ 0 h 2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"/>
                <a:gd name="T43" fmla="*/ 0 h 244"/>
                <a:gd name="T44" fmla="*/ 148 w 148"/>
                <a:gd name="T45" fmla="*/ 244 h 2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1" name="Freeform 46"/>
            <p:cNvSpPr>
              <a:spLocks noChangeArrowheads="1"/>
            </p:cNvSpPr>
            <p:nvPr/>
          </p:nvSpPr>
          <p:spPr bwMode="auto">
            <a:xfrm>
              <a:off x="7088406" y="2656128"/>
              <a:ext cx="118467" cy="207610"/>
            </a:xfrm>
            <a:custGeom>
              <a:avLst/>
              <a:gdLst>
                <a:gd name="T0" fmla="*/ 59234 w 96"/>
                <a:gd name="T1" fmla="*/ 2269 h 183"/>
                <a:gd name="T2" fmla="*/ 62936 w 96"/>
                <a:gd name="T3" fmla="*/ 39707 h 183"/>
                <a:gd name="T4" fmla="*/ 74042 w 96"/>
                <a:gd name="T5" fmla="*/ 70338 h 183"/>
                <a:gd name="T6" fmla="*/ 76510 w 96"/>
                <a:gd name="T7" fmla="*/ 104372 h 183"/>
                <a:gd name="T8" fmla="*/ 83914 w 96"/>
                <a:gd name="T9" fmla="*/ 119120 h 183"/>
                <a:gd name="T10" fmla="*/ 87616 w 96"/>
                <a:gd name="T11" fmla="*/ 142945 h 183"/>
                <a:gd name="T12" fmla="*/ 70340 w 96"/>
                <a:gd name="T13" fmla="*/ 105507 h 183"/>
                <a:gd name="T14" fmla="*/ 43191 w 96"/>
                <a:gd name="T15" fmla="*/ 88490 h 183"/>
                <a:gd name="T16" fmla="*/ 6170 w 96"/>
                <a:gd name="T17" fmla="*/ 94162 h 183"/>
                <a:gd name="T18" fmla="*/ 9872 w 96"/>
                <a:gd name="T19" fmla="*/ 115717 h 183"/>
                <a:gd name="T20" fmla="*/ 50595 w 96"/>
                <a:gd name="T21" fmla="*/ 129331 h 183"/>
                <a:gd name="T22" fmla="*/ 70340 w 96"/>
                <a:gd name="T23" fmla="*/ 153155 h 183"/>
                <a:gd name="T24" fmla="*/ 87616 w 96"/>
                <a:gd name="T25" fmla="*/ 153155 h 183"/>
                <a:gd name="T26" fmla="*/ 96254 w 96"/>
                <a:gd name="T27" fmla="*/ 170172 h 183"/>
                <a:gd name="T28" fmla="*/ 118467 w 96"/>
                <a:gd name="T29" fmla="*/ 203072 h 183"/>
                <a:gd name="T30" fmla="*/ 99957 w 96"/>
                <a:gd name="T31" fmla="*/ 142945 h 183"/>
                <a:gd name="T32" fmla="*/ 98723 w 96"/>
                <a:gd name="T33" fmla="*/ 105507 h 183"/>
                <a:gd name="T34" fmla="*/ 87616 w 96"/>
                <a:gd name="T35" fmla="*/ 71472 h 183"/>
                <a:gd name="T36" fmla="*/ 77744 w 96"/>
                <a:gd name="T37" fmla="*/ 46514 h 183"/>
                <a:gd name="T38" fmla="*/ 70340 w 96"/>
                <a:gd name="T39" fmla="*/ 22690 h 183"/>
                <a:gd name="T40" fmla="*/ 59234 w 96"/>
                <a:gd name="T41" fmla="*/ 2269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83"/>
                <a:gd name="T65" fmla="*/ 96 w 96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2" name="Freeform 47"/>
            <p:cNvSpPr>
              <a:spLocks noChangeArrowheads="1"/>
            </p:cNvSpPr>
            <p:nvPr/>
          </p:nvSpPr>
          <p:spPr bwMode="auto">
            <a:xfrm>
              <a:off x="7168335" y="2823189"/>
              <a:ext cx="65657" cy="197878"/>
            </a:xfrm>
            <a:custGeom>
              <a:avLst/>
              <a:gdLst>
                <a:gd name="T0" fmla="*/ 7295 w 54"/>
                <a:gd name="T1" fmla="*/ 0 h 175"/>
                <a:gd name="T2" fmla="*/ 0 w 54"/>
                <a:gd name="T3" fmla="*/ 28268 h 175"/>
                <a:gd name="T4" fmla="*/ 10943 w 54"/>
                <a:gd name="T5" fmla="*/ 61059 h 175"/>
                <a:gd name="T6" fmla="*/ 21886 w 54"/>
                <a:gd name="T7" fmla="*/ 106289 h 175"/>
                <a:gd name="T8" fmla="*/ 41340 w 54"/>
                <a:gd name="T9" fmla="*/ 145864 h 175"/>
                <a:gd name="T10" fmla="*/ 65657 w 54"/>
                <a:gd name="T11" fmla="*/ 197878 h 175"/>
                <a:gd name="T12" fmla="*/ 48635 w 54"/>
                <a:gd name="T13" fmla="*/ 130034 h 175"/>
                <a:gd name="T14" fmla="*/ 41340 w 54"/>
                <a:gd name="T15" fmla="*/ 105158 h 175"/>
                <a:gd name="T16" fmla="*/ 34044 w 54"/>
                <a:gd name="T17" fmla="*/ 68975 h 175"/>
                <a:gd name="T18" fmla="*/ 30397 w 54"/>
                <a:gd name="T19" fmla="*/ 52014 h 175"/>
                <a:gd name="T20" fmla="*/ 19454 w 54"/>
                <a:gd name="T21" fmla="*/ 41837 h 175"/>
                <a:gd name="T22" fmla="*/ 7295 w 54"/>
                <a:gd name="T23" fmla="*/ 0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75"/>
                <a:gd name="T38" fmla="*/ 54 w 54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3" name="Freeform 48"/>
            <p:cNvSpPr>
              <a:spLocks noChangeArrowheads="1"/>
            </p:cNvSpPr>
            <p:nvPr/>
          </p:nvSpPr>
          <p:spPr bwMode="auto">
            <a:xfrm>
              <a:off x="7242556" y="3030798"/>
              <a:ext cx="107049" cy="81098"/>
            </a:xfrm>
            <a:custGeom>
              <a:avLst/>
              <a:gdLst>
                <a:gd name="T0" fmla="*/ 2490 w 86"/>
                <a:gd name="T1" fmla="*/ 0 h 73"/>
                <a:gd name="T2" fmla="*/ 9958 w 86"/>
                <a:gd name="T3" fmla="*/ 37772 h 73"/>
                <a:gd name="T4" fmla="*/ 28629 w 86"/>
                <a:gd name="T5" fmla="*/ 47770 h 73"/>
                <a:gd name="T6" fmla="*/ 59748 w 86"/>
                <a:gd name="T7" fmla="*/ 54436 h 73"/>
                <a:gd name="T8" fmla="*/ 77175 w 86"/>
                <a:gd name="T9" fmla="*/ 63323 h 73"/>
                <a:gd name="T10" fmla="*/ 92112 w 86"/>
                <a:gd name="T11" fmla="*/ 73321 h 73"/>
                <a:gd name="T12" fmla="*/ 107049 w 86"/>
                <a:gd name="T13" fmla="*/ 76654 h 73"/>
                <a:gd name="T14" fmla="*/ 89622 w 86"/>
                <a:gd name="T15" fmla="*/ 43326 h 73"/>
                <a:gd name="T16" fmla="*/ 78420 w 86"/>
                <a:gd name="T17" fmla="*/ 24440 h 73"/>
                <a:gd name="T18" fmla="*/ 44811 w 86"/>
                <a:gd name="T19" fmla="*/ 26662 h 73"/>
                <a:gd name="T20" fmla="*/ 29874 w 86"/>
                <a:gd name="T21" fmla="*/ 21108 h 73"/>
                <a:gd name="T22" fmla="*/ 7469 w 86"/>
                <a:gd name="T23" fmla="*/ 0 h 73"/>
                <a:gd name="T24" fmla="*/ 2490 w 86"/>
                <a:gd name="T25" fmla="*/ 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73"/>
                <a:gd name="T41" fmla="*/ 86 w 86"/>
                <a:gd name="T42" fmla="*/ 73 h 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4" name="Freeform 49"/>
            <p:cNvSpPr>
              <a:spLocks noChangeArrowheads="1"/>
            </p:cNvSpPr>
            <p:nvPr/>
          </p:nvSpPr>
          <p:spPr bwMode="auto">
            <a:xfrm>
              <a:off x="7413834" y="2886444"/>
              <a:ext cx="135595" cy="176793"/>
            </a:xfrm>
            <a:custGeom>
              <a:avLst/>
              <a:gdLst>
                <a:gd name="T0" fmla="*/ 119715 w 111"/>
                <a:gd name="T1" fmla="*/ 0 h 156"/>
                <a:gd name="T2" fmla="*/ 91618 w 111"/>
                <a:gd name="T3" fmla="*/ 11333 h 156"/>
                <a:gd name="T4" fmla="*/ 28096 w 111"/>
                <a:gd name="T5" fmla="*/ 16999 h 156"/>
                <a:gd name="T6" fmla="*/ 17102 w 111"/>
                <a:gd name="T7" fmla="*/ 37399 h 156"/>
                <a:gd name="T8" fmla="*/ 13437 w 111"/>
                <a:gd name="T9" fmla="*/ 69131 h 156"/>
                <a:gd name="T10" fmla="*/ 17102 w 111"/>
                <a:gd name="T11" fmla="*/ 84997 h 156"/>
                <a:gd name="T12" fmla="*/ 3665 w 111"/>
                <a:gd name="T13" fmla="*/ 99729 h 156"/>
                <a:gd name="T14" fmla="*/ 17102 w 111"/>
                <a:gd name="T15" fmla="*/ 123528 h 156"/>
                <a:gd name="T16" fmla="*/ 28096 w 111"/>
                <a:gd name="T17" fmla="*/ 140528 h 156"/>
                <a:gd name="T18" fmla="*/ 18324 w 111"/>
                <a:gd name="T19" fmla="*/ 163194 h 156"/>
                <a:gd name="T20" fmla="*/ 29318 w 111"/>
                <a:gd name="T21" fmla="*/ 176793 h 156"/>
                <a:gd name="T22" fmla="*/ 51306 w 111"/>
                <a:gd name="T23" fmla="*/ 163194 h 156"/>
                <a:gd name="T24" fmla="*/ 61079 w 111"/>
                <a:gd name="T25" fmla="*/ 105396 h 156"/>
                <a:gd name="T26" fmla="*/ 68408 w 111"/>
                <a:gd name="T27" fmla="*/ 142794 h 156"/>
                <a:gd name="T28" fmla="*/ 79402 w 111"/>
                <a:gd name="T29" fmla="*/ 164327 h 156"/>
                <a:gd name="T30" fmla="*/ 75738 w 111"/>
                <a:gd name="T31" fmla="*/ 126928 h 156"/>
                <a:gd name="T32" fmla="*/ 87954 w 111"/>
                <a:gd name="T33" fmla="*/ 82730 h 156"/>
                <a:gd name="T34" fmla="*/ 84289 w 111"/>
                <a:gd name="T35" fmla="*/ 57798 h 156"/>
                <a:gd name="T36" fmla="*/ 65965 w 111"/>
                <a:gd name="T37" fmla="*/ 67997 h 156"/>
                <a:gd name="T38" fmla="*/ 42755 w 111"/>
                <a:gd name="T39" fmla="*/ 61198 h 156"/>
                <a:gd name="T40" fmla="*/ 50085 w 111"/>
                <a:gd name="T41" fmla="*/ 40798 h 156"/>
                <a:gd name="T42" fmla="*/ 75738 w 111"/>
                <a:gd name="T43" fmla="*/ 38532 h 156"/>
                <a:gd name="T44" fmla="*/ 95283 w 111"/>
                <a:gd name="T45" fmla="*/ 44198 h 156"/>
                <a:gd name="T46" fmla="*/ 119715 w 111"/>
                <a:gd name="T47" fmla="*/ 33999 h 156"/>
                <a:gd name="T48" fmla="*/ 135595 w 111"/>
                <a:gd name="T49" fmla="*/ 14733 h 156"/>
                <a:gd name="T50" fmla="*/ 119715 w 111"/>
                <a:gd name="T51" fmla="*/ 0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56"/>
                <a:gd name="T80" fmla="*/ 111 w 111"/>
                <a:gd name="T81" fmla="*/ 156 h 1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5" name="Freeform 50"/>
            <p:cNvSpPr>
              <a:spLocks noChangeArrowheads="1"/>
            </p:cNvSpPr>
            <p:nvPr/>
          </p:nvSpPr>
          <p:spPr bwMode="auto">
            <a:xfrm>
              <a:off x="7368160" y="2252262"/>
              <a:ext cx="35683" cy="108671"/>
            </a:xfrm>
            <a:custGeom>
              <a:avLst/>
              <a:gdLst>
                <a:gd name="T0" fmla="*/ 14273 w 30"/>
                <a:gd name="T1" fmla="*/ 0 h 94"/>
                <a:gd name="T2" fmla="*/ 0 w 30"/>
                <a:gd name="T3" fmla="*/ 18497 h 94"/>
                <a:gd name="T4" fmla="*/ 7137 w 30"/>
                <a:gd name="T5" fmla="*/ 42775 h 94"/>
                <a:gd name="T6" fmla="*/ 1189 w 30"/>
                <a:gd name="T7" fmla="*/ 70521 h 94"/>
                <a:gd name="T8" fmla="*/ 19031 w 30"/>
                <a:gd name="T9" fmla="*/ 108671 h 94"/>
                <a:gd name="T10" fmla="*/ 35683 w 30"/>
                <a:gd name="T11" fmla="*/ 94798 h 94"/>
                <a:gd name="T12" fmla="*/ 26168 w 30"/>
                <a:gd name="T13" fmla="*/ 70521 h 94"/>
                <a:gd name="T14" fmla="*/ 14273 w 30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94"/>
                <a:gd name="T26" fmla="*/ 30 w 30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6" name="Freeform 51"/>
            <p:cNvSpPr>
              <a:spLocks noChangeArrowheads="1"/>
            </p:cNvSpPr>
            <p:nvPr/>
          </p:nvSpPr>
          <p:spPr bwMode="auto">
            <a:xfrm>
              <a:off x="7390997" y="2432298"/>
              <a:ext cx="99912" cy="180037"/>
            </a:xfrm>
            <a:custGeom>
              <a:avLst/>
              <a:gdLst>
                <a:gd name="T0" fmla="*/ 14802 w 81"/>
                <a:gd name="T1" fmla="*/ 2279 h 158"/>
                <a:gd name="T2" fmla="*/ 0 w 81"/>
                <a:gd name="T3" fmla="*/ 22789 h 158"/>
                <a:gd name="T4" fmla="*/ 9868 w 81"/>
                <a:gd name="T5" fmla="*/ 55834 h 158"/>
                <a:gd name="T6" fmla="*/ 7401 w 81"/>
                <a:gd name="T7" fmla="*/ 121924 h 158"/>
                <a:gd name="T8" fmla="*/ 20969 w 81"/>
                <a:gd name="T9" fmla="*/ 117366 h 158"/>
                <a:gd name="T10" fmla="*/ 24670 w 81"/>
                <a:gd name="T11" fmla="*/ 131040 h 158"/>
                <a:gd name="T12" fmla="*/ 35771 w 81"/>
                <a:gd name="T13" fmla="*/ 139016 h 158"/>
                <a:gd name="T14" fmla="*/ 46872 w 81"/>
                <a:gd name="T15" fmla="*/ 159526 h 158"/>
                <a:gd name="T16" fmla="*/ 59207 w 81"/>
                <a:gd name="T17" fmla="*/ 145853 h 158"/>
                <a:gd name="T18" fmla="*/ 80176 w 81"/>
                <a:gd name="T19" fmla="*/ 152690 h 158"/>
                <a:gd name="T20" fmla="*/ 77709 w 81"/>
                <a:gd name="T21" fmla="*/ 124203 h 158"/>
                <a:gd name="T22" fmla="*/ 59207 w 81"/>
                <a:gd name="T23" fmla="*/ 118505 h 158"/>
                <a:gd name="T24" fmla="*/ 48106 w 81"/>
                <a:gd name="T25" fmla="*/ 103692 h 158"/>
                <a:gd name="T26" fmla="*/ 40705 w 81"/>
                <a:gd name="T27" fmla="*/ 83182 h 158"/>
                <a:gd name="T28" fmla="*/ 50573 w 81"/>
                <a:gd name="T29" fmla="*/ 60392 h 158"/>
                <a:gd name="T30" fmla="*/ 43172 w 81"/>
                <a:gd name="T31" fmla="*/ 39882 h 158"/>
                <a:gd name="T32" fmla="*/ 51806 w 81"/>
                <a:gd name="T33" fmla="*/ 22789 h 158"/>
                <a:gd name="T34" fmla="*/ 35771 w 81"/>
                <a:gd name="T35" fmla="*/ 4558 h 158"/>
                <a:gd name="T36" fmla="*/ 22203 w 81"/>
                <a:gd name="T37" fmla="*/ 7976 h 158"/>
                <a:gd name="T38" fmla="*/ 14802 w 81"/>
                <a:gd name="T39" fmla="*/ 2279 h 1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158"/>
                <a:gd name="T62" fmla="*/ 81 w 81"/>
                <a:gd name="T63" fmla="*/ 158 h 1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7" name="Freeform 52"/>
            <p:cNvSpPr>
              <a:spLocks noChangeArrowheads="1"/>
            </p:cNvSpPr>
            <p:nvPr/>
          </p:nvSpPr>
          <p:spPr bwMode="auto">
            <a:xfrm>
              <a:off x="7460936" y="2669104"/>
              <a:ext cx="105622" cy="120025"/>
            </a:xfrm>
            <a:custGeom>
              <a:avLst/>
              <a:gdLst>
                <a:gd name="T0" fmla="*/ 64616 w 85"/>
                <a:gd name="T1" fmla="*/ 0 h 105"/>
                <a:gd name="T2" fmla="*/ 54675 w 85"/>
                <a:gd name="T3" fmla="*/ 20576 h 105"/>
                <a:gd name="T4" fmla="*/ 39764 w 85"/>
                <a:gd name="T5" fmla="*/ 34293 h 105"/>
                <a:gd name="T6" fmla="*/ 19882 w 85"/>
                <a:gd name="T7" fmla="*/ 40008 h 105"/>
                <a:gd name="T8" fmla="*/ 9941 w 85"/>
                <a:gd name="T9" fmla="*/ 54869 h 105"/>
                <a:gd name="T10" fmla="*/ 4970 w 85"/>
                <a:gd name="T11" fmla="*/ 84589 h 105"/>
                <a:gd name="T12" fmla="*/ 16154 w 85"/>
                <a:gd name="T13" fmla="*/ 81160 h 105"/>
                <a:gd name="T14" fmla="*/ 31065 w 85"/>
                <a:gd name="T15" fmla="*/ 70872 h 105"/>
                <a:gd name="T16" fmla="*/ 42249 w 85"/>
                <a:gd name="T17" fmla="*/ 78874 h 105"/>
                <a:gd name="T18" fmla="*/ 72071 w 85"/>
                <a:gd name="T19" fmla="*/ 113166 h 105"/>
                <a:gd name="T20" fmla="*/ 88225 w 85"/>
                <a:gd name="T21" fmla="*/ 82303 h 105"/>
                <a:gd name="T22" fmla="*/ 105622 w 85"/>
                <a:gd name="T23" fmla="*/ 77730 h 105"/>
                <a:gd name="T24" fmla="*/ 91953 w 85"/>
                <a:gd name="T25" fmla="*/ 44581 h 105"/>
                <a:gd name="T26" fmla="*/ 64616 w 85"/>
                <a:gd name="T27" fmla="*/ 0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5"/>
                <a:gd name="T43" fmla="*/ 0 h 105"/>
                <a:gd name="T44" fmla="*/ 85 w 85"/>
                <a:gd name="T45" fmla="*/ 105 h 1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8" name="Freeform 53"/>
            <p:cNvSpPr>
              <a:spLocks noChangeArrowheads="1"/>
            </p:cNvSpPr>
            <p:nvPr/>
          </p:nvSpPr>
          <p:spPr bwMode="auto">
            <a:xfrm>
              <a:off x="7586539" y="2883201"/>
              <a:ext cx="47102" cy="74610"/>
            </a:xfrm>
            <a:custGeom>
              <a:avLst/>
              <a:gdLst>
                <a:gd name="T0" fmla="*/ 7437 w 38"/>
                <a:gd name="T1" fmla="*/ 30522 h 66"/>
                <a:gd name="T2" fmla="*/ 32228 w 38"/>
                <a:gd name="T3" fmla="*/ 74610 h 66"/>
                <a:gd name="T4" fmla="*/ 37186 w 38"/>
                <a:gd name="T5" fmla="*/ 58784 h 66"/>
                <a:gd name="T6" fmla="*/ 47102 w 38"/>
                <a:gd name="T7" fmla="*/ 45218 h 66"/>
                <a:gd name="T8" fmla="*/ 37186 w 38"/>
                <a:gd name="T9" fmla="*/ 28261 h 66"/>
                <a:gd name="T10" fmla="*/ 24791 w 38"/>
                <a:gd name="T11" fmla="*/ 14696 h 66"/>
                <a:gd name="T12" fmla="*/ 13635 w 38"/>
                <a:gd name="T13" fmla="*/ 1130 h 66"/>
                <a:gd name="T14" fmla="*/ 2479 w 38"/>
                <a:gd name="T15" fmla="*/ 13565 h 66"/>
                <a:gd name="T16" fmla="*/ 7437 w 38"/>
                <a:gd name="T17" fmla="*/ 30522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66"/>
                <a:gd name="T29" fmla="*/ 38 w 38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9" name="Freeform 54"/>
            <p:cNvSpPr>
              <a:spLocks noChangeArrowheads="1"/>
            </p:cNvSpPr>
            <p:nvPr/>
          </p:nvSpPr>
          <p:spPr bwMode="auto">
            <a:xfrm>
              <a:off x="7559421" y="3008091"/>
              <a:ext cx="29973" cy="25951"/>
            </a:xfrm>
            <a:custGeom>
              <a:avLst/>
              <a:gdLst>
                <a:gd name="T0" fmla="*/ 0 w 24"/>
                <a:gd name="T1" fmla="*/ 0 h 23"/>
                <a:gd name="T2" fmla="*/ 7493 w 24"/>
                <a:gd name="T3" fmla="*/ 25951 h 23"/>
                <a:gd name="T4" fmla="*/ 29973 w 24"/>
                <a:gd name="T5" fmla="*/ 12411 h 23"/>
                <a:gd name="T6" fmla="*/ 0 w 2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0" name="Freeform 55"/>
            <p:cNvSpPr>
              <a:spLocks noChangeArrowheads="1"/>
            </p:cNvSpPr>
            <p:nvPr/>
          </p:nvSpPr>
          <p:spPr bwMode="auto">
            <a:xfrm>
              <a:off x="7603667" y="2991872"/>
              <a:ext cx="74220" cy="56768"/>
            </a:xfrm>
            <a:custGeom>
              <a:avLst/>
              <a:gdLst>
                <a:gd name="T0" fmla="*/ 11133 w 60"/>
                <a:gd name="T1" fmla="*/ 0 h 49"/>
                <a:gd name="T2" fmla="*/ 0 w 60"/>
                <a:gd name="T3" fmla="*/ 20854 h 49"/>
                <a:gd name="T4" fmla="*/ 34636 w 60"/>
                <a:gd name="T5" fmla="*/ 38232 h 49"/>
                <a:gd name="T6" fmla="*/ 51954 w 60"/>
                <a:gd name="T7" fmla="*/ 53292 h 49"/>
                <a:gd name="T8" fmla="*/ 74220 w 60"/>
                <a:gd name="T9" fmla="*/ 48658 h 49"/>
                <a:gd name="T10" fmla="*/ 60613 w 60"/>
                <a:gd name="T11" fmla="*/ 27805 h 49"/>
                <a:gd name="T12" fmla="*/ 34636 w 60"/>
                <a:gd name="T13" fmla="*/ 3476 h 49"/>
                <a:gd name="T14" fmla="*/ 23503 w 60"/>
                <a:gd name="T15" fmla="*/ 18536 h 49"/>
                <a:gd name="T16" fmla="*/ 11133 w 60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49"/>
                <a:gd name="T29" fmla="*/ 60 w 60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1" name="Freeform 56"/>
            <p:cNvSpPr>
              <a:spLocks noChangeArrowheads="1"/>
            </p:cNvSpPr>
            <p:nvPr/>
          </p:nvSpPr>
          <p:spPr bwMode="auto">
            <a:xfrm>
              <a:off x="7717853" y="3098920"/>
              <a:ext cx="38537" cy="50281"/>
            </a:xfrm>
            <a:custGeom>
              <a:avLst/>
              <a:gdLst>
                <a:gd name="T0" fmla="*/ 33720 w 32"/>
                <a:gd name="T1" fmla="*/ 0 h 44"/>
                <a:gd name="T2" fmla="*/ 12043 w 32"/>
                <a:gd name="T3" fmla="*/ 12570 h 44"/>
                <a:gd name="T4" fmla="*/ 14451 w 32"/>
                <a:gd name="T5" fmla="*/ 36568 h 44"/>
                <a:gd name="T6" fmla="*/ 28903 w 32"/>
                <a:gd name="T7" fmla="*/ 41139 h 44"/>
                <a:gd name="T8" fmla="*/ 33720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2" name="Freeform 57"/>
            <p:cNvSpPr>
              <a:spLocks noChangeArrowheads="1"/>
            </p:cNvSpPr>
            <p:nvPr/>
          </p:nvSpPr>
          <p:spPr bwMode="auto">
            <a:xfrm>
              <a:off x="8156040" y="3035665"/>
              <a:ext cx="75648" cy="71365"/>
            </a:xfrm>
            <a:custGeom>
              <a:avLst/>
              <a:gdLst>
                <a:gd name="T0" fmla="*/ 8681 w 61"/>
                <a:gd name="T1" fmla="*/ 0 h 63"/>
                <a:gd name="T2" fmla="*/ 0 w 61"/>
                <a:gd name="T3" fmla="*/ 15859 h 63"/>
                <a:gd name="T4" fmla="*/ 29763 w 61"/>
                <a:gd name="T5" fmla="*/ 39647 h 63"/>
                <a:gd name="T6" fmla="*/ 44645 w 61"/>
                <a:gd name="T7" fmla="*/ 61170 h 63"/>
                <a:gd name="T8" fmla="*/ 57046 w 61"/>
                <a:gd name="T9" fmla="*/ 71365 h 63"/>
                <a:gd name="T10" fmla="*/ 75648 w 61"/>
                <a:gd name="T11" fmla="*/ 63436 h 63"/>
                <a:gd name="T12" fmla="*/ 40924 w 61"/>
                <a:gd name="T13" fmla="*/ 19257 h 63"/>
                <a:gd name="T14" fmla="*/ 8681 w 61"/>
                <a:gd name="T15" fmla="*/ 0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"/>
                <a:gd name="T25" fmla="*/ 0 h 63"/>
                <a:gd name="T26" fmla="*/ 61 w 61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3" name="Freeform 58"/>
            <p:cNvSpPr>
              <a:spLocks noChangeArrowheads="1"/>
            </p:cNvSpPr>
            <p:nvPr/>
          </p:nvSpPr>
          <p:spPr bwMode="auto">
            <a:xfrm>
              <a:off x="7503755" y="3124872"/>
              <a:ext cx="75648" cy="76232"/>
            </a:xfrm>
            <a:custGeom>
              <a:avLst/>
              <a:gdLst>
                <a:gd name="T0" fmla="*/ 34724 w 61"/>
                <a:gd name="T1" fmla="*/ 7965 h 67"/>
                <a:gd name="T2" fmla="*/ 37204 w 61"/>
                <a:gd name="T3" fmla="*/ 38685 h 67"/>
                <a:gd name="T4" fmla="*/ 19842 w 61"/>
                <a:gd name="T5" fmla="*/ 48925 h 67"/>
                <a:gd name="T6" fmla="*/ 27283 w 61"/>
                <a:gd name="T7" fmla="*/ 76232 h 67"/>
                <a:gd name="T8" fmla="*/ 59526 w 61"/>
                <a:gd name="T9" fmla="*/ 65992 h 67"/>
                <a:gd name="T10" fmla="*/ 74408 w 61"/>
                <a:gd name="T11" fmla="*/ 53476 h 67"/>
                <a:gd name="T12" fmla="*/ 63247 w 61"/>
                <a:gd name="T13" fmla="*/ 31858 h 67"/>
                <a:gd name="T14" fmla="*/ 70687 w 61"/>
                <a:gd name="T15" fmla="*/ 15929 h 67"/>
                <a:gd name="T16" fmla="*/ 68207 w 61"/>
                <a:gd name="T17" fmla="*/ 2276 h 67"/>
                <a:gd name="T18" fmla="*/ 57046 w 61"/>
                <a:gd name="T19" fmla="*/ 4551 h 67"/>
                <a:gd name="T20" fmla="*/ 63247 w 61"/>
                <a:gd name="T21" fmla="*/ 5689 h 67"/>
                <a:gd name="T22" fmla="*/ 60766 w 61"/>
                <a:gd name="T23" fmla="*/ 18205 h 67"/>
                <a:gd name="T24" fmla="*/ 53326 w 61"/>
                <a:gd name="T25" fmla="*/ 26169 h 67"/>
                <a:gd name="T26" fmla="*/ 34724 w 61"/>
                <a:gd name="T27" fmla="*/ 7965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1"/>
                <a:gd name="T43" fmla="*/ 0 h 67"/>
                <a:gd name="T44" fmla="*/ 61 w 61"/>
                <a:gd name="T45" fmla="*/ 67 h 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4" name="Freeform 59"/>
            <p:cNvSpPr>
              <a:spLocks noChangeArrowheads="1"/>
            </p:cNvSpPr>
            <p:nvPr/>
          </p:nvSpPr>
          <p:spPr bwMode="auto">
            <a:xfrm>
              <a:off x="7423826" y="3154066"/>
              <a:ext cx="52811" cy="40548"/>
            </a:xfrm>
            <a:custGeom>
              <a:avLst/>
              <a:gdLst>
                <a:gd name="T0" fmla="*/ 25791 w 43"/>
                <a:gd name="T1" fmla="*/ 3379 h 36"/>
                <a:gd name="T2" fmla="*/ 7369 w 43"/>
                <a:gd name="T3" fmla="*/ 6758 h 36"/>
                <a:gd name="T4" fmla="*/ 40529 w 43"/>
                <a:gd name="T5" fmla="*/ 40548 h 36"/>
                <a:gd name="T6" fmla="*/ 51583 w 43"/>
                <a:gd name="T7" fmla="*/ 33790 h 36"/>
                <a:gd name="T8" fmla="*/ 25791 w 43"/>
                <a:gd name="T9" fmla="*/ 3379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5" name="Freeform 60"/>
            <p:cNvSpPr>
              <a:spLocks noChangeArrowheads="1"/>
            </p:cNvSpPr>
            <p:nvPr/>
          </p:nvSpPr>
          <p:spPr bwMode="auto">
            <a:xfrm>
              <a:off x="7389569" y="3108652"/>
              <a:ext cx="38537" cy="47036"/>
            </a:xfrm>
            <a:custGeom>
              <a:avLst/>
              <a:gdLst>
                <a:gd name="T0" fmla="*/ 25290 w 32"/>
                <a:gd name="T1" fmla="*/ 0 h 41"/>
                <a:gd name="T2" fmla="*/ 0 w 32"/>
                <a:gd name="T3" fmla="*/ 29828 h 41"/>
                <a:gd name="T4" fmla="*/ 19269 w 32"/>
                <a:gd name="T5" fmla="*/ 27533 h 41"/>
                <a:gd name="T6" fmla="*/ 22881 w 32"/>
                <a:gd name="T7" fmla="*/ 33269 h 41"/>
                <a:gd name="T8" fmla="*/ 19269 w 32"/>
                <a:gd name="T9" fmla="*/ 40153 h 41"/>
                <a:gd name="T10" fmla="*/ 36128 w 32"/>
                <a:gd name="T11" fmla="*/ 24092 h 41"/>
                <a:gd name="T12" fmla="*/ 28903 w 32"/>
                <a:gd name="T13" fmla="*/ 10325 h 41"/>
                <a:gd name="T14" fmla="*/ 25290 w 32"/>
                <a:gd name="T15" fmla="*/ 0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41"/>
                <a:gd name="T26" fmla="*/ 32 w 32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6" name="Freeform 61"/>
            <p:cNvSpPr>
              <a:spLocks noChangeArrowheads="1"/>
            </p:cNvSpPr>
            <p:nvPr/>
          </p:nvSpPr>
          <p:spPr bwMode="auto">
            <a:xfrm>
              <a:off x="7445235" y="3126494"/>
              <a:ext cx="55665" cy="35684"/>
            </a:xfrm>
            <a:custGeom>
              <a:avLst/>
              <a:gdLst>
                <a:gd name="T0" fmla="*/ 25977 w 45"/>
                <a:gd name="T1" fmla="*/ 0 h 32"/>
                <a:gd name="T2" fmla="*/ 0 w 45"/>
                <a:gd name="T3" fmla="*/ 7806 h 32"/>
                <a:gd name="T4" fmla="*/ 33399 w 45"/>
                <a:gd name="T5" fmla="*/ 34569 h 32"/>
                <a:gd name="T6" fmla="*/ 55665 w 45"/>
                <a:gd name="T7" fmla="*/ 26763 h 32"/>
                <a:gd name="T8" fmla="*/ 27214 w 45"/>
                <a:gd name="T9" fmla="*/ 11151 h 32"/>
                <a:gd name="T10" fmla="*/ 25977 w 45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2"/>
                <a:gd name="T20" fmla="*/ 45 w 45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7" name="Freeform 62"/>
            <p:cNvSpPr>
              <a:spLocks noChangeArrowheads="1"/>
            </p:cNvSpPr>
            <p:nvPr/>
          </p:nvSpPr>
          <p:spPr bwMode="auto">
            <a:xfrm>
              <a:off x="7363877" y="2622066"/>
              <a:ext cx="44247" cy="84342"/>
            </a:xfrm>
            <a:custGeom>
              <a:avLst/>
              <a:gdLst>
                <a:gd name="T0" fmla="*/ 37926 w 35"/>
                <a:gd name="T1" fmla="*/ 0 h 74"/>
                <a:gd name="T2" fmla="*/ 26548 w 35"/>
                <a:gd name="T3" fmla="*/ 17096 h 74"/>
                <a:gd name="T4" fmla="*/ 11378 w 35"/>
                <a:gd name="T5" fmla="*/ 41031 h 74"/>
                <a:gd name="T6" fmla="*/ 0 w 35"/>
                <a:gd name="T7" fmla="*/ 67246 h 74"/>
                <a:gd name="T8" fmla="*/ 10114 w 35"/>
                <a:gd name="T9" fmla="*/ 84342 h 74"/>
                <a:gd name="T10" fmla="*/ 25284 w 35"/>
                <a:gd name="T11" fmla="*/ 67246 h 74"/>
                <a:gd name="T12" fmla="*/ 44247 w 35"/>
                <a:gd name="T13" fmla="*/ 36472 h 74"/>
                <a:gd name="T14" fmla="*/ 37926 w 35"/>
                <a:gd name="T15" fmla="*/ 0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"/>
                <a:gd name="T25" fmla="*/ 0 h 74"/>
                <a:gd name="T26" fmla="*/ 35 w 35"/>
                <a:gd name="T27" fmla="*/ 74 h 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8" name="Freeform 63"/>
            <p:cNvSpPr>
              <a:spLocks noChangeArrowheads="1"/>
            </p:cNvSpPr>
            <p:nvPr/>
          </p:nvSpPr>
          <p:spPr bwMode="auto">
            <a:xfrm>
              <a:off x="7448089" y="2609091"/>
              <a:ext cx="31401" cy="82720"/>
            </a:xfrm>
            <a:custGeom>
              <a:avLst/>
              <a:gdLst>
                <a:gd name="T0" fmla="*/ 16329 w 25"/>
                <a:gd name="T1" fmla="*/ 7932 h 73"/>
                <a:gd name="T2" fmla="*/ 5024 w 25"/>
                <a:gd name="T3" fmla="*/ 9065 h 73"/>
                <a:gd name="T4" fmla="*/ 0 w 25"/>
                <a:gd name="T5" fmla="*/ 24929 h 73"/>
                <a:gd name="T6" fmla="*/ 18841 w 25"/>
                <a:gd name="T7" fmla="*/ 46459 h 73"/>
                <a:gd name="T8" fmla="*/ 31401 w 25"/>
                <a:gd name="T9" fmla="*/ 63456 h 73"/>
                <a:gd name="T10" fmla="*/ 20097 w 25"/>
                <a:gd name="T11" fmla="*/ 22663 h 73"/>
                <a:gd name="T12" fmla="*/ 16329 w 25"/>
                <a:gd name="T13" fmla="*/ 7932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73"/>
                <a:gd name="T23" fmla="*/ 25 w 25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9" name="Freeform 64"/>
            <p:cNvSpPr>
              <a:spLocks noChangeArrowheads="1"/>
            </p:cNvSpPr>
            <p:nvPr/>
          </p:nvSpPr>
          <p:spPr bwMode="auto">
            <a:xfrm>
              <a:off x="7483772" y="2583139"/>
              <a:ext cx="17128" cy="37304"/>
            </a:xfrm>
            <a:custGeom>
              <a:avLst/>
              <a:gdLst>
                <a:gd name="T0" fmla="*/ 13458 w 14"/>
                <a:gd name="T1" fmla="*/ 0 h 33"/>
                <a:gd name="T2" fmla="*/ 1223 w 14"/>
                <a:gd name="T3" fmla="*/ 11304 h 33"/>
                <a:gd name="T4" fmla="*/ 13458 w 14"/>
                <a:gd name="T5" fmla="*/ 28261 h 33"/>
                <a:gd name="T6" fmla="*/ 13458 w 14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33"/>
                <a:gd name="T14" fmla="*/ 14 w 1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0" name="Freeform 65"/>
            <p:cNvSpPr>
              <a:spLocks noChangeArrowheads="1"/>
            </p:cNvSpPr>
            <p:nvPr/>
          </p:nvSpPr>
          <p:spPr bwMode="auto">
            <a:xfrm>
              <a:off x="7500901" y="2600982"/>
              <a:ext cx="34256" cy="72988"/>
            </a:xfrm>
            <a:custGeom>
              <a:avLst/>
              <a:gdLst>
                <a:gd name="T0" fmla="*/ 6117 w 28"/>
                <a:gd name="T1" fmla="*/ 0 h 64"/>
                <a:gd name="T2" fmla="*/ 13458 w 28"/>
                <a:gd name="T3" fmla="*/ 15966 h 64"/>
                <a:gd name="T4" fmla="*/ 24469 w 28"/>
                <a:gd name="T5" fmla="*/ 23949 h 64"/>
                <a:gd name="T6" fmla="*/ 9787 w 28"/>
                <a:gd name="T7" fmla="*/ 44477 h 64"/>
                <a:gd name="T8" fmla="*/ 0 w 28"/>
                <a:gd name="T9" fmla="*/ 63865 h 64"/>
                <a:gd name="T10" fmla="*/ 13458 w 28"/>
                <a:gd name="T11" fmla="*/ 65005 h 64"/>
                <a:gd name="T12" fmla="*/ 31809 w 28"/>
                <a:gd name="T13" fmla="*/ 29651 h 64"/>
                <a:gd name="T14" fmla="*/ 6117 w 2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64"/>
                <a:gd name="T26" fmla="*/ 28 w 28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1" name="Freeform 66"/>
            <p:cNvSpPr>
              <a:spLocks noChangeArrowheads="1"/>
            </p:cNvSpPr>
            <p:nvPr/>
          </p:nvSpPr>
          <p:spPr bwMode="auto">
            <a:xfrm>
              <a:off x="7058431" y="2706408"/>
              <a:ext cx="19982" cy="40548"/>
            </a:xfrm>
            <a:custGeom>
              <a:avLst/>
              <a:gdLst>
                <a:gd name="T0" fmla="*/ 17484 w 16"/>
                <a:gd name="T1" fmla="*/ 3379 h 36"/>
                <a:gd name="T2" fmla="*/ 0 w 16"/>
                <a:gd name="T3" fmla="*/ 7884 h 36"/>
                <a:gd name="T4" fmla="*/ 9991 w 16"/>
                <a:gd name="T5" fmla="*/ 24779 h 36"/>
                <a:gd name="T6" fmla="*/ 17484 w 16"/>
                <a:gd name="T7" fmla="*/ 3379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36"/>
                <a:gd name="T14" fmla="*/ 16 w 16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2" name="Freeform 67"/>
            <p:cNvSpPr>
              <a:spLocks noChangeArrowheads="1"/>
            </p:cNvSpPr>
            <p:nvPr/>
          </p:nvSpPr>
          <p:spPr bwMode="auto">
            <a:xfrm>
              <a:off x="7042731" y="2670725"/>
              <a:ext cx="15701" cy="22707"/>
            </a:xfrm>
            <a:custGeom>
              <a:avLst/>
              <a:gdLst>
                <a:gd name="T0" fmla="*/ 12078 w 13"/>
                <a:gd name="T1" fmla="*/ 5677 h 20"/>
                <a:gd name="T2" fmla="*/ 1208 w 13"/>
                <a:gd name="T3" fmla="*/ 12489 h 20"/>
                <a:gd name="T4" fmla="*/ 10870 w 13"/>
                <a:gd name="T5" fmla="*/ 22707 h 20"/>
                <a:gd name="T6" fmla="*/ 12078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3" name="Freeform 68"/>
            <p:cNvSpPr>
              <a:spLocks noChangeArrowheads="1"/>
            </p:cNvSpPr>
            <p:nvPr/>
          </p:nvSpPr>
          <p:spPr bwMode="auto">
            <a:xfrm>
              <a:off x="7035594" y="2643152"/>
              <a:ext cx="19982" cy="22707"/>
            </a:xfrm>
            <a:custGeom>
              <a:avLst/>
              <a:gdLst>
                <a:gd name="T0" fmla="*/ 12489 w 16"/>
                <a:gd name="T1" fmla="*/ 5976 h 19"/>
                <a:gd name="T2" fmla="*/ 0 w 16"/>
                <a:gd name="T3" fmla="*/ 11951 h 19"/>
                <a:gd name="T4" fmla="*/ 14987 w 16"/>
                <a:gd name="T5" fmla="*/ 22707 h 19"/>
                <a:gd name="T6" fmla="*/ 12489 w 16"/>
                <a:gd name="T7" fmla="*/ 5976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4" name="Freeform 69"/>
            <p:cNvSpPr>
              <a:spLocks noChangeArrowheads="1"/>
            </p:cNvSpPr>
            <p:nvPr/>
          </p:nvSpPr>
          <p:spPr bwMode="auto">
            <a:xfrm>
              <a:off x="7015613" y="2583139"/>
              <a:ext cx="18555" cy="29196"/>
            </a:xfrm>
            <a:custGeom>
              <a:avLst/>
              <a:gdLst>
                <a:gd name="T0" fmla="*/ 7952 w 14"/>
                <a:gd name="T1" fmla="*/ 0 h 25"/>
                <a:gd name="T2" fmla="*/ 0 w 14"/>
                <a:gd name="T3" fmla="*/ 15182 h 25"/>
                <a:gd name="T4" fmla="*/ 15904 w 14"/>
                <a:gd name="T5" fmla="*/ 28028 h 25"/>
                <a:gd name="T6" fmla="*/ 7952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5" name="Freeform 70"/>
            <p:cNvSpPr>
              <a:spLocks noChangeArrowheads="1"/>
            </p:cNvSpPr>
            <p:nvPr/>
          </p:nvSpPr>
          <p:spPr bwMode="auto">
            <a:xfrm>
              <a:off x="7019894" y="2620444"/>
              <a:ext cx="25692" cy="21085"/>
            </a:xfrm>
            <a:custGeom>
              <a:avLst/>
              <a:gdLst>
                <a:gd name="T0" fmla="*/ 15182 w 22"/>
                <a:gd name="T1" fmla="*/ 0 h 18"/>
                <a:gd name="T2" fmla="*/ 22189 w 22"/>
                <a:gd name="T3" fmla="*/ 21085 h 18"/>
                <a:gd name="T4" fmla="*/ 16349 w 22"/>
                <a:gd name="T5" fmla="*/ 7028 h 18"/>
                <a:gd name="T6" fmla="*/ 15182 w 2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8"/>
                <a:gd name="T14" fmla="*/ 22 w 22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6" name="Freeform 71"/>
            <p:cNvSpPr>
              <a:spLocks noChangeArrowheads="1"/>
            </p:cNvSpPr>
            <p:nvPr/>
          </p:nvSpPr>
          <p:spPr bwMode="auto">
            <a:xfrm>
              <a:off x="8391547" y="3566043"/>
              <a:ext cx="74220" cy="90829"/>
            </a:xfrm>
            <a:custGeom>
              <a:avLst/>
              <a:gdLst>
                <a:gd name="T0" fmla="*/ 12370 w 60"/>
                <a:gd name="T1" fmla="*/ 7849 h 81"/>
                <a:gd name="T2" fmla="*/ 3711 w 60"/>
                <a:gd name="T3" fmla="*/ 20184 h 81"/>
                <a:gd name="T4" fmla="*/ 18555 w 60"/>
                <a:gd name="T5" fmla="*/ 43732 h 81"/>
                <a:gd name="T6" fmla="*/ 33399 w 60"/>
                <a:gd name="T7" fmla="*/ 60553 h 81"/>
                <a:gd name="T8" fmla="*/ 49480 w 60"/>
                <a:gd name="T9" fmla="*/ 70645 h 81"/>
                <a:gd name="T10" fmla="*/ 63087 w 60"/>
                <a:gd name="T11" fmla="*/ 90829 h 81"/>
                <a:gd name="T12" fmla="*/ 64324 w 60"/>
                <a:gd name="T13" fmla="*/ 63917 h 81"/>
                <a:gd name="T14" fmla="*/ 53191 w 60"/>
                <a:gd name="T15" fmla="*/ 41490 h 81"/>
                <a:gd name="T16" fmla="*/ 30925 w 60"/>
                <a:gd name="T17" fmla="*/ 20184 h 81"/>
                <a:gd name="T18" fmla="*/ 12370 w 60"/>
                <a:gd name="T19" fmla="*/ 7849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81"/>
                <a:gd name="T32" fmla="*/ 60 w 60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7" name="Freeform 72"/>
            <p:cNvSpPr>
              <a:spLocks noChangeArrowheads="1"/>
            </p:cNvSpPr>
            <p:nvPr/>
          </p:nvSpPr>
          <p:spPr bwMode="auto">
            <a:xfrm>
              <a:off x="8771213" y="3491433"/>
              <a:ext cx="87067" cy="69744"/>
            </a:xfrm>
            <a:custGeom>
              <a:avLst/>
              <a:gdLst>
                <a:gd name="T0" fmla="*/ 34336 w 71"/>
                <a:gd name="T1" fmla="*/ 26297 h 61"/>
                <a:gd name="T2" fmla="*/ 15942 w 71"/>
                <a:gd name="T3" fmla="*/ 36587 h 61"/>
                <a:gd name="T4" fmla="*/ 1226 w 71"/>
                <a:gd name="T5" fmla="*/ 50307 h 61"/>
                <a:gd name="T6" fmla="*/ 15942 w 71"/>
                <a:gd name="T7" fmla="*/ 67457 h 61"/>
                <a:gd name="T8" fmla="*/ 34336 w 71"/>
                <a:gd name="T9" fmla="*/ 50307 h 61"/>
                <a:gd name="T10" fmla="*/ 49052 w 71"/>
                <a:gd name="T11" fmla="*/ 26297 h 61"/>
                <a:gd name="T12" fmla="*/ 67446 w 71"/>
                <a:gd name="T13" fmla="*/ 0 h 61"/>
                <a:gd name="T14" fmla="*/ 87067 w 71"/>
                <a:gd name="T15" fmla="*/ 12577 h 61"/>
                <a:gd name="T16" fmla="*/ 42920 w 71"/>
                <a:gd name="T17" fmla="*/ 26297 h 61"/>
                <a:gd name="T18" fmla="*/ 34336 w 71"/>
                <a:gd name="T19" fmla="*/ 2629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"/>
                <a:gd name="T31" fmla="*/ 0 h 61"/>
                <a:gd name="T32" fmla="*/ 71 w 71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8" name="Freeform 73"/>
            <p:cNvSpPr>
              <a:spLocks noChangeArrowheads="1"/>
            </p:cNvSpPr>
            <p:nvPr/>
          </p:nvSpPr>
          <p:spPr bwMode="auto">
            <a:xfrm>
              <a:off x="8508587" y="3454128"/>
              <a:ext cx="28546" cy="34061"/>
            </a:xfrm>
            <a:custGeom>
              <a:avLst/>
              <a:gdLst>
                <a:gd name="T0" fmla="*/ 11170 w 23"/>
                <a:gd name="T1" fmla="*/ 0 h 30"/>
                <a:gd name="T2" fmla="*/ 0 w 23"/>
                <a:gd name="T3" fmla="*/ 15895 h 30"/>
                <a:gd name="T4" fmla="*/ 14894 w 23"/>
                <a:gd name="T5" fmla="*/ 34061 h 30"/>
                <a:gd name="T6" fmla="*/ 11170 w 2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30"/>
                <a:gd name="T14" fmla="*/ 23 w 2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9" name="Freeform 74"/>
            <p:cNvSpPr>
              <a:spLocks noChangeArrowheads="1"/>
            </p:cNvSpPr>
            <p:nvPr/>
          </p:nvSpPr>
          <p:spPr bwMode="auto">
            <a:xfrm>
              <a:off x="8495741" y="3420067"/>
              <a:ext cx="32829" cy="25951"/>
            </a:xfrm>
            <a:custGeom>
              <a:avLst/>
              <a:gdLst>
                <a:gd name="T0" fmla="*/ 23990 w 26"/>
                <a:gd name="T1" fmla="*/ 0 h 23"/>
                <a:gd name="T2" fmla="*/ 0 w 26"/>
                <a:gd name="T3" fmla="*/ 15796 h 23"/>
                <a:gd name="T4" fmla="*/ 26516 w 26"/>
                <a:gd name="T5" fmla="*/ 22566 h 23"/>
                <a:gd name="T6" fmla="*/ 23990 w 2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3"/>
                <a:gd name="T14" fmla="*/ 26 w 2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0" name="Freeform 75"/>
            <p:cNvSpPr>
              <a:spLocks noChangeArrowheads="1"/>
            </p:cNvSpPr>
            <p:nvPr/>
          </p:nvSpPr>
          <p:spPr bwMode="auto">
            <a:xfrm>
              <a:off x="8244533" y="3126494"/>
              <a:ext cx="38537" cy="50281"/>
            </a:xfrm>
            <a:custGeom>
              <a:avLst/>
              <a:gdLst>
                <a:gd name="T0" fmla="*/ 33720 w 32"/>
                <a:gd name="T1" fmla="*/ 0 h 44"/>
                <a:gd name="T2" fmla="*/ 12043 w 32"/>
                <a:gd name="T3" fmla="*/ 12570 h 44"/>
                <a:gd name="T4" fmla="*/ 14451 w 32"/>
                <a:gd name="T5" fmla="*/ 36568 h 44"/>
                <a:gd name="T6" fmla="*/ 28903 w 32"/>
                <a:gd name="T7" fmla="*/ 41139 h 44"/>
                <a:gd name="T8" fmla="*/ 33720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1" name="Freeform 76"/>
            <p:cNvSpPr>
              <a:spLocks noChangeArrowheads="1"/>
            </p:cNvSpPr>
            <p:nvPr/>
          </p:nvSpPr>
          <p:spPr bwMode="auto">
            <a:xfrm>
              <a:off x="8300199" y="3191372"/>
              <a:ext cx="42820" cy="50281"/>
            </a:xfrm>
            <a:custGeom>
              <a:avLst/>
              <a:gdLst>
                <a:gd name="T0" fmla="*/ 37782 w 34"/>
                <a:gd name="T1" fmla="*/ 0 h 44"/>
                <a:gd name="T2" fmla="*/ 12594 w 34"/>
                <a:gd name="T3" fmla="*/ 10285 h 44"/>
                <a:gd name="T4" fmla="*/ 17632 w 34"/>
                <a:gd name="T5" fmla="*/ 36568 h 44"/>
                <a:gd name="T6" fmla="*/ 32745 w 34"/>
                <a:gd name="T7" fmla="*/ 41139 h 44"/>
                <a:gd name="T8" fmla="*/ 37782 w 3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4"/>
                <a:gd name="T17" fmla="*/ 34 w 3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2" name="Freeform 77"/>
            <p:cNvSpPr>
              <a:spLocks noChangeArrowheads="1"/>
            </p:cNvSpPr>
            <p:nvPr/>
          </p:nvSpPr>
          <p:spPr bwMode="auto">
            <a:xfrm>
              <a:off x="8344445" y="3287067"/>
              <a:ext cx="45674" cy="42171"/>
            </a:xfrm>
            <a:custGeom>
              <a:avLst/>
              <a:gdLst>
                <a:gd name="T0" fmla="*/ 40866 w 38"/>
                <a:gd name="T1" fmla="*/ 2280 h 37"/>
                <a:gd name="T2" fmla="*/ 12019 w 38"/>
                <a:gd name="T3" fmla="*/ 2280 h 37"/>
                <a:gd name="T4" fmla="*/ 16827 w 38"/>
                <a:gd name="T5" fmla="*/ 28494 h 37"/>
                <a:gd name="T6" fmla="*/ 31251 w 38"/>
                <a:gd name="T7" fmla="*/ 33053 h 37"/>
                <a:gd name="T8" fmla="*/ 40866 w 38"/>
                <a:gd name="T9" fmla="*/ 228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37"/>
                <a:gd name="T17" fmla="*/ 38 w 38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3" name="Freeform 78"/>
            <p:cNvSpPr>
              <a:spLocks noChangeArrowheads="1"/>
            </p:cNvSpPr>
            <p:nvPr/>
          </p:nvSpPr>
          <p:spPr bwMode="auto">
            <a:xfrm>
              <a:off x="8400111" y="3270847"/>
              <a:ext cx="45674" cy="40548"/>
            </a:xfrm>
            <a:custGeom>
              <a:avLst/>
              <a:gdLst>
                <a:gd name="T0" fmla="*/ 40866 w 38"/>
                <a:gd name="T1" fmla="*/ 2385 h 34"/>
                <a:gd name="T2" fmla="*/ 12019 w 38"/>
                <a:gd name="T3" fmla="*/ 2385 h 34"/>
                <a:gd name="T4" fmla="*/ 19231 w 38"/>
                <a:gd name="T5" fmla="*/ 26237 h 34"/>
                <a:gd name="T6" fmla="*/ 32453 w 38"/>
                <a:gd name="T7" fmla="*/ 26237 h 34"/>
                <a:gd name="T8" fmla="*/ 40866 w 38"/>
                <a:gd name="T9" fmla="*/ 2385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34"/>
                <a:gd name="T17" fmla="*/ 38 w 3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4" name="Freeform 79"/>
            <p:cNvSpPr>
              <a:spLocks noChangeArrowheads="1"/>
            </p:cNvSpPr>
            <p:nvPr/>
          </p:nvSpPr>
          <p:spPr bwMode="auto">
            <a:xfrm>
              <a:off x="8384410" y="3217324"/>
              <a:ext cx="42820" cy="30817"/>
            </a:xfrm>
            <a:custGeom>
              <a:avLst/>
              <a:gdLst>
                <a:gd name="T0" fmla="*/ 37926 w 35"/>
                <a:gd name="T1" fmla="*/ 1141 h 27"/>
                <a:gd name="T2" fmla="*/ 12234 w 35"/>
                <a:gd name="T3" fmla="*/ 2283 h 27"/>
                <a:gd name="T4" fmla="*/ 15905 w 35"/>
                <a:gd name="T5" fmla="*/ 17121 h 27"/>
                <a:gd name="T6" fmla="*/ 30586 w 35"/>
                <a:gd name="T7" fmla="*/ 21686 h 27"/>
                <a:gd name="T8" fmla="*/ 37926 w 35"/>
                <a:gd name="T9" fmla="*/ 114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7"/>
                <a:gd name="T17" fmla="*/ 35 w 3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5" name="Freeform 80"/>
            <p:cNvSpPr>
              <a:spLocks noChangeArrowheads="1"/>
            </p:cNvSpPr>
            <p:nvPr/>
          </p:nvSpPr>
          <p:spPr bwMode="auto">
            <a:xfrm>
              <a:off x="8341590" y="3178396"/>
              <a:ext cx="42820" cy="53525"/>
            </a:xfrm>
            <a:custGeom>
              <a:avLst/>
              <a:gdLst>
                <a:gd name="T0" fmla="*/ 34256 w 35"/>
                <a:gd name="T1" fmla="*/ 18221 h 47"/>
                <a:gd name="T2" fmla="*/ 23245 w 35"/>
                <a:gd name="T3" fmla="*/ 2278 h 47"/>
                <a:gd name="T4" fmla="*/ 12234 w 35"/>
                <a:gd name="T5" fmla="*/ 28471 h 47"/>
                <a:gd name="T6" fmla="*/ 23245 w 35"/>
                <a:gd name="T7" fmla="*/ 39859 h 47"/>
                <a:gd name="T8" fmla="*/ 33033 w 35"/>
                <a:gd name="T9" fmla="*/ 33026 h 47"/>
                <a:gd name="T10" fmla="*/ 34256 w 35"/>
                <a:gd name="T11" fmla="*/ 18221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47"/>
                <a:gd name="T20" fmla="*/ 35 w 35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6" name="Freeform 81"/>
            <p:cNvSpPr>
              <a:spLocks noChangeArrowheads="1"/>
            </p:cNvSpPr>
            <p:nvPr/>
          </p:nvSpPr>
          <p:spPr bwMode="auto">
            <a:xfrm>
              <a:off x="8288780" y="3155689"/>
              <a:ext cx="38537" cy="38926"/>
            </a:xfrm>
            <a:custGeom>
              <a:avLst/>
              <a:gdLst>
                <a:gd name="T0" fmla="*/ 26494 w 32"/>
                <a:gd name="T1" fmla="*/ 11122 h 35"/>
                <a:gd name="T2" fmla="*/ 12043 w 32"/>
                <a:gd name="T3" fmla="*/ 2224 h 35"/>
                <a:gd name="T4" fmla="*/ 14451 w 32"/>
                <a:gd name="T5" fmla="*/ 25580 h 35"/>
                <a:gd name="T6" fmla="*/ 28903 w 32"/>
                <a:gd name="T7" fmla="*/ 30029 h 35"/>
                <a:gd name="T8" fmla="*/ 26494 w 32"/>
                <a:gd name="T9" fmla="*/ 1112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5"/>
                <a:gd name="T17" fmla="*/ 32 w 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7" name="Freeform 82"/>
            <p:cNvSpPr>
              <a:spLocks noChangeArrowheads="1"/>
            </p:cNvSpPr>
            <p:nvPr/>
          </p:nvSpPr>
          <p:spPr bwMode="auto">
            <a:xfrm>
              <a:off x="8354437" y="3235165"/>
              <a:ext cx="38537" cy="38926"/>
            </a:xfrm>
            <a:custGeom>
              <a:avLst/>
              <a:gdLst>
                <a:gd name="T0" fmla="*/ 26494 w 32"/>
                <a:gd name="T1" fmla="*/ 11122 h 35"/>
                <a:gd name="T2" fmla="*/ 12043 w 32"/>
                <a:gd name="T3" fmla="*/ 2224 h 35"/>
                <a:gd name="T4" fmla="*/ 14451 w 32"/>
                <a:gd name="T5" fmla="*/ 25580 h 35"/>
                <a:gd name="T6" fmla="*/ 28903 w 32"/>
                <a:gd name="T7" fmla="*/ 30029 h 35"/>
                <a:gd name="T8" fmla="*/ 26494 w 32"/>
                <a:gd name="T9" fmla="*/ 1112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5"/>
                <a:gd name="T17" fmla="*/ 32 w 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8" name="Freeform 83"/>
            <p:cNvSpPr>
              <a:spLocks noChangeArrowheads="1"/>
            </p:cNvSpPr>
            <p:nvPr/>
          </p:nvSpPr>
          <p:spPr bwMode="auto">
            <a:xfrm>
              <a:off x="5711044" y="1150956"/>
              <a:ext cx="231225" cy="163817"/>
            </a:xfrm>
            <a:custGeom>
              <a:avLst/>
              <a:gdLst>
                <a:gd name="T0" fmla="*/ 209204 w 189"/>
                <a:gd name="T1" fmla="*/ 4550 h 144"/>
                <a:gd name="T2" fmla="*/ 226331 w 189"/>
                <a:gd name="T3" fmla="*/ 4550 h 144"/>
                <a:gd name="T4" fmla="*/ 231225 w 189"/>
                <a:gd name="T5" fmla="*/ 18202 h 144"/>
                <a:gd name="T6" fmla="*/ 228778 w 189"/>
                <a:gd name="T7" fmla="*/ 27303 h 144"/>
                <a:gd name="T8" fmla="*/ 160267 w 189"/>
                <a:gd name="T9" fmla="*/ 50055 h 144"/>
                <a:gd name="T10" fmla="*/ 133352 w 189"/>
                <a:gd name="T11" fmla="*/ 65982 h 144"/>
                <a:gd name="T12" fmla="*/ 118671 w 189"/>
                <a:gd name="T13" fmla="*/ 70532 h 144"/>
                <a:gd name="T14" fmla="*/ 86862 w 189"/>
                <a:gd name="T15" fmla="*/ 93285 h 144"/>
                <a:gd name="T16" fmla="*/ 91756 w 189"/>
                <a:gd name="T17" fmla="*/ 104661 h 144"/>
                <a:gd name="T18" fmla="*/ 101543 w 189"/>
                <a:gd name="T19" fmla="*/ 131964 h 144"/>
                <a:gd name="T20" fmla="*/ 130905 w 189"/>
                <a:gd name="T21" fmla="*/ 143340 h 144"/>
                <a:gd name="T22" fmla="*/ 113777 w 189"/>
                <a:gd name="T23" fmla="*/ 159267 h 144"/>
                <a:gd name="T24" fmla="*/ 101543 w 189"/>
                <a:gd name="T25" fmla="*/ 147890 h 144"/>
                <a:gd name="T26" fmla="*/ 86862 w 189"/>
                <a:gd name="T27" fmla="*/ 152441 h 144"/>
                <a:gd name="T28" fmla="*/ 25692 w 189"/>
                <a:gd name="T29" fmla="*/ 138789 h 144"/>
                <a:gd name="T30" fmla="*/ 23245 w 189"/>
                <a:gd name="T31" fmla="*/ 120588 h 144"/>
                <a:gd name="T32" fmla="*/ 57500 w 189"/>
                <a:gd name="T33" fmla="*/ 102386 h 144"/>
                <a:gd name="T34" fmla="*/ 62394 w 189"/>
                <a:gd name="T35" fmla="*/ 86459 h 144"/>
                <a:gd name="T36" fmla="*/ 57500 w 189"/>
                <a:gd name="T37" fmla="*/ 72808 h 144"/>
                <a:gd name="T38" fmla="*/ 89309 w 189"/>
                <a:gd name="T39" fmla="*/ 52330 h 144"/>
                <a:gd name="T40" fmla="*/ 118671 w 189"/>
                <a:gd name="T41" fmla="*/ 40954 h 144"/>
                <a:gd name="T42" fmla="*/ 138246 w 189"/>
                <a:gd name="T43" fmla="*/ 27303 h 144"/>
                <a:gd name="T44" fmla="*/ 209204 w 189"/>
                <a:gd name="T45" fmla="*/ 455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9"/>
                <a:gd name="T70" fmla="*/ 0 h 144"/>
                <a:gd name="T71" fmla="*/ 189 w 189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9" name="Freeform 84"/>
            <p:cNvSpPr>
              <a:spLocks noChangeArrowheads="1"/>
            </p:cNvSpPr>
            <p:nvPr/>
          </p:nvSpPr>
          <p:spPr bwMode="auto">
            <a:xfrm>
              <a:off x="5849493" y="1309907"/>
              <a:ext cx="65657" cy="17841"/>
            </a:xfrm>
            <a:custGeom>
              <a:avLst/>
              <a:gdLst>
                <a:gd name="T0" fmla="*/ 29731 w 53"/>
                <a:gd name="T1" fmla="*/ 0 h 17"/>
                <a:gd name="T2" fmla="*/ 14866 w 53"/>
                <a:gd name="T3" fmla="*/ 2099 h 17"/>
                <a:gd name="T4" fmla="*/ 39642 w 53"/>
                <a:gd name="T5" fmla="*/ 16792 h 17"/>
                <a:gd name="T6" fmla="*/ 54508 w 53"/>
                <a:gd name="T7" fmla="*/ 14693 h 17"/>
                <a:gd name="T8" fmla="*/ 29731 w 5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0" name="Freeform 85"/>
            <p:cNvSpPr>
              <a:spLocks noChangeArrowheads="1"/>
            </p:cNvSpPr>
            <p:nvPr/>
          </p:nvSpPr>
          <p:spPr bwMode="auto">
            <a:xfrm>
              <a:off x="6184913" y="1073102"/>
              <a:ext cx="69939" cy="42171"/>
            </a:xfrm>
            <a:custGeom>
              <a:avLst/>
              <a:gdLst>
                <a:gd name="T0" fmla="*/ 69939 w 57"/>
                <a:gd name="T1" fmla="*/ 4559 h 37"/>
                <a:gd name="T2" fmla="*/ 30675 w 57"/>
                <a:gd name="T3" fmla="*/ 27354 h 37"/>
                <a:gd name="T4" fmla="*/ 13497 w 57"/>
                <a:gd name="T5" fmla="*/ 38752 h 37"/>
                <a:gd name="T6" fmla="*/ 11043 w 57"/>
                <a:gd name="T7" fmla="*/ 4559 h 37"/>
                <a:gd name="T8" fmla="*/ 25767 w 57"/>
                <a:gd name="T9" fmla="*/ 0 h 37"/>
                <a:gd name="T10" fmla="*/ 69939 w 57"/>
                <a:gd name="T11" fmla="*/ 4559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37"/>
                <a:gd name="T20" fmla="*/ 57 w 57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1" name="Freeform 86"/>
            <p:cNvSpPr>
              <a:spLocks noChangeArrowheads="1"/>
            </p:cNvSpPr>
            <p:nvPr/>
          </p:nvSpPr>
          <p:spPr bwMode="auto">
            <a:xfrm>
              <a:off x="6234869" y="1092565"/>
              <a:ext cx="82785" cy="30817"/>
            </a:xfrm>
            <a:custGeom>
              <a:avLst/>
              <a:gdLst>
                <a:gd name="T0" fmla="*/ 35305 w 68"/>
                <a:gd name="T1" fmla="*/ 0 h 26"/>
                <a:gd name="T2" fmla="*/ 13392 w 68"/>
                <a:gd name="T3" fmla="*/ 7112 h 26"/>
                <a:gd name="T4" fmla="*/ 69393 w 68"/>
                <a:gd name="T5" fmla="*/ 30817 h 26"/>
                <a:gd name="T6" fmla="*/ 76698 w 68"/>
                <a:gd name="T7" fmla="*/ 28446 h 26"/>
                <a:gd name="T8" fmla="*/ 35305 w 68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26"/>
                <a:gd name="T17" fmla="*/ 68 w 68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2" name="Freeform 87"/>
            <p:cNvSpPr>
              <a:spLocks noChangeArrowheads="1"/>
            </p:cNvSpPr>
            <p:nvPr/>
          </p:nvSpPr>
          <p:spPr bwMode="auto">
            <a:xfrm>
              <a:off x="6323363" y="1097431"/>
              <a:ext cx="82785" cy="48658"/>
            </a:xfrm>
            <a:custGeom>
              <a:avLst/>
              <a:gdLst>
                <a:gd name="T0" fmla="*/ 62716 w 66"/>
                <a:gd name="T1" fmla="*/ 10184 h 43"/>
                <a:gd name="T2" fmla="*/ 32612 w 66"/>
                <a:gd name="T3" fmla="*/ 10184 h 43"/>
                <a:gd name="T4" fmla="*/ 12543 w 66"/>
                <a:gd name="T5" fmla="*/ 10184 h 43"/>
                <a:gd name="T6" fmla="*/ 10035 w 66"/>
                <a:gd name="T7" fmla="*/ 39605 h 43"/>
                <a:gd name="T8" fmla="*/ 40138 w 66"/>
                <a:gd name="T9" fmla="*/ 48658 h 43"/>
                <a:gd name="T10" fmla="*/ 77768 w 66"/>
                <a:gd name="T11" fmla="*/ 30553 h 43"/>
                <a:gd name="T12" fmla="*/ 62716 w 66"/>
                <a:gd name="T13" fmla="*/ 10184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43"/>
                <a:gd name="T23" fmla="*/ 66 w 66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" name="Freeform 88"/>
            <p:cNvSpPr>
              <a:spLocks noChangeArrowheads="1"/>
            </p:cNvSpPr>
            <p:nvPr/>
          </p:nvSpPr>
          <p:spPr bwMode="auto">
            <a:xfrm>
              <a:off x="6897144" y="1137979"/>
              <a:ext cx="144159" cy="47036"/>
            </a:xfrm>
            <a:custGeom>
              <a:avLst/>
              <a:gdLst>
                <a:gd name="T0" fmla="*/ 17250 w 117"/>
                <a:gd name="T1" fmla="*/ 0 h 41"/>
                <a:gd name="T2" fmla="*/ 9857 w 117"/>
                <a:gd name="T3" fmla="*/ 18356 h 41"/>
                <a:gd name="T4" fmla="*/ 61606 w 117"/>
                <a:gd name="T5" fmla="*/ 34417 h 41"/>
                <a:gd name="T6" fmla="*/ 93642 w 117"/>
                <a:gd name="T7" fmla="*/ 41300 h 41"/>
                <a:gd name="T8" fmla="*/ 137998 w 117"/>
                <a:gd name="T9" fmla="*/ 25239 h 41"/>
                <a:gd name="T10" fmla="*/ 96106 w 117"/>
                <a:gd name="T11" fmla="*/ 4589 h 41"/>
                <a:gd name="T12" fmla="*/ 17250 w 117"/>
                <a:gd name="T13" fmla="*/ 0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41"/>
                <a:gd name="T23" fmla="*/ 117 w 117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4" name="Freeform 89"/>
            <p:cNvSpPr>
              <a:spLocks noChangeArrowheads="1"/>
            </p:cNvSpPr>
            <p:nvPr/>
          </p:nvSpPr>
          <p:spPr bwMode="auto">
            <a:xfrm>
              <a:off x="7044158" y="1136358"/>
              <a:ext cx="75648" cy="37304"/>
            </a:xfrm>
            <a:custGeom>
              <a:avLst/>
              <a:gdLst>
                <a:gd name="T0" fmla="*/ 39044 w 62"/>
                <a:gd name="T1" fmla="*/ 4663 h 32"/>
                <a:gd name="T2" fmla="*/ 75648 w 62"/>
                <a:gd name="T3" fmla="*/ 11658 h 32"/>
                <a:gd name="T4" fmla="*/ 36604 w 62"/>
                <a:gd name="T5" fmla="*/ 37304 h 32"/>
                <a:gd name="T6" fmla="*/ 7321 w 62"/>
                <a:gd name="T7" fmla="*/ 25647 h 32"/>
                <a:gd name="T8" fmla="*/ 39044 w 62"/>
                <a:gd name="T9" fmla="*/ 4663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2"/>
                <a:gd name="T17" fmla="*/ 62 w 6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5" name="Freeform 90"/>
            <p:cNvSpPr>
              <a:spLocks noChangeArrowheads="1"/>
            </p:cNvSpPr>
            <p:nvPr/>
          </p:nvSpPr>
          <p:spPr bwMode="auto">
            <a:xfrm>
              <a:off x="7009902" y="1180151"/>
              <a:ext cx="59947" cy="25951"/>
            </a:xfrm>
            <a:custGeom>
              <a:avLst/>
              <a:gdLst>
                <a:gd name="T0" fmla="*/ 24468 w 49"/>
                <a:gd name="T1" fmla="*/ 1128 h 23"/>
                <a:gd name="T2" fmla="*/ 7340 w 49"/>
                <a:gd name="T3" fmla="*/ 5642 h 23"/>
                <a:gd name="T4" fmla="*/ 46490 w 49"/>
                <a:gd name="T5" fmla="*/ 25951 h 23"/>
                <a:gd name="T6" fmla="*/ 24468 w 49"/>
                <a:gd name="T7" fmla="*/ 1128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3"/>
                <a:gd name="T14" fmla="*/ 49 w 49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6" name="Freeform 91"/>
            <p:cNvSpPr>
              <a:spLocks noChangeArrowheads="1"/>
            </p:cNvSpPr>
            <p:nvPr/>
          </p:nvSpPr>
          <p:spPr bwMode="auto">
            <a:xfrm>
              <a:off x="7423826" y="1520760"/>
              <a:ext cx="124177" cy="171927"/>
            </a:xfrm>
            <a:custGeom>
              <a:avLst/>
              <a:gdLst>
                <a:gd name="T0" fmla="*/ 7305 w 102"/>
                <a:gd name="T1" fmla="*/ 0 h 152"/>
                <a:gd name="T2" fmla="*/ 0 w 102"/>
                <a:gd name="T3" fmla="*/ 20360 h 152"/>
                <a:gd name="T4" fmla="*/ 17044 w 102"/>
                <a:gd name="T5" fmla="*/ 47506 h 152"/>
                <a:gd name="T6" fmla="*/ 38957 w 102"/>
                <a:gd name="T7" fmla="*/ 81439 h 152"/>
                <a:gd name="T8" fmla="*/ 43827 w 102"/>
                <a:gd name="T9" fmla="*/ 117634 h 152"/>
                <a:gd name="T10" fmla="*/ 97394 w 102"/>
                <a:gd name="T11" fmla="*/ 171927 h 152"/>
                <a:gd name="T12" fmla="*/ 104698 w 102"/>
                <a:gd name="T13" fmla="*/ 140256 h 152"/>
                <a:gd name="T14" fmla="*/ 90089 w 102"/>
                <a:gd name="T15" fmla="*/ 115372 h 152"/>
                <a:gd name="T16" fmla="*/ 75480 w 102"/>
                <a:gd name="T17" fmla="*/ 104061 h 152"/>
                <a:gd name="T18" fmla="*/ 63306 w 102"/>
                <a:gd name="T19" fmla="*/ 83701 h 152"/>
                <a:gd name="T20" fmla="*/ 51132 w 102"/>
                <a:gd name="T21" fmla="*/ 49768 h 152"/>
                <a:gd name="T22" fmla="*/ 4870 w 102"/>
                <a:gd name="T23" fmla="*/ 13573 h 152"/>
                <a:gd name="T24" fmla="*/ 7305 w 102"/>
                <a:gd name="T25" fmla="*/ 0 h 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2"/>
                <a:gd name="T40" fmla="*/ 0 h 152"/>
                <a:gd name="T41" fmla="*/ 102 w 102"/>
                <a:gd name="T42" fmla="*/ 152 h 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7" name="Freeform 92"/>
            <p:cNvSpPr>
              <a:spLocks noChangeArrowheads="1"/>
            </p:cNvSpPr>
            <p:nvPr/>
          </p:nvSpPr>
          <p:spPr bwMode="auto">
            <a:xfrm>
              <a:off x="7523738" y="1699176"/>
              <a:ext cx="89921" cy="118403"/>
            </a:xfrm>
            <a:custGeom>
              <a:avLst/>
              <a:gdLst>
                <a:gd name="T0" fmla="*/ 77770 w 74"/>
                <a:gd name="T1" fmla="*/ 25290 h 103"/>
                <a:gd name="T2" fmla="*/ 89921 w 74"/>
                <a:gd name="T3" fmla="*/ 45982 h 103"/>
                <a:gd name="T4" fmla="*/ 36454 w 74"/>
                <a:gd name="T5" fmla="*/ 96562 h 103"/>
                <a:gd name="T6" fmla="*/ 38885 w 74"/>
                <a:gd name="T7" fmla="*/ 114954 h 103"/>
                <a:gd name="T8" fmla="*/ 24303 w 74"/>
                <a:gd name="T9" fmla="*/ 108057 h 103"/>
                <a:gd name="T10" fmla="*/ 7291 w 74"/>
                <a:gd name="T11" fmla="*/ 96562 h 103"/>
                <a:gd name="T12" fmla="*/ 0 w 74"/>
                <a:gd name="T13" fmla="*/ 94263 h 103"/>
                <a:gd name="T14" fmla="*/ 12151 w 74"/>
                <a:gd name="T15" fmla="*/ 66674 h 103"/>
                <a:gd name="T16" fmla="*/ 14582 w 74"/>
                <a:gd name="T17" fmla="*/ 59776 h 103"/>
                <a:gd name="T18" fmla="*/ 2430 w 74"/>
                <a:gd name="T19" fmla="*/ 27589 h 103"/>
                <a:gd name="T20" fmla="*/ 4861 w 74"/>
                <a:gd name="T21" fmla="*/ 16094 h 103"/>
                <a:gd name="T22" fmla="*/ 31594 w 74"/>
                <a:gd name="T23" fmla="*/ 25290 h 103"/>
                <a:gd name="T24" fmla="*/ 43745 w 74"/>
                <a:gd name="T25" fmla="*/ 41384 h 103"/>
                <a:gd name="T26" fmla="*/ 77770 w 74"/>
                <a:gd name="T27" fmla="*/ 25290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"/>
                <a:gd name="T43" fmla="*/ 0 h 103"/>
                <a:gd name="T44" fmla="*/ 74 w 74"/>
                <a:gd name="T45" fmla="*/ 103 h 1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8" name="Freeform 93"/>
            <p:cNvSpPr>
              <a:spLocks noChangeArrowheads="1"/>
            </p:cNvSpPr>
            <p:nvPr/>
          </p:nvSpPr>
          <p:spPr bwMode="auto">
            <a:xfrm>
              <a:off x="7463790" y="1820823"/>
              <a:ext cx="179842" cy="285464"/>
            </a:xfrm>
            <a:custGeom>
              <a:avLst/>
              <a:gdLst>
                <a:gd name="T0" fmla="*/ 101007 w 146"/>
                <a:gd name="T1" fmla="*/ 113279 h 252"/>
                <a:gd name="T2" fmla="*/ 81298 w 146"/>
                <a:gd name="T3" fmla="*/ 120076 h 252"/>
                <a:gd name="T4" fmla="*/ 78835 w 146"/>
                <a:gd name="T5" fmla="*/ 149529 h 252"/>
                <a:gd name="T6" fmla="*/ 27099 w 146"/>
                <a:gd name="T7" fmla="*/ 165388 h 252"/>
                <a:gd name="T8" fmla="*/ 9854 w 146"/>
                <a:gd name="T9" fmla="*/ 190309 h 252"/>
                <a:gd name="T10" fmla="*/ 24636 w 146"/>
                <a:gd name="T11" fmla="*/ 206168 h 252"/>
                <a:gd name="T12" fmla="*/ 9854 w 146"/>
                <a:gd name="T13" fmla="*/ 224293 h 252"/>
                <a:gd name="T14" fmla="*/ 29563 w 146"/>
                <a:gd name="T15" fmla="*/ 285464 h 252"/>
                <a:gd name="T16" fmla="*/ 34490 w 146"/>
                <a:gd name="T17" fmla="*/ 242418 h 252"/>
                <a:gd name="T18" fmla="*/ 27099 w 146"/>
                <a:gd name="T19" fmla="*/ 217496 h 252"/>
                <a:gd name="T20" fmla="*/ 51735 w 146"/>
                <a:gd name="T21" fmla="*/ 199372 h 252"/>
                <a:gd name="T22" fmla="*/ 64053 w 146"/>
                <a:gd name="T23" fmla="*/ 178981 h 252"/>
                <a:gd name="T24" fmla="*/ 81298 w 146"/>
                <a:gd name="T25" fmla="*/ 197106 h 252"/>
                <a:gd name="T26" fmla="*/ 54199 w 146"/>
                <a:gd name="T27" fmla="*/ 215231 h 252"/>
                <a:gd name="T28" fmla="*/ 68980 w 146"/>
                <a:gd name="T29" fmla="*/ 226559 h 252"/>
                <a:gd name="T30" fmla="*/ 83762 w 146"/>
                <a:gd name="T31" fmla="*/ 201637 h 252"/>
                <a:gd name="T32" fmla="*/ 103471 w 146"/>
                <a:gd name="T33" fmla="*/ 208434 h 252"/>
                <a:gd name="T34" fmla="*/ 128107 w 146"/>
                <a:gd name="T35" fmla="*/ 167653 h 252"/>
                <a:gd name="T36" fmla="*/ 140425 w 146"/>
                <a:gd name="T37" fmla="*/ 176716 h 252"/>
                <a:gd name="T38" fmla="*/ 167524 w 146"/>
                <a:gd name="T39" fmla="*/ 167653 h 252"/>
                <a:gd name="T40" fmla="*/ 179842 w 146"/>
                <a:gd name="T41" fmla="*/ 147263 h 252"/>
                <a:gd name="T42" fmla="*/ 174915 w 146"/>
                <a:gd name="T43" fmla="*/ 124607 h 252"/>
                <a:gd name="T44" fmla="*/ 165060 w 146"/>
                <a:gd name="T45" fmla="*/ 111014 h 252"/>
                <a:gd name="T46" fmla="*/ 150279 w 146"/>
                <a:gd name="T47" fmla="*/ 45312 h 252"/>
                <a:gd name="T48" fmla="*/ 115789 w 146"/>
                <a:gd name="T49" fmla="*/ 0 h 252"/>
                <a:gd name="T50" fmla="*/ 96080 w 146"/>
                <a:gd name="T51" fmla="*/ 13594 h 252"/>
                <a:gd name="T52" fmla="*/ 118252 w 146"/>
                <a:gd name="T53" fmla="*/ 38515 h 252"/>
                <a:gd name="T54" fmla="*/ 118252 w 146"/>
                <a:gd name="T55" fmla="*/ 72499 h 252"/>
                <a:gd name="T56" fmla="*/ 101007 w 146"/>
                <a:gd name="T57" fmla="*/ 113279 h 2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252"/>
                <a:gd name="T89" fmla="*/ 146 w 146"/>
                <a:gd name="T90" fmla="*/ 252 h 25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9" name="Freeform 94"/>
            <p:cNvSpPr>
              <a:spLocks noChangeArrowheads="1"/>
            </p:cNvSpPr>
            <p:nvPr/>
          </p:nvSpPr>
          <p:spPr bwMode="auto">
            <a:xfrm>
              <a:off x="5722462" y="1056882"/>
              <a:ext cx="85639" cy="45415"/>
            </a:xfrm>
            <a:custGeom>
              <a:avLst/>
              <a:gdLst>
                <a:gd name="T0" fmla="*/ 72181 w 70"/>
                <a:gd name="T1" fmla="*/ 0 h 40"/>
                <a:gd name="T2" fmla="*/ 79522 w 70"/>
                <a:gd name="T3" fmla="*/ 22708 h 40"/>
                <a:gd name="T4" fmla="*/ 50160 w 70"/>
                <a:gd name="T5" fmla="*/ 27249 h 40"/>
                <a:gd name="T6" fmla="*/ 37926 w 70"/>
                <a:gd name="T7" fmla="*/ 45415 h 40"/>
                <a:gd name="T8" fmla="*/ 8564 w 70"/>
                <a:gd name="T9" fmla="*/ 43144 h 40"/>
                <a:gd name="T10" fmla="*/ 1223 w 70"/>
                <a:gd name="T11" fmla="*/ 40874 h 40"/>
                <a:gd name="T12" fmla="*/ 40373 w 70"/>
                <a:gd name="T13" fmla="*/ 22708 h 40"/>
                <a:gd name="T14" fmla="*/ 72181 w 70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40"/>
                <a:gd name="T26" fmla="*/ 70 w 70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0" name="Freeform 95"/>
            <p:cNvSpPr>
              <a:spLocks noChangeArrowheads="1"/>
            </p:cNvSpPr>
            <p:nvPr/>
          </p:nvSpPr>
          <p:spPr bwMode="auto">
            <a:xfrm>
              <a:off x="5546902" y="1069858"/>
              <a:ext cx="31401" cy="34061"/>
            </a:xfrm>
            <a:custGeom>
              <a:avLst/>
              <a:gdLst>
                <a:gd name="T0" fmla="*/ 21739 w 26"/>
                <a:gd name="T1" fmla="*/ 0 h 29"/>
                <a:gd name="T2" fmla="*/ 0 w 26"/>
                <a:gd name="T3" fmla="*/ 21141 h 29"/>
                <a:gd name="T4" fmla="*/ 21739 w 26"/>
                <a:gd name="T5" fmla="*/ 30537 h 29"/>
                <a:gd name="T6" fmla="*/ 21739 w 26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9"/>
                <a:gd name="T14" fmla="*/ 26 w 26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1" name="Freeform 96"/>
            <p:cNvSpPr>
              <a:spLocks noChangeArrowheads="1"/>
            </p:cNvSpPr>
            <p:nvPr/>
          </p:nvSpPr>
          <p:spPr bwMode="auto">
            <a:xfrm>
              <a:off x="5586866" y="1068236"/>
              <a:ext cx="59947" cy="40548"/>
            </a:xfrm>
            <a:custGeom>
              <a:avLst/>
              <a:gdLst>
                <a:gd name="T0" fmla="*/ 17128 w 49"/>
                <a:gd name="T1" fmla="*/ 6758 h 36"/>
                <a:gd name="T2" fmla="*/ 0 w 49"/>
                <a:gd name="T3" fmla="*/ 20274 h 36"/>
                <a:gd name="T4" fmla="*/ 7340 w 49"/>
                <a:gd name="T5" fmla="*/ 36043 h 36"/>
                <a:gd name="T6" fmla="*/ 22021 w 49"/>
                <a:gd name="T7" fmla="*/ 40548 h 36"/>
                <a:gd name="T8" fmla="*/ 48936 w 49"/>
                <a:gd name="T9" fmla="*/ 29285 h 36"/>
                <a:gd name="T10" fmla="*/ 17128 w 49"/>
                <a:gd name="T11" fmla="*/ 6758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6"/>
                <a:gd name="T20" fmla="*/ 49 w 49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2" name="Freeform 97"/>
            <p:cNvSpPr>
              <a:spLocks noChangeArrowheads="1"/>
            </p:cNvSpPr>
            <p:nvPr/>
          </p:nvSpPr>
          <p:spPr bwMode="auto">
            <a:xfrm>
              <a:off x="5686779" y="1055260"/>
              <a:ext cx="32829" cy="24329"/>
            </a:xfrm>
            <a:custGeom>
              <a:avLst/>
              <a:gdLst>
                <a:gd name="T0" fmla="*/ 13375 w 27"/>
                <a:gd name="T1" fmla="*/ 0 h 22"/>
                <a:gd name="T2" fmla="*/ 3648 w 27"/>
                <a:gd name="T3" fmla="*/ 13270 h 22"/>
                <a:gd name="T4" fmla="*/ 23102 w 27"/>
                <a:gd name="T5" fmla="*/ 24329 h 22"/>
                <a:gd name="T6" fmla="*/ 13375 w 27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22"/>
                <a:gd name="T14" fmla="*/ 27 w 27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3" name="Freeform 98"/>
            <p:cNvSpPr>
              <a:spLocks noChangeArrowheads="1"/>
            </p:cNvSpPr>
            <p:nvPr/>
          </p:nvSpPr>
          <p:spPr bwMode="auto">
            <a:xfrm>
              <a:off x="5656805" y="1081212"/>
              <a:ext cx="24265" cy="21085"/>
            </a:xfrm>
            <a:custGeom>
              <a:avLst/>
              <a:gdLst>
                <a:gd name="T0" fmla="*/ 13346 w 20"/>
                <a:gd name="T1" fmla="*/ 0 h 18"/>
                <a:gd name="T2" fmla="*/ 10919 w 20"/>
                <a:gd name="T3" fmla="*/ 21085 h 18"/>
                <a:gd name="T4" fmla="*/ 13346 w 20"/>
                <a:gd name="T5" fmla="*/ 0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4" name="Freeform 99"/>
            <p:cNvSpPr>
              <a:spLocks noChangeArrowheads="1"/>
            </p:cNvSpPr>
            <p:nvPr/>
          </p:nvSpPr>
          <p:spPr bwMode="auto">
            <a:xfrm>
              <a:off x="7528019" y="1105541"/>
              <a:ext cx="29973" cy="50281"/>
            </a:xfrm>
            <a:custGeom>
              <a:avLst/>
              <a:gdLst>
                <a:gd name="T0" fmla="*/ 29973 w 24"/>
                <a:gd name="T1" fmla="*/ 0 h 44"/>
                <a:gd name="T2" fmla="*/ 9991 w 24"/>
                <a:gd name="T3" fmla="*/ 18284 h 44"/>
                <a:gd name="T4" fmla="*/ 0 w 24"/>
                <a:gd name="T5" fmla="*/ 38854 h 44"/>
                <a:gd name="T6" fmla="*/ 19982 w 24"/>
                <a:gd name="T7" fmla="*/ 45710 h 44"/>
                <a:gd name="T8" fmla="*/ 29973 w 2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4"/>
                <a:gd name="T17" fmla="*/ 24 w 2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5" name="Freeform 100"/>
            <p:cNvSpPr>
              <a:spLocks noChangeArrowheads="1"/>
            </p:cNvSpPr>
            <p:nvPr/>
          </p:nvSpPr>
          <p:spPr bwMode="auto">
            <a:xfrm>
              <a:off x="6077864" y="3308153"/>
              <a:ext cx="49957" cy="27574"/>
            </a:xfrm>
            <a:custGeom>
              <a:avLst/>
              <a:gdLst>
                <a:gd name="T0" fmla="*/ 36554 w 41"/>
                <a:gd name="T1" fmla="*/ 0 h 24"/>
                <a:gd name="T2" fmla="*/ 31680 w 41"/>
                <a:gd name="T3" fmla="*/ 27574 h 24"/>
                <a:gd name="T4" fmla="*/ 36554 w 41"/>
                <a:gd name="T5" fmla="*/ 0 h 24"/>
                <a:gd name="T6" fmla="*/ 0 60000 65536"/>
                <a:gd name="T7" fmla="*/ 0 60000 65536"/>
                <a:gd name="T8" fmla="*/ 0 60000 65536"/>
                <a:gd name="T9" fmla="*/ 0 w 41"/>
                <a:gd name="T10" fmla="*/ 0 h 24"/>
                <a:gd name="T11" fmla="*/ 41 w 41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6" name="Freeform 101"/>
            <p:cNvSpPr>
              <a:spLocks noChangeArrowheads="1"/>
            </p:cNvSpPr>
            <p:nvPr/>
          </p:nvSpPr>
          <p:spPr bwMode="auto">
            <a:xfrm>
              <a:off x="6143520" y="3296798"/>
              <a:ext cx="15701" cy="22707"/>
            </a:xfrm>
            <a:custGeom>
              <a:avLst/>
              <a:gdLst>
                <a:gd name="T0" fmla="*/ 12078 w 13"/>
                <a:gd name="T1" fmla="*/ 5677 h 20"/>
                <a:gd name="T2" fmla="*/ 1208 w 13"/>
                <a:gd name="T3" fmla="*/ 12489 h 20"/>
                <a:gd name="T4" fmla="*/ 10870 w 13"/>
                <a:gd name="T5" fmla="*/ 22707 h 20"/>
                <a:gd name="T6" fmla="*/ 12078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7" name="Freeform 102"/>
            <p:cNvSpPr>
              <a:spLocks noChangeArrowheads="1"/>
            </p:cNvSpPr>
            <p:nvPr/>
          </p:nvSpPr>
          <p:spPr bwMode="auto">
            <a:xfrm>
              <a:off x="6033618" y="3063237"/>
              <a:ext cx="14273" cy="22707"/>
            </a:xfrm>
            <a:custGeom>
              <a:avLst/>
              <a:gdLst>
                <a:gd name="T0" fmla="*/ 10979 w 13"/>
                <a:gd name="T1" fmla="*/ 5677 h 20"/>
                <a:gd name="T2" fmla="*/ 1098 w 13"/>
                <a:gd name="T3" fmla="*/ 12489 h 20"/>
                <a:gd name="T4" fmla="*/ 9881 w 13"/>
                <a:gd name="T5" fmla="*/ 22707 h 20"/>
                <a:gd name="T6" fmla="*/ 10979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8" name="Freeform 103"/>
            <p:cNvSpPr>
              <a:spLocks noChangeArrowheads="1"/>
            </p:cNvSpPr>
            <p:nvPr/>
          </p:nvSpPr>
          <p:spPr bwMode="auto">
            <a:xfrm>
              <a:off x="6132102" y="2952944"/>
              <a:ext cx="17128" cy="29196"/>
            </a:xfrm>
            <a:custGeom>
              <a:avLst/>
              <a:gdLst>
                <a:gd name="T0" fmla="*/ 7341 w 14"/>
                <a:gd name="T1" fmla="*/ 0 h 25"/>
                <a:gd name="T2" fmla="*/ 0 w 14"/>
                <a:gd name="T3" fmla="*/ 15182 h 25"/>
                <a:gd name="T4" fmla="*/ 14681 w 14"/>
                <a:gd name="T5" fmla="*/ 28028 h 25"/>
                <a:gd name="T6" fmla="*/ 7341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9" name="Freeform 104"/>
            <p:cNvSpPr>
              <a:spLocks noChangeArrowheads="1"/>
            </p:cNvSpPr>
            <p:nvPr/>
          </p:nvSpPr>
          <p:spPr bwMode="auto">
            <a:xfrm>
              <a:off x="6092137" y="2951323"/>
              <a:ext cx="18555" cy="29196"/>
            </a:xfrm>
            <a:custGeom>
              <a:avLst/>
              <a:gdLst>
                <a:gd name="T0" fmla="*/ 7952 w 14"/>
                <a:gd name="T1" fmla="*/ 0 h 25"/>
                <a:gd name="T2" fmla="*/ 0 w 14"/>
                <a:gd name="T3" fmla="*/ 15182 h 25"/>
                <a:gd name="T4" fmla="*/ 15904 w 14"/>
                <a:gd name="T5" fmla="*/ 28028 h 25"/>
                <a:gd name="T6" fmla="*/ 7952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0" name="Freeform 105"/>
            <p:cNvSpPr>
              <a:spLocks noChangeArrowheads="1"/>
            </p:cNvSpPr>
            <p:nvPr/>
          </p:nvSpPr>
          <p:spPr bwMode="auto">
            <a:xfrm>
              <a:off x="6073582" y="2985384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1" name="Freeform 106"/>
            <p:cNvSpPr>
              <a:spLocks noChangeArrowheads="1"/>
            </p:cNvSpPr>
            <p:nvPr/>
          </p:nvSpPr>
          <p:spPr bwMode="auto">
            <a:xfrm>
              <a:off x="6033618" y="3037286"/>
              <a:ext cx="14273" cy="22707"/>
            </a:xfrm>
            <a:custGeom>
              <a:avLst/>
              <a:gdLst>
                <a:gd name="T0" fmla="*/ 10979 w 13"/>
                <a:gd name="T1" fmla="*/ 5677 h 20"/>
                <a:gd name="T2" fmla="*/ 1098 w 13"/>
                <a:gd name="T3" fmla="*/ 12489 h 20"/>
                <a:gd name="T4" fmla="*/ 9881 w 13"/>
                <a:gd name="T5" fmla="*/ 22707 h 20"/>
                <a:gd name="T6" fmla="*/ 10979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2" name="Freeform 107"/>
            <p:cNvSpPr>
              <a:spLocks noChangeArrowheads="1"/>
            </p:cNvSpPr>
            <p:nvPr/>
          </p:nvSpPr>
          <p:spPr bwMode="auto">
            <a:xfrm>
              <a:off x="6063591" y="3016201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3" name="Freeform 108"/>
            <p:cNvSpPr>
              <a:spLocks noChangeArrowheads="1"/>
            </p:cNvSpPr>
            <p:nvPr/>
          </p:nvSpPr>
          <p:spPr bwMode="auto">
            <a:xfrm>
              <a:off x="4860361" y="1519139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4" name="Freeform 109"/>
            <p:cNvSpPr>
              <a:spLocks noChangeArrowheads="1"/>
            </p:cNvSpPr>
            <p:nvPr/>
          </p:nvSpPr>
          <p:spPr bwMode="auto">
            <a:xfrm>
              <a:off x="4760449" y="1467236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5" name="Freeform 110"/>
            <p:cNvSpPr>
              <a:spLocks noChangeArrowheads="1"/>
            </p:cNvSpPr>
            <p:nvPr/>
          </p:nvSpPr>
          <p:spPr bwMode="auto">
            <a:xfrm>
              <a:off x="4369364" y="1137979"/>
              <a:ext cx="3382744" cy="2492941"/>
            </a:xfrm>
            <a:custGeom>
              <a:avLst/>
              <a:gdLst>
                <a:gd name="T0" fmla="*/ 742233 w 2060"/>
                <a:gd name="T1" fmla="*/ 990201 h 1644"/>
                <a:gd name="T2" fmla="*/ 546822 w 2060"/>
                <a:gd name="T3" fmla="*/ 902251 h 1644"/>
                <a:gd name="T4" fmla="*/ 259453 w 2060"/>
                <a:gd name="T5" fmla="*/ 978070 h 1644"/>
                <a:gd name="T6" fmla="*/ 75537 w 2060"/>
                <a:gd name="T7" fmla="*/ 1150938 h 1644"/>
                <a:gd name="T8" fmla="*/ 19705 w 2060"/>
                <a:gd name="T9" fmla="*/ 1426921 h 1644"/>
                <a:gd name="T10" fmla="*/ 239748 w 2060"/>
                <a:gd name="T11" fmla="*/ 1605854 h 1644"/>
                <a:gd name="T12" fmla="*/ 505769 w 2060"/>
                <a:gd name="T13" fmla="*/ 1578559 h 1644"/>
                <a:gd name="T14" fmla="*/ 650275 w 2060"/>
                <a:gd name="T15" fmla="*/ 1725649 h 1644"/>
                <a:gd name="T16" fmla="*/ 742233 w 2060"/>
                <a:gd name="T17" fmla="*/ 2194213 h 1644"/>
                <a:gd name="T18" fmla="*/ 816128 w 2060"/>
                <a:gd name="T19" fmla="*/ 2468679 h 1644"/>
                <a:gd name="T20" fmla="*/ 1156045 w 2060"/>
                <a:gd name="T21" fmla="*/ 2386794 h 1644"/>
                <a:gd name="T22" fmla="*/ 1341603 w 2060"/>
                <a:gd name="T23" fmla="*/ 2092615 h 1644"/>
                <a:gd name="T24" fmla="*/ 1453266 w 2060"/>
                <a:gd name="T25" fmla="*/ 1748395 h 1644"/>
                <a:gd name="T26" fmla="*/ 1638825 w 2060"/>
                <a:gd name="T27" fmla="*/ 1514871 h 1644"/>
                <a:gd name="T28" fmla="*/ 1307119 w 2060"/>
                <a:gd name="T29" fmla="*/ 1298028 h 1644"/>
                <a:gd name="T30" fmla="*/ 1341603 w 2060"/>
                <a:gd name="T31" fmla="*/ 1241921 h 1644"/>
                <a:gd name="T32" fmla="*/ 1647035 w 2060"/>
                <a:gd name="T33" fmla="*/ 1389011 h 1644"/>
                <a:gd name="T34" fmla="*/ 1803035 w 2060"/>
                <a:gd name="T35" fmla="*/ 1200979 h 1644"/>
                <a:gd name="T36" fmla="*/ 1717646 w 2060"/>
                <a:gd name="T37" fmla="*/ 1157004 h 1644"/>
                <a:gd name="T38" fmla="*/ 1525519 w 2060"/>
                <a:gd name="T39" fmla="*/ 1085733 h 1644"/>
                <a:gd name="T40" fmla="*/ 1873646 w 2060"/>
                <a:gd name="T41" fmla="*/ 1153971 h 1644"/>
                <a:gd name="T42" fmla="*/ 2128173 w 2060"/>
                <a:gd name="T43" fmla="*/ 1291962 h 1644"/>
                <a:gd name="T44" fmla="*/ 2254615 w 2060"/>
                <a:gd name="T45" fmla="*/ 1566428 h 1644"/>
                <a:gd name="T46" fmla="*/ 2640511 w 2060"/>
                <a:gd name="T47" fmla="*/ 1284380 h 1644"/>
                <a:gd name="T48" fmla="*/ 2798153 w 2060"/>
                <a:gd name="T49" fmla="*/ 1561879 h 1644"/>
                <a:gd name="T50" fmla="*/ 2803080 w 2060"/>
                <a:gd name="T51" fmla="*/ 1325323 h 1644"/>
                <a:gd name="T52" fmla="*/ 2888469 w 2060"/>
                <a:gd name="T53" fmla="*/ 1213110 h 1644"/>
                <a:gd name="T54" fmla="*/ 2927880 w 2060"/>
                <a:gd name="T55" fmla="*/ 824915 h 1644"/>
                <a:gd name="T56" fmla="*/ 2995206 w 2060"/>
                <a:gd name="T57" fmla="*/ 800653 h 1644"/>
                <a:gd name="T58" fmla="*/ 3028049 w 2060"/>
                <a:gd name="T59" fmla="*/ 647497 h 1644"/>
                <a:gd name="T60" fmla="*/ 2964006 w 2060"/>
                <a:gd name="T61" fmla="*/ 342704 h 1644"/>
                <a:gd name="T62" fmla="*/ 3118364 w 2060"/>
                <a:gd name="T63" fmla="*/ 163770 h 1644"/>
                <a:gd name="T64" fmla="*/ 3197186 w 2060"/>
                <a:gd name="T65" fmla="*/ 316925 h 1644"/>
                <a:gd name="T66" fmla="*/ 3190617 w 2060"/>
                <a:gd name="T67" fmla="*/ 186516 h 1644"/>
                <a:gd name="T68" fmla="*/ 3243165 w 2060"/>
                <a:gd name="T69" fmla="*/ 77336 h 1644"/>
                <a:gd name="T70" fmla="*/ 3346618 w 2060"/>
                <a:gd name="T71" fmla="*/ 0 h 1644"/>
                <a:gd name="T72" fmla="*/ 2988638 w 2060"/>
                <a:gd name="T73" fmla="*/ 95532 h 1644"/>
                <a:gd name="T74" fmla="*/ 2599458 w 2060"/>
                <a:gd name="T75" fmla="*/ 125860 h 1644"/>
                <a:gd name="T76" fmla="*/ 2215205 w 2060"/>
                <a:gd name="T77" fmla="*/ 45492 h 1644"/>
                <a:gd name="T78" fmla="*/ 1858867 w 2060"/>
                <a:gd name="T79" fmla="*/ 98565 h 1644"/>
                <a:gd name="T80" fmla="*/ 1707793 w 2060"/>
                <a:gd name="T81" fmla="*/ 257786 h 1644"/>
                <a:gd name="T82" fmla="*/ 1520593 w 2060"/>
                <a:gd name="T83" fmla="*/ 207745 h 1644"/>
                <a:gd name="T84" fmla="*/ 1244718 w 2060"/>
                <a:gd name="T85" fmla="*/ 277499 h 1644"/>
                <a:gd name="T86" fmla="*/ 1095287 w 2060"/>
                <a:gd name="T87" fmla="*/ 212294 h 1644"/>
                <a:gd name="T88" fmla="*/ 597728 w 2060"/>
                <a:gd name="T89" fmla="*/ 376064 h 1644"/>
                <a:gd name="T90" fmla="*/ 878528 w 2060"/>
                <a:gd name="T91" fmla="*/ 322991 h 1644"/>
                <a:gd name="T92" fmla="*/ 1047665 w 2060"/>
                <a:gd name="T93" fmla="*/ 418523 h 1644"/>
                <a:gd name="T94" fmla="*/ 727454 w 2060"/>
                <a:gd name="T95" fmla="*/ 541350 h 1644"/>
                <a:gd name="T96" fmla="*/ 451580 w 2060"/>
                <a:gd name="T97" fmla="*/ 630817 h 1644"/>
                <a:gd name="T98" fmla="*/ 274232 w 2060"/>
                <a:gd name="T99" fmla="*/ 814300 h 1644"/>
                <a:gd name="T100" fmla="*/ 464717 w 2060"/>
                <a:gd name="T101" fmla="*/ 837046 h 1644"/>
                <a:gd name="T102" fmla="*/ 625643 w 2060"/>
                <a:gd name="T103" fmla="*/ 868890 h 1644"/>
                <a:gd name="T104" fmla="*/ 809560 w 2060"/>
                <a:gd name="T105" fmla="*/ 894669 h 1644"/>
                <a:gd name="T106" fmla="*/ 799707 w 2060"/>
                <a:gd name="T107" fmla="*/ 776390 h 1644"/>
                <a:gd name="T108" fmla="*/ 972128 w 2060"/>
                <a:gd name="T109" fmla="*/ 830980 h 1644"/>
                <a:gd name="T110" fmla="*/ 1126487 w 2060"/>
                <a:gd name="T111" fmla="*/ 712702 h 1644"/>
                <a:gd name="T112" fmla="*/ 1267708 w 2060"/>
                <a:gd name="T113" fmla="*/ 727866 h 1644"/>
                <a:gd name="T114" fmla="*/ 1049307 w 2060"/>
                <a:gd name="T115" fmla="*/ 906800 h 16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060"/>
                <a:gd name="T175" fmla="*/ 0 h 1644"/>
                <a:gd name="T176" fmla="*/ 2060 w 2060"/>
                <a:gd name="T177" fmla="*/ 1644 h 16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1" name="组合 109"/>
          <p:cNvGrpSpPr/>
          <p:nvPr/>
        </p:nvGrpSpPr>
        <p:grpSpPr bwMode="auto">
          <a:xfrm>
            <a:off x="906463" y="1192213"/>
            <a:ext cx="1093787" cy="928687"/>
            <a:chOff x="977540" y="1477620"/>
            <a:chExt cx="1094130" cy="928694"/>
          </a:xfrm>
        </p:grpSpPr>
        <p:sp>
          <p:nvSpPr>
            <p:cNvPr id="111" name="矩形 110"/>
            <p:cNvSpPr/>
            <p:nvPr/>
          </p:nvSpPr>
          <p:spPr>
            <a:xfrm rot="18754928">
              <a:off x="977682" y="1477478"/>
              <a:ext cx="928694" cy="928978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8" name="TextBox 111"/>
            <p:cNvSpPr txBox="1">
              <a:spLocks noChangeArrowheads="1"/>
            </p:cNvSpPr>
            <p:nvPr/>
          </p:nvSpPr>
          <p:spPr bwMode="auto">
            <a:xfrm>
              <a:off x="1000100" y="1763907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72" name="组合 112"/>
          <p:cNvGrpSpPr/>
          <p:nvPr/>
        </p:nvGrpSpPr>
        <p:grpSpPr bwMode="auto">
          <a:xfrm>
            <a:off x="2643188" y="2428875"/>
            <a:ext cx="1093787" cy="928688"/>
            <a:chOff x="977540" y="1477620"/>
            <a:chExt cx="1094130" cy="928694"/>
          </a:xfrm>
        </p:grpSpPr>
        <p:sp>
          <p:nvSpPr>
            <p:cNvPr id="114" name="矩形 113"/>
            <p:cNvSpPr/>
            <p:nvPr/>
          </p:nvSpPr>
          <p:spPr>
            <a:xfrm rot="18754928">
              <a:off x="977683" y="1477477"/>
              <a:ext cx="928694" cy="928978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6" name="TextBox 114"/>
            <p:cNvSpPr txBox="1">
              <a:spLocks noChangeArrowheads="1"/>
            </p:cNvSpPr>
            <p:nvPr/>
          </p:nvSpPr>
          <p:spPr bwMode="auto">
            <a:xfrm>
              <a:off x="1000100" y="1763907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73" name="组合 115"/>
          <p:cNvGrpSpPr/>
          <p:nvPr/>
        </p:nvGrpSpPr>
        <p:grpSpPr bwMode="auto">
          <a:xfrm>
            <a:off x="4643438" y="1571625"/>
            <a:ext cx="1071562" cy="928688"/>
            <a:chOff x="977540" y="1477620"/>
            <a:chExt cx="1071570" cy="928694"/>
          </a:xfrm>
        </p:grpSpPr>
        <p:sp>
          <p:nvSpPr>
            <p:cNvPr id="117" name="矩形 116"/>
            <p:cNvSpPr/>
            <p:nvPr/>
          </p:nvSpPr>
          <p:spPr>
            <a:xfrm rot="18754928">
              <a:off x="977540" y="1477620"/>
              <a:ext cx="928694" cy="928694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4" name="TextBox 117"/>
            <p:cNvSpPr txBox="1">
              <a:spLocks noChangeArrowheads="1"/>
            </p:cNvSpPr>
            <p:nvPr/>
          </p:nvSpPr>
          <p:spPr bwMode="auto">
            <a:xfrm>
              <a:off x="977540" y="1834810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74" name="组合 118"/>
          <p:cNvGrpSpPr/>
          <p:nvPr/>
        </p:nvGrpSpPr>
        <p:grpSpPr bwMode="auto">
          <a:xfrm>
            <a:off x="6786563" y="1571625"/>
            <a:ext cx="1093787" cy="928688"/>
            <a:chOff x="977540" y="1477620"/>
            <a:chExt cx="1094130" cy="928694"/>
          </a:xfrm>
        </p:grpSpPr>
        <p:sp>
          <p:nvSpPr>
            <p:cNvPr id="120" name="矩形 119"/>
            <p:cNvSpPr/>
            <p:nvPr/>
          </p:nvSpPr>
          <p:spPr>
            <a:xfrm rot="18754928">
              <a:off x="977683" y="1477477"/>
              <a:ext cx="928694" cy="928978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2" name="TextBox 120"/>
            <p:cNvSpPr txBox="1">
              <a:spLocks noChangeArrowheads="1"/>
            </p:cNvSpPr>
            <p:nvPr/>
          </p:nvSpPr>
          <p:spPr bwMode="auto">
            <a:xfrm>
              <a:off x="1000100" y="1763907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75" name="组合 121"/>
          <p:cNvGrpSpPr/>
          <p:nvPr/>
        </p:nvGrpSpPr>
        <p:grpSpPr bwMode="auto">
          <a:xfrm>
            <a:off x="142875" y="3786188"/>
            <a:ext cx="7596188" cy="714375"/>
            <a:chOff x="428596" y="4000510"/>
            <a:chExt cx="7358114" cy="714380"/>
          </a:xfrm>
        </p:grpSpPr>
        <p:sp>
          <p:nvSpPr>
            <p:cNvPr id="7179" name="矩形 122"/>
            <p:cNvSpPr>
              <a:spLocks noChangeArrowheads="1"/>
            </p:cNvSpPr>
            <p:nvPr/>
          </p:nvSpPr>
          <p:spPr bwMode="auto">
            <a:xfrm>
              <a:off x="428596" y="4314780"/>
              <a:ext cx="73581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0" name="TextBox 123"/>
            <p:cNvSpPr txBox="1">
              <a:spLocks noChangeArrowheads="1"/>
            </p:cNvSpPr>
            <p:nvPr/>
          </p:nvSpPr>
          <p:spPr bwMode="auto">
            <a:xfrm>
              <a:off x="785786" y="4000510"/>
              <a:ext cx="18573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76" name="组合 124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26" name="五边形 125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78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42"/>
          <p:cNvPicPr preferRelativeResize="0"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94" b="34877"/>
          <a:stretch>
            <a:fillRect/>
          </a:stretch>
        </p:blipFill>
        <p:spPr bwMode="auto">
          <a:xfrm>
            <a:off x="835025" y="1428750"/>
            <a:ext cx="35941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8"/>
          <p:cNvSpPr>
            <a:spLocks noChangeArrowheads="1"/>
          </p:cNvSpPr>
          <p:nvPr/>
        </p:nvSpPr>
        <p:spPr bwMode="auto">
          <a:xfrm>
            <a:off x="4643438" y="1428750"/>
            <a:ext cx="3643312" cy="2478088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TextBox 35"/>
          <p:cNvSpPr txBox="1">
            <a:spLocks noChangeArrowheads="1"/>
          </p:cNvSpPr>
          <p:nvPr/>
        </p:nvSpPr>
        <p:spPr bwMode="auto">
          <a:xfrm>
            <a:off x="5286375" y="1857375"/>
            <a:ext cx="2932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7" name="TextBox 35"/>
          <p:cNvSpPr txBox="1">
            <a:spLocks noChangeArrowheads="1"/>
          </p:cNvSpPr>
          <p:nvPr/>
        </p:nvSpPr>
        <p:spPr bwMode="auto">
          <a:xfrm>
            <a:off x="5286375" y="2428875"/>
            <a:ext cx="29321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/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8" name="TextBox 35"/>
          <p:cNvSpPr txBox="1">
            <a:spLocks noChangeArrowheads="1"/>
          </p:cNvSpPr>
          <p:nvPr/>
        </p:nvSpPr>
        <p:spPr bwMode="auto">
          <a:xfrm>
            <a:off x="5286375" y="3001963"/>
            <a:ext cx="2932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199" name="图片 6" descr="8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884363"/>
            <a:ext cx="5445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图片 7" descr="588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2428875"/>
            <a:ext cx="54451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图片 8" descr="555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2714625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2" name="组合 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1" name="五边形 1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204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02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矩形 7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"/>
          <p:cNvGrpSpPr/>
          <p:nvPr/>
        </p:nvGrpSpPr>
        <p:grpSpPr bwMode="auto">
          <a:xfrm>
            <a:off x="611188" y="1347788"/>
            <a:ext cx="8023225" cy="1689100"/>
            <a:chOff x="-296800" y="2067694"/>
            <a:chExt cx="9284926" cy="1939150"/>
          </a:xfrm>
        </p:grpSpPr>
        <p:grpSp>
          <p:nvGrpSpPr>
            <p:cNvPr id="3" name="Group 14"/>
            <p:cNvGrpSpPr/>
            <p:nvPr/>
          </p:nvGrpSpPr>
          <p:grpSpPr bwMode="auto">
            <a:xfrm>
              <a:off x="-296800" y="2067694"/>
              <a:ext cx="1243260" cy="1243260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21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空心弧 27"/>
              <p:cNvSpPr/>
              <p:nvPr/>
            </p:nvSpPr>
            <p:spPr bwMode="auto">
              <a:xfrm rot="-9353789">
                <a:off x="46042" y="46041"/>
                <a:ext cx="1379646" cy="1379648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 bwMode="auto">
            <a:xfrm>
              <a:off x="7714435" y="2067694"/>
              <a:ext cx="1243260" cy="1243260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19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空心弧 27"/>
              <p:cNvSpPr/>
              <p:nvPr/>
            </p:nvSpPr>
            <p:spPr bwMode="auto">
              <a:xfrm rot="5400000">
                <a:off x="46043" y="46041"/>
                <a:ext cx="1379646" cy="1379649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0252" name="文本框 5"/>
            <p:cNvSpPr txBox="1">
              <a:spLocks noChangeArrowheads="1"/>
            </p:cNvSpPr>
            <p:nvPr/>
          </p:nvSpPr>
          <p:spPr bwMode="auto">
            <a:xfrm>
              <a:off x="7960115" y="2366266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4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6" name="Group 14"/>
            <p:cNvGrpSpPr/>
            <p:nvPr/>
          </p:nvGrpSpPr>
          <p:grpSpPr bwMode="auto">
            <a:xfrm>
              <a:off x="2411760" y="2067694"/>
              <a:ext cx="1243260" cy="1243260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17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空心弧 27"/>
              <p:cNvSpPr/>
              <p:nvPr/>
            </p:nvSpPr>
            <p:spPr bwMode="auto">
              <a:xfrm rot="15734612">
                <a:off x="46043" y="46041"/>
                <a:ext cx="1379646" cy="1379649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0254" name="文本框 5"/>
            <p:cNvSpPr txBox="1">
              <a:spLocks noChangeArrowheads="1"/>
            </p:cNvSpPr>
            <p:nvPr/>
          </p:nvSpPr>
          <p:spPr bwMode="auto">
            <a:xfrm>
              <a:off x="2536745" y="2352299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8" name="Group 14"/>
            <p:cNvGrpSpPr/>
            <p:nvPr/>
          </p:nvGrpSpPr>
          <p:grpSpPr bwMode="auto">
            <a:xfrm>
              <a:off x="5063098" y="2067694"/>
              <a:ext cx="1243259" cy="1243259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15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6" name="空心弧 27"/>
              <p:cNvSpPr/>
              <p:nvPr/>
            </p:nvSpPr>
            <p:spPr bwMode="auto">
              <a:xfrm rot="18389206">
                <a:off x="46041" y="46041"/>
                <a:ext cx="1379646" cy="1379648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0256" name="文本框 5"/>
            <p:cNvSpPr txBox="1">
              <a:spLocks noChangeArrowheads="1"/>
            </p:cNvSpPr>
            <p:nvPr/>
          </p:nvSpPr>
          <p:spPr bwMode="auto">
            <a:xfrm>
              <a:off x="5203610" y="2386547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57" name="文本框 5"/>
            <p:cNvSpPr txBox="1">
              <a:spLocks noChangeArrowheads="1"/>
            </p:cNvSpPr>
            <p:nvPr/>
          </p:nvSpPr>
          <p:spPr bwMode="auto">
            <a:xfrm>
              <a:off x="-130121" y="2315724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58" name="文本框 17"/>
            <p:cNvSpPr txBox="1">
              <a:spLocks noChangeArrowheads="1"/>
            </p:cNvSpPr>
            <p:nvPr/>
          </p:nvSpPr>
          <p:spPr bwMode="auto">
            <a:xfrm>
              <a:off x="-242643" y="3648541"/>
              <a:ext cx="1529295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59" name="文本框 18"/>
            <p:cNvSpPr txBox="1">
              <a:spLocks noChangeArrowheads="1"/>
            </p:cNvSpPr>
            <p:nvPr/>
          </p:nvSpPr>
          <p:spPr bwMode="auto">
            <a:xfrm>
              <a:off x="2460368" y="3648541"/>
              <a:ext cx="1134946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60" name="文本框 19"/>
            <p:cNvSpPr txBox="1">
              <a:spLocks noChangeArrowheads="1"/>
            </p:cNvSpPr>
            <p:nvPr/>
          </p:nvSpPr>
          <p:spPr bwMode="auto">
            <a:xfrm>
              <a:off x="5171411" y="3653467"/>
              <a:ext cx="1134946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61" name="文本框 20"/>
            <p:cNvSpPr txBox="1">
              <a:spLocks noChangeArrowheads="1"/>
            </p:cNvSpPr>
            <p:nvPr/>
          </p:nvSpPr>
          <p:spPr bwMode="auto">
            <a:xfrm>
              <a:off x="7853180" y="3648541"/>
              <a:ext cx="1134946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243" name="矩形 22"/>
          <p:cNvSpPr>
            <a:spLocks noChangeArrowheads="1"/>
          </p:cNvSpPr>
          <p:nvPr/>
        </p:nvSpPr>
        <p:spPr bwMode="auto">
          <a:xfrm>
            <a:off x="479425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10244" name="矩形 23"/>
          <p:cNvSpPr>
            <a:spLocks noChangeArrowheads="1"/>
          </p:cNvSpPr>
          <p:nvPr/>
        </p:nvSpPr>
        <p:spPr bwMode="auto">
          <a:xfrm>
            <a:off x="7391400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10245" name="矩形 24"/>
          <p:cNvSpPr>
            <a:spLocks noChangeArrowheads="1"/>
          </p:cNvSpPr>
          <p:nvPr/>
        </p:nvSpPr>
        <p:spPr bwMode="auto">
          <a:xfrm>
            <a:off x="5087938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10246" name="矩形 25"/>
          <p:cNvSpPr>
            <a:spLocks noChangeArrowheads="1"/>
          </p:cNvSpPr>
          <p:nvPr/>
        </p:nvSpPr>
        <p:spPr bwMode="auto">
          <a:xfrm>
            <a:off x="2855913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grpSp>
        <p:nvGrpSpPr>
          <p:cNvPr id="10247" name="组合 26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8" name="五边形 27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249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3767</Words>
  <Application>WPS 演示</Application>
  <PresentationFormat>全屏显示(16:9)</PresentationFormat>
  <Paragraphs>405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Calibri</vt:lpstr>
      <vt:lpstr>微软雅黑</vt:lpstr>
      <vt:lpstr>Roboto Th</vt:lpstr>
      <vt:lpstr>Segoe Print</vt:lpstr>
      <vt:lpstr>华康海报体W12(P)</vt:lpstr>
      <vt:lpstr>方正兰亭细黑_GBK</vt:lpstr>
      <vt:lpstr>黑体</vt:lpstr>
      <vt:lpstr>Impact</vt:lpstr>
      <vt:lpstr>Arial Unicode MS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Years later</cp:lastModifiedBy>
  <cp:revision>34</cp:revision>
  <dcterms:created xsi:type="dcterms:W3CDTF">2015-08-06T02:11:00Z</dcterms:created>
  <dcterms:modified xsi:type="dcterms:W3CDTF">2024-06-06T13:42:52Z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6B208BCEB2D94B259AD9C61A69E710B3_13</vt:lpwstr>
  </property>
  <property fmtid="{D5CDD505-2E9C-101B-9397-08002B2CF9AE}" pid="3" name="KSOProductBuildVer">
    <vt:lpwstr>2052-12.1.0.16417</vt:lpwstr>
  </property>
</Properties>
</file>