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5" r:id="rId20"/>
    <p:sldId id="276" r:id="rId21"/>
    <p:sldId id="277" r:id="rId22"/>
    <p:sldId id="278" r:id="rId23"/>
    <p:sldId id="279" r:id="rId24"/>
    <p:sldId id="272" r:id="rId25"/>
    <p:sldId id="273" r:id="rId26"/>
    <p:sldId id="283" r:id="rId27"/>
  </p:sldIdLst>
  <p:sldSz cx="9144000" cy="5143500" type="screen16x9"/>
  <p:notesSz cx="6858000" cy="9144000"/>
  <p:custDataLst>
    <p:tags r:id="rId32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40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gs" Target="tags/tag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0F6D5-8A4E-4482-A7F8-BDBBFCDDC9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8B077-D923-4F58-9164-0EDC79EF3CE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9AA4C-7558-4785-805D-70ACEC592D5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4EB03-E37F-47B4-ACB7-68F3FFE77D6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480FB-9D7E-414A-BCE7-47C87F55584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A9029-6E73-427A-9AD8-849F0E9F5E0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7A95-F5BF-43B5-9261-9A583BB3320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2520F-6552-46FB-8240-DA40AA17E08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FE644-6804-4F0B-9359-E70C28D9E5E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EF87E-B402-4A08-8C44-B905E78C19D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51031-64E0-4C30-B517-C9B79494C58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A56D1-B9D2-4CB5-A1D0-4B7B2772696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EDDA9-8964-4E44-965C-E4DD2827E8F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98135-E40D-4A3E-94BF-CF35B16399E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AB3D-C5C1-4D06-B4AB-CFBA6882A65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02A10-28F9-4088-93FB-6041C7695DC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E5C9-02AB-4819-AE7B-CD7616018710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8F65B-D34A-4D63-8136-340CD0B3DDA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1CA8-154D-462F-907E-999B6C620B3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2C791-068A-427D-ACC2-0A2584A07A3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6CF21-BD9A-4C93-ABF1-61E85FBDE5D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3B2DD-0156-4B91-A6A3-7DF2C475E9B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2954-CE1A-43A7-B1B4-573B1B07468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D7283B-317C-4CA5-8EDD-D729BF57F2E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C6049FF-4F82-4EF6-85A1-77A93D73290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65F8E10-2B59-455B-91CC-2F3944D1B506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0.png"/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1.png"/><Relationship Id="rId2" Type="http://schemas.openxmlformats.org/officeDocument/2006/relationships/image" Target="../media/image30.png"/><Relationship Id="rId1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2.png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5" descr="未标gse g题-1.pn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1428750"/>
            <a:ext cx="2209800" cy="170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矩形 5"/>
          <p:cNvSpPr>
            <a:spLocks noChangeArrowheads="1"/>
          </p:cNvSpPr>
          <p:nvPr/>
        </p:nvSpPr>
        <p:spPr bwMode="auto">
          <a:xfrm>
            <a:off x="2555875" y="2500313"/>
            <a:ext cx="316388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lnSpc>
                <a:spcPts val="6000"/>
              </a:lnSpc>
            </a:pPr>
            <a:r>
              <a:rPr lang="en-US" altLang="zh-CN" sz="6600" b="1">
                <a:solidFill>
                  <a:srgbClr val="FF0000"/>
                </a:solidFill>
              </a:rPr>
              <a:t>P</a:t>
            </a:r>
            <a:r>
              <a:rPr lang="en-US" altLang="zh-CN" sz="3600" b="1">
                <a:solidFill>
                  <a:srgbClr val="FF0000"/>
                </a:solidFill>
              </a:rPr>
              <a:t>O</a:t>
            </a:r>
            <a:r>
              <a:rPr lang="en-US" altLang="zh-CN" sz="3600" b="1">
                <a:solidFill>
                  <a:schemeClr val="bg1"/>
                </a:solidFill>
              </a:rPr>
              <a:t>WER POINT</a:t>
            </a:r>
            <a:endParaRPr lang="en-US" altLang="zh-CN" sz="32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Roboto Th"/>
            </a:endParaRP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2971800" y="2571750"/>
            <a:ext cx="24384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志向和热爱是伟大行为的双翼</a:t>
            </a:r>
            <a:endParaRPr lang="zh-CN" altLang="en-US" sz="1100"/>
          </a:p>
        </p:txBody>
      </p:sp>
      <p:pic>
        <p:nvPicPr>
          <p:cNvPr id="2053" name="图片 12" descr="图片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225" y="1285875"/>
            <a:ext cx="2160588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组合 15"/>
          <p:cNvGrpSpPr/>
          <p:nvPr/>
        </p:nvGrpSpPr>
        <p:grpSpPr bwMode="auto">
          <a:xfrm>
            <a:off x="3708400" y="2535238"/>
            <a:ext cx="3787775" cy="171450"/>
            <a:chOff x="1000100" y="1785932"/>
            <a:chExt cx="2357454" cy="285752"/>
          </a:xfrm>
        </p:grpSpPr>
        <p:sp>
          <p:nvSpPr>
            <p:cNvPr id="3" name="矩形 13"/>
            <p:cNvSpPr/>
            <p:nvPr/>
          </p:nvSpPr>
          <p:spPr>
            <a:xfrm>
              <a:off x="1000100" y="1785932"/>
              <a:ext cx="2357454" cy="285752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1005040" y="1799160"/>
              <a:ext cx="1299267" cy="26458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11267" name="组合 15"/>
          <p:cNvGrpSpPr/>
          <p:nvPr/>
        </p:nvGrpSpPr>
        <p:grpSpPr bwMode="auto">
          <a:xfrm>
            <a:off x="3716338" y="1847850"/>
            <a:ext cx="3787775" cy="176213"/>
            <a:chOff x="1000100" y="1778623"/>
            <a:chExt cx="2357454" cy="293061"/>
          </a:xfrm>
        </p:grpSpPr>
        <p:sp>
          <p:nvSpPr>
            <p:cNvPr id="6" name="矩形 13"/>
            <p:cNvSpPr/>
            <p:nvPr/>
          </p:nvSpPr>
          <p:spPr>
            <a:xfrm>
              <a:off x="1000100" y="1786544"/>
              <a:ext cx="2357454" cy="285140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1005040" y="1778623"/>
              <a:ext cx="886269" cy="285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11268" name="组合 15"/>
          <p:cNvGrpSpPr/>
          <p:nvPr/>
        </p:nvGrpSpPr>
        <p:grpSpPr bwMode="auto">
          <a:xfrm>
            <a:off x="3708400" y="3178175"/>
            <a:ext cx="3787775" cy="177800"/>
            <a:chOff x="1000100" y="1778623"/>
            <a:chExt cx="2357454" cy="293061"/>
          </a:xfrm>
        </p:grpSpPr>
        <p:sp>
          <p:nvSpPr>
            <p:cNvPr id="9" name="矩形 13"/>
            <p:cNvSpPr/>
            <p:nvPr/>
          </p:nvSpPr>
          <p:spPr>
            <a:xfrm>
              <a:off x="1000100" y="1786474"/>
              <a:ext cx="2357454" cy="285210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1005040" y="1778623"/>
              <a:ext cx="1159954" cy="285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11269" name="组合 15"/>
          <p:cNvGrpSpPr/>
          <p:nvPr/>
        </p:nvGrpSpPr>
        <p:grpSpPr bwMode="auto">
          <a:xfrm>
            <a:off x="3708400" y="3854450"/>
            <a:ext cx="3787775" cy="177800"/>
            <a:chOff x="1000100" y="1778623"/>
            <a:chExt cx="2357454" cy="293061"/>
          </a:xfrm>
        </p:grpSpPr>
        <p:sp>
          <p:nvSpPr>
            <p:cNvPr id="12" name="矩形 13"/>
            <p:cNvSpPr/>
            <p:nvPr/>
          </p:nvSpPr>
          <p:spPr>
            <a:xfrm>
              <a:off x="1000100" y="1786474"/>
              <a:ext cx="2357454" cy="285210"/>
            </a:xfrm>
            <a:prstGeom prst="rect">
              <a:avLst/>
            </a:prstGeom>
            <a:noFill/>
            <a:ln w="25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1005040" y="1778623"/>
              <a:ext cx="1742896" cy="285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1270" name="文本框 13"/>
          <p:cNvSpPr txBox="1">
            <a:spLocks noChangeArrowheads="1"/>
          </p:cNvSpPr>
          <p:nvPr/>
        </p:nvSpPr>
        <p:spPr bwMode="auto">
          <a:xfrm>
            <a:off x="7512050" y="1563688"/>
            <a:ext cx="792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chemeClr val="bg1"/>
                </a:solidFill>
              </a:rPr>
              <a:t>33</a:t>
            </a:r>
            <a:r>
              <a:rPr lang="en-US" altLang="zh-CN">
                <a:solidFill>
                  <a:schemeClr val="bg1"/>
                </a:solidFill>
              </a:rPr>
              <a:t>%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271" name="文本框 14"/>
          <p:cNvSpPr txBox="1">
            <a:spLocks noChangeArrowheads="1"/>
          </p:cNvSpPr>
          <p:nvPr/>
        </p:nvSpPr>
        <p:spPr bwMode="auto">
          <a:xfrm>
            <a:off x="7512050" y="2274888"/>
            <a:ext cx="792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chemeClr val="bg1"/>
                </a:solidFill>
              </a:rPr>
              <a:t>54</a:t>
            </a:r>
            <a:r>
              <a:rPr lang="en-US" altLang="zh-CN">
                <a:solidFill>
                  <a:schemeClr val="bg1"/>
                </a:solidFill>
              </a:rPr>
              <a:t>%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272" name="文本框 15"/>
          <p:cNvSpPr txBox="1">
            <a:spLocks noChangeArrowheads="1"/>
          </p:cNvSpPr>
          <p:nvPr/>
        </p:nvSpPr>
        <p:spPr bwMode="auto">
          <a:xfrm>
            <a:off x="7512050" y="2932113"/>
            <a:ext cx="792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chemeClr val="bg1"/>
                </a:solidFill>
              </a:rPr>
              <a:t>47</a:t>
            </a:r>
            <a:r>
              <a:rPr lang="en-US" altLang="zh-CN">
                <a:solidFill>
                  <a:schemeClr val="bg1"/>
                </a:solidFill>
              </a:rPr>
              <a:t>%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1273" name="文本框 16"/>
          <p:cNvSpPr txBox="1">
            <a:spLocks noChangeArrowheads="1"/>
          </p:cNvSpPr>
          <p:nvPr/>
        </p:nvSpPr>
        <p:spPr bwMode="auto">
          <a:xfrm>
            <a:off x="7512050" y="3579813"/>
            <a:ext cx="792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chemeClr val="bg1"/>
                </a:solidFill>
              </a:rPr>
              <a:t>78</a:t>
            </a:r>
            <a:r>
              <a:rPr lang="en-US" altLang="zh-CN">
                <a:solidFill>
                  <a:schemeClr val="bg1"/>
                </a:solidFill>
              </a:rPr>
              <a:t>%</a:t>
            </a:r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11274" name="组合 17"/>
          <p:cNvGrpSpPr/>
          <p:nvPr/>
        </p:nvGrpSpPr>
        <p:grpSpPr bwMode="auto">
          <a:xfrm>
            <a:off x="971550" y="1462088"/>
            <a:ext cx="2663825" cy="769937"/>
            <a:chOff x="539552" y="1193725"/>
            <a:chExt cx="2664296" cy="770254"/>
          </a:xfrm>
        </p:grpSpPr>
        <p:sp>
          <p:nvSpPr>
            <p:cNvPr id="11287" name="矩形 18"/>
            <p:cNvSpPr>
              <a:spLocks noChangeArrowheads="1"/>
            </p:cNvSpPr>
            <p:nvPr/>
          </p:nvSpPr>
          <p:spPr bwMode="auto">
            <a:xfrm>
              <a:off x="539552" y="1193725"/>
              <a:ext cx="11913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285750" indent="-285750" eaLnBrk="1" hangingPunct="1">
                <a:buFont typeface="Wingdings" panose="05000000000000000000" pitchFamily="2" charset="2"/>
                <a:buChar char="n"/>
              </a:pPr>
              <a:r>
                <a:rPr lang="zh-CN" altLang="en-US" sz="1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sz="1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88" name="矩形 19"/>
            <p:cNvSpPr>
              <a:spLocks noChangeArrowheads="1"/>
            </p:cNvSpPr>
            <p:nvPr/>
          </p:nvSpPr>
          <p:spPr bwMode="auto">
            <a:xfrm>
              <a:off x="539552" y="1486925"/>
              <a:ext cx="266429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1275" name="组合 20"/>
          <p:cNvGrpSpPr/>
          <p:nvPr/>
        </p:nvGrpSpPr>
        <p:grpSpPr bwMode="auto">
          <a:xfrm>
            <a:off x="971550" y="2162175"/>
            <a:ext cx="2663825" cy="769938"/>
            <a:chOff x="539552" y="1193725"/>
            <a:chExt cx="2664296" cy="770254"/>
          </a:xfrm>
        </p:grpSpPr>
        <p:sp>
          <p:nvSpPr>
            <p:cNvPr id="11285" name="矩形 21"/>
            <p:cNvSpPr>
              <a:spLocks noChangeArrowheads="1"/>
            </p:cNvSpPr>
            <p:nvPr/>
          </p:nvSpPr>
          <p:spPr bwMode="auto">
            <a:xfrm>
              <a:off x="539552" y="1193725"/>
              <a:ext cx="11913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285750" indent="-285750" eaLnBrk="1" hangingPunct="1">
                <a:buFont typeface="Wingdings" panose="05000000000000000000" pitchFamily="2" charset="2"/>
                <a:buChar char="n"/>
              </a:pPr>
              <a:r>
                <a:rPr lang="zh-CN" altLang="en-US" sz="1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sz="1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86" name="矩形 22"/>
            <p:cNvSpPr>
              <a:spLocks noChangeArrowheads="1"/>
            </p:cNvSpPr>
            <p:nvPr/>
          </p:nvSpPr>
          <p:spPr bwMode="auto">
            <a:xfrm>
              <a:off x="539552" y="1486925"/>
              <a:ext cx="266429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1276" name="组合 23"/>
          <p:cNvGrpSpPr/>
          <p:nvPr/>
        </p:nvGrpSpPr>
        <p:grpSpPr bwMode="auto">
          <a:xfrm>
            <a:off x="971550" y="2809875"/>
            <a:ext cx="2663825" cy="769938"/>
            <a:chOff x="539552" y="1193725"/>
            <a:chExt cx="2664296" cy="770254"/>
          </a:xfrm>
        </p:grpSpPr>
        <p:sp>
          <p:nvSpPr>
            <p:cNvPr id="11283" name="矩形 24"/>
            <p:cNvSpPr>
              <a:spLocks noChangeArrowheads="1"/>
            </p:cNvSpPr>
            <p:nvPr/>
          </p:nvSpPr>
          <p:spPr bwMode="auto">
            <a:xfrm>
              <a:off x="539552" y="1193725"/>
              <a:ext cx="11913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285750" indent="-285750" eaLnBrk="1" hangingPunct="1">
                <a:buFont typeface="Wingdings" panose="05000000000000000000" pitchFamily="2" charset="2"/>
                <a:buChar char="n"/>
              </a:pPr>
              <a:r>
                <a:rPr lang="zh-CN" altLang="en-US" sz="1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sz="1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84" name="矩形 25"/>
            <p:cNvSpPr>
              <a:spLocks noChangeArrowheads="1"/>
            </p:cNvSpPr>
            <p:nvPr/>
          </p:nvSpPr>
          <p:spPr bwMode="auto">
            <a:xfrm>
              <a:off x="539552" y="1486925"/>
              <a:ext cx="266429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1277" name="组合 26"/>
          <p:cNvGrpSpPr/>
          <p:nvPr/>
        </p:nvGrpSpPr>
        <p:grpSpPr bwMode="auto">
          <a:xfrm>
            <a:off x="971550" y="3529013"/>
            <a:ext cx="2663825" cy="771525"/>
            <a:chOff x="539552" y="1193725"/>
            <a:chExt cx="2664296" cy="770254"/>
          </a:xfrm>
        </p:grpSpPr>
        <p:sp>
          <p:nvSpPr>
            <p:cNvPr id="11281" name="矩形 27"/>
            <p:cNvSpPr>
              <a:spLocks noChangeArrowheads="1"/>
            </p:cNvSpPr>
            <p:nvPr/>
          </p:nvSpPr>
          <p:spPr bwMode="auto">
            <a:xfrm>
              <a:off x="539552" y="1193725"/>
              <a:ext cx="119135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285750" indent="-285750" eaLnBrk="1" hangingPunct="1">
                <a:buFont typeface="Wingdings" panose="05000000000000000000" pitchFamily="2" charset="2"/>
                <a:buChar char="n"/>
              </a:pPr>
              <a:r>
                <a:rPr lang="zh-CN" altLang="en-US" sz="1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sz="1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282" name="矩形 28"/>
            <p:cNvSpPr>
              <a:spLocks noChangeArrowheads="1"/>
            </p:cNvSpPr>
            <p:nvPr/>
          </p:nvSpPr>
          <p:spPr bwMode="auto">
            <a:xfrm>
              <a:off x="539552" y="1486925"/>
              <a:ext cx="266429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1000"/>
                </a:lnSpc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1278" name="组合 29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31" name="五边形 30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1280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组合 1"/>
          <p:cNvGrpSpPr/>
          <p:nvPr/>
        </p:nvGrpSpPr>
        <p:grpSpPr bwMode="auto">
          <a:xfrm>
            <a:off x="3046413" y="1635125"/>
            <a:ext cx="2879725" cy="2665413"/>
            <a:chOff x="3087014" y="1461746"/>
            <a:chExt cx="2781130" cy="2406148"/>
          </a:xfrm>
        </p:grpSpPr>
        <p:sp>
          <p:nvSpPr>
            <p:cNvPr id="3" name="菱形 2"/>
            <p:cNvSpPr/>
            <p:nvPr/>
          </p:nvSpPr>
          <p:spPr>
            <a:xfrm>
              <a:off x="3131475" y="2787349"/>
              <a:ext cx="2736669" cy="108054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菱形 3"/>
            <p:cNvSpPr/>
            <p:nvPr/>
          </p:nvSpPr>
          <p:spPr>
            <a:xfrm>
              <a:off x="3087014" y="2355990"/>
              <a:ext cx="2736668" cy="1080545"/>
            </a:xfrm>
            <a:prstGeom prst="diamond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菱形 4"/>
            <p:cNvSpPr/>
            <p:nvPr/>
          </p:nvSpPr>
          <p:spPr>
            <a:xfrm>
              <a:off x="3111544" y="1893105"/>
              <a:ext cx="2735136" cy="1080545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" name="菱形 5"/>
            <p:cNvSpPr/>
            <p:nvPr/>
          </p:nvSpPr>
          <p:spPr>
            <a:xfrm>
              <a:off x="3090080" y="1461746"/>
              <a:ext cx="2736668" cy="1080545"/>
            </a:xfrm>
            <a:prstGeom prst="diamond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7" name="等腰三角形 6"/>
          <p:cNvSpPr/>
          <p:nvPr/>
        </p:nvSpPr>
        <p:spPr>
          <a:xfrm rot="16200000">
            <a:off x="2593181" y="2758282"/>
            <a:ext cx="219075" cy="1762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6200000">
            <a:off x="2586831" y="3790157"/>
            <a:ext cx="219075" cy="176212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等腰三角形 8"/>
          <p:cNvSpPr/>
          <p:nvPr/>
        </p:nvSpPr>
        <p:spPr>
          <a:xfrm rot="5400000">
            <a:off x="6130132" y="1910556"/>
            <a:ext cx="241300" cy="21748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 rot="5400000">
            <a:off x="6142038" y="2898775"/>
            <a:ext cx="242888" cy="21748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295" name="矩形 10"/>
          <p:cNvSpPr>
            <a:spLocks noChangeArrowheads="1"/>
          </p:cNvSpPr>
          <p:nvPr/>
        </p:nvSpPr>
        <p:spPr bwMode="auto">
          <a:xfrm>
            <a:off x="539750" y="2593975"/>
            <a:ext cx="20923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6" name="矩形 11"/>
          <p:cNvSpPr>
            <a:spLocks noChangeArrowheads="1"/>
          </p:cNvSpPr>
          <p:nvPr/>
        </p:nvSpPr>
        <p:spPr bwMode="auto">
          <a:xfrm>
            <a:off x="534988" y="3602038"/>
            <a:ext cx="20923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矩形 12"/>
          <p:cNvSpPr>
            <a:spLocks noChangeArrowheads="1"/>
          </p:cNvSpPr>
          <p:nvPr/>
        </p:nvSpPr>
        <p:spPr bwMode="auto">
          <a:xfrm>
            <a:off x="6440488" y="1779588"/>
            <a:ext cx="20923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8" name="矩形 13"/>
          <p:cNvSpPr>
            <a:spLocks noChangeArrowheads="1"/>
          </p:cNvSpPr>
          <p:nvPr/>
        </p:nvSpPr>
        <p:spPr bwMode="auto">
          <a:xfrm>
            <a:off x="6440488" y="2738438"/>
            <a:ext cx="20923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9" name="矩形 14"/>
          <p:cNvSpPr>
            <a:spLocks noChangeArrowheads="1"/>
          </p:cNvSpPr>
          <p:nvPr/>
        </p:nvSpPr>
        <p:spPr bwMode="auto">
          <a:xfrm>
            <a:off x="3732213" y="2066925"/>
            <a:ext cx="1416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添加您的标题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300" name="组合 15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17" name="五边形 16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2302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500563" y="1419225"/>
            <a:ext cx="1223962" cy="1223963"/>
          </a:xfrm>
          <a:prstGeom prst="roundRect">
            <a:avLst>
              <a:gd name="adj" fmla="val 11134"/>
            </a:avLst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3132138" y="2787650"/>
            <a:ext cx="1223962" cy="1223963"/>
          </a:xfrm>
          <a:prstGeom prst="roundRect">
            <a:avLst>
              <a:gd name="adj" fmla="val 11134"/>
            </a:avLst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圆角矩形 3"/>
          <p:cNvSpPr/>
          <p:nvPr/>
        </p:nvSpPr>
        <p:spPr>
          <a:xfrm>
            <a:off x="3419475" y="1708150"/>
            <a:ext cx="792163" cy="792163"/>
          </a:xfrm>
          <a:prstGeom prst="roundRect">
            <a:avLst>
              <a:gd name="adj" fmla="val 1113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4664075" y="2974975"/>
            <a:ext cx="792163" cy="792163"/>
          </a:xfrm>
          <a:prstGeom prst="roundRect">
            <a:avLst>
              <a:gd name="adj" fmla="val 1113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3318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313" y="1835150"/>
            <a:ext cx="598487" cy="59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38" y="3106738"/>
            <a:ext cx="528637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2898775"/>
            <a:ext cx="549275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1871663"/>
            <a:ext cx="7239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矩形 9"/>
          <p:cNvSpPr>
            <a:spLocks noChangeArrowheads="1"/>
          </p:cNvSpPr>
          <p:nvPr/>
        </p:nvSpPr>
        <p:spPr bwMode="auto">
          <a:xfrm>
            <a:off x="5907088" y="1604963"/>
            <a:ext cx="276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3" name="矩形 10"/>
          <p:cNvSpPr>
            <a:spLocks noChangeArrowheads="1"/>
          </p:cNvSpPr>
          <p:nvPr/>
        </p:nvSpPr>
        <p:spPr bwMode="auto">
          <a:xfrm>
            <a:off x="5943600" y="3292475"/>
            <a:ext cx="27320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4" name="矩形 11"/>
          <p:cNvSpPr>
            <a:spLocks noChangeArrowheads="1"/>
          </p:cNvSpPr>
          <p:nvPr/>
        </p:nvSpPr>
        <p:spPr bwMode="auto">
          <a:xfrm>
            <a:off x="323850" y="1585913"/>
            <a:ext cx="28051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5" name="矩形 12"/>
          <p:cNvSpPr>
            <a:spLocks noChangeArrowheads="1"/>
          </p:cNvSpPr>
          <p:nvPr/>
        </p:nvSpPr>
        <p:spPr bwMode="auto">
          <a:xfrm>
            <a:off x="323850" y="3292475"/>
            <a:ext cx="28051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326" name="组合 13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15" name="五边形 14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3328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组合 6"/>
          <p:cNvGrpSpPr/>
          <p:nvPr/>
        </p:nvGrpSpPr>
        <p:grpSpPr bwMode="auto">
          <a:xfrm>
            <a:off x="1571625" y="1643063"/>
            <a:ext cx="2714625" cy="1900237"/>
            <a:chOff x="1214414" y="1428742"/>
            <a:chExt cx="3316298" cy="2329538"/>
          </a:xfrm>
        </p:grpSpPr>
        <p:sp>
          <p:nvSpPr>
            <p:cNvPr id="3" name="圆角矩形 2"/>
            <p:cNvSpPr/>
            <p:nvPr/>
          </p:nvSpPr>
          <p:spPr>
            <a:xfrm rot="18784635">
              <a:off x="3495212" y="2004651"/>
              <a:ext cx="1045082" cy="1025918"/>
            </a:xfrm>
            <a:prstGeom prst="roundRect">
              <a:avLst>
                <a:gd name="adj" fmla="val 10833"/>
              </a:avLst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圆角矩形 3"/>
            <p:cNvSpPr/>
            <p:nvPr/>
          </p:nvSpPr>
          <p:spPr>
            <a:xfrm rot="18784635">
              <a:off x="1213258" y="1429898"/>
              <a:ext cx="2329538" cy="2327227"/>
            </a:xfrm>
            <a:prstGeom prst="roundRect">
              <a:avLst>
                <a:gd name="adj" fmla="val 6182"/>
              </a:avLst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 rot="18784635">
              <a:off x="3461309" y="3206426"/>
              <a:ext cx="469021" cy="486779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1785938" y="1857375"/>
            <a:ext cx="14287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800" b="1">
                <a:solidFill>
                  <a:schemeClr val="bg1"/>
                </a:solidFill>
              </a:rPr>
              <a:t>03</a:t>
            </a:r>
            <a:endParaRPr lang="zh-CN" altLang="en-US" sz="8800" b="1">
              <a:solidFill>
                <a:schemeClr val="bg1"/>
              </a:solidFill>
            </a:endParaRPr>
          </a:p>
        </p:txBody>
      </p:sp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5214938" y="1892300"/>
            <a:ext cx="2000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单击此处添加标题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1" name="矩形 7"/>
          <p:cNvSpPr>
            <a:spLocks noChangeArrowheads="1"/>
          </p:cNvSpPr>
          <p:nvPr/>
        </p:nvSpPr>
        <p:spPr bwMode="auto">
          <a:xfrm>
            <a:off x="5000625" y="2320925"/>
            <a:ext cx="28575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组合 1"/>
          <p:cNvGrpSpPr/>
          <p:nvPr/>
        </p:nvGrpSpPr>
        <p:grpSpPr bwMode="auto">
          <a:xfrm>
            <a:off x="971550" y="1419225"/>
            <a:ext cx="3233738" cy="720725"/>
            <a:chOff x="971600" y="1059582"/>
            <a:chExt cx="3234325" cy="720080"/>
          </a:xfrm>
        </p:grpSpPr>
        <p:sp>
          <p:nvSpPr>
            <p:cNvPr id="3" name="椭圆 2"/>
            <p:cNvSpPr/>
            <p:nvPr/>
          </p:nvSpPr>
          <p:spPr>
            <a:xfrm>
              <a:off x="971600" y="1059582"/>
              <a:ext cx="720856" cy="720080"/>
            </a:xfrm>
            <a:prstGeom prst="ellips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dirty="0"/>
                <a:t>01</a:t>
              </a:r>
              <a:endParaRPr lang="zh-CN" altLang="en-US" sz="2400" b="1" dirty="0"/>
            </a:p>
          </p:txBody>
        </p:sp>
        <p:sp>
          <p:nvSpPr>
            <p:cNvPr id="15392" name="文本框 2"/>
            <p:cNvSpPr txBox="1">
              <a:spLocks noChangeArrowheads="1"/>
            </p:cNvSpPr>
            <p:nvPr/>
          </p:nvSpPr>
          <p:spPr bwMode="auto">
            <a:xfrm>
              <a:off x="1763688" y="1059582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93" name="矩形 4"/>
            <p:cNvSpPr>
              <a:spLocks noChangeArrowheads="1"/>
            </p:cNvSpPr>
            <p:nvPr/>
          </p:nvSpPr>
          <p:spPr bwMode="auto">
            <a:xfrm>
              <a:off x="1764231" y="1341129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  <p:sp>
          <p:nvSpPr>
            <p:cNvPr id="15394" name="矩形 5"/>
            <p:cNvSpPr>
              <a:spLocks noChangeArrowheads="1"/>
            </p:cNvSpPr>
            <p:nvPr/>
          </p:nvSpPr>
          <p:spPr bwMode="auto">
            <a:xfrm>
              <a:off x="1763688" y="1491630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5363" name="组合 6"/>
          <p:cNvGrpSpPr/>
          <p:nvPr/>
        </p:nvGrpSpPr>
        <p:grpSpPr bwMode="auto">
          <a:xfrm>
            <a:off x="971550" y="2427288"/>
            <a:ext cx="3233738" cy="720725"/>
            <a:chOff x="971600" y="1059582"/>
            <a:chExt cx="3234325" cy="720080"/>
          </a:xfrm>
        </p:grpSpPr>
        <p:sp>
          <p:nvSpPr>
            <p:cNvPr id="8" name="椭圆 7"/>
            <p:cNvSpPr/>
            <p:nvPr/>
          </p:nvSpPr>
          <p:spPr>
            <a:xfrm>
              <a:off x="971600" y="1059582"/>
              <a:ext cx="720856" cy="720080"/>
            </a:xfrm>
            <a:prstGeom prst="ellips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dirty="0"/>
                <a:t>02</a:t>
              </a:r>
              <a:endParaRPr lang="zh-CN" altLang="en-US" sz="2400" b="1" dirty="0"/>
            </a:p>
          </p:txBody>
        </p:sp>
        <p:sp>
          <p:nvSpPr>
            <p:cNvPr id="15388" name="文本框 9"/>
            <p:cNvSpPr txBox="1">
              <a:spLocks noChangeArrowheads="1"/>
            </p:cNvSpPr>
            <p:nvPr/>
          </p:nvSpPr>
          <p:spPr bwMode="auto">
            <a:xfrm>
              <a:off x="1763688" y="1059582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89" name="矩形 9"/>
            <p:cNvSpPr>
              <a:spLocks noChangeArrowheads="1"/>
            </p:cNvSpPr>
            <p:nvPr/>
          </p:nvSpPr>
          <p:spPr bwMode="auto">
            <a:xfrm>
              <a:off x="1764231" y="1341129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  <p:sp>
          <p:nvSpPr>
            <p:cNvPr id="15390" name="矩形 10"/>
            <p:cNvSpPr>
              <a:spLocks noChangeArrowheads="1"/>
            </p:cNvSpPr>
            <p:nvPr/>
          </p:nvSpPr>
          <p:spPr bwMode="auto">
            <a:xfrm>
              <a:off x="1763688" y="1491630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5364" name="组合 11"/>
          <p:cNvGrpSpPr/>
          <p:nvPr/>
        </p:nvGrpSpPr>
        <p:grpSpPr bwMode="auto">
          <a:xfrm>
            <a:off x="971550" y="3435350"/>
            <a:ext cx="3233738" cy="720725"/>
            <a:chOff x="971600" y="1059582"/>
            <a:chExt cx="3234325" cy="720080"/>
          </a:xfrm>
        </p:grpSpPr>
        <p:sp>
          <p:nvSpPr>
            <p:cNvPr id="13" name="椭圆 12"/>
            <p:cNvSpPr/>
            <p:nvPr/>
          </p:nvSpPr>
          <p:spPr>
            <a:xfrm>
              <a:off x="971600" y="1059582"/>
              <a:ext cx="720856" cy="720080"/>
            </a:xfrm>
            <a:prstGeom prst="ellips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dirty="0"/>
                <a:t>03</a:t>
              </a:r>
              <a:endParaRPr lang="zh-CN" altLang="en-US" sz="2400" b="1" dirty="0"/>
            </a:p>
          </p:txBody>
        </p:sp>
        <p:sp>
          <p:nvSpPr>
            <p:cNvPr id="15384" name="文本框 14"/>
            <p:cNvSpPr txBox="1">
              <a:spLocks noChangeArrowheads="1"/>
            </p:cNvSpPr>
            <p:nvPr/>
          </p:nvSpPr>
          <p:spPr bwMode="auto">
            <a:xfrm>
              <a:off x="1763688" y="1059582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85" name="矩形 14"/>
            <p:cNvSpPr>
              <a:spLocks noChangeArrowheads="1"/>
            </p:cNvSpPr>
            <p:nvPr/>
          </p:nvSpPr>
          <p:spPr bwMode="auto">
            <a:xfrm>
              <a:off x="1764231" y="1341129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  <p:sp>
          <p:nvSpPr>
            <p:cNvPr id="15386" name="矩形 15"/>
            <p:cNvSpPr>
              <a:spLocks noChangeArrowheads="1"/>
            </p:cNvSpPr>
            <p:nvPr/>
          </p:nvSpPr>
          <p:spPr bwMode="auto">
            <a:xfrm>
              <a:off x="1763688" y="1491630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5365" name="组合 16"/>
          <p:cNvGrpSpPr/>
          <p:nvPr/>
        </p:nvGrpSpPr>
        <p:grpSpPr bwMode="auto">
          <a:xfrm>
            <a:off x="4938713" y="1419225"/>
            <a:ext cx="3233737" cy="720725"/>
            <a:chOff x="971600" y="1059582"/>
            <a:chExt cx="3234325" cy="720080"/>
          </a:xfrm>
        </p:grpSpPr>
        <p:sp>
          <p:nvSpPr>
            <p:cNvPr id="18" name="椭圆 17"/>
            <p:cNvSpPr/>
            <p:nvPr/>
          </p:nvSpPr>
          <p:spPr>
            <a:xfrm>
              <a:off x="971600" y="1059582"/>
              <a:ext cx="720856" cy="720080"/>
            </a:xfrm>
            <a:prstGeom prst="ellips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dirty="0"/>
                <a:t>04</a:t>
              </a:r>
              <a:endParaRPr lang="zh-CN" altLang="en-US" sz="2400" b="1" dirty="0"/>
            </a:p>
          </p:txBody>
        </p:sp>
        <p:sp>
          <p:nvSpPr>
            <p:cNvPr id="15380" name="文本框 19"/>
            <p:cNvSpPr txBox="1">
              <a:spLocks noChangeArrowheads="1"/>
            </p:cNvSpPr>
            <p:nvPr/>
          </p:nvSpPr>
          <p:spPr bwMode="auto">
            <a:xfrm>
              <a:off x="1763688" y="1059582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81" name="矩形 19"/>
            <p:cNvSpPr>
              <a:spLocks noChangeArrowheads="1"/>
            </p:cNvSpPr>
            <p:nvPr/>
          </p:nvSpPr>
          <p:spPr bwMode="auto">
            <a:xfrm>
              <a:off x="1764231" y="1341129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  <p:sp>
          <p:nvSpPr>
            <p:cNvPr id="15382" name="矩形 20"/>
            <p:cNvSpPr>
              <a:spLocks noChangeArrowheads="1"/>
            </p:cNvSpPr>
            <p:nvPr/>
          </p:nvSpPr>
          <p:spPr bwMode="auto">
            <a:xfrm>
              <a:off x="1763688" y="1491630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5366" name="组合 21"/>
          <p:cNvGrpSpPr/>
          <p:nvPr/>
        </p:nvGrpSpPr>
        <p:grpSpPr bwMode="auto">
          <a:xfrm>
            <a:off x="4938713" y="2427288"/>
            <a:ext cx="3233737" cy="720725"/>
            <a:chOff x="971600" y="1059582"/>
            <a:chExt cx="3234325" cy="720080"/>
          </a:xfrm>
        </p:grpSpPr>
        <p:sp>
          <p:nvSpPr>
            <p:cNvPr id="23" name="椭圆 22"/>
            <p:cNvSpPr/>
            <p:nvPr/>
          </p:nvSpPr>
          <p:spPr>
            <a:xfrm>
              <a:off x="971600" y="1059582"/>
              <a:ext cx="720856" cy="720080"/>
            </a:xfrm>
            <a:prstGeom prst="ellips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dirty="0"/>
                <a:t>05</a:t>
              </a:r>
              <a:endParaRPr lang="zh-CN" altLang="en-US" sz="2400" b="1" dirty="0"/>
            </a:p>
          </p:txBody>
        </p:sp>
        <p:sp>
          <p:nvSpPr>
            <p:cNvPr id="15376" name="文本框 24"/>
            <p:cNvSpPr txBox="1">
              <a:spLocks noChangeArrowheads="1"/>
            </p:cNvSpPr>
            <p:nvPr/>
          </p:nvSpPr>
          <p:spPr bwMode="auto">
            <a:xfrm>
              <a:off x="1763688" y="1059582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77" name="矩形 24"/>
            <p:cNvSpPr>
              <a:spLocks noChangeArrowheads="1"/>
            </p:cNvSpPr>
            <p:nvPr/>
          </p:nvSpPr>
          <p:spPr bwMode="auto">
            <a:xfrm>
              <a:off x="1764231" y="1341129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  <p:sp>
          <p:nvSpPr>
            <p:cNvPr id="15378" name="矩形 25"/>
            <p:cNvSpPr>
              <a:spLocks noChangeArrowheads="1"/>
            </p:cNvSpPr>
            <p:nvPr/>
          </p:nvSpPr>
          <p:spPr bwMode="auto">
            <a:xfrm>
              <a:off x="1763688" y="1491630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5367" name="组合 26"/>
          <p:cNvGrpSpPr/>
          <p:nvPr/>
        </p:nvGrpSpPr>
        <p:grpSpPr bwMode="auto">
          <a:xfrm>
            <a:off x="4932363" y="3435350"/>
            <a:ext cx="3233737" cy="720725"/>
            <a:chOff x="971600" y="1059582"/>
            <a:chExt cx="3234325" cy="720080"/>
          </a:xfrm>
        </p:grpSpPr>
        <p:sp>
          <p:nvSpPr>
            <p:cNvPr id="28" name="椭圆 27"/>
            <p:cNvSpPr/>
            <p:nvPr/>
          </p:nvSpPr>
          <p:spPr>
            <a:xfrm>
              <a:off x="971600" y="1059582"/>
              <a:ext cx="720856" cy="720080"/>
            </a:xfrm>
            <a:prstGeom prst="ellips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2400" b="1" dirty="0"/>
                <a:t>06</a:t>
              </a:r>
              <a:endParaRPr lang="zh-CN" altLang="en-US" sz="2400" b="1" dirty="0"/>
            </a:p>
          </p:txBody>
        </p:sp>
        <p:sp>
          <p:nvSpPr>
            <p:cNvPr id="15372" name="文本框 29"/>
            <p:cNvSpPr txBox="1">
              <a:spLocks noChangeArrowheads="1"/>
            </p:cNvSpPr>
            <p:nvPr/>
          </p:nvSpPr>
          <p:spPr bwMode="auto">
            <a:xfrm>
              <a:off x="1763688" y="1059582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373" name="矩形 29"/>
            <p:cNvSpPr>
              <a:spLocks noChangeArrowheads="1"/>
            </p:cNvSpPr>
            <p:nvPr/>
          </p:nvSpPr>
          <p:spPr bwMode="auto">
            <a:xfrm>
              <a:off x="1764231" y="1341129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  <p:sp>
          <p:nvSpPr>
            <p:cNvPr id="15374" name="矩形 30"/>
            <p:cNvSpPr>
              <a:spLocks noChangeArrowheads="1"/>
            </p:cNvSpPr>
            <p:nvPr/>
          </p:nvSpPr>
          <p:spPr bwMode="auto">
            <a:xfrm>
              <a:off x="1763688" y="1491630"/>
              <a:ext cx="24416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15368" name="组合 31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33" name="五边形 32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5370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组合 1"/>
          <p:cNvGrpSpPr/>
          <p:nvPr/>
        </p:nvGrpSpPr>
        <p:grpSpPr bwMode="auto">
          <a:xfrm>
            <a:off x="827088" y="1276350"/>
            <a:ext cx="2952750" cy="2957513"/>
            <a:chOff x="1043607" y="1275606"/>
            <a:chExt cx="2952328" cy="2958287"/>
          </a:xfrm>
        </p:grpSpPr>
        <p:sp>
          <p:nvSpPr>
            <p:cNvPr id="3" name="六边形 2"/>
            <p:cNvSpPr/>
            <p:nvPr/>
          </p:nvSpPr>
          <p:spPr>
            <a:xfrm rot="16200000">
              <a:off x="1518798" y="1328977"/>
              <a:ext cx="974980" cy="868239"/>
            </a:xfrm>
            <a:prstGeom prst="hexagon">
              <a:avLst/>
            </a:prstGeom>
            <a:noFill/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六边形 3"/>
            <p:cNvSpPr/>
            <p:nvPr/>
          </p:nvSpPr>
          <p:spPr>
            <a:xfrm rot="16200000">
              <a:off x="2550525" y="1328977"/>
              <a:ext cx="974980" cy="868239"/>
            </a:xfrm>
            <a:prstGeom prst="hexagon">
              <a:avLst/>
            </a:prstGeom>
            <a:noFill/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六边形 4"/>
            <p:cNvSpPr/>
            <p:nvPr/>
          </p:nvSpPr>
          <p:spPr>
            <a:xfrm rot="16200000">
              <a:off x="996585" y="2207097"/>
              <a:ext cx="976568" cy="882524"/>
            </a:xfrm>
            <a:prstGeom prst="hexagon">
              <a:avLst/>
            </a:prstGeom>
            <a:noFill/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" name="六边形 5"/>
            <p:cNvSpPr/>
            <p:nvPr/>
          </p:nvSpPr>
          <p:spPr>
            <a:xfrm rot="16200000">
              <a:off x="3073532" y="2214239"/>
              <a:ext cx="976568" cy="868239"/>
            </a:xfrm>
            <a:prstGeom prst="hexagon">
              <a:avLst/>
            </a:prstGeom>
            <a:noFill/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" name="六边形 6"/>
            <p:cNvSpPr/>
            <p:nvPr/>
          </p:nvSpPr>
          <p:spPr>
            <a:xfrm rot="16200000">
              <a:off x="1463243" y="3099504"/>
              <a:ext cx="974980" cy="868238"/>
            </a:xfrm>
            <a:prstGeom prst="hexagon">
              <a:avLst/>
            </a:prstGeom>
            <a:noFill/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" name="六边形 7"/>
            <p:cNvSpPr/>
            <p:nvPr/>
          </p:nvSpPr>
          <p:spPr>
            <a:xfrm rot="16200000">
              <a:off x="2518780" y="3099503"/>
              <a:ext cx="974980" cy="868239"/>
            </a:xfrm>
            <a:prstGeom prst="hexagon">
              <a:avLst/>
            </a:prstGeom>
            <a:noFill/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16399" name="图片 8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3699" y="2381290"/>
              <a:ext cx="588646" cy="588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0" name="图片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1538" y="1416278"/>
              <a:ext cx="682588" cy="682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1" name="图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4682" y="1296403"/>
              <a:ext cx="910473" cy="910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2" name="图片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5344" y="3102309"/>
              <a:ext cx="938251" cy="938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3" name="图片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995" y="2923917"/>
              <a:ext cx="1309976" cy="1309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4" name="图片 1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3242" y="2277734"/>
              <a:ext cx="744015" cy="744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87" name="矩形 14"/>
          <p:cNvSpPr>
            <a:spLocks noChangeArrowheads="1"/>
          </p:cNvSpPr>
          <p:nvPr/>
        </p:nvSpPr>
        <p:spPr bwMode="auto">
          <a:xfrm>
            <a:off x="4391025" y="1419225"/>
            <a:ext cx="414178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1450" indent="-171450" eaLnBrk="1" hangingPunct="1">
              <a:buFont typeface="Wingdings" panose="05000000000000000000" pitchFamily="2" charset="2"/>
              <a:buChar char="n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8" name="矩形 15"/>
          <p:cNvSpPr>
            <a:spLocks noChangeArrowheads="1"/>
          </p:cNvSpPr>
          <p:nvPr/>
        </p:nvSpPr>
        <p:spPr bwMode="auto">
          <a:xfrm>
            <a:off x="4425950" y="2427288"/>
            <a:ext cx="41417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1450" indent="-171450" eaLnBrk="1" hangingPunct="1">
              <a:buFont typeface="Wingdings" panose="05000000000000000000" pitchFamily="2" charset="2"/>
              <a:buChar char="n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9" name="矩形 16"/>
          <p:cNvSpPr>
            <a:spLocks noChangeArrowheads="1"/>
          </p:cNvSpPr>
          <p:nvPr/>
        </p:nvSpPr>
        <p:spPr bwMode="auto">
          <a:xfrm>
            <a:off x="4464050" y="3386138"/>
            <a:ext cx="41402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1450" indent="-171450" eaLnBrk="1" hangingPunct="1">
              <a:buFont typeface="Wingdings" panose="05000000000000000000" pitchFamily="2" charset="2"/>
              <a:buChar char="n"/>
            </a:pP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390" name="组合 17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19" name="五边形 18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6392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132138" y="915988"/>
            <a:ext cx="2879725" cy="2879725"/>
          </a:xfrm>
          <a:prstGeom prst="ellipse">
            <a:avLst/>
          </a:prstGeom>
          <a:solidFill>
            <a:srgbClr val="E60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0" y="987425"/>
            <a:ext cx="46038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6443663" y="2571750"/>
            <a:ext cx="865187" cy="863600"/>
          </a:xfrm>
          <a:prstGeom prst="ellipse">
            <a:avLst/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971550" y="1708150"/>
            <a:ext cx="1079500" cy="10795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2555875" y="1009650"/>
            <a:ext cx="576263" cy="554038"/>
          </a:xfrm>
          <a:prstGeom prst="ellipse">
            <a:avLst/>
          </a:prstGeom>
          <a:solidFill>
            <a:srgbClr val="E6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5435600" y="627063"/>
            <a:ext cx="431800" cy="4365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411413" y="2859088"/>
            <a:ext cx="720725" cy="725487"/>
          </a:xfrm>
          <a:prstGeom prst="ellipse">
            <a:avLst/>
          </a:prstGeom>
          <a:solidFill>
            <a:srgbClr val="E6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500688" y="3724275"/>
            <a:ext cx="655637" cy="636588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7885113" y="1063625"/>
            <a:ext cx="574675" cy="554038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419" name="矩形 10"/>
          <p:cNvSpPr>
            <a:spLocks noChangeArrowheads="1"/>
          </p:cNvSpPr>
          <p:nvPr/>
        </p:nvSpPr>
        <p:spPr bwMode="auto">
          <a:xfrm>
            <a:off x="3556000" y="2470150"/>
            <a:ext cx="203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添加您的标题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7420" name="图片 1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200150"/>
            <a:ext cx="18034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1" name="矩形 12"/>
          <p:cNvSpPr>
            <a:spLocks noChangeArrowheads="1"/>
          </p:cNvSpPr>
          <p:nvPr/>
        </p:nvSpPr>
        <p:spPr bwMode="auto">
          <a:xfrm>
            <a:off x="755650" y="4171950"/>
            <a:ext cx="784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模板。好模板，自己会说话。请在此处填入你需要的内容。请在此处填入你需要的内容。请在此处填入你需要的内容。请在此处填入你需要的内容。请在此处填入你需要的内容。请在此处填入你需要的内容。</a:t>
            </a:r>
            <a:endParaRPr lang="zh-CN" altLang="en-US" sz="1000"/>
          </a:p>
          <a:p>
            <a:pPr eaLnBrk="1" hangingPunct="1"/>
            <a:endParaRPr lang="zh-CN" altLang="en-US" sz="1000"/>
          </a:p>
          <a:p>
            <a:pPr eaLnBrk="1" hangingPunct="1"/>
            <a:endParaRPr lang="zh-CN" altLang="en-US" sz="1000"/>
          </a:p>
        </p:txBody>
      </p:sp>
      <p:grpSp>
        <p:nvGrpSpPr>
          <p:cNvPr id="17422" name="组合 13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15" name="五边形 14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7424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组合 1"/>
          <p:cNvGrpSpPr/>
          <p:nvPr/>
        </p:nvGrpSpPr>
        <p:grpSpPr bwMode="auto">
          <a:xfrm>
            <a:off x="998538" y="1560513"/>
            <a:ext cx="1917700" cy="2522537"/>
            <a:chOff x="805005" y="1490372"/>
            <a:chExt cx="1917365" cy="2521538"/>
          </a:xfrm>
        </p:grpSpPr>
        <p:grpSp>
          <p:nvGrpSpPr>
            <p:cNvPr id="18452" name="组合 5"/>
            <p:cNvGrpSpPr/>
            <p:nvPr/>
          </p:nvGrpSpPr>
          <p:grpSpPr bwMode="auto">
            <a:xfrm>
              <a:off x="805005" y="1490372"/>
              <a:ext cx="1917365" cy="2521538"/>
              <a:chOff x="805005" y="1490372"/>
              <a:chExt cx="1917365" cy="2521538"/>
            </a:xfrm>
          </p:grpSpPr>
          <p:grpSp>
            <p:nvGrpSpPr>
              <p:cNvPr id="18454" name="组合 3"/>
              <p:cNvGrpSpPr/>
              <p:nvPr/>
            </p:nvGrpSpPr>
            <p:grpSpPr bwMode="auto">
              <a:xfrm>
                <a:off x="827584" y="1491630"/>
                <a:ext cx="1872208" cy="2520280"/>
                <a:chOff x="827584" y="1203598"/>
                <a:chExt cx="2160240" cy="3240360"/>
              </a:xfrm>
            </p:grpSpPr>
            <p:sp>
              <p:nvSpPr>
                <p:cNvPr id="7" name="矩形 1"/>
                <p:cNvSpPr/>
                <p:nvPr/>
              </p:nvSpPr>
              <p:spPr>
                <a:xfrm>
                  <a:off x="827171" y="1636557"/>
                  <a:ext cx="2161065" cy="2807401"/>
                </a:xfrm>
                <a:prstGeom prst="rect">
                  <a:avLst/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8" name="矩形 2"/>
                <p:cNvSpPr/>
                <p:nvPr/>
              </p:nvSpPr>
              <p:spPr>
                <a:xfrm>
                  <a:off x="827171" y="1204021"/>
                  <a:ext cx="2161065" cy="432536"/>
                </a:xfrm>
                <a:prstGeom prst="rect">
                  <a:avLst/>
                </a:prstGeom>
                <a:solidFill>
                  <a:srgbClr val="E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18455" name="TextBox 129"/>
              <p:cNvSpPr txBox="1">
                <a:spLocks noChangeArrowheads="1"/>
              </p:cNvSpPr>
              <p:nvPr/>
            </p:nvSpPr>
            <p:spPr bwMode="auto">
              <a:xfrm>
                <a:off x="805005" y="1490372"/>
                <a:ext cx="191736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15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单击添加您的标题</a:t>
                </a:r>
                <a:endParaRPr lang="zh-CN" altLang="en-US" sz="15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8453" name="矩形 3"/>
            <p:cNvSpPr>
              <a:spLocks noChangeArrowheads="1"/>
            </p:cNvSpPr>
            <p:nvPr/>
          </p:nvSpPr>
          <p:spPr bwMode="auto">
            <a:xfrm>
              <a:off x="827584" y="2283718"/>
              <a:ext cx="1728192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171450" indent="-171450" eaLnBrk="1" hangingPunct="1">
                <a:buFont typeface="Wingdings" panose="05000000000000000000" pitchFamily="2" charset="2"/>
                <a:buChar char="n"/>
              </a:pP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呆萌怪大叔致力于简洁，动感的</a:t>
              </a:r>
              <a:r>
                <a:rPr lang="en-US" altLang="zh-CN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模板。好模板，自己会说话。请在此处填入你需要的内容。请在此处填入你需要的内容。请在此处填入你需要的内容。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435" name="组合 8"/>
          <p:cNvGrpSpPr/>
          <p:nvPr/>
        </p:nvGrpSpPr>
        <p:grpSpPr bwMode="auto">
          <a:xfrm>
            <a:off x="3590925" y="1562100"/>
            <a:ext cx="1917700" cy="2522538"/>
            <a:chOff x="805005" y="1490372"/>
            <a:chExt cx="1917365" cy="2521538"/>
          </a:xfrm>
        </p:grpSpPr>
        <p:grpSp>
          <p:nvGrpSpPr>
            <p:cNvPr id="18446" name="组合 9"/>
            <p:cNvGrpSpPr/>
            <p:nvPr/>
          </p:nvGrpSpPr>
          <p:grpSpPr bwMode="auto">
            <a:xfrm>
              <a:off x="805005" y="1490372"/>
              <a:ext cx="1917365" cy="2521538"/>
              <a:chOff x="805005" y="1490372"/>
              <a:chExt cx="1917365" cy="2521538"/>
            </a:xfrm>
          </p:grpSpPr>
          <p:grpSp>
            <p:nvGrpSpPr>
              <p:cNvPr id="18448" name="组合 11"/>
              <p:cNvGrpSpPr/>
              <p:nvPr/>
            </p:nvGrpSpPr>
            <p:grpSpPr bwMode="auto">
              <a:xfrm>
                <a:off x="827584" y="1491630"/>
                <a:ext cx="1872208" cy="2520280"/>
                <a:chOff x="827584" y="1203598"/>
                <a:chExt cx="2160240" cy="3240360"/>
              </a:xfrm>
            </p:grpSpPr>
            <p:sp>
              <p:nvSpPr>
                <p:cNvPr id="14" name="矩形 13"/>
                <p:cNvSpPr/>
                <p:nvPr/>
              </p:nvSpPr>
              <p:spPr>
                <a:xfrm>
                  <a:off x="827171" y="1636558"/>
                  <a:ext cx="2161065" cy="2807400"/>
                </a:xfrm>
                <a:prstGeom prst="rect">
                  <a:avLst/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15" name="矩形 14"/>
                <p:cNvSpPr/>
                <p:nvPr/>
              </p:nvSpPr>
              <p:spPr>
                <a:xfrm>
                  <a:off x="827171" y="1204022"/>
                  <a:ext cx="2161065" cy="432536"/>
                </a:xfrm>
                <a:prstGeom prst="rect">
                  <a:avLst/>
                </a:prstGeom>
                <a:solidFill>
                  <a:srgbClr val="E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18449" name="TextBox 129"/>
              <p:cNvSpPr txBox="1">
                <a:spLocks noChangeArrowheads="1"/>
              </p:cNvSpPr>
              <p:nvPr/>
            </p:nvSpPr>
            <p:spPr bwMode="auto">
              <a:xfrm>
                <a:off x="805005" y="1490372"/>
                <a:ext cx="191736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15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单击添加您的标题</a:t>
                </a:r>
                <a:endParaRPr lang="zh-CN" altLang="en-US" sz="15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8447" name="矩形 10"/>
            <p:cNvSpPr>
              <a:spLocks noChangeArrowheads="1"/>
            </p:cNvSpPr>
            <p:nvPr/>
          </p:nvSpPr>
          <p:spPr bwMode="auto">
            <a:xfrm>
              <a:off x="827584" y="2283718"/>
              <a:ext cx="1728192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171450" indent="-171450" eaLnBrk="1" hangingPunct="1">
                <a:buFont typeface="Wingdings" panose="05000000000000000000" pitchFamily="2" charset="2"/>
                <a:buChar char="n"/>
              </a:pP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呆萌怪大叔致力于简洁，动感的</a:t>
              </a:r>
              <a:r>
                <a:rPr lang="en-US" altLang="zh-CN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模板。好模板，自己会说话。请在此处填入你需要的内容。请在此处填入你需要的内容。请在此处填入你需要的内容。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436" name="组合 15"/>
          <p:cNvGrpSpPr/>
          <p:nvPr/>
        </p:nvGrpSpPr>
        <p:grpSpPr bwMode="auto">
          <a:xfrm>
            <a:off x="6156325" y="1562100"/>
            <a:ext cx="1917700" cy="2522538"/>
            <a:chOff x="805005" y="1490372"/>
            <a:chExt cx="1917365" cy="2521538"/>
          </a:xfrm>
        </p:grpSpPr>
        <p:grpSp>
          <p:nvGrpSpPr>
            <p:cNvPr id="18440" name="组合 16"/>
            <p:cNvGrpSpPr/>
            <p:nvPr/>
          </p:nvGrpSpPr>
          <p:grpSpPr bwMode="auto">
            <a:xfrm>
              <a:off x="805005" y="1490372"/>
              <a:ext cx="1917365" cy="2521538"/>
              <a:chOff x="805005" y="1490372"/>
              <a:chExt cx="1917365" cy="2521538"/>
            </a:xfrm>
          </p:grpSpPr>
          <p:grpSp>
            <p:nvGrpSpPr>
              <p:cNvPr id="18442" name="组合 18"/>
              <p:cNvGrpSpPr/>
              <p:nvPr/>
            </p:nvGrpSpPr>
            <p:grpSpPr bwMode="auto">
              <a:xfrm>
                <a:off x="827584" y="1491630"/>
                <a:ext cx="1872208" cy="2520280"/>
                <a:chOff x="827584" y="1203598"/>
                <a:chExt cx="2160240" cy="3240360"/>
              </a:xfrm>
            </p:grpSpPr>
            <p:sp>
              <p:nvSpPr>
                <p:cNvPr id="21" name="矩形 20"/>
                <p:cNvSpPr/>
                <p:nvPr/>
              </p:nvSpPr>
              <p:spPr>
                <a:xfrm>
                  <a:off x="827171" y="1636558"/>
                  <a:ext cx="2161065" cy="2807400"/>
                </a:xfrm>
                <a:prstGeom prst="rect">
                  <a:avLst/>
                </a:prstGeom>
                <a:solidFill>
                  <a:schemeClr val="bg1">
                    <a:alpha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22" name="矩形 21"/>
                <p:cNvSpPr/>
                <p:nvPr/>
              </p:nvSpPr>
              <p:spPr>
                <a:xfrm>
                  <a:off x="827171" y="1204022"/>
                  <a:ext cx="2161065" cy="432536"/>
                </a:xfrm>
                <a:prstGeom prst="rect">
                  <a:avLst/>
                </a:prstGeom>
                <a:solidFill>
                  <a:srgbClr val="E6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18443" name="TextBox 129"/>
              <p:cNvSpPr txBox="1">
                <a:spLocks noChangeArrowheads="1"/>
              </p:cNvSpPr>
              <p:nvPr/>
            </p:nvSpPr>
            <p:spPr bwMode="auto">
              <a:xfrm>
                <a:off x="805005" y="1490372"/>
                <a:ext cx="191736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15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单击添加您的标题</a:t>
                </a:r>
                <a:endParaRPr lang="zh-CN" altLang="en-US" sz="15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8441" name="矩形 17"/>
            <p:cNvSpPr>
              <a:spLocks noChangeArrowheads="1"/>
            </p:cNvSpPr>
            <p:nvPr/>
          </p:nvSpPr>
          <p:spPr bwMode="auto">
            <a:xfrm>
              <a:off x="827584" y="2283718"/>
              <a:ext cx="1728192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marL="171450" indent="-171450" eaLnBrk="1" hangingPunct="1">
                <a:buFont typeface="Wingdings" panose="05000000000000000000" pitchFamily="2" charset="2"/>
                <a:buChar char="n"/>
              </a:pP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呆萌怪大叔致力于简洁，动感的</a:t>
              </a:r>
              <a:r>
                <a:rPr lang="en-US" altLang="zh-CN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模板。好模板，自己会说话。请在此处填入你需要的内容。请在此处填入你需要的内容。请在此处填入你需要的内容。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8437" name="组合 22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24" name="五边形 23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8439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6"/>
          <p:cNvGrpSpPr/>
          <p:nvPr/>
        </p:nvGrpSpPr>
        <p:grpSpPr bwMode="auto">
          <a:xfrm>
            <a:off x="1571625" y="1643063"/>
            <a:ext cx="2714625" cy="1900237"/>
            <a:chOff x="1214414" y="1428742"/>
            <a:chExt cx="3316298" cy="2329538"/>
          </a:xfrm>
        </p:grpSpPr>
        <p:sp>
          <p:nvSpPr>
            <p:cNvPr id="3" name="圆角矩形 2"/>
            <p:cNvSpPr/>
            <p:nvPr/>
          </p:nvSpPr>
          <p:spPr>
            <a:xfrm rot="18784635">
              <a:off x="3495212" y="2004651"/>
              <a:ext cx="1045082" cy="1025918"/>
            </a:xfrm>
            <a:prstGeom prst="roundRect">
              <a:avLst>
                <a:gd name="adj" fmla="val 10833"/>
              </a:avLst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圆角矩形 3"/>
            <p:cNvSpPr/>
            <p:nvPr/>
          </p:nvSpPr>
          <p:spPr>
            <a:xfrm rot="18784635">
              <a:off x="1213258" y="1429898"/>
              <a:ext cx="2329538" cy="2327227"/>
            </a:xfrm>
            <a:prstGeom prst="roundRect">
              <a:avLst>
                <a:gd name="adj" fmla="val 6182"/>
              </a:avLst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 rot="18784635">
              <a:off x="3461309" y="3206426"/>
              <a:ext cx="469021" cy="486779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1785938" y="1857375"/>
            <a:ext cx="14287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800" b="1">
                <a:solidFill>
                  <a:schemeClr val="bg1"/>
                </a:solidFill>
              </a:rPr>
              <a:t>04</a:t>
            </a:r>
            <a:endParaRPr lang="zh-CN" altLang="en-US" sz="8800" b="1">
              <a:solidFill>
                <a:schemeClr val="bg1"/>
              </a:solidFill>
            </a:endParaRP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5214938" y="1892300"/>
            <a:ext cx="2000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单击此处添加标题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61" name="矩形 7"/>
          <p:cNvSpPr>
            <a:spLocks noChangeArrowheads="1"/>
          </p:cNvSpPr>
          <p:nvPr/>
        </p:nvSpPr>
        <p:spPr bwMode="auto">
          <a:xfrm>
            <a:off x="5000625" y="2320925"/>
            <a:ext cx="28575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 rot="10800000">
            <a:off x="3730625" y="1924050"/>
            <a:ext cx="1655763" cy="1381125"/>
          </a:xfrm>
          <a:prstGeom prst="triangle">
            <a:avLst/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>
            <a:off x="2506663" y="1924050"/>
            <a:ext cx="1655762" cy="1368425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等腰三角形 3"/>
          <p:cNvSpPr/>
          <p:nvPr/>
        </p:nvSpPr>
        <p:spPr>
          <a:xfrm>
            <a:off x="4954588" y="1951038"/>
            <a:ext cx="1655762" cy="1366837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2048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563" y="21463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575" y="1954213"/>
            <a:ext cx="6921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38" y="2401888"/>
            <a:ext cx="7842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8" name="组合 7"/>
          <p:cNvGrpSpPr/>
          <p:nvPr/>
        </p:nvGrpSpPr>
        <p:grpSpPr bwMode="auto">
          <a:xfrm>
            <a:off x="393700" y="1347788"/>
            <a:ext cx="2857500" cy="1109662"/>
            <a:chOff x="226916" y="1275606"/>
            <a:chExt cx="2857520" cy="1109190"/>
          </a:xfrm>
        </p:grpSpPr>
        <p:sp>
          <p:nvSpPr>
            <p:cNvPr id="20498" name="文本框 7"/>
            <p:cNvSpPr txBox="1">
              <a:spLocks noChangeArrowheads="1"/>
            </p:cNvSpPr>
            <p:nvPr/>
          </p:nvSpPr>
          <p:spPr bwMode="auto">
            <a:xfrm>
              <a:off x="683568" y="1275606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499" name="矩形 9"/>
            <p:cNvSpPr>
              <a:spLocks noChangeArrowheads="1"/>
            </p:cNvSpPr>
            <p:nvPr/>
          </p:nvSpPr>
          <p:spPr bwMode="auto">
            <a:xfrm>
              <a:off x="226916" y="1595221"/>
              <a:ext cx="2857520" cy="78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20489" name="组合 10"/>
          <p:cNvGrpSpPr/>
          <p:nvPr/>
        </p:nvGrpSpPr>
        <p:grpSpPr bwMode="auto">
          <a:xfrm>
            <a:off x="6107113" y="1347788"/>
            <a:ext cx="2857500" cy="1109662"/>
            <a:chOff x="226916" y="1275606"/>
            <a:chExt cx="2857520" cy="1109190"/>
          </a:xfrm>
        </p:grpSpPr>
        <p:sp>
          <p:nvSpPr>
            <p:cNvPr id="20496" name="文本框 11"/>
            <p:cNvSpPr txBox="1">
              <a:spLocks noChangeArrowheads="1"/>
            </p:cNvSpPr>
            <p:nvPr/>
          </p:nvSpPr>
          <p:spPr bwMode="auto">
            <a:xfrm>
              <a:off x="683568" y="1275606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497" name="矩形 12"/>
            <p:cNvSpPr>
              <a:spLocks noChangeArrowheads="1"/>
            </p:cNvSpPr>
            <p:nvPr/>
          </p:nvSpPr>
          <p:spPr bwMode="auto">
            <a:xfrm>
              <a:off x="226916" y="1595221"/>
              <a:ext cx="2857520" cy="78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20490" name="组合 13"/>
          <p:cNvGrpSpPr/>
          <p:nvPr/>
        </p:nvGrpSpPr>
        <p:grpSpPr bwMode="auto">
          <a:xfrm>
            <a:off x="3394075" y="3463925"/>
            <a:ext cx="2857500" cy="1109663"/>
            <a:chOff x="226916" y="1275606"/>
            <a:chExt cx="2857520" cy="1109190"/>
          </a:xfrm>
        </p:grpSpPr>
        <p:sp>
          <p:nvSpPr>
            <p:cNvPr id="20494" name="文本框 14"/>
            <p:cNvSpPr txBox="1">
              <a:spLocks noChangeArrowheads="1"/>
            </p:cNvSpPr>
            <p:nvPr/>
          </p:nvSpPr>
          <p:spPr bwMode="auto">
            <a:xfrm>
              <a:off x="683568" y="1275606"/>
              <a:ext cx="194421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495" name="矩形 15"/>
            <p:cNvSpPr>
              <a:spLocks noChangeArrowheads="1"/>
            </p:cNvSpPr>
            <p:nvPr/>
          </p:nvSpPr>
          <p:spPr bwMode="auto">
            <a:xfrm>
              <a:off x="226916" y="1595221"/>
              <a:ext cx="2857520" cy="78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r>
                <a:rPr lang="zh-CN" altLang="en-US" sz="11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单击此处添加文本单击此处添加文本</a:t>
              </a:r>
              <a:endParaRPr lang="en-US" altLang="zh-CN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  <a:p>
              <a:pPr eaLnBrk="1" hangingPunct="1">
                <a:lnSpc>
                  <a:spcPts val="900"/>
                </a:lnSpc>
                <a:buFont typeface="Wingdings" panose="05000000000000000000" pitchFamily="2" charset="2"/>
                <a:buChar char="n"/>
              </a:pPr>
              <a:endPara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</p:grpSp>
      <p:grpSp>
        <p:nvGrpSpPr>
          <p:cNvPr id="20491" name="组合 16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18" name="五边形 17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0493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23" descr="未标gse g题-1.pn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28688"/>
            <a:ext cx="11049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2357438" y="1000125"/>
            <a:ext cx="114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>
                <a:solidFill>
                  <a:schemeClr val="bg1"/>
                </a:solidFill>
                <a:latin typeface="华康海报体W12(P)"/>
                <a:ea typeface="华康海报体W12(P)"/>
                <a:cs typeface="华康海报体W12(P)"/>
              </a:rPr>
              <a:t>目录</a:t>
            </a:r>
            <a:endParaRPr lang="zh-CN" altLang="en-US" sz="2800">
              <a:solidFill>
                <a:schemeClr val="bg1"/>
              </a:solidFill>
              <a:latin typeface="华康海报体W12(P)"/>
              <a:ea typeface="华康海报体W12(P)"/>
              <a:cs typeface="华康海报体W12(P)"/>
            </a:endParaRPr>
          </a:p>
        </p:txBody>
      </p:sp>
      <p:grpSp>
        <p:nvGrpSpPr>
          <p:cNvPr id="3076" name="组合 6"/>
          <p:cNvGrpSpPr/>
          <p:nvPr/>
        </p:nvGrpSpPr>
        <p:grpSpPr bwMode="auto">
          <a:xfrm>
            <a:off x="3500438" y="1922463"/>
            <a:ext cx="2286000" cy="425450"/>
            <a:chOff x="3714744" y="2493676"/>
            <a:chExt cx="2286016" cy="426511"/>
          </a:xfrm>
        </p:grpSpPr>
        <p:sp>
          <p:nvSpPr>
            <p:cNvPr id="5" name="椭圆 4"/>
            <p:cNvSpPr/>
            <p:nvPr/>
          </p:nvSpPr>
          <p:spPr>
            <a:xfrm>
              <a:off x="3714744" y="2500042"/>
              <a:ext cx="357189" cy="358078"/>
            </a:xfrm>
            <a:prstGeom prst="ellipse">
              <a:avLst/>
            </a:prstGeom>
            <a:solidFill>
              <a:srgbClr val="E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94" name="TextBox 4"/>
            <p:cNvSpPr txBox="1">
              <a:spLocks noChangeArrowheads="1"/>
            </p:cNvSpPr>
            <p:nvPr/>
          </p:nvSpPr>
          <p:spPr bwMode="auto">
            <a:xfrm>
              <a:off x="4071934" y="2493676"/>
              <a:ext cx="1857388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3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单击此处添加您的标题</a:t>
              </a:r>
              <a:endParaRPr lang="zh-CN" altLang="en-US" sz="13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95" name="TextBox 5"/>
            <p:cNvSpPr txBox="1">
              <a:spLocks noChangeArrowheads="1"/>
            </p:cNvSpPr>
            <p:nvPr/>
          </p:nvSpPr>
          <p:spPr bwMode="auto">
            <a:xfrm>
              <a:off x="4071934" y="2643188"/>
              <a:ext cx="19288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200">
                  <a:solidFill>
                    <a:schemeClr val="bg1"/>
                  </a:solidFill>
                </a:rPr>
                <a:t>ADD UP  YOUR  TEXT HERE</a:t>
              </a:r>
              <a:endParaRPr lang="zh-CN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3077" name="组合 7"/>
          <p:cNvGrpSpPr/>
          <p:nvPr/>
        </p:nvGrpSpPr>
        <p:grpSpPr bwMode="auto">
          <a:xfrm>
            <a:off x="3500438" y="2573338"/>
            <a:ext cx="2286000" cy="427037"/>
            <a:chOff x="3714744" y="2493676"/>
            <a:chExt cx="2286016" cy="426511"/>
          </a:xfrm>
        </p:grpSpPr>
        <p:sp>
          <p:nvSpPr>
            <p:cNvPr id="9" name="椭圆 8"/>
            <p:cNvSpPr/>
            <p:nvPr/>
          </p:nvSpPr>
          <p:spPr>
            <a:xfrm>
              <a:off x="3714744" y="2500018"/>
              <a:ext cx="357189" cy="356747"/>
            </a:xfrm>
            <a:prstGeom prst="ellipse">
              <a:avLst/>
            </a:prstGeom>
            <a:solidFill>
              <a:srgbClr val="E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91" name="TextBox 9"/>
            <p:cNvSpPr txBox="1">
              <a:spLocks noChangeArrowheads="1"/>
            </p:cNvSpPr>
            <p:nvPr/>
          </p:nvSpPr>
          <p:spPr bwMode="auto">
            <a:xfrm>
              <a:off x="4071934" y="2493676"/>
              <a:ext cx="1857388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3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单击此处添加您的标题</a:t>
              </a:r>
              <a:endParaRPr lang="zh-CN" altLang="en-US" sz="13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92" name="TextBox 10"/>
            <p:cNvSpPr txBox="1">
              <a:spLocks noChangeArrowheads="1"/>
            </p:cNvSpPr>
            <p:nvPr/>
          </p:nvSpPr>
          <p:spPr bwMode="auto">
            <a:xfrm>
              <a:off x="4071934" y="2643188"/>
              <a:ext cx="19288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200">
                  <a:solidFill>
                    <a:schemeClr val="bg1"/>
                  </a:solidFill>
                </a:rPr>
                <a:t>ADD UP  YOUR  TEXT HERE</a:t>
              </a:r>
              <a:endParaRPr lang="zh-CN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3078" name="组合 11"/>
          <p:cNvGrpSpPr/>
          <p:nvPr/>
        </p:nvGrpSpPr>
        <p:grpSpPr bwMode="auto">
          <a:xfrm>
            <a:off x="3500438" y="3144838"/>
            <a:ext cx="2286000" cy="427037"/>
            <a:chOff x="3714744" y="2493676"/>
            <a:chExt cx="2286016" cy="426511"/>
          </a:xfrm>
        </p:grpSpPr>
        <p:sp>
          <p:nvSpPr>
            <p:cNvPr id="13" name="椭圆 12"/>
            <p:cNvSpPr/>
            <p:nvPr/>
          </p:nvSpPr>
          <p:spPr>
            <a:xfrm>
              <a:off x="3714744" y="2500018"/>
              <a:ext cx="357189" cy="356747"/>
            </a:xfrm>
            <a:prstGeom prst="ellipse">
              <a:avLst/>
            </a:prstGeom>
            <a:solidFill>
              <a:srgbClr val="E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88" name="TextBox 13"/>
            <p:cNvSpPr txBox="1">
              <a:spLocks noChangeArrowheads="1"/>
            </p:cNvSpPr>
            <p:nvPr/>
          </p:nvSpPr>
          <p:spPr bwMode="auto">
            <a:xfrm>
              <a:off x="4071934" y="2493676"/>
              <a:ext cx="1857388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3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单击此处添加您的标题</a:t>
              </a:r>
              <a:endParaRPr lang="zh-CN" altLang="en-US" sz="13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89" name="TextBox 14"/>
            <p:cNvSpPr txBox="1">
              <a:spLocks noChangeArrowheads="1"/>
            </p:cNvSpPr>
            <p:nvPr/>
          </p:nvSpPr>
          <p:spPr bwMode="auto">
            <a:xfrm>
              <a:off x="4071934" y="2643188"/>
              <a:ext cx="19288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200">
                  <a:solidFill>
                    <a:schemeClr val="bg1"/>
                  </a:solidFill>
                </a:rPr>
                <a:t>ADD UP  YOUR  TEXT HERE</a:t>
              </a:r>
              <a:endParaRPr lang="zh-CN" altLang="en-US" sz="1200">
                <a:solidFill>
                  <a:schemeClr val="bg1"/>
                </a:solidFill>
              </a:endParaRPr>
            </a:p>
          </p:txBody>
        </p:sp>
      </p:grpSp>
      <p:grpSp>
        <p:nvGrpSpPr>
          <p:cNvPr id="3079" name="组合 15"/>
          <p:cNvGrpSpPr/>
          <p:nvPr/>
        </p:nvGrpSpPr>
        <p:grpSpPr bwMode="auto">
          <a:xfrm>
            <a:off x="3500438" y="3714750"/>
            <a:ext cx="2286000" cy="427038"/>
            <a:chOff x="3714744" y="2493676"/>
            <a:chExt cx="2286016" cy="426511"/>
          </a:xfrm>
        </p:grpSpPr>
        <p:sp>
          <p:nvSpPr>
            <p:cNvPr id="17" name="椭圆 16"/>
            <p:cNvSpPr/>
            <p:nvPr/>
          </p:nvSpPr>
          <p:spPr>
            <a:xfrm>
              <a:off x="3714744" y="2500018"/>
              <a:ext cx="357189" cy="356747"/>
            </a:xfrm>
            <a:prstGeom prst="ellipse">
              <a:avLst/>
            </a:prstGeom>
            <a:solidFill>
              <a:srgbClr val="E6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85" name="TextBox 17"/>
            <p:cNvSpPr txBox="1">
              <a:spLocks noChangeArrowheads="1"/>
            </p:cNvSpPr>
            <p:nvPr/>
          </p:nvSpPr>
          <p:spPr bwMode="auto">
            <a:xfrm>
              <a:off x="4071934" y="2493676"/>
              <a:ext cx="1857388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3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单击此处添加您的标题</a:t>
              </a:r>
              <a:endParaRPr lang="zh-CN" altLang="en-US" sz="13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86" name="TextBox 18"/>
            <p:cNvSpPr txBox="1">
              <a:spLocks noChangeArrowheads="1"/>
            </p:cNvSpPr>
            <p:nvPr/>
          </p:nvSpPr>
          <p:spPr bwMode="auto">
            <a:xfrm>
              <a:off x="4071934" y="2643188"/>
              <a:ext cx="19288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200">
                  <a:solidFill>
                    <a:schemeClr val="bg1"/>
                  </a:solidFill>
                </a:rPr>
                <a:t>ADD UP  YOUR  TEXT HERE</a:t>
              </a:r>
              <a:endParaRPr lang="zh-CN" altLang="en-US" sz="1200">
                <a:solidFill>
                  <a:schemeClr val="bg1"/>
                </a:solidFill>
              </a:endParaRPr>
            </a:p>
          </p:txBody>
        </p:sp>
      </p:grpSp>
      <p:sp>
        <p:nvSpPr>
          <p:cNvPr id="3080" name="TextBox 19"/>
          <p:cNvSpPr txBox="1">
            <a:spLocks noChangeArrowheads="1"/>
          </p:cNvSpPr>
          <p:nvPr/>
        </p:nvSpPr>
        <p:spPr bwMode="auto">
          <a:xfrm>
            <a:off x="3500438" y="1924050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b="1">
                <a:solidFill>
                  <a:schemeClr val="bg1"/>
                </a:solidFill>
              </a:rPr>
              <a:t>01</a:t>
            </a:r>
            <a:endParaRPr lang="zh-CN" altLang="en-US" sz="1600" b="1">
              <a:solidFill>
                <a:schemeClr val="bg1"/>
              </a:solidFill>
            </a:endParaRPr>
          </a:p>
        </p:txBody>
      </p:sp>
      <p:sp>
        <p:nvSpPr>
          <p:cNvPr id="3081" name="TextBox 20"/>
          <p:cNvSpPr txBox="1">
            <a:spLocks noChangeArrowheads="1"/>
          </p:cNvSpPr>
          <p:nvPr/>
        </p:nvSpPr>
        <p:spPr bwMode="auto">
          <a:xfrm>
            <a:off x="3500438" y="2571750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b="1">
                <a:solidFill>
                  <a:schemeClr val="bg1"/>
                </a:solidFill>
              </a:rPr>
              <a:t>02</a:t>
            </a:r>
            <a:endParaRPr lang="zh-CN" altLang="en-US" sz="1600" b="1">
              <a:solidFill>
                <a:schemeClr val="bg1"/>
              </a:solidFill>
            </a:endParaRPr>
          </a:p>
        </p:txBody>
      </p:sp>
      <p:sp>
        <p:nvSpPr>
          <p:cNvPr id="3082" name="TextBox 21"/>
          <p:cNvSpPr txBox="1">
            <a:spLocks noChangeArrowheads="1"/>
          </p:cNvSpPr>
          <p:nvPr/>
        </p:nvSpPr>
        <p:spPr bwMode="auto">
          <a:xfrm>
            <a:off x="3500438" y="3168650"/>
            <a:ext cx="4286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b="1">
                <a:solidFill>
                  <a:schemeClr val="bg1"/>
                </a:solidFill>
              </a:rPr>
              <a:t>03</a:t>
            </a:r>
            <a:endParaRPr lang="zh-CN" altLang="en-US" sz="1600" b="1">
              <a:solidFill>
                <a:schemeClr val="bg1"/>
              </a:solidFill>
            </a:endParaRPr>
          </a:p>
        </p:txBody>
      </p:sp>
      <p:sp>
        <p:nvSpPr>
          <p:cNvPr id="3083" name="TextBox 22"/>
          <p:cNvSpPr txBox="1">
            <a:spLocks noChangeArrowheads="1"/>
          </p:cNvSpPr>
          <p:nvPr/>
        </p:nvSpPr>
        <p:spPr bwMode="auto">
          <a:xfrm>
            <a:off x="3500438" y="3724275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 b="1">
                <a:solidFill>
                  <a:schemeClr val="bg1"/>
                </a:solidFill>
              </a:rPr>
              <a:t>04</a:t>
            </a:r>
            <a:endParaRPr lang="zh-CN" alt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827088" y="1387475"/>
            <a:ext cx="1657350" cy="1655763"/>
          </a:xfrm>
          <a:prstGeom prst="ellipse">
            <a:avLst/>
          </a:pr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3708400" y="1387475"/>
            <a:ext cx="1655763" cy="1655763"/>
          </a:xfrm>
          <a:prstGeom prst="ellipse">
            <a:avLst/>
          </a:pr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6588125" y="1387475"/>
            <a:ext cx="1655763" cy="1655763"/>
          </a:xfrm>
          <a:prstGeom prst="ellipse">
            <a:avLst/>
          </a:prstGeom>
          <a:solidFill>
            <a:srgbClr val="E6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左右箭头 4"/>
          <p:cNvSpPr/>
          <p:nvPr/>
        </p:nvSpPr>
        <p:spPr>
          <a:xfrm>
            <a:off x="2663825" y="1927225"/>
            <a:ext cx="863600" cy="576263"/>
          </a:xfrm>
          <a:prstGeom prst="leftRightArrow">
            <a:avLst>
              <a:gd name="adj1" fmla="val 53919"/>
              <a:gd name="adj2" fmla="val 40202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左右箭头 5"/>
          <p:cNvSpPr/>
          <p:nvPr/>
        </p:nvSpPr>
        <p:spPr>
          <a:xfrm>
            <a:off x="5580063" y="1963738"/>
            <a:ext cx="863600" cy="576262"/>
          </a:xfrm>
          <a:prstGeom prst="leftRightArrow">
            <a:avLst>
              <a:gd name="adj1" fmla="val 53919"/>
              <a:gd name="adj2" fmla="val 40202"/>
            </a:avLst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21511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3" y="1550988"/>
            <a:ext cx="1328737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38" y="1550988"/>
            <a:ext cx="1328737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50988"/>
            <a:ext cx="1328738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14" name="组合 9"/>
          <p:cNvGrpSpPr/>
          <p:nvPr/>
        </p:nvGrpSpPr>
        <p:grpSpPr bwMode="auto">
          <a:xfrm>
            <a:off x="833438" y="3211513"/>
            <a:ext cx="1766887" cy="1360487"/>
            <a:chOff x="833447" y="3099497"/>
            <a:chExt cx="1767023" cy="1360446"/>
          </a:xfrm>
        </p:grpSpPr>
        <p:sp>
          <p:nvSpPr>
            <p:cNvPr id="21524" name="矩形 10"/>
            <p:cNvSpPr>
              <a:spLocks noChangeArrowheads="1"/>
            </p:cNvSpPr>
            <p:nvPr/>
          </p:nvSpPr>
          <p:spPr bwMode="auto">
            <a:xfrm>
              <a:off x="1190333" y="3099497"/>
              <a:ext cx="10054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25" name="矩形 11"/>
            <p:cNvSpPr>
              <a:spLocks noChangeArrowheads="1"/>
            </p:cNvSpPr>
            <p:nvPr/>
          </p:nvSpPr>
          <p:spPr bwMode="auto">
            <a:xfrm>
              <a:off x="833447" y="3444280"/>
              <a:ext cx="176702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呆萌怪大叔致力于简洁，动感的</a:t>
              </a:r>
              <a:r>
                <a:rPr lang="en-US" altLang="zh-CN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模板。好模板，自己会说话。请在此处填入你需要的内容。请在此处填入你需要的内容。请在此处填入你需要的内容。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515" name="组合 12"/>
          <p:cNvGrpSpPr/>
          <p:nvPr/>
        </p:nvGrpSpPr>
        <p:grpSpPr bwMode="auto">
          <a:xfrm>
            <a:off x="6550025" y="3187700"/>
            <a:ext cx="1766888" cy="1360488"/>
            <a:chOff x="833447" y="3099497"/>
            <a:chExt cx="1767023" cy="1360446"/>
          </a:xfrm>
        </p:grpSpPr>
        <p:sp>
          <p:nvSpPr>
            <p:cNvPr id="21522" name="矩形 13"/>
            <p:cNvSpPr>
              <a:spLocks noChangeArrowheads="1"/>
            </p:cNvSpPr>
            <p:nvPr/>
          </p:nvSpPr>
          <p:spPr bwMode="auto">
            <a:xfrm>
              <a:off x="1190333" y="3099497"/>
              <a:ext cx="10054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23" name="矩形 14"/>
            <p:cNvSpPr>
              <a:spLocks noChangeArrowheads="1"/>
            </p:cNvSpPr>
            <p:nvPr/>
          </p:nvSpPr>
          <p:spPr bwMode="auto">
            <a:xfrm>
              <a:off x="833447" y="3444280"/>
              <a:ext cx="176702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呆萌怪大叔致力于简洁，动感的</a:t>
              </a:r>
              <a:r>
                <a:rPr lang="en-US" altLang="zh-CN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模板。好模板，自己会说话。请在此处填入你需要的内容。请在此处填入你需要的内容。请在此处填入你需要的内容。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516" name="组合 15"/>
          <p:cNvGrpSpPr/>
          <p:nvPr/>
        </p:nvGrpSpPr>
        <p:grpSpPr bwMode="auto">
          <a:xfrm>
            <a:off x="3668713" y="3187700"/>
            <a:ext cx="1766887" cy="1360488"/>
            <a:chOff x="833447" y="3099497"/>
            <a:chExt cx="1767023" cy="1360446"/>
          </a:xfrm>
        </p:grpSpPr>
        <p:sp>
          <p:nvSpPr>
            <p:cNvPr id="21520" name="矩形 16"/>
            <p:cNvSpPr>
              <a:spLocks noChangeArrowheads="1"/>
            </p:cNvSpPr>
            <p:nvPr/>
          </p:nvSpPr>
          <p:spPr bwMode="auto">
            <a:xfrm>
              <a:off x="1190333" y="3099497"/>
              <a:ext cx="10054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zh-CN" altLang="en-US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您的标题</a:t>
              </a:r>
              <a:endPara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21" name="矩形 17"/>
            <p:cNvSpPr>
              <a:spLocks noChangeArrowheads="1"/>
            </p:cNvSpPr>
            <p:nvPr/>
          </p:nvSpPr>
          <p:spPr bwMode="auto">
            <a:xfrm>
              <a:off x="833447" y="3444280"/>
              <a:ext cx="176702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呆萌怪大叔致力于简洁，动感的</a:t>
              </a:r>
              <a:r>
                <a:rPr lang="en-US" altLang="zh-CN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模板。好模板，自己会说话。请在此处填入你需要的内容。请在此处填入你需要的内容。请在此处填入你需要的内容。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517" name="组合 18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20" name="五边形 19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1519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3154363" y="1428750"/>
            <a:ext cx="1439862" cy="1439863"/>
          </a:xfrm>
          <a:prstGeom prst="ellipse">
            <a:avLst/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4368800" y="1428750"/>
            <a:ext cx="1439863" cy="1439863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4440238" y="2500313"/>
            <a:ext cx="1439862" cy="1439862"/>
          </a:xfrm>
          <a:prstGeom prst="ellipse">
            <a:avLst/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154363" y="2500313"/>
            <a:ext cx="1439862" cy="1439862"/>
          </a:xfrm>
          <a:prstGeom prst="ellips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5797550" y="2143125"/>
            <a:ext cx="1079500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rot="16200000" flipV="1">
            <a:off x="6393656" y="2178844"/>
            <a:ext cx="938213" cy="952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842000" y="3357563"/>
            <a:ext cx="1079500" cy="1587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rot="16200000" flipV="1">
            <a:off x="6465095" y="3393281"/>
            <a:ext cx="938212" cy="952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071688" y="2143125"/>
            <a:ext cx="1079500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071688" y="3286125"/>
            <a:ext cx="1079500" cy="15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rot="16200000" flipV="1">
            <a:off x="1607344" y="2178844"/>
            <a:ext cx="938213" cy="952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rot="16200000" flipV="1">
            <a:off x="1607345" y="3393281"/>
            <a:ext cx="938212" cy="952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42" name="组合 13"/>
          <p:cNvGrpSpPr/>
          <p:nvPr/>
        </p:nvGrpSpPr>
        <p:grpSpPr bwMode="auto">
          <a:xfrm>
            <a:off x="285750" y="1785938"/>
            <a:ext cx="1798638" cy="868362"/>
            <a:chOff x="4942713" y="357172"/>
            <a:chExt cx="1998971" cy="1045867"/>
          </a:xfrm>
        </p:grpSpPr>
        <p:sp>
          <p:nvSpPr>
            <p:cNvPr id="22559" name="矩形 16"/>
            <p:cNvSpPr>
              <a:spLocks noChangeArrowheads="1"/>
            </p:cNvSpPr>
            <p:nvPr/>
          </p:nvSpPr>
          <p:spPr bwMode="auto">
            <a:xfrm>
              <a:off x="4942713" y="357172"/>
              <a:ext cx="1998971" cy="333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单击输入您的标题文字</a:t>
              </a:r>
              <a:endParaRPr lang="zh-CN" altLang="en-US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560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779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请在此处填入你需要的内容。请在此处填入你需要的内容。请在此处填入你需要的内容。</a:t>
              </a:r>
              <a:endPara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endParaRPr lang="zh-CN" altLang="en-US" sz="900">
                <a:solidFill>
                  <a:schemeClr val="bg1"/>
                </a:solidFill>
              </a:endParaRPr>
            </a:p>
          </p:txBody>
        </p:sp>
      </p:grpSp>
      <p:grpSp>
        <p:nvGrpSpPr>
          <p:cNvPr id="22543" name="组合 16"/>
          <p:cNvGrpSpPr/>
          <p:nvPr/>
        </p:nvGrpSpPr>
        <p:grpSpPr bwMode="auto">
          <a:xfrm>
            <a:off x="6929438" y="1714500"/>
            <a:ext cx="1798637" cy="868363"/>
            <a:chOff x="4942713" y="357172"/>
            <a:chExt cx="1998971" cy="1045867"/>
          </a:xfrm>
        </p:grpSpPr>
        <p:sp>
          <p:nvSpPr>
            <p:cNvPr id="22557" name="矩形 16"/>
            <p:cNvSpPr>
              <a:spLocks noChangeArrowheads="1"/>
            </p:cNvSpPr>
            <p:nvPr/>
          </p:nvSpPr>
          <p:spPr bwMode="auto">
            <a:xfrm>
              <a:off x="4942713" y="357172"/>
              <a:ext cx="1998971" cy="333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单击输入您的标题文字</a:t>
              </a:r>
              <a:endParaRPr lang="zh-CN" altLang="en-US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558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779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请在此处填入你需要的内容。请在此处填入你需要的内容。请在此处填入你需要的内容。</a:t>
              </a:r>
              <a:endPara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endParaRPr lang="zh-CN" altLang="en-US" sz="900">
                <a:solidFill>
                  <a:schemeClr val="bg1"/>
                </a:solidFill>
              </a:endParaRPr>
            </a:p>
          </p:txBody>
        </p:sp>
      </p:grpSp>
      <p:grpSp>
        <p:nvGrpSpPr>
          <p:cNvPr id="22544" name="组合 19"/>
          <p:cNvGrpSpPr/>
          <p:nvPr/>
        </p:nvGrpSpPr>
        <p:grpSpPr bwMode="auto">
          <a:xfrm>
            <a:off x="285750" y="2928938"/>
            <a:ext cx="1798638" cy="868362"/>
            <a:chOff x="4942713" y="357172"/>
            <a:chExt cx="1998971" cy="1045867"/>
          </a:xfrm>
        </p:grpSpPr>
        <p:sp>
          <p:nvSpPr>
            <p:cNvPr id="22555" name="矩形 16"/>
            <p:cNvSpPr>
              <a:spLocks noChangeArrowheads="1"/>
            </p:cNvSpPr>
            <p:nvPr/>
          </p:nvSpPr>
          <p:spPr bwMode="auto">
            <a:xfrm>
              <a:off x="4942713" y="357172"/>
              <a:ext cx="1998971" cy="333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单击输入您的标题文字</a:t>
              </a:r>
              <a:endParaRPr lang="zh-CN" altLang="en-US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556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779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请在此处填入你需要的内容。请在此处填入你需要的内容。请在此处填入你需要的内容。</a:t>
              </a:r>
              <a:endPara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endParaRPr lang="zh-CN" altLang="en-US" sz="900">
                <a:solidFill>
                  <a:schemeClr val="bg1"/>
                </a:solidFill>
              </a:endParaRPr>
            </a:p>
          </p:txBody>
        </p:sp>
      </p:grpSp>
      <p:grpSp>
        <p:nvGrpSpPr>
          <p:cNvPr id="22545" name="组合 22"/>
          <p:cNvGrpSpPr/>
          <p:nvPr/>
        </p:nvGrpSpPr>
        <p:grpSpPr bwMode="auto">
          <a:xfrm>
            <a:off x="6929438" y="2928938"/>
            <a:ext cx="1798637" cy="868362"/>
            <a:chOff x="4942713" y="357172"/>
            <a:chExt cx="1998971" cy="1045867"/>
          </a:xfrm>
        </p:grpSpPr>
        <p:sp>
          <p:nvSpPr>
            <p:cNvPr id="22553" name="矩形 16"/>
            <p:cNvSpPr>
              <a:spLocks noChangeArrowheads="1"/>
            </p:cNvSpPr>
            <p:nvPr/>
          </p:nvSpPr>
          <p:spPr bwMode="auto">
            <a:xfrm>
              <a:off x="4942713" y="357172"/>
              <a:ext cx="1998971" cy="333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2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单击输入您的标题文字</a:t>
              </a:r>
              <a:endParaRPr lang="zh-CN" altLang="en-US" sz="12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554" name="矩形 17"/>
            <p:cNvSpPr>
              <a:spLocks noChangeArrowheads="1"/>
            </p:cNvSpPr>
            <p:nvPr/>
          </p:nvSpPr>
          <p:spPr bwMode="auto">
            <a:xfrm>
              <a:off x="5022107" y="623983"/>
              <a:ext cx="1905502" cy="779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9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请在此处填入你需要的内容。请在此处填入你需要的内容。请在此处填入你需要的内容。</a:t>
              </a:r>
              <a:endPara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hangingPunct="1"/>
              <a:endParaRPr lang="zh-CN" altLang="en-US" sz="900">
                <a:solidFill>
                  <a:schemeClr val="bg1"/>
                </a:solidFill>
              </a:endParaRPr>
            </a:p>
          </p:txBody>
        </p:sp>
      </p:grpSp>
      <p:pic>
        <p:nvPicPr>
          <p:cNvPr id="22546" name="图片 25" descr="145.pn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857500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7" name="图片 26" descr="2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643063"/>
            <a:ext cx="9286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8" name="图片 27" descr="34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14500"/>
            <a:ext cx="874713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9" name="图片 28" descr="345 (2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643188"/>
            <a:ext cx="1222375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50" name="组合 29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31" name="五边形 30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552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组合 1"/>
          <p:cNvGrpSpPr/>
          <p:nvPr/>
        </p:nvGrpSpPr>
        <p:grpSpPr bwMode="auto">
          <a:xfrm>
            <a:off x="811213" y="1635125"/>
            <a:ext cx="1449387" cy="1035050"/>
            <a:chOff x="899592" y="1635646"/>
            <a:chExt cx="1448919" cy="1035211"/>
          </a:xfrm>
        </p:grpSpPr>
        <p:grpSp>
          <p:nvGrpSpPr>
            <p:cNvPr id="23581" name="组合 3"/>
            <p:cNvGrpSpPr/>
            <p:nvPr/>
          </p:nvGrpSpPr>
          <p:grpSpPr bwMode="auto">
            <a:xfrm>
              <a:off x="899592" y="1635646"/>
              <a:ext cx="1448919" cy="1035211"/>
              <a:chOff x="1111549" y="1637821"/>
              <a:chExt cx="1448919" cy="1035211"/>
            </a:xfrm>
          </p:grpSpPr>
          <p:sp>
            <p:nvSpPr>
              <p:cNvPr id="5" name="矩形 2"/>
              <p:cNvSpPr/>
              <p:nvPr/>
            </p:nvSpPr>
            <p:spPr>
              <a:xfrm rot="18750152">
                <a:off x="2181881" y="1967368"/>
                <a:ext cx="381059" cy="3761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6" name="矩形 1"/>
              <p:cNvSpPr/>
              <p:nvPr/>
            </p:nvSpPr>
            <p:spPr>
              <a:xfrm rot="18750152">
                <a:off x="1118443" y="1630927"/>
                <a:ext cx="1035211" cy="1048998"/>
              </a:xfrm>
              <a:prstGeom prst="rect">
                <a:avLst/>
              </a:prstGeom>
              <a:solidFill>
                <a:srgbClr val="E600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23582" name="文本框 4"/>
            <p:cNvSpPr txBox="1">
              <a:spLocks noChangeArrowheads="1"/>
            </p:cNvSpPr>
            <p:nvPr/>
          </p:nvSpPr>
          <p:spPr bwMode="auto">
            <a:xfrm>
              <a:off x="1063810" y="1830085"/>
              <a:ext cx="72008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 b="1">
                  <a:solidFill>
                    <a:schemeClr val="bg1"/>
                  </a:solidFill>
                </a:rPr>
                <a:t>01</a:t>
              </a:r>
              <a:endParaRPr lang="zh-CN" altLang="en-US" sz="3600" b="1">
                <a:solidFill>
                  <a:schemeClr val="bg1"/>
                </a:solidFill>
              </a:endParaRPr>
            </a:p>
          </p:txBody>
        </p:sp>
      </p:grpSp>
      <p:sp>
        <p:nvSpPr>
          <p:cNvPr id="23555" name="矩形 6"/>
          <p:cNvSpPr>
            <a:spLocks noChangeArrowheads="1"/>
          </p:cNvSpPr>
          <p:nvPr/>
        </p:nvSpPr>
        <p:spPr bwMode="auto">
          <a:xfrm>
            <a:off x="809625" y="3048000"/>
            <a:ext cx="1262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1400">
                <a:solidFill>
                  <a:srgbClr val="589F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添加您的标题</a:t>
            </a:r>
            <a:endParaRPr lang="zh-CN" altLang="en-US" sz="1400">
              <a:solidFill>
                <a:srgbClr val="589FB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56" name="矩形 7"/>
          <p:cNvSpPr>
            <a:spLocks noChangeArrowheads="1"/>
          </p:cNvSpPr>
          <p:nvPr/>
        </p:nvSpPr>
        <p:spPr bwMode="auto">
          <a:xfrm>
            <a:off x="504825" y="3355975"/>
            <a:ext cx="18351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557" name="组合 8"/>
          <p:cNvGrpSpPr/>
          <p:nvPr/>
        </p:nvGrpSpPr>
        <p:grpSpPr bwMode="auto">
          <a:xfrm>
            <a:off x="7075488" y="1635125"/>
            <a:ext cx="1449387" cy="1035050"/>
            <a:chOff x="899592" y="1635646"/>
            <a:chExt cx="1448919" cy="1035211"/>
          </a:xfrm>
        </p:grpSpPr>
        <p:grpSp>
          <p:nvGrpSpPr>
            <p:cNvPr id="23577" name="组合 9"/>
            <p:cNvGrpSpPr/>
            <p:nvPr/>
          </p:nvGrpSpPr>
          <p:grpSpPr bwMode="auto">
            <a:xfrm>
              <a:off x="899592" y="1635646"/>
              <a:ext cx="1448919" cy="1035211"/>
              <a:chOff x="1111549" y="1637821"/>
              <a:chExt cx="1448919" cy="1035211"/>
            </a:xfrm>
          </p:grpSpPr>
          <p:sp>
            <p:nvSpPr>
              <p:cNvPr id="12" name="矩形 11"/>
              <p:cNvSpPr/>
              <p:nvPr/>
            </p:nvSpPr>
            <p:spPr>
              <a:xfrm rot="18750152">
                <a:off x="2181881" y="1967368"/>
                <a:ext cx="381059" cy="3761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3" name="矩形 12"/>
              <p:cNvSpPr/>
              <p:nvPr/>
            </p:nvSpPr>
            <p:spPr>
              <a:xfrm rot="18750152">
                <a:off x="1118443" y="1630927"/>
                <a:ext cx="1035211" cy="1048998"/>
              </a:xfrm>
              <a:prstGeom prst="rect">
                <a:avLst/>
              </a:prstGeom>
              <a:solidFill>
                <a:srgbClr val="E600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23578" name="文本框 10"/>
            <p:cNvSpPr txBox="1">
              <a:spLocks noChangeArrowheads="1"/>
            </p:cNvSpPr>
            <p:nvPr/>
          </p:nvSpPr>
          <p:spPr bwMode="auto">
            <a:xfrm>
              <a:off x="1063810" y="1830085"/>
              <a:ext cx="72008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 b="1">
                  <a:solidFill>
                    <a:schemeClr val="bg1"/>
                  </a:solidFill>
                </a:rPr>
                <a:t>04</a:t>
              </a:r>
              <a:endParaRPr lang="zh-CN" altLang="en-US" sz="3600" b="1">
                <a:solidFill>
                  <a:schemeClr val="bg1"/>
                </a:solidFill>
              </a:endParaRPr>
            </a:p>
          </p:txBody>
        </p:sp>
      </p:grpSp>
      <p:sp>
        <p:nvSpPr>
          <p:cNvPr id="23558" name="矩形 13"/>
          <p:cNvSpPr>
            <a:spLocks noChangeArrowheads="1"/>
          </p:cNvSpPr>
          <p:nvPr/>
        </p:nvSpPr>
        <p:spPr bwMode="auto">
          <a:xfrm>
            <a:off x="7073900" y="3048000"/>
            <a:ext cx="1262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1400">
                <a:solidFill>
                  <a:srgbClr val="589F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添加您的标题</a:t>
            </a:r>
            <a:endParaRPr lang="zh-CN" altLang="en-US" sz="1400">
              <a:solidFill>
                <a:srgbClr val="589FB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59" name="矩形 14"/>
          <p:cNvSpPr>
            <a:spLocks noChangeArrowheads="1"/>
          </p:cNvSpPr>
          <p:nvPr/>
        </p:nvSpPr>
        <p:spPr bwMode="auto">
          <a:xfrm>
            <a:off x="6769100" y="3355975"/>
            <a:ext cx="18351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560" name="组合 15"/>
          <p:cNvGrpSpPr/>
          <p:nvPr/>
        </p:nvGrpSpPr>
        <p:grpSpPr bwMode="auto">
          <a:xfrm>
            <a:off x="4953000" y="1635125"/>
            <a:ext cx="1447800" cy="1035050"/>
            <a:chOff x="899592" y="1635646"/>
            <a:chExt cx="1448919" cy="1035211"/>
          </a:xfrm>
        </p:grpSpPr>
        <p:grpSp>
          <p:nvGrpSpPr>
            <p:cNvPr id="23573" name="组合 16"/>
            <p:cNvGrpSpPr/>
            <p:nvPr/>
          </p:nvGrpSpPr>
          <p:grpSpPr bwMode="auto">
            <a:xfrm>
              <a:off x="899592" y="1635646"/>
              <a:ext cx="1448919" cy="1035211"/>
              <a:chOff x="1111549" y="1637821"/>
              <a:chExt cx="1448919" cy="1035211"/>
            </a:xfrm>
          </p:grpSpPr>
          <p:sp>
            <p:nvSpPr>
              <p:cNvPr id="19" name="矩形 18"/>
              <p:cNvSpPr/>
              <p:nvPr/>
            </p:nvSpPr>
            <p:spPr>
              <a:xfrm rot="18750152">
                <a:off x="2181675" y="1967162"/>
                <a:ext cx="381059" cy="3765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 rot="18750152">
                <a:off x="1118223" y="1631147"/>
                <a:ext cx="1035211" cy="1048560"/>
              </a:xfrm>
              <a:prstGeom prst="rect">
                <a:avLst/>
              </a:prstGeom>
              <a:solidFill>
                <a:srgbClr val="E600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23574" name="文本框 17"/>
            <p:cNvSpPr txBox="1">
              <a:spLocks noChangeArrowheads="1"/>
            </p:cNvSpPr>
            <p:nvPr/>
          </p:nvSpPr>
          <p:spPr bwMode="auto">
            <a:xfrm>
              <a:off x="1063810" y="1830085"/>
              <a:ext cx="72008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 b="1">
                  <a:solidFill>
                    <a:schemeClr val="bg1"/>
                  </a:solidFill>
                </a:rPr>
                <a:t>03</a:t>
              </a:r>
              <a:endParaRPr lang="zh-CN" altLang="en-US" sz="3600" b="1">
                <a:solidFill>
                  <a:schemeClr val="bg1"/>
                </a:solidFill>
              </a:endParaRPr>
            </a:p>
          </p:txBody>
        </p:sp>
      </p:grpSp>
      <p:sp>
        <p:nvSpPr>
          <p:cNvPr id="23561" name="矩形 20"/>
          <p:cNvSpPr>
            <a:spLocks noChangeArrowheads="1"/>
          </p:cNvSpPr>
          <p:nvPr/>
        </p:nvSpPr>
        <p:spPr bwMode="auto">
          <a:xfrm>
            <a:off x="4951413" y="3048000"/>
            <a:ext cx="1262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1400">
                <a:solidFill>
                  <a:srgbClr val="589F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添加您的标题</a:t>
            </a:r>
            <a:endParaRPr lang="zh-CN" altLang="en-US" sz="1400">
              <a:solidFill>
                <a:srgbClr val="589FB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62" name="矩形 21"/>
          <p:cNvSpPr>
            <a:spLocks noChangeArrowheads="1"/>
          </p:cNvSpPr>
          <p:nvPr/>
        </p:nvSpPr>
        <p:spPr bwMode="auto">
          <a:xfrm>
            <a:off x="4646613" y="3355975"/>
            <a:ext cx="18351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563" name="组合 22"/>
          <p:cNvGrpSpPr/>
          <p:nvPr/>
        </p:nvGrpSpPr>
        <p:grpSpPr bwMode="auto">
          <a:xfrm>
            <a:off x="2863850" y="1635125"/>
            <a:ext cx="1449388" cy="1035050"/>
            <a:chOff x="899592" y="1635646"/>
            <a:chExt cx="1448919" cy="1035211"/>
          </a:xfrm>
        </p:grpSpPr>
        <p:grpSp>
          <p:nvGrpSpPr>
            <p:cNvPr id="23569" name="组合 23"/>
            <p:cNvGrpSpPr/>
            <p:nvPr/>
          </p:nvGrpSpPr>
          <p:grpSpPr bwMode="auto">
            <a:xfrm>
              <a:off x="899592" y="1635646"/>
              <a:ext cx="1448919" cy="1035211"/>
              <a:chOff x="1111549" y="1637821"/>
              <a:chExt cx="1448919" cy="1035211"/>
            </a:xfrm>
          </p:grpSpPr>
          <p:sp>
            <p:nvSpPr>
              <p:cNvPr id="26" name="矩形 25"/>
              <p:cNvSpPr/>
              <p:nvPr/>
            </p:nvSpPr>
            <p:spPr>
              <a:xfrm rot="18750152">
                <a:off x="2181880" y="1967368"/>
                <a:ext cx="381059" cy="3761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7" name="矩形 26"/>
              <p:cNvSpPr/>
              <p:nvPr/>
            </p:nvSpPr>
            <p:spPr>
              <a:xfrm rot="18750152">
                <a:off x="1118443" y="1630927"/>
                <a:ext cx="1035211" cy="1048998"/>
              </a:xfrm>
              <a:prstGeom prst="rect">
                <a:avLst/>
              </a:prstGeom>
              <a:solidFill>
                <a:srgbClr val="E600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23570" name="文本框 24"/>
            <p:cNvSpPr txBox="1">
              <a:spLocks noChangeArrowheads="1"/>
            </p:cNvSpPr>
            <p:nvPr/>
          </p:nvSpPr>
          <p:spPr bwMode="auto">
            <a:xfrm>
              <a:off x="1063810" y="1830085"/>
              <a:ext cx="72008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 b="1">
                  <a:solidFill>
                    <a:schemeClr val="bg1"/>
                  </a:solidFill>
                </a:rPr>
                <a:t>02</a:t>
              </a:r>
              <a:endParaRPr lang="zh-CN" altLang="en-US" sz="3600" b="1">
                <a:solidFill>
                  <a:schemeClr val="bg1"/>
                </a:solidFill>
              </a:endParaRPr>
            </a:p>
          </p:txBody>
        </p:sp>
      </p:grpSp>
      <p:sp>
        <p:nvSpPr>
          <p:cNvPr id="23564" name="矩形 27"/>
          <p:cNvSpPr>
            <a:spLocks noChangeArrowheads="1"/>
          </p:cNvSpPr>
          <p:nvPr/>
        </p:nvSpPr>
        <p:spPr bwMode="auto">
          <a:xfrm>
            <a:off x="2862263" y="3048000"/>
            <a:ext cx="1262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1400">
                <a:solidFill>
                  <a:srgbClr val="589F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添加您的标题</a:t>
            </a:r>
            <a:endParaRPr lang="zh-CN" altLang="en-US" sz="1400">
              <a:solidFill>
                <a:srgbClr val="589FB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565" name="矩形 28"/>
          <p:cNvSpPr>
            <a:spLocks noChangeArrowheads="1"/>
          </p:cNvSpPr>
          <p:nvPr/>
        </p:nvSpPr>
        <p:spPr bwMode="auto">
          <a:xfrm>
            <a:off x="2557463" y="3355975"/>
            <a:ext cx="18351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566" name="组合 29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31" name="五边形 30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3568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10"/>
          <p:cNvGrpSpPr/>
          <p:nvPr/>
        </p:nvGrpSpPr>
        <p:grpSpPr bwMode="auto">
          <a:xfrm>
            <a:off x="582613" y="1295400"/>
            <a:ext cx="7877175" cy="3292475"/>
            <a:chOff x="0" y="0"/>
            <a:chExt cx="6607175" cy="2874963"/>
          </a:xfrm>
        </p:grpSpPr>
        <p:sp>
          <p:nvSpPr>
            <p:cNvPr id="24593" name="Freeform 104"/>
            <p:cNvSpPr>
              <a:spLocks noChangeArrowheads="1"/>
            </p:cNvSpPr>
            <p:nvPr/>
          </p:nvSpPr>
          <p:spPr bwMode="auto">
            <a:xfrm>
              <a:off x="3273425" y="1936750"/>
              <a:ext cx="863600" cy="938213"/>
            </a:xfrm>
            <a:custGeom>
              <a:avLst/>
              <a:gdLst>
                <a:gd name="T0" fmla="*/ 0 w 876"/>
                <a:gd name="T1" fmla="*/ 2147483646 h 952"/>
                <a:gd name="T2" fmla="*/ 0 w 876"/>
                <a:gd name="T3" fmla="*/ 2147483646 h 952"/>
                <a:gd name="T4" fmla="*/ 2147483646 w 876"/>
                <a:gd name="T5" fmla="*/ 2147483646 h 952"/>
                <a:gd name="T6" fmla="*/ 2147483646 w 876"/>
                <a:gd name="T7" fmla="*/ 0 h 952"/>
                <a:gd name="T8" fmla="*/ 2147483646 w 876"/>
                <a:gd name="T9" fmla="*/ 0 h 952"/>
                <a:gd name="T10" fmla="*/ 2147483646 w 876"/>
                <a:gd name="T11" fmla="*/ 2147483646 h 952"/>
                <a:gd name="T12" fmla="*/ 0 w 876"/>
                <a:gd name="T13" fmla="*/ 2147483646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76"/>
                <a:gd name="T22" fmla="*/ 0 h 952"/>
                <a:gd name="T23" fmla="*/ 876 w 876"/>
                <a:gd name="T24" fmla="*/ 952 h 9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76" h="952">
                  <a:moveTo>
                    <a:pt x="0" y="30"/>
                  </a:moveTo>
                  <a:lnTo>
                    <a:pt x="0" y="492"/>
                  </a:lnTo>
                  <a:lnTo>
                    <a:pt x="876" y="952"/>
                  </a:lnTo>
                  <a:lnTo>
                    <a:pt x="712" y="0"/>
                  </a:lnTo>
                  <a:lnTo>
                    <a:pt x="378" y="0"/>
                  </a:lnTo>
                  <a:lnTo>
                    <a:pt x="422" y="252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4" name="Freeform 105"/>
            <p:cNvSpPr>
              <a:spLocks noChangeArrowheads="1"/>
            </p:cNvSpPr>
            <p:nvPr/>
          </p:nvSpPr>
          <p:spPr bwMode="auto">
            <a:xfrm>
              <a:off x="3273425" y="1936750"/>
              <a:ext cx="863600" cy="938213"/>
            </a:xfrm>
            <a:custGeom>
              <a:avLst/>
              <a:gdLst>
                <a:gd name="T0" fmla="*/ 0 w 876"/>
                <a:gd name="T1" fmla="*/ 2147483646 h 952"/>
                <a:gd name="T2" fmla="*/ 0 w 876"/>
                <a:gd name="T3" fmla="*/ 2147483646 h 952"/>
                <a:gd name="T4" fmla="*/ 2147483646 w 876"/>
                <a:gd name="T5" fmla="*/ 2147483646 h 952"/>
                <a:gd name="T6" fmla="*/ 2147483646 w 876"/>
                <a:gd name="T7" fmla="*/ 0 h 952"/>
                <a:gd name="T8" fmla="*/ 2147483646 w 876"/>
                <a:gd name="T9" fmla="*/ 0 h 952"/>
                <a:gd name="T10" fmla="*/ 2147483646 w 876"/>
                <a:gd name="T11" fmla="*/ 2147483646 h 952"/>
                <a:gd name="T12" fmla="*/ 0 w 876"/>
                <a:gd name="T13" fmla="*/ 2147483646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76"/>
                <a:gd name="T22" fmla="*/ 0 h 952"/>
                <a:gd name="T23" fmla="*/ 876 w 876"/>
                <a:gd name="T24" fmla="*/ 952 h 9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76" h="952">
                  <a:moveTo>
                    <a:pt x="0" y="30"/>
                  </a:moveTo>
                  <a:lnTo>
                    <a:pt x="0" y="492"/>
                  </a:lnTo>
                  <a:lnTo>
                    <a:pt x="876" y="952"/>
                  </a:lnTo>
                  <a:lnTo>
                    <a:pt x="712" y="0"/>
                  </a:lnTo>
                  <a:lnTo>
                    <a:pt x="378" y="0"/>
                  </a:lnTo>
                  <a:lnTo>
                    <a:pt x="422" y="252"/>
                  </a:lnTo>
                  <a:lnTo>
                    <a:pt x="0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5" name="Freeform 106"/>
            <p:cNvSpPr>
              <a:spLocks noChangeArrowheads="1"/>
            </p:cNvSpPr>
            <p:nvPr/>
          </p:nvSpPr>
          <p:spPr bwMode="auto">
            <a:xfrm>
              <a:off x="2266950" y="1936750"/>
              <a:ext cx="866775" cy="938213"/>
            </a:xfrm>
            <a:custGeom>
              <a:avLst/>
              <a:gdLst>
                <a:gd name="T0" fmla="*/ 2147483646 w 878"/>
                <a:gd name="T1" fmla="*/ 2147483646 h 952"/>
                <a:gd name="T2" fmla="*/ 2147483646 w 878"/>
                <a:gd name="T3" fmla="*/ 2147483646 h 952"/>
                <a:gd name="T4" fmla="*/ 2147483646 w 878"/>
                <a:gd name="T5" fmla="*/ 0 h 952"/>
                <a:gd name="T6" fmla="*/ 2147483646 w 878"/>
                <a:gd name="T7" fmla="*/ 0 h 952"/>
                <a:gd name="T8" fmla="*/ 0 w 878"/>
                <a:gd name="T9" fmla="*/ 2147483646 h 952"/>
                <a:gd name="T10" fmla="*/ 2147483646 w 878"/>
                <a:gd name="T11" fmla="*/ 2147483646 h 952"/>
                <a:gd name="T12" fmla="*/ 2147483646 w 878"/>
                <a:gd name="T13" fmla="*/ 2147483646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78"/>
                <a:gd name="T22" fmla="*/ 0 h 952"/>
                <a:gd name="T23" fmla="*/ 878 w 878"/>
                <a:gd name="T24" fmla="*/ 952 h 9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78" h="952">
                  <a:moveTo>
                    <a:pt x="878" y="30"/>
                  </a:moveTo>
                  <a:lnTo>
                    <a:pt x="456" y="252"/>
                  </a:lnTo>
                  <a:lnTo>
                    <a:pt x="498" y="0"/>
                  </a:lnTo>
                  <a:lnTo>
                    <a:pt x="164" y="0"/>
                  </a:lnTo>
                  <a:lnTo>
                    <a:pt x="0" y="952"/>
                  </a:lnTo>
                  <a:lnTo>
                    <a:pt x="878" y="492"/>
                  </a:lnTo>
                  <a:lnTo>
                    <a:pt x="878" y="30"/>
                  </a:lnTo>
                  <a:close/>
                </a:path>
              </a:pathLst>
            </a:custGeom>
            <a:solidFill>
              <a:srgbClr val="E600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6" name="Freeform 107"/>
            <p:cNvSpPr>
              <a:spLocks noChangeArrowheads="1"/>
            </p:cNvSpPr>
            <p:nvPr/>
          </p:nvSpPr>
          <p:spPr bwMode="auto">
            <a:xfrm>
              <a:off x="2266950" y="1936750"/>
              <a:ext cx="866775" cy="938213"/>
            </a:xfrm>
            <a:custGeom>
              <a:avLst/>
              <a:gdLst>
                <a:gd name="T0" fmla="*/ 866775 w 878"/>
                <a:gd name="T1" fmla="*/ 29566 h 952"/>
                <a:gd name="T2" fmla="*/ 450170 w 878"/>
                <a:gd name="T3" fmla="*/ 248351 h 952"/>
                <a:gd name="T4" fmla="*/ 491633 w 878"/>
                <a:gd name="T5" fmla="*/ 0 h 952"/>
                <a:gd name="T6" fmla="*/ 161903 w 878"/>
                <a:gd name="T7" fmla="*/ 0 h 952"/>
                <a:gd name="T8" fmla="*/ 0 w 878"/>
                <a:gd name="T9" fmla="*/ 938213 h 952"/>
                <a:gd name="T10" fmla="*/ 866775 w 878"/>
                <a:gd name="T11" fmla="*/ 484875 h 952"/>
                <a:gd name="T12" fmla="*/ 866775 w 878"/>
                <a:gd name="T13" fmla="*/ 29566 h 9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78"/>
                <a:gd name="T22" fmla="*/ 0 h 952"/>
                <a:gd name="T23" fmla="*/ 878 w 878"/>
                <a:gd name="T24" fmla="*/ 952 h 9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78" h="952">
                  <a:moveTo>
                    <a:pt x="878" y="30"/>
                  </a:moveTo>
                  <a:lnTo>
                    <a:pt x="456" y="252"/>
                  </a:lnTo>
                  <a:lnTo>
                    <a:pt x="498" y="0"/>
                  </a:lnTo>
                  <a:lnTo>
                    <a:pt x="164" y="0"/>
                  </a:lnTo>
                  <a:lnTo>
                    <a:pt x="0" y="952"/>
                  </a:lnTo>
                  <a:lnTo>
                    <a:pt x="878" y="492"/>
                  </a:lnTo>
                  <a:lnTo>
                    <a:pt x="878" y="3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7" name="Freeform 108"/>
            <p:cNvSpPr>
              <a:spLocks noChangeArrowheads="1"/>
            </p:cNvSpPr>
            <p:nvPr/>
          </p:nvSpPr>
          <p:spPr bwMode="auto">
            <a:xfrm>
              <a:off x="3201987" y="0"/>
              <a:ext cx="1511300" cy="1778000"/>
            </a:xfrm>
            <a:custGeom>
              <a:avLst/>
              <a:gdLst>
                <a:gd name="T0" fmla="*/ 2147483646 w 1534"/>
                <a:gd name="T1" fmla="*/ 2147483646 h 1804"/>
                <a:gd name="T2" fmla="*/ 0 w 1534"/>
                <a:gd name="T3" fmla="*/ 0 h 1804"/>
                <a:gd name="T4" fmla="*/ 0 w 1534"/>
                <a:gd name="T5" fmla="*/ 2147483646 h 1804"/>
                <a:gd name="T6" fmla="*/ 2147483646 w 1534"/>
                <a:gd name="T7" fmla="*/ 2147483646 h 1804"/>
                <a:gd name="T8" fmla="*/ 2147483646 w 1534"/>
                <a:gd name="T9" fmla="*/ 2147483646 h 1804"/>
                <a:gd name="T10" fmla="*/ 2147483646 w 1534"/>
                <a:gd name="T11" fmla="*/ 2147483646 h 1804"/>
                <a:gd name="T12" fmla="*/ 2147483646 w 1534"/>
                <a:gd name="T13" fmla="*/ 2147483646 h 1804"/>
                <a:gd name="T14" fmla="*/ 2147483646 w 1534"/>
                <a:gd name="T15" fmla="*/ 2147483646 h 1804"/>
                <a:gd name="T16" fmla="*/ 2147483646 w 1534"/>
                <a:gd name="T17" fmla="*/ 2147483646 h 1804"/>
                <a:gd name="T18" fmla="*/ 2147483646 w 1534"/>
                <a:gd name="T19" fmla="*/ 2147483646 h 1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4"/>
                <a:gd name="T31" fmla="*/ 0 h 1804"/>
                <a:gd name="T32" fmla="*/ 1534 w 1534"/>
                <a:gd name="T33" fmla="*/ 1804 h 18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4" h="1804">
                  <a:moveTo>
                    <a:pt x="474" y="962"/>
                  </a:moveTo>
                  <a:lnTo>
                    <a:pt x="0" y="0"/>
                  </a:lnTo>
                  <a:lnTo>
                    <a:pt x="0" y="700"/>
                  </a:lnTo>
                  <a:lnTo>
                    <a:pt x="246" y="1200"/>
                  </a:lnTo>
                  <a:lnTo>
                    <a:pt x="798" y="1280"/>
                  </a:lnTo>
                  <a:lnTo>
                    <a:pt x="400" y="1670"/>
                  </a:lnTo>
                  <a:lnTo>
                    <a:pt x="422" y="1804"/>
                  </a:lnTo>
                  <a:lnTo>
                    <a:pt x="826" y="1804"/>
                  </a:lnTo>
                  <a:lnTo>
                    <a:pt x="1534" y="1116"/>
                  </a:lnTo>
                  <a:lnTo>
                    <a:pt x="474" y="962"/>
                  </a:lnTo>
                  <a:close/>
                </a:path>
              </a:pathLst>
            </a:custGeom>
            <a:solidFill>
              <a:srgbClr val="E60000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8" name="Freeform 109"/>
            <p:cNvSpPr>
              <a:spLocks noChangeArrowheads="1"/>
            </p:cNvSpPr>
            <p:nvPr/>
          </p:nvSpPr>
          <p:spPr bwMode="auto">
            <a:xfrm>
              <a:off x="1690687" y="0"/>
              <a:ext cx="1511300" cy="1778000"/>
            </a:xfrm>
            <a:custGeom>
              <a:avLst/>
              <a:gdLst>
                <a:gd name="T0" fmla="*/ 2147483646 w 1534"/>
                <a:gd name="T1" fmla="*/ 2147483646 h 1804"/>
                <a:gd name="T2" fmla="*/ 0 w 1534"/>
                <a:gd name="T3" fmla="*/ 2147483646 h 1804"/>
                <a:gd name="T4" fmla="*/ 2147483646 w 1534"/>
                <a:gd name="T5" fmla="*/ 2147483646 h 1804"/>
                <a:gd name="T6" fmla="*/ 2147483646 w 1534"/>
                <a:gd name="T7" fmla="*/ 2147483646 h 1804"/>
                <a:gd name="T8" fmla="*/ 2147483646 w 1534"/>
                <a:gd name="T9" fmla="*/ 2147483646 h 1804"/>
                <a:gd name="T10" fmla="*/ 2147483646 w 1534"/>
                <a:gd name="T11" fmla="*/ 2147483646 h 1804"/>
                <a:gd name="T12" fmla="*/ 2147483646 w 1534"/>
                <a:gd name="T13" fmla="*/ 2147483646 h 1804"/>
                <a:gd name="T14" fmla="*/ 2147483646 w 1534"/>
                <a:gd name="T15" fmla="*/ 2147483646 h 1804"/>
                <a:gd name="T16" fmla="*/ 2147483646 w 1534"/>
                <a:gd name="T17" fmla="*/ 0 h 1804"/>
                <a:gd name="T18" fmla="*/ 2147483646 w 1534"/>
                <a:gd name="T19" fmla="*/ 2147483646 h 1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4"/>
                <a:gd name="T31" fmla="*/ 0 h 1804"/>
                <a:gd name="T32" fmla="*/ 1534 w 1534"/>
                <a:gd name="T33" fmla="*/ 1804 h 180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4" h="1804">
                  <a:moveTo>
                    <a:pt x="1060" y="962"/>
                  </a:moveTo>
                  <a:lnTo>
                    <a:pt x="0" y="1116"/>
                  </a:lnTo>
                  <a:lnTo>
                    <a:pt x="708" y="1804"/>
                  </a:lnTo>
                  <a:lnTo>
                    <a:pt x="1112" y="1804"/>
                  </a:lnTo>
                  <a:lnTo>
                    <a:pt x="1136" y="1670"/>
                  </a:lnTo>
                  <a:lnTo>
                    <a:pt x="736" y="1280"/>
                  </a:lnTo>
                  <a:lnTo>
                    <a:pt x="1288" y="1200"/>
                  </a:lnTo>
                  <a:lnTo>
                    <a:pt x="1534" y="700"/>
                  </a:lnTo>
                  <a:lnTo>
                    <a:pt x="1534" y="0"/>
                  </a:lnTo>
                  <a:lnTo>
                    <a:pt x="1060" y="9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9" name="任意多边形 42"/>
            <p:cNvSpPr/>
            <p:nvPr/>
          </p:nvSpPr>
          <p:spPr bwMode="auto">
            <a:xfrm flipH="1">
              <a:off x="0" y="404813"/>
              <a:ext cx="2736850" cy="615950"/>
            </a:xfrm>
            <a:custGeom>
              <a:avLst/>
              <a:gdLst>
                <a:gd name="T0" fmla="*/ 0 w 2896333"/>
                <a:gd name="T1" fmla="*/ 615950 h 581025"/>
                <a:gd name="T2" fmla="*/ 315018 w 2896333"/>
                <a:gd name="T3" fmla="*/ 0 h 581025"/>
                <a:gd name="T4" fmla="*/ 2736850 w 2896333"/>
                <a:gd name="T5" fmla="*/ 0 h 581025"/>
                <a:gd name="T6" fmla="*/ 0 60000 65536"/>
                <a:gd name="T7" fmla="*/ 0 60000 65536"/>
                <a:gd name="T8" fmla="*/ 0 60000 65536"/>
                <a:gd name="T9" fmla="*/ 0 w 2896333"/>
                <a:gd name="T10" fmla="*/ 0 h 581025"/>
                <a:gd name="T11" fmla="*/ 2896333 w 2896333"/>
                <a:gd name="T12" fmla="*/ 581025 h 5810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6333" h="581025">
                  <a:moveTo>
                    <a:pt x="0" y="581025"/>
                  </a:moveTo>
                  <a:lnTo>
                    <a:pt x="333375" y="0"/>
                  </a:lnTo>
                  <a:lnTo>
                    <a:pt x="2896333" y="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dash"/>
              <a:miter lim="800000"/>
              <a:head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600" name="矩形 1"/>
            <p:cNvSpPr>
              <a:spLocks noChangeArrowheads="1"/>
            </p:cNvSpPr>
            <p:nvPr/>
          </p:nvSpPr>
          <p:spPr bwMode="auto">
            <a:xfrm>
              <a:off x="361934" y="62380"/>
              <a:ext cx="1724025" cy="329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 eaLnBrk="1" hangingPunct="1">
                <a:lnSpc>
                  <a:spcPct val="150000"/>
                </a:lnSpc>
              </a:pPr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方正兰亭细黑_GBK"/>
                </a:rPr>
                <a:t>此处添加标题内容</a:t>
              </a:r>
              <a:endParaRPr 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endParaRPr>
            </a:p>
          </p:txBody>
        </p:sp>
        <p:sp>
          <p:nvSpPr>
            <p:cNvPr id="24601" name="任意多边形 44"/>
            <p:cNvSpPr/>
            <p:nvPr/>
          </p:nvSpPr>
          <p:spPr bwMode="auto">
            <a:xfrm flipH="1">
              <a:off x="9525" y="1930400"/>
              <a:ext cx="2433637" cy="620713"/>
            </a:xfrm>
            <a:custGeom>
              <a:avLst/>
              <a:gdLst>
                <a:gd name="T0" fmla="*/ 0 w 2528430"/>
                <a:gd name="T1" fmla="*/ 620713 h 587027"/>
                <a:gd name="T2" fmla="*/ 320876 w 2528430"/>
                <a:gd name="T3" fmla="*/ 6346 h 587027"/>
                <a:gd name="T4" fmla="*/ 2433637 w 2528430"/>
                <a:gd name="T5" fmla="*/ 0 h 587027"/>
                <a:gd name="T6" fmla="*/ 0 60000 65536"/>
                <a:gd name="T7" fmla="*/ 0 60000 65536"/>
                <a:gd name="T8" fmla="*/ 0 60000 65536"/>
                <a:gd name="T9" fmla="*/ 0 w 2528430"/>
                <a:gd name="T10" fmla="*/ 0 h 587027"/>
                <a:gd name="T11" fmla="*/ 2528430 w 2528430"/>
                <a:gd name="T12" fmla="*/ 587027 h 5870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28430" h="587027">
                  <a:moveTo>
                    <a:pt x="0" y="587027"/>
                  </a:moveTo>
                  <a:lnTo>
                    <a:pt x="333375" y="6002"/>
                  </a:lnTo>
                  <a:lnTo>
                    <a:pt x="2528430" y="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dash"/>
              <a:miter lim="800000"/>
              <a:head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602" name="任意多边形 47"/>
            <p:cNvSpPr/>
            <p:nvPr/>
          </p:nvSpPr>
          <p:spPr bwMode="auto">
            <a:xfrm>
              <a:off x="3849687" y="414338"/>
              <a:ext cx="2736850" cy="615950"/>
            </a:xfrm>
            <a:custGeom>
              <a:avLst/>
              <a:gdLst>
                <a:gd name="T0" fmla="*/ 0 w 2896333"/>
                <a:gd name="T1" fmla="*/ 615950 h 581025"/>
                <a:gd name="T2" fmla="*/ 315018 w 2896333"/>
                <a:gd name="T3" fmla="*/ 0 h 581025"/>
                <a:gd name="T4" fmla="*/ 2736850 w 2896333"/>
                <a:gd name="T5" fmla="*/ 0 h 581025"/>
                <a:gd name="T6" fmla="*/ 0 60000 65536"/>
                <a:gd name="T7" fmla="*/ 0 60000 65536"/>
                <a:gd name="T8" fmla="*/ 0 60000 65536"/>
                <a:gd name="T9" fmla="*/ 0 w 2896333"/>
                <a:gd name="T10" fmla="*/ 0 h 581025"/>
                <a:gd name="T11" fmla="*/ 2896333 w 2896333"/>
                <a:gd name="T12" fmla="*/ 581025 h 5810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6333" h="581025">
                  <a:moveTo>
                    <a:pt x="0" y="581025"/>
                  </a:moveTo>
                  <a:lnTo>
                    <a:pt x="333375" y="0"/>
                  </a:lnTo>
                  <a:lnTo>
                    <a:pt x="2896333" y="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dash"/>
              <a:miter lim="800000"/>
              <a:head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603" name="任意多边形 48"/>
            <p:cNvSpPr/>
            <p:nvPr/>
          </p:nvSpPr>
          <p:spPr bwMode="auto">
            <a:xfrm>
              <a:off x="3894137" y="1930400"/>
              <a:ext cx="2713038" cy="620713"/>
            </a:xfrm>
            <a:custGeom>
              <a:avLst/>
              <a:gdLst>
                <a:gd name="T0" fmla="*/ 0 w 2528430"/>
                <a:gd name="T1" fmla="*/ 620713 h 587027"/>
                <a:gd name="T2" fmla="*/ 357716 w 2528430"/>
                <a:gd name="T3" fmla="*/ 6346 h 587027"/>
                <a:gd name="T4" fmla="*/ 2713038 w 2528430"/>
                <a:gd name="T5" fmla="*/ 0 h 587027"/>
                <a:gd name="T6" fmla="*/ 0 60000 65536"/>
                <a:gd name="T7" fmla="*/ 0 60000 65536"/>
                <a:gd name="T8" fmla="*/ 0 60000 65536"/>
                <a:gd name="T9" fmla="*/ 0 w 2528430"/>
                <a:gd name="T10" fmla="*/ 0 h 587027"/>
                <a:gd name="T11" fmla="*/ 2528430 w 2528430"/>
                <a:gd name="T12" fmla="*/ 587027 h 5870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28430" h="587027">
                  <a:moveTo>
                    <a:pt x="0" y="587027"/>
                  </a:moveTo>
                  <a:lnTo>
                    <a:pt x="333375" y="6002"/>
                  </a:lnTo>
                  <a:lnTo>
                    <a:pt x="2528430" y="0"/>
                  </a:lnTo>
                </a:path>
              </a:pathLst>
            </a:custGeom>
            <a:noFill/>
            <a:ln w="12700" cap="flat" cmpd="sng">
              <a:solidFill>
                <a:schemeClr val="bg1"/>
              </a:solidFill>
              <a:prstDash val="dash"/>
              <a:miter lim="800000"/>
              <a:head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604" name="Oval 54"/>
            <p:cNvSpPr>
              <a:spLocks noChangeArrowheads="1"/>
            </p:cNvSpPr>
            <p:nvPr/>
          </p:nvSpPr>
          <p:spPr bwMode="auto">
            <a:xfrm>
              <a:off x="2409825" y="2509838"/>
              <a:ext cx="82550" cy="825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>
                <a:solidFill>
                  <a:srgbClr val="000000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4579" name="矩形 1"/>
          <p:cNvSpPr>
            <a:spLocks noChangeArrowheads="1"/>
          </p:cNvSpPr>
          <p:nvPr/>
        </p:nvSpPr>
        <p:spPr bwMode="auto">
          <a:xfrm>
            <a:off x="1030288" y="3081338"/>
            <a:ext cx="2055812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此处添加标题内容</a:t>
            </a:r>
            <a:endParaRPr lang="en-US" sz="1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sp>
        <p:nvSpPr>
          <p:cNvPr id="24580" name="矩形 1"/>
          <p:cNvSpPr>
            <a:spLocks noChangeArrowheads="1"/>
          </p:cNvSpPr>
          <p:nvPr/>
        </p:nvSpPr>
        <p:spPr bwMode="auto">
          <a:xfrm>
            <a:off x="6102350" y="1366838"/>
            <a:ext cx="2055813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此处添加标题内容</a:t>
            </a:r>
            <a:endParaRPr lang="en-US" sz="1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sp>
        <p:nvSpPr>
          <p:cNvPr id="24581" name="矩形 1"/>
          <p:cNvSpPr>
            <a:spLocks noChangeArrowheads="1"/>
          </p:cNvSpPr>
          <p:nvPr/>
        </p:nvSpPr>
        <p:spPr bwMode="auto">
          <a:xfrm>
            <a:off x="6102350" y="3060700"/>
            <a:ext cx="2055813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此处添加标题内容</a:t>
            </a:r>
            <a:endParaRPr lang="en-US" sz="1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sp>
        <p:nvSpPr>
          <p:cNvPr id="18" name="矩形 8"/>
          <p:cNvSpPr>
            <a:spLocks noChangeArrowheads="1"/>
          </p:cNvSpPr>
          <p:nvPr/>
        </p:nvSpPr>
        <p:spPr bwMode="auto">
          <a:xfrm>
            <a:off x="871538" y="1795463"/>
            <a:ext cx="221456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</a:t>
            </a:r>
            <a:r>
              <a:rPr lang="zh-CN" altLang="en-US" sz="10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8"/>
          <p:cNvSpPr>
            <a:spLocks noChangeArrowheads="1"/>
          </p:cNvSpPr>
          <p:nvPr/>
        </p:nvSpPr>
        <p:spPr bwMode="auto">
          <a:xfrm>
            <a:off x="871538" y="3576638"/>
            <a:ext cx="22145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</a:t>
            </a:r>
            <a:r>
              <a:rPr lang="zh-CN" altLang="en-US" sz="10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8"/>
          <p:cNvSpPr>
            <a:spLocks noChangeArrowheads="1"/>
          </p:cNvSpPr>
          <p:nvPr/>
        </p:nvSpPr>
        <p:spPr bwMode="auto">
          <a:xfrm>
            <a:off x="5872163" y="1795463"/>
            <a:ext cx="2214562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</a:t>
            </a:r>
            <a:r>
              <a:rPr lang="zh-CN" altLang="en-US" sz="10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8"/>
          <p:cNvSpPr>
            <a:spLocks noChangeArrowheads="1"/>
          </p:cNvSpPr>
          <p:nvPr/>
        </p:nvSpPr>
        <p:spPr bwMode="auto">
          <a:xfrm>
            <a:off x="5872163" y="3576638"/>
            <a:ext cx="22145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呆萌怪大叔致力于简洁，动感的</a:t>
            </a:r>
            <a:r>
              <a:rPr lang="en-US" altLang="zh-CN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5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</a:t>
            </a:r>
            <a:r>
              <a:rPr lang="zh-CN" altLang="en-US" sz="10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05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4586" name="图片 2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09675"/>
            <a:ext cx="5492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7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2859088"/>
            <a:ext cx="6445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8" name="图片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1117600"/>
            <a:ext cx="700087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9" name="图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75" y="2722563"/>
            <a:ext cx="9779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90" name="组合 25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27" name="五边形 26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4592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图片 4" descr="未标gse g题-1.png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1643063"/>
            <a:ext cx="1962150" cy="160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2"/>
          <p:cNvSpPr txBox="1">
            <a:spLocks noChangeArrowheads="1"/>
          </p:cNvSpPr>
          <p:nvPr/>
        </p:nvSpPr>
        <p:spPr bwMode="auto">
          <a:xfrm>
            <a:off x="3549650" y="3397250"/>
            <a:ext cx="18637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志向和热爱是伟大行为的双翼</a:t>
            </a:r>
            <a:endParaRPr lang="zh-CN" altLang="en-US" sz="1000"/>
          </a:p>
        </p:txBody>
      </p:sp>
      <p:pic>
        <p:nvPicPr>
          <p:cNvPr id="25604" name="图片 3" descr="图片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1450975"/>
            <a:ext cx="2308225" cy="137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8318" y="-26478"/>
            <a:ext cx="9134507" cy="51693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1652" y="1940406"/>
            <a:ext cx="9141172" cy="92797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601" y="1050524"/>
            <a:ext cx="1878323" cy="57135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759" y="3100729"/>
            <a:ext cx="2849623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组合 6"/>
          <p:cNvGrpSpPr/>
          <p:nvPr/>
        </p:nvGrpSpPr>
        <p:grpSpPr bwMode="auto">
          <a:xfrm>
            <a:off x="1571625" y="1643063"/>
            <a:ext cx="2714625" cy="1900237"/>
            <a:chOff x="1214414" y="1428742"/>
            <a:chExt cx="3316298" cy="2329538"/>
          </a:xfrm>
        </p:grpSpPr>
        <p:sp>
          <p:nvSpPr>
            <p:cNvPr id="3" name="圆角矩形 2"/>
            <p:cNvSpPr/>
            <p:nvPr/>
          </p:nvSpPr>
          <p:spPr>
            <a:xfrm rot="18784635">
              <a:off x="3495212" y="2004651"/>
              <a:ext cx="1045082" cy="1025918"/>
            </a:xfrm>
            <a:prstGeom prst="roundRect">
              <a:avLst>
                <a:gd name="adj" fmla="val 10833"/>
              </a:avLst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圆角矩形 3"/>
            <p:cNvSpPr/>
            <p:nvPr/>
          </p:nvSpPr>
          <p:spPr>
            <a:xfrm rot="18784635">
              <a:off x="1213258" y="1429898"/>
              <a:ext cx="2329538" cy="2327227"/>
            </a:xfrm>
            <a:prstGeom prst="roundRect">
              <a:avLst>
                <a:gd name="adj" fmla="val 6182"/>
              </a:avLst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 rot="18784635">
              <a:off x="3461309" y="3206426"/>
              <a:ext cx="469021" cy="486779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4099" name="TextBox 7"/>
          <p:cNvSpPr txBox="1">
            <a:spLocks noChangeArrowheads="1"/>
          </p:cNvSpPr>
          <p:nvPr/>
        </p:nvSpPr>
        <p:spPr bwMode="auto">
          <a:xfrm>
            <a:off x="1785938" y="1857375"/>
            <a:ext cx="14287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800" b="1">
                <a:solidFill>
                  <a:schemeClr val="bg1"/>
                </a:solidFill>
              </a:rPr>
              <a:t>01</a:t>
            </a:r>
            <a:endParaRPr lang="zh-CN" altLang="en-US" sz="8800" b="1">
              <a:solidFill>
                <a:schemeClr val="bg1"/>
              </a:solidFill>
            </a:endParaRPr>
          </a:p>
        </p:txBody>
      </p:sp>
      <p:sp>
        <p:nvSpPr>
          <p:cNvPr id="4100" name="TextBox 8"/>
          <p:cNvSpPr txBox="1">
            <a:spLocks noChangeArrowheads="1"/>
          </p:cNvSpPr>
          <p:nvPr/>
        </p:nvSpPr>
        <p:spPr bwMode="auto">
          <a:xfrm>
            <a:off x="5214938" y="1892300"/>
            <a:ext cx="2000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单击此处添加标题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1" name="矩形 9"/>
          <p:cNvSpPr>
            <a:spLocks noChangeArrowheads="1"/>
          </p:cNvSpPr>
          <p:nvPr/>
        </p:nvSpPr>
        <p:spPr bwMode="auto">
          <a:xfrm>
            <a:off x="5000625" y="2320925"/>
            <a:ext cx="28575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18765110">
            <a:off x="1489075" y="1620838"/>
            <a:ext cx="2160587" cy="2160588"/>
          </a:xfrm>
          <a:prstGeom prst="rect">
            <a:avLst/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 rot="18765110">
            <a:off x="1057785" y="1621468"/>
            <a:ext cx="2160240" cy="2160240"/>
          </a:xfrm>
          <a:prstGeom prst="rect">
            <a:avLst/>
          </a:prstGeom>
          <a:blipFill dpi="0" rotWithShape="0">
            <a:blip r:embed="rId1" cstate="print"/>
            <a:srcRect/>
            <a:stretch>
              <a:fillRect l="-6000" r="-51000"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126" name="组合 3"/>
          <p:cNvGrpSpPr/>
          <p:nvPr/>
        </p:nvGrpSpPr>
        <p:grpSpPr bwMode="auto">
          <a:xfrm>
            <a:off x="4787900" y="1276350"/>
            <a:ext cx="1917700" cy="358775"/>
            <a:chOff x="4644008" y="1059580"/>
            <a:chExt cx="1917365" cy="360042"/>
          </a:xfrm>
        </p:grpSpPr>
        <p:sp>
          <p:nvSpPr>
            <p:cNvPr id="5" name="矩形 4"/>
            <p:cNvSpPr/>
            <p:nvPr/>
          </p:nvSpPr>
          <p:spPr>
            <a:xfrm>
              <a:off x="4644008" y="1059580"/>
              <a:ext cx="1799911" cy="360042"/>
            </a:xfrm>
            <a:prstGeom prst="rect">
              <a:avLst/>
            </a:prstGeom>
            <a:solidFill>
              <a:srgbClr val="E60000">
                <a:alpha val="6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132" name="TextBox 129"/>
            <p:cNvSpPr txBox="1">
              <a:spLocks noChangeArrowheads="1"/>
            </p:cNvSpPr>
            <p:nvPr/>
          </p:nvSpPr>
          <p:spPr bwMode="auto">
            <a:xfrm>
              <a:off x="4644008" y="1080368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127" name="矩形 6"/>
          <p:cNvSpPr>
            <a:spLocks noChangeArrowheads="1"/>
          </p:cNvSpPr>
          <p:nvPr/>
        </p:nvSpPr>
        <p:spPr bwMode="auto">
          <a:xfrm>
            <a:off x="4643438" y="2089150"/>
            <a:ext cx="3889375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grpSp>
        <p:nvGrpSpPr>
          <p:cNvPr id="5128" name="组合 7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9" name="五边形 8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130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25575"/>
            <a:ext cx="9144000" cy="2305050"/>
          </a:xfrm>
          <a:prstGeom prst="rect">
            <a:avLst/>
          </a:prstGeom>
          <a:solidFill>
            <a:srgbClr val="E6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五边形 2"/>
          <p:cNvSpPr/>
          <p:nvPr/>
        </p:nvSpPr>
        <p:spPr>
          <a:xfrm>
            <a:off x="-36512" y="1419622"/>
            <a:ext cx="3744416" cy="2304256"/>
          </a:xfrm>
          <a:prstGeom prst="homePlate">
            <a:avLst/>
          </a:prstGeom>
          <a:blipFill dpi="0"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3000" r="-2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50" name="矩形 3"/>
          <p:cNvSpPr>
            <a:spLocks noChangeArrowheads="1"/>
          </p:cNvSpPr>
          <p:nvPr/>
        </p:nvSpPr>
        <p:spPr bwMode="auto">
          <a:xfrm>
            <a:off x="3849688" y="2060575"/>
            <a:ext cx="496887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请在此处填入你需要的内容。请在此处填入你需要的内容。请在此处填入你需要的内容。呆萌怪大叔致力于简洁，动感的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模板。好模板，自己会说话。请在此处填入你需要的内容。请在此处填入你需要的内容。请在此处填入你需要的内容。请在此处填入你需要的内容。请在此处填入你需要的内容。请在此处填入你需要的内容。</a:t>
            </a:r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endParaRPr lang="en-US" altLang="zh-CN" sz="1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4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6" name="五边形 5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153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1"/>
          <p:cNvGrpSpPr/>
          <p:nvPr/>
        </p:nvGrpSpPr>
        <p:grpSpPr bwMode="auto">
          <a:xfrm>
            <a:off x="1214438" y="857250"/>
            <a:ext cx="7715250" cy="3571875"/>
            <a:chOff x="1785918" y="1000114"/>
            <a:chExt cx="7072362" cy="3214710"/>
          </a:xfrm>
        </p:grpSpPr>
        <p:sp>
          <p:nvSpPr>
            <p:cNvPr id="7189" name="Freeform 4"/>
            <p:cNvSpPr>
              <a:spLocks noChangeArrowheads="1"/>
            </p:cNvSpPr>
            <p:nvPr/>
          </p:nvSpPr>
          <p:spPr bwMode="auto">
            <a:xfrm>
              <a:off x="1915803" y="1142846"/>
              <a:ext cx="2079603" cy="2938978"/>
            </a:xfrm>
            <a:custGeom>
              <a:avLst/>
              <a:gdLst>
                <a:gd name="T0" fmla="*/ 142573 w 1692"/>
                <a:gd name="T1" fmla="*/ 293216 h 2586"/>
                <a:gd name="T2" fmla="*/ 393306 w 1692"/>
                <a:gd name="T3" fmla="*/ 238664 h 2586"/>
                <a:gd name="T4" fmla="*/ 533421 w 1692"/>
                <a:gd name="T5" fmla="*/ 272759 h 2586"/>
                <a:gd name="T6" fmla="*/ 511297 w 1692"/>
                <a:gd name="T7" fmla="*/ 504604 h 2586"/>
                <a:gd name="T8" fmla="*/ 334310 w 1692"/>
                <a:gd name="T9" fmla="*/ 661441 h 2586"/>
                <a:gd name="T10" fmla="*/ 267939 w 1692"/>
                <a:gd name="T11" fmla="*/ 811458 h 2586"/>
                <a:gd name="T12" fmla="*/ 349059 w 1692"/>
                <a:gd name="T13" fmla="*/ 1095582 h 2586"/>
                <a:gd name="T14" fmla="*/ 388389 w 1692"/>
                <a:gd name="T15" fmla="*/ 1091036 h 2586"/>
                <a:gd name="T16" fmla="*/ 403138 w 1692"/>
                <a:gd name="T17" fmla="*/ 1029665 h 2586"/>
                <a:gd name="T18" fmla="*/ 587500 w 1692"/>
                <a:gd name="T19" fmla="*/ 1311516 h 2586"/>
                <a:gd name="T20" fmla="*/ 798902 w 1692"/>
                <a:gd name="T21" fmla="*/ 1363795 h 2586"/>
                <a:gd name="T22" fmla="*/ 975889 w 1692"/>
                <a:gd name="T23" fmla="*/ 1534269 h 2586"/>
                <a:gd name="T24" fmla="*/ 1049634 w 1692"/>
                <a:gd name="T25" fmla="*/ 1616097 h 2586"/>
                <a:gd name="T26" fmla="*/ 946391 w 1692"/>
                <a:gd name="T27" fmla="*/ 1827485 h 2586"/>
                <a:gd name="T28" fmla="*/ 1125837 w 1692"/>
                <a:gd name="T29" fmla="*/ 2025235 h 2586"/>
                <a:gd name="T30" fmla="*/ 1270869 w 1692"/>
                <a:gd name="T31" fmla="*/ 2297994 h 2586"/>
                <a:gd name="T32" fmla="*/ 1344613 w 1692"/>
                <a:gd name="T33" fmla="*/ 2625305 h 2586"/>
                <a:gd name="T34" fmla="*/ 1467521 w 1692"/>
                <a:gd name="T35" fmla="*/ 2886699 h 2586"/>
                <a:gd name="T36" fmla="*/ 1573222 w 1692"/>
                <a:gd name="T37" fmla="*/ 2863969 h 2586"/>
                <a:gd name="T38" fmla="*/ 1528975 w 1692"/>
                <a:gd name="T39" fmla="*/ 2720771 h 2586"/>
                <a:gd name="T40" fmla="*/ 1583055 w 1692"/>
                <a:gd name="T41" fmla="*/ 2620759 h 2586"/>
                <a:gd name="T42" fmla="*/ 1681381 w 1692"/>
                <a:gd name="T43" fmla="*/ 2532113 h 2586"/>
                <a:gd name="T44" fmla="*/ 1779708 w 1692"/>
                <a:gd name="T45" fmla="*/ 2359365 h 2586"/>
                <a:gd name="T46" fmla="*/ 1927197 w 1692"/>
                <a:gd name="T47" fmla="*/ 2216167 h 2586"/>
                <a:gd name="T48" fmla="*/ 1993567 w 1692"/>
                <a:gd name="T49" fmla="*/ 1984322 h 2586"/>
                <a:gd name="T50" fmla="*/ 1907532 w 1692"/>
                <a:gd name="T51" fmla="*/ 1747930 h 2586"/>
                <a:gd name="T52" fmla="*/ 1691214 w 1692"/>
                <a:gd name="T53" fmla="*/ 1602459 h 2586"/>
                <a:gd name="T54" fmla="*/ 1356904 w 1692"/>
                <a:gd name="T55" fmla="*/ 1454715 h 2586"/>
                <a:gd name="T56" fmla="*/ 1197124 w 1692"/>
                <a:gd name="T57" fmla="*/ 1431985 h 2586"/>
                <a:gd name="T58" fmla="*/ 1111088 w 1692"/>
                <a:gd name="T59" fmla="*/ 1441077 h 2586"/>
                <a:gd name="T60" fmla="*/ 975889 w 1692"/>
                <a:gd name="T61" fmla="*/ 1486536 h 2586"/>
                <a:gd name="T62" fmla="*/ 931642 w 1692"/>
                <a:gd name="T63" fmla="*/ 1334246 h 2586"/>
                <a:gd name="T64" fmla="*/ 904603 w 1692"/>
                <a:gd name="T65" fmla="*/ 1206958 h 2586"/>
                <a:gd name="T66" fmla="*/ 776778 w 1692"/>
                <a:gd name="T67" fmla="*/ 1254691 h 2586"/>
                <a:gd name="T68" fmla="*/ 698117 w 1692"/>
                <a:gd name="T69" fmla="*/ 1079671 h 2586"/>
                <a:gd name="T70" fmla="*/ 909519 w 1692"/>
                <a:gd name="T71" fmla="*/ 1036484 h 2586"/>
                <a:gd name="T72" fmla="*/ 1034885 w 1692"/>
                <a:gd name="T73" fmla="*/ 1029665 h 2586"/>
                <a:gd name="T74" fmla="*/ 1101255 w 1692"/>
                <a:gd name="T75" fmla="*/ 1022846 h 2586"/>
                <a:gd name="T76" fmla="*/ 1300366 w 1692"/>
                <a:gd name="T77" fmla="*/ 852372 h 2586"/>
                <a:gd name="T78" fmla="*/ 1455230 w 1692"/>
                <a:gd name="T79" fmla="*/ 770544 h 2586"/>
                <a:gd name="T80" fmla="*/ 1570764 w 1692"/>
                <a:gd name="T81" fmla="*/ 722811 h 2586"/>
                <a:gd name="T82" fmla="*/ 1646967 w 1692"/>
                <a:gd name="T83" fmla="*/ 611435 h 2586"/>
                <a:gd name="T84" fmla="*/ 1583055 w 1692"/>
                <a:gd name="T85" fmla="*/ 581886 h 2586"/>
                <a:gd name="T86" fmla="*/ 1875576 w 1692"/>
                <a:gd name="T87" fmla="*/ 518242 h 2586"/>
                <a:gd name="T88" fmla="*/ 1728086 w 1692"/>
                <a:gd name="T89" fmla="*/ 388682 h 2586"/>
                <a:gd name="T90" fmla="*/ 1632218 w 1692"/>
                <a:gd name="T91" fmla="*/ 300035 h 2586"/>
                <a:gd name="T92" fmla="*/ 1501935 w 1692"/>
                <a:gd name="T93" fmla="*/ 413684 h 2586"/>
                <a:gd name="T94" fmla="*/ 1364279 w 1692"/>
                <a:gd name="T95" fmla="*/ 504604 h 2586"/>
                <a:gd name="T96" fmla="*/ 1256120 w 1692"/>
                <a:gd name="T97" fmla="*/ 345495 h 2586"/>
                <a:gd name="T98" fmla="*/ 1489645 w 1692"/>
                <a:gd name="T99" fmla="*/ 272759 h 2586"/>
                <a:gd name="T100" fmla="*/ 1556015 w 1692"/>
                <a:gd name="T101" fmla="*/ 225026 h 2586"/>
                <a:gd name="T102" fmla="*/ 1632218 w 1692"/>
                <a:gd name="T103" fmla="*/ 195477 h 2586"/>
                <a:gd name="T104" fmla="*/ 1580597 w 1692"/>
                <a:gd name="T105" fmla="*/ 163655 h 2586"/>
                <a:gd name="T106" fmla="*/ 1551099 w 1692"/>
                <a:gd name="T107" fmla="*/ 136379 h 2586"/>
                <a:gd name="T108" fmla="*/ 1477354 w 1692"/>
                <a:gd name="T109" fmla="*/ 115923 h 2586"/>
                <a:gd name="T110" fmla="*/ 1359362 w 1692"/>
                <a:gd name="T111" fmla="*/ 154563 h 2586"/>
                <a:gd name="T112" fmla="*/ 1167626 w 1692"/>
                <a:gd name="T113" fmla="*/ 136379 h 2586"/>
                <a:gd name="T114" fmla="*/ 675994 w 1692"/>
                <a:gd name="T115" fmla="*/ 0 h 2586"/>
                <a:gd name="T116" fmla="*/ 422803 w 1692"/>
                <a:gd name="T117" fmla="*/ 36368 h 2586"/>
                <a:gd name="T118" fmla="*/ 356433 w 1692"/>
                <a:gd name="T119" fmla="*/ 115923 h 2586"/>
                <a:gd name="T120" fmla="*/ 157322 w 1692"/>
                <a:gd name="T121" fmla="*/ 197750 h 2586"/>
                <a:gd name="T122" fmla="*/ 157322 w 1692"/>
                <a:gd name="T123" fmla="*/ 245483 h 2586"/>
                <a:gd name="T124" fmla="*/ 2458 w 1692"/>
                <a:gd name="T125" fmla="*/ 286397 h 258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692"/>
                <a:gd name="T190" fmla="*/ 0 h 2586"/>
                <a:gd name="T191" fmla="*/ 1692 w 1692"/>
                <a:gd name="T192" fmla="*/ 2586 h 258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692" h="2586">
                  <a:moveTo>
                    <a:pt x="2" y="252"/>
                  </a:moveTo>
                  <a:lnTo>
                    <a:pt x="68" y="264"/>
                  </a:lnTo>
                  <a:lnTo>
                    <a:pt x="116" y="258"/>
                  </a:lnTo>
                  <a:lnTo>
                    <a:pt x="188" y="216"/>
                  </a:lnTo>
                  <a:lnTo>
                    <a:pt x="236" y="210"/>
                  </a:lnTo>
                  <a:lnTo>
                    <a:pt x="320" y="210"/>
                  </a:lnTo>
                  <a:lnTo>
                    <a:pt x="368" y="216"/>
                  </a:lnTo>
                  <a:lnTo>
                    <a:pt x="398" y="246"/>
                  </a:lnTo>
                  <a:lnTo>
                    <a:pt x="434" y="240"/>
                  </a:lnTo>
                  <a:lnTo>
                    <a:pt x="422" y="294"/>
                  </a:lnTo>
                  <a:lnTo>
                    <a:pt x="404" y="354"/>
                  </a:lnTo>
                  <a:lnTo>
                    <a:pt x="416" y="444"/>
                  </a:lnTo>
                  <a:lnTo>
                    <a:pt x="408" y="480"/>
                  </a:lnTo>
                  <a:lnTo>
                    <a:pt x="380" y="474"/>
                  </a:lnTo>
                  <a:lnTo>
                    <a:pt x="272" y="582"/>
                  </a:lnTo>
                  <a:lnTo>
                    <a:pt x="236" y="628"/>
                  </a:lnTo>
                  <a:lnTo>
                    <a:pt x="242" y="672"/>
                  </a:lnTo>
                  <a:lnTo>
                    <a:pt x="218" y="714"/>
                  </a:lnTo>
                  <a:lnTo>
                    <a:pt x="268" y="774"/>
                  </a:lnTo>
                  <a:lnTo>
                    <a:pt x="262" y="844"/>
                  </a:lnTo>
                  <a:lnTo>
                    <a:pt x="284" y="964"/>
                  </a:lnTo>
                  <a:lnTo>
                    <a:pt x="320" y="1010"/>
                  </a:lnTo>
                  <a:lnTo>
                    <a:pt x="324" y="970"/>
                  </a:lnTo>
                  <a:lnTo>
                    <a:pt x="316" y="960"/>
                  </a:lnTo>
                  <a:lnTo>
                    <a:pt x="302" y="834"/>
                  </a:lnTo>
                  <a:lnTo>
                    <a:pt x="326" y="830"/>
                  </a:lnTo>
                  <a:lnTo>
                    <a:pt x="328" y="906"/>
                  </a:lnTo>
                  <a:lnTo>
                    <a:pt x="380" y="996"/>
                  </a:lnTo>
                  <a:lnTo>
                    <a:pt x="368" y="1074"/>
                  </a:lnTo>
                  <a:lnTo>
                    <a:pt x="478" y="1154"/>
                  </a:lnTo>
                  <a:lnTo>
                    <a:pt x="564" y="1164"/>
                  </a:lnTo>
                  <a:lnTo>
                    <a:pt x="612" y="1208"/>
                  </a:lnTo>
                  <a:lnTo>
                    <a:pt x="650" y="1200"/>
                  </a:lnTo>
                  <a:lnTo>
                    <a:pt x="680" y="1224"/>
                  </a:lnTo>
                  <a:lnTo>
                    <a:pt x="698" y="1272"/>
                  </a:lnTo>
                  <a:lnTo>
                    <a:pt x="794" y="1350"/>
                  </a:lnTo>
                  <a:lnTo>
                    <a:pt x="842" y="1308"/>
                  </a:lnTo>
                  <a:lnTo>
                    <a:pt x="848" y="1350"/>
                  </a:lnTo>
                  <a:lnTo>
                    <a:pt x="854" y="1422"/>
                  </a:lnTo>
                  <a:lnTo>
                    <a:pt x="786" y="1490"/>
                  </a:lnTo>
                  <a:lnTo>
                    <a:pt x="788" y="1542"/>
                  </a:lnTo>
                  <a:lnTo>
                    <a:pt x="770" y="1608"/>
                  </a:lnTo>
                  <a:lnTo>
                    <a:pt x="802" y="1634"/>
                  </a:lnTo>
                  <a:lnTo>
                    <a:pt x="848" y="1668"/>
                  </a:lnTo>
                  <a:lnTo>
                    <a:pt x="916" y="1782"/>
                  </a:lnTo>
                  <a:lnTo>
                    <a:pt x="956" y="1800"/>
                  </a:lnTo>
                  <a:lnTo>
                    <a:pt x="1010" y="1848"/>
                  </a:lnTo>
                  <a:lnTo>
                    <a:pt x="1034" y="2022"/>
                  </a:lnTo>
                  <a:lnTo>
                    <a:pt x="1058" y="2178"/>
                  </a:lnTo>
                  <a:lnTo>
                    <a:pt x="1046" y="2244"/>
                  </a:lnTo>
                  <a:lnTo>
                    <a:pt x="1094" y="2310"/>
                  </a:lnTo>
                  <a:lnTo>
                    <a:pt x="1118" y="2364"/>
                  </a:lnTo>
                  <a:lnTo>
                    <a:pt x="1138" y="2458"/>
                  </a:lnTo>
                  <a:lnTo>
                    <a:pt x="1194" y="2540"/>
                  </a:lnTo>
                  <a:lnTo>
                    <a:pt x="1286" y="2586"/>
                  </a:lnTo>
                  <a:lnTo>
                    <a:pt x="1382" y="2574"/>
                  </a:lnTo>
                  <a:lnTo>
                    <a:pt x="1280" y="2520"/>
                  </a:lnTo>
                  <a:lnTo>
                    <a:pt x="1266" y="2472"/>
                  </a:lnTo>
                  <a:lnTo>
                    <a:pt x="1288" y="2428"/>
                  </a:lnTo>
                  <a:lnTo>
                    <a:pt x="1244" y="2394"/>
                  </a:lnTo>
                  <a:lnTo>
                    <a:pt x="1284" y="2334"/>
                  </a:lnTo>
                  <a:lnTo>
                    <a:pt x="1244" y="2300"/>
                  </a:lnTo>
                  <a:lnTo>
                    <a:pt x="1288" y="2306"/>
                  </a:lnTo>
                  <a:lnTo>
                    <a:pt x="1286" y="2244"/>
                  </a:lnTo>
                  <a:lnTo>
                    <a:pt x="1330" y="2268"/>
                  </a:lnTo>
                  <a:lnTo>
                    <a:pt x="1368" y="2228"/>
                  </a:lnTo>
                  <a:lnTo>
                    <a:pt x="1334" y="2160"/>
                  </a:lnTo>
                  <a:lnTo>
                    <a:pt x="1382" y="2184"/>
                  </a:lnTo>
                  <a:lnTo>
                    <a:pt x="1448" y="2076"/>
                  </a:lnTo>
                  <a:lnTo>
                    <a:pt x="1468" y="2052"/>
                  </a:lnTo>
                  <a:lnTo>
                    <a:pt x="1476" y="1982"/>
                  </a:lnTo>
                  <a:lnTo>
                    <a:pt x="1568" y="1950"/>
                  </a:lnTo>
                  <a:lnTo>
                    <a:pt x="1612" y="1880"/>
                  </a:lnTo>
                  <a:lnTo>
                    <a:pt x="1628" y="1830"/>
                  </a:lnTo>
                  <a:lnTo>
                    <a:pt x="1622" y="1746"/>
                  </a:lnTo>
                  <a:lnTo>
                    <a:pt x="1692" y="1644"/>
                  </a:lnTo>
                  <a:lnTo>
                    <a:pt x="1652" y="1578"/>
                  </a:lnTo>
                  <a:lnTo>
                    <a:pt x="1552" y="1538"/>
                  </a:lnTo>
                  <a:lnTo>
                    <a:pt x="1448" y="1500"/>
                  </a:lnTo>
                  <a:lnTo>
                    <a:pt x="1376" y="1494"/>
                  </a:lnTo>
                  <a:lnTo>
                    <a:pt x="1376" y="1410"/>
                  </a:lnTo>
                  <a:lnTo>
                    <a:pt x="1262" y="1356"/>
                  </a:lnTo>
                  <a:lnTo>
                    <a:pt x="1166" y="1272"/>
                  </a:lnTo>
                  <a:lnTo>
                    <a:pt x="1104" y="1280"/>
                  </a:lnTo>
                  <a:lnTo>
                    <a:pt x="1048" y="1276"/>
                  </a:lnTo>
                  <a:lnTo>
                    <a:pt x="1020" y="1244"/>
                  </a:lnTo>
                  <a:lnTo>
                    <a:pt x="974" y="1260"/>
                  </a:lnTo>
                  <a:lnTo>
                    <a:pt x="984" y="1238"/>
                  </a:lnTo>
                  <a:lnTo>
                    <a:pt x="934" y="1268"/>
                  </a:lnTo>
                  <a:lnTo>
                    <a:pt x="904" y="1268"/>
                  </a:lnTo>
                  <a:lnTo>
                    <a:pt x="872" y="1314"/>
                  </a:lnTo>
                  <a:lnTo>
                    <a:pt x="836" y="1272"/>
                  </a:lnTo>
                  <a:lnTo>
                    <a:pt x="794" y="1308"/>
                  </a:lnTo>
                  <a:lnTo>
                    <a:pt x="748" y="1278"/>
                  </a:lnTo>
                  <a:lnTo>
                    <a:pt x="758" y="1242"/>
                  </a:lnTo>
                  <a:lnTo>
                    <a:pt x="758" y="1174"/>
                  </a:lnTo>
                  <a:lnTo>
                    <a:pt x="698" y="1176"/>
                  </a:lnTo>
                  <a:lnTo>
                    <a:pt x="668" y="1140"/>
                  </a:lnTo>
                  <a:lnTo>
                    <a:pt x="736" y="1062"/>
                  </a:lnTo>
                  <a:lnTo>
                    <a:pt x="712" y="1050"/>
                  </a:lnTo>
                  <a:lnTo>
                    <a:pt x="658" y="1062"/>
                  </a:lnTo>
                  <a:lnTo>
                    <a:pt x="632" y="1104"/>
                  </a:lnTo>
                  <a:lnTo>
                    <a:pt x="596" y="1110"/>
                  </a:lnTo>
                  <a:lnTo>
                    <a:pt x="538" y="1066"/>
                  </a:lnTo>
                  <a:lnTo>
                    <a:pt x="568" y="950"/>
                  </a:lnTo>
                  <a:lnTo>
                    <a:pt x="632" y="894"/>
                  </a:lnTo>
                  <a:lnTo>
                    <a:pt x="686" y="894"/>
                  </a:lnTo>
                  <a:lnTo>
                    <a:pt x="740" y="912"/>
                  </a:lnTo>
                  <a:lnTo>
                    <a:pt x="736" y="900"/>
                  </a:lnTo>
                  <a:lnTo>
                    <a:pt x="766" y="868"/>
                  </a:lnTo>
                  <a:lnTo>
                    <a:pt x="842" y="906"/>
                  </a:lnTo>
                  <a:lnTo>
                    <a:pt x="848" y="966"/>
                  </a:lnTo>
                  <a:lnTo>
                    <a:pt x="884" y="984"/>
                  </a:lnTo>
                  <a:lnTo>
                    <a:pt x="896" y="900"/>
                  </a:lnTo>
                  <a:lnTo>
                    <a:pt x="878" y="858"/>
                  </a:lnTo>
                  <a:lnTo>
                    <a:pt x="998" y="806"/>
                  </a:lnTo>
                  <a:lnTo>
                    <a:pt x="1058" y="750"/>
                  </a:lnTo>
                  <a:lnTo>
                    <a:pt x="1100" y="696"/>
                  </a:lnTo>
                  <a:lnTo>
                    <a:pt x="1130" y="672"/>
                  </a:lnTo>
                  <a:lnTo>
                    <a:pt x="1184" y="678"/>
                  </a:lnTo>
                  <a:lnTo>
                    <a:pt x="1190" y="636"/>
                  </a:lnTo>
                  <a:lnTo>
                    <a:pt x="1280" y="588"/>
                  </a:lnTo>
                  <a:lnTo>
                    <a:pt x="1278" y="636"/>
                  </a:lnTo>
                  <a:lnTo>
                    <a:pt x="1360" y="602"/>
                  </a:lnTo>
                  <a:lnTo>
                    <a:pt x="1322" y="570"/>
                  </a:lnTo>
                  <a:lnTo>
                    <a:pt x="1340" y="538"/>
                  </a:lnTo>
                  <a:lnTo>
                    <a:pt x="1320" y="522"/>
                  </a:lnTo>
                  <a:lnTo>
                    <a:pt x="1286" y="546"/>
                  </a:lnTo>
                  <a:lnTo>
                    <a:pt x="1288" y="512"/>
                  </a:lnTo>
                  <a:lnTo>
                    <a:pt x="1400" y="504"/>
                  </a:lnTo>
                  <a:lnTo>
                    <a:pt x="1490" y="480"/>
                  </a:lnTo>
                  <a:lnTo>
                    <a:pt x="1526" y="456"/>
                  </a:lnTo>
                  <a:lnTo>
                    <a:pt x="1484" y="394"/>
                  </a:lnTo>
                  <a:cubicBezTo>
                    <a:pt x="1474" y="370"/>
                    <a:pt x="1479" y="319"/>
                    <a:pt x="1466" y="310"/>
                  </a:cubicBezTo>
                  <a:cubicBezTo>
                    <a:pt x="1456" y="300"/>
                    <a:pt x="1423" y="343"/>
                    <a:pt x="1406" y="342"/>
                  </a:cubicBezTo>
                  <a:lnTo>
                    <a:pt x="1376" y="312"/>
                  </a:lnTo>
                  <a:lnTo>
                    <a:pt x="1376" y="270"/>
                  </a:lnTo>
                  <a:lnTo>
                    <a:pt x="1328" y="264"/>
                  </a:lnTo>
                  <a:lnTo>
                    <a:pt x="1312" y="252"/>
                  </a:lnTo>
                  <a:lnTo>
                    <a:pt x="1256" y="314"/>
                  </a:lnTo>
                  <a:lnTo>
                    <a:pt x="1222" y="364"/>
                  </a:lnTo>
                  <a:lnTo>
                    <a:pt x="1172" y="402"/>
                  </a:lnTo>
                  <a:lnTo>
                    <a:pt x="1136" y="474"/>
                  </a:lnTo>
                  <a:lnTo>
                    <a:pt x="1110" y="444"/>
                  </a:lnTo>
                  <a:lnTo>
                    <a:pt x="1128" y="394"/>
                  </a:lnTo>
                  <a:lnTo>
                    <a:pt x="1038" y="334"/>
                  </a:lnTo>
                  <a:lnTo>
                    <a:pt x="1022" y="304"/>
                  </a:lnTo>
                  <a:lnTo>
                    <a:pt x="1122" y="226"/>
                  </a:lnTo>
                  <a:lnTo>
                    <a:pt x="1184" y="222"/>
                  </a:lnTo>
                  <a:lnTo>
                    <a:pt x="1212" y="240"/>
                  </a:lnTo>
                  <a:lnTo>
                    <a:pt x="1248" y="220"/>
                  </a:lnTo>
                  <a:lnTo>
                    <a:pt x="1300" y="220"/>
                  </a:lnTo>
                  <a:lnTo>
                    <a:pt x="1266" y="198"/>
                  </a:lnTo>
                  <a:lnTo>
                    <a:pt x="1208" y="196"/>
                  </a:lnTo>
                  <a:lnTo>
                    <a:pt x="1250" y="174"/>
                  </a:lnTo>
                  <a:lnTo>
                    <a:pt x="1328" y="172"/>
                  </a:lnTo>
                  <a:lnTo>
                    <a:pt x="1364" y="132"/>
                  </a:lnTo>
                  <a:cubicBezTo>
                    <a:pt x="1346" y="124"/>
                    <a:pt x="1343" y="119"/>
                    <a:pt x="1324" y="122"/>
                  </a:cubicBezTo>
                  <a:cubicBezTo>
                    <a:pt x="1310" y="124"/>
                    <a:pt x="1294" y="132"/>
                    <a:pt x="1286" y="144"/>
                  </a:cubicBezTo>
                  <a:cubicBezTo>
                    <a:pt x="1282" y="149"/>
                    <a:pt x="1274" y="148"/>
                    <a:pt x="1268" y="150"/>
                  </a:cubicBezTo>
                  <a:cubicBezTo>
                    <a:pt x="1266" y="144"/>
                    <a:pt x="1259" y="138"/>
                    <a:pt x="1262" y="132"/>
                  </a:cubicBezTo>
                  <a:cubicBezTo>
                    <a:pt x="1269" y="118"/>
                    <a:pt x="1303" y="134"/>
                    <a:pt x="1262" y="120"/>
                  </a:cubicBezTo>
                  <a:cubicBezTo>
                    <a:pt x="1221" y="134"/>
                    <a:pt x="1252" y="105"/>
                    <a:pt x="1262" y="90"/>
                  </a:cubicBezTo>
                  <a:cubicBezTo>
                    <a:pt x="1260" y="84"/>
                    <a:pt x="1262" y="75"/>
                    <a:pt x="1256" y="72"/>
                  </a:cubicBezTo>
                  <a:cubicBezTo>
                    <a:pt x="1238" y="63"/>
                    <a:pt x="1202" y="102"/>
                    <a:pt x="1202" y="102"/>
                  </a:cubicBezTo>
                  <a:cubicBezTo>
                    <a:pt x="1198" y="108"/>
                    <a:pt x="1186" y="140"/>
                    <a:pt x="1180" y="144"/>
                  </a:cubicBezTo>
                  <a:cubicBezTo>
                    <a:pt x="1169" y="151"/>
                    <a:pt x="1148" y="122"/>
                    <a:pt x="1148" y="122"/>
                  </a:cubicBezTo>
                  <a:cubicBezTo>
                    <a:pt x="1138" y="123"/>
                    <a:pt x="1121" y="137"/>
                    <a:pt x="1106" y="136"/>
                  </a:cubicBezTo>
                  <a:cubicBezTo>
                    <a:pt x="1091" y="135"/>
                    <a:pt x="1074" y="117"/>
                    <a:pt x="1056" y="116"/>
                  </a:cubicBezTo>
                  <a:cubicBezTo>
                    <a:pt x="1038" y="115"/>
                    <a:pt x="1016" y="131"/>
                    <a:pt x="998" y="132"/>
                  </a:cubicBezTo>
                  <a:cubicBezTo>
                    <a:pt x="997" y="132"/>
                    <a:pt x="956" y="125"/>
                    <a:pt x="950" y="120"/>
                  </a:cubicBezTo>
                  <a:cubicBezTo>
                    <a:pt x="918" y="94"/>
                    <a:pt x="960" y="108"/>
                    <a:pt x="920" y="90"/>
                  </a:cubicBezTo>
                  <a:cubicBezTo>
                    <a:pt x="852" y="60"/>
                    <a:pt x="806" y="58"/>
                    <a:pt x="730" y="54"/>
                  </a:cubicBezTo>
                  <a:cubicBezTo>
                    <a:pt x="656" y="39"/>
                    <a:pt x="625" y="15"/>
                    <a:pt x="550" y="0"/>
                  </a:cubicBezTo>
                  <a:cubicBezTo>
                    <a:pt x="510" y="2"/>
                    <a:pt x="486" y="5"/>
                    <a:pt x="446" y="8"/>
                  </a:cubicBezTo>
                  <a:cubicBezTo>
                    <a:pt x="424" y="9"/>
                    <a:pt x="423" y="14"/>
                    <a:pt x="406" y="18"/>
                  </a:cubicBezTo>
                  <a:cubicBezTo>
                    <a:pt x="389" y="22"/>
                    <a:pt x="353" y="24"/>
                    <a:pt x="344" y="32"/>
                  </a:cubicBezTo>
                  <a:cubicBezTo>
                    <a:pt x="346" y="38"/>
                    <a:pt x="354" y="60"/>
                    <a:pt x="350" y="64"/>
                  </a:cubicBezTo>
                  <a:cubicBezTo>
                    <a:pt x="274" y="50"/>
                    <a:pt x="250" y="81"/>
                    <a:pt x="236" y="82"/>
                  </a:cubicBezTo>
                  <a:cubicBezTo>
                    <a:pt x="278" y="110"/>
                    <a:pt x="270" y="72"/>
                    <a:pt x="290" y="102"/>
                  </a:cubicBezTo>
                  <a:cubicBezTo>
                    <a:pt x="234" y="121"/>
                    <a:pt x="178" y="104"/>
                    <a:pt x="128" y="138"/>
                  </a:cubicBezTo>
                  <a:cubicBezTo>
                    <a:pt x="126" y="144"/>
                    <a:pt x="122" y="150"/>
                    <a:pt x="122" y="156"/>
                  </a:cubicBezTo>
                  <a:cubicBezTo>
                    <a:pt x="122" y="162"/>
                    <a:pt x="132" y="170"/>
                    <a:pt x="128" y="174"/>
                  </a:cubicBezTo>
                  <a:cubicBezTo>
                    <a:pt x="126" y="182"/>
                    <a:pt x="109" y="197"/>
                    <a:pt x="112" y="202"/>
                  </a:cubicBezTo>
                  <a:cubicBezTo>
                    <a:pt x="124" y="206"/>
                    <a:pt x="137" y="195"/>
                    <a:pt x="146" y="204"/>
                  </a:cubicBezTo>
                  <a:cubicBezTo>
                    <a:pt x="151" y="209"/>
                    <a:pt x="135" y="213"/>
                    <a:pt x="128" y="216"/>
                  </a:cubicBezTo>
                  <a:cubicBezTo>
                    <a:pt x="116" y="221"/>
                    <a:pt x="104" y="226"/>
                    <a:pt x="92" y="228"/>
                  </a:cubicBezTo>
                  <a:cubicBezTo>
                    <a:pt x="48" y="237"/>
                    <a:pt x="72" y="233"/>
                    <a:pt x="20" y="240"/>
                  </a:cubicBezTo>
                  <a:cubicBezTo>
                    <a:pt x="0" y="247"/>
                    <a:pt x="2" y="240"/>
                    <a:pt x="2" y="25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0" name="Freeform 5"/>
            <p:cNvSpPr>
              <a:spLocks noChangeArrowheads="1"/>
            </p:cNvSpPr>
            <p:nvPr/>
          </p:nvSpPr>
          <p:spPr bwMode="auto">
            <a:xfrm>
              <a:off x="1850147" y="1423444"/>
              <a:ext cx="55665" cy="42171"/>
            </a:xfrm>
            <a:custGeom>
              <a:avLst/>
              <a:gdLst>
                <a:gd name="T0" fmla="*/ 19362 w 46"/>
                <a:gd name="T1" fmla="*/ 4439 h 38"/>
                <a:gd name="T2" fmla="*/ 0 w 46"/>
                <a:gd name="T3" fmla="*/ 24415 h 38"/>
                <a:gd name="T4" fmla="*/ 26622 w 46"/>
                <a:gd name="T5" fmla="*/ 42171 h 38"/>
                <a:gd name="T6" fmla="*/ 55665 w 46"/>
                <a:gd name="T7" fmla="*/ 28854 h 38"/>
                <a:gd name="T8" fmla="*/ 36303 w 46"/>
                <a:gd name="T9" fmla="*/ 0 h 38"/>
                <a:gd name="T10" fmla="*/ 19362 w 46"/>
                <a:gd name="T11" fmla="*/ 4439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"/>
                <a:gd name="T19" fmla="*/ 0 h 38"/>
                <a:gd name="T20" fmla="*/ 46 w 46"/>
                <a:gd name="T21" fmla="*/ 38 h 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" h="38">
                  <a:moveTo>
                    <a:pt x="16" y="4"/>
                  </a:moveTo>
                  <a:lnTo>
                    <a:pt x="0" y="22"/>
                  </a:lnTo>
                  <a:lnTo>
                    <a:pt x="22" y="38"/>
                  </a:lnTo>
                  <a:lnTo>
                    <a:pt x="46" y="26"/>
                  </a:lnTo>
                  <a:lnTo>
                    <a:pt x="30" y="0"/>
                  </a:lnTo>
                  <a:lnTo>
                    <a:pt x="16" y="4"/>
                  </a:ln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1" name="Freeform 6"/>
            <p:cNvSpPr>
              <a:spLocks noChangeArrowheads="1"/>
            </p:cNvSpPr>
            <p:nvPr/>
          </p:nvSpPr>
          <p:spPr bwMode="auto">
            <a:xfrm>
              <a:off x="2353991" y="1609968"/>
              <a:ext cx="64229" cy="48658"/>
            </a:xfrm>
            <a:custGeom>
              <a:avLst/>
              <a:gdLst>
                <a:gd name="T0" fmla="*/ 14822 w 52"/>
                <a:gd name="T1" fmla="*/ 0 h 44"/>
                <a:gd name="T2" fmla="*/ 32115 w 52"/>
                <a:gd name="T3" fmla="*/ 48658 h 44"/>
                <a:gd name="T4" fmla="*/ 51877 w 52"/>
                <a:gd name="T5" fmla="*/ 46446 h 44"/>
                <a:gd name="T6" fmla="*/ 46937 w 52"/>
                <a:gd name="T7" fmla="*/ 17694 h 44"/>
                <a:gd name="T8" fmla="*/ 32115 w 52"/>
                <a:gd name="T9" fmla="*/ 2212 h 44"/>
                <a:gd name="T10" fmla="*/ 14822 w 52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44"/>
                <a:gd name="T20" fmla="*/ 52 w 52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44">
                  <a:moveTo>
                    <a:pt x="12" y="0"/>
                  </a:moveTo>
                  <a:cubicBezTo>
                    <a:pt x="16" y="14"/>
                    <a:pt x="18" y="32"/>
                    <a:pt x="26" y="44"/>
                  </a:cubicBezTo>
                  <a:cubicBezTo>
                    <a:pt x="31" y="43"/>
                    <a:pt x="37" y="44"/>
                    <a:pt x="42" y="42"/>
                  </a:cubicBezTo>
                  <a:cubicBezTo>
                    <a:pt x="52" y="38"/>
                    <a:pt x="48" y="19"/>
                    <a:pt x="38" y="16"/>
                  </a:cubicBezTo>
                  <a:cubicBezTo>
                    <a:pt x="33" y="9"/>
                    <a:pt x="34" y="5"/>
                    <a:pt x="26" y="2"/>
                  </a:cubicBezTo>
                  <a:cubicBezTo>
                    <a:pt x="4" y="4"/>
                    <a:pt x="0" y="8"/>
                    <a:pt x="12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2" name="Freeform 7"/>
            <p:cNvSpPr>
              <a:spLocks noChangeArrowheads="1"/>
            </p:cNvSpPr>
            <p:nvPr/>
          </p:nvSpPr>
          <p:spPr bwMode="auto">
            <a:xfrm>
              <a:off x="3637150" y="1694310"/>
              <a:ext cx="161287" cy="111915"/>
            </a:xfrm>
            <a:custGeom>
              <a:avLst/>
              <a:gdLst>
                <a:gd name="T0" fmla="*/ 119426 w 131"/>
                <a:gd name="T1" fmla="*/ 0 h 98"/>
                <a:gd name="T2" fmla="*/ 97265 w 131"/>
                <a:gd name="T3" fmla="*/ 9136 h 98"/>
                <a:gd name="T4" fmla="*/ 65254 w 131"/>
                <a:gd name="T5" fmla="*/ 27408 h 98"/>
                <a:gd name="T6" fmla="*/ 48017 w 131"/>
                <a:gd name="T7" fmla="*/ 45680 h 98"/>
                <a:gd name="T8" fmla="*/ 25855 w 131"/>
                <a:gd name="T9" fmla="*/ 59383 h 98"/>
                <a:gd name="T10" fmla="*/ 77566 w 131"/>
                <a:gd name="T11" fmla="*/ 93643 h 98"/>
                <a:gd name="T12" fmla="*/ 97265 w 131"/>
                <a:gd name="T13" fmla="*/ 107347 h 98"/>
                <a:gd name="T14" fmla="*/ 104652 w 131"/>
                <a:gd name="T15" fmla="*/ 105063 h 98"/>
                <a:gd name="T16" fmla="*/ 109577 w 131"/>
                <a:gd name="T17" fmla="*/ 98211 h 98"/>
                <a:gd name="T18" fmla="*/ 119426 w 131"/>
                <a:gd name="T19" fmla="*/ 111915 h 98"/>
                <a:gd name="T20" fmla="*/ 151437 w 131"/>
                <a:gd name="T21" fmla="*/ 98211 h 98"/>
                <a:gd name="T22" fmla="*/ 158825 w 131"/>
                <a:gd name="T23" fmla="*/ 84507 h 98"/>
                <a:gd name="T24" fmla="*/ 124351 w 131"/>
                <a:gd name="T25" fmla="*/ 45680 h 98"/>
                <a:gd name="T26" fmla="*/ 141588 w 131"/>
                <a:gd name="T27" fmla="*/ 27408 h 98"/>
                <a:gd name="T28" fmla="*/ 136663 w 131"/>
                <a:gd name="T29" fmla="*/ 4568 h 98"/>
                <a:gd name="T30" fmla="*/ 119426 w 131"/>
                <a:gd name="T31" fmla="*/ 0 h 9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98"/>
                <a:gd name="T50" fmla="*/ 131 w 131"/>
                <a:gd name="T51" fmla="*/ 98 h 9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98">
                  <a:moveTo>
                    <a:pt x="97" y="0"/>
                  </a:moveTo>
                  <a:cubicBezTo>
                    <a:pt x="83" y="5"/>
                    <a:pt x="89" y="2"/>
                    <a:pt x="79" y="8"/>
                  </a:cubicBezTo>
                  <a:cubicBezTo>
                    <a:pt x="76" y="18"/>
                    <a:pt x="62" y="18"/>
                    <a:pt x="53" y="24"/>
                  </a:cubicBezTo>
                  <a:cubicBezTo>
                    <a:pt x="49" y="29"/>
                    <a:pt x="44" y="36"/>
                    <a:pt x="39" y="40"/>
                  </a:cubicBezTo>
                  <a:cubicBezTo>
                    <a:pt x="34" y="45"/>
                    <a:pt x="21" y="52"/>
                    <a:pt x="21" y="52"/>
                  </a:cubicBezTo>
                  <a:cubicBezTo>
                    <a:pt x="0" y="84"/>
                    <a:pt x="41" y="75"/>
                    <a:pt x="63" y="82"/>
                  </a:cubicBezTo>
                  <a:cubicBezTo>
                    <a:pt x="68" y="89"/>
                    <a:pt x="71" y="91"/>
                    <a:pt x="79" y="94"/>
                  </a:cubicBezTo>
                  <a:cubicBezTo>
                    <a:pt x="81" y="93"/>
                    <a:pt x="83" y="93"/>
                    <a:pt x="85" y="92"/>
                  </a:cubicBezTo>
                  <a:cubicBezTo>
                    <a:pt x="87" y="90"/>
                    <a:pt x="87" y="85"/>
                    <a:pt x="89" y="86"/>
                  </a:cubicBezTo>
                  <a:cubicBezTo>
                    <a:pt x="93" y="88"/>
                    <a:pt x="97" y="98"/>
                    <a:pt x="97" y="98"/>
                  </a:cubicBezTo>
                  <a:cubicBezTo>
                    <a:pt x="112" y="95"/>
                    <a:pt x="111" y="90"/>
                    <a:pt x="123" y="86"/>
                  </a:cubicBezTo>
                  <a:cubicBezTo>
                    <a:pt x="124" y="82"/>
                    <a:pt x="128" y="78"/>
                    <a:pt x="129" y="74"/>
                  </a:cubicBezTo>
                  <a:cubicBezTo>
                    <a:pt x="131" y="61"/>
                    <a:pt x="108" y="47"/>
                    <a:pt x="101" y="40"/>
                  </a:cubicBezTo>
                  <a:cubicBezTo>
                    <a:pt x="103" y="33"/>
                    <a:pt x="115" y="24"/>
                    <a:pt x="115" y="24"/>
                  </a:cubicBezTo>
                  <a:cubicBezTo>
                    <a:pt x="121" y="15"/>
                    <a:pt x="124" y="8"/>
                    <a:pt x="111" y="4"/>
                  </a:cubicBezTo>
                  <a:cubicBezTo>
                    <a:pt x="101" y="7"/>
                    <a:pt x="97" y="13"/>
                    <a:pt x="97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3" name="Freeform 8"/>
            <p:cNvSpPr>
              <a:spLocks noChangeArrowheads="1"/>
            </p:cNvSpPr>
            <p:nvPr/>
          </p:nvSpPr>
          <p:spPr bwMode="auto">
            <a:xfrm>
              <a:off x="2859262" y="2276591"/>
              <a:ext cx="259772" cy="128135"/>
            </a:xfrm>
            <a:custGeom>
              <a:avLst/>
              <a:gdLst>
                <a:gd name="T0" fmla="*/ 57591 w 212"/>
                <a:gd name="T1" fmla="*/ 13729 h 112"/>
                <a:gd name="T2" fmla="*/ 20831 w 212"/>
                <a:gd name="T3" fmla="*/ 13729 h 112"/>
                <a:gd name="T4" fmla="*/ 6127 w 212"/>
                <a:gd name="T5" fmla="*/ 18305 h 112"/>
                <a:gd name="T6" fmla="*/ 30633 w 212"/>
                <a:gd name="T7" fmla="*/ 59491 h 112"/>
                <a:gd name="T8" fmla="*/ 62492 w 212"/>
                <a:gd name="T9" fmla="*/ 50339 h 112"/>
                <a:gd name="T10" fmla="*/ 113957 w 212"/>
                <a:gd name="T11" fmla="*/ 61779 h 112"/>
                <a:gd name="T12" fmla="*/ 136013 w 212"/>
                <a:gd name="T13" fmla="*/ 68644 h 112"/>
                <a:gd name="T14" fmla="*/ 162970 w 212"/>
                <a:gd name="T15" fmla="*/ 100678 h 112"/>
                <a:gd name="T16" fmla="*/ 172773 w 212"/>
                <a:gd name="T17" fmla="*/ 128135 h 112"/>
                <a:gd name="T18" fmla="*/ 192378 w 212"/>
                <a:gd name="T19" fmla="*/ 114406 h 112"/>
                <a:gd name="T20" fmla="*/ 207082 w 212"/>
                <a:gd name="T21" fmla="*/ 109830 h 112"/>
                <a:gd name="T22" fmla="*/ 229139 w 212"/>
                <a:gd name="T23" fmla="*/ 116694 h 112"/>
                <a:gd name="T24" fmla="*/ 238941 w 212"/>
                <a:gd name="T25" fmla="*/ 91525 h 112"/>
                <a:gd name="T26" fmla="*/ 187477 w 212"/>
                <a:gd name="T27" fmla="*/ 61779 h 112"/>
                <a:gd name="T28" fmla="*/ 128661 w 212"/>
                <a:gd name="T29" fmla="*/ 22881 h 112"/>
                <a:gd name="T30" fmla="*/ 64943 w 212"/>
                <a:gd name="T31" fmla="*/ 29746 h 112"/>
                <a:gd name="T32" fmla="*/ 57591 w 212"/>
                <a:gd name="T33" fmla="*/ 13729 h 11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2"/>
                <a:gd name="T52" fmla="*/ 0 h 112"/>
                <a:gd name="T53" fmla="*/ 212 w 212"/>
                <a:gd name="T54" fmla="*/ 112 h 11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2" h="112">
                  <a:moveTo>
                    <a:pt x="47" y="12"/>
                  </a:moveTo>
                  <a:cubicBezTo>
                    <a:pt x="39" y="0"/>
                    <a:pt x="28" y="7"/>
                    <a:pt x="17" y="12"/>
                  </a:cubicBezTo>
                  <a:cubicBezTo>
                    <a:pt x="13" y="14"/>
                    <a:pt x="5" y="16"/>
                    <a:pt x="5" y="16"/>
                  </a:cubicBezTo>
                  <a:cubicBezTo>
                    <a:pt x="0" y="31"/>
                    <a:pt x="10" y="48"/>
                    <a:pt x="25" y="52"/>
                  </a:cubicBezTo>
                  <a:cubicBezTo>
                    <a:pt x="37" y="50"/>
                    <a:pt x="41" y="47"/>
                    <a:pt x="51" y="44"/>
                  </a:cubicBezTo>
                  <a:cubicBezTo>
                    <a:pt x="65" y="53"/>
                    <a:pt x="76" y="53"/>
                    <a:pt x="93" y="54"/>
                  </a:cubicBezTo>
                  <a:cubicBezTo>
                    <a:pt x="99" y="56"/>
                    <a:pt x="111" y="60"/>
                    <a:pt x="111" y="60"/>
                  </a:cubicBezTo>
                  <a:cubicBezTo>
                    <a:pt x="120" y="69"/>
                    <a:pt x="129" y="75"/>
                    <a:pt x="133" y="88"/>
                  </a:cubicBezTo>
                  <a:cubicBezTo>
                    <a:pt x="125" y="100"/>
                    <a:pt x="126" y="107"/>
                    <a:pt x="141" y="112"/>
                  </a:cubicBezTo>
                  <a:cubicBezTo>
                    <a:pt x="145" y="106"/>
                    <a:pt x="150" y="103"/>
                    <a:pt x="157" y="100"/>
                  </a:cubicBezTo>
                  <a:cubicBezTo>
                    <a:pt x="161" y="98"/>
                    <a:pt x="169" y="96"/>
                    <a:pt x="169" y="96"/>
                  </a:cubicBezTo>
                  <a:cubicBezTo>
                    <a:pt x="175" y="98"/>
                    <a:pt x="187" y="102"/>
                    <a:pt x="187" y="102"/>
                  </a:cubicBezTo>
                  <a:cubicBezTo>
                    <a:pt x="203" y="100"/>
                    <a:pt x="212" y="94"/>
                    <a:pt x="195" y="80"/>
                  </a:cubicBezTo>
                  <a:cubicBezTo>
                    <a:pt x="183" y="70"/>
                    <a:pt x="165" y="66"/>
                    <a:pt x="153" y="54"/>
                  </a:cubicBezTo>
                  <a:cubicBezTo>
                    <a:pt x="141" y="42"/>
                    <a:pt x="122" y="26"/>
                    <a:pt x="105" y="20"/>
                  </a:cubicBezTo>
                  <a:cubicBezTo>
                    <a:pt x="85" y="21"/>
                    <a:pt x="71" y="20"/>
                    <a:pt x="53" y="26"/>
                  </a:cubicBezTo>
                  <a:cubicBezTo>
                    <a:pt x="47" y="24"/>
                    <a:pt x="33" y="12"/>
                    <a:pt x="47" y="1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4" name="Freeform 9"/>
            <p:cNvSpPr>
              <a:spLocks noChangeArrowheads="1"/>
            </p:cNvSpPr>
            <p:nvPr/>
          </p:nvSpPr>
          <p:spPr bwMode="auto">
            <a:xfrm>
              <a:off x="3073359" y="2373908"/>
              <a:ext cx="162714" cy="61634"/>
            </a:xfrm>
            <a:custGeom>
              <a:avLst/>
              <a:gdLst>
                <a:gd name="T0" fmla="*/ 69735 w 133"/>
                <a:gd name="T1" fmla="*/ 0 h 54"/>
                <a:gd name="T2" fmla="*/ 52607 w 133"/>
                <a:gd name="T3" fmla="*/ 6848 h 54"/>
                <a:gd name="T4" fmla="*/ 37926 w 133"/>
                <a:gd name="T5" fmla="*/ 34241 h 54"/>
                <a:gd name="T6" fmla="*/ 18351 w 133"/>
                <a:gd name="T7" fmla="*/ 38807 h 54"/>
                <a:gd name="T8" fmla="*/ 3670 w 133"/>
                <a:gd name="T9" fmla="*/ 47938 h 54"/>
                <a:gd name="T10" fmla="*/ 15904 w 133"/>
                <a:gd name="T11" fmla="*/ 61634 h 54"/>
                <a:gd name="T12" fmla="*/ 162714 w 133"/>
                <a:gd name="T13" fmla="*/ 38807 h 54"/>
                <a:gd name="T14" fmla="*/ 150480 w 133"/>
                <a:gd name="T15" fmla="*/ 18262 h 54"/>
                <a:gd name="T16" fmla="*/ 128458 w 133"/>
                <a:gd name="T17" fmla="*/ 9131 h 54"/>
                <a:gd name="T18" fmla="*/ 123565 w 133"/>
                <a:gd name="T19" fmla="*/ 27393 h 54"/>
                <a:gd name="T20" fmla="*/ 108884 w 133"/>
                <a:gd name="T21" fmla="*/ 20545 h 54"/>
                <a:gd name="T22" fmla="*/ 81969 w 133"/>
                <a:gd name="T23" fmla="*/ 15979 h 54"/>
                <a:gd name="T24" fmla="*/ 69735 w 133"/>
                <a:gd name="T25" fmla="*/ 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3"/>
                <a:gd name="T40" fmla="*/ 0 h 54"/>
                <a:gd name="T41" fmla="*/ 133 w 133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3" h="54">
                  <a:moveTo>
                    <a:pt x="57" y="0"/>
                  </a:moveTo>
                  <a:cubicBezTo>
                    <a:pt x="53" y="3"/>
                    <a:pt x="46" y="2"/>
                    <a:pt x="43" y="6"/>
                  </a:cubicBezTo>
                  <a:cubicBezTo>
                    <a:pt x="36" y="14"/>
                    <a:pt x="43" y="26"/>
                    <a:pt x="31" y="30"/>
                  </a:cubicBezTo>
                  <a:cubicBezTo>
                    <a:pt x="26" y="32"/>
                    <a:pt x="20" y="31"/>
                    <a:pt x="15" y="34"/>
                  </a:cubicBezTo>
                  <a:cubicBezTo>
                    <a:pt x="11" y="36"/>
                    <a:pt x="3" y="42"/>
                    <a:pt x="3" y="42"/>
                  </a:cubicBezTo>
                  <a:cubicBezTo>
                    <a:pt x="0" y="51"/>
                    <a:pt x="5" y="51"/>
                    <a:pt x="13" y="54"/>
                  </a:cubicBezTo>
                  <a:cubicBezTo>
                    <a:pt x="51" y="51"/>
                    <a:pt x="97" y="46"/>
                    <a:pt x="133" y="34"/>
                  </a:cubicBezTo>
                  <a:cubicBezTo>
                    <a:pt x="129" y="28"/>
                    <a:pt x="128" y="21"/>
                    <a:pt x="123" y="16"/>
                  </a:cubicBezTo>
                  <a:cubicBezTo>
                    <a:pt x="118" y="11"/>
                    <a:pt x="105" y="8"/>
                    <a:pt x="105" y="8"/>
                  </a:cubicBezTo>
                  <a:cubicBezTo>
                    <a:pt x="84" y="13"/>
                    <a:pt x="106" y="19"/>
                    <a:pt x="101" y="24"/>
                  </a:cubicBezTo>
                  <a:cubicBezTo>
                    <a:pt x="99" y="26"/>
                    <a:pt x="89" y="18"/>
                    <a:pt x="89" y="18"/>
                  </a:cubicBezTo>
                  <a:cubicBezTo>
                    <a:pt x="83" y="15"/>
                    <a:pt x="73" y="15"/>
                    <a:pt x="67" y="14"/>
                  </a:cubicBezTo>
                  <a:cubicBezTo>
                    <a:pt x="58" y="8"/>
                    <a:pt x="62" y="12"/>
                    <a:pt x="57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5" name="Freeform 10"/>
            <p:cNvSpPr>
              <a:spLocks noChangeArrowheads="1"/>
            </p:cNvSpPr>
            <p:nvPr/>
          </p:nvSpPr>
          <p:spPr bwMode="auto">
            <a:xfrm>
              <a:off x="3246064" y="2412834"/>
              <a:ext cx="61375" cy="27574"/>
            </a:xfrm>
            <a:custGeom>
              <a:avLst/>
              <a:gdLst>
                <a:gd name="T0" fmla="*/ 15645 w 51"/>
                <a:gd name="T1" fmla="*/ 0 h 24"/>
                <a:gd name="T2" fmla="*/ 8424 w 51"/>
                <a:gd name="T3" fmla="*/ 20681 h 24"/>
                <a:gd name="T4" fmla="*/ 32493 w 51"/>
                <a:gd name="T5" fmla="*/ 27574 h 24"/>
                <a:gd name="T6" fmla="*/ 39713 w 51"/>
                <a:gd name="T7" fmla="*/ 4596 h 24"/>
                <a:gd name="T8" fmla="*/ 15645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6" name="Freeform 11"/>
            <p:cNvSpPr>
              <a:spLocks noChangeArrowheads="1"/>
            </p:cNvSpPr>
            <p:nvPr/>
          </p:nvSpPr>
          <p:spPr bwMode="auto">
            <a:xfrm>
              <a:off x="3337413" y="2417701"/>
              <a:ext cx="19982" cy="38926"/>
            </a:xfrm>
            <a:custGeom>
              <a:avLst/>
              <a:gdLst>
                <a:gd name="T0" fmla="*/ 17484 w 16"/>
                <a:gd name="T1" fmla="*/ 0 h 34"/>
                <a:gd name="T2" fmla="*/ 0 w 16"/>
                <a:gd name="T3" fmla="*/ 16028 h 34"/>
                <a:gd name="T4" fmla="*/ 19982 w 16"/>
                <a:gd name="T5" fmla="*/ 38926 h 34"/>
                <a:gd name="T6" fmla="*/ 14987 w 16"/>
                <a:gd name="T7" fmla="*/ 20608 h 34"/>
                <a:gd name="T8" fmla="*/ 19982 w 16"/>
                <a:gd name="T9" fmla="*/ 6869 h 34"/>
                <a:gd name="T10" fmla="*/ 17484 w 16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34"/>
                <a:gd name="T20" fmla="*/ 16 w 16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34">
                  <a:moveTo>
                    <a:pt x="14" y="0"/>
                  </a:moveTo>
                  <a:cubicBezTo>
                    <a:pt x="5" y="3"/>
                    <a:pt x="2" y="4"/>
                    <a:pt x="0" y="14"/>
                  </a:cubicBezTo>
                  <a:cubicBezTo>
                    <a:pt x="3" y="26"/>
                    <a:pt x="4" y="30"/>
                    <a:pt x="16" y="34"/>
                  </a:cubicBezTo>
                  <a:cubicBezTo>
                    <a:pt x="15" y="29"/>
                    <a:pt x="11" y="23"/>
                    <a:pt x="12" y="18"/>
                  </a:cubicBezTo>
                  <a:cubicBezTo>
                    <a:pt x="12" y="14"/>
                    <a:pt x="16" y="6"/>
                    <a:pt x="16" y="6"/>
                  </a:cubicBezTo>
                  <a:cubicBezTo>
                    <a:pt x="9" y="1"/>
                    <a:pt x="8" y="3"/>
                    <a:pt x="14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7" name="Freeform 12"/>
            <p:cNvSpPr>
              <a:spLocks noChangeArrowheads="1"/>
            </p:cNvSpPr>
            <p:nvPr/>
          </p:nvSpPr>
          <p:spPr bwMode="auto">
            <a:xfrm>
              <a:off x="3036248" y="1134737"/>
              <a:ext cx="295454" cy="133000"/>
            </a:xfrm>
            <a:custGeom>
              <a:avLst/>
              <a:gdLst>
                <a:gd name="T0" fmla="*/ 78788 w 240"/>
                <a:gd name="T1" fmla="*/ 1137 h 117"/>
                <a:gd name="T2" fmla="*/ 29545 w 240"/>
                <a:gd name="T3" fmla="*/ 35239 h 117"/>
                <a:gd name="T4" fmla="*/ 7386 w 240"/>
                <a:gd name="T5" fmla="*/ 42060 h 117"/>
                <a:gd name="T6" fmla="*/ 0 w 240"/>
                <a:gd name="T7" fmla="*/ 44333 h 117"/>
                <a:gd name="T8" fmla="*/ 32008 w 240"/>
                <a:gd name="T9" fmla="*/ 67068 h 117"/>
                <a:gd name="T10" fmla="*/ 46780 w 240"/>
                <a:gd name="T11" fmla="*/ 71615 h 117"/>
                <a:gd name="T12" fmla="*/ 83712 w 240"/>
                <a:gd name="T13" fmla="*/ 53427 h 117"/>
                <a:gd name="T14" fmla="*/ 98485 w 240"/>
                <a:gd name="T15" fmla="*/ 48880 h 117"/>
                <a:gd name="T16" fmla="*/ 100947 w 240"/>
                <a:gd name="T17" fmla="*/ 62521 h 117"/>
                <a:gd name="T18" fmla="*/ 78788 w 240"/>
                <a:gd name="T19" fmla="*/ 69342 h 117"/>
                <a:gd name="T20" fmla="*/ 88636 w 240"/>
                <a:gd name="T21" fmla="*/ 82983 h 117"/>
                <a:gd name="T22" fmla="*/ 49242 w 240"/>
                <a:gd name="T23" fmla="*/ 98897 h 117"/>
                <a:gd name="T24" fmla="*/ 86174 w 240"/>
                <a:gd name="T25" fmla="*/ 123906 h 117"/>
                <a:gd name="T26" fmla="*/ 100947 w 240"/>
                <a:gd name="T27" fmla="*/ 128453 h 117"/>
                <a:gd name="T28" fmla="*/ 145265 w 240"/>
                <a:gd name="T29" fmla="*/ 117085 h 117"/>
                <a:gd name="T30" fmla="*/ 184659 w 240"/>
                <a:gd name="T31" fmla="*/ 119359 h 117"/>
                <a:gd name="T32" fmla="*/ 206818 w 240"/>
                <a:gd name="T33" fmla="*/ 133000 h 117"/>
                <a:gd name="T34" fmla="*/ 251136 w 240"/>
                <a:gd name="T35" fmla="*/ 123906 h 117"/>
                <a:gd name="T36" fmla="*/ 275757 w 240"/>
                <a:gd name="T37" fmla="*/ 117085 h 117"/>
                <a:gd name="T38" fmla="*/ 273295 w 240"/>
                <a:gd name="T39" fmla="*/ 87530 h 117"/>
                <a:gd name="T40" fmla="*/ 288068 w 240"/>
                <a:gd name="T41" fmla="*/ 78436 h 117"/>
                <a:gd name="T42" fmla="*/ 292992 w 240"/>
                <a:gd name="T43" fmla="*/ 53427 h 117"/>
                <a:gd name="T44" fmla="*/ 258522 w 240"/>
                <a:gd name="T45" fmla="*/ 64795 h 117"/>
                <a:gd name="T46" fmla="*/ 246212 w 240"/>
                <a:gd name="T47" fmla="*/ 48880 h 117"/>
                <a:gd name="T48" fmla="*/ 211742 w 240"/>
                <a:gd name="T49" fmla="*/ 51154 h 117"/>
                <a:gd name="T50" fmla="*/ 164962 w 240"/>
                <a:gd name="T51" fmla="*/ 10231 h 117"/>
                <a:gd name="T52" fmla="*/ 115719 w 240"/>
                <a:gd name="T53" fmla="*/ 12504 h 117"/>
                <a:gd name="T54" fmla="*/ 100947 w 240"/>
                <a:gd name="T55" fmla="*/ 1137 h 117"/>
                <a:gd name="T56" fmla="*/ 78788 w 240"/>
                <a:gd name="T57" fmla="*/ 1137 h 11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40"/>
                <a:gd name="T88" fmla="*/ 0 h 117"/>
                <a:gd name="T89" fmla="*/ 240 w 240"/>
                <a:gd name="T90" fmla="*/ 117 h 11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40" h="117">
                  <a:moveTo>
                    <a:pt x="64" y="1"/>
                  </a:moveTo>
                  <a:cubicBezTo>
                    <a:pt x="57" y="21"/>
                    <a:pt x="44" y="24"/>
                    <a:pt x="24" y="31"/>
                  </a:cubicBezTo>
                  <a:cubicBezTo>
                    <a:pt x="18" y="33"/>
                    <a:pt x="12" y="35"/>
                    <a:pt x="6" y="37"/>
                  </a:cubicBezTo>
                  <a:cubicBezTo>
                    <a:pt x="4" y="38"/>
                    <a:pt x="0" y="39"/>
                    <a:pt x="0" y="39"/>
                  </a:cubicBezTo>
                  <a:cubicBezTo>
                    <a:pt x="3" y="55"/>
                    <a:pt x="12" y="54"/>
                    <a:pt x="26" y="59"/>
                  </a:cubicBezTo>
                  <a:cubicBezTo>
                    <a:pt x="30" y="60"/>
                    <a:pt x="38" y="63"/>
                    <a:pt x="38" y="63"/>
                  </a:cubicBezTo>
                  <a:cubicBezTo>
                    <a:pt x="50" y="59"/>
                    <a:pt x="57" y="54"/>
                    <a:pt x="68" y="47"/>
                  </a:cubicBezTo>
                  <a:cubicBezTo>
                    <a:pt x="72" y="45"/>
                    <a:pt x="80" y="43"/>
                    <a:pt x="80" y="43"/>
                  </a:cubicBezTo>
                  <a:cubicBezTo>
                    <a:pt x="82" y="46"/>
                    <a:pt x="88" y="51"/>
                    <a:pt x="82" y="55"/>
                  </a:cubicBezTo>
                  <a:cubicBezTo>
                    <a:pt x="77" y="59"/>
                    <a:pt x="64" y="61"/>
                    <a:pt x="64" y="61"/>
                  </a:cubicBezTo>
                  <a:cubicBezTo>
                    <a:pt x="58" y="70"/>
                    <a:pt x="63" y="70"/>
                    <a:pt x="72" y="73"/>
                  </a:cubicBezTo>
                  <a:cubicBezTo>
                    <a:pt x="77" y="88"/>
                    <a:pt x="50" y="86"/>
                    <a:pt x="40" y="87"/>
                  </a:cubicBezTo>
                  <a:cubicBezTo>
                    <a:pt x="47" y="94"/>
                    <a:pt x="60" y="106"/>
                    <a:pt x="70" y="109"/>
                  </a:cubicBezTo>
                  <a:cubicBezTo>
                    <a:pt x="74" y="110"/>
                    <a:pt x="82" y="113"/>
                    <a:pt x="82" y="113"/>
                  </a:cubicBezTo>
                  <a:cubicBezTo>
                    <a:pt x="99" y="111"/>
                    <a:pt x="104" y="108"/>
                    <a:pt x="118" y="103"/>
                  </a:cubicBezTo>
                  <a:cubicBezTo>
                    <a:pt x="129" y="104"/>
                    <a:pt x="140" y="103"/>
                    <a:pt x="150" y="105"/>
                  </a:cubicBezTo>
                  <a:cubicBezTo>
                    <a:pt x="157" y="107"/>
                    <a:pt x="168" y="117"/>
                    <a:pt x="168" y="117"/>
                  </a:cubicBezTo>
                  <a:cubicBezTo>
                    <a:pt x="193" y="115"/>
                    <a:pt x="188" y="116"/>
                    <a:pt x="204" y="109"/>
                  </a:cubicBezTo>
                  <a:cubicBezTo>
                    <a:pt x="210" y="106"/>
                    <a:pt x="224" y="103"/>
                    <a:pt x="224" y="103"/>
                  </a:cubicBezTo>
                  <a:cubicBezTo>
                    <a:pt x="223" y="98"/>
                    <a:pt x="217" y="82"/>
                    <a:pt x="222" y="77"/>
                  </a:cubicBezTo>
                  <a:cubicBezTo>
                    <a:pt x="225" y="73"/>
                    <a:pt x="234" y="69"/>
                    <a:pt x="234" y="69"/>
                  </a:cubicBezTo>
                  <a:cubicBezTo>
                    <a:pt x="237" y="59"/>
                    <a:pt x="240" y="59"/>
                    <a:pt x="238" y="47"/>
                  </a:cubicBezTo>
                  <a:cubicBezTo>
                    <a:pt x="228" y="49"/>
                    <a:pt x="219" y="51"/>
                    <a:pt x="210" y="57"/>
                  </a:cubicBezTo>
                  <a:cubicBezTo>
                    <a:pt x="201" y="71"/>
                    <a:pt x="201" y="50"/>
                    <a:pt x="200" y="43"/>
                  </a:cubicBezTo>
                  <a:cubicBezTo>
                    <a:pt x="189" y="45"/>
                    <a:pt x="182" y="48"/>
                    <a:pt x="172" y="45"/>
                  </a:cubicBezTo>
                  <a:cubicBezTo>
                    <a:pt x="161" y="34"/>
                    <a:pt x="148" y="14"/>
                    <a:pt x="134" y="9"/>
                  </a:cubicBezTo>
                  <a:cubicBezTo>
                    <a:pt x="119" y="11"/>
                    <a:pt x="108" y="13"/>
                    <a:pt x="94" y="11"/>
                  </a:cubicBezTo>
                  <a:cubicBezTo>
                    <a:pt x="92" y="9"/>
                    <a:pt x="85" y="2"/>
                    <a:pt x="82" y="1"/>
                  </a:cubicBezTo>
                  <a:cubicBezTo>
                    <a:pt x="74" y="0"/>
                    <a:pt x="72" y="9"/>
                    <a:pt x="64" y="1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8" name="Freeform 13"/>
            <p:cNvSpPr>
              <a:spLocks noChangeArrowheads="1"/>
            </p:cNvSpPr>
            <p:nvPr/>
          </p:nvSpPr>
          <p:spPr bwMode="auto">
            <a:xfrm>
              <a:off x="3167562" y="1073102"/>
              <a:ext cx="239789" cy="90829"/>
            </a:xfrm>
            <a:custGeom>
              <a:avLst/>
              <a:gdLst>
                <a:gd name="T0" fmla="*/ 119895 w 194"/>
                <a:gd name="T1" fmla="*/ 11354 h 80"/>
                <a:gd name="T2" fmla="*/ 16068 w 194"/>
                <a:gd name="T3" fmla="*/ 27249 h 80"/>
                <a:gd name="T4" fmla="*/ 11124 w 194"/>
                <a:gd name="T5" fmla="*/ 38602 h 80"/>
                <a:gd name="T6" fmla="*/ 70453 w 194"/>
                <a:gd name="T7" fmla="*/ 59039 h 80"/>
                <a:gd name="T8" fmla="*/ 166863 w 194"/>
                <a:gd name="T9" fmla="*/ 84017 h 80"/>
                <a:gd name="T10" fmla="*/ 216305 w 194"/>
                <a:gd name="T11" fmla="*/ 77205 h 80"/>
                <a:gd name="T12" fmla="*/ 231137 w 194"/>
                <a:gd name="T13" fmla="*/ 72663 h 80"/>
                <a:gd name="T14" fmla="*/ 216305 w 194"/>
                <a:gd name="T15" fmla="*/ 49956 h 80"/>
                <a:gd name="T16" fmla="*/ 201472 w 194"/>
                <a:gd name="T17" fmla="*/ 40873 h 80"/>
                <a:gd name="T18" fmla="*/ 159447 w 194"/>
                <a:gd name="T19" fmla="*/ 29519 h 80"/>
                <a:gd name="T20" fmla="*/ 119895 w 194"/>
                <a:gd name="T21" fmla="*/ 11354 h 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94"/>
                <a:gd name="T34" fmla="*/ 0 h 80"/>
                <a:gd name="T35" fmla="*/ 194 w 194"/>
                <a:gd name="T36" fmla="*/ 80 h 8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94" h="80">
                  <a:moveTo>
                    <a:pt x="97" y="10"/>
                  </a:moveTo>
                  <a:cubicBezTo>
                    <a:pt x="70" y="19"/>
                    <a:pt x="42" y="22"/>
                    <a:pt x="13" y="24"/>
                  </a:cubicBezTo>
                  <a:cubicBezTo>
                    <a:pt x="9" y="25"/>
                    <a:pt x="0" y="26"/>
                    <a:pt x="9" y="34"/>
                  </a:cubicBezTo>
                  <a:cubicBezTo>
                    <a:pt x="21" y="44"/>
                    <a:pt x="43" y="43"/>
                    <a:pt x="57" y="52"/>
                  </a:cubicBezTo>
                  <a:cubicBezTo>
                    <a:pt x="75" y="80"/>
                    <a:pt x="104" y="73"/>
                    <a:pt x="135" y="74"/>
                  </a:cubicBezTo>
                  <a:cubicBezTo>
                    <a:pt x="153" y="73"/>
                    <a:pt x="159" y="73"/>
                    <a:pt x="175" y="68"/>
                  </a:cubicBezTo>
                  <a:cubicBezTo>
                    <a:pt x="179" y="67"/>
                    <a:pt x="187" y="64"/>
                    <a:pt x="187" y="64"/>
                  </a:cubicBezTo>
                  <a:cubicBezTo>
                    <a:pt x="194" y="53"/>
                    <a:pt x="184" y="49"/>
                    <a:pt x="175" y="44"/>
                  </a:cubicBezTo>
                  <a:cubicBezTo>
                    <a:pt x="171" y="42"/>
                    <a:pt x="163" y="36"/>
                    <a:pt x="163" y="36"/>
                  </a:cubicBezTo>
                  <a:cubicBezTo>
                    <a:pt x="140" y="41"/>
                    <a:pt x="147" y="38"/>
                    <a:pt x="129" y="26"/>
                  </a:cubicBezTo>
                  <a:cubicBezTo>
                    <a:pt x="123" y="17"/>
                    <a:pt x="107" y="0"/>
                    <a:pt x="97" y="1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9" name="Freeform 14"/>
            <p:cNvSpPr>
              <a:spLocks noChangeArrowheads="1"/>
            </p:cNvSpPr>
            <p:nvPr/>
          </p:nvSpPr>
          <p:spPr bwMode="auto">
            <a:xfrm>
              <a:off x="3504410" y="1178529"/>
              <a:ext cx="382521" cy="288707"/>
            </a:xfrm>
            <a:custGeom>
              <a:avLst/>
              <a:gdLst>
                <a:gd name="T0" fmla="*/ 82674 w 310"/>
                <a:gd name="T1" fmla="*/ 10230 h 254"/>
                <a:gd name="T2" fmla="*/ 62931 w 310"/>
                <a:gd name="T3" fmla="*/ 26143 h 254"/>
                <a:gd name="T4" fmla="*/ 25913 w 310"/>
                <a:gd name="T5" fmla="*/ 44329 h 254"/>
                <a:gd name="T6" fmla="*/ 65399 w 310"/>
                <a:gd name="T7" fmla="*/ 87521 h 254"/>
                <a:gd name="T8" fmla="*/ 97481 w 310"/>
                <a:gd name="T9" fmla="*/ 96615 h 254"/>
                <a:gd name="T10" fmla="*/ 127096 w 310"/>
                <a:gd name="T11" fmla="*/ 112528 h 254"/>
                <a:gd name="T12" fmla="*/ 156710 w 310"/>
                <a:gd name="T13" fmla="*/ 96615 h 254"/>
                <a:gd name="T14" fmla="*/ 176453 w 310"/>
                <a:gd name="T15" fmla="*/ 114801 h 254"/>
                <a:gd name="T16" fmla="*/ 183857 w 310"/>
                <a:gd name="T17" fmla="*/ 144354 h 254"/>
                <a:gd name="T18" fmla="*/ 141903 w 310"/>
                <a:gd name="T19" fmla="*/ 171633 h 254"/>
                <a:gd name="T20" fmla="*/ 109821 w 310"/>
                <a:gd name="T21" fmla="*/ 196639 h 254"/>
                <a:gd name="T22" fmla="*/ 85142 w 310"/>
                <a:gd name="T23" fmla="*/ 192092 h 254"/>
                <a:gd name="T24" fmla="*/ 70335 w 310"/>
                <a:gd name="T25" fmla="*/ 187546 h 254"/>
                <a:gd name="T26" fmla="*/ 53059 w 310"/>
                <a:gd name="T27" fmla="*/ 212552 h 254"/>
                <a:gd name="T28" fmla="*/ 48124 w 310"/>
                <a:gd name="T29" fmla="*/ 226192 h 254"/>
                <a:gd name="T30" fmla="*/ 90078 w 310"/>
                <a:gd name="T31" fmla="*/ 233012 h 254"/>
                <a:gd name="T32" fmla="*/ 117224 w 310"/>
                <a:gd name="T33" fmla="*/ 230738 h 254"/>
                <a:gd name="T34" fmla="*/ 141903 w 310"/>
                <a:gd name="T35" fmla="*/ 262564 h 254"/>
                <a:gd name="T36" fmla="*/ 156710 w 310"/>
                <a:gd name="T37" fmla="*/ 267111 h 254"/>
                <a:gd name="T38" fmla="*/ 171517 w 310"/>
                <a:gd name="T39" fmla="*/ 271657 h 254"/>
                <a:gd name="T40" fmla="*/ 191261 w 310"/>
                <a:gd name="T41" fmla="*/ 285297 h 254"/>
                <a:gd name="T42" fmla="*/ 223343 w 310"/>
                <a:gd name="T43" fmla="*/ 269384 h 254"/>
                <a:gd name="T44" fmla="*/ 250490 w 310"/>
                <a:gd name="T45" fmla="*/ 267111 h 254"/>
                <a:gd name="T46" fmla="*/ 282572 w 310"/>
                <a:gd name="T47" fmla="*/ 242105 h 254"/>
                <a:gd name="T48" fmla="*/ 277636 w 310"/>
                <a:gd name="T49" fmla="*/ 210279 h 254"/>
                <a:gd name="T50" fmla="*/ 267765 w 310"/>
                <a:gd name="T51" fmla="*/ 196639 h 254"/>
                <a:gd name="T52" fmla="*/ 287508 w 310"/>
                <a:gd name="T53" fmla="*/ 189819 h 254"/>
                <a:gd name="T54" fmla="*/ 302315 w 310"/>
                <a:gd name="T55" fmla="*/ 208005 h 254"/>
                <a:gd name="T56" fmla="*/ 304783 w 310"/>
                <a:gd name="T57" fmla="*/ 223918 h 254"/>
                <a:gd name="T58" fmla="*/ 322058 w 310"/>
                <a:gd name="T59" fmla="*/ 219372 h 254"/>
                <a:gd name="T60" fmla="*/ 373883 w 310"/>
                <a:gd name="T61" fmla="*/ 192092 h 254"/>
                <a:gd name="T62" fmla="*/ 361544 w 310"/>
                <a:gd name="T63" fmla="*/ 167086 h 254"/>
                <a:gd name="T64" fmla="*/ 319590 w 310"/>
                <a:gd name="T65" fmla="*/ 139807 h 254"/>
                <a:gd name="T66" fmla="*/ 326994 w 310"/>
                <a:gd name="T67" fmla="*/ 121621 h 254"/>
                <a:gd name="T68" fmla="*/ 341801 w 310"/>
                <a:gd name="T69" fmla="*/ 117074 h 254"/>
                <a:gd name="T70" fmla="*/ 312186 w 310"/>
                <a:gd name="T71" fmla="*/ 71608 h 254"/>
                <a:gd name="T72" fmla="*/ 287508 w 310"/>
                <a:gd name="T73" fmla="*/ 67062 h 254"/>
                <a:gd name="T74" fmla="*/ 272700 w 310"/>
                <a:gd name="T75" fmla="*/ 62515 h 254"/>
                <a:gd name="T76" fmla="*/ 248022 w 310"/>
                <a:gd name="T77" fmla="*/ 37509 h 254"/>
                <a:gd name="T78" fmla="*/ 191261 w 310"/>
                <a:gd name="T79" fmla="*/ 51149 h 254"/>
                <a:gd name="T80" fmla="*/ 206068 w 310"/>
                <a:gd name="T81" fmla="*/ 28416 h 254"/>
                <a:gd name="T82" fmla="*/ 171517 w 310"/>
                <a:gd name="T83" fmla="*/ 19323 h 254"/>
                <a:gd name="T84" fmla="*/ 146839 w 310"/>
                <a:gd name="T85" fmla="*/ 21596 h 254"/>
                <a:gd name="T86" fmla="*/ 82674 w 310"/>
                <a:gd name="T87" fmla="*/ 10230 h 25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10"/>
                <a:gd name="T133" fmla="*/ 0 h 254"/>
                <a:gd name="T134" fmla="*/ 310 w 310"/>
                <a:gd name="T135" fmla="*/ 254 h 25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10" h="254">
                  <a:moveTo>
                    <a:pt x="67" y="9"/>
                  </a:moveTo>
                  <a:cubicBezTo>
                    <a:pt x="63" y="15"/>
                    <a:pt x="51" y="23"/>
                    <a:pt x="51" y="23"/>
                  </a:cubicBezTo>
                  <a:cubicBezTo>
                    <a:pt x="43" y="34"/>
                    <a:pt x="33" y="35"/>
                    <a:pt x="21" y="39"/>
                  </a:cubicBezTo>
                  <a:cubicBezTo>
                    <a:pt x="0" y="71"/>
                    <a:pt x="30" y="74"/>
                    <a:pt x="53" y="77"/>
                  </a:cubicBezTo>
                  <a:cubicBezTo>
                    <a:pt x="61" y="89"/>
                    <a:pt x="63" y="87"/>
                    <a:pt x="79" y="85"/>
                  </a:cubicBezTo>
                  <a:cubicBezTo>
                    <a:pt x="88" y="88"/>
                    <a:pt x="93" y="96"/>
                    <a:pt x="103" y="99"/>
                  </a:cubicBezTo>
                  <a:cubicBezTo>
                    <a:pt x="117" y="96"/>
                    <a:pt x="116" y="89"/>
                    <a:pt x="127" y="85"/>
                  </a:cubicBezTo>
                  <a:cubicBezTo>
                    <a:pt x="134" y="90"/>
                    <a:pt x="138" y="94"/>
                    <a:pt x="143" y="101"/>
                  </a:cubicBezTo>
                  <a:cubicBezTo>
                    <a:pt x="140" y="116"/>
                    <a:pt x="134" y="117"/>
                    <a:pt x="149" y="127"/>
                  </a:cubicBezTo>
                  <a:cubicBezTo>
                    <a:pt x="161" y="144"/>
                    <a:pt x="126" y="147"/>
                    <a:pt x="115" y="151"/>
                  </a:cubicBezTo>
                  <a:cubicBezTo>
                    <a:pt x="109" y="160"/>
                    <a:pt x="100" y="169"/>
                    <a:pt x="89" y="173"/>
                  </a:cubicBezTo>
                  <a:cubicBezTo>
                    <a:pt x="81" y="172"/>
                    <a:pt x="76" y="171"/>
                    <a:pt x="69" y="169"/>
                  </a:cubicBezTo>
                  <a:cubicBezTo>
                    <a:pt x="65" y="168"/>
                    <a:pt x="57" y="165"/>
                    <a:pt x="57" y="165"/>
                  </a:cubicBezTo>
                  <a:cubicBezTo>
                    <a:pt x="46" y="169"/>
                    <a:pt x="46" y="177"/>
                    <a:pt x="43" y="187"/>
                  </a:cubicBezTo>
                  <a:cubicBezTo>
                    <a:pt x="42" y="191"/>
                    <a:pt x="39" y="199"/>
                    <a:pt x="39" y="199"/>
                  </a:cubicBezTo>
                  <a:cubicBezTo>
                    <a:pt x="50" y="203"/>
                    <a:pt x="61" y="204"/>
                    <a:pt x="73" y="205"/>
                  </a:cubicBezTo>
                  <a:cubicBezTo>
                    <a:pt x="82" y="203"/>
                    <a:pt x="86" y="201"/>
                    <a:pt x="95" y="203"/>
                  </a:cubicBezTo>
                  <a:cubicBezTo>
                    <a:pt x="107" y="211"/>
                    <a:pt x="111" y="218"/>
                    <a:pt x="115" y="231"/>
                  </a:cubicBezTo>
                  <a:cubicBezTo>
                    <a:pt x="116" y="235"/>
                    <a:pt x="123" y="234"/>
                    <a:pt x="127" y="235"/>
                  </a:cubicBezTo>
                  <a:cubicBezTo>
                    <a:pt x="131" y="236"/>
                    <a:pt x="139" y="239"/>
                    <a:pt x="139" y="239"/>
                  </a:cubicBezTo>
                  <a:cubicBezTo>
                    <a:pt x="144" y="246"/>
                    <a:pt x="147" y="248"/>
                    <a:pt x="155" y="251"/>
                  </a:cubicBezTo>
                  <a:cubicBezTo>
                    <a:pt x="169" y="250"/>
                    <a:pt x="187" y="254"/>
                    <a:pt x="181" y="237"/>
                  </a:cubicBezTo>
                  <a:cubicBezTo>
                    <a:pt x="184" y="220"/>
                    <a:pt x="192" y="228"/>
                    <a:pt x="203" y="235"/>
                  </a:cubicBezTo>
                  <a:cubicBezTo>
                    <a:pt x="224" y="233"/>
                    <a:pt x="224" y="232"/>
                    <a:pt x="229" y="213"/>
                  </a:cubicBezTo>
                  <a:cubicBezTo>
                    <a:pt x="229" y="211"/>
                    <a:pt x="229" y="192"/>
                    <a:pt x="225" y="185"/>
                  </a:cubicBezTo>
                  <a:cubicBezTo>
                    <a:pt x="223" y="181"/>
                    <a:pt x="217" y="173"/>
                    <a:pt x="217" y="173"/>
                  </a:cubicBezTo>
                  <a:cubicBezTo>
                    <a:pt x="220" y="163"/>
                    <a:pt x="224" y="165"/>
                    <a:pt x="233" y="167"/>
                  </a:cubicBezTo>
                  <a:cubicBezTo>
                    <a:pt x="240" y="172"/>
                    <a:pt x="242" y="175"/>
                    <a:pt x="245" y="183"/>
                  </a:cubicBezTo>
                  <a:cubicBezTo>
                    <a:pt x="246" y="188"/>
                    <a:pt x="244" y="193"/>
                    <a:pt x="247" y="197"/>
                  </a:cubicBezTo>
                  <a:cubicBezTo>
                    <a:pt x="250" y="201"/>
                    <a:pt x="256" y="194"/>
                    <a:pt x="261" y="193"/>
                  </a:cubicBezTo>
                  <a:cubicBezTo>
                    <a:pt x="276" y="188"/>
                    <a:pt x="290" y="178"/>
                    <a:pt x="303" y="169"/>
                  </a:cubicBezTo>
                  <a:cubicBezTo>
                    <a:pt x="310" y="158"/>
                    <a:pt x="302" y="153"/>
                    <a:pt x="293" y="147"/>
                  </a:cubicBezTo>
                  <a:cubicBezTo>
                    <a:pt x="281" y="129"/>
                    <a:pt x="283" y="126"/>
                    <a:pt x="259" y="123"/>
                  </a:cubicBezTo>
                  <a:cubicBezTo>
                    <a:pt x="256" y="115"/>
                    <a:pt x="257" y="111"/>
                    <a:pt x="265" y="107"/>
                  </a:cubicBezTo>
                  <a:cubicBezTo>
                    <a:pt x="269" y="105"/>
                    <a:pt x="277" y="103"/>
                    <a:pt x="277" y="103"/>
                  </a:cubicBezTo>
                  <a:cubicBezTo>
                    <a:pt x="287" y="88"/>
                    <a:pt x="269" y="66"/>
                    <a:pt x="253" y="63"/>
                  </a:cubicBezTo>
                  <a:cubicBezTo>
                    <a:pt x="239" y="60"/>
                    <a:pt x="244" y="62"/>
                    <a:pt x="233" y="59"/>
                  </a:cubicBezTo>
                  <a:cubicBezTo>
                    <a:pt x="229" y="58"/>
                    <a:pt x="221" y="55"/>
                    <a:pt x="221" y="55"/>
                  </a:cubicBezTo>
                  <a:cubicBezTo>
                    <a:pt x="200" y="60"/>
                    <a:pt x="217" y="38"/>
                    <a:pt x="201" y="33"/>
                  </a:cubicBezTo>
                  <a:cubicBezTo>
                    <a:pt x="185" y="35"/>
                    <a:pt x="169" y="36"/>
                    <a:pt x="155" y="45"/>
                  </a:cubicBezTo>
                  <a:cubicBezTo>
                    <a:pt x="145" y="30"/>
                    <a:pt x="152" y="30"/>
                    <a:pt x="167" y="25"/>
                  </a:cubicBezTo>
                  <a:cubicBezTo>
                    <a:pt x="163" y="10"/>
                    <a:pt x="155" y="15"/>
                    <a:pt x="139" y="17"/>
                  </a:cubicBezTo>
                  <a:cubicBezTo>
                    <a:pt x="131" y="20"/>
                    <a:pt x="127" y="22"/>
                    <a:pt x="119" y="19"/>
                  </a:cubicBezTo>
                  <a:cubicBezTo>
                    <a:pt x="106" y="0"/>
                    <a:pt x="74" y="29"/>
                    <a:pt x="67" y="9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0" name="Freeform 15"/>
            <p:cNvSpPr>
              <a:spLocks noChangeArrowheads="1"/>
            </p:cNvSpPr>
            <p:nvPr/>
          </p:nvSpPr>
          <p:spPr bwMode="auto">
            <a:xfrm>
              <a:off x="3501555" y="1055260"/>
              <a:ext cx="72793" cy="55146"/>
            </a:xfrm>
            <a:custGeom>
              <a:avLst/>
              <a:gdLst>
                <a:gd name="T0" fmla="*/ 32078 w 59"/>
                <a:gd name="T1" fmla="*/ 0 h 50"/>
                <a:gd name="T2" fmla="*/ 0 w 59"/>
                <a:gd name="T3" fmla="*/ 11029 h 50"/>
                <a:gd name="T4" fmla="*/ 37013 w 59"/>
                <a:gd name="T5" fmla="*/ 44117 h 50"/>
                <a:gd name="T6" fmla="*/ 59221 w 59"/>
                <a:gd name="T7" fmla="*/ 55146 h 50"/>
                <a:gd name="T8" fmla="*/ 71559 w 59"/>
                <a:gd name="T9" fmla="*/ 30882 h 50"/>
                <a:gd name="T10" fmla="*/ 54286 w 59"/>
                <a:gd name="T11" fmla="*/ 8823 h 50"/>
                <a:gd name="T12" fmla="*/ 32078 w 59"/>
                <a:gd name="T13" fmla="*/ 0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"/>
                <a:gd name="T22" fmla="*/ 0 h 50"/>
                <a:gd name="T23" fmla="*/ 59 w 59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9" h="50">
                  <a:moveTo>
                    <a:pt x="26" y="0"/>
                  </a:moveTo>
                  <a:cubicBezTo>
                    <a:pt x="13" y="2"/>
                    <a:pt x="7" y="0"/>
                    <a:pt x="0" y="10"/>
                  </a:cubicBezTo>
                  <a:cubicBezTo>
                    <a:pt x="4" y="22"/>
                    <a:pt x="18" y="36"/>
                    <a:pt x="30" y="40"/>
                  </a:cubicBezTo>
                  <a:cubicBezTo>
                    <a:pt x="37" y="42"/>
                    <a:pt x="48" y="50"/>
                    <a:pt x="48" y="50"/>
                  </a:cubicBezTo>
                  <a:cubicBezTo>
                    <a:pt x="57" y="44"/>
                    <a:pt x="55" y="37"/>
                    <a:pt x="58" y="28"/>
                  </a:cubicBezTo>
                  <a:cubicBezTo>
                    <a:pt x="55" y="11"/>
                    <a:pt x="59" y="18"/>
                    <a:pt x="44" y="8"/>
                  </a:cubicBezTo>
                  <a:cubicBezTo>
                    <a:pt x="42" y="6"/>
                    <a:pt x="26" y="5"/>
                    <a:pt x="26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1" name="Freeform 16"/>
            <p:cNvSpPr>
              <a:spLocks noChangeArrowheads="1"/>
            </p:cNvSpPr>
            <p:nvPr/>
          </p:nvSpPr>
          <p:spPr bwMode="auto">
            <a:xfrm>
              <a:off x="3363105" y="1160687"/>
              <a:ext cx="107049" cy="63255"/>
            </a:xfrm>
            <a:custGeom>
              <a:avLst/>
              <a:gdLst>
                <a:gd name="T0" fmla="*/ 54769 w 86"/>
                <a:gd name="T1" fmla="*/ 7768 h 57"/>
                <a:gd name="T2" fmla="*/ 29874 w 86"/>
                <a:gd name="T3" fmla="*/ 27743 h 57"/>
                <a:gd name="T4" fmla="*/ 4979 w 86"/>
                <a:gd name="T5" fmla="*/ 29963 h 57"/>
                <a:gd name="T6" fmla="*/ 19916 w 86"/>
                <a:gd name="T7" fmla="*/ 63255 h 57"/>
                <a:gd name="T8" fmla="*/ 92112 w 86"/>
                <a:gd name="T9" fmla="*/ 38841 h 57"/>
                <a:gd name="T10" fmla="*/ 107049 w 86"/>
                <a:gd name="T11" fmla="*/ 18866 h 57"/>
                <a:gd name="T12" fmla="*/ 69706 w 86"/>
                <a:gd name="T13" fmla="*/ 7768 h 57"/>
                <a:gd name="T14" fmla="*/ 54769 w 86"/>
                <a:gd name="T15" fmla="*/ 7768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"/>
                <a:gd name="T25" fmla="*/ 0 h 57"/>
                <a:gd name="T26" fmla="*/ 86 w 8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6" h="57">
                  <a:moveTo>
                    <a:pt x="44" y="7"/>
                  </a:moveTo>
                  <a:cubicBezTo>
                    <a:pt x="39" y="14"/>
                    <a:pt x="31" y="20"/>
                    <a:pt x="24" y="25"/>
                  </a:cubicBezTo>
                  <a:cubicBezTo>
                    <a:pt x="16" y="19"/>
                    <a:pt x="12" y="22"/>
                    <a:pt x="4" y="27"/>
                  </a:cubicBezTo>
                  <a:cubicBezTo>
                    <a:pt x="0" y="38"/>
                    <a:pt x="4" y="53"/>
                    <a:pt x="16" y="57"/>
                  </a:cubicBezTo>
                  <a:cubicBezTo>
                    <a:pt x="33" y="51"/>
                    <a:pt x="60" y="45"/>
                    <a:pt x="74" y="35"/>
                  </a:cubicBezTo>
                  <a:cubicBezTo>
                    <a:pt x="78" y="29"/>
                    <a:pt x="86" y="17"/>
                    <a:pt x="86" y="17"/>
                  </a:cubicBezTo>
                  <a:cubicBezTo>
                    <a:pt x="80" y="0"/>
                    <a:pt x="74" y="5"/>
                    <a:pt x="56" y="7"/>
                  </a:cubicBezTo>
                  <a:cubicBezTo>
                    <a:pt x="43" y="11"/>
                    <a:pt x="44" y="15"/>
                    <a:pt x="44" y="7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2" name="Freeform 17"/>
            <p:cNvSpPr>
              <a:spLocks noChangeArrowheads="1"/>
            </p:cNvSpPr>
            <p:nvPr/>
          </p:nvSpPr>
          <p:spPr bwMode="auto">
            <a:xfrm>
              <a:off x="3475863" y="1173663"/>
              <a:ext cx="88494" cy="37304"/>
            </a:xfrm>
            <a:custGeom>
              <a:avLst/>
              <a:gdLst>
                <a:gd name="T0" fmla="*/ 48490 w 73"/>
                <a:gd name="T1" fmla="*/ 0 h 34"/>
                <a:gd name="T2" fmla="*/ 12122 w 73"/>
                <a:gd name="T3" fmla="*/ 17555 h 34"/>
                <a:gd name="T4" fmla="*/ 29094 w 73"/>
                <a:gd name="T5" fmla="*/ 37304 h 34"/>
                <a:gd name="T6" fmla="*/ 63037 w 73"/>
                <a:gd name="T7" fmla="*/ 30721 h 34"/>
                <a:gd name="T8" fmla="*/ 77584 w 73"/>
                <a:gd name="T9" fmla="*/ 21944 h 34"/>
                <a:gd name="T10" fmla="*/ 48490 w 73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3"/>
                <a:gd name="T19" fmla="*/ 0 h 34"/>
                <a:gd name="T20" fmla="*/ 73 w 73"/>
                <a:gd name="T21" fmla="*/ 34 h 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3" h="34">
                  <a:moveTo>
                    <a:pt x="40" y="0"/>
                  </a:moveTo>
                  <a:cubicBezTo>
                    <a:pt x="30" y="6"/>
                    <a:pt x="20" y="10"/>
                    <a:pt x="10" y="16"/>
                  </a:cubicBezTo>
                  <a:cubicBezTo>
                    <a:pt x="0" y="31"/>
                    <a:pt x="13" y="30"/>
                    <a:pt x="24" y="34"/>
                  </a:cubicBezTo>
                  <a:cubicBezTo>
                    <a:pt x="44" y="31"/>
                    <a:pt x="35" y="34"/>
                    <a:pt x="52" y="28"/>
                  </a:cubicBezTo>
                  <a:cubicBezTo>
                    <a:pt x="57" y="26"/>
                    <a:pt x="64" y="20"/>
                    <a:pt x="64" y="20"/>
                  </a:cubicBezTo>
                  <a:cubicBezTo>
                    <a:pt x="73" y="7"/>
                    <a:pt x="48" y="8"/>
                    <a:pt x="40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3" name="Freeform 18"/>
            <p:cNvSpPr>
              <a:spLocks noChangeArrowheads="1"/>
            </p:cNvSpPr>
            <p:nvPr/>
          </p:nvSpPr>
          <p:spPr bwMode="auto">
            <a:xfrm>
              <a:off x="3427334" y="1118517"/>
              <a:ext cx="105622" cy="51903"/>
            </a:xfrm>
            <a:custGeom>
              <a:avLst/>
              <a:gdLst>
                <a:gd name="T0" fmla="*/ 72071 w 85"/>
                <a:gd name="T1" fmla="*/ 11534 h 45"/>
                <a:gd name="T2" fmla="*/ 34793 w 85"/>
                <a:gd name="T3" fmla="*/ 4614 h 45"/>
                <a:gd name="T4" fmla="*/ 0 w 85"/>
                <a:gd name="T5" fmla="*/ 20761 h 45"/>
                <a:gd name="T6" fmla="*/ 49704 w 85"/>
                <a:gd name="T7" fmla="*/ 36909 h 45"/>
                <a:gd name="T8" fmla="*/ 79527 w 85"/>
                <a:gd name="T9" fmla="*/ 46136 h 45"/>
                <a:gd name="T10" fmla="*/ 104379 w 85"/>
                <a:gd name="T11" fmla="*/ 20761 h 45"/>
                <a:gd name="T12" fmla="*/ 101894 w 85"/>
                <a:gd name="T13" fmla="*/ 6920 h 45"/>
                <a:gd name="T14" fmla="*/ 79527 w 85"/>
                <a:gd name="T15" fmla="*/ 0 h 45"/>
                <a:gd name="T16" fmla="*/ 72071 w 85"/>
                <a:gd name="T17" fmla="*/ 11534 h 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5"/>
                <a:gd name="T28" fmla="*/ 0 h 45"/>
                <a:gd name="T29" fmla="*/ 85 w 85"/>
                <a:gd name="T30" fmla="*/ 45 h 4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5" h="45">
                  <a:moveTo>
                    <a:pt x="58" y="10"/>
                  </a:moveTo>
                  <a:cubicBezTo>
                    <a:pt x="39" y="16"/>
                    <a:pt x="45" y="10"/>
                    <a:pt x="28" y="4"/>
                  </a:cubicBezTo>
                  <a:cubicBezTo>
                    <a:pt x="7" y="6"/>
                    <a:pt x="5" y="2"/>
                    <a:pt x="0" y="18"/>
                  </a:cubicBezTo>
                  <a:cubicBezTo>
                    <a:pt x="5" y="34"/>
                    <a:pt x="26" y="31"/>
                    <a:pt x="40" y="32"/>
                  </a:cubicBezTo>
                  <a:cubicBezTo>
                    <a:pt x="50" y="42"/>
                    <a:pt x="49" y="45"/>
                    <a:pt x="64" y="40"/>
                  </a:cubicBezTo>
                  <a:cubicBezTo>
                    <a:pt x="69" y="32"/>
                    <a:pt x="77" y="25"/>
                    <a:pt x="84" y="18"/>
                  </a:cubicBezTo>
                  <a:cubicBezTo>
                    <a:pt x="83" y="14"/>
                    <a:pt x="85" y="9"/>
                    <a:pt x="82" y="6"/>
                  </a:cubicBezTo>
                  <a:cubicBezTo>
                    <a:pt x="78" y="1"/>
                    <a:pt x="64" y="0"/>
                    <a:pt x="64" y="0"/>
                  </a:cubicBezTo>
                  <a:cubicBezTo>
                    <a:pt x="56" y="3"/>
                    <a:pt x="47" y="21"/>
                    <a:pt x="58" y="1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4" name="Freeform 19"/>
            <p:cNvSpPr>
              <a:spLocks noChangeArrowheads="1"/>
            </p:cNvSpPr>
            <p:nvPr/>
          </p:nvSpPr>
          <p:spPr bwMode="auto">
            <a:xfrm>
              <a:off x="3383086" y="1069858"/>
              <a:ext cx="72793" cy="35684"/>
            </a:xfrm>
            <a:custGeom>
              <a:avLst/>
              <a:gdLst>
                <a:gd name="T0" fmla="*/ 20081 w 58"/>
                <a:gd name="T1" fmla="*/ 4604 h 31"/>
                <a:gd name="T2" fmla="*/ 0 w 58"/>
                <a:gd name="T3" fmla="*/ 20720 h 31"/>
                <a:gd name="T4" fmla="*/ 25101 w 58"/>
                <a:gd name="T5" fmla="*/ 32231 h 31"/>
                <a:gd name="T6" fmla="*/ 35141 w 58"/>
                <a:gd name="T7" fmla="*/ 23022 h 31"/>
                <a:gd name="T8" fmla="*/ 65263 w 58"/>
                <a:gd name="T9" fmla="*/ 13813 h 31"/>
                <a:gd name="T10" fmla="*/ 55222 w 58"/>
                <a:gd name="T11" fmla="*/ 0 h 31"/>
                <a:gd name="T12" fmla="*/ 20081 w 58"/>
                <a:gd name="T13" fmla="*/ 4604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31"/>
                <a:gd name="T23" fmla="*/ 58 w 58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31">
                  <a:moveTo>
                    <a:pt x="16" y="4"/>
                  </a:moveTo>
                  <a:cubicBezTo>
                    <a:pt x="2" y="13"/>
                    <a:pt x="7" y="8"/>
                    <a:pt x="0" y="18"/>
                  </a:cubicBezTo>
                  <a:cubicBezTo>
                    <a:pt x="5" y="26"/>
                    <a:pt x="11" y="25"/>
                    <a:pt x="20" y="28"/>
                  </a:cubicBezTo>
                  <a:cubicBezTo>
                    <a:pt x="36" y="23"/>
                    <a:pt x="17" y="31"/>
                    <a:pt x="28" y="20"/>
                  </a:cubicBezTo>
                  <a:cubicBezTo>
                    <a:pt x="33" y="15"/>
                    <a:pt x="46" y="13"/>
                    <a:pt x="52" y="12"/>
                  </a:cubicBezTo>
                  <a:cubicBezTo>
                    <a:pt x="58" y="3"/>
                    <a:pt x="53" y="3"/>
                    <a:pt x="44" y="0"/>
                  </a:cubicBezTo>
                  <a:cubicBezTo>
                    <a:pt x="38" y="1"/>
                    <a:pt x="20" y="8"/>
                    <a:pt x="16" y="4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5" name="Freeform 20"/>
            <p:cNvSpPr>
              <a:spLocks noChangeArrowheads="1"/>
            </p:cNvSpPr>
            <p:nvPr/>
          </p:nvSpPr>
          <p:spPr bwMode="auto">
            <a:xfrm>
              <a:off x="3570066" y="1074724"/>
              <a:ext cx="186979" cy="116780"/>
            </a:xfrm>
            <a:custGeom>
              <a:avLst/>
              <a:gdLst>
                <a:gd name="T0" fmla="*/ 46745 w 152"/>
                <a:gd name="T1" fmla="*/ 0 h 102"/>
                <a:gd name="T2" fmla="*/ 17222 w 152"/>
                <a:gd name="T3" fmla="*/ 6869 h 102"/>
                <a:gd name="T4" fmla="*/ 4921 w 152"/>
                <a:gd name="T5" fmla="*/ 43506 h 102"/>
                <a:gd name="T6" fmla="*/ 14762 w 152"/>
                <a:gd name="T7" fmla="*/ 64115 h 102"/>
                <a:gd name="T8" fmla="*/ 0 w 152"/>
                <a:gd name="T9" fmla="*/ 82433 h 102"/>
                <a:gd name="T10" fmla="*/ 68887 w 152"/>
                <a:gd name="T11" fmla="*/ 98462 h 102"/>
                <a:gd name="T12" fmla="*/ 100870 w 152"/>
                <a:gd name="T13" fmla="*/ 105331 h 102"/>
                <a:gd name="T14" fmla="*/ 186979 w 152"/>
                <a:gd name="T15" fmla="*/ 98462 h 102"/>
                <a:gd name="T16" fmla="*/ 93490 w 152"/>
                <a:gd name="T17" fmla="*/ 80143 h 102"/>
                <a:gd name="T18" fmla="*/ 66427 w 152"/>
                <a:gd name="T19" fmla="*/ 70984 h 102"/>
                <a:gd name="T20" fmla="*/ 54126 w 152"/>
                <a:gd name="T21" fmla="*/ 59535 h 102"/>
                <a:gd name="T22" fmla="*/ 61506 w 152"/>
                <a:gd name="T23" fmla="*/ 38927 h 102"/>
                <a:gd name="T24" fmla="*/ 46745 w 152"/>
                <a:gd name="T25" fmla="*/ 0 h 1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2"/>
                <a:gd name="T40" fmla="*/ 0 h 102"/>
                <a:gd name="T41" fmla="*/ 152 w 152"/>
                <a:gd name="T42" fmla="*/ 102 h 10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2" h="102">
                  <a:moveTo>
                    <a:pt x="38" y="0"/>
                  </a:moveTo>
                  <a:cubicBezTo>
                    <a:pt x="22" y="5"/>
                    <a:pt x="30" y="3"/>
                    <a:pt x="14" y="6"/>
                  </a:cubicBezTo>
                  <a:cubicBezTo>
                    <a:pt x="18" y="22"/>
                    <a:pt x="22" y="32"/>
                    <a:pt x="4" y="38"/>
                  </a:cubicBezTo>
                  <a:cubicBezTo>
                    <a:pt x="1" y="47"/>
                    <a:pt x="7" y="49"/>
                    <a:pt x="12" y="56"/>
                  </a:cubicBezTo>
                  <a:cubicBezTo>
                    <a:pt x="10" y="65"/>
                    <a:pt x="9" y="69"/>
                    <a:pt x="0" y="72"/>
                  </a:cubicBezTo>
                  <a:cubicBezTo>
                    <a:pt x="5" y="88"/>
                    <a:pt x="45" y="85"/>
                    <a:pt x="56" y="86"/>
                  </a:cubicBezTo>
                  <a:cubicBezTo>
                    <a:pt x="72" y="97"/>
                    <a:pt x="63" y="95"/>
                    <a:pt x="82" y="92"/>
                  </a:cubicBezTo>
                  <a:cubicBezTo>
                    <a:pt x="86" y="92"/>
                    <a:pt x="147" y="102"/>
                    <a:pt x="152" y="86"/>
                  </a:cubicBezTo>
                  <a:cubicBezTo>
                    <a:pt x="123" y="66"/>
                    <a:pt x="128" y="72"/>
                    <a:pt x="76" y="70"/>
                  </a:cubicBezTo>
                  <a:cubicBezTo>
                    <a:pt x="62" y="56"/>
                    <a:pt x="81" y="73"/>
                    <a:pt x="54" y="62"/>
                  </a:cubicBezTo>
                  <a:cubicBezTo>
                    <a:pt x="50" y="60"/>
                    <a:pt x="48" y="55"/>
                    <a:pt x="44" y="52"/>
                  </a:cubicBezTo>
                  <a:cubicBezTo>
                    <a:pt x="41" y="43"/>
                    <a:pt x="42" y="39"/>
                    <a:pt x="50" y="34"/>
                  </a:cubicBezTo>
                  <a:cubicBezTo>
                    <a:pt x="52" y="27"/>
                    <a:pt x="42" y="9"/>
                    <a:pt x="38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6" name="Freeform 21"/>
            <p:cNvSpPr>
              <a:spLocks noChangeArrowheads="1"/>
            </p:cNvSpPr>
            <p:nvPr/>
          </p:nvSpPr>
          <p:spPr bwMode="auto">
            <a:xfrm>
              <a:off x="1785918" y="1446151"/>
              <a:ext cx="41392" cy="22707"/>
            </a:xfrm>
            <a:custGeom>
              <a:avLst/>
              <a:gdLst>
                <a:gd name="T0" fmla="*/ 41392 w 34"/>
                <a:gd name="T1" fmla="*/ 0 h 20"/>
                <a:gd name="T2" fmla="*/ 29218 w 34"/>
                <a:gd name="T3" fmla="*/ 22707 h 20"/>
                <a:gd name="T4" fmla="*/ 4870 w 34"/>
                <a:gd name="T5" fmla="*/ 20436 h 20"/>
                <a:gd name="T6" fmla="*/ 4870 w 34"/>
                <a:gd name="T7" fmla="*/ 6812 h 20"/>
                <a:gd name="T8" fmla="*/ 41392 w 34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20"/>
                <a:gd name="T17" fmla="*/ 34 w 34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20">
                  <a:moveTo>
                    <a:pt x="34" y="0"/>
                  </a:moveTo>
                  <a:cubicBezTo>
                    <a:pt x="32" y="10"/>
                    <a:pt x="34" y="17"/>
                    <a:pt x="24" y="20"/>
                  </a:cubicBezTo>
                  <a:cubicBezTo>
                    <a:pt x="17" y="19"/>
                    <a:pt x="10" y="20"/>
                    <a:pt x="4" y="18"/>
                  </a:cubicBezTo>
                  <a:cubicBezTo>
                    <a:pt x="0" y="17"/>
                    <a:pt x="2" y="7"/>
                    <a:pt x="4" y="6"/>
                  </a:cubicBezTo>
                  <a:cubicBezTo>
                    <a:pt x="12" y="0"/>
                    <a:pt x="24" y="0"/>
                    <a:pt x="34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7" name="Freeform 22"/>
            <p:cNvSpPr>
              <a:spLocks noChangeArrowheads="1"/>
            </p:cNvSpPr>
            <p:nvPr/>
          </p:nvSpPr>
          <p:spPr bwMode="auto">
            <a:xfrm>
              <a:off x="3029112" y="2221444"/>
              <a:ext cx="25692" cy="17841"/>
            </a:xfrm>
            <a:custGeom>
              <a:avLst/>
              <a:gdLst>
                <a:gd name="T0" fmla="*/ 3670 w 21"/>
                <a:gd name="T1" fmla="*/ 0 h 16"/>
                <a:gd name="T2" fmla="*/ 15905 w 21"/>
                <a:gd name="T3" fmla="*/ 17841 h 16"/>
                <a:gd name="T4" fmla="*/ 3670 w 21"/>
                <a:gd name="T5" fmla="*/ 0 h 16"/>
                <a:gd name="T6" fmla="*/ 0 60000 65536"/>
                <a:gd name="T7" fmla="*/ 0 60000 65536"/>
                <a:gd name="T8" fmla="*/ 0 60000 65536"/>
                <a:gd name="T9" fmla="*/ 0 w 21"/>
                <a:gd name="T10" fmla="*/ 0 h 16"/>
                <a:gd name="T11" fmla="*/ 21 w 21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8" name="Freeform 23"/>
            <p:cNvSpPr>
              <a:spLocks noChangeArrowheads="1"/>
            </p:cNvSpPr>
            <p:nvPr/>
          </p:nvSpPr>
          <p:spPr bwMode="auto">
            <a:xfrm>
              <a:off x="3033394" y="2258750"/>
              <a:ext cx="27119" cy="17841"/>
            </a:xfrm>
            <a:custGeom>
              <a:avLst/>
              <a:gdLst>
                <a:gd name="T0" fmla="*/ 3874 w 21"/>
                <a:gd name="T1" fmla="*/ 0 h 16"/>
                <a:gd name="T2" fmla="*/ 16788 w 21"/>
                <a:gd name="T3" fmla="*/ 17841 h 16"/>
                <a:gd name="T4" fmla="*/ 3874 w 21"/>
                <a:gd name="T5" fmla="*/ 0 h 16"/>
                <a:gd name="T6" fmla="*/ 0 60000 65536"/>
                <a:gd name="T7" fmla="*/ 0 60000 65536"/>
                <a:gd name="T8" fmla="*/ 0 60000 65536"/>
                <a:gd name="T9" fmla="*/ 0 w 21"/>
                <a:gd name="T10" fmla="*/ 0 h 16"/>
                <a:gd name="T11" fmla="*/ 21 w 21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9" name="Freeform 24"/>
            <p:cNvSpPr>
              <a:spLocks noChangeArrowheads="1"/>
            </p:cNvSpPr>
            <p:nvPr/>
          </p:nvSpPr>
          <p:spPr bwMode="auto">
            <a:xfrm>
              <a:off x="3368815" y="2458250"/>
              <a:ext cx="24265" cy="19464"/>
            </a:xfrm>
            <a:custGeom>
              <a:avLst/>
              <a:gdLst>
                <a:gd name="T0" fmla="*/ 3466 w 21"/>
                <a:gd name="T1" fmla="*/ 0 h 16"/>
                <a:gd name="T2" fmla="*/ 15021 w 21"/>
                <a:gd name="T3" fmla="*/ 19464 h 16"/>
                <a:gd name="T4" fmla="*/ 3466 w 21"/>
                <a:gd name="T5" fmla="*/ 0 h 16"/>
                <a:gd name="T6" fmla="*/ 0 60000 65536"/>
                <a:gd name="T7" fmla="*/ 0 60000 65536"/>
                <a:gd name="T8" fmla="*/ 0 60000 65536"/>
                <a:gd name="T9" fmla="*/ 0 w 21"/>
                <a:gd name="T10" fmla="*/ 0 h 16"/>
                <a:gd name="T11" fmla="*/ 21 w 21"/>
                <a:gd name="T12" fmla="*/ 16 h 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" h="16">
                  <a:moveTo>
                    <a:pt x="3" y="0"/>
                  </a:moveTo>
                  <a:cubicBezTo>
                    <a:pt x="0" y="9"/>
                    <a:pt x="6" y="11"/>
                    <a:pt x="13" y="16"/>
                  </a:cubicBezTo>
                  <a:cubicBezTo>
                    <a:pt x="21" y="4"/>
                    <a:pt x="16" y="2"/>
                    <a:pt x="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0" name="Freeform 25"/>
            <p:cNvSpPr>
              <a:spLocks noChangeArrowheads="1"/>
            </p:cNvSpPr>
            <p:nvPr/>
          </p:nvSpPr>
          <p:spPr bwMode="auto">
            <a:xfrm>
              <a:off x="3571493" y="1725127"/>
              <a:ext cx="62802" cy="27574"/>
            </a:xfrm>
            <a:custGeom>
              <a:avLst/>
              <a:gdLst>
                <a:gd name="T0" fmla="*/ 16008 w 51"/>
                <a:gd name="T1" fmla="*/ 0 h 24"/>
                <a:gd name="T2" fmla="*/ 8620 w 51"/>
                <a:gd name="T3" fmla="*/ 20681 h 24"/>
                <a:gd name="T4" fmla="*/ 33248 w 51"/>
                <a:gd name="T5" fmla="*/ 27574 h 24"/>
                <a:gd name="T6" fmla="*/ 40637 w 51"/>
                <a:gd name="T7" fmla="*/ 4596 h 24"/>
                <a:gd name="T8" fmla="*/ 16008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1" name="Freeform 26"/>
            <p:cNvSpPr>
              <a:spLocks noChangeArrowheads="1"/>
            </p:cNvSpPr>
            <p:nvPr/>
          </p:nvSpPr>
          <p:spPr bwMode="auto">
            <a:xfrm>
              <a:off x="3407352" y="1413711"/>
              <a:ext cx="62802" cy="27574"/>
            </a:xfrm>
            <a:custGeom>
              <a:avLst/>
              <a:gdLst>
                <a:gd name="T0" fmla="*/ 16008 w 51"/>
                <a:gd name="T1" fmla="*/ 0 h 24"/>
                <a:gd name="T2" fmla="*/ 8620 w 51"/>
                <a:gd name="T3" fmla="*/ 20681 h 24"/>
                <a:gd name="T4" fmla="*/ 33248 w 51"/>
                <a:gd name="T5" fmla="*/ 27574 h 24"/>
                <a:gd name="T6" fmla="*/ 40637 w 51"/>
                <a:gd name="T7" fmla="*/ 4596 h 24"/>
                <a:gd name="T8" fmla="*/ 16008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2" name="Freeform 27"/>
            <p:cNvSpPr>
              <a:spLocks noChangeArrowheads="1"/>
            </p:cNvSpPr>
            <p:nvPr/>
          </p:nvSpPr>
          <p:spPr bwMode="auto">
            <a:xfrm>
              <a:off x="3514401" y="1142846"/>
              <a:ext cx="64229" cy="27574"/>
            </a:xfrm>
            <a:custGeom>
              <a:avLst/>
              <a:gdLst>
                <a:gd name="T0" fmla="*/ 16372 w 51"/>
                <a:gd name="T1" fmla="*/ 0 h 24"/>
                <a:gd name="T2" fmla="*/ 8816 w 51"/>
                <a:gd name="T3" fmla="*/ 20681 h 24"/>
                <a:gd name="T4" fmla="*/ 34004 w 51"/>
                <a:gd name="T5" fmla="*/ 27574 h 24"/>
                <a:gd name="T6" fmla="*/ 41560 w 51"/>
                <a:gd name="T7" fmla="*/ 4596 h 24"/>
                <a:gd name="T8" fmla="*/ 16372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3" name="Freeform 28"/>
            <p:cNvSpPr>
              <a:spLocks noChangeArrowheads="1"/>
            </p:cNvSpPr>
            <p:nvPr/>
          </p:nvSpPr>
          <p:spPr bwMode="auto">
            <a:xfrm>
              <a:off x="3618595" y="1306663"/>
              <a:ext cx="61375" cy="27574"/>
            </a:xfrm>
            <a:custGeom>
              <a:avLst/>
              <a:gdLst>
                <a:gd name="T0" fmla="*/ 15645 w 51"/>
                <a:gd name="T1" fmla="*/ 0 h 24"/>
                <a:gd name="T2" fmla="*/ 8424 w 51"/>
                <a:gd name="T3" fmla="*/ 20681 h 24"/>
                <a:gd name="T4" fmla="*/ 32493 w 51"/>
                <a:gd name="T5" fmla="*/ 27574 h 24"/>
                <a:gd name="T6" fmla="*/ 39713 w 51"/>
                <a:gd name="T7" fmla="*/ 4596 h 24"/>
                <a:gd name="T8" fmla="*/ 15645 w 51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24"/>
                <a:gd name="T17" fmla="*/ 51 w 51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24">
                  <a:moveTo>
                    <a:pt x="13" y="0"/>
                  </a:moveTo>
                  <a:cubicBezTo>
                    <a:pt x="12" y="2"/>
                    <a:pt x="0" y="12"/>
                    <a:pt x="7" y="18"/>
                  </a:cubicBezTo>
                  <a:cubicBezTo>
                    <a:pt x="12" y="22"/>
                    <a:pt x="27" y="24"/>
                    <a:pt x="27" y="24"/>
                  </a:cubicBezTo>
                  <a:cubicBezTo>
                    <a:pt x="44" y="22"/>
                    <a:pt x="51" y="16"/>
                    <a:pt x="33" y="4"/>
                  </a:cubicBezTo>
                  <a:cubicBezTo>
                    <a:pt x="29" y="1"/>
                    <a:pt x="14" y="0"/>
                    <a:pt x="1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4" name="Freeform 29"/>
            <p:cNvSpPr>
              <a:spLocks noChangeArrowheads="1"/>
            </p:cNvSpPr>
            <p:nvPr/>
          </p:nvSpPr>
          <p:spPr bwMode="auto">
            <a:xfrm>
              <a:off x="3644287" y="1000114"/>
              <a:ext cx="1143282" cy="523891"/>
            </a:xfrm>
            <a:custGeom>
              <a:avLst/>
              <a:gdLst>
                <a:gd name="T0" fmla="*/ 34458 w 929"/>
                <a:gd name="T1" fmla="*/ 63502 h 462"/>
                <a:gd name="T2" fmla="*/ 7384 w 929"/>
                <a:gd name="T3" fmla="*/ 104325 h 462"/>
                <a:gd name="T4" fmla="*/ 44304 w 929"/>
                <a:gd name="T5" fmla="*/ 113396 h 462"/>
                <a:gd name="T6" fmla="*/ 19691 w 929"/>
                <a:gd name="T7" fmla="*/ 131540 h 462"/>
                <a:gd name="T8" fmla="*/ 127989 w 929"/>
                <a:gd name="T9" fmla="*/ 154219 h 462"/>
                <a:gd name="T10" fmla="*/ 174754 w 929"/>
                <a:gd name="T11" fmla="*/ 147415 h 462"/>
                <a:gd name="T12" fmla="*/ 307665 w 929"/>
                <a:gd name="T13" fmla="*/ 88449 h 462"/>
                <a:gd name="T14" fmla="*/ 369198 w 929"/>
                <a:gd name="T15" fmla="*/ 74842 h 462"/>
                <a:gd name="T16" fmla="*/ 398733 w 929"/>
                <a:gd name="T17" fmla="*/ 90717 h 462"/>
                <a:gd name="T18" fmla="*/ 334739 w 929"/>
                <a:gd name="T19" fmla="*/ 99789 h 462"/>
                <a:gd name="T20" fmla="*/ 297819 w 929"/>
                <a:gd name="T21" fmla="*/ 127004 h 462"/>
                <a:gd name="T22" fmla="*/ 312587 w 929"/>
                <a:gd name="T23" fmla="*/ 136076 h 462"/>
                <a:gd name="T24" fmla="*/ 319971 w 929"/>
                <a:gd name="T25" fmla="*/ 179166 h 462"/>
                <a:gd name="T26" fmla="*/ 430731 w 929"/>
                <a:gd name="T27" fmla="*/ 217721 h 462"/>
                <a:gd name="T28" fmla="*/ 413501 w 929"/>
                <a:gd name="T29" fmla="*/ 238132 h 462"/>
                <a:gd name="T30" fmla="*/ 452882 w 929"/>
                <a:gd name="T31" fmla="*/ 278955 h 462"/>
                <a:gd name="T32" fmla="*/ 428269 w 929"/>
                <a:gd name="T33" fmla="*/ 301634 h 462"/>
                <a:gd name="T34" fmla="*/ 398733 w 929"/>
                <a:gd name="T35" fmla="*/ 333385 h 462"/>
                <a:gd name="T36" fmla="*/ 361814 w 929"/>
                <a:gd name="T37" fmla="*/ 367404 h 462"/>
                <a:gd name="T38" fmla="*/ 359352 w 929"/>
                <a:gd name="T39" fmla="*/ 476265 h 462"/>
                <a:gd name="T40" fmla="*/ 408579 w 929"/>
                <a:gd name="T41" fmla="*/ 505748 h 462"/>
                <a:gd name="T42" fmla="*/ 477496 w 929"/>
                <a:gd name="T43" fmla="*/ 508016 h 462"/>
                <a:gd name="T44" fmla="*/ 507031 w 929"/>
                <a:gd name="T45" fmla="*/ 478532 h 462"/>
                <a:gd name="T46" fmla="*/ 622713 w 929"/>
                <a:gd name="T47" fmla="*/ 403691 h 462"/>
                <a:gd name="T48" fmla="*/ 703937 w 929"/>
                <a:gd name="T49" fmla="*/ 378744 h 462"/>
                <a:gd name="T50" fmla="*/ 795006 w 929"/>
                <a:gd name="T51" fmla="*/ 349261 h 462"/>
                <a:gd name="T52" fmla="*/ 886074 w 929"/>
                <a:gd name="T53" fmla="*/ 328849 h 462"/>
                <a:gd name="T54" fmla="*/ 937762 w 929"/>
                <a:gd name="T55" fmla="*/ 294830 h 462"/>
                <a:gd name="T56" fmla="*/ 984527 w 929"/>
                <a:gd name="T57" fmla="*/ 226793 h 462"/>
                <a:gd name="T58" fmla="*/ 986988 w 929"/>
                <a:gd name="T59" fmla="*/ 174630 h 462"/>
                <a:gd name="T60" fmla="*/ 986988 w 929"/>
                <a:gd name="T61" fmla="*/ 140611 h 462"/>
                <a:gd name="T62" fmla="*/ 1023908 w 929"/>
                <a:gd name="T63" fmla="*/ 102057 h 462"/>
                <a:gd name="T64" fmla="*/ 1078057 w 929"/>
                <a:gd name="T65" fmla="*/ 106593 h 462"/>
                <a:gd name="T66" fmla="*/ 1134667 w 929"/>
                <a:gd name="T67" fmla="*/ 58966 h 462"/>
                <a:gd name="T68" fmla="*/ 1092825 w 929"/>
                <a:gd name="T69" fmla="*/ 63502 h 462"/>
                <a:gd name="T70" fmla="*/ 1043599 w 929"/>
                <a:gd name="T71" fmla="*/ 52162 h 462"/>
                <a:gd name="T72" fmla="*/ 977143 w 929"/>
                <a:gd name="T73" fmla="*/ 24947 h 462"/>
                <a:gd name="T74" fmla="*/ 790083 w 929"/>
                <a:gd name="T75" fmla="*/ 29483 h 462"/>
                <a:gd name="T76" fmla="*/ 718705 w 929"/>
                <a:gd name="T77" fmla="*/ 43091 h 462"/>
                <a:gd name="T78" fmla="*/ 684246 w 929"/>
                <a:gd name="T79" fmla="*/ 43091 h 462"/>
                <a:gd name="T80" fmla="*/ 635020 w 929"/>
                <a:gd name="T81" fmla="*/ 61234 h 462"/>
                <a:gd name="T82" fmla="*/ 588255 w 929"/>
                <a:gd name="T83" fmla="*/ 34019 h 462"/>
                <a:gd name="T84" fmla="*/ 531645 w 929"/>
                <a:gd name="T85" fmla="*/ 45359 h 462"/>
                <a:gd name="T86" fmla="*/ 450421 w 929"/>
                <a:gd name="T87" fmla="*/ 58966 h 462"/>
                <a:gd name="T88" fmla="*/ 504570 w 929"/>
                <a:gd name="T89" fmla="*/ 43091 h 462"/>
                <a:gd name="T90" fmla="*/ 433192 w 929"/>
                <a:gd name="T91" fmla="*/ 9072 h 462"/>
                <a:gd name="T92" fmla="*/ 411040 w 929"/>
                <a:gd name="T93" fmla="*/ 2268 h 462"/>
                <a:gd name="T94" fmla="*/ 386427 w 929"/>
                <a:gd name="T95" fmla="*/ 9072 h 462"/>
                <a:gd name="T96" fmla="*/ 295358 w 929"/>
                <a:gd name="T97" fmla="*/ 18143 h 462"/>
                <a:gd name="T98" fmla="*/ 196905 w 929"/>
                <a:gd name="T99" fmla="*/ 31751 h 462"/>
                <a:gd name="T100" fmla="*/ 132911 w 929"/>
                <a:gd name="T101" fmla="*/ 29483 h 462"/>
                <a:gd name="T102" fmla="*/ 140295 w 929"/>
                <a:gd name="T103" fmla="*/ 77109 h 462"/>
                <a:gd name="T104" fmla="*/ 127989 w 929"/>
                <a:gd name="T105" fmla="*/ 58966 h 462"/>
                <a:gd name="T106" fmla="*/ 73840 w 929"/>
                <a:gd name="T107" fmla="*/ 47626 h 4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29"/>
                <a:gd name="T163" fmla="*/ 0 h 462"/>
                <a:gd name="T164" fmla="*/ 929 w 929"/>
                <a:gd name="T165" fmla="*/ 462 h 4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29" h="462">
                  <a:moveTo>
                    <a:pt x="60" y="42"/>
                  </a:moveTo>
                  <a:cubicBezTo>
                    <a:pt x="40" y="45"/>
                    <a:pt x="42" y="46"/>
                    <a:pt x="28" y="56"/>
                  </a:cubicBezTo>
                  <a:cubicBezTo>
                    <a:pt x="26" y="74"/>
                    <a:pt x="27" y="75"/>
                    <a:pt x="10" y="78"/>
                  </a:cubicBezTo>
                  <a:cubicBezTo>
                    <a:pt x="4" y="82"/>
                    <a:pt x="0" y="82"/>
                    <a:pt x="6" y="92"/>
                  </a:cubicBezTo>
                  <a:cubicBezTo>
                    <a:pt x="10" y="98"/>
                    <a:pt x="21" y="96"/>
                    <a:pt x="28" y="98"/>
                  </a:cubicBezTo>
                  <a:cubicBezTo>
                    <a:pt x="31" y="99"/>
                    <a:pt x="36" y="100"/>
                    <a:pt x="36" y="100"/>
                  </a:cubicBezTo>
                  <a:cubicBezTo>
                    <a:pt x="47" y="99"/>
                    <a:pt x="69" y="97"/>
                    <a:pt x="50" y="110"/>
                  </a:cubicBezTo>
                  <a:cubicBezTo>
                    <a:pt x="37" y="108"/>
                    <a:pt x="24" y="104"/>
                    <a:pt x="16" y="116"/>
                  </a:cubicBezTo>
                  <a:cubicBezTo>
                    <a:pt x="24" y="141"/>
                    <a:pt x="68" y="125"/>
                    <a:pt x="94" y="126"/>
                  </a:cubicBezTo>
                  <a:cubicBezTo>
                    <a:pt x="98" y="129"/>
                    <a:pt x="100" y="134"/>
                    <a:pt x="104" y="136"/>
                  </a:cubicBezTo>
                  <a:cubicBezTo>
                    <a:pt x="108" y="138"/>
                    <a:pt x="116" y="140"/>
                    <a:pt x="116" y="140"/>
                  </a:cubicBezTo>
                  <a:cubicBezTo>
                    <a:pt x="129" y="138"/>
                    <a:pt x="133" y="139"/>
                    <a:pt x="142" y="130"/>
                  </a:cubicBezTo>
                  <a:cubicBezTo>
                    <a:pt x="151" y="104"/>
                    <a:pt x="179" y="110"/>
                    <a:pt x="202" y="102"/>
                  </a:cubicBezTo>
                  <a:cubicBezTo>
                    <a:pt x="219" y="96"/>
                    <a:pt x="233" y="84"/>
                    <a:pt x="250" y="78"/>
                  </a:cubicBezTo>
                  <a:cubicBezTo>
                    <a:pt x="260" y="75"/>
                    <a:pt x="269" y="74"/>
                    <a:pt x="280" y="72"/>
                  </a:cubicBezTo>
                  <a:cubicBezTo>
                    <a:pt x="287" y="71"/>
                    <a:pt x="300" y="66"/>
                    <a:pt x="300" y="66"/>
                  </a:cubicBezTo>
                  <a:cubicBezTo>
                    <a:pt x="311" y="49"/>
                    <a:pt x="336" y="54"/>
                    <a:pt x="354" y="60"/>
                  </a:cubicBezTo>
                  <a:cubicBezTo>
                    <a:pt x="367" y="79"/>
                    <a:pt x="335" y="79"/>
                    <a:pt x="324" y="80"/>
                  </a:cubicBezTo>
                  <a:cubicBezTo>
                    <a:pt x="312" y="83"/>
                    <a:pt x="306" y="93"/>
                    <a:pt x="292" y="96"/>
                  </a:cubicBezTo>
                  <a:cubicBezTo>
                    <a:pt x="284" y="94"/>
                    <a:pt x="279" y="90"/>
                    <a:pt x="272" y="88"/>
                  </a:cubicBezTo>
                  <a:cubicBezTo>
                    <a:pt x="253" y="91"/>
                    <a:pt x="232" y="96"/>
                    <a:pt x="214" y="102"/>
                  </a:cubicBezTo>
                  <a:cubicBezTo>
                    <a:pt x="223" y="108"/>
                    <a:pt x="231" y="109"/>
                    <a:pt x="242" y="112"/>
                  </a:cubicBezTo>
                  <a:cubicBezTo>
                    <a:pt x="245" y="113"/>
                    <a:pt x="250" y="114"/>
                    <a:pt x="250" y="114"/>
                  </a:cubicBezTo>
                  <a:cubicBezTo>
                    <a:pt x="251" y="116"/>
                    <a:pt x="255" y="118"/>
                    <a:pt x="254" y="120"/>
                  </a:cubicBezTo>
                  <a:cubicBezTo>
                    <a:pt x="252" y="124"/>
                    <a:pt x="242" y="128"/>
                    <a:pt x="242" y="128"/>
                  </a:cubicBezTo>
                  <a:cubicBezTo>
                    <a:pt x="233" y="141"/>
                    <a:pt x="247" y="154"/>
                    <a:pt x="260" y="158"/>
                  </a:cubicBezTo>
                  <a:cubicBezTo>
                    <a:pt x="282" y="155"/>
                    <a:pt x="295" y="151"/>
                    <a:pt x="318" y="150"/>
                  </a:cubicBezTo>
                  <a:cubicBezTo>
                    <a:pt x="334" y="155"/>
                    <a:pt x="345" y="176"/>
                    <a:pt x="350" y="192"/>
                  </a:cubicBezTo>
                  <a:cubicBezTo>
                    <a:pt x="349" y="195"/>
                    <a:pt x="350" y="199"/>
                    <a:pt x="348" y="202"/>
                  </a:cubicBezTo>
                  <a:cubicBezTo>
                    <a:pt x="345" y="206"/>
                    <a:pt x="336" y="210"/>
                    <a:pt x="336" y="210"/>
                  </a:cubicBezTo>
                  <a:cubicBezTo>
                    <a:pt x="327" y="224"/>
                    <a:pt x="332" y="235"/>
                    <a:pt x="348" y="240"/>
                  </a:cubicBezTo>
                  <a:cubicBezTo>
                    <a:pt x="358" y="237"/>
                    <a:pt x="362" y="237"/>
                    <a:pt x="368" y="246"/>
                  </a:cubicBezTo>
                  <a:cubicBezTo>
                    <a:pt x="360" y="252"/>
                    <a:pt x="346" y="246"/>
                    <a:pt x="338" y="252"/>
                  </a:cubicBezTo>
                  <a:cubicBezTo>
                    <a:pt x="326" y="260"/>
                    <a:pt x="346" y="265"/>
                    <a:pt x="348" y="266"/>
                  </a:cubicBezTo>
                  <a:cubicBezTo>
                    <a:pt x="352" y="278"/>
                    <a:pt x="347" y="279"/>
                    <a:pt x="336" y="286"/>
                  </a:cubicBezTo>
                  <a:cubicBezTo>
                    <a:pt x="332" y="289"/>
                    <a:pt x="324" y="294"/>
                    <a:pt x="324" y="294"/>
                  </a:cubicBezTo>
                  <a:cubicBezTo>
                    <a:pt x="315" y="308"/>
                    <a:pt x="320" y="303"/>
                    <a:pt x="310" y="310"/>
                  </a:cubicBezTo>
                  <a:cubicBezTo>
                    <a:pt x="306" y="316"/>
                    <a:pt x="294" y="324"/>
                    <a:pt x="294" y="324"/>
                  </a:cubicBezTo>
                  <a:cubicBezTo>
                    <a:pt x="285" y="338"/>
                    <a:pt x="288" y="331"/>
                    <a:pt x="284" y="342"/>
                  </a:cubicBezTo>
                  <a:cubicBezTo>
                    <a:pt x="285" y="374"/>
                    <a:pt x="283" y="393"/>
                    <a:pt x="292" y="420"/>
                  </a:cubicBezTo>
                  <a:cubicBezTo>
                    <a:pt x="295" y="429"/>
                    <a:pt x="307" y="435"/>
                    <a:pt x="314" y="440"/>
                  </a:cubicBezTo>
                  <a:cubicBezTo>
                    <a:pt x="319" y="444"/>
                    <a:pt x="332" y="446"/>
                    <a:pt x="332" y="446"/>
                  </a:cubicBezTo>
                  <a:cubicBezTo>
                    <a:pt x="340" y="457"/>
                    <a:pt x="345" y="459"/>
                    <a:pt x="358" y="462"/>
                  </a:cubicBezTo>
                  <a:cubicBezTo>
                    <a:pt x="376" y="459"/>
                    <a:pt x="375" y="457"/>
                    <a:pt x="388" y="448"/>
                  </a:cubicBezTo>
                  <a:cubicBezTo>
                    <a:pt x="390" y="441"/>
                    <a:pt x="394" y="435"/>
                    <a:pt x="400" y="430"/>
                  </a:cubicBezTo>
                  <a:cubicBezTo>
                    <a:pt x="404" y="427"/>
                    <a:pt x="412" y="422"/>
                    <a:pt x="412" y="422"/>
                  </a:cubicBezTo>
                  <a:cubicBezTo>
                    <a:pt x="417" y="415"/>
                    <a:pt x="451" y="367"/>
                    <a:pt x="458" y="364"/>
                  </a:cubicBezTo>
                  <a:cubicBezTo>
                    <a:pt x="475" y="356"/>
                    <a:pt x="486" y="357"/>
                    <a:pt x="506" y="356"/>
                  </a:cubicBezTo>
                  <a:cubicBezTo>
                    <a:pt x="525" y="350"/>
                    <a:pt x="533" y="342"/>
                    <a:pt x="554" y="340"/>
                  </a:cubicBezTo>
                  <a:cubicBezTo>
                    <a:pt x="560" y="338"/>
                    <a:pt x="566" y="336"/>
                    <a:pt x="572" y="334"/>
                  </a:cubicBezTo>
                  <a:cubicBezTo>
                    <a:pt x="576" y="333"/>
                    <a:pt x="584" y="330"/>
                    <a:pt x="584" y="330"/>
                  </a:cubicBezTo>
                  <a:cubicBezTo>
                    <a:pt x="603" y="311"/>
                    <a:pt x="618" y="310"/>
                    <a:pt x="646" y="308"/>
                  </a:cubicBezTo>
                  <a:cubicBezTo>
                    <a:pt x="665" y="304"/>
                    <a:pt x="684" y="303"/>
                    <a:pt x="704" y="302"/>
                  </a:cubicBezTo>
                  <a:cubicBezTo>
                    <a:pt x="712" y="299"/>
                    <a:pt x="712" y="293"/>
                    <a:pt x="720" y="290"/>
                  </a:cubicBezTo>
                  <a:cubicBezTo>
                    <a:pt x="732" y="285"/>
                    <a:pt x="743" y="285"/>
                    <a:pt x="754" y="278"/>
                  </a:cubicBezTo>
                  <a:cubicBezTo>
                    <a:pt x="756" y="271"/>
                    <a:pt x="760" y="267"/>
                    <a:pt x="762" y="260"/>
                  </a:cubicBezTo>
                  <a:cubicBezTo>
                    <a:pt x="763" y="247"/>
                    <a:pt x="762" y="233"/>
                    <a:pt x="764" y="220"/>
                  </a:cubicBezTo>
                  <a:cubicBezTo>
                    <a:pt x="764" y="219"/>
                    <a:pt x="794" y="204"/>
                    <a:pt x="800" y="200"/>
                  </a:cubicBezTo>
                  <a:cubicBezTo>
                    <a:pt x="807" y="189"/>
                    <a:pt x="808" y="186"/>
                    <a:pt x="820" y="182"/>
                  </a:cubicBezTo>
                  <a:cubicBezTo>
                    <a:pt x="825" y="166"/>
                    <a:pt x="814" y="162"/>
                    <a:pt x="802" y="154"/>
                  </a:cubicBezTo>
                  <a:cubicBezTo>
                    <a:pt x="797" y="151"/>
                    <a:pt x="790" y="142"/>
                    <a:pt x="790" y="142"/>
                  </a:cubicBezTo>
                  <a:cubicBezTo>
                    <a:pt x="786" y="131"/>
                    <a:pt x="792" y="127"/>
                    <a:pt x="802" y="124"/>
                  </a:cubicBezTo>
                  <a:cubicBezTo>
                    <a:pt x="810" y="116"/>
                    <a:pt x="813" y="98"/>
                    <a:pt x="820" y="94"/>
                  </a:cubicBezTo>
                  <a:cubicBezTo>
                    <a:pt x="824" y="92"/>
                    <a:pt x="832" y="90"/>
                    <a:pt x="832" y="90"/>
                  </a:cubicBezTo>
                  <a:cubicBezTo>
                    <a:pt x="844" y="92"/>
                    <a:pt x="848" y="92"/>
                    <a:pt x="856" y="100"/>
                  </a:cubicBezTo>
                  <a:cubicBezTo>
                    <a:pt x="863" y="98"/>
                    <a:pt x="876" y="94"/>
                    <a:pt x="876" y="94"/>
                  </a:cubicBezTo>
                  <a:cubicBezTo>
                    <a:pt x="889" y="81"/>
                    <a:pt x="906" y="77"/>
                    <a:pt x="924" y="74"/>
                  </a:cubicBezTo>
                  <a:cubicBezTo>
                    <a:pt x="929" y="67"/>
                    <a:pt x="929" y="58"/>
                    <a:pt x="922" y="52"/>
                  </a:cubicBezTo>
                  <a:cubicBezTo>
                    <a:pt x="918" y="49"/>
                    <a:pt x="910" y="44"/>
                    <a:pt x="910" y="44"/>
                  </a:cubicBezTo>
                  <a:cubicBezTo>
                    <a:pt x="894" y="47"/>
                    <a:pt x="899" y="49"/>
                    <a:pt x="888" y="56"/>
                  </a:cubicBezTo>
                  <a:cubicBezTo>
                    <a:pt x="884" y="58"/>
                    <a:pt x="876" y="60"/>
                    <a:pt x="876" y="60"/>
                  </a:cubicBezTo>
                  <a:cubicBezTo>
                    <a:pt x="853" y="59"/>
                    <a:pt x="810" y="59"/>
                    <a:pt x="848" y="46"/>
                  </a:cubicBezTo>
                  <a:cubicBezTo>
                    <a:pt x="844" y="33"/>
                    <a:pt x="831" y="37"/>
                    <a:pt x="818" y="36"/>
                  </a:cubicBezTo>
                  <a:cubicBezTo>
                    <a:pt x="809" y="33"/>
                    <a:pt x="802" y="27"/>
                    <a:pt x="794" y="22"/>
                  </a:cubicBezTo>
                  <a:cubicBezTo>
                    <a:pt x="790" y="20"/>
                    <a:pt x="782" y="18"/>
                    <a:pt x="782" y="18"/>
                  </a:cubicBezTo>
                  <a:cubicBezTo>
                    <a:pt x="727" y="19"/>
                    <a:pt x="688" y="11"/>
                    <a:pt x="642" y="26"/>
                  </a:cubicBezTo>
                  <a:cubicBezTo>
                    <a:pt x="635" y="16"/>
                    <a:pt x="632" y="18"/>
                    <a:pt x="620" y="20"/>
                  </a:cubicBezTo>
                  <a:cubicBezTo>
                    <a:pt x="611" y="34"/>
                    <a:pt x="600" y="36"/>
                    <a:pt x="584" y="38"/>
                  </a:cubicBezTo>
                  <a:cubicBezTo>
                    <a:pt x="575" y="44"/>
                    <a:pt x="581" y="46"/>
                    <a:pt x="578" y="56"/>
                  </a:cubicBezTo>
                  <a:cubicBezTo>
                    <a:pt x="572" y="47"/>
                    <a:pt x="566" y="41"/>
                    <a:pt x="556" y="38"/>
                  </a:cubicBezTo>
                  <a:cubicBezTo>
                    <a:pt x="553" y="38"/>
                    <a:pt x="539" y="39"/>
                    <a:pt x="534" y="42"/>
                  </a:cubicBezTo>
                  <a:cubicBezTo>
                    <a:pt x="528" y="46"/>
                    <a:pt x="516" y="54"/>
                    <a:pt x="516" y="54"/>
                  </a:cubicBezTo>
                  <a:cubicBezTo>
                    <a:pt x="507" y="52"/>
                    <a:pt x="503" y="51"/>
                    <a:pt x="500" y="42"/>
                  </a:cubicBezTo>
                  <a:cubicBezTo>
                    <a:pt x="505" y="28"/>
                    <a:pt x="488" y="31"/>
                    <a:pt x="478" y="30"/>
                  </a:cubicBezTo>
                  <a:cubicBezTo>
                    <a:pt x="469" y="33"/>
                    <a:pt x="473" y="37"/>
                    <a:pt x="464" y="40"/>
                  </a:cubicBezTo>
                  <a:cubicBezTo>
                    <a:pt x="447" y="34"/>
                    <a:pt x="451" y="27"/>
                    <a:pt x="432" y="40"/>
                  </a:cubicBezTo>
                  <a:cubicBezTo>
                    <a:pt x="427" y="54"/>
                    <a:pt x="427" y="52"/>
                    <a:pt x="410" y="50"/>
                  </a:cubicBezTo>
                  <a:cubicBezTo>
                    <a:pt x="391" y="52"/>
                    <a:pt x="385" y="54"/>
                    <a:pt x="366" y="52"/>
                  </a:cubicBezTo>
                  <a:cubicBezTo>
                    <a:pt x="357" y="49"/>
                    <a:pt x="356" y="46"/>
                    <a:pt x="364" y="40"/>
                  </a:cubicBezTo>
                  <a:cubicBezTo>
                    <a:pt x="380" y="42"/>
                    <a:pt x="395" y="43"/>
                    <a:pt x="410" y="38"/>
                  </a:cubicBezTo>
                  <a:cubicBezTo>
                    <a:pt x="426" y="15"/>
                    <a:pt x="386" y="21"/>
                    <a:pt x="370" y="20"/>
                  </a:cubicBezTo>
                  <a:cubicBezTo>
                    <a:pt x="364" y="16"/>
                    <a:pt x="358" y="12"/>
                    <a:pt x="352" y="8"/>
                  </a:cubicBezTo>
                  <a:cubicBezTo>
                    <a:pt x="348" y="5"/>
                    <a:pt x="340" y="0"/>
                    <a:pt x="340" y="0"/>
                  </a:cubicBezTo>
                  <a:cubicBezTo>
                    <a:pt x="338" y="1"/>
                    <a:pt x="336" y="1"/>
                    <a:pt x="334" y="2"/>
                  </a:cubicBezTo>
                  <a:cubicBezTo>
                    <a:pt x="331" y="3"/>
                    <a:pt x="329" y="3"/>
                    <a:pt x="326" y="4"/>
                  </a:cubicBezTo>
                  <a:cubicBezTo>
                    <a:pt x="322" y="5"/>
                    <a:pt x="314" y="8"/>
                    <a:pt x="314" y="8"/>
                  </a:cubicBezTo>
                  <a:cubicBezTo>
                    <a:pt x="305" y="22"/>
                    <a:pt x="288" y="6"/>
                    <a:pt x="276" y="2"/>
                  </a:cubicBezTo>
                  <a:cubicBezTo>
                    <a:pt x="270" y="3"/>
                    <a:pt x="241" y="16"/>
                    <a:pt x="240" y="16"/>
                  </a:cubicBezTo>
                  <a:cubicBezTo>
                    <a:pt x="226" y="17"/>
                    <a:pt x="212" y="17"/>
                    <a:pt x="198" y="18"/>
                  </a:cubicBezTo>
                  <a:cubicBezTo>
                    <a:pt x="183" y="19"/>
                    <a:pt x="172" y="20"/>
                    <a:pt x="160" y="28"/>
                  </a:cubicBezTo>
                  <a:cubicBezTo>
                    <a:pt x="146" y="26"/>
                    <a:pt x="141" y="27"/>
                    <a:pt x="130" y="20"/>
                  </a:cubicBezTo>
                  <a:cubicBezTo>
                    <a:pt x="123" y="22"/>
                    <a:pt x="115" y="24"/>
                    <a:pt x="108" y="26"/>
                  </a:cubicBezTo>
                  <a:cubicBezTo>
                    <a:pt x="102" y="35"/>
                    <a:pt x="113" y="41"/>
                    <a:pt x="122" y="44"/>
                  </a:cubicBezTo>
                  <a:cubicBezTo>
                    <a:pt x="125" y="52"/>
                    <a:pt x="114" y="68"/>
                    <a:pt x="114" y="68"/>
                  </a:cubicBezTo>
                  <a:cubicBezTo>
                    <a:pt x="112" y="79"/>
                    <a:pt x="111" y="82"/>
                    <a:pt x="100" y="78"/>
                  </a:cubicBezTo>
                  <a:cubicBezTo>
                    <a:pt x="93" y="67"/>
                    <a:pt x="100" y="63"/>
                    <a:pt x="104" y="52"/>
                  </a:cubicBezTo>
                  <a:cubicBezTo>
                    <a:pt x="96" y="44"/>
                    <a:pt x="91" y="36"/>
                    <a:pt x="80" y="32"/>
                  </a:cubicBezTo>
                  <a:cubicBezTo>
                    <a:pt x="73" y="34"/>
                    <a:pt x="67" y="39"/>
                    <a:pt x="60" y="4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5" name="Freeform 30"/>
            <p:cNvSpPr>
              <a:spLocks noChangeArrowheads="1"/>
            </p:cNvSpPr>
            <p:nvPr/>
          </p:nvSpPr>
          <p:spPr bwMode="auto">
            <a:xfrm>
              <a:off x="3993979" y="1279091"/>
              <a:ext cx="64229" cy="35684"/>
            </a:xfrm>
            <a:custGeom>
              <a:avLst/>
              <a:gdLst>
                <a:gd name="T0" fmla="*/ 41996 w 52"/>
                <a:gd name="T1" fmla="*/ 0 h 32"/>
                <a:gd name="T2" fmla="*/ 9881 w 52"/>
                <a:gd name="T3" fmla="*/ 22303 h 32"/>
                <a:gd name="T4" fmla="*/ 29644 w 52"/>
                <a:gd name="T5" fmla="*/ 35684 h 32"/>
                <a:gd name="T6" fmla="*/ 51877 w 52"/>
                <a:gd name="T7" fmla="*/ 33454 h 32"/>
                <a:gd name="T8" fmla="*/ 41996 w 5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32"/>
                <a:gd name="T17" fmla="*/ 52 w 5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6" name="Freeform 31"/>
            <p:cNvSpPr>
              <a:spLocks noChangeArrowheads="1"/>
            </p:cNvSpPr>
            <p:nvPr/>
          </p:nvSpPr>
          <p:spPr bwMode="auto">
            <a:xfrm>
              <a:off x="4459285" y="1379651"/>
              <a:ext cx="209816" cy="81098"/>
            </a:xfrm>
            <a:custGeom>
              <a:avLst/>
              <a:gdLst>
                <a:gd name="T0" fmla="*/ 124426 w 172"/>
                <a:gd name="T1" fmla="*/ 9011 h 72"/>
                <a:gd name="T2" fmla="*/ 80511 w 172"/>
                <a:gd name="T3" fmla="*/ 4505 h 72"/>
                <a:gd name="T4" fmla="*/ 65872 w 172"/>
                <a:gd name="T5" fmla="*/ 0 h 72"/>
                <a:gd name="T6" fmla="*/ 0 w 172"/>
                <a:gd name="T7" fmla="*/ 31538 h 72"/>
                <a:gd name="T8" fmla="*/ 34156 w 172"/>
                <a:gd name="T9" fmla="*/ 45054 h 72"/>
                <a:gd name="T10" fmla="*/ 51234 w 172"/>
                <a:gd name="T11" fmla="*/ 67582 h 72"/>
                <a:gd name="T12" fmla="*/ 80511 w 172"/>
                <a:gd name="T13" fmla="*/ 76593 h 72"/>
                <a:gd name="T14" fmla="*/ 95149 w 172"/>
                <a:gd name="T15" fmla="*/ 81098 h 72"/>
                <a:gd name="T16" fmla="*/ 158582 w 172"/>
                <a:gd name="T17" fmla="*/ 67582 h 72"/>
                <a:gd name="T18" fmla="*/ 209816 w 172"/>
                <a:gd name="T19" fmla="*/ 49560 h 72"/>
                <a:gd name="T20" fmla="*/ 180539 w 172"/>
                <a:gd name="T21" fmla="*/ 20275 h 72"/>
                <a:gd name="T22" fmla="*/ 165901 w 172"/>
                <a:gd name="T23" fmla="*/ 4505 h 72"/>
                <a:gd name="T24" fmla="*/ 124426 w 172"/>
                <a:gd name="T25" fmla="*/ 9011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72"/>
                <a:gd name="T40" fmla="*/ 0 h 72"/>
                <a:gd name="T41" fmla="*/ 172 w 172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72" h="72">
                  <a:moveTo>
                    <a:pt x="102" y="8"/>
                  </a:moveTo>
                  <a:cubicBezTo>
                    <a:pt x="89" y="12"/>
                    <a:pt x="78" y="8"/>
                    <a:pt x="66" y="4"/>
                  </a:cubicBezTo>
                  <a:cubicBezTo>
                    <a:pt x="62" y="3"/>
                    <a:pt x="54" y="0"/>
                    <a:pt x="54" y="0"/>
                  </a:cubicBezTo>
                  <a:cubicBezTo>
                    <a:pt x="38" y="5"/>
                    <a:pt x="12" y="16"/>
                    <a:pt x="0" y="28"/>
                  </a:cubicBezTo>
                  <a:cubicBezTo>
                    <a:pt x="4" y="39"/>
                    <a:pt x="18" y="39"/>
                    <a:pt x="28" y="40"/>
                  </a:cubicBezTo>
                  <a:cubicBezTo>
                    <a:pt x="39" y="44"/>
                    <a:pt x="41" y="60"/>
                    <a:pt x="42" y="60"/>
                  </a:cubicBezTo>
                  <a:cubicBezTo>
                    <a:pt x="50" y="63"/>
                    <a:pt x="58" y="65"/>
                    <a:pt x="66" y="68"/>
                  </a:cubicBezTo>
                  <a:cubicBezTo>
                    <a:pt x="70" y="69"/>
                    <a:pt x="78" y="72"/>
                    <a:pt x="78" y="72"/>
                  </a:cubicBezTo>
                  <a:cubicBezTo>
                    <a:pt x="92" y="71"/>
                    <a:pt x="117" y="69"/>
                    <a:pt x="130" y="60"/>
                  </a:cubicBezTo>
                  <a:cubicBezTo>
                    <a:pt x="148" y="48"/>
                    <a:pt x="150" y="46"/>
                    <a:pt x="172" y="44"/>
                  </a:cubicBezTo>
                  <a:cubicBezTo>
                    <a:pt x="169" y="29"/>
                    <a:pt x="162" y="23"/>
                    <a:pt x="148" y="18"/>
                  </a:cubicBezTo>
                  <a:cubicBezTo>
                    <a:pt x="145" y="10"/>
                    <a:pt x="144" y="7"/>
                    <a:pt x="136" y="4"/>
                  </a:cubicBezTo>
                  <a:cubicBezTo>
                    <a:pt x="134" y="4"/>
                    <a:pt x="105" y="11"/>
                    <a:pt x="102" y="8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7" name="Freeform 32"/>
            <p:cNvSpPr>
              <a:spLocks noChangeArrowheads="1"/>
            </p:cNvSpPr>
            <p:nvPr/>
          </p:nvSpPr>
          <p:spPr bwMode="auto">
            <a:xfrm>
              <a:off x="4624854" y="1131492"/>
              <a:ext cx="64229" cy="37304"/>
            </a:xfrm>
            <a:custGeom>
              <a:avLst/>
              <a:gdLst>
                <a:gd name="T0" fmla="*/ 41996 w 52"/>
                <a:gd name="T1" fmla="*/ 0 h 32"/>
                <a:gd name="T2" fmla="*/ 9881 w 52"/>
                <a:gd name="T3" fmla="*/ 23315 h 32"/>
                <a:gd name="T4" fmla="*/ 29644 w 52"/>
                <a:gd name="T5" fmla="*/ 37304 h 32"/>
                <a:gd name="T6" fmla="*/ 51877 w 52"/>
                <a:gd name="T7" fmla="*/ 34973 h 32"/>
                <a:gd name="T8" fmla="*/ 41996 w 5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32"/>
                <a:gd name="T17" fmla="*/ 52 w 5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32">
                  <a:moveTo>
                    <a:pt x="34" y="0"/>
                  </a:moveTo>
                  <a:cubicBezTo>
                    <a:pt x="30" y="12"/>
                    <a:pt x="19" y="16"/>
                    <a:pt x="8" y="20"/>
                  </a:cubicBezTo>
                  <a:cubicBezTo>
                    <a:pt x="0" y="32"/>
                    <a:pt x="14" y="31"/>
                    <a:pt x="24" y="32"/>
                  </a:cubicBezTo>
                  <a:cubicBezTo>
                    <a:pt x="30" y="31"/>
                    <a:pt x="36" y="32"/>
                    <a:pt x="42" y="30"/>
                  </a:cubicBezTo>
                  <a:cubicBezTo>
                    <a:pt x="52" y="26"/>
                    <a:pt x="34" y="3"/>
                    <a:pt x="34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8" name="Freeform 33"/>
            <p:cNvSpPr>
              <a:spLocks noChangeArrowheads="1"/>
            </p:cNvSpPr>
            <p:nvPr/>
          </p:nvSpPr>
          <p:spPr bwMode="auto">
            <a:xfrm>
              <a:off x="5065895" y="1082834"/>
              <a:ext cx="254063" cy="95696"/>
            </a:xfrm>
            <a:custGeom>
              <a:avLst/>
              <a:gdLst>
                <a:gd name="T0" fmla="*/ 235563 w 206"/>
                <a:gd name="T1" fmla="*/ 7881 h 85"/>
                <a:gd name="T2" fmla="*/ 127032 w 206"/>
                <a:gd name="T3" fmla="*/ 10133 h 85"/>
                <a:gd name="T4" fmla="*/ 134431 w 206"/>
                <a:gd name="T5" fmla="*/ 28146 h 85"/>
                <a:gd name="T6" fmla="*/ 131965 w 206"/>
                <a:gd name="T7" fmla="*/ 37153 h 85"/>
                <a:gd name="T8" fmla="*/ 109765 w 206"/>
                <a:gd name="T9" fmla="*/ 30398 h 85"/>
                <a:gd name="T10" fmla="*/ 94965 w 206"/>
                <a:gd name="T11" fmla="*/ 21391 h 85"/>
                <a:gd name="T12" fmla="*/ 28366 w 206"/>
                <a:gd name="T13" fmla="*/ 30398 h 85"/>
                <a:gd name="T14" fmla="*/ 38233 w 206"/>
                <a:gd name="T15" fmla="*/ 55166 h 85"/>
                <a:gd name="T16" fmla="*/ 67832 w 206"/>
                <a:gd name="T17" fmla="*/ 59669 h 85"/>
                <a:gd name="T18" fmla="*/ 92499 w 206"/>
                <a:gd name="T19" fmla="*/ 82186 h 85"/>
                <a:gd name="T20" fmla="*/ 109765 w 206"/>
                <a:gd name="T21" fmla="*/ 95696 h 85"/>
                <a:gd name="T22" fmla="*/ 134431 w 206"/>
                <a:gd name="T23" fmla="*/ 75431 h 85"/>
                <a:gd name="T24" fmla="*/ 149231 w 206"/>
                <a:gd name="T25" fmla="*/ 66424 h 85"/>
                <a:gd name="T26" fmla="*/ 156631 w 206"/>
                <a:gd name="T27" fmla="*/ 52914 h 85"/>
                <a:gd name="T28" fmla="*/ 205964 w 206"/>
                <a:gd name="T29" fmla="*/ 39404 h 85"/>
                <a:gd name="T30" fmla="*/ 230630 w 206"/>
                <a:gd name="T31" fmla="*/ 34901 h 85"/>
                <a:gd name="T32" fmla="*/ 245430 w 206"/>
                <a:gd name="T33" fmla="*/ 30398 h 85"/>
                <a:gd name="T34" fmla="*/ 235563 w 206"/>
                <a:gd name="T35" fmla="*/ 7881 h 8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6"/>
                <a:gd name="T55" fmla="*/ 0 h 85"/>
                <a:gd name="T56" fmla="*/ 206 w 206"/>
                <a:gd name="T57" fmla="*/ 85 h 8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6" h="85">
                  <a:moveTo>
                    <a:pt x="191" y="7"/>
                  </a:moveTo>
                  <a:cubicBezTo>
                    <a:pt x="165" y="6"/>
                    <a:pt x="130" y="0"/>
                    <a:pt x="103" y="9"/>
                  </a:cubicBezTo>
                  <a:cubicBezTo>
                    <a:pt x="100" y="18"/>
                    <a:pt x="101" y="20"/>
                    <a:pt x="109" y="25"/>
                  </a:cubicBezTo>
                  <a:cubicBezTo>
                    <a:pt x="111" y="28"/>
                    <a:pt x="118" y="34"/>
                    <a:pt x="107" y="33"/>
                  </a:cubicBezTo>
                  <a:cubicBezTo>
                    <a:pt x="101" y="32"/>
                    <a:pt x="89" y="27"/>
                    <a:pt x="89" y="27"/>
                  </a:cubicBezTo>
                  <a:cubicBezTo>
                    <a:pt x="86" y="24"/>
                    <a:pt x="82" y="18"/>
                    <a:pt x="77" y="19"/>
                  </a:cubicBezTo>
                  <a:cubicBezTo>
                    <a:pt x="52" y="22"/>
                    <a:pt x="57" y="25"/>
                    <a:pt x="23" y="27"/>
                  </a:cubicBezTo>
                  <a:cubicBezTo>
                    <a:pt x="0" y="31"/>
                    <a:pt x="18" y="45"/>
                    <a:pt x="31" y="49"/>
                  </a:cubicBezTo>
                  <a:cubicBezTo>
                    <a:pt x="43" y="53"/>
                    <a:pt x="35" y="51"/>
                    <a:pt x="55" y="53"/>
                  </a:cubicBezTo>
                  <a:cubicBezTo>
                    <a:pt x="63" y="59"/>
                    <a:pt x="66" y="67"/>
                    <a:pt x="75" y="73"/>
                  </a:cubicBezTo>
                  <a:cubicBezTo>
                    <a:pt x="78" y="81"/>
                    <a:pt x="81" y="82"/>
                    <a:pt x="89" y="85"/>
                  </a:cubicBezTo>
                  <a:cubicBezTo>
                    <a:pt x="104" y="81"/>
                    <a:pt x="99" y="75"/>
                    <a:pt x="109" y="67"/>
                  </a:cubicBezTo>
                  <a:cubicBezTo>
                    <a:pt x="113" y="64"/>
                    <a:pt x="121" y="59"/>
                    <a:pt x="121" y="59"/>
                  </a:cubicBezTo>
                  <a:cubicBezTo>
                    <a:pt x="123" y="55"/>
                    <a:pt x="124" y="50"/>
                    <a:pt x="127" y="47"/>
                  </a:cubicBezTo>
                  <a:cubicBezTo>
                    <a:pt x="132" y="41"/>
                    <a:pt x="158" y="37"/>
                    <a:pt x="167" y="35"/>
                  </a:cubicBezTo>
                  <a:cubicBezTo>
                    <a:pt x="174" y="34"/>
                    <a:pt x="181" y="33"/>
                    <a:pt x="187" y="31"/>
                  </a:cubicBezTo>
                  <a:cubicBezTo>
                    <a:pt x="191" y="30"/>
                    <a:pt x="199" y="27"/>
                    <a:pt x="199" y="27"/>
                  </a:cubicBezTo>
                  <a:cubicBezTo>
                    <a:pt x="206" y="16"/>
                    <a:pt x="199" y="15"/>
                    <a:pt x="191" y="7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19" name="Freeform 34"/>
            <p:cNvSpPr>
              <a:spLocks noChangeArrowheads="1"/>
            </p:cNvSpPr>
            <p:nvPr/>
          </p:nvSpPr>
          <p:spPr bwMode="auto">
            <a:xfrm>
              <a:off x="5225755" y="1133114"/>
              <a:ext cx="78502" cy="32439"/>
            </a:xfrm>
            <a:custGeom>
              <a:avLst/>
              <a:gdLst>
                <a:gd name="T0" fmla="*/ 44157 w 64"/>
                <a:gd name="T1" fmla="*/ 6951 h 28"/>
                <a:gd name="T2" fmla="*/ 9813 w 64"/>
                <a:gd name="T3" fmla="*/ 4634 h 28"/>
                <a:gd name="T4" fmla="*/ 29438 w 64"/>
                <a:gd name="T5" fmla="*/ 32439 h 28"/>
                <a:gd name="T6" fmla="*/ 66236 w 64"/>
                <a:gd name="T7" fmla="*/ 16220 h 28"/>
                <a:gd name="T8" fmla="*/ 44157 w 64"/>
                <a:gd name="T9" fmla="*/ 6951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28"/>
                <a:gd name="T17" fmla="*/ 64 w 64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28">
                  <a:moveTo>
                    <a:pt x="36" y="6"/>
                  </a:moveTo>
                  <a:cubicBezTo>
                    <a:pt x="32" y="18"/>
                    <a:pt x="19" y="0"/>
                    <a:pt x="8" y="4"/>
                  </a:cubicBezTo>
                  <a:cubicBezTo>
                    <a:pt x="0" y="16"/>
                    <a:pt x="14" y="27"/>
                    <a:pt x="24" y="28"/>
                  </a:cubicBezTo>
                  <a:cubicBezTo>
                    <a:pt x="30" y="27"/>
                    <a:pt x="48" y="16"/>
                    <a:pt x="54" y="14"/>
                  </a:cubicBezTo>
                  <a:cubicBezTo>
                    <a:pt x="64" y="10"/>
                    <a:pt x="36" y="9"/>
                    <a:pt x="36" y="6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0" name="Freeform 35"/>
            <p:cNvSpPr>
              <a:spLocks noChangeArrowheads="1"/>
            </p:cNvSpPr>
            <p:nvPr/>
          </p:nvSpPr>
          <p:spPr bwMode="auto">
            <a:xfrm>
              <a:off x="4746176" y="1546712"/>
              <a:ext cx="178415" cy="199500"/>
            </a:xfrm>
            <a:custGeom>
              <a:avLst/>
              <a:gdLst>
                <a:gd name="T0" fmla="*/ 29328 w 146"/>
                <a:gd name="T1" fmla="*/ 21537 h 176"/>
                <a:gd name="T2" fmla="*/ 0 w 146"/>
                <a:gd name="T3" fmla="*/ 28338 h 176"/>
                <a:gd name="T4" fmla="*/ 17108 w 146"/>
                <a:gd name="T5" fmla="*/ 48741 h 176"/>
                <a:gd name="T6" fmla="*/ 41549 w 146"/>
                <a:gd name="T7" fmla="*/ 98616 h 176"/>
                <a:gd name="T8" fmla="*/ 63545 w 146"/>
                <a:gd name="T9" fmla="*/ 103151 h 176"/>
                <a:gd name="T10" fmla="*/ 61101 w 146"/>
                <a:gd name="T11" fmla="*/ 121287 h 176"/>
                <a:gd name="T12" fmla="*/ 34217 w 146"/>
                <a:gd name="T13" fmla="*/ 128088 h 176"/>
                <a:gd name="T14" fmla="*/ 19552 w 146"/>
                <a:gd name="T15" fmla="*/ 148491 h 176"/>
                <a:gd name="T16" fmla="*/ 21996 w 146"/>
                <a:gd name="T17" fmla="*/ 155293 h 176"/>
                <a:gd name="T18" fmla="*/ 36661 w 146"/>
                <a:gd name="T19" fmla="*/ 159827 h 176"/>
                <a:gd name="T20" fmla="*/ 21996 w 146"/>
                <a:gd name="T21" fmla="*/ 191565 h 176"/>
                <a:gd name="T22" fmla="*/ 24440 w 146"/>
                <a:gd name="T23" fmla="*/ 198366 h 176"/>
                <a:gd name="T24" fmla="*/ 41549 w 146"/>
                <a:gd name="T25" fmla="*/ 193832 h 176"/>
                <a:gd name="T26" fmla="*/ 70877 w 146"/>
                <a:gd name="T27" fmla="*/ 191565 h 176"/>
                <a:gd name="T28" fmla="*/ 112426 w 146"/>
                <a:gd name="T29" fmla="*/ 193832 h 176"/>
                <a:gd name="T30" fmla="*/ 134422 w 146"/>
                <a:gd name="T31" fmla="*/ 191565 h 176"/>
                <a:gd name="T32" fmla="*/ 149087 w 146"/>
                <a:gd name="T33" fmla="*/ 187031 h 176"/>
                <a:gd name="T34" fmla="*/ 156419 w 146"/>
                <a:gd name="T35" fmla="*/ 159827 h 176"/>
                <a:gd name="T36" fmla="*/ 178415 w 146"/>
                <a:gd name="T37" fmla="*/ 150759 h 176"/>
                <a:gd name="T38" fmla="*/ 134422 w 146"/>
                <a:gd name="T39" fmla="*/ 123554 h 176"/>
                <a:gd name="T40" fmla="*/ 107538 w 146"/>
                <a:gd name="T41" fmla="*/ 94082 h 176"/>
                <a:gd name="T42" fmla="*/ 100206 w 146"/>
                <a:gd name="T43" fmla="*/ 78213 h 176"/>
                <a:gd name="T44" fmla="*/ 78209 w 146"/>
                <a:gd name="T45" fmla="*/ 69145 h 176"/>
                <a:gd name="T46" fmla="*/ 105094 w 146"/>
                <a:gd name="T47" fmla="*/ 51009 h 176"/>
                <a:gd name="T48" fmla="*/ 78209 w 146"/>
                <a:gd name="T49" fmla="*/ 35139 h 176"/>
                <a:gd name="T50" fmla="*/ 85541 w 146"/>
                <a:gd name="T51" fmla="*/ 14736 h 176"/>
                <a:gd name="T52" fmla="*/ 56213 w 146"/>
                <a:gd name="T53" fmla="*/ 1134 h 176"/>
                <a:gd name="T54" fmla="*/ 36661 w 146"/>
                <a:gd name="T55" fmla="*/ 10202 h 176"/>
                <a:gd name="T56" fmla="*/ 29328 w 146"/>
                <a:gd name="T57" fmla="*/ 21537 h 17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6"/>
                <a:gd name="T88" fmla="*/ 0 h 176"/>
                <a:gd name="T89" fmla="*/ 146 w 146"/>
                <a:gd name="T90" fmla="*/ 176 h 17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6" h="176">
                  <a:moveTo>
                    <a:pt x="24" y="19"/>
                  </a:moveTo>
                  <a:cubicBezTo>
                    <a:pt x="13" y="23"/>
                    <a:pt x="7" y="15"/>
                    <a:pt x="0" y="25"/>
                  </a:cubicBezTo>
                  <a:cubicBezTo>
                    <a:pt x="2" y="32"/>
                    <a:pt x="14" y="43"/>
                    <a:pt x="14" y="43"/>
                  </a:cubicBezTo>
                  <a:cubicBezTo>
                    <a:pt x="19" y="58"/>
                    <a:pt x="20" y="78"/>
                    <a:pt x="34" y="87"/>
                  </a:cubicBezTo>
                  <a:cubicBezTo>
                    <a:pt x="42" y="84"/>
                    <a:pt x="45" y="86"/>
                    <a:pt x="52" y="91"/>
                  </a:cubicBezTo>
                  <a:cubicBezTo>
                    <a:pt x="57" y="105"/>
                    <a:pt x="60" y="101"/>
                    <a:pt x="50" y="107"/>
                  </a:cubicBezTo>
                  <a:cubicBezTo>
                    <a:pt x="38" y="105"/>
                    <a:pt x="32" y="101"/>
                    <a:pt x="28" y="113"/>
                  </a:cubicBezTo>
                  <a:cubicBezTo>
                    <a:pt x="32" y="129"/>
                    <a:pt x="33" y="128"/>
                    <a:pt x="16" y="131"/>
                  </a:cubicBezTo>
                  <a:cubicBezTo>
                    <a:pt x="17" y="133"/>
                    <a:pt x="16" y="136"/>
                    <a:pt x="18" y="137"/>
                  </a:cubicBezTo>
                  <a:cubicBezTo>
                    <a:pt x="21" y="139"/>
                    <a:pt x="30" y="141"/>
                    <a:pt x="30" y="141"/>
                  </a:cubicBezTo>
                  <a:cubicBezTo>
                    <a:pt x="28" y="152"/>
                    <a:pt x="21" y="159"/>
                    <a:pt x="18" y="169"/>
                  </a:cubicBezTo>
                  <a:cubicBezTo>
                    <a:pt x="19" y="171"/>
                    <a:pt x="18" y="174"/>
                    <a:pt x="20" y="175"/>
                  </a:cubicBezTo>
                  <a:cubicBezTo>
                    <a:pt x="22" y="176"/>
                    <a:pt x="32" y="171"/>
                    <a:pt x="34" y="171"/>
                  </a:cubicBezTo>
                  <a:cubicBezTo>
                    <a:pt x="42" y="170"/>
                    <a:pt x="50" y="170"/>
                    <a:pt x="58" y="169"/>
                  </a:cubicBezTo>
                  <a:cubicBezTo>
                    <a:pt x="70" y="167"/>
                    <a:pt x="80" y="167"/>
                    <a:pt x="92" y="171"/>
                  </a:cubicBezTo>
                  <a:cubicBezTo>
                    <a:pt x="98" y="170"/>
                    <a:pt x="104" y="170"/>
                    <a:pt x="110" y="169"/>
                  </a:cubicBezTo>
                  <a:cubicBezTo>
                    <a:pt x="114" y="168"/>
                    <a:pt x="122" y="165"/>
                    <a:pt x="122" y="165"/>
                  </a:cubicBezTo>
                  <a:cubicBezTo>
                    <a:pt x="124" y="158"/>
                    <a:pt x="123" y="147"/>
                    <a:pt x="128" y="141"/>
                  </a:cubicBezTo>
                  <a:cubicBezTo>
                    <a:pt x="132" y="136"/>
                    <a:pt x="146" y="133"/>
                    <a:pt x="146" y="133"/>
                  </a:cubicBezTo>
                  <a:cubicBezTo>
                    <a:pt x="142" y="105"/>
                    <a:pt x="143" y="111"/>
                    <a:pt x="110" y="109"/>
                  </a:cubicBezTo>
                  <a:cubicBezTo>
                    <a:pt x="102" y="97"/>
                    <a:pt x="103" y="88"/>
                    <a:pt x="88" y="83"/>
                  </a:cubicBezTo>
                  <a:cubicBezTo>
                    <a:pt x="85" y="79"/>
                    <a:pt x="86" y="72"/>
                    <a:pt x="82" y="69"/>
                  </a:cubicBezTo>
                  <a:cubicBezTo>
                    <a:pt x="77" y="65"/>
                    <a:pt x="69" y="65"/>
                    <a:pt x="64" y="61"/>
                  </a:cubicBezTo>
                  <a:cubicBezTo>
                    <a:pt x="52" y="43"/>
                    <a:pt x="67" y="47"/>
                    <a:pt x="86" y="45"/>
                  </a:cubicBezTo>
                  <a:cubicBezTo>
                    <a:pt x="93" y="25"/>
                    <a:pt x="83" y="29"/>
                    <a:pt x="64" y="31"/>
                  </a:cubicBezTo>
                  <a:cubicBezTo>
                    <a:pt x="62" y="25"/>
                    <a:pt x="70" y="13"/>
                    <a:pt x="70" y="13"/>
                  </a:cubicBezTo>
                  <a:cubicBezTo>
                    <a:pt x="64" y="4"/>
                    <a:pt x="56" y="3"/>
                    <a:pt x="46" y="1"/>
                  </a:cubicBezTo>
                  <a:cubicBezTo>
                    <a:pt x="35" y="3"/>
                    <a:pt x="34" y="0"/>
                    <a:pt x="30" y="9"/>
                  </a:cubicBezTo>
                  <a:cubicBezTo>
                    <a:pt x="25" y="21"/>
                    <a:pt x="29" y="24"/>
                    <a:pt x="24" y="19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1" name="Freeform 36"/>
            <p:cNvSpPr>
              <a:spLocks noChangeArrowheads="1"/>
            </p:cNvSpPr>
            <p:nvPr/>
          </p:nvSpPr>
          <p:spPr bwMode="auto">
            <a:xfrm>
              <a:off x="4657682" y="1618078"/>
              <a:ext cx="112758" cy="103806"/>
            </a:xfrm>
            <a:custGeom>
              <a:avLst/>
              <a:gdLst>
                <a:gd name="T0" fmla="*/ 71087 w 92"/>
                <a:gd name="T1" fmla="*/ 6770 h 92"/>
                <a:gd name="T2" fmla="*/ 100502 w 92"/>
                <a:gd name="T3" fmla="*/ 9027 h 92"/>
                <a:gd name="T4" fmla="*/ 112758 w 92"/>
                <a:gd name="T5" fmla="*/ 29336 h 92"/>
                <a:gd name="T6" fmla="*/ 95599 w 92"/>
                <a:gd name="T7" fmla="*/ 54160 h 92"/>
                <a:gd name="T8" fmla="*/ 56379 w 92"/>
                <a:gd name="T9" fmla="*/ 85753 h 92"/>
                <a:gd name="T10" fmla="*/ 22061 w 92"/>
                <a:gd name="T11" fmla="*/ 103806 h 92"/>
                <a:gd name="T12" fmla="*/ 9805 w 92"/>
                <a:gd name="T13" fmla="*/ 81239 h 92"/>
                <a:gd name="T14" fmla="*/ 24513 w 92"/>
                <a:gd name="T15" fmla="*/ 72213 h 92"/>
                <a:gd name="T16" fmla="*/ 17159 w 92"/>
                <a:gd name="T17" fmla="*/ 51903 h 92"/>
                <a:gd name="T18" fmla="*/ 49025 w 92"/>
                <a:gd name="T19" fmla="*/ 31593 h 92"/>
                <a:gd name="T20" fmla="*/ 71087 w 92"/>
                <a:gd name="T21" fmla="*/ 6770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2"/>
                <a:gd name="T34" fmla="*/ 0 h 92"/>
                <a:gd name="T35" fmla="*/ 92 w 92"/>
                <a:gd name="T36" fmla="*/ 92 h 9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2" h="92">
                  <a:moveTo>
                    <a:pt x="58" y="6"/>
                  </a:moveTo>
                  <a:cubicBezTo>
                    <a:pt x="67" y="0"/>
                    <a:pt x="73" y="2"/>
                    <a:pt x="82" y="8"/>
                  </a:cubicBezTo>
                  <a:cubicBezTo>
                    <a:pt x="91" y="22"/>
                    <a:pt x="88" y="15"/>
                    <a:pt x="92" y="26"/>
                  </a:cubicBezTo>
                  <a:cubicBezTo>
                    <a:pt x="89" y="36"/>
                    <a:pt x="82" y="37"/>
                    <a:pt x="78" y="48"/>
                  </a:cubicBezTo>
                  <a:cubicBezTo>
                    <a:pt x="85" y="69"/>
                    <a:pt x="60" y="71"/>
                    <a:pt x="46" y="76"/>
                  </a:cubicBezTo>
                  <a:cubicBezTo>
                    <a:pt x="40" y="86"/>
                    <a:pt x="28" y="86"/>
                    <a:pt x="18" y="92"/>
                  </a:cubicBezTo>
                  <a:cubicBezTo>
                    <a:pt x="9" y="90"/>
                    <a:pt x="0" y="84"/>
                    <a:pt x="8" y="72"/>
                  </a:cubicBezTo>
                  <a:cubicBezTo>
                    <a:pt x="11" y="68"/>
                    <a:pt x="20" y="64"/>
                    <a:pt x="20" y="64"/>
                  </a:cubicBezTo>
                  <a:cubicBezTo>
                    <a:pt x="23" y="55"/>
                    <a:pt x="21" y="53"/>
                    <a:pt x="14" y="46"/>
                  </a:cubicBezTo>
                  <a:cubicBezTo>
                    <a:pt x="18" y="30"/>
                    <a:pt x="28" y="36"/>
                    <a:pt x="40" y="28"/>
                  </a:cubicBezTo>
                  <a:cubicBezTo>
                    <a:pt x="56" y="17"/>
                    <a:pt x="50" y="24"/>
                    <a:pt x="58" y="6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2" name="Freeform 37"/>
            <p:cNvSpPr>
              <a:spLocks noChangeArrowheads="1"/>
            </p:cNvSpPr>
            <p:nvPr/>
          </p:nvSpPr>
          <p:spPr bwMode="auto">
            <a:xfrm>
              <a:off x="7425253" y="3351946"/>
              <a:ext cx="777889" cy="750964"/>
            </a:xfrm>
            <a:custGeom>
              <a:avLst/>
              <a:gdLst>
                <a:gd name="T0" fmla="*/ 260525 w 633"/>
                <a:gd name="T1" fmla="*/ 12516 h 660"/>
                <a:gd name="T2" fmla="*/ 216285 w 633"/>
                <a:gd name="T3" fmla="*/ 21619 h 660"/>
                <a:gd name="T4" fmla="*/ 176961 w 633"/>
                <a:gd name="T5" fmla="*/ 58029 h 660"/>
                <a:gd name="T6" fmla="*/ 127805 w 633"/>
                <a:gd name="T7" fmla="*/ 67132 h 660"/>
                <a:gd name="T8" fmla="*/ 103227 w 633"/>
                <a:gd name="T9" fmla="*/ 85337 h 660"/>
                <a:gd name="T10" fmla="*/ 83565 w 633"/>
                <a:gd name="T11" fmla="*/ 130850 h 660"/>
                <a:gd name="T12" fmla="*/ 44240 w 633"/>
                <a:gd name="T13" fmla="*/ 190017 h 660"/>
                <a:gd name="T14" fmla="*/ 0 w 633"/>
                <a:gd name="T15" fmla="*/ 203671 h 660"/>
                <a:gd name="T16" fmla="*/ 88480 w 633"/>
                <a:gd name="T17" fmla="*/ 367517 h 660"/>
                <a:gd name="T18" fmla="*/ 147467 w 633"/>
                <a:gd name="T19" fmla="*/ 485851 h 660"/>
                <a:gd name="T20" fmla="*/ 176961 w 633"/>
                <a:gd name="T21" fmla="*/ 504056 h 660"/>
                <a:gd name="T22" fmla="*/ 206454 w 633"/>
                <a:gd name="T23" fmla="*/ 513159 h 660"/>
                <a:gd name="T24" fmla="*/ 280188 w 633"/>
                <a:gd name="T25" fmla="*/ 490402 h 660"/>
                <a:gd name="T26" fmla="*/ 309681 w 633"/>
                <a:gd name="T27" fmla="*/ 481300 h 660"/>
                <a:gd name="T28" fmla="*/ 368668 w 633"/>
                <a:gd name="T29" fmla="*/ 513159 h 660"/>
                <a:gd name="T30" fmla="*/ 398161 w 633"/>
                <a:gd name="T31" fmla="*/ 599633 h 660"/>
                <a:gd name="T32" fmla="*/ 412908 w 633"/>
                <a:gd name="T33" fmla="*/ 595082 h 660"/>
                <a:gd name="T34" fmla="*/ 422739 w 633"/>
                <a:gd name="T35" fmla="*/ 581428 h 660"/>
                <a:gd name="T36" fmla="*/ 452232 w 633"/>
                <a:gd name="T37" fmla="*/ 622390 h 660"/>
                <a:gd name="T38" fmla="*/ 496473 w 633"/>
                <a:gd name="T39" fmla="*/ 649698 h 660"/>
                <a:gd name="T40" fmla="*/ 535797 w 633"/>
                <a:gd name="T41" fmla="*/ 686108 h 660"/>
                <a:gd name="T42" fmla="*/ 545628 w 633"/>
                <a:gd name="T43" fmla="*/ 699762 h 660"/>
                <a:gd name="T44" fmla="*/ 560375 w 633"/>
                <a:gd name="T45" fmla="*/ 708865 h 660"/>
                <a:gd name="T46" fmla="*/ 594784 w 633"/>
                <a:gd name="T47" fmla="*/ 745275 h 660"/>
                <a:gd name="T48" fmla="*/ 604615 w 633"/>
                <a:gd name="T49" fmla="*/ 717967 h 660"/>
                <a:gd name="T50" fmla="*/ 663602 w 633"/>
                <a:gd name="T51" fmla="*/ 749826 h 660"/>
                <a:gd name="T52" fmla="*/ 722589 w 633"/>
                <a:gd name="T53" fmla="*/ 745275 h 660"/>
                <a:gd name="T54" fmla="*/ 756998 w 633"/>
                <a:gd name="T55" fmla="*/ 604185 h 660"/>
                <a:gd name="T56" fmla="*/ 776660 w 633"/>
                <a:gd name="T57" fmla="*/ 526813 h 660"/>
                <a:gd name="T58" fmla="*/ 761913 w 633"/>
                <a:gd name="T59" fmla="*/ 417581 h 660"/>
                <a:gd name="T60" fmla="*/ 658686 w 633"/>
                <a:gd name="T61" fmla="*/ 308350 h 660"/>
                <a:gd name="T62" fmla="*/ 648855 w 633"/>
                <a:gd name="T63" fmla="*/ 267389 h 660"/>
                <a:gd name="T64" fmla="*/ 565291 w 633"/>
                <a:gd name="T65" fmla="*/ 203671 h 660"/>
                <a:gd name="T66" fmla="*/ 580037 w 633"/>
                <a:gd name="T67" fmla="*/ 176363 h 660"/>
                <a:gd name="T68" fmla="*/ 560375 w 633"/>
                <a:gd name="T69" fmla="*/ 149055 h 660"/>
                <a:gd name="T70" fmla="*/ 511219 w 633"/>
                <a:gd name="T71" fmla="*/ 89888 h 660"/>
                <a:gd name="T72" fmla="*/ 481726 w 633"/>
                <a:gd name="T73" fmla="*/ 35273 h 660"/>
                <a:gd name="T74" fmla="*/ 476810 w 633"/>
                <a:gd name="T75" fmla="*/ 21619 h 660"/>
                <a:gd name="T76" fmla="*/ 447317 w 633"/>
                <a:gd name="T77" fmla="*/ 171811 h 660"/>
                <a:gd name="T78" fmla="*/ 398161 w 633"/>
                <a:gd name="T79" fmla="*/ 130850 h 660"/>
                <a:gd name="T80" fmla="*/ 358837 w 633"/>
                <a:gd name="T81" fmla="*/ 126298 h 660"/>
                <a:gd name="T82" fmla="*/ 334259 w 633"/>
                <a:gd name="T83" fmla="*/ 98991 h 660"/>
                <a:gd name="T84" fmla="*/ 324428 w 633"/>
                <a:gd name="T85" fmla="*/ 71683 h 660"/>
                <a:gd name="T86" fmla="*/ 339174 w 633"/>
                <a:gd name="T87" fmla="*/ 62580 h 660"/>
                <a:gd name="T88" fmla="*/ 294934 w 633"/>
                <a:gd name="T89" fmla="*/ 21619 h 660"/>
                <a:gd name="T90" fmla="*/ 265441 w 633"/>
                <a:gd name="T91" fmla="*/ 12516 h 660"/>
                <a:gd name="T92" fmla="*/ 250694 w 633"/>
                <a:gd name="T93" fmla="*/ 7965 h 660"/>
                <a:gd name="T94" fmla="*/ 260525 w 633"/>
                <a:gd name="T95" fmla="*/ 12516 h 6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33"/>
                <a:gd name="T145" fmla="*/ 0 h 660"/>
                <a:gd name="T146" fmla="*/ 633 w 633"/>
                <a:gd name="T147" fmla="*/ 660 h 6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33" h="660">
                  <a:moveTo>
                    <a:pt x="212" y="11"/>
                  </a:moveTo>
                  <a:cubicBezTo>
                    <a:pt x="195" y="0"/>
                    <a:pt x="187" y="2"/>
                    <a:pt x="176" y="19"/>
                  </a:cubicBezTo>
                  <a:cubicBezTo>
                    <a:pt x="171" y="61"/>
                    <a:pt x="181" y="88"/>
                    <a:pt x="144" y="51"/>
                  </a:cubicBezTo>
                  <a:cubicBezTo>
                    <a:pt x="131" y="53"/>
                    <a:pt x="115" y="51"/>
                    <a:pt x="104" y="59"/>
                  </a:cubicBezTo>
                  <a:cubicBezTo>
                    <a:pt x="78" y="80"/>
                    <a:pt x="114" y="65"/>
                    <a:pt x="84" y="75"/>
                  </a:cubicBezTo>
                  <a:cubicBezTo>
                    <a:pt x="78" y="94"/>
                    <a:pt x="92" y="107"/>
                    <a:pt x="68" y="115"/>
                  </a:cubicBezTo>
                  <a:cubicBezTo>
                    <a:pt x="55" y="135"/>
                    <a:pt x="59" y="159"/>
                    <a:pt x="36" y="167"/>
                  </a:cubicBezTo>
                  <a:cubicBezTo>
                    <a:pt x="16" y="163"/>
                    <a:pt x="7" y="158"/>
                    <a:pt x="0" y="179"/>
                  </a:cubicBezTo>
                  <a:cubicBezTo>
                    <a:pt x="9" y="232"/>
                    <a:pt x="43" y="279"/>
                    <a:pt x="72" y="323"/>
                  </a:cubicBezTo>
                  <a:cubicBezTo>
                    <a:pt x="82" y="371"/>
                    <a:pt x="85" y="392"/>
                    <a:pt x="120" y="427"/>
                  </a:cubicBezTo>
                  <a:cubicBezTo>
                    <a:pt x="127" y="434"/>
                    <a:pt x="136" y="438"/>
                    <a:pt x="144" y="443"/>
                  </a:cubicBezTo>
                  <a:cubicBezTo>
                    <a:pt x="151" y="448"/>
                    <a:pt x="168" y="451"/>
                    <a:pt x="168" y="451"/>
                  </a:cubicBezTo>
                  <a:cubicBezTo>
                    <a:pt x="188" y="444"/>
                    <a:pt x="208" y="438"/>
                    <a:pt x="228" y="431"/>
                  </a:cubicBezTo>
                  <a:cubicBezTo>
                    <a:pt x="236" y="428"/>
                    <a:pt x="252" y="423"/>
                    <a:pt x="252" y="423"/>
                  </a:cubicBezTo>
                  <a:cubicBezTo>
                    <a:pt x="271" y="429"/>
                    <a:pt x="281" y="445"/>
                    <a:pt x="300" y="451"/>
                  </a:cubicBezTo>
                  <a:cubicBezTo>
                    <a:pt x="320" y="471"/>
                    <a:pt x="315" y="500"/>
                    <a:pt x="324" y="527"/>
                  </a:cubicBezTo>
                  <a:cubicBezTo>
                    <a:pt x="328" y="526"/>
                    <a:pt x="333" y="526"/>
                    <a:pt x="336" y="523"/>
                  </a:cubicBezTo>
                  <a:cubicBezTo>
                    <a:pt x="340" y="520"/>
                    <a:pt x="339" y="511"/>
                    <a:pt x="344" y="511"/>
                  </a:cubicBezTo>
                  <a:cubicBezTo>
                    <a:pt x="358" y="511"/>
                    <a:pt x="362" y="541"/>
                    <a:pt x="368" y="547"/>
                  </a:cubicBezTo>
                  <a:cubicBezTo>
                    <a:pt x="378" y="557"/>
                    <a:pt x="392" y="563"/>
                    <a:pt x="404" y="571"/>
                  </a:cubicBezTo>
                  <a:cubicBezTo>
                    <a:pt x="418" y="580"/>
                    <a:pt x="422" y="594"/>
                    <a:pt x="436" y="603"/>
                  </a:cubicBezTo>
                  <a:cubicBezTo>
                    <a:pt x="439" y="607"/>
                    <a:pt x="441" y="612"/>
                    <a:pt x="444" y="615"/>
                  </a:cubicBezTo>
                  <a:cubicBezTo>
                    <a:pt x="447" y="618"/>
                    <a:pt x="453" y="619"/>
                    <a:pt x="456" y="623"/>
                  </a:cubicBezTo>
                  <a:cubicBezTo>
                    <a:pt x="489" y="660"/>
                    <a:pt x="457" y="637"/>
                    <a:pt x="484" y="655"/>
                  </a:cubicBezTo>
                  <a:cubicBezTo>
                    <a:pt x="487" y="647"/>
                    <a:pt x="485" y="626"/>
                    <a:pt x="492" y="631"/>
                  </a:cubicBezTo>
                  <a:cubicBezTo>
                    <a:pt x="509" y="642"/>
                    <a:pt x="522" y="653"/>
                    <a:pt x="540" y="659"/>
                  </a:cubicBezTo>
                  <a:cubicBezTo>
                    <a:pt x="557" y="642"/>
                    <a:pt x="567" y="648"/>
                    <a:pt x="588" y="655"/>
                  </a:cubicBezTo>
                  <a:cubicBezTo>
                    <a:pt x="611" y="621"/>
                    <a:pt x="573" y="560"/>
                    <a:pt x="616" y="531"/>
                  </a:cubicBezTo>
                  <a:cubicBezTo>
                    <a:pt x="632" y="507"/>
                    <a:pt x="629" y="496"/>
                    <a:pt x="632" y="463"/>
                  </a:cubicBezTo>
                  <a:cubicBezTo>
                    <a:pt x="630" y="440"/>
                    <a:pt x="633" y="390"/>
                    <a:pt x="620" y="367"/>
                  </a:cubicBezTo>
                  <a:cubicBezTo>
                    <a:pt x="600" y="332"/>
                    <a:pt x="565" y="300"/>
                    <a:pt x="536" y="271"/>
                  </a:cubicBezTo>
                  <a:cubicBezTo>
                    <a:pt x="532" y="259"/>
                    <a:pt x="532" y="247"/>
                    <a:pt x="528" y="235"/>
                  </a:cubicBezTo>
                  <a:cubicBezTo>
                    <a:pt x="525" y="225"/>
                    <a:pt x="474" y="188"/>
                    <a:pt x="460" y="179"/>
                  </a:cubicBezTo>
                  <a:cubicBezTo>
                    <a:pt x="463" y="171"/>
                    <a:pt x="471" y="164"/>
                    <a:pt x="472" y="155"/>
                  </a:cubicBezTo>
                  <a:cubicBezTo>
                    <a:pt x="474" y="144"/>
                    <a:pt x="461" y="137"/>
                    <a:pt x="456" y="131"/>
                  </a:cubicBezTo>
                  <a:cubicBezTo>
                    <a:pt x="435" y="106"/>
                    <a:pt x="451" y="88"/>
                    <a:pt x="416" y="79"/>
                  </a:cubicBezTo>
                  <a:cubicBezTo>
                    <a:pt x="395" y="48"/>
                    <a:pt x="403" y="64"/>
                    <a:pt x="392" y="31"/>
                  </a:cubicBezTo>
                  <a:cubicBezTo>
                    <a:pt x="391" y="27"/>
                    <a:pt x="388" y="19"/>
                    <a:pt x="388" y="19"/>
                  </a:cubicBezTo>
                  <a:cubicBezTo>
                    <a:pt x="362" y="58"/>
                    <a:pt x="379" y="107"/>
                    <a:pt x="364" y="151"/>
                  </a:cubicBezTo>
                  <a:cubicBezTo>
                    <a:pt x="344" y="144"/>
                    <a:pt x="344" y="120"/>
                    <a:pt x="324" y="115"/>
                  </a:cubicBezTo>
                  <a:cubicBezTo>
                    <a:pt x="314" y="112"/>
                    <a:pt x="303" y="112"/>
                    <a:pt x="292" y="111"/>
                  </a:cubicBezTo>
                  <a:cubicBezTo>
                    <a:pt x="284" y="103"/>
                    <a:pt x="276" y="97"/>
                    <a:pt x="272" y="87"/>
                  </a:cubicBezTo>
                  <a:cubicBezTo>
                    <a:pt x="269" y="79"/>
                    <a:pt x="264" y="63"/>
                    <a:pt x="264" y="63"/>
                  </a:cubicBezTo>
                  <a:cubicBezTo>
                    <a:pt x="268" y="60"/>
                    <a:pt x="273" y="58"/>
                    <a:pt x="276" y="55"/>
                  </a:cubicBezTo>
                  <a:cubicBezTo>
                    <a:pt x="300" y="31"/>
                    <a:pt x="256" y="24"/>
                    <a:pt x="240" y="19"/>
                  </a:cubicBezTo>
                  <a:cubicBezTo>
                    <a:pt x="232" y="16"/>
                    <a:pt x="224" y="14"/>
                    <a:pt x="216" y="11"/>
                  </a:cubicBezTo>
                  <a:cubicBezTo>
                    <a:pt x="212" y="10"/>
                    <a:pt x="200" y="5"/>
                    <a:pt x="204" y="7"/>
                  </a:cubicBezTo>
                  <a:cubicBezTo>
                    <a:pt x="207" y="8"/>
                    <a:pt x="209" y="10"/>
                    <a:pt x="212" y="11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3" name="Freeform 38"/>
            <p:cNvSpPr>
              <a:spLocks noChangeArrowheads="1"/>
            </p:cNvSpPr>
            <p:nvPr/>
          </p:nvSpPr>
          <p:spPr bwMode="auto">
            <a:xfrm>
              <a:off x="7666469" y="2956188"/>
              <a:ext cx="523826" cy="317903"/>
            </a:xfrm>
            <a:custGeom>
              <a:avLst/>
              <a:gdLst>
                <a:gd name="T0" fmla="*/ 103290 w 426"/>
                <a:gd name="T1" fmla="*/ 68122 h 280"/>
                <a:gd name="T2" fmla="*/ 83615 w 426"/>
                <a:gd name="T3" fmla="*/ 40873 h 280"/>
                <a:gd name="T4" fmla="*/ 78697 w 426"/>
                <a:gd name="T5" fmla="*/ 18166 h 280"/>
                <a:gd name="T6" fmla="*/ 63941 w 426"/>
                <a:gd name="T7" fmla="*/ 13624 h 280"/>
                <a:gd name="T8" fmla="*/ 19674 w 426"/>
                <a:gd name="T9" fmla="*/ 18166 h 280"/>
                <a:gd name="T10" fmla="*/ 54104 w 426"/>
                <a:gd name="T11" fmla="*/ 45415 h 280"/>
                <a:gd name="T12" fmla="*/ 59023 w 426"/>
                <a:gd name="T13" fmla="*/ 59039 h 280"/>
                <a:gd name="T14" fmla="*/ 29511 w 426"/>
                <a:gd name="T15" fmla="*/ 77205 h 280"/>
                <a:gd name="T16" fmla="*/ 108208 w 426"/>
                <a:gd name="T17" fmla="*/ 104454 h 280"/>
                <a:gd name="T18" fmla="*/ 152475 w 426"/>
                <a:gd name="T19" fmla="*/ 127161 h 280"/>
                <a:gd name="T20" fmla="*/ 157394 w 426"/>
                <a:gd name="T21" fmla="*/ 140786 h 280"/>
                <a:gd name="T22" fmla="*/ 172149 w 426"/>
                <a:gd name="T23" fmla="*/ 149869 h 280"/>
                <a:gd name="T24" fmla="*/ 181986 w 426"/>
                <a:gd name="T25" fmla="*/ 177117 h 280"/>
                <a:gd name="T26" fmla="*/ 162312 w 426"/>
                <a:gd name="T27" fmla="*/ 222532 h 280"/>
                <a:gd name="T28" fmla="*/ 221335 w 426"/>
                <a:gd name="T29" fmla="*/ 213449 h 280"/>
                <a:gd name="T30" fmla="*/ 236091 w 426"/>
                <a:gd name="T31" fmla="*/ 245239 h 280"/>
                <a:gd name="T32" fmla="*/ 265602 w 426"/>
                <a:gd name="T33" fmla="*/ 254322 h 280"/>
                <a:gd name="T34" fmla="*/ 280358 w 426"/>
                <a:gd name="T35" fmla="*/ 258864 h 280"/>
                <a:gd name="T36" fmla="*/ 309869 w 426"/>
                <a:gd name="T37" fmla="*/ 254322 h 280"/>
                <a:gd name="T38" fmla="*/ 339380 w 426"/>
                <a:gd name="T39" fmla="*/ 222532 h 280"/>
                <a:gd name="T40" fmla="*/ 413159 w 426"/>
                <a:gd name="T41" fmla="*/ 286113 h 280"/>
                <a:gd name="T42" fmla="*/ 447588 w 426"/>
                <a:gd name="T43" fmla="*/ 317903 h 280"/>
                <a:gd name="T44" fmla="*/ 442670 w 426"/>
                <a:gd name="T45" fmla="*/ 254322 h 280"/>
                <a:gd name="T46" fmla="*/ 413159 w 426"/>
                <a:gd name="T47" fmla="*/ 227074 h 280"/>
                <a:gd name="T48" fmla="*/ 457426 w 426"/>
                <a:gd name="T49" fmla="*/ 190742 h 280"/>
                <a:gd name="T50" fmla="*/ 501693 w 426"/>
                <a:gd name="T51" fmla="*/ 177117 h 280"/>
                <a:gd name="T52" fmla="*/ 516448 w 426"/>
                <a:gd name="T53" fmla="*/ 172576 h 280"/>
                <a:gd name="T54" fmla="*/ 521367 w 426"/>
                <a:gd name="T55" fmla="*/ 158952 h 280"/>
                <a:gd name="T56" fmla="*/ 437751 w 426"/>
                <a:gd name="T57" fmla="*/ 168034 h 280"/>
                <a:gd name="T58" fmla="*/ 373810 w 426"/>
                <a:gd name="T59" fmla="*/ 158952 h 280"/>
                <a:gd name="T60" fmla="*/ 368892 w 426"/>
                <a:gd name="T61" fmla="*/ 145327 h 280"/>
                <a:gd name="T62" fmla="*/ 359054 w 426"/>
                <a:gd name="T63" fmla="*/ 131703 h 280"/>
                <a:gd name="T64" fmla="*/ 270520 w 426"/>
                <a:gd name="T65" fmla="*/ 90829 h 280"/>
                <a:gd name="T66" fmla="*/ 196742 w 426"/>
                <a:gd name="T67" fmla="*/ 68122 h 280"/>
                <a:gd name="T68" fmla="*/ 167231 w 426"/>
                <a:gd name="T69" fmla="*/ 59039 h 280"/>
                <a:gd name="T70" fmla="*/ 98371 w 426"/>
                <a:gd name="T71" fmla="*/ 59039 h 280"/>
                <a:gd name="T72" fmla="*/ 83615 w 426"/>
                <a:gd name="T73" fmla="*/ 36332 h 280"/>
                <a:gd name="T74" fmla="*/ 83615 w 426"/>
                <a:gd name="T75" fmla="*/ 0 h 28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26"/>
                <a:gd name="T115" fmla="*/ 0 h 280"/>
                <a:gd name="T116" fmla="*/ 426 w 426"/>
                <a:gd name="T117" fmla="*/ 280 h 28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26" h="280">
                  <a:moveTo>
                    <a:pt x="84" y="60"/>
                  </a:moveTo>
                  <a:cubicBezTo>
                    <a:pt x="79" y="52"/>
                    <a:pt x="70" y="45"/>
                    <a:pt x="68" y="36"/>
                  </a:cubicBezTo>
                  <a:cubicBezTo>
                    <a:pt x="67" y="29"/>
                    <a:pt x="68" y="22"/>
                    <a:pt x="64" y="16"/>
                  </a:cubicBezTo>
                  <a:cubicBezTo>
                    <a:pt x="62" y="12"/>
                    <a:pt x="56" y="13"/>
                    <a:pt x="52" y="12"/>
                  </a:cubicBezTo>
                  <a:cubicBezTo>
                    <a:pt x="40" y="13"/>
                    <a:pt x="27" y="11"/>
                    <a:pt x="16" y="16"/>
                  </a:cubicBezTo>
                  <a:cubicBezTo>
                    <a:pt x="0" y="24"/>
                    <a:pt x="43" y="40"/>
                    <a:pt x="44" y="40"/>
                  </a:cubicBezTo>
                  <a:cubicBezTo>
                    <a:pt x="45" y="44"/>
                    <a:pt x="50" y="49"/>
                    <a:pt x="48" y="52"/>
                  </a:cubicBezTo>
                  <a:cubicBezTo>
                    <a:pt x="42" y="60"/>
                    <a:pt x="24" y="68"/>
                    <a:pt x="24" y="68"/>
                  </a:cubicBezTo>
                  <a:cubicBezTo>
                    <a:pt x="38" y="88"/>
                    <a:pt x="65" y="89"/>
                    <a:pt x="88" y="92"/>
                  </a:cubicBezTo>
                  <a:cubicBezTo>
                    <a:pt x="101" y="96"/>
                    <a:pt x="124" y="112"/>
                    <a:pt x="124" y="112"/>
                  </a:cubicBezTo>
                  <a:cubicBezTo>
                    <a:pt x="125" y="116"/>
                    <a:pt x="125" y="121"/>
                    <a:pt x="128" y="124"/>
                  </a:cubicBezTo>
                  <a:cubicBezTo>
                    <a:pt x="131" y="128"/>
                    <a:pt x="137" y="128"/>
                    <a:pt x="140" y="132"/>
                  </a:cubicBezTo>
                  <a:cubicBezTo>
                    <a:pt x="144" y="139"/>
                    <a:pt x="148" y="156"/>
                    <a:pt x="148" y="156"/>
                  </a:cubicBezTo>
                  <a:cubicBezTo>
                    <a:pt x="144" y="171"/>
                    <a:pt x="137" y="181"/>
                    <a:pt x="132" y="196"/>
                  </a:cubicBezTo>
                  <a:cubicBezTo>
                    <a:pt x="151" y="209"/>
                    <a:pt x="167" y="207"/>
                    <a:pt x="180" y="188"/>
                  </a:cubicBezTo>
                  <a:cubicBezTo>
                    <a:pt x="182" y="196"/>
                    <a:pt x="184" y="211"/>
                    <a:pt x="192" y="216"/>
                  </a:cubicBezTo>
                  <a:cubicBezTo>
                    <a:pt x="199" y="220"/>
                    <a:pt x="208" y="221"/>
                    <a:pt x="216" y="224"/>
                  </a:cubicBezTo>
                  <a:cubicBezTo>
                    <a:pt x="220" y="225"/>
                    <a:pt x="228" y="228"/>
                    <a:pt x="228" y="228"/>
                  </a:cubicBezTo>
                  <a:cubicBezTo>
                    <a:pt x="236" y="227"/>
                    <a:pt x="245" y="228"/>
                    <a:pt x="252" y="224"/>
                  </a:cubicBezTo>
                  <a:cubicBezTo>
                    <a:pt x="269" y="216"/>
                    <a:pt x="252" y="204"/>
                    <a:pt x="276" y="196"/>
                  </a:cubicBezTo>
                  <a:cubicBezTo>
                    <a:pt x="296" y="209"/>
                    <a:pt x="322" y="231"/>
                    <a:pt x="336" y="252"/>
                  </a:cubicBezTo>
                  <a:cubicBezTo>
                    <a:pt x="354" y="280"/>
                    <a:pt x="343" y="273"/>
                    <a:pt x="364" y="280"/>
                  </a:cubicBezTo>
                  <a:cubicBezTo>
                    <a:pt x="376" y="262"/>
                    <a:pt x="375" y="241"/>
                    <a:pt x="360" y="224"/>
                  </a:cubicBezTo>
                  <a:cubicBezTo>
                    <a:pt x="352" y="216"/>
                    <a:pt x="336" y="200"/>
                    <a:pt x="336" y="200"/>
                  </a:cubicBezTo>
                  <a:cubicBezTo>
                    <a:pt x="323" y="162"/>
                    <a:pt x="322" y="174"/>
                    <a:pt x="372" y="168"/>
                  </a:cubicBezTo>
                  <a:cubicBezTo>
                    <a:pt x="384" y="164"/>
                    <a:pt x="396" y="160"/>
                    <a:pt x="408" y="156"/>
                  </a:cubicBezTo>
                  <a:cubicBezTo>
                    <a:pt x="412" y="155"/>
                    <a:pt x="420" y="152"/>
                    <a:pt x="420" y="152"/>
                  </a:cubicBezTo>
                  <a:cubicBezTo>
                    <a:pt x="421" y="148"/>
                    <a:pt x="426" y="144"/>
                    <a:pt x="424" y="140"/>
                  </a:cubicBezTo>
                  <a:cubicBezTo>
                    <a:pt x="420" y="131"/>
                    <a:pt x="365" y="146"/>
                    <a:pt x="356" y="148"/>
                  </a:cubicBezTo>
                  <a:cubicBezTo>
                    <a:pt x="339" y="146"/>
                    <a:pt x="316" y="152"/>
                    <a:pt x="304" y="140"/>
                  </a:cubicBezTo>
                  <a:cubicBezTo>
                    <a:pt x="301" y="137"/>
                    <a:pt x="302" y="132"/>
                    <a:pt x="300" y="128"/>
                  </a:cubicBezTo>
                  <a:cubicBezTo>
                    <a:pt x="298" y="124"/>
                    <a:pt x="296" y="119"/>
                    <a:pt x="292" y="116"/>
                  </a:cubicBezTo>
                  <a:cubicBezTo>
                    <a:pt x="272" y="98"/>
                    <a:pt x="244" y="91"/>
                    <a:pt x="220" y="80"/>
                  </a:cubicBezTo>
                  <a:cubicBezTo>
                    <a:pt x="201" y="72"/>
                    <a:pt x="180" y="67"/>
                    <a:pt x="160" y="60"/>
                  </a:cubicBezTo>
                  <a:cubicBezTo>
                    <a:pt x="152" y="57"/>
                    <a:pt x="136" y="52"/>
                    <a:pt x="136" y="52"/>
                  </a:cubicBezTo>
                  <a:cubicBezTo>
                    <a:pt x="113" y="55"/>
                    <a:pt x="98" y="64"/>
                    <a:pt x="80" y="52"/>
                  </a:cubicBezTo>
                  <a:cubicBezTo>
                    <a:pt x="70" y="38"/>
                    <a:pt x="74" y="44"/>
                    <a:pt x="68" y="32"/>
                  </a:cubicBezTo>
                  <a:lnTo>
                    <a:pt x="68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4" name="Freeform 39"/>
            <p:cNvSpPr>
              <a:spLocks noChangeArrowheads="1"/>
            </p:cNvSpPr>
            <p:nvPr/>
          </p:nvSpPr>
          <p:spPr bwMode="auto">
            <a:xfrm>
              <a:off x="8058982" y="4127239"/>
              <a:ext cx="74220" cy="87585"/>
            </a:xfrm>
            <a:custGeom>
              <a:avLst/>
              <a:gdLst>
                <a:gd name="T0" fmla="*/ 39584 w 60"/>
                <a:gd name="T1" fmla="*/ 20212 h 78"/>
                <a:gd name="T2" fmla="*/ 0 w 60"/>
                <a:gd name="T3" fmla="*/ 20212 h 78"/>
                <a:gd name="T4" fmla="*/ 24740 w 60"/>
                <a:gd name="T5" fmla="*/ 47161 h 78"/>
                <a:gd name="T6" fmla="*/ 34636 w 60"/>
                <a:gd name="T7" fmla="*/ 74110 h 78"/>
                <a:gd name="T8" fmla="*/ 39584 w 60"/>
                <a:gd name="T9" fmla="*/ 87585 h 78"/>
                <a:gd name="T10" fmla="*/ 74220 w 60"/>
                <a:gd name="T11" fmla="*/ 56144 h 78"/>
                <a:gd name="T12" fmla="*/ 39584 w 60"/>
                <a:gd name="T13" fmla="*/ 20212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0"/>
                <a:gd name="T22" fmla="*/ 0 h 78"/>
                <a:gd name="T23" fmla="*/ 60 w 60"/>
                <a:gd name="T24" fmla="*/ 78 h 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0" h="78">
                  <a:moveTo>
                    <a:pt x="32" y="18"/>
                  </a:moveTo>
                  <a:cubicBezTo>
                    <a:pt x="16" y="7"/>
                    <a:pt x="12" y="0"/>
                    <a:pt x="0" y="18"/>
                  </a:cubicBezTo>
                  <a:cubicBezTo>
                    <a:pt x="6" y="27"/>
                    <a:pt x="15" y="33"/>
                    <a:pt x="20" y="42"/>
                  </a:cubicBezTo>
                  <a:cubicBezTo>
                    <a:pt x="24" y="49"/>
                    <a:pt x="25" y="58"/>
                    <a:pt x="28" y="66"/>
                  </a:cubicBezTo>
                  <a:cubicBezTo>
                    <a:pt x="29" y="70"/>
                    <a:pt x="32" y="78"/>
                    <a:pt x="32" y="78"/>
                  </a:cubicBezTo>
                  <a:cubicBezTo>
                    <a:pt x="52" y="73"/>
                    <a:pt x="54" y="69"/>
                    <a:pt x="60" y="50"/>
                  </a:cubicBezTo>
                  <a:cubicBezTo>
                    <a:pt x="54" y="32"/>
                    <a:pt x="50" y="27"/>
                    <a:pt x="32" y="18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5" name="Freeform 40"/>
            <p:cNvSpPr>
              <a:spLocks noChangeArrowheads="1"/>
            </p:cNvSpPr>
            <p:nvPr/>
          </p:nvSpPr>
          <p:spPr bwMode="auto">
            <a:xfrm>
              <a:off x="8281644" y="3990995"/>
              <a:ext cx="269763" cy="128135"/>
            </a:xfrm>
            <a:custGeom>
              <a:avLst/>
              <a:gdLst>
                <a:gd name="T0" fmla="*/ 57894 w 219"/>
                <a:gd name="T1" fmla="*/ 82777 h 113"/>
                <a:gd name="T2" fmla="*/ 48040 w 219"/>
                <a:gd name="T3" fmla="*/ 69170 h 113"/>
                <a:gd name="T4" fmla="*/ 18477 w 219"/>
                <a:gd name="T5" fmla="*/ 78242 h 113"/>
                <a:gd name="T6" fmla="*/ 48040 w 219"/>
                <a:gd name="T7" fmla="*/ 128135 h 113"/>
                <a:gd name="T8" fmla="*/ 151511 w 219"/>
                <a:gd name="T9" fmla="*/ 100920 h 113"/>
                <a:gd name="T10" fmla="*/ 181074 w 219"/>
                <a:gd name="T11" fmla="*/ 82777 h 113"/>
                <a:gd name="T12" fmla="*/ 210637 w 219"/>
                <a:gd name="T13" fmla="*/ 73706 h 113"/>
                <a:gd name="T14" fmla="*/ 269763 w 219"/>
                <a:gd name="T15" fmla="*/ 21545 h 113"/>
                <a:gd name="T16" fmla="*/ 258677 w 219"/>
                <a:gd name="T17" fmla="*/ 0 h 113"/>
                <a:gd name="T18" fmla="*/ 220491 w 219"/>
                <a:gd name="T19" fmla="*/ 19277 h 113"/>
                <a:gd name="T20" fmla="*/ 131802 w 219"/>
                <a:gd name="T21" fmla="*/ 46491 h 113"/>
                <a:gd name="T22" fmla="*/ 102239 w 219"/>
                <a:gd name="T23" fmla="*/ 51027 h 113"/>
                <a:gd name="T24" fmla="*/ 72676 w 219"/>
                <a:gd name="T25" fmla="*/ 60099 h 113"/>
                <a:gd name="T26" fmla="*/ 57894 w 219"/>
                <a:gd name="T27" fmla="*/ 82777 h 11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9"/>
                <a:gd name="T43" fmla="*/ 0 h 113"/>
                <a:gd name="T44" fmla="*/ 219 w 219"/>
                <a:gd name="T45" fmla="*/ 113 h 11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9" h="113">
                  <a:moveTo>
                    <a:pt x="47" y="73"/>
                  </a:moveTo>
                  <a:cubicBezTo>
                    <a:pt x="44" y="69"/>
                    <a:pt x="44" y="62"/>
                    <a:pt x="39" y="61"/>
                  </a:cubicBezTo>
                  <a:cubicBezTo>
                    <a:pt x="31" y="60"/>
                    <a:pt x="15" y="69"/>
                    <a:pt x="15" y="69"/>
                  </a:cubicBezTo>
                  <a:cubicBezTo>
                    <a:pt x="0" y="91"/>
                    <a:pt x="20" y="101"/>
                    <a:pt x="39" y="113"/>
                  </a:cubicBezTo>
                  <a:cubicBezTo>
                    <a:pt x="67" y="107"/>
                    <a:pt x="96" y="98"/>
                    <a:pt x="123" y="89"/>
                  </a:cubicBezTo>
                  <a:cubicBezTo>
                    <a:pt x="132" y="86"/>
                    <a:pt x="139" y="78"/>
                    <a:pt x="147" y="73"/>
                  </a:cubicBezTo>
                  <a:cubicBezTo>
                    <a:pt x="154" y="68"/>
                    <a:pt x="171" y="65"/>
                    <a:pt x="171" y="65"/>
                  </a:cubicBezTo>
                  <a:cubicBezTo>
                    <a:pt x="186" y="50"/>
                    <a:pt x="207" y="36"/>
                    <a:pt x="219" y="19"/>
                  </a:cubicBezTo>
                  <a:cubicBezTo>
                    <a:pt x="215" y="16"/>
                    <a:pt x="215" y="0"/>
                    <a:pt x="210" y="0"/>
                  </a:cubicBezTo>
                  <a:cubicBezTo>
                    <a:pt x="205" y="0"/>
                    <a:pt x="183" y="15"/>
                    <a:pt x="179" y="17"/>
                  </a:cubicBezTo>
                  <a:cubicBezTo>
                    <a:pt x="159" y="26"/>
                    <a:pt x="129" y="37"/>
                    <a:pt x="107" y="41"/>
                  </a:cubicBezTo>
                  <a:cubicBezTo>
                    <a:pt x="99" y="42"/>
                    <a:pt x="91" y="43"/>
                    <a:pt x="83" y="45"/>
                  </a:cubicBezTo>
                  <a:cubicBezTo>
                    <a:pt x="75" y="47"/>
                    <a:pt x="59" y="53"/>
                    <a:pt x="59" y="53"/>
                  </a:cubicBezTo>
                  <a:cubicBezTo>
                    <a:pt x="49" y="67"/>
                    <a:pt x="53" y="61"/>
                    <a:pt x="47" y="73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6" name="Freeform 41"/>
            <p:cNvSpPr>
              <a:spLocks noChangeArrowheads="1"/>
            </p:cNvSpPr>
            <p:nvPr/>
          </p:nvSpPr>
          <p:spPr bwMode="auto">
            <a:xfrm>
              <a:off x="8561397" y="3914763"/>
              <a:ext cx="169851" cy="139487"/>
            </a:xfrm>
            <a:custGeom>
              <a:avLst/>
              <a:gdLst>
                <a:gd name="T0" fmla="*/ 14663 w 139"/>
                <a:gd name="T1" fmla="*/ 68600 h 122"/>
                <a:gd name="T2" fmla="*/ 9776 w 139"/>
                <a:gd name="T3" fmla="*/ 96040 h 122"/>
                <a:gd name="T4" fmla="*/ 0 w 139"/>
                <a:gd name="T5" fmla="*/ 123480 h 122"/>
                <a:gd name="T6" fmla="*/ 43990 w 139"/>
                <a:gd name="T7" fmla="*/ 132627 h 122"/>
                <a:gd name="T8" fmla="*/ 63541 w 139"/>
                <a:gd name="T9" fmla="*/ 109760 h 122"/>
                <a:gd name="T10" fmla="*/ 151522 w 139"/>
                <a:gd name="T11" fmla="*/ 77747 h 122"/>
                <a:gd name="T12" fmla="*/ 166185 w 139"/>
                <a:gd name="T13" fmla="*/ 50307 h 122"/>
                <a:gd name="T14" fmla="*/ 136858 w 139"/>
                <a:gd name="T15" fmla="*/ 32013 h 122"/>
                <a:gd name="T16" fmla="*/ 122195 w 139"/>
                <a:gd name="T17" fmla="*/ 22867 h 122"/>
                <a:gd name="T18" fmla="*/ 78205 w 139"/>
                <a:gd name="T19" fmla="*/ 13720 h 122"/>
                <a:gd name="T20" fmla="*/ 63541 w 139"/>
                <a:gd name="T21" fmla="*/ 41160 h 122"/>
                <a:gd name="T22" fmla="*/ 14663 w 139"/>
                <a:gd name="T23" fmla="*/ 68600 h 12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9"/>
                <a:gd name="T37" fmla="*/ 0 h 122"/>
                <a:gd name="T38" fmla="*/ 139 w 139"/>
                <a:gd name="T39" fmla="*/ 122 h 12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9" h="122">
                  <a:moveTo>
                    <a:pt x="12" y="60"/>
                  </a:moveTo>
                  <a:cubicBezTo>
                    <a:pt x="11" y="68"/>
                    <a:pt x="10" y="76"/>
                    <a:pt x="8" y="84"/>
                  </a:cubicBezTo>
                  <a:cubicBezTo>
                    <a:pt x="6" y="92"/>
                    <a:pt x="0" y="108"/>
                    <a:pt x="0" y="108"/>
                  </a:cubicBezTo>
                  <a:cubicBezTo>
                    <a:pt x="14" y="118"/>
                    <a:pt x="19" y="122"/>
                    <a:pt x="36" y="116"/>
                  </a:cubicBezTo>
                  <a:cubicBezTo>
                    <a:pt x="46" y="86"/>
                    <a:pt x="31" y="122"/>
                    <a:pt x="52" y="96"/>
                  </a:cubicBezTo>
                  <a:cubicBezTo>
                    <a:pt x="83" y="57"/>
                    <a:pt x="30" y="74"/>
                    <a:pt x="124" y="68"/>
                  </a:cubicBezTo>
                  <a:cubicBezTo>
                    <a:pt x="125" y="67"/>
                    <a:pt x="139" y="48"/>
                    <a:pt x="136" y="44"/>
                  </a:cubicBezTo>
                  <a:cubicBezTo>
                    <a:pt x="130" y="36"/>
                    <a:pt x="120" y="33"/>
                    <a:pt x="112" y="28"/>
                  </a:cubicBezTo>
                  <a:cubicBezTo>
                    <a:pt x="108" y="25"/>
                    <a:pt x="100" y="20"/>
                    <a:pt x="100" y="20"/>
                  </a:cubicBezTo>
                  <a:cubicBezTo>
                    <a:pt x="89" y="4"/>
                    <a:pt x="92" y="0"/>
                    <a:pt x="64" y="12"/>
                  </a:cubicBezTo>
                  <a:cubicBezTo>
                    <a:pt x="57" y="15"/>
                    <a:pt x="55" y="30"/>
                    <a:pt x="52" y="36"/>
                  </a:cubicBezTo>
                  <a:cubicBezTo>
                    <a:pt x="46" y="49"/>
                    <a:pt x="26" y="60"/>
                    <a:pt x="12" y="6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7" name="Freeform 42"/>
            <p:cNvSpPr>
              <a:spLocks noChangeArrowheads="1"/>
            </p:cNvSpPr>
            <p:nvPr/>
          </p:nvSpPr>
          <p:spPr bwMode="auto">
            <a:xfrm>
              <a:off x="8651319" y="3853128"/>
              <a:ext cx="61375" cy="38926"/>
            </a:xfrm>
            <a:custGeom>
              <a:avLst/>
              <a:gdLst>
                <a:gd name="T0" fmla="*/ 36324 w 49"/>
                <a:gd name="T1" fmla="*/ 0 h 35"/>
                <a:gd name="T2" fmla="*/ 10020 w 49"/>
                <a:gd name="T3" fmla="*/ 12234 h 35"/>
                <a:gd name="T4" fmla="*/ 30061 w 49"/>
                <a:gd name="T5" fmla="*/ 38926 h 35"/>
                <a:gd name="T6" fmla="*/ 48849 w 49"/>
                <a:gd name="T7" fmla="*/ 28916 h 35"/>
                <a:gd name="T8" fmla="*/ 36324 w 49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35"/>
                <a:gd name="T17" fmla="*/ 49 w 49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35">
                  <a:moveTo>
                    <a:pt x="29" y="0"/>
                  </a:moveTo>
                  <a:cubicBezTo>
                    <a:pt x="25" y="12"/>
                    <a:pt x="19" y="7"/>
                    <a:pt x="8" y="11"/>
                  </a:cubicBezTo>
                  <a:cubicBezTo>
                    <a:pt x="0" y="23"/>
                    <a:pt x="14" y="34"/>
                    <a:pt x="24" y="35"/>
                  </a:cubicBezTo>
                  <a:cubicBezTo>
                    <a:pt x="30" y="34"/>
                    <a:pt x="33" y="28"/>
                    <a:pt x="39" y="26"/>
                  </a:cubicBezTo>
                  <a:cubicBezTo>
                    <a:pt x="49" y="22"/>
                    <a:pt x="29" y="3"/>
                    <a:pt x="29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8" name="Freeform 43"/>
            <p:cNvSpPr>
              <a:spLocks noChangeArrowheads="1"/>
            </p:cNvSpPr>
            <p:nvPr/>
          </p:nvSpPr>
          <p:spPr bwMode="auto">
            <a:xfrm>
              <a:off x="5822374" y="3115140"/>
              <a:ext cx="202679" cy="304927"/>
            </a:xfrm>
            <a:custGeom>
              <a:avLst/>
              <a:gdLst>
                <a:gd name="T0" fmla="*/ 158188 w 164"/>
                <a:gd name="T1" fmla="*/ 0 h 268"/>
                <a:gd name="T2" fmla="*/ 128528 w 164"/>
                <a:gd name="T3" fmla="*/ 31858 h 268"/>
                <a:gd name="T4" fmla="*/ 108755 w 164"/>
                <a:gd name="T5" fmla="*/ 72818 h 268"/>
                <a:gd name="T6" fmla="*/ 44491 w 164"/>
                <a:gd name="T7" fmla="*/ 95574 h 268"/>
                <a:gd name="T8" fmla="*/ 34604 w 164"/>
                <a:gd name="T9" fmla="*/ 109228 h 268"/>
                <a:gd name="T10" fmla="*/ 19774 w 164"/>
                <a:gd name="T11" fmla="*/ 113779 h 268"/>
                <a:gd name="T12" fmla="*/ 24717 w 164"/>
                <a:gd name="T13" fmla="*/ 150188 h 268"/>
                <a:gd name="T14" fmla="*/ 34604 w 164"/>
                <a:gd name="T15" fmla="*/ 177495 h 268"/>
                <a:gd name="T16" fmla="*/ 0 w 164"/>
                <a:gd name="T17" fmla="*/ 227557 h 268"/>
                <a:gd name="T18" fmla="*/ 34604 w 164"/>
                <a:gd name="T19" fmla="*/ 295825 h 268"/>
                <a:gd name="T20" fmla="*/ 64264 w 164"/>
                <a:gd name="T21" fmla="*/ 304927 h 268"/>
                <a:gd name="T22" fmla="*/ 108755 w 164"/>
                <a:gd name="T23" fmla="*/ 245762 h 268"/>
                <a:gd name="T24" fmla="*/ 128528 w 164"/>
                <a:gd name="T25" fmla="*/ 218455 h 268"/>
                <a:gd name="T26" fmla="*/ 158188 w 164"/>
                <a:gd name="T27" fmla="*/ 131983 h 268"/>
                <a:gd name="T28" fmla="*/ 173019 w 164"/>
                <a:gd name="T29" fmla="*/ 86472 h 268"/>
                <a:gd name="T30" fmla="*/ 202679 w 164"/>
                <a:gd name="T31" fmla="*/ 81921 h 268"/>
                <a:gd name="T32" fmla="*/ 158188 w 164"/>
                <a:gd name="T33" fmla="*/ 0 h 26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4"/>
                <a:gd name="T52" fmla="*/ 0 h 268"/>
                <a:gd name="T53" fmla="*/ 164 w 164"/>
                <a:gd name="T54" fmla="*/ 268 h 26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4" h="268">
                  <a:moveTo>
                    <a:pt x="128" y="0"/>
                  </a:moveTo>
                  <a:cubicBezTo>
                    <a:pt x="123" y="16"/>
                    <a:pt x="120" y="23"/>
                    <a:pt x="104" y="28"/>
                  </a:cubicBezTo>
                  <a:cubicBezTo>
                    <a:pt x="102" y="35"/>
                    <a:pt x="97" y="57"/>
                    <a:pt x="88" y="64"/>
                  </a:cubicBezTo>
                  <a:cubicBezTo>
                    <a:pt x="75" y="75"/>
                    <a:pt x="51" y="74"/>
                    <a:pt x="36" y="84"/>
                  </a:cubicBezTo>
                  <a:cubicBezTo>
                    <a:pt x="33" y="88"/>
                    <a:pt x="32" y="93"/>
                    <a:pt x="28" y="96"/>
                  </a:cubicBezTo>
                  <a:cubicBezTo>
                    <a:pt x="25" y="99"/>
                    <a:pt x="17" y="96"/>
                    <a:pt x="16" y="100"/>
                  </a:cubicBezTo>
                  <a:cubicBezTo>
                    <a:pt x="14" y="110"/>
                    <a:pt x="18" y="121"/>
                    <a:pt x="20" y="132"/>
                  </a:cubicBezTo>
                  <a:cubicBezTo>
                    <a:pt x="22" y="140"/>
                    <a:pt x="28" y="156"/>
                    <a:pt x="28" y="156"/>
                  </a:cubicBezTo>
                  <a:cubicBezTo>
                    <a:pt x="13" y="166"/>
                    <a:pt x="6" y="183"/>
                    <a:pt x="0" y="200"/>
                  </a:cubicBezTo>
                  <a:cubicBezTo>
                    <a:pt x="3" y="210"/>
                    <a:pt x="19" y="254"/>
                    <a:pt x="28" y="260"/>
                  </a:cubicBezTo>
                  <a:cubicBezTo>
                    <a:pt x="35" y="264"/>
                    <a:pt x="52" y="268"/>
                    <a:pt x="52" y="268"/>
                  </a:cubicBezTo>
                  <a:cubicBezTo>
                    <a:pt x="85" y="261"/>
                    <a:pt x="79" y="244"/>
                    <a:pt x="88" y="216"/>
                  </a:cubicBezTo>
                  <a:cubicBezTo>
                    <a:pt x="91" y="207"/>
                    <a:pt x="99" y="200"/>
                    <a:pt x="104" y="192"/>
                  </a:cubicBezTo>
                  <a:cubicBezTo>
                    <a:pt x="116" y="174"/>
                    <a:pt x="121" y="136"/>
                    <a:pt x="128" y="116"/>
                  </a:cubicBezTo>
                  <a:cubicBezTo>
                    <a:pt x="131" y="108"/>
                    <a:pt x="134" y="79"/>
                    <a:pt x="140" y="76"/>
                  </a:cubicBezTo>
                  <a:cubicBezTo>
                    <a:pt x="147" y="72"/>
                    <a:pt x="156" y="73"/>
                    <a:pt x="164" y="72"/>
                  </a:cubicBezTo>
                  <a:cubicBezTo>
                    <a:pt x="158" y="19"/>
                    <a:pt x="161" y="33"/>
                    <a:pt x="128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29" name="Freeform 44"/>
            <p:cNvSpPr>
              <a:spLocks noChangeArrowheads="1"/>
            </p:cNvSpPr>
            <p:nvPr/>
          </p:nvSpPr>
          <p:spPr bwMode="auto">
            <a:xfrm>
              <a:off x="6695893" y="2643152"/>
              <a:ext cx="81357" cy="92451"/>
            </a:xfrm>
            <a:custGeom>
              <a:avLst/>
              <a:gdLst>
                <a:gd name="T0" fmla="*/ 35748 w 66"/>
                <a:gd name="T1" fmla="*/ 0 h 81"/>
                <a:gd name="T2" fmla="*/ 30817 w 66"/>
                <a:gd name="T3" fmla="*/ 68482 h 81"/>
                <a:gd name="T4" fmla="*/ 35748 w 66"/>
                <a:gd name="T5" fmla="*/ 86744 h 81"/>
                <a:gd name="T6" fmla="*/ 50540 w 66"/>
                <a:gd name="T7" fmla="*/ 91310 h 81"/>
                <a:gd name="T8" fmla="*/ 70263 w 66"/>
                <a:gd name="T9" fmla="*/ 86744 h 81"/>
                <a:gd name="T10" fmla="*/ 35748 w 66"/>
                <a:gd name="T11" fmla="*/ 0 h 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81"/>
                <a:gd name="T20" fmla="*/ 66 w 66"/>
                <a:gd name="T21" fmla="*/ 81 h 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81">
                  <a:moveTo>
                    <a:pt x="29" y="0"/>
                  </a:moveTo>
                  <a:cubicBezTo>
                    <a:pt x="0" y="10"/>
                    <a:pt x="20" y="38"/>
                    <a:pt x="25" y="60"/>
                  </a:cubicBezTo>
                  <a:cubicBezTo>
                    <a:pt x="26" y="65"/>
                    <a:pt x="26" y="72"/>
                    <a:pt x="29" y="76"/>
                  </a:cubicBezTo>
                  <a:cubicBezTo>
                    <a:pt x="32" y="79"/>
                    <a:pt x="37" y="79"/>
                    <a:pt x="41" y="80"/>
                  </a:cubicBezTo>
                  <a:cubicBezTo>
                    <a:pt x="46" y="79"/>
                    <a:pt x="55" y="81"/>
                    <a:pt x="57" y="76"/>
                  </a:cubicBezTo>
                  <a:cubicBezTo>
                    <a:pt x="66" y="53"/>
                    <a:pt x="45" y="16"/>
                    <a:pt x="29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0" name="Freeform 45"/>
            <p:cNvSpPr>
              <a:spLocks noChangeArrowheads="1"/>
            </p:cNvSpPr>
            <p:nvPr/>
          </p:nvSpPr>
          <p:spPr bwMode="auto">
            <a:xfrm>
              <a:off x="7242556" y="2742091"/>
              <a:ext cx="182697" cy="277354"/>
            </a:xfrm>
            <a:custGeom>
              <a:avLst/>
              <a:gdLst>
                <a:gd name="T0" fmla="*/ 118506 w 148"/>
                <a:gd name="T1" fmla="*/ 0 h 244"/>
                <a:gd name="T2" fmla="*/ 74066 w 148"/>
                <a:gd name="T3" fmla="*/ 95483 h 244"/>
                <a:gd name="T4" fmla="*/ 44440 w 148"/>
                <a:gd name="T5" fmla="*/ 104576 h 244"/>
                <a:gd name="T6" fmla="*/ 14813 w 148"/>
                <a:gd name="T7" fmla="*/ 122763 h 244"/>
                <a:gd name="T8" fmla="*/ 49378 w 148"/>
                <a:gd name="T9" fmla="*/ 213699 h 244"/>
                <a:gd name="T10" fmla="*/ 64191 w 148"/>
                <a:gd name="T11" fmla="*/ 254620 h 244"/>
                <a:gd name="T12" fmla="*/ 74066 w 148"/>
                <a:gd name="T13" fmla="*/ 268260 h 244"/>
                <a:gd name="T14" fmla="*/ 103693 w 148"/>
                <a:gd name="T15" fmla="*/ 277354 h 244"/>
                <a:gd name="T16" fmla="*/ 118506 w 148"/>
                <a:gd name="T17" fmla="*/ 222793 h 244"/>
                <a:gd name="T18" fmla="*/ 153070 w 148"/>
                <a:gd name="T19" fmla="*/ 190965 h 244"/>
                <a:gd name="T20" fmla="*/ 138257 w 148"/>
                <a:gd name="T21" fmla="*/ 77295 h 244"/>
                <a:gd name="T22" fmla="*/ 172821 w 148"/>
                <a:gd name="T23" fmla="*/ 54561 h 244"/>
                <a:gd name="T24" fmla="*/ 138257 w 148"/>
                <a:gd name="T25" fmla="*/ 22734 h 244"/>
                <a:gd name="T26" fmla="*/ 118506 w 148"/>
                <a:gd name="T27" fmla="*/ 0 h 2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8"/>
                <a:gd name="T43" fmla="*/ 0 h 244"/>
                <a:gd name="T44" fmla="*/ 148 w 148"/>
                <a:gd name="T45" fmla="*/ 244 h 2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8" h="244">
                  <a:moveTo>
                    <a:pt x="96" y="0"/>
                  </a:moveTo>
                  <a:cubicBezTo>
                    <a:pt x="86" y="29"/>
                    <a:pt x="70" y="55"/>
                    <a:pt x="60" y="84"/>
                  </a:cubicBezTo>
                  <a:cubicBezTo>
                    <a:pt x="57" y="92"/>
                    <a:pt x="43" y="87"/>
                    <a:pt x="36" y="92"/>
                  </a:cubicBezTo>
                  <a:cubicBezTo>
                    <a:pt x="28" y="97"/>
                    <a:pt x="12" y="108"/>
                    <a:pt x="12" y="108"/>
                  </a:cubicBezTo>
                  <a:cubicBezTo>
                    <a:pt x="0" y="144"/>
                    <a:pt x="30" y="158"/>
                    <a:pt x="40" y="188"/>
                  </a:cubicBezTo>
                  <a:cubicBezTo>
                    <a:pt x="44" y="200"/>
                    <a:pt x="45" y="213"/>
                    <a:pt x="52" y="224"/>
                  </a:cubicBezTo>
                  <a:cubicBezTo>
                    <a:pt x="55" y="228"/>
                    <a:pt x="56" y="233"/>
                    <a:pt x="60" y="236"/>
                  </a:cubicBezTo>
                  <a:cubicBezTo>
                    <a:pt x="67" y="240"/>
                    <a:pt x="84" y="244"/>
                    <a:pt x="84" y="244"/>
                  </a:cubicBezTo>
                  <a:cubicBezTo>
                    <a:pt x="111" y="235"/>
                    <a:pt x="103" y="218"/>
                    <a:pt x="96" y="196"/>
                  </a:cubicBezTo>
                  <a:cubicBezTo>
                    <a:pt x="100" y="183"/>
                    <a:pt x="124" y="168"/>
                    <a:pt x="124" y="168"/>
                  </a:cubicBezTo>
                  <a:cubicBezTo>
                    <a:pt x="148" y="132"/>
                    <a:pt x="123" y="101"/>
                    <a:pt x="112" y="68"/>
                  </a:cubicBezTo>
                  <a:cubicBezTo>
                    <a:pt x="140" y="59"/>
                    <a:pt x="133" y="68"/>
                    <a:pt x="140" y="48"/>
                  </a:cubicBezTo>
                  <a:cubicBezTo>
                    <a:pt x="136" y="35"/>
                    <a:pt x="112" y="20"/>
                    <a:pt x="112" y="20"/>
                  </a:cubicBezTo>
                  <a:cubicBezTo>
                    <a:pt x="102" y="5"/>
                    <a:pt x="107" y="11"/>
                    <a:pt x="96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1" name="Freeform 46"/>
            <p:cNvSpPr>
              <a:spLocks noChangeArrowheads="1"/>
            </p:cNvSpPr>
            <p:nvPr/>
          </p:nvSpPr>
          <p:spPr bwMode="auto">
            <a:xfrm>
              <a:off x="7088406" y="2656128"/>
              <a:ext cx="118467" cy="207610"/>
            </a:xfrm>
            <a:custGeom>
              <a:avLst/>
              <a:gdLst>
                <a:gd name="T0" fmla="*/ 59234 w 96"/>
                <a:gd name="T1" fmla="*/ 2269 h 183"/>
                <a:gd name="T2" fmla="*/ 62936 w 96"/>
                <a:gd name="T3" fmla="*/ 39707 h 183"/>
                <a:gd name="T4" fmla="*/ 74042 w 96"/>
                <a:gd name="T5" fmla="*/ 70338 h 183"/>
                <a:gd name="T6" fmla="*/ 76510 w 96"/>
                <a:gd name="T7" fmla="*/ 104372 h 183"/>
                <a:gd name="T8" fmla="*/ 83914 w 96"/>
                <a:gd name="T9" fmla="*/ 119120 h 183"/>
                <a:gd name="T10" fmla="*/ 87616 w 96"/>
                <a:gd name="T11" fmla="*/ 142945 h 183"/>
                <a:gd name="T12" fmla="*/ 70340 w 96"/>
                <a:gd name="T13" fmla="*/ 105507 h 183"/>
                <a:gd name="T14" fmla="*/ 43191 w 96"/>
                <a:gd name="T15" fmla="*/ 88490 h 183"/>
                <a:gd name="T16" fmla="*/ 6170 w 96"/>
                <a:gd name="T17" fmla="*/ 94162 h 183"/>
                <a:gd name="T18" fmla="*/ 9872 w 96"/>
                <a:gd name="T19" fmla="*/ 115717 h 183"/>
                <a:gd name="T20" fmla="*/ 50595 w 96"/>
                <a:gd name="T21" fmla="*/ 129331 h 183"/>
                <a:gd name="T22" fmla="*/ 70340 w 96"/>
                <a:gd name="T23" fmla="*/ 153155 h 183"/>
                <a:gd name="T24" fmla="*/ 87616 w 96"/>
                <a:gd name="T25" fmla="*/ 153155 h 183"/>
                <a:gd name="T26" fmla="*/ 96254 w 96"/>
                <a:gd name="T27" fmla="*/ 170172 h 183"/>
                <a:gd name="T28" fmla="*/ 118467 w 96"/>
                <a:gd name="T29" fmla="*/ 203072 h 183"/>
                <a:gd name="T30" fmla="*/ 99957 w 96"/>
                <a:gd name="T31" fmla="*/ 142945 h 183"/>
                <a:gd name="T32" fmla="*/ 98723 w 96"/>
                <a:gd name="T33" fmla="*/ 105507 h 183"/>
                <a:gd name="T34" fmla="*/ 87616 w 96"/>
                <a:gd name="T35" fmla="*/ 71472 h 183"/>
                <a:gd name="T36" fmla="*/ 77744 w 96"/>
                <a:gd name="T37" fmla="*/ 46514 h 183"/>
                <a:gd name="T38" fmla="*/ 70340 w 96"/>
                <a:gd name="T39" fmla="*/ 22690 h 183"/>
                <a:gd name="T40" fmla="*/ 59234 w 96"/>
                <a:gd name="T41" fmla="*/ 2269 h 1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6"/>
                <a:gd name="T64" fmla="*/ 0 h 183"/>
                <a:gd name="T65" fmla="*/ 96 w 96"/>
                <a:gd name="T66" fmla="*/ 183 h 1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6" h="183">
                  <a:moveTo>
                    <a:pt x="48" y="2"/>
                  </a:moveTo>
                  <a:cubicBezTo>
                    <a:pt x="47" y="4"/>
                    <a:pt x="49" y="25"/>
                    <a:pt x="51" y="35"/>
                  </a:cubicBezTo>
                  <a:cubicBezTo>
                    <a:pt x="53" y="45"/>
                    <a:pt x="58" y="53"/>
                    <a:pt x="60" y="62"/>
                  </a:cubicBezTo>
                  <a:cubicBezTo>
                    <a:pt x="62" y="71"/>
                    <a:pt x="61" y="85"/>
                    <a:pt x="62" y="92"/>
                  </a:cubicBezTo>
                  <a:cubicBezTo>
                    <a:pt x="63" y="99"/>
                    <a:pt x="67" y="99"/>
                    <a:pt x="68" y="105"/>
                  </a:cubicBezTo>
                  <a:cubicBezTo>
                    <a:pt x="69" y="111"/>
                    <a:pt x="73" y="128"/>
                    <a:pt x="71" y="126"/>
                  </a:cubicBezTo>
                  <a:cubicBezTo>
                    <a:pt x="69" y="124"/>
                    <a:pt x="63" y="101"/>
                    <a:pt x="57" y="93"/>
                  </a:cubicBezTo>
                  <a:cubicBezTo>
                    <a:pt x="51" y="85"/>
                    <a:pt x="44" y="80"/>
                    <a:pt x="35" y="78"/>
                  </a:cubicBezTo>
                  <a:cubicBezTo>
                    <a:pt x="26" y="76"/>
                    <a:pt x="10" y="79"/>
                    <a:pt x="5" y="83"/>
                  </a:cubicBezTo>
                  <a:cubicBezTo>
                    <a:pt x="0" y="87"/>
                    <a:pt x="2" y="97"/>
                    <a:pt x="8" y="102"/>
                  </a:cubicBezTo>
                  <a:cubicBezTo>
                    <a:pt x="14" y="107"/>
                    <a:pt x="33" y="109"/>
                    <a:pt x="41" y="114"/>
                  </a:cubicBezTo>
                  <a:cubicBezTo>
                    <a:pt x="49" y="119"/>
                    <a:pt x="52" y="132"/>
                    <a:pt x="57" y="135"/>
                  </a:cubicBezTo>
                  <a:cubicBezTo>
                    <a:pt x="62" y="138"/>
                    <a:pt x="68" y="133"/>
                    <a:pt x="71" y="135"/>
                  </a:cubicBezTo>
                  <a:cubicBezTo>
                    <a:pt x="74" y="137"/>
                    <a:pt x="74" y="143"/>
                    <a:pt x="78" y="150"/>
                  </a:cubicBezTo>
                  <a:cubicBezTo>
                    <a:pt x="82" y="157"/>
                    <a:pt x="96" y="183"/>
                    <a:pt x="96" y="179"/>
                  </a:cubicBezTo>
                  <a:cubicBezTo>
                    <a:pt x="96" y="175"/>
                    <a:pt x="84" y="140"/>
                    <a:pt x="81" y="126"/>
                  </a:cubicBezTo>
                  <a:cubicBezTo>
                    <a:pt x="78" y="112"/>
                    <a:pt x="82" y="104"/>
                    <a:pt x="80" y="93"/>
                  </a:cubicBezTo>
                  <a:cubicBezTo>
                    <a:pt x="78" y="82"/>
                    <a:pt x="74" y="72"/>
                    <a:pt x="71" y="63"/>
                  </a:cubicBezTo>
                  <a:cubicBezTo>
                    <a:pt x="68" y="54"/>
                    <a:pt x="65" y="48"/>
                    <a:pt x="63" y="41"/>
                  </a:cubicBezTo>
                  <a:cubicBezTo>
                    <a:pt x="61" y="34"/>
                    <a:pt x="59" y="26"/>
                    <a:pt x="57" y="20"/>
                  </a:cubicBezTo>
                  <a:cubicBezTo>
                    <a:pt x="55" y="14"/>
                    <a:pt x="49" y="0"/>
                    <a:pt x="48" y="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2" name="Freeform 47"/>
            <p:cNvSpPr>
              <a:spLocks noChangeArrowheads="1"/>
            </p:cNvSpPr>
            <p:nvPr/>
          </p:nvSpPr>
          <p:spPr bwMode="auto">
            <a:xfrm>
              <a:off x="7168335" y="2823189"/>
              <a:ext cx="65657" cy="197878"/>
            </a:xfrm>
            <a:custGeom>
              <a:avLst/>
              <a:gdLst>
                <a:gd name="T0" fmla="*/ 7295 w 54"/>
                <a:gd name="T1" fmla="*/ 0 h 175"/>
                <a:gd name="T2" fmla="*/ 0 w 54"/>
                <a:gd name="T3" fmla="*/ 28268 h 175"/>
                <a:gd name="T4" fmla="*/ 10943 w 54"/>
                <a:gd name="T5" fmla="*/ 61059 h 175"/>
                <a:gd name="T6" fmla="*/ 21886 w 54"/>
                <a:gd name="T7" fmla="*/ 106289 h 175"/>
                <a:gd name="T8" fmla="*/ 41340 w 54"/>
                <a:gd name="T9" fmla="*/ 145864 h 175"/>
                <a:gd name="T10" fmla="*/ 65657 w 54"/>
                <a:gd name="T11" fmla="*/ 197878 h 175"/>
                <a:gd name="T12" fmla="*/ 48635 w 54"/>
                <a:gd name="T13" fmla="*/ 130034 h 175"/>
                <a:gd name="T14" fmla="*/ 41340 w 54"/>
                <a:gd name="T15" fmla="*/ 105158 h 175"/>
                <a:gd name="T16" fmla="*/ 34044 w 54"/>
                <a:gd name="T17" fmla="*/ 68975 h 175"/>
                <a:gd name="T18" fmla="*/ 30397 w 54"/>
                <a:gd name="T19" fmla="*/ 52014 h 175"/>
                <a:gd name="T20" fmla="*/ 19454 w 54"/>
                <a:gd name="T21" fmla="*/ 41837 h 175"/>
                <a:gd name="T22" fmla="*/ 7295 w 54"/>
                <a:gd name="T23" fmla="*/ 0 h 1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175"/>
                <a:gd name="T38" fmla="*/ 54 w 54"/>
                <a:gd name="T39" fmla="*/ 175 h 1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175">
                  <a:moveTo>
                    <a:pt x="6" y="0"/>
                  </a:moveTo>
                  <a:lnTo>
                    <a:pt x="0" y="25"/>
                  </a:lnTo>
                  <a:cubicBezTo>
                    <a:pt x="3" y="48"/>
                    <a:pt x="3" y="40"/>
                    <a:pt x="9" y="54"/>
                  </a:cubicBezTo>
                  <a:cubicBezTo>
                    <a:pt x="10" y="66"/>
                    <a:pt x="12" y="83"/>
                    <a:pt x="18" y="94"/>
                  </a:cubicBezTo>
                  <a:cubicBezTo>
                    <a:pt x="21" y="109"/>
                    <a:pt x="25" y="117"/>
                    <a:pt x="34" y="129"/>
                  </a:cubicBezTo>
                  <a:cubicBezTo>
                    <a:pt x="35" y="143"/>
                    <a:pt x="35" y="171"/>
                    <a:pt x="54" y="175"/>
                  </a:cubicBezTo>
                  <a:cubicBezTo>
                    <a:pt x="52" y="133"/>
                    <a:pt x="53" y="141"/>
                    <a:pt x="40" y="115"/>
                  </a:cubicBezTo>
                  <a:cubicBezTo>
                    <a:pt x="39" y="108"/>
                    <a:pt x="37" y="100"/>
                    <a:pt x="34" y="93"/>
                  </a:cubicBezTo>
                  <a:cubicBezTo>
                    <a:pt x="33" y="82"/>
                    <a:pt x="30" y="72"/>
                    <a:pt x="28" y="61"/>
                  </a:cubicBezTo>
                  <a:cubicBezTo>
                    <a:pt x="28" y="58"/>
                    <a:pt x="28" y="50"/>
                    <a:pt x="25" y="46"/>
                  </a:cubicBezTo>
                  <a:cubicBezTo>
                    <a:pt x="22" y="43"/>
                    <a:pt x="16" y="37"/>
                    <a:pt x="16" y="37"/>
                  </a:cubicBezTo>
                  <a:cubicBezTo>
                    <a:pt x="14" y="25"/>
                    <a:pt x="13" y="9"/>
                    <a:pt x="6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3" name="Freeform 48"/>
            <p:cNvSpPr>
              <a:spLocks noChangeArrowheads="1"/>
            </p:cNvSpPr>
            <p:nvPr/>
          </p:nvSpPr>
          <p:spPr bwMode="auto">
            <a:xfrm>
              <a:off x="7242556" y="3030798"/>
              <a:ext cx="107049" cy="81098"/>
            </a:xfrm>
            <a:custGeom>
              <a:avLst/>
              <a:gdLst>
                <a:gd name="T0" fmla="*/ 2490 w 86"/>
                <a:gd name="T1" fmla="*/ 0 h 73"/>
                <a:gd name="T2" fmla="*/ 9958 w 86"/>
                <a:gd name="T3" fmla="*/ 37772 h 73"/>
                <a:gd name="T4" fmla="*/ 28629 w 86"/>
                <a:gd name="T5" fmla="*/ 47770 h 73"/>
                <a:gd name="T6" fmla="*/ 59748 w 86"/>
                <a:gd name="T7" fmla="*/ 54436 h 73"/>
                <a:gd name="T8" fmla="*/ 77175 w 86"/>
                <a:gd name="T9" fmla="*/ 63323 h 73"/>
                <a:gd name="T10" fmla="*/ 92112 w 86"/>
                <a:gd name="T11" fmla="*/ 73321 h 73"/>
                <a:gd name="T12" fmla="*/ 107049 w 86"/>
                <a:gd name="T13" fmla="*/ 76654 h 73"/>
                <a:gd name="T14" fmla="*/ 89622 w 86"/>
                <a:gd name="T15" fmla="*/ 43326 h 73"/>
                <a:gd name="T16" fmla="*/ 78420 w 86"/>
                <a:gd name="T17" fmla="*/ 24440 h 73"/>
                <a:gd name="T18" fmla="*/ 44811 w 86"/>
                <a:gd name="T19" fmla="*/ 26662 h 73"/>
                <a:gd name="T20" fmla="*/ 29874 w 86"/>
                <a:gd name="T21" fmla="*/ 21108 h 73"/>
                <a:gd name="T22" fmla="*/ 7469 w 86"/>
                <a:gd name="T23" fmla="*/ 0 h 73"/>
                <a:gd name="T24" fmla="*/ 2490 w 86"/>
                <a:gd name="T25" fmla="*/ 0 h 7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"/>
                <a:gd name="T40" fmla="*/ 0 h 73"/>
                <a:gd name="T41" fmla="*/ 86 w 86"/>
                <a:gd name="T42" fmla="*/ 73 h 7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" h="73">
                  <a:moveTo>
                    <a:pt x="2" y="0"/>
                  </a:moveTo>
                  <a:cubicBezTo>
                    <a:pt x="3" y="17"/>
                    <a:pt x="0" y="23"/>
                    <a:pt x="8" y="34"/>
                  </a:cubicBezTo>
                  <a:cubicBezTo>
                    <a:pt x="10" y="43"/>
                    <a:pt x="14" y="42"/>
                    <a:pt x="23" y="43"/>
                  </a:cubicBezTo>
                  <a:cubicBezTo>
                    <a:pt x="30" y="47"/>
                    <a:pt x="40" y="48"/>
                    <a:pt x="48" y="49"/>
                  </a:cubicBezTo>
                  <a:cubicBezTo>
                    <a:pt x="53" y="51"/>
                    <a:pt x="57" y="54"/>
                    <a:pt x="62" y="57"/>
                  </a:cubicBezTo>
                  <a:cubicBezTo>
                    <a:pt x="66" y="62"/>
                    <a:pt x="68" y="64"/>
                    <a:pt x="74" y="66"/>
                  </a:cubicBezTo>
                  <a:cubicBezTo>
                    <a:pt x="78" y="72"/>
                    <a:pt x="79" y="73"/>
                    <a:pt x="86" y="69"/>
                  </a:cubicBezTo>
                  <a:cubicBezTo>
                    <a:pt x="83" y="53"/>
                    <a:pt x="80" y="52"/>
                    <a:pt x="72" y="39"/>
                  </a:cubicBezTo>
                  <a:cubicBezTo>
                    <a:pt x="68" y="34"/>
                    <a:pt x="63" y="22"/>
                    <a:pt x="63" y="22"/>
                  </a:cubicBezTo>
                  <a:cubicBezTo>
                    <a:pt x="52" y="26"/>
                    <a:pt x="48" y="26"/>
                    <a:pt x="36" y="24"/>
                  </a:cubicBezTo>
                  <a:cubicBezTo>
                    <a:pt x="24" y="15"/>
                    <a:pt x="43" y="29"/>
                    <a:pt x="24" y="19"/>
                  </a:cubicBezTo>
                  <a:cubicBezTo>
                    <a:pt x="15" y="15"/>
                    <a:pt x="16" y="2"/>
                    <a:pt x="6" y="0"/>
                  </a:cubicBezTo>
                  <a:cubicBezTo>
                    <a:pt x="1" y="4"/>
                    <a:pt x="2" y="5"/>
                    <a:pt x="2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4" name="Freeform 49"/>
            <p:cNvSpPr>
              <a:spLocks noChangeArrowheads="1"/>
            </p:cNvSpPr>
            <p:nvPr/>
          </p:nvSpPr>
          <p:spPr bwMode="auto">
            <a:xfrm>
              <a:off x="7413834" y="2886444"/>
              <a:ext cx="135595" cy="176793"/>
            </a:xfrm>
            <a:custGeom>
              <a:avLst/>
              <a:gdLst>
                <a:gd name="T0" fmla="*/ 119715 w 111"/>
                <a:gd name="T1" fmla="*/ 0 h 156"/>
                <a:gd name="T2" fmla="*/ 91618 w 111"/>
                <a:gd name="T3" fmla="*/ 11333 h 156"/>
                <a:gd name="T4" fmla="*/ 28096 w 111"/>
                <a:gd name="T5" fmla="*/ 16999 h 156"/>
                <a:gd name="T6" fmla="*/ 17102 w 111"/>
                <a:gd name="T7" fmla="*/ 37399 h 156"/>
                <a:gd name="T8" fmla="*/ 13437 w 111"/>
                <a:gd name="T9" fmla="*/ 69131 h 156"/>
                <a:gd name="T10" fmla="*/ 17102 w 111"/>
                <a:gd name="T11" fmla="*/ 84997 h 156"/>
                <a:gd name="T12" fmla="*/ 3665 w 111"/>
                <a:gd name="T13" fmla="*/ 99729 h 156"/>
                <a:gd name="T14" fmla="*/ 17102 w 111"/>
                <a:gd name="T15" fmla="*/ 123528 h 156"/>
                <a:gd name="T16" fmla="*/ 28096 w 111"/>
                <a:gd name="T17" fmla="*/ 140528 h 156"/>
                <a:gd name="T18" fmla="*/ 18324 w 111"/>
                <a:gd name="T19" fmla="*/ 163194 h 156"/>
                <a:gd name="T20" fmla="*/ 29318 w 111"/>
                <a:gd name="T21" fmla="*/ 176793 h 156"/>
                <a:gd name="T22" fmla="*/ 51306 w 111"/>
                <a:gd name="T23" fmla="*/ 163194 h 156"/>
                <a:gd name="T24" fmla="*/ 61079 w 111"/>
                <a:gd name="T25" fmla="*/ 105396 h 156"/>
                <a:gd name="T26" fmla="*/ 68408 w 111"/>
                <a:gd name="T27" fmla="*/ 142794 h 156"/>
                <a:gd name="T28" fmla="*/ 79402 w 111"/>
                <a:gd name="T29" fmla="*/ 164327 h 156"/>
                <a:gd name="T30" fmla="*/ 75738 w 111"/>
                <a:gd name="T31" fmla="*/ 126928 h 156"/>
                <a:gd name="T32" fmla="*/ 87954 w 111"/>
                <a:gd name="T33" fmla="*/ 82730 h 156"/>
                <a:gd name="T34" fmla="*/ 84289 w 111"/>
                <a:gd name="T35" fmla="*/ 57798 h 156"/>
                <a:gd name="T36" fmla="*/ 65965 w 111"/>
                <a:gd name="T37" fmla="*/ 67997 h 156"/>
                <a:gd name="T38" fmla="*/ 42755 w 111"/>
                <a:gd name="T39" fmla="*/ 61198 h 156"/>
                <a:gd name="T40" fmla="*/ 50085 w 111"/>
                <a:gd name="T41" fmla="*/ 40798 h 156"/>
                <a:gd name="T42" fmla="*/ 75738 w 111"/>
                <a:gd name="T43" fmla="*/ 38532 h 156"/>
                <a:gd name="T44" fmla="*/ 95283 w 111"/>
                <a:gd name="T45" fmla="*/ 44198 h 156"/>
                <a:gd name="T46" fmla="*/ 119715 w 111"/>
                <a:gd name="T47" fmla="*/ 33999 h 156"/>
                <a:gd name="T48" fmla="*/ 135595 w 111"/>
                <a:gd name="T49" fmla="*/ 14733 h 156"/>
                <a:gd name="T50" fmla="*/ 119715 w 111"/>
                <a:gd name="T51" fmla="*/ 0 h 1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56"/>
                <a:gd name="T80" fmla="*/ 111 w 111"/>
                <a:gd name="T81" fmla="*/ 156 h 15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56">
                  <a:moveTo>
                    <a:pt x="98" y="0"/>
                  </a:moveTo>
                  <a:cubicBezTo>
                    <a:pt x="75" y="2"/>
                    <a:pt x="87" y="8"/>
                    <a:pt x="75" y="10"/>
                  </a:cubicBezTo>
                  <a:cubicBezTo>
                    <a:pt x="72" y="10"/>
                    <a:pt x="25" y="3"/>
                    <a:pt x="23" y="15"/>
                  </a:cubicBezTo>
                  <a:cubicBezTo>
                    <a:pt x="25" y="26"/>
                    <a:pt x="23" y="27"/>
                    <a:pt x="14" y="33"/>
                  </a:cubicBezTo>
                  <a:cubicBezTo>
                    <a:pt x="15" y="43"/>
                    <a:pt x="20" y="54"/>
                    <a:pt x="11" y="61"/>
                  </a:cubicBezTo>
                  <a:cubicBezTo>
                    <a:pt x="8" y="68"/>
                    <a:pt x="10" y="69"/>
                    <a:pt x="14" y="75"/>
                  </a:cubicBezTo>
                  <a:cubicBezTo>
                    <a:pt x="16" y="84"/>
                    <a:pt x="12" y="86"/>
                    <a:pt x="3" y="88"/>
                  </a:cubicBezTo>
                  <a:cubicBezTo>
                    <a:pt x="1" y="99"/>
                    <a:pt x="0" y="106"/>
                    <a:pt x="14" y="109"/>
                  </a:cubicBezTo>
                  <a:cubicBezTo>
                    <a:pt x="21" y="112"/>
                    <a:pt x="20" y="118"/>
                    <a:pt x="23" y="124"/>
                  </a:cubicBezTo>
                  <a:cubicBezTo>
                    <a:pt x="25" y="133"/>
                    <a:pt x="23" y="139"/>
                    <a:pt x="15" y="144"/>
                  </a:cubicBezTo>
                  <a:cubicBezTo>
                    <a:pt x="17" y="150"/>
                    <a:pt x="18" y="153"/>
                    <a:pt x="24" y="156"/>
                  </a:cubicBezTo>
                  <a:cubicBezTo>
                    <a:pt x="31" y="154"/>
                    <a:pt x="36" y="148"/>
                    <a:pt x="42" y="144"/>
                  </a:cubicBezTo>
                  <a:cubicBezTo>
                    <a:pt x="41" y="128"/>
                    <a:pt x="33" y="103"/>
                    <a:pt x="50" y="93"/>
                  </a:cubicBezTo>
                  <a:cubicBezTo>
                    <a:pt x="52" y="105"/>
                    <a:pt x="46" y="116"/>
                    <a:pt x="56" y="126"/>
                  </a:cubicBezTo>
                  <a:cubicBezTo>
                    <a:pt x="57" y="134"/>
                    <a:pt x="58" y="141"/>
                    <a:pt x="65" y="145"/>
                  </a:cubicBezTo>
                  <a:cubicBezTo>
                    <a:pt x="70" y="134"/>
                    <a:pt x="64" y="123"/>
                    <a:pt x="62" y="112"/>
                  </a:cubicBezTo>
                  <a:cubicBezTo>
                    <a:pt x="65" y="97"/>
                    <a:pt x="55" y="81"/>
                    <a:pt x="72" y="73"/>
                  </a:cubicBezTo>
                  <a:cubicBezTo>
                    <a:pt x="79" y="64"/>
                    <a:pt x="75" y="59"/>
                    <a:pt x="69" y="51"/>
                  </a:cubicBezTo>
                  <a:cubicBezTo>
                    <a:pt x="61" y="52"/>
                    <a:pt x="61" y="56"/>
                    <a:pt x="54" y="60"/>
                  </a:cubicBezTo>
                  <a:cubicBezTo>
                    <a:pt x="37" y="57"/>
                    <a:pt x="43" y="60"/>
                    <a:pt x="35" y="54"/>
                  </a:cubicBezTo>
                  <a:cubicBezTo>
                    <a:pt x="31" y="45"/>
                    <a:pt x="28" y="39"/>
                    <a:pt x="41" y="36"/>
                  </a:cubicBezTo>
                  <a:cubicBezTo>
                    <a:pt x="49" y="32"/>
                    <a:pt x="53" y="33"/>
                    <a:pt x="62" y="34"/>
                  </a:cubicBezTo>
                  <a:cubicBezTo>
                    <a:pt x="67" y="36"/>
                    <a:pt x="73" y="36"/>
                    <a:pt x="78" y="39"/>
                  </a:cubicBezTo>
                  <a:cubicBezTo>
                    <a:pt x="85" y="36"/>
                    <a:pt x="90" y="31"/>
                    <a:pt x="98" y="30"/>
                  </a:cubicBezTo>
                  <a:cubicBezTo>
                    <a:pt x="104" y="26"/>
                    <a:pt x="107" y="19"/>
                    <a:pt x="111" y="13"/>
                  </a:cubicBezTo>
                  <a:cubicBezTo>
                    <a:pt x="107" y="8"/>
                    <a:pt x="102" y="4"/>
                    <a:pt x="98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5" name="Freeform 50"/>
            <p:cNvSpPr>
              <a:spLocks noChangeArrowheads="1"/>
            </p:cNvSpPr>
            <p:nvPr/>
          </p:nvSpPr>
          <p:spPr bwMode="auto">
            <a:xfrm>
              <a:off x="7368160" y="2252262"/>
              <a:ext cx="35683" cy="108671"/>
            </a:xfrm>
            <a:custGeom>
              <a:avLst/>
              <a:gdLst>
                <a:gd name="T0" fmla="*/ 14273 w 30"/>
                <a:gd name="T1" fmla="*/ 0 h 94"/>
                <a:gd name="T2" fmla="*/ 0 w 30"/>
                <a:gd name="T3" fmla="*/ 18497 h 94"/>
                <a:gd name="T4" fmla="*/ 7137 w 30"/>
                <a:gd name="T5" fmla="*/ 42775 h 94"/>
                <a:gd name="T6" fmla="*/ 1189 w 30"/>
                <a:gd name="T7" fmla="*/ 70521 h 94"/>
                <a:gd name="T8" fmla="*/ 19031 w 30"/>
                <a:gd name="T9" fmla="*/ 108671 h 94"/>
                <a:gd name="T10" fmla="*/ 35683 w 30"/>
                <a:gd name="T11" fmla="*/ 94798 h 94"/>
                <a:gd name="T12" fmla="*/ 26168 w 30"/>
                <a:gd name="T13" fmla="*/ 70521 h 94"/>
                <a:gd name="T14" fmla="*/ 14273 w 30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94"/>
                <a:gd name="T26" fmla="*/ 30 w 30"/>
                <a:gd name="T27" fmla="*/ 94 h 9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94">
                  <a:moveTo>
                    <a:pt x="12" y="0"/>
                  </a:moveTo>
                  <a:cubicBezTo>
                    <a:pt x="9" y="6"/>
                    <a:pt x="4" y="11"/>
                    <a:pt x="0" y="16"/>
                  </a:cubicBezTo>
                  <a:cubicBezTo>
                    <a:pt x="1" y="23"/>
                    <a:pt x="3" y="30"/>
                    <a:pt x="6" y="37"/>
                  </a:cubicBezTo>
                  <a:cubicBezTo>
                    <a:pt x="3" y="45"/>
                    <a:pt x="4" y="53"/>
                    <a:pt x="1" y="61"/>
                  </a:cubicBezTo>
                  <a:cubicBezTo>
                    <a:pt x="3" y="81"/>
                    <a:pt x="2" y="83"/>
                    <a:pt x="16" y="94"/>
                  </a:cubicBezTo>
                  <a:cubicBezTo>
                    <a:pt x="24" y="92"/>
                    <a:pt x="27" y="90"/>
                    <a:pt x="30" y="82"/>
                  </a:cubicBezTo>
                  <a:cubicBezTo>
                    <a:pt x="28" y="73"/>
                    <a:pt x="26" y="69"/>
                    <a:pt x="22" y="61"/>
                  </a:cubicBezTo>
                  <a:cubicBezTo>
                    <a:pt x="19" y="40"/>
                    <a:pt x="18" y="20"/>
                    <a:pt x="12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6" name="Freeform 51"/>
            <p:cNvSpPr>
              <a:spLocks noChangeArrowheads="1"/>
            </p:cNvSpPr>
            <p:nvPr/>
          </p:nvSpPr>
          <p:spPr bwMode="auto">
            <a:xfrm>
              <a:off x="7390997" y="2432298"/>
              <a:ext cx="99912" cy="180037"/>
            </a:xfrm>
            <a:custGeom>
              <a:avLst/>
              <a:gdLst>
                <a:gd name="T0" fmla="*/ 14802 w 81"/>
                <a:gd name="T1" fmla="*/ 2279 h 158"/>
                <a:gd name="T2" fmla="*/ 0 w 81"/>
                <a:gd name="T3" fmla="*/ 22789 h 158"/>
                <a:gd name="T4" fmla="*/ 9868 w 81"/>
                <a:gd name="T5" fmla="*/ 55834 h 158"/>
                <a:gd name="T6" fmla="*/ 7401 w 81"/>
                <a:gd name="T7" fmla="*/ 121924 h 158"/>
                <a:gd name="T8" fmla="*/ 20969 w 81"/>
                <a:gd name="T9" fmla="*/ 117366 h 158"/>
                <a:gd name="T10" fmla="*/ 24670 w 81"/>
                <a:gd name="T11" fmla="*/ 131040 h 158"/>
                <a:gd name="T12" fmla="*/ 35771 w 81"/>
                <a:gd name="T13" fmla="*/ 139016 h 158"/>
                <a:gd name="T14" fmla="*/ 46872 w 81"/>
                <a:gd name="T15" fmla="*/ 159526 h 158"/>
                <a:gd name="T16" fmla="*/ 59207 w 81"/>
                <a:gd name="T17" fmla="*/ 145853 h 158"/>
                <a:gd name="T18" fmla="*/ 80176 w 81"/>
                <a:gd name="T19" fmla="*/ 152690 h 158"/>
                <a:gd name="T20" fmla="*/ 77709 w 81"/>
                <a:gd name="T21" fmla="*/ 124203 h 158"/>
                <a:gd name="T22" fmla="*/ 59207 w 81"/>
                <a:gd name="T23" fmla="*/ 118505 h 158"/>
                <a:gd name="T24" fmla="*/ 48106 w 81"/>
                <a:gd name="T25" fmla="*/ 103692 h 158"/>
                <a:gd name="T26" fmla="*/ 40705 w 81"/>
                <a:gd name="T27" fmla="*/ 83182 h 158"/>
                <a:gd name="T28" fmla="*/ 50573 w 81"/>
                <a:gd name="T29" fmla="*/ 60392 h 158"/>
                <a:gd name="T30" fmla="*/ 43172 w 81"/>
                <a:gd name="T31" fmla="*/ 39882 h 158"/>
                <a:gd name="T32" fmla="*/ 51806 w 81"/>
                <a:gd name="T33" fmla="*/ 22789 h 158"/>
                <a:gd name="T34" fmla="*/ 35771 w 81"/>
                <a:gd name="T35" fmla="*/ 4558 h 158"/>
                <a:gd name="T36" fmla="*/ 22203 w 81"/>
                <a:gd name="T37" fmla="*/ 7976 h 158"/>
                <a:gd name="T38" fmla="*/ 14802 w 81"/>
                <a:gd name="T39" fmla="*/ 2279 h 15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1"/>
                <a:gd name="T61" fmla="*/ 0 h 158"/>
                <a:gd name="T62" fmla="*/ 81 w 81"/>
                <a:gd name="T63" fmla="*/ 158 h 15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1" h="158">
                  <a:moveTo>
                    <a:pt x="12" y="2"/>
                  </a:moveTo>
                  <a:cubicBezTo>
                    <a:pt x="8" y="8"/>
                    <a:pt x="3" y="13"/>
                    <a:pt x="0" y="20"/>
                  </a:cubicBezTo>
                  <a:cubicBezTo>
                    <a:pt x="5" y="31"/>
                    <a:pt x="6" y="35"/>
                    <a:pt x="8" y="49"/>
                  </a:cubicBezTo>
                  <a:cubicBezTo>
                    <a:pt x="7" y="69"/>
                    <a:pt x="4" y="87"/>
                    <a:pt x="6" y="107"/>
                  </a:cubicBezTo>
                  <a:cubicBezTo>
                    <a:pt x="8" y="106"/>
                    <a:pt x="14" y="101"/>
                    <a:pt x="17" y="103"/>
                  </a:cubicBezTo>
                  <a:cubicBezTo>
                    <a:pt x="20" y="105"/>
                    <a:pt x="17" y="112"/>
                    <a:pt x="20" y="115"/>
                  </a:cubicBezTo>
                  <a:cubicBezTo>
                    <a:pt x="22" y="118"/>
                    <a:pt x="29" y="122"/>
                    <a:pt x="29" y="122"/>
                  </a:cubicBezTo>
                  <a:cubicBezTo>
                    <a:pt x="29" y="133"/>
                    <a:pt x="27" y="158"/>
                    <a:pt x="38" y="140"/>
                  </a:cubicBezTo>
                  <a:cubicBezTo>
                    <a:pt x="39" y="133"/>
                    <a:pt x="41" y="131"/>
                    <a:pt x="48" y="128"/>
                  </a:cubicBezTo>
                  <a:cubicBezTo>
                    <a:pt x="55" y="130"/>
                    <a:pt x="59" y="133"/>
                    <a:pt x="65" y="134"/>
                  </a:cubicBezTo>
                  <a:cubicBezTo>
                    <a:pt x="81" y="131"/>
                    <a:pt x="76" y="112"/>
                    <a:pt x="63" y="109"/>
                  </a:cubicBezTo>
                  <a:cubicBezTo>
                    <a:pt x="58" y="107"/>
                    <a:pt x="53" y="106"/>
                    <a:pt x="48" y="104"/>
                  </a:cubicBezTo>
                  <a:cubicBezTo>
                    <a:pt x="45" y="100"/>
                    <a:pt x="42" y="95"/>
                    <a:pt x="39" y="91"/>
                  </a:cubicBezTo>
                  <a:cubicBezTo>
                    <a:pt x="38" y="85"/>
                    <a:pt x="36" y="79"/>
                    <a:pt x="33" y="73"/>
                  </a:cubicBezTo>
                  <a:cubicBezTo>
                    <a:pt x="31" y="64"/>
                    <a:pt x="33" y="58"/>
                    <a:pt x="41" y="53"/>
                  </a:cubicBezTo>
                  <a:cubicBezTo>
                    <a:pt x="48" y="44"/>
                    <a:pt x="47" y="38"/>
                    <a:pt x="35" y="35"/>
                  </a:cubicBezTo>
                  <a:cubicBezTo>
                    <a:pt x="36" y="28"/>
                    <a:pt x="39" y="26"/>
                    <a:pt x="42" y="20"/>
                  </a:cubicBezTo>
                  <a:cubicBezTo>
                    <a:pt x="41" y="13"/>
                    <a:pt x="35" y="8"/>
                    <a:pt x="29" y="4"/>
                  </a:cubicBezTo>
                  <a:cubicBezTo>
                    <a:pt x="25" y="9"/>
                    <a:pt x="23" y="13"/>
                    <a:pt x="18" y="7"/>
                  </a:cubicBezTo>
                  <a:cubicBezTo>
                    <a:pt x="17" y="0"/>
                    <a:pt x="19" y="2"/>
                    <a:pt x="12" y="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7" name="Freeform 52"/>
            <p:cNvSpPr>
              <a:spLocks noChangeArrowheads="1"/>
            </p:cNvSpPr>
            <p:nvPr/>
          </p:nvSpPr>
          <p:spPr bwMode="auto">
            <a:xfrm>
              <a:off x="7460936" y="2669104"/>
              <a:ext cx="105622" cy="120025"/>
            </a:xfrm>
            <a:custGeom>
              <a:avLst/>
              <a:gdLst>
                <a:gd name="T0" fmla="*/ 64616 w 85"/>
                <a:gd name="T1" fmla="*/ 0 h 105"/>
                <a:gd name="T2" fmla="*/ 54675 w 85"/>
                <a:gd name="T3" fmla="*/ 20576 h 105"/>
                <a:gd name="T4" fmla="*/ 39764 w 85"/>
                <a:gd name="T5" fmla="*/ 34293 h 105"/>
                <a:gd name="T6" fmla="*/ 19882 w 85"/>
                <a:gd name="T7" fmla="*/ 40008 h 105"/>
                <a:gd name="T8" fmla="*/ 9941 w 85"/>
                <a:gd name="T9" fmla="*/ 54869 h 105"/>
                <a:gd name="T10" fmla="*/ 4970 w 85"/>
                <a:gd name="T11" fmla="*/ 84589 h 105"/>
                <a:gd name="T12" fmla="*/ 16154 w 85"/>
                <a:gd name="T13" fmla="*/ 81160 h 105"/>
                <a:gd name="T14" fmla="*/ 31065 w 85"/>
                <a:gd name="T15" fmla="*/ 70872 h 105"/>
                <a:gd name="T16" fmla="*/ 42249 w 85"/>
                <a:gd name="T17" fmla="*/ 78874 h 105"/>
                <a:gd name="T18" fmla="*/ 72071 w 85"/>
                <a:gd name="T19" fmla="*/ 113166 h 105"/>
                <a:gd name="T20" fmla="*/ 88225 w 85"/>
                <a:gd name="T21" fmla="*/ 82303 h 105"/>
                <a:gd name="T22" fmla="*/ 105622 w 85"/>
                <a:gd name="T23" fmla="*/ 77730 h 105"/>
                <a:gd name="T24" fmla="*/ 91953 w 85"/>
                <a:gd name="T25" fmla="*/ 44581 h 105"/>
                <a:gd name="T26" fmla="*/ 64616 w 85"/>
                <a:gd name="T27" fmla="*/ 0 h 10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5"/>
                <a:gd name="T43" fmla="*/ 0 h 105"/>
                <a:gd name="T44" fmla="*/ 85 w 85"/>
                <a:gd name="T45" fmla="*/ 105 h 10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5" h="105">
                  <a:moveTo>
                    <a:pt x="52" y="0"/>
                  </a:moveTo>
                  <a:cubicBezTo>
                    <a:pt x="50" y="6"/>
                    <a:pt x="47" y="12"/>
                    <a:pt x="44" y="18"/>
                  </a:cubicBezTo>
                  <a:cubicBezTo>
                    <a:pt x="43" y="28"/>
                    <a:pt x="42" y="28"/>
                    <a:pt x="32" y="30"/>
                  </a:cubicBezTo>
                  <a:cubicBezTo>
                    <a:pt x="27" y="33"/>
                    <a:pt x="21" y="33"/>
                    <a:pt x="16" y="35"/>
                  </a:cubicBezTo>
                  <a:cubicBezTo>
                    <a:pt x="13" y="39"/>
                    <a:pt x="11" y="44"/>
                    <a:pt x="8" y="48"/>
                  </a:cubicBezTo>
                  <a:cubicBezTo>
                    <a:pt x="4" y="66"/>
                    <a:pt x="0" y="42"/>
                    <a:pt x="4" y="74"/>
                  </a:cubicBezTo>
                  <a:cubicBezTo>
                    <a:pt x="7" y="73"/>
                    <a:pt x="10" y="73"/>
                    <a:pt x="13" y="71"/>
                  </a:cubicBezTo>
                  <a:cubicBezTo>
                    <a:pt x="19" y="67"/>
                    <a:pt x="17" y="64"/>
                    <a:pt x="25" y="62"/>
                  </a:cubicBezTo>
                  <a:cubicBezTo>
                    <a:pt x="32" y="59"/>
                    <a:pt x="31" y="64"/>
                    <a:pt x="34" y="69"/>
                  </a:cubicBezTo>
                  <a:cubicBezTo>
                    <a:pt x="37" y="82"/>
                    <a:pt x="44" y="96"/>
                    <a:pt x="58" y="99"/>
                  </a:cubicBezTo>
                  <a:cubicBezTo>
                    <a:pt x="70" y="105"/>
                    <a:pt x="60" y="78"/>
                    <a:pt x="71" y="72"/>
                  </a:cubicBezTo>
                  <a:cubicBezTo>
                    <a:pt x="78" y="74"/>
                    <a:pt x="80" y="74"/>
                    <a:pt x="85" y="68"/>
                  </a:cubicBezTo>
                  <a:cubicBezTo>
                    <a:pt x="82" y="56"/>
                    <a:pt x="80" y="49"/>
                    <a:pt x="74" y="39"/>
                  </a:cubicBezTo>
                  <a:cubicBezTo>
                    <a:pt x="73" y="6"/>
                    <a:pt x="80" y="6"/>
                    <a:pt x="52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8" name="Freeform 53"/>
            <p:cNvSpPr>
              <a:spLocks noChangeArrowheads="1"/>
            </p:cNvSpPr>
            <p:nvPr/>
          </p:nvSpPr>
          <p:spPr bwMode="auto">
            <a:xfrm>
              <a:off x="7586539" y="2883201"/>
              <a:ext cx="47102" cy="74610"/>
            </a:xfrm>
            <a:custGeom>
              <a:avLst/>
              <a:gdLst>
                <a:gd name="T0" fmla="*/ 7437 w 38"/>
                <a:gd name="T1" fmla="*/ 30522 h 66"/>
                <a:gd name="T2" fmla="*/ 32228 w 38"/>
                <a:gd name="T3" fmla="*/ 74610 h 66"/>
                <a:gd name="T4" fmla="*/ 37186 w 38"/>
                <a:gd name="T5" fmla="*/ 58784 h 66"/>
                <a:gd name="T6" fmla="*/ 47102 w 38"/>
                <a:gd name="T7" fmla="*/ 45218 h 66"/>
                <a:gd name="T8" fmla="*/ 37186 w 38"/>
                <a:gd name="T9" fmla="*/ 28261 h 66"/>
                <a:gd name="T10" fmla="*/ 24791 w 38"/>
                <a:gd name="T11" fmla="*/ 14696 h 66"/>
                <a:gd name="T12" fmla="*/ 13635 w 38"/>
                <a:gd name="T13" fmla="*/ 1130 h 66"/>
                <a:gd name="T14" fmla="*/ 2479 w 38"/>
                <a:gd name="T15" fmla="*/ 13565 h 66"/>
                <a:gd name="T16" fmla="*/ 7437 w 38"/>
                <a:gd name="T17" fmla="*/ 30522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8"/>
                <a:gd name="T28" fmla="*/ 0 h 66"/>
                <a:gd name="T29" fmla="*/ 38 w 38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8" h="66">
                  <a:moveTo>
                    <a:pt x="6" y="27"/>
                  </a:moveTo>
                  <a:cubicBezTo>
                    <a:pt x="8" y="52"/>
                    <a:pt x="5" y="58"/>
                    <a:pt x="26" y="66"/>
                  </a:cubicBezTo>
                  <a:cubicBezTo>
                    <a:pt x="36" y="63"/>
                    <a:pt x="33" y="61"/>
                    <a:pt x="30" y="52"/>
                  </a:cubicBezTo>
                  <a:cubicBezTo>
                    <a:pt x="28" y="41"/>
                    <a:pt x="34" y="49"/>
                    <a:pt x="38" y="40"/>
                  </a:cubicBezTo>
                  <a:cubicBezTo>
                    <a:pt x="34" y="35"/>
                    <a:pt x="33" y="30"/>
                    <a:pt x="30" y="25"/>
                  </a:cubicBezTo>
                  <a:cubicBezTo>
                    <a:pt x="29" y="14"/>
                    <a:pt x="30" y="0"/>
                    <a:pt x="20" y="13"/>
                  </a:cubicBezTo>
                  <a:cubicBezTo>
                    <a:pt x="14" y="9"/>
                    <a:pt x="12" y="8"/>
                    <a:pt x="11" y="1"/>
                  </a:cubicBezTo>
                  <a:cubicBezTo>
                    <a:pt x="5" y="4"/>
                    <a:pt x="3" y="5"/>
                    <a:pt x="2" y="12"/>
                  </a:cubicBezTo>
                  <a:cubicBezTo>
                    <a:pt x="3" y="25"/>
                    <a:pt x="0" y="21"/>
                    <a:pt x="6" y="27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39" name="Freeform 54"/>
            <p:cNvSpPr>
              <a:spLocks noChangeArrowheads="1"/>
            </p:cNvSpPr>
            <p:nvPr/>
          </p:nvSpPr>
          <p:spPr bwMode="auto">
            <a:xfrm>
              <a:off x="7559421" y="3008091"/>
              <a:ext cx="29973" cy="25951"/>
            </a:xfrm>
            <a:custGeom>
              <a:avLst/>
              <a:gdLst>
                <a:gd name="T0" fmla="*/ 0 w 24"/>
                <a:gd name="T1" fmla="*/ 0 h 23"/>
                <a:gd name="T2" fmla="*/ 7493 w 24"/>
                <a:gd name="T3" fmla="*/ 25951 h 23"/>
                <a:gd name="T4" fmla="*/ 29973 w 24"/>
                <a:gd name="T5" fmla="*/ 12411 h 23"/>
                <a:gd name="T6" fmla="*/ 0 w 24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0"/>
                  </a:moveTo>
                  <a:cubicBezTo>
                    <a:pt x="1" y="8"/>
                    <a:pt x="3" y="16"/>
                    <a:pt x="6" y="23"/>
                  </a:cubicBezTo>
                  <a:cubicBezTo>
                    <a:pt x="19" y="20"/>
                    <a:pt x="19" y="22"/>
                    <a:pt x="24" y="11"/>
                  </a:cubicBezTo>
                  <a:cubicBezTo>
                    <a:pt x="20" y="0"/>
                    <a:pt x="4" y="8"/>
                    <a:pt x="0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0" name="Freeform 55"/>
            <p:cNvSpPr>
              <a:spLocks noChangeArrowheads="1"/>
            </p:cNvSpPr>
            <p:nvPr/>
          </p:nvSpPr>
          <p:spPr bwMode="auto">
            <a:xfrm>
              <a:off x="7603667" y="2991872"/>
              <a:ext cx="74220" cy="56768"/>
            </a:xfrm>
            <a:custGeom>
              <a:avLst/>
              <a:gdLst>
                <a:gd name="T0" fmla="*/ 11133 w 60"/>
                <a:gd name="T1" fmla="*/ 0 h 49"/>
                <a:gd name="T2" fmla="*/ 0 w 60"/>
                <a:gd name="T3" fmla="*/ 20854 h 49"/>
                <a:gd name="T4" fmla="*/ 34636 w 60"/>
                <a:gd name="T5" fmla="*/ 38232 h 49"/>
                <a:gd name="T6" fmla="*/ 51954 w 60"/>
                <a:gd name="T7" fmla="*/ 53292 h 49"/>
                <a:gd name="T8" fmla="*/ 74220 w 60"/>
                <a:gd name="T9" fmla="*/ 48658 h 49"/>
                <a:gd name="T10" fmla="*/ 60613 w 60"/>
                <a:gd name="T11" fmla="*/ 27805 h 49"/>
                <a:gd name="T12" fmla="*/ 34636 w 60"/>
                <a:gd name="T13" fmla="*/ 3476 h 49"/>
                <a:gd name="T14" fmla="*/ 23503 w 60"/>
                <a:gd name="T15" fmla="*/ 18536 h 49"/>
                <a:gd name="T16" fmla="*/ 11133 w 60"/>
                <a:gd name="T17" fmla="*/ 0 h 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"/>
                <a:gd name="T28" fmla="*/ 0 h 49"/>
                <a:gd name="T29" fmla="*/ 60 w 60"/>
                <a:gd name="T30" fmla="*/ 49 h 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" h="49">
                  <a:moveTo>
                    <a:pt x="9" y="0"/>
                  </a:moveTo>
                  <a:cubicBezTo>
                    <a:pt x="8" y="7"/>
                    <a:pt x="0" y="18"/>
                    <a:pt x="0" y="18"/>
                  </a:cubicBezTo>
                  <a:cubicBezTo>
                    <a:pt x="2" y="36"/>
                    <a:pt x="9" y="31"/>
                    <a:pt x="28" y="33"/>
                  </a:cubicBezTo>
                  <a:cubicBezTo>
                    <a:pt x="33" y="40"/>
                    <a:pt x="33" y="44"/>
                    <a:pt x="42" y="46"/>
                  </a:cubicBezTo>
                  <a:cubicBezTo>
                    <a:pt x="49" y="49"/>
                    <a:pt x="56" y="49"/>
                    <a:pt x="60" y="42"/>
                  </a:cubicBezTo>
                  <a:cubicBezTo>
                    <a:pt x="58" y="32"/>
                    <a:pt x="59" y="26"/>
                    <a:pt x="49" y="24"/>
                  </a:cubicBezTo>
                  <a:cubicBezTo>
                    <a:pt x="47" y="12"/>
                    <a:pt x="41" y="5"/>
                    <a:pt x="28" y="3"/>
                  </a:cubicBezTo>
                  <a:cubicBezTo>
                    <a:pt x="23" y="10"/>
                    <a:pt x="30" y="23"/>
                    <a:pt x="19" y="16"/>
                  </a:cubicBezTo>
                  <a:cubicBezTo>
                    <a:pt x="17" y="6"/>
                    <a:pt x="20" y="0"/>
                    <a:pt x="9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1" name="Freeform 56"/>
            <p:cNvSpPr>
              <a:spLocks noChangeArrowheads="1"/>
            </p:cNvSpPr>
            <p:nvPr/>
          </p:nvSpPr>
          <p:spPr bwMode="auto">
            <a:xfrm>
              <a:off x="7717853" y="3098920"/>
              <a:ext cx="38537" cy="50281"/>
            </a:xfrm>
            <a:custGeom>
              <a:avLst/>
              <a:gdLst>
                <a:gd name="T0" fmla="*/ 33720 w 32"/>
                <a:gd name="T1" fmla="*/ 0 h 44"/>
                <a:gd name="T2" fmla="*/ 12043 w 32"/>
                <a:gd name="T3" fmla="*/ 12570 h 44"/>
                <a:gd name="T4" fmla="*/ 14451 w 32"/>
                <a:gd name="T5" fmla="*/ 36568 h 44"/>
                <a:gd name="T6" fmla="*/ 28903 w 32"/>
                <a:gd name="T7" fmla="*/ 41139 h 44"/>
                <a:gd name="T8" fmla="*/ 33720 w 32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4"/>
                <a:gd name="T17" fmla="*/ 32 w 3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2" name="Freeform 57"/>
            <p:cNvSpPr>
              <a:spLocks noChangeArrowheads="1"/>
            </p:cNvSpPr>
            <p:nvPr/>
          </p:nvSpPr>
          <p:spPr bwMode="auto">
            <a:xfrm>
              <a:off x="8156040" y="3035665"/>
              <a:ext cx="75648" cy="71365"/>
            </a:xfrm>
            <a:custGeom>
              <a:avLst/>
              <a:gdLst>
                <a:gd name="T0" fmla="*/ 8681 w 61"/>
                <a:gd name="T1" fmla="*/ 0 h 63"/>
                <a:gd name="T2" fmla="*/ 0 w 61"/>
                <a:gd name="T3" fmla="*/ 15859 h 63"/>
                <a:gd name="T4" fmla="*/ 29763 w 61"/>
                <a:gd name="T5" fmla="*/ 39647 h 63"/>
                <a:gd name="T6" fmla="*/ 44645 w 61"/>
                <a:gd name="T7" fmla="*/ 61170 h 63"/>
                <a:gd name="T8" fmla="*/ 57046 w 61"/>
                <a:gd name="T9" fmla="*/ 71365 h 63"/>
                <a:gd name="T10" fmla="*/ 75648 w 61"/>
                <a:gd name="T11" fmla="*/ 63436 h 63"/>
                <a:gd name="T12" fmla="*/ 40924 w 61"/>
                <a:gd name="T13" fmla="*/ 19257 h 63"/>
                <a:gd name="T14" fmla="*/ 8681 w 61"/>
                <a:gd name="T15" fmla="*/ 0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1"/>
                <a:gd name="T25" fmla="*/ 0 h 63"/>
                <a:gd name="T26" fmla="*/ 61 w 61"/>
                <a:gd name="T27" fmla="*/ 63 h 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1" h="63">
                  <a:moveTo>
                    <a:pt x="7" y="0"/>
                  </a:moveTo>
                  <a:cubicBezTo>
                    <a:pt x="6" y="6"/>
                    <a:pt x="3" y="9"/>
                    <a:pt x="0" y="14"/>
                  </a:cubicBezTo>
                  <a:cubicBezTo>
                    <a:pt x="7" y="23"/>
                    <a:pt x="13" y="31"/>
                    <a:pt x="24" y="35"/>
                  </a:cubicBezTo>
                  <a:cubicBezTo>
                    <a:pt x="27" y="42"/>
                    <a:pt x="31" y="48"/>
                    <a:pt x="36" y="54"/>
                  </a:cubicBezTo>
                  <a:cubicBezTo>
                    <a:pt x="37" y="61"/>
                    <a:pt x="40" y="59"/>
                    <a:pt x="46" y="63"/>
                  </a:cubicBezTo>
                  <a:cubicBezTo>
                    <a:pt x="54" y="62"/>
                    <a:pt x="56" y="62"/>
                    <a:pt x="61" y="56"/>
                  </a:cubicBezTo>
                  <a:cubicBezTo>
                    <a:pt x="59" y="46"/>
                    <a:pt x="42" y="23"/>
                    <a:pt x="33" y="17"/>
                  </a:cubicBezTo>
                  <a:cubicBezTo>
                    <a:pt x="23" y="10"/>
                    <a:pt x="14" y="9"/>
                    <a:pt x="7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3" name="Freeform 58"/>
            <p:cNvSpPr>
              <a:spLocks noChangeArrowheads="1"/>
            </p:cNvSpPr>
            <p:nvPr/>
          </p:nvSpPr>
          <p:spPr bwMode="auto">
            <a:xfrm>
              <a:off x="7503755" y="3124872"/>
              <a:ext cx="75648" cy="76232"/>
            </a:xfrm>
            <a:custGeom>
              <a:avLst/>
              <a:gdLst>
                <a:gd name="T0" fmla="*/ 34724 w 61"/>
                <a:gd name="T1" fmla="*/ 7965 h 67"/>
                <a:gd name="T2" fmla="*/ 37204 w 61"/>
                <a:gd name="T3" fmla="*/ 38685 h 67"/>
                <a:gd name="T4" fmla="*/ 19842 w 61"/>
                <a:gd name="T5" fmla="*/ 48925 h 67"/>
                <a:gd name="T6" fmla="*/ 27283 w 61"/>
                <a:gd name="T7" fmla="*/ 76232 h 67"/>
                <a:gd name="T8" fmla="*/ 59526 w 61"/>
                <a:gd name="T9" fmla="*/ 65992 h 67"/>
                <a:gd name="T10" fmla="*/ 74408 w 61"/>
                <a:gd name="T11" fmla="*/ 53476 h 67"/>
                <a:gd name="T12" fmla="*/ 63247 w 61"/>
                <a:gd name="T13" fmla="*/ 31858 h 67"/>
                <a:gd name="T14" fmla="*/ 70687 w 61"/>
                <a:gd name="T15" fmla="*/ 15929 h 67"/>
                <a:gd name="T16" fmla="*/ 68207 w 61"/>
                <a:gd name="T17" fmla="*/ 2276 h 67"/>
                <a:gd name="T18" fmla="*/ 57046 w 61"/>
                <a:gd name="T19" fmla="*/ 4551 h 67"/>
                <a:gd name="T20" fmla="*/ 63247 w 61"/>
                <a:gd name="T21" fmla="*/ 5689 h 67"/>
                <a:gd name="T22" fmla="*/ 60766 w 61"/>
                <a:gd name="T23" fmla="*/ 18205 h 67"/>
                <a:gd name="T24" fmla="*/ 53326 w 61"/>
                <a:gd name="T25" fmla="*/ 26169 h 67"/>
                <a:gd name="T26" fmla="*/ 34724 w 61"/>
                <a:gd name="T27" fmla="*/ 7965 h 6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1"/>
                <a:gd name="T43" fmla="*/ 0 h 67"/>
                <a:gd name="T44" fmla="*/ 61 w 61"/>
                <a:gd name="T45" fmla="*/ 67 h 6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1" h="67">
                  <a:moveTo>
                    <a:pt x="28" y="7"/>
                  </a:moveTo>
                  <a:cubicBezTo>
                    <a:pt x="17" y="15"/>
                    <a:pt x="24" y="25"/>
                    <a:pt x="30" y="34"/>
                  </a:cubicBezTo>
                  <a:cubicBezTo>
                    <a:pt x="27" y="44"/>
                    <a:pt x="26" y="44"/>
                    <a:pt x="16" y="43"/>
                  </a:cubicBezTo>
                  <a:cubicBezTo>
                    <a:pt x="0" y="46"/>
                    <a:pt x="13" y="63"/>
                    <a:pt x="22" y="67"/>
                  </a:cubicBezTo>
                  <a:cubicBezTo>
                    <a:pt x="31" y="65"/>
                    <a:pt x="39" y="60"/>
                    <a:pt x="48" y="58"/>
                  </a:cubicBezTo>
                  <a:cubicBezTo>
                    <a:pt x="51" y="52"/>
                    <a:pt x="54" y="50"/>
                    <a:pt x="60" y="47"/>
                  </a:cubicBezTo>
                  <a:cubicBezTo>
                    <a:pt x="61" y="40"/>
                    <a:pt x="51" y="28"/>
                    <a:pt x="51" y="28"/>
                  </a:cubicBezTo>
                  <a:cubicBezTo>
                    <a:pt x="52" y="22"/>
                    <a:pt x="55" y="19"/>
                    <a:pt x="57" y="14"/>
                  </a:cubicBezTo>
                  <a:cubicBezTo>
                    <a:pt x="56" y="10"/>
                    <a:pt x="58" y="5"/>
                    <a:pt x="55" y="2"/>
                  </a:cubicBezTo>
                  <a:cubicBezTo>
                    <a:pt x="53" y="0"/>
                    <a:pt x="48" y="2"/>
                    <a:pt x="46" y="4"/>
                  </a:cubicBezTo>
                  <a:cubicBezTo>
                    <a:pt x="45" y="5"/>
                    <a:pt x="49" y="5"/>
                    <a:pt x="51" y="5"/>
                  </a:cubicBezTo>
                  <a:cubicBezTo>
                    <a:pt x="57" y="10"/>
                    <a:pt x="52" y="9"/>
                    <a:pt x="49" y="16"/>
                  </a:cubicBezTo>
                  <a:cubicBezTo>
                    <a:pt x="58" y="23"/>
                    <a:pt x="50" y="22"/>
                    <a:pt x="43" y="23"/>
                  </a:cubicBezTo>
                  <a:cubicBezTo>
                    <a:pt x="34" y="22"/>
                    <a:pt x="31" y="16"/>
                    <a:pt x="28" y="7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4" name="Freeform 59"/>
            <p:cNvSpPr>
              <a:spLocks noChangeArrowheads="1"/>
            </p:cNvSpPr>
            <p:nvPr/>
          </p:nvSpPr>
          <p:spPr bwMode="auto">
            <a:xfrm>
              <a:off x="7423826" y="3154066"/>
              <a:ext cx="52811" cy="40548"/>
            </a:xfrm>
            <a:custGeom>
              <a:avLst/>
              <a:gdLst>
                <a:gd name="T0" fmla="*/ 25791 w 43"/>
                <a:gd name="T1" fmla="*/ 3379 h 36"/>
                <a:gd name="T2" fmla="*/ 7369 w 43"/>
                <a:gd name="T3" fmla="*/ 6758 h 36"/>
                <a:gd name="T4" fmla="*/ 40529 w 43"/>
                <a:gd name="T5" fmla="*/ 40548 h 36"/>
                <a:gd name="T6" fmla="*/ 51583 w 43"/>
                <a:gd name="T7" fmla="*/ 33790 h 36"/>
                <a:gd name="T8" fmla="*/ 25791 w 43"/>
                <a:gd name="T9" fmla="*/ 3379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21" y="3"/>
                  </a:moveTo>
                  <a:cubicBezTo>
                    <a:pt x="14" y="0"/>
                    <a:pt x="12" y="2"/>
                    <a:pt x="6" y="6"/>
                  </a:cubicBezTo>
                  <a:cubicBezTo>
                    <a:pt x="0" y="17"/>
                    <a:pt x="23" y="32"/>
                    <a:pt x="33" y="36"/>
                  </a:cubicBezTo>
                  <a:cubicBezTo>
                    <a:pt x="36" y="35"/>
                    <a:pt x="42" y="34"/>
                    <a:pt x="42" y="30"/>
                  </a:cubicBezTo>
                  <a:cubicBezTo>
                    <a:pt x="43" y="24"/>
                    <a:pt x="27" y="3"/>
                    <a:pt x="21" y="3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5" name="Freeform 60"/>
            <p:cNvSpPr>
              <a:spLocks noChangeArrowheads="1"/>
            </p:cNvSpPr>
            <p:nvPr/>
          </p:nvSpPr>
          <p:spPr bwMode="auto">
            <a:xfrm>
              <a:off x="7389569" y="3108652"/>
              <a:ext cx="38537" cy="47036"/>
            </a:xfrm>
            <a:custGeom>
              <a:avLst/>
              <a:gdLst>
                <a:gd name="T0" fmla="*/ 25290 w 32"/>
                <a:gd name="T1" fmla="*/ 0 h 41"/>
                <a:gd name="T2" fmla="*/ 0 w 32"/>
                <a:gd name="T3" fmla="*/ 29828 h 41"/>
                <a:gd name="T4" fmla="*/ 19269 w 32"/>
                <a:gd name="T5" fmla="*/ 27533 h 41"/>
                <a:gd name="T6" fmla="*/ 22881 w 32"/>
                <a:gd name="T7" fmla="*/ 33269 h 41"/>
                <a:gd name="T8" fmla="*/ 19269 w 32"/>
                <a:gd name="T9" fmla="*/ 40153 h 41"/>
                <a:gd name="T10" fmla="*/ 36128 w 32"/>
                <a:gd name="T11" fmla="*/ 24092 h 41"/>
                <a:gd name="T12" fmla="*/ 28903 w 32"/>
                <a:gd name="T13" fmla="*/ 10325 h 41"/>
                <a:gd name="T14" fmla="*/ 25290 w 32"/>
                <a:gd name="T15" fmla="*/ 0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"/>
                <a:gd name="T25" fmla="*/ 0 h 41"/>
                <a:gd name="T26" fmla="*/ 32 w 32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" h="41">
                  <a:moveTo>
                    <a:pt x="21" y="0"/>
                  </a:moveTo>
                  <a:cubicBezTo>
                    <a:pt x="15" y="10"/>
                    <a:pt x="6" y="16"/>
                    <a:pt x="0" y="26"/>
                  </a:cubicBezTo>
                  <a:cubicBezTo>
                    <a:pt x="7" y="27"/>
                    <a:pt x="10" y="27"/>
                    <a:pt x="16" y="24"/>
                  </a:cubicBezTo>
                  <a:cubicBezTo>
                    <a:pt x="17" y="26"/>
                    <a:pt x="19" y="27"/>
                    <a:pt x="19" y="29"/>
                  </a:cubicBezTo>
                  <a:cubicBezTo>
                    <a:pt x="19" y="31"/>
                    <a:pt x="15" y="33"/>
                    <a:pt x="16" y="35"/>
                  </a:cubicBezTo>
                  <a:cubicBezTo>
                    <a:pt x="19" y="41"/>
                    <a:pt x="29" y="23"/>
                    <a:pt x="30" y="21"/>
                  </a:cubicBezTo>
                  <a:cubicBezTo>
                    <a:pt x="32" y="9"/>
                    <a:pt x="26" y="19"/>
                    <a:pt x="24" y="9"/>
                  </a:cubicBezTo>
                  <a:cubicBezTo>
                    <a:pt x="25" y="1"/>
                    <a:pt x="27" y="4"/>
                    <a:pt x="21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6" name="Freeform 61"/>
            <p:cNvSpPr>
              <a:spLocks noChangeArrowheads="1"/>
            </p:cNvSpPr>
            <p:nvPr/>
          </p:nvSpPr>
          <p:spPr bwMode="auto">
            <a:xfrm>
              <a:off x="7445235" y="3126494"/>
              <a:ext cx="55665" cy="35684"/>
            </a:xfrm>
            <a:custGeom>
              <a:avLst/>
              <a:gdLst>
                <a:gd name="T0" fmla="*/ 25977 w 45"/>
                <a:gd name="T1" fmla="*/ 0 h 32"/>
                <a:gd name="T2" fmla="*/ 0 w 45"/>
                <a:gd name="T3" fmla="*/ 7806 h 32"/>
                <a:gd name="T4" fmla="*/ 33399 w 45"/>
                <a:gd name="T5" fmla="*/ 34569 h 32"/>
                <a:gd name="T6" fmla="*/ 55665 w 45"/>
                <a:gd name="T7" fmla="*/ 26763 h 32"/>
                <a:gd name="T8" fmla="*/ 27214 w 45"/>
                <a:gd name="T9" fmla="*/ 11151 h 32"/>
                <a:gd name="T10" fmla="*/ 25977 w 45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"/>
                <a:gd name="T19" fmla="*/ 0 h 32"/>
                <a:gd name="T20" fmla="*/ 45 w 45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" h="32">
                  <a:moveTo>
                    <a:pt x="21" y="0"/>
                  </a:moveTo>
                  <a:cubicBezTo>
                    <a:pt x="10" y="1"/>
                    <a:pt x="8" y="1"/>
                    <a:pt x="0" y="7"/>
                  </a:cubicBezTo>
                  <a:cubicBezTo>
                    <a:pt x="3" y="20"/>
                    <a:pt x="15" y="29"/>
                    <a:pt x="27" y="31"/>
                  </a:cubicBezTo>
                  <a:cubicBezTo>
                    <a:pt x="36" y="30"/>
                    <a:pt x="41" y="32"/>
                    <a:pt x="45" y="24"/>
                  </a:cubicBezTo>
                  <a:cubicBezTo>
                    <a:pt x="32" y="16"/>
                    <a:pt x="30" y="23"/>
                    <a:pt x="22" y="10"/>
                  </a:cubicBezTo>
                  <a:cubicBezTo>
                    <a:pt x="21" y="2"/>
                    <a:pt x="21" y="5"/>
                    <a:pt x="21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7" name="Freeform 62"/>
            <p:cNvSpPr>
              <a:spLocks noChangeArrowheads="1"/>
            </p:cNvSpPr>
            <p:nvPr/>
          </p:nvSpPr>
          <p:spPr bwMode="auto">
            <a:xfrm>
              <a:off x="7363877" y="2622066"/>
              <a:ext cx="44247" cy="84342"/>
            </a:xfrm>
            <a:custGeom>
              <a:avLst/>
              <a:gdLst>
                <a:gd name="T0" fmla="*/ 37926 w 35"/>
                <a:gd name="T1" fmla="*/ 0 h 74"/>
                <a:gd name="T2" fmla="*/ 26548 w 35"/>
                <a:gd name="T3" fmla="*/ 17096 h 74"/>
                <a:gd name="T4" fmla="*/ 11378 w 35"/>
                <a:gd name="T5" fmla="*/ 41031 h 74"/>
                <a:gd name="T6" fmla="*/ 0 w 35"/>
                <a:gd name="T7" fmla="*/ 67246 h 74"/>
                <a:gd name="T8" fmla="*/ 10114 w 35"/>
                <a:gd name="T9" fmla="*/ 84342 h 74"/>
                <a:gd name="T10" fmla="*/ 25284 w 35"/>
                <a:gd name="T11" fmla="*/ 67246 h 74"/>
                <a:gd name="T12" fmla="*/ 44247 w 35"/>
                <a:gd name="T13" fmla="*/ 36472 h 74"/>
                <a:gd name="T14" fmla="*/ 37926 w 35"/>
                <a:gd name="T15" fmla="*/ 0 h 7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5"/>
                <a:gd name="T25" fmla="*/ 0 h 74"/>
                <a:gd name="T26" fmla="*/ 35 w 35"/>
                <a:gd name="T27" fmla="*/ 74 h 7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5" h="74">
                  <a:moveTo>
                    <a:pt x="30" y="0"/>
                  </a:moveTo>
                  <a:cubicBezTo>
                    <a:pt x="33" y="8"/>
                    <a:pt x="29" y="14"/>
                    <a:pt x="21" y="15"/>
                  </a:cubicBezTo>
                  <a:cubicBezTo>
                    <a:pt x="19" y="27"/>
                    <a:pt x="24" y="33"/>
                    <a:pt x="9" y="36"/>
                  </a:cubicBezTo>
                  <a:cubicBezTo>
                    <a:pt x="13" y="50"/>
                    <a:pt x="12" y="52"/>
                    <a:pt x="0" y="59"/>
                  </a:cubicBezTo>
                  <a:cubicBezTo>
                    <a:pt x="3" y="64"/>
                    <a:pt x="5" y="69"/>
                    <a:pt x="8" y="74"/>
                  </a:cubicBezTo>
                  <a:cubicBezTo>
                    <a:pt x="15" y="71"/>
                    <a:pt x="16" y="65"/>
                    <a:pt x="20" y="59"/>
                  </a:cubicBezTo>
                  <a:cubicBezTo>
                    <a:pt x="22" y="47"/>
                    <a:pt x="28" y="41"/>
                    <a:pt x="35" y="32"/>
                  </a:cubicBezTo>
                  <a:cubicBezTo>
                    <a:pt x="34" y="26"/>
                    <a:pt x="30" y="8"/>
                    <a:pt x="30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8" name="Freeform 63"/>
            <p:cNvSpPr>
              <a:spLocks noChangeArrowheads="1"/>
            </p:cNvSpPr>
            <p:nvPr/>
          </p:nvSpPr>
          <p:spPr bwMode="auto">
            <a:xfrm>
              <a:off x="7448089" y="2609091"/>
              <a:ext cx="31401" cy="82720"/>
            </a:xfrm>
            <a:custGeom>
              <a:avLst/>
              <a:gdLst>
                <a:gd name="T0" fmla="*/ 16329 w 25"/>
                <a:gd name="T1" fmla="*/ 7932 h 73"/>
                <a:gd name="T2" fmla="*/ 5024 w 25"/>
                <a:gd name="T3" fmla="*/ 9065 h 73"/>
                <a:gd name="T4" fmla="*/ 0 w 25"/>
                <a:gd name="T5" fmla="*/ 24929 h 73"/>
                <a:gd name="T6" fmla="*/ 18841 w 25"/>
                <a:gd name="T7" fmla="*/ 46459 h 73"/>
                <a:gd name="T8" fmla="*/ 31401 w 25"/>
                <a:gd name="T9" fmla="*/ 63456 h 73"/>
                <a:gd name="T10" fmla="*/ 20097 w 25"/>
                <a:gd name="T11" fmla="*/ 22663 h 73"/>
                <a:gd name="T12" fmla="*/ 16329 w 25"/>
                <a:gd name="T13" fmla="*/ 7932 h 7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5"/>
                <a:gd name="T22" fmla="*/ 0 h 73"/>
                <a:gd name="T23" fmla="*/ 25 w 25"/>
                <a:gd name="T24" fmla="*/ 73 h 7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5" h="73">
                  <a:moveTo>
                    <a:pt x="13" y="7"/>
                  </a:moveTo>
                  <a:cubicBezTo>
                    <a:pt x="9" y="0"/>
                    <a:pt x="7" y="2"/>
                    <a:pt x="4" y="8"/>
                  </a:cubicBezTo>
                  <a:cubicBezTo>
                    <a:pt x="3" y="13"/>
                    <a:pt x="1" y="17"/>
                    <a:pt x="0" y="22"/>
                  </a:cubicBezTo>
                  <a:cubicBezTo>
                    <a:pt x="1" y="35"/>
                    <a:pt x="6" y="33"/>
                    <a:pt x="15" y="41"/>
                  </a:cubicBezTo>
                  <a:cubicBezTo>
                    <a:pt x="16" y="52"/>
                    <a:pt x="15" y="73"/>
                    <a:pt x="25" y="56"/>
                  </a:cubicBezTo>
                  <a:cubicBezTo>
                    <a:pt x="24" y="33"/>
                    <a:pt x="23" y="36"/>
                    <a:pt x="16" y="20"/>
                  </a:cubicBezTo>
                  <a:cubicBezTo>
                    <a:pt x="15" y="11"/>
                    <a:pt x="16" y="15"/>
                    <a:pt x="13" y="7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49" name="Freeform 64"/>
            <p:cNvSpPr>
              <a:spLocks noChangeArrowheads="1"/>
            </p:cNvSpPr>
            <p:nvPr/>
          </p:nvSpPr>
          <p:spPr bwMode="auto">
            <a:xfrm>
              <a:off x="7483772" y="2583139"/>
              <a:ext cx="17128" cy="37304"/>
            </a:xfrm>
            <a:custGeom>
              <a:avLst/>
              <a:gdLst>
                <a:gd name="T0" fmla="*/ 13458 w 14"/>
                <a:gd name="T1" fmla="*/ 0 h 33"/>
                <a:gd name="T2" fmla="*/ 1223 w 14"/>
                <a:gd name="T3" fmla="*/ 11304 h 33"/>
                <a:gd name="T4" fmla="*/ 13458 w 14"/>
                <a:gd name="T5" fmla="*/ 28261 h 33"/>
                <a:gd name="T6" fmla="*/ 13458 w 14"/>
                <a:gd name="T7" fmla="*/ 0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33"/>
                <a:gd name="T14" fmla="*/ 14 w 14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33">
                  <a:moveTo>
                    <a:pt x="11" y="0"/>
                  </a:moveTo>
                  <a:cubicBezTo>
                    <a:pt x="7" y="3"/>
                    <a:pt x="5" y="7"/>
                    <a:pt x="1" y="10"/>
                  </a:cubicBezTo>
                  <a:cubicBezTo>
                    <a:pt x="2" y="18"/>
                    <a:pt x="0" y="33"/>
                    <a:pt x="11" y="25"/>
                  </a:cubicBezTo>
                  <a:cubicBezTo>
                    <a:pt x="14" y="15"/>
                    <a:pt x="5" y="4"/>
                    <a:pt x="11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0" name="Freeform 65"/>
            <p:cNvSpPr>
              <a:spLocks noChangeArrowheads="1"/>
            </p:cNvSpPr>
            <p:nvPr/>
          </p:nvSpPr>
          <p:spPr bwMode="auto">
            <a:xfrm>
              <a:off x="7500901" y="2600982"/>
              <a:ext cx="34256" cy="72988"/>
            </a:xfrm>
            <a:custGeom>
              <a:avLst/>
              <a:gdLst>
                <a:gd name="T0" fmla="*/ 6117 w 28"/>
                <a:gd name="T1" fmla="*/ 0 h 64"/>
                <a:gd name="T2" fmla="*/ 13458 w 28"/>
                <a:gd name="T3" fmla="*/ 15966 h 64"/>
                <a:gd name="T4" fmla="*/ 24469 w 28"/>
                <a:gd name="T5" fmla="*/ 23949 h 64"/>
                <a:gd name="T6" fmla="*/ 9787 w 28"/>
                <a:gd name="T7" fmla="*/ 44477 h 64"/>
                <a:gd name="T8" fmla="*/ 0 w 28"/>
                <a:gd name="T9" fmla="*/ 63865 h 64"/>
                <a:gd name="T10" fmla="*/ 13458 w 28"/>
                <a:gd name="T11" fmla="*/ 65005 h 64"/>
                <a:gd name="T12" fmla="*/ 31809 w 28"/>
                <a:gd name="T13" fmla="*/ 29651 h 64"/>
                <a:gd name="T14" fmla="*/ 6117 w 28"/>
                <a:gd name="T15" fmla="*/ 0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"/>
                <a:gd name="T25" fmla="*/ 0 h 64"/>
                <a:gd name="T26" fmla="*/ 28 w 28"/>
                <a:gd name="T27" fmla="*/ 64 h 6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" h="64">
                  <a:moveTo>
                    <a:pt x="5" y="0"/>
                  </a:moveTo>
                  <a:cubicBezTo>
                    <a:pt x="6" y="5"/>
                    <a:pt x="7" y="10"/>
                    <a:pt x="11" y="14"/>
                  </a:cubicBezTo>
                  <a:cubicBezTo>
                    <a:pt x="14" y="17"/>
                    <a:pt x="20" y="21"/>
                    <a:pt x="20" y="21"/>
                  </a:cubicBezTo>
                  <a:cubicBezTo>
                    <a:pt x="9" y="27"/>
                    <a:pt x="0" y="23"/>
                    <a:pt x="8" y="39"/>
                  </a:cubicBezTo>
                  <a:cubicBezTo>
                    <a:pt x="6" y="47"/>
                    <a:pt x="4" y="50"/>
                    <a:pt x="0" y="56"/>
                  </a:cubicBezTo>
                  <a:cubicBezTo>
                    <a:pt x="4" y="62"/>
                    <a:pt x="7" y="64"/>
                    <a:pt x="11" y="57"/>
                  </a:cubicBezTo>
                  <a:cubicBezTo>
                    <a:pt x="13" y="43"/>
                    <a:pt x="10" y="29"/>
                    <a:pt x="26" y="26"/>
                  </a:cubicBezTo>
                  <a:cubicBezTo>
                    <a:pt x="28" y="15"/>
                    <a:pt x="14" y="4"/>
                    <a:pt x="5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1" name="Freeform 66"/>
            <p:cNvSpPr>
              <a:spLocks noChangeArrowheads="1"/>
            </p:cNvSpPr>
            <p:nvPr/>
          </p:nvSpPr>
          <p:spPr bwMode="auto">
            <a:xfrm>
              <a:off x="7058431" y="2706408"/>
              <a:ext cx="19982" cy="40548"/>
            </a:xfrm>
            <a:custGeom>
              <a:avLst/>
              <a:gdLst>
                <a:gd name="T0" fmla="*/ 17484 w 16"/>
                <a:gd name="T1" fmla="*/ 3379 h 36"/>
                <a:gd name="T2" fmla="*/ 0 w 16"/>
                <a:gd name="T3" fmla="*/ 7884 h 36"/>
                <a:gd name="T4" fmla="*/ 9991 w 16"/>
                <a:gd name="T5" fmla="*/ 24779 h 36"/>
                <a:gd name="T6" fmla="*/ 17484 w 16"/>
                <a:gd name="T7" fmla="*/ 3379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36"/>
                <a:gd name="T14" fmla="*/ 16 w 16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36">
                  <a:moveTo>
                    <a:pt x="14" y="3"/>
                  </a:moveTo>
                  <a:cubicBezTo>
                    <a:pt x="7" y="0"/>
                    <a:pt x="4" y="1"/>
                    <a:pt x="0" y="7"/>
                  </a:cubicBezTo>
                  <a:cubicBezTo>
                    <a:pt x="3" y="14"/>
                    <a:pt x="2" y="17"/>
                    <a:pt x="8" y="22"/>
                  </a:cubicBezTo>
                  <a:cubicBezTo>
                    <a:pt x="16" y="36"/>
                    <a:pt x="11" y="7"/>
                    <a:pt x="14" y="3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2" name="Freeform 67"/>
            <p:cNvSpPr>
              <a:spLocks noChangeArrowheads="1"/>
            </p:cNvSpPr>
            <p:nvPr/>
          </p:nvSpPr>
          <p:spPr bwMode="auto">
            <a:xfrm>
              <a:off x="7042731" y="2670725"/>
              <a:ext cx="15701" cy="22707"/>
            </a:xfrm>
            <a:custGeom>
              <a:avLst/>
              <a:gdLst>
                <a:gd name="T0" fmla="*/ 12078 w 13"/>
                <a:gd name="T1" fmla="*/ 5677 h 20"/>
                <a:gd name="T2" fmla="*/ 1208 w 13"/>
                <a:gd name="T3" fmla="*/ 12489 h 20"/>
                <a:gd name="T4" fmla="*/ 10870 w 13"/>
                <a:gd name="T5" fmla="*/ 22707 h 20"/>
                <a:gd name="T6" fmla="*/ 12078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3" name="Freeform 68"/>
            <p:cNvSpPr>
              <a:spLocks noChangeArrowheads="1"/>
            </p:cNvSpPr>
            <p:nvPr/>
          </p:nvSpPr>
          <p:spPr bwMode="auto">
            <a:xfrm>
              <a:off x="7035594" y="2643152"/>
              <a:ext cx="19982" cy="22707"/>
            </a:xfrm>
            <a:custGeom>
              <a:avLst/>
              <a:gdLst>
                <a:gd name="T0" fmla="*/ 12489 w 16"/>
                <a:gd name="T1" fmla="*/ 5976 h 19"/>
                <a:gd name="T2" fmla="*/ 0 w 16"/>
                <a:gd name="T3" fmla="*/ 11951 h 19"/>
                <a:gd name="T4" fmla="*/ 14987 w 16"/>
                <a:gd name="T5" fmla="*/ 22707 h 19"/>
                <a:gd name="T6" fmla="*/ 12489 w 16"/>
                <a:gd name="T7" fmla="*/ 5976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19"/>
                <a:gd name="T14" fmla="*/ 16 w 16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19">
                  <a:moveTo>
                    <a:pt x="10" y="5"/>
                  </a:moveTo>
                  <a:cubicBezTo>
                    <a:pt x="4" y="0"/>
                    <a:pt x="1" y="3"/>
                    <a:pt x="0" y="10"/>
                  </a:cubicBezTo>
                  <a:cubicBezTo>
                    <a:pt x="4" y="15"/>
                    <a:pt x="7" y="16"/>
                    <a:pt x="12" y="19"/>
                  </a:cubicBezTo>
                  <a:cubicBezTo>
                    <a:pt x="16" y="12"/>
                    <a:pt x="14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4" name="Freeform 69"/>
            <p:cNvSpPr>
              <a:spLocks noChangeArrowheads="1"/>
            </p:cNvSpPr>
            <p:nvPr/>
          </p:nvSpPr>
          <p:spPr bwMode="auto">
            <a:xfrm>
              <a:off x="7015613" y="2583139"/>
              <a:ext cx="18555" cy="29196"/>
            </a:xfrm>
            <a:custGeom>
              <a:avLst/>
              <a:gdLst>
                <a:gd name="T0" fmla="*/ 7952 w 14"/>
                <a:gd name="T1" fmla="*/ 0 h 25"/>
                <a:gd name="T2" fmla="*/ 0 w 14"/>
                <a:gd name="T3" fmla="*/ 15182 h 25"/>
                <a:gd name="T4" fmla="*/ 15904 w 14"/>
                <a:gd name="T5" fmla="*/ 28028 h 25"/>
                <a:gd name="T6" fmla="*/ 7952 w 14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25"/>
                <a:gd name="T14" fmla="*/ 14 w 1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5" name="Freeform 70"/>
            <p:cNvSpPr>
              <a:spLocks noChangeArrowheads="1"/>
            </p:cNvSpPr>
            <p:nvPr/>
          </p:nvSpPr>
          <p:spPr bwMode="auto">
            <a:xfrm>
              <a:off x="7019894" y="2620444"/>
              <a:ext cx="25692" cy="21085"/>
            </a:xfrm>
            <a:custGeom>
              <a:avLst/>
              <a:gdLst>
                <a:gd name="T0" fmla="*/ 15182 w 22"/>
                <a:gd name="T1" fmla="*/ 0 h 18"/>
                <a:gd name="T2" fmla="*/ 22189 w 22"/>
                <a:gd name="T3" fmla="*/ 21085 h 18"/>
                <a:gd name="T4" fmla="*/ 16349 w 22"/>
                <a:gd name="T5" fmla="*/ 7028 h 18"/>
                <a:gd name="T6" fmla="*/ 15182 w 22"/>
                <a:gd name="T7" fmla="*/ 0 h 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8"/>
                <a:gd name="T14" fmla="*/ 22 w 22"/>
                <a:gd name="T15" fmla="*/ 18 h 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8">
                  <a:moveTo>
                    <a:pt x="13" y="0"/>
                  </a:moveTo>
                  <a:cubicBezTo>
                    <a:pt x="0" y="8"/>
                    <a:pt x="9" y="12"/>
                    <a:pt x="19" y="18"/>
                  </a:cubicBezTo>
                  <a:cubicBezTo>
                    <a:pt x="20" y="11"/>
                    <a:pt x="22" y="8"/>
                    <a:pt x="14" y="6"/>
                  </a:cubicBezTo>
                  <a:cubicBezTo>
                    <a:pt x="9" y="3"/>
                    <a:pt x="9" y="5"/>
                    <a:pt x="13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6" name="Freeform 71"/>
            <p:cNvSpPr>
              <a:spLocks noChangeArrowheads="1"/>
            </p:cNvSpPr>
            <p:nvPr/>
          </p:nvSpPr>
          <p:spPr bwMode="auto">
            <a:xfrm>
              <a:off x="8391547" y="3566043"/>
              <a:ext cx="74220" cy="90829"/>
            </a:xfrm>
            <a:custGeom>
              <a:avLst/>
              <a:gdLst>
                <a:gd name="T0" fmla="*/ 12370 w 60"/>
                <a:gd name="T1" fmla="*/ 7849 h 81"/>
                <a:gd name="T2" fmla="*/ 3711 w 60"/>
                <a:gd name="T3" fmla="*/ 20184 h 81"/>
                <a:gd name="T4" fmla="*/ 18555 w 60"/>
                <a:gd name="T5" fmla="*/ 43732 h 81"/>
                <a:gd name="T6" fmla="*/ 33399 w 60"/>
                <a:gd name="T7" fmla="*/ 60553 h 81"/>
                <a:gd name="T8" fmla="*/ 49480 w 60"/>
                <a:gd name="T9" fmla="*/ 70645 h 81"/>
                <a:gd name="T10" fmla="*/ 63087 w 60"/>
                <a:gd name="T11" fmla="*/ 90829 h 81"/>
                <a:gd name="T12" fmla="*/ 64324 w 60"/>
                <a:gd name="T13" fmla="*/ 63917 h 81"/>
                <a:gd name="T14" fmla="*/ 53191 w 60"/>
                <a:gd name="T15" fmla="*/ 41490 h 81"/>
                <a:gd name="T16" fmla="*/ 30925 w 60"/>
                <a:gd name="T17" fmla="*/ 20184 h 81"/>
                <a:gd name="T18" fmla="*/ 12370 w 60"/>
                <a:gd name="T19" fmla="*/ 7849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81"/>
                <a:gd name="T32" fmla="*/ 60 w 60"/>
                <a:gd name="T33" fmla="*/ 81 h 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81">
                  <a:moveTo>
                    <a:pt x="10" y="7"/>
                  </a:moveTo>
                  <a:cubicBezTo>
                    <a:pt x="0" y="0"/>
                    <a:pt x="0" y="9"/>
                    <a:pt x="3" y="18"/>
                  </a:cubicBezTo>
                  <a:cubicBezTo>
                    <a:pt x="5" y="25"/>
                    <a:pt x="12" y="32"/>
                    <a:pt x="15" y="39"/>
                  </a:cubicBezTo>
                  <a:cubicBezTo>
                    <a:pt x="16" y="51"/>
                    <a:pt x="17" y="51"/>
                    <a:pt x="27" y="54"/>
                  </a:cubicBezTo>
                  <a:cubicBezTo>
                    <a:pt x="31" y="57"/>
                    <a:pt x="36" y="60"/>
                    <a:pt x="40" y="63"/>
                  </a:cubicBezTo>
                  <a:cubicBezTo>
                    <a:pt x="43" y="70"/>
                    <a:pt x="45" y="77"/>
                    <a:pt x="51" y="81"/>
                  </a:cubicBezTo>
                  <a:cubicBezTo>
                    <a:pt x="60" y="75"/>
                    <a:pt x="56" y="66"/>
                    <a:pt x="52" y="57"/>
                  </a:cubicBezTo>
                  <a:cubicBezTo>
                    <a:pt x="51" y="49"/>
                    <a:pt x="50" y="41"/>
                    <a:pt x="43" y="37"/>
                  </a:cubicBezTo>
                  <a:cubicBezTo>
                    <a:pt x="37" y="30"/>
                    <a:pt x="33" y="23"/>
                    <a:pt x="25" y="18"/>
                  </a:cubicBezTo>
                  <a:cubicBezTo>
                    <a:pt x="20" y="12"/>
                    <a:pt x="17" y="9"/>
                    <a:pt x="10" y="7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7" name="Freeform 72"/>
            <p:cNvSpPr>
              <a:spLocks noChangeArrowheads="1"/>
            </p:cNvSpPr>
            <p:nvPr/>
          </p:nvSpPr>
          <p:spPr bwMode="auto">
            <a:xfrm>
              <a:off x="8771213" y="3491433"/>
              <a:ext cx="87067" cy="69744"/>
            </a:xfrm>
            <a:custGeom>
              <a:avLst/>
              <a:gdLst>
                <a:gd name="T0" fmla="*/ 34336 w 71"/>
                <a:gd name="T1" fmla="*/ 26297 h 61"/>
                <a:gd name="T2" fmla="*/ 15942 w 71"/>
                <a:gd name="T3" fmla="*/ 36587 h 61"/>
                <a:gd name="T4" fmla="*/ 1226 w 71"/>
                <a:gd name="T5" fmla="*/ 50307 h 61"/>
                <a:gd name="T6" fmla="*/ 15942 w 71"/>
                <a:gd name="T7" fmla="*/ 67457 h 61"/>
                <a:gd name="T8" fmla="*/ 34336 w 71"/>
                <a:gd name="T9" fmla="*/ 50307 h 61"/>
                <a:gd name="T10" fmla="*/ 49052 w 71"/>
                <a:gd name="T11" fmla="*/ 26297 h 61"/>
                <a:gd name="T12" fmla="*/ 67446 w 71"/>
                <a:gd name="T13" fmla="*/ 0 h 61"/>
                <a:gd name="T14" fmla="*/ 87067 w 71"/>
                <a:gd name="T15" fmla="*/ 12577 h 61"/>
                <a:gd name="T16" fmla="*/ 42920 w 71"/>
                <a:gd name="T17" fmla="*/ 26297 h 61"/>
                <a:gd name="T18" fmla="*/ 34336 w 71"/>
                <a:gd name="T19" fmla="*/ 2629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1"/>
                <a:gd name="T31" fmla="*/ 0 h 61"/>
                <a:gd name="T32" fmla="*/ 71 w 71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1" h="61">
                  <a:moveTo>
                    <a:pt x="28" y="23"/>
                  </a:moveTo>
                  <a:cubicBezTo>
                    <a:pt x="25" y="33"/>
                    <a:pt x="25" y="33"/>
                    <a:pt x="13" y="32"/>
                  </a:cubicBezTo>
                  <a:cubicBezTo>
                    <a:pt x="2" y="33"/>
                    <a:pt x="3" y="34"/>
                    <a:pt x="1" y="44"/>
                  </a:cubicBezTo>
                  <a:cubicBezTo>
                    <a:pt x="2" y="60"/>
                    <a:pt x="0" y="61"/>
                    <a:pt x="13" y="59"/>
                  </a:cubicBezTo>
                  <a:cubicBezTo>
                    <a:pt x="19" y="54"/>
                    <a:pt x="21" y="48"/>
                    <a:pt x="28" y="44"/>
                  </a:cubicBezTo>
                  <a:cubicBezTo>
                    <a:pt x="30" y="33"/>
                    <a:pt x="28" y="25"/>
                    <a:pt x="40" y="23"/>
                  </a:cubicBezTo>
                  <a:cubicBezTo>
                    <a:pt x="42" y="12"/>
                    <a:pt x="44" y="4"/>
                    <a:pt x="55" y="0"/>
                  </a:cubicBezTo>
                  <a:cubicBezTo>
                    <a:pt x="65" y="2"/>
                    <a:pt x="69" y="1"/>
                    <a:pt x="71" y="11"/>
                  </a:cubicBezTo>
                  <a:cubicBezTo>
                    <a:pt x="63" y="22"/>
                    <a:pt x="48" y="21"/>
                    <a:pt x="35" y="23"/>
                  </a:cubicBezTo>
                  <a:cubicBezTo>
                    <a:pt x="30" y="27"/>
                    <a:pt x="32" y="27"/>
                    <a:pt x="28" y="23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8" name="Freeform 73"/>
            <p:cNvSpPr>
              <a:spLocks noChangeArrowheads="1"/>
            </p:cNvSpPr>
            <p:nvPr/>
          </p:nvSpPr>
          <p:spPr bwMode="auto">
            <a:xfrm>
              <a:off x="8508587" y="3454128"/>
              <a:ext cx="28546" cy="34061"/>
            </a:xfrm>
            <a:custGeom>
              <a:avLst/>
              <a:gdLst>
                <a:gd name="T0" fmla="*/ 11170 w 23"/>
                <a:gd name="T1" fmla="*/ 0 h 30"/>
                <a:gd name="T2" fmla="*/ 0 w 23"/>
                <a:gd name="T3" fmla="*/ 15895 h 30"/>
                <a:gd name="T4" fmla="*/ 14894 w 23"/>
                <a:gd name="T5" fmla="*/ 34061 h 30"/>
                <a:gd name="T6" fmla="*/ 11170 w 23"/>
                <a:gd name="T7" fmla="*/ 0 h 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30"/>
                <a:gd name="T14" fmla="*/ 23 w 23"/>
                <a:gd name="T15" fmla="*/ 30 h 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30">
                  <a:moveTo>
                    <a:pt x="9" y="0"/>
                  </a:moveTo>
                  <a:cubicBezTo>
                    <a:pt x="8" y="7"/>
                    <a:pt x="3" y="8"/>
                    <a:pt x="0" y="14"/>
                  </a:cubicBezTo>
                  <a:cubicBezTo>
                    <a:pt x="3" y="21"/>
                    <a:pt x="8" y="24"/>
                    <a:pt x="12" y="30"/>
                  </a:cubicBezTo>
                  <a:cubicBezTo>
                    <a:pt x="23" y="15"/>
                    <a:pt x="4" y="9"/>
                    <a:pt x="9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59" name="Freeform 74"/>
            <p:cNvSpPr>
              <a:spLocks noChangeArrowheads="1"/>
            </p:cNvSpPr>
            <p:nvPr/>
          </p:nvSpPr>
          <p:spPr bwMode="auto">
            <a:xfrm>
              <a:off x="8495741" y="3420067"/>
              <a:ext cx="32829" cy="25951"/>
            </a:xfrm>
            <a:custGeom>
              <a:avLst/>
              <a:gdLst>
                <a:gd name="T0" fmla="*/ 23990 w 26"/>
                <a:gd name="T1" fmla="*/ 0 h 23"/>
                <a:gd name="T2" fmla="*/ 0 w 26"/>
                <a:gd name="T3" fmla="*/ 15796 h 23"/>
                <a:gd name="T4" fmla="*/ 26516 w 26"/>
                <a:gd name="T5" fmla="*/ 22566 h 23"/>
                <a:gd name="T6" fmla="*/ 23990 w 26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23"/>
                <a:gd name="T14" fmla="*/ 26 w 26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23">
                  <a:moveTo>
                    <a:pt x="19" y="0"/>
                  </a:moveTo>
                  <a:cubicBezTo>
                    <a:pt x="17" y="12"/>
                    <a:pt x="10" y="11"/>
                    <a:pt x="0" y="14"/>
                  </a:cubicBezTo>
                  <a:cubicBezTo>
                    <a:pt x="5" y="23"/>
                    <a:pt x="11" y="22"/>
                    <a:pt x="21" y="20"/>
                  </a:cubicBezTo>
                  <a:cubicBezTo>
                    <a:pt x="26" y="12"/>
                    <a:pt x="23" y="7"/>
                    <a:pt x="19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0" name="Freeform 75"/>
            <p:cNvSpPr>
              <a:spLocks noChangeArrowheads="1"/>
            </p:cNvSpPr>
            <p:nvPr/>
          </p:nvSpPr>
          <p:spPr bwMode="auto">
            <a:xfrm>
              <a:off x="8244533" y="3126494"/>
              <a:ext cx="38537" cy="50281"/>
            </a:xfrm>
            <a:custGeom>
              <a:avLst/>
              <a:gdLst>
                <a:gd name="T0" fmla="*/ 33720 w 32"/>
                <a:gd name="T1" fmla="*/ 0 h 44"/>
                <a:gd name="T2" fmla="*/ 12043 w 32"/>
                <a:gd name="T3" fmla="*/ 12570 h 44"/>
                <a:gd name="T4" fmla="*/ 14451 w 32"/>
                <a:gd name="T5" fmla="*/ 36568 h 44"/>
                <a:gd name="T6" fmla="*/ 28903 w 32"/>
                <a:gd name="T7" fmla="*/ 41139 h 44"/>
                <a:gd name="T8" fmla="*/ 33720 w 32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4"/>
                <a:gd name="T17" fmla="*/ 32 w 3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4">
                  <a:moveTo>
                    <a:pt x="28" y="0"/>
                  </a:moveTo>
                  <a:cubicBezTo>
                    <a:pt x="32" y="10"/>
                    <a:pt x="18" y="9"/>
                    <a:pt x="10" y="11"/>
                  </a:cubicBezTo>
                  <a:cubicBezTo>
                    <a:pt x="0" y="18"/>
                    <a:pt x="7" y="24"/>
                    <a:pt x="12" y="32"/>
                  </a:cubicBezTo>
                  <a:cubicBezTo>
                    <a:pt x="14" y="44"/>
                    <a:pt x="15" y="41"/>
                    <a:pt x="24" y="36"/>
                  </a:cubicBezTo>
                  <a:cubicBezTo>
                    <a:pt x="32" y="25"/>
                    <a:pt x="29" y="14"/>
                    <a:pt x="28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1" name="Freeform 76"/>
            <p:cNvSpPr>
              <a:spLocks noChangeArrowheads="1"/>
            </p:cNvSpPr>
            <p:nvPr/>
          </p:nvSpPr>
          <p:spPr bwMode="auto">
            <a:xfrm>
              <a:off x="8300199" y="3191372"/>
              <a:ext cx="42820" cy="50281"/>
            </a:xfrm>
            <a:custGeom>
              <a:avLst/>
              <a:gdLst>
                <a:gd name="T0" fmla="*/ 37782 w 34"/>
                <a:gd name="T1" fmla="*/ 0 h 44"/>
                <a:gd name="T2" fmla="*/ 12594 w 34"/>
                <a:gd name="T3" fmla="*/ 10285 h 44"/>
                <a:gd name="T4" fmla="*/ 17632 w 34"/>
                <a:gd name="T5" fmla="*/ 36568 h 44"/>
                <a:gd name="T6" fmla="*/ 32745 w 34"/>
                <a:gd name="T7" fmla="*/ 41139 h 44"/>
                <a:gd name="T8" fmla="*/ 37782 w 34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4"/>
                <a:gd name="T17" fmla="*/ 34 w 3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4">
                  <a:moveTo>
                    <a:pt x="30" y="0"/>
                  </a:moveTo>
                  <a:cubicBezTo>
                    <a:pt x="34" y="10"/>
                    <a:pt x="18" y="7"/>
                    <a:pt x="10" y="9"/>
                  </a:cubicBezTo>
                  <a:cubicBezTo>
                    <a:pt x="0" y="16"/>
                    <a:pt x="9" y="24"/>
                    <a:pt x="14" y="32"/>
                  </a:cubicBezTo>
                  <a:cubicBezTo>
                    <a:pt x="16" y="44"/>
                    <a:pt x="17" y="41"/>
                    <a:pt x="26" y="36"/>
                  </a:cubicBezTo>
                  <a:cubicBezTo>
                    <a:pt x="34" y="25"/>
                    <a:pt x="31" y="14"/>
                    <a:pt x="30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2" name="Freeform 77"/>
            <p:cNvSpPr>
              <a:spLocks noChangeArrowheads="1"/>
            </p:cNvSpPr>
            <p:nvPr/>
          </p:nvSpPr>
          <p:spPr bwMode="auto">
            <a:xfrm>
              <a:off x="8344445" y="3287067"/>
              <a:ext cx="45674" cy="42171"/>
            </a:xfrm>
            <a:custGeom>
              <a:avLst/>
              <a:gdLst>
                <a:gd name="T0" fmla="*/ 40866 w 38"/>
                <a:gd name="T1" fmla="*/ 2280 h 37"/>
                <a:gd name="T2" fmla="*/ 12019 w 38"/>
                <a:gd name="T3" fmla="*/ 2280 h 37"/>
                <a:gd name="T4" fmla="*/ 16827 w 38"/>
                <a:gd name="T5" fmla="*/ 28494 h 37"/>
                <a:gd name="T6" fmla="*/ 31251 w 38"/>
                <a:gd name="T7" fmla="*/ 33053 h 37"/>
                <a:gd name="T8" fmla="*/ 40866 w 38"/>
                <a:gd name="T9" fmla="*/ 228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7"/>
                <a:gd name="T17" fmla="*/ 38 w 38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7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9" y="17"/>
                    <a:pt x="14" y="25"/>
                  </a:cubicBezTo>
                  <a:cubicBezTo>
                    <a:pt x="16" y="37"/>
                    <a:pt x="17" y="34"/>
                    <a:pt x="26" y="29"/>
                  </a:cubicBezTo>
                  <a:cubicBezTo>
                    <a:pt x="34" y="18"/>
                    <a:pt x="35" y="16"/>
                    <a:pt x="34" y="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3" name="Freeform 78"/>
            <p:cNvSpPr>
              <a:spLocks noChangeArrowheads="1"/>
            </p:cNvSpPr>
            <p:nvPr/>
          </p:nvSpPr>
          <p:spPr bwMode="auto">
            <a:xfrm>
              <a:off x="8400111" y="3270847"/>
              <a:ext cx="45674" cy="40548"/>
            </a:xfrm>
            <a:custGeom>
              <a:avLst/>
              <a:gdLst>
                <a:gd name="T0" fmla="*/ 40866 w 38"/>
                <a:gd name="T1" fmla="*/ 2385 h 34"/>
                <a:gd name="T2" fmla="*/ 12019 w 38"/>
                <a:gd name="T3" fmla="*/ 2385 h 34"/>
                <a:gd name="T4" fmla="*/ 19231 w 38"/>
                <a:gd name="T5" fmla="*/ 26237 h 34"/>
                <a:gd name="T6" fmla="*/ 32453 w 38"/>
                <a:gd name="T7" fmla="*/ 26237 h 34"/>
                <a:gd name="T8" fmla="*/ 40866 w 38"/>
                <a:gd name="T9" fmla="*/ 2385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34"/>
                <a:gd name="T17" fmla="*/ 38 w 38"/>
                <a:gd name="T18" fmla="*/ 34 h 3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34">
                  <a:moveTo>
                    <a:pt x="34" y="2"/>
                  </a:moveTo>
                  <a:cubicBezTo>
                    <a:pt x="38" y="12"/>
                    <a:pt x="18" y="0"/>
                    <a:pt x="10" y="2"/>
                  </a:cubicBezTo>
                  <a:cubicBezTo>
                    <a:pt x="0" y="9"/>
                    <a:pt x="11" y="14"/>
                    <a:pt x="16" y="22"/>
                  </a:cubicBezTo>
                  <a:cubicBezTo>
                    <a:pt x="18" y="34"/>
                    <a:pt x="18" y="27"/>
                    <a:pt x="27" y="22"/>
                  </a:cubicBezTo>
                  <a:cubicBezTo>
                    <a:pt x="35" y="11"/>
                    <a:pt x="35" y="16"/>
                    <a:pt x="34" y="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4" name="Freeform 79"/>
            <p:cNvSpPr>
              <a:spLocks noChangeArrowheads="1"/>
            </p:cNvSpPr>
            <p:nvPr/>
          </p:nvSpPr>
          <p:spPr bwMode="auto">
            <a:xfrm>
              <a:off x="8384410" y="3217324"/>
              <a:ext cx="42820" cy="30817"/>
            </a:xfrm>
            <a:custGeom>
              <a:avLst/>
              <a:gdLst>
                <a:gd name="T0" fmla="*/ 37926 w 35"/>
                <a:gd name="T1" fmla="*/ 1141 h 27"/>
                <a:gd name="T2" fmla="*/ 12234 w 35"/>
                <a:gd name="T3" fmla="*/ 2283 h 27"/>
                <a:gd name="T4" fmla="*/ 15905 w 35"/>
                <a:gd name="T5" fmla="*/ 17121 h 27"/>
                <a:gd name="T6" fmla="*/ 30586 w 35"/>
                <a:gd name="T7" fmla="*/ 21686 h 27"/>
                <a:gd name="T8" fmla="*/ 37926 w 35"/>
                <a:gd name="T9" fmla="*/ 1141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27"/>
                <a:gd name="T17" fmla="*/ 35 w 35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27">
                  <a:moveTo>
                    <a:pt x="31" y="1"/>
                  </a:moveTo>
                  <a:cubicBezTo>
                    <a:pt x="35" y="11"/>
                    <a:pt x="18" y="0"/>
                    <a:pt x="10" y="2"/>
                  </a:cubicBezTo>
                  <a:cubicBezTo>
                    <a:pt x="0" y="9"/>
                    <a:pt x="8" y="7"/>
                    <a:pt x="13" y="15"/>
                  </a:cubicBezTo>
                  <a:cubicBezTo>
                    <a:pt x="15" y="27"/>
                    <a:pt x="16" y="24"/>
                    <a:pt x="25" y="19"/>
                  </a:cubicBezTo>
                  <a:cubicBezTo>
                    <a:pt x="33" y="8"/>
                    <a:pt x="32" y="15"/>
                    <a:pt x="31" y="1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5" name="Freeform 80"/>
            <p:cNvSpPr>
              <a:spLocks noChangeArrowheads="1"/>
            </p:cNvSpPr>
            <p:nvPr/>
          </p:nvSpPr>
          <p:spPr bwMode="auto">
            <a:xfrm>
              <a:off x="8341590" y="3178396"/>
              <a:ext cx="42820" cy="53525"/>
            </a:xfrm>
            <a:custGeom>
              <a:avLst/>
              <a:gdLst>
                <a:gd name="T0" fmla="*/ 34256 w 35"/>
                <a:gd name="T1" fmla="*/ 18221 h 47"/>
                <a:gd name="T2" fmla="*/ 23245 w 35"/>
                <a:gd name="T3" fmla="*/ 2278 h 47"/>
                <a:gd name="T4" fmla="*/ 12234 w 35"/>
                <a:gd name="T5" fmla="*/ 28471 h 47"/>
                <a:gd name="T6" fmla="*/ 23245 w 35"/>
                <a:gd name="T7" fmla="*/ 39859 h 47"/>
                <a:gd name="T8" fmla="*/ 33033 w 35"/>
                <a:gd name="T9" fmla="*/ 33026 h 47"/>
                <a:gd name="T10" fmla="*/ 34256 w 35"/>
                <a:gd name="T11" fmla="*/ 18221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47"/>
                <a:gd name="T20" fmla="*/ 35 w 35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47">
                  <a:moveTo>
                    <a:pt x="28" y="16"/>
                  </a:moveTo>
                  <a:cubicBezTo>
                    <a:pt x="27" y="13"/>
                    <a:pt x="22" y="0"/>
                    <a:pt x="19" y="2"/>
                  </a:cubicBezTo>
                  <a:cubicBezTo>
                    <a:pt x="16" y="4"/>
                    <a:pt x="10" y="20"/>
                    <a:pt x="10" y="25"/>
                  </a:cubicBezTo>
                  <a:cubicBezTo>
                    <a:pt x="0" y="32"/>
                    <a:pt x="14" y="27"/>
                    <a:pt x="19" y="35"/>
                  </a:cubicBezTo>
                  <a:cubicBezTo>
                    <a:pt x="21" y="47"/>
                    <a:pt x="18" y="34"/>
                    <a:pt x="27" y="29"/>
                  </a:cubicBezTo>
                  <a:cubicBezTo>
                    <a:pt x="35" y="18"/>
                    <a:pt x="29" y="30"/>
                    <a:pt x="28" y="16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6" name="Freeform 81"/>
            <p:cNvSpPr>
              <a:spLocks noChangeArrowheads="1"/>
            </p:cNvSpPr>
            <p:nvPr/>
          </p:nvSpPr>
          <p:spPr bwMode="auto">
            <a:xfrm>
              <a:off x="8288780" y="3155689"/>
              <a:ext cx="38537" cy="38926"/>
            </a:xfrm>
            <a:custGeom>
              <a:avLst/>
              <a:gdLst>
                <a:gd name="T0" fmla="*/ 26494 w 32"/>
                <a:gd name="T1" fmla="*/ 11122 h 35"/>
                <a:gd name="T2" fmla="*/ 12043 w 32"/>
                <a:gd name="T3" fmla="*/ 2224 h 35"/>
                <a:gd name="T4" fmla="*/ 14451 w 32"/>
                <a:gd name="T5" fmla="*/ 25580 h 35"/>
                <a:gd name="T6" fmla="*/ 28903 w 32"/>
                <a:gd name="T7" fmla="*/ 30029 h 35"/>
                <a:gd name="T8" fmla="*/ 26494 w 32"/>
                <a:gd name="T9" fmla="*/ 11122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5"/>
                <a:gd name="T17" fmla="*/ 32 w 32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7" name="Freeform 82"/>
            <p:cNvSpPr>
              <a:spLocks noChangeArrowheads="1"/>
            </p:cNvSpPr>
            <p:nvPr/>
          </p:nvSpPr>
          <p:spPr bwMode="auto">
            <a:xfrm>
              <a:off x="8354437" y="3235165"/>
              <a:ext cx="38537" cy="38926"/>
            </a:xfrm>
            <a:custGeom>
              <a:avLst/>
              <a:gdLst>
                <a:gd name="T0" fmla="*/ 26494 w 32"/>
                <a:gd name="T1" fmla="*/ 11122 h 35"/>
                <a:gd name="T2" fmla="*/ 12043 w 32"/>
                <a:gd name="T3" fmla="*/ 2224 h 35"/>
                <a:gd name="T4" fmla="*/ 14451 w 32"/>
                <a:gd name="T5" fmla="*/ 25580 h 35"/>
                <a:gd name="T6" fmla="*/ 28903 w 32"/>
                <a:gd name="T7" fmla="*/ 30029 h 35"/>
                <a:gd name="T8" fmla="*/ 26494 w 32"/>
                <a:gd name="T9" fmla="*/ 11122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35"/>
                <a:gd name="T17" fmla="*/ 32 w 32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35">
                  <a:moveTo>
                    <a:pt x="22" y="10"/>
                  </a:moveTo>
                  <a:cubicBezTo>
                    <a:pt x="26" y="20"/>
                    <a:pt x="18" y="0"/>
                    <a:pt x="10" y="2"/>
                  </a:cubicBezTo>
                  <a:cubicBezTo>
                    <a:pt x="0" y="9"/>
                    <a:pt x="7" y="15"/>
                    <a:pt x="12" y="23"/>
                  </a:cubicBezTo>
                  <a:cubicBezTo>
                    <a:pt x="14" y="35"/>
                    <a:pt x="15" y="32"/>
                    <a:pt x="24" y="27"/>
                  </a:cubicBezTo>
                  <a:cubicBezTo>
                    <a:pt x="32" y="16"/>
                    <a:pt x="23" y="24"/>
                    <a:pt x="22" y="1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8" name="Freeform 83"/>
            <p:cNvSpPr>
              <a:spLocks noChangeArrowheads="1"/>
            </p:cNvSpPr>
            <p:nvPr/>
          </p:nvSpPr>
          <p:spPr bwMode="auto">
            <a:xfrm>
              <a:off x="5711044" y="1150956"/>
              <a:ext cx="231225" cy="163817"/>
            </a:xfrm>
            <a:custGeom>
              <a:avLst/>
              <a:gdLst>
                <a:gd name="T0" fmla="*/ 209204 w 189"/>
                <a:gd name="T1" fmla="*/ 4550 h 144"/>
                <a:gd name="T2" fmla="*/ 226331 w 189"/>
                <a:gd name="T3" fmla="*/ 4550 h 144"/>
                <a:gd name="T4" fmla="*/ 231225 w 189"/>
                <a:gd name="T5" fmla="*/ 18202 h 144"/>
                <a:gd name="T6" fmla="*/ 228778 w 189"/>
                <a:gd name="T7" fmla="*/ 27303 h 144"/>
                <a:gd name="T8" fmla="*/ 160267 w 189"/>
                <a:gd name="T9" fmla="*/ 50055 h 144"/>
                <a:gd name="T10" fmla="*/ 133352 w 189"/>
                <a:gd name="T11" fmla="*/ 65982 h 144"/>
                <a:gd name="T12" fmla="*/ 118671 w 189"/>
                <a:gd name="T13" fmla="*/ 70532 h 144"/>
                <a:gd name="T14" fmla="*/ 86862 w 189"/>
                <a:gd name="T15" fmla="*/ 93285 h 144"/>
                <a:gd name="T16" fmla="*/ 91756 w 189"/>
                <a:gd name="T17" fmla="*/ 104661 h 144"/>
                <a:gd name="T18" fmla="*/ 101543 w 189"/>
                <a:gd name="T19" fmla="*/ 131964 h 144"/>
                <a:gd name="T20" fmla="*/ 130905 w 189"/>
                <a:gd name="T21" fmla="*/ 143340 h 144"/>
                <a:gd name="T22" fmla="*/ 113777 w 189"/>
                <a:gd name="T23" fmla="*/ 159267 h 144"/>
                <a:gd name="T24" fmla="*/ 101543 w 189"/>
                <a:gd name="T25" fmla="*/ 147890 h 144"/>
                <a:gd name="T26" fmla="*/ 86862 w 189"/>
                <a:gd name="T27" fmla="*/ 152441 h 144"/>
                <a:gd name="T28" fmla="*/ 25692 w 189"/>
                <a:gd name="T29" fmla="*/ 138789 h 144"/>
                <a:gd name="T30" fmla="*/ 23245 w 189"/>
                <a:gd name="T31" fmla="*/ 120588 h 144"/>
                <a:gd name="T32" fmla="*/ 57500 w 189"/>
                <a:gd name="T33" fmla="*/ 102386 h 144"/>
                <a:gd name="T34" fmla="*/ 62394 w 189"/>
                <a:gd name="T35" fmla="*/ 86459 h 144"/>
                <a:gd name="T36" fmla="*/ 57500 w 189"/>
                <a:gd name="T37" fmla="*/ 72808 h 144"/>
                <a:gd name="T38" fmla="*/ 89309 w 189"/>
                <a:gd name="T39" fmla="*/ 52330 h 144"/>
                <a:gd name="T40" fmla="*/ 118671 w 189"/>
                <a:gd name="T41" fmla="*/ 40954 h 144"/>
                <a:gd name="T42" fmla="*/ 138246 w 189"/>
                <a:gd name="T43" fmla="*/ 27303 h 144"/>
                <a:gd name="T44" fmla="*/ 209204 w 189"/>
                <a:gd name="T45" fmla="*/ 4550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9"/>
                <a:gd name="T70" fmla="*/ 0 h 144"/>
                <a:gd name="T71" fmla="*/ 189 w 189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9" h="144">
                  <a:moveTo>
                    <a:pt x="171" y="4"/>
                  </a:moveTo>
                  <a:cubicBezTo>
                    <a:pt x="174" y="3"/>
                    <a:pt x="182" y="0"/>
                    <a:pt x="185" y="4"/>
                  </a:cubicBezTo>
                  <a:cubicBezTo>
                    <a:pt x="187" y="7"/>
                    <a:pt x="189" y="16"/>
                    <a:pt x="189" y="16"/>
                  </a:cubicBezTo>
                  <a:cubicBezTo>
                    <a:pt x="188" y="19"/>
                    <a:pt x="189" y="22"/>
                    <a:pt x="187" y="24"/>
                  </a:cubicBezTo>
                  <a:cubicBezTo>
                    <a:pt x="175" y="34"/>
                    <a:pt x="146" y="34"/>
                    <a:pt x="131" y="44"/>
                  </a:cubicBezTo>
                  <a:cubicBezTo>
                    <a:pt x="125" y="53"/>
                    <a:pt x="120" y="54"/>
                    <a:pt x="109" y="58"/>
                  </a:cubicBezTo>
                  <a:cubicBezTo>
                    <a:pt x="105" y="59"/>
                    <a:pt x="97" y="62"/>
                    <a:pt x="97" y="62"/>
                  </a:cubicBezTo>
                  <a:cubicBezTo>
                    <a:pt x="88" y="76"/>
                    <a:pt x="83" y="74"/>
                    <a:pt x="71" y="82"/>
                  </a:cubicBezTo>
                  <a:cubicBezTo>
                    <a:pt x="66" y="98"/>
                    <a:pt x="70" y="78"/>
                    <a:pt x="75" y="92"/>
                  </a:cubicBezTo>
                  <a:cubicBezTo>
                    <a:pt x="81" y="108"/>
                    <a:pt x="71" y="108"/>
                    <a:pt x="83" y="116"/>
                  </a:cubicBezTo>
                  <a:cubicBezTo>
                    <a:pt x="90" y="121"/>
                    <a:pt x="107" y="126"/>
                    <a:pt x="107" y="126"/>
                  </a:cubicBezTo>
                  <a:cubicBezTo>
                    <a:pt x="105" y="139"/>
                    <a:pt x="106" y="144"/>
                    <a:pt x="93" y="140"/>
                  </a:cubicBezTo>
                  <a:cubicBezTo>
                    <a:pt x="91" y="137"/>
                    <a:pt x="87" y="130"/>
                    <a:pt x="83" y="130"/>
                  </a:cubicBezTo>
                  <a:cubicBezTo>
                    <a:pt x="79" y="130"/>
                    <a:pt x="71" y="134"/>
                    <a:pt x="71" y="134"/>
                  </a:cubicBezTo>
                  <a:cubicBezTo>
                    <a:pt x="52" y="129"/>
                    <a:pt x="42" y="124"/>
                    <a:pt x="21" y="122"/>
                  </a:cubicBezTo>
                  <a:cubicBezTo>
                    <a:pt x="14" y="115"/>
                    <a:pt x="0" y="102"/>
                    <a:pt x="19" y="106"/>
                  </a:cubicBezTo>
                  <a:cubicBezTo>
                    <a:pt x="29" y="91"/>
                    <a:pt x="26" y="93"/>
                    <a:pt x="47" y="90"/>
                  </a:cubicBezTo>
                  <a:cubicBezTo>
                    <a:pt x="55" y="84"/>
                    <a:pt x="54" y="88"/>
                    <a:pt x="51" y="76"/>
                  </a:cubicBezTo>
                  <a:cubicBezTo>
                    <a:pt x="50" y="72"/>
                    <a:pt x="47" y="64"/>
                    <a:pt x="47" y="64"/>
                  </a:cubicBezTo>
                  <a:cubicBezTo>
                    <a:pt x="50" y="41"/>
                    <a:pt x="50" y="43"/>
                    <a:pt x="73" y="46"/>
                  </a:cubicBezTo>
                  <a:cubicBezTo>
                    <a:pt x="82" y="45"/>
                    <a:pt x="97" y="36"/>
                    <a:pt x="97" y="36"/>
                  </a:cubicBezTo>
                  <a:cubicBezTo>
                    <a:pt x="102" y="29"/>
                    <a:pt x="105" y="27"/>
                    <a:pt x="113" y="24"/>
                  </a:cubicBezTo>
                  <a:cubicBezTo>
                    <a:pt x="134" y="27"/>
                    <a:pt x="161" y="25"/>
                    <a:pt x="171" y="4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69" name="Freeform 84"/>
            <p:cNvSpPr>
              <a:spLocks noChangeArrowheads="1"/>
            </p:cNvSpPr>
            <p:nvPr/>
          </p:nvSpPr>
          <p:spPr bwMode="auto">
            <a:xfrm>
              <a:off x="5849493" y="1309907"/>
              <a:ext cx="65657" cy="17841"/>
            </a:xfrm>
            <a:custGeom>
              <a:avLst/>
              <a:gdLst>
                <a:gd name="T0" fmla="*/ 29731 w 53"/>
                <a:gd name="T1" fmla="*/ 0 h 17"/>
                <a:gd name="T2" fmla="*/ 14866 w 53"/>
                <a:gd name="T3" fmla="*/ 2099 h 17"/>
                <a:gd name="T4" fmla="*/ 39642 w 53"/>
                <a:gd name="T5" fmla="*/ 16792 h 17"/>
                <a:gd name="T6" fmla="*/ 54508 w 53"/>
                <a:gd name="T7" fmla="*/ 14693 h 17"/>
                <a:gd name="T8" fmla="*/ 29731 w 53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17"/>
                <a:gd name="T17" fmla="*/ 53 w 53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17">
                  <a:moveTo>
                    <a:pt x="24" y="0"/>
                  </a:moveTo>
                  <a:cubicBezTo>
                    <a:pt x="20" y="1"/>
                    <a:pt x="16" y="0"/>
                    <a:pt x="12" y="2"/>
                  </a:cubicBezTo>
                  <a:cubicBezTo>
                    <a:pt x="0" y="9"/>
                    <a:pt x="30" y="15"/>
                    <a:pt x="32" y="16"/>
                  </a:cubicBezTo>
                  <a:cubicBezTo>
                    <a:pt x="36" y="15"/>
                    <a:pt x="41" y="17"/>
                    <a:pt x="44" y="14"/>
                  </a:cubicBezTo>
                  <a:cubicBezTo>
                    <a:pt x="53" y="3"/>
                    <a:pt x="30" y="0"/>
                    <a:pt x="24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0" name="Freeform 85"/>
            <p:cNvSpPr>
              <a:spLocks noChangeArrowheads="1"/>
            </p:cNvSpPr>
            <p:nvPr/>
          </p:nvSpPr>
          <p:spPr bwMode="auto">
            <a:xfrm>
              <a:off x="6184913" y="1073102"/>
              <a:ext cx="69939" cy="42171"/>
            </a:xfrm>
            <a:custGeom>
              <a:avLst/>
              <a:gdLst>
                <a:gd name="T0" fmla="*/ 69939 w 57"/>
                <a:gd name="T1" fmla="*/ 4559 h 37"/>
                <a:gd name="T2" fmla="*/ 30675 w 57"/>
                <a:gd name="T3" fmla="*/ 27354 h 37"/>
                <a:gd name="T4" fmla="*/ 13497 w 57"/>
                <a:gd name="T5" fmla="*/ 38752 h 37"/>
                <a:gd name="T6" fmla="*/ 11043 w 57"/>
                <a:gd name="T7" fmla="*/ 4559 h 37"/>
                <a:gd name="T8" fmla="*/ 25767 w 57"/>
                <a:gd name="T9" fmla="*/ 0 h 37"/>
                <a:gd name="T10" fmla="*/ 69939 w 57"/>
                <a:gd name="T11" fmla="*/ 4559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"/>
                <a:gd name="T19" fmla="*/ 0 h 37"/>
                <a:gd name="T20" fmla="*/ 57 w 57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" h="37">
                  <a:moveTo>
                    <a:pt x="57" y="4"/>
                  </a:moveTo>
                  <a:cubicBezTo>
                    <a:pt x="53" y="16"/>
                    <a:pt x="35" y="17"/>
                    <a:pt x="25" y="24"/>
                  </a:cubicBezTo>
                  <a:cubicBezTo>
                    <a:pt x="22" y="34"/>
                    <a:pt x="22" y="37"/>
                    <a:pt x="11" y="34"/>
                  </a:cubicBezTo>
                  <a:cubicBezTo>
                    <a:pt x="6" y="27"/>
                    <a:pt x="0" y="10"/>
                    <a:pt x="9" y="4"/>
                  </a:cubicBezTo>
                  <a:cubicBezTo>
                    <a:pt x="12" y="2"/>
                    <a:pt x="21" y="0"/>
                    <a:pt x="21" y="0"/>
                  </a:cubicBezTo>
                  <a:cubicBezTo>
                    <a:pt x="33" y="2"/>
                    <a:pt x="45" y="4"/>
                    <a:pt x="57" y="4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1" name="Freeform 86"/>
            <p:cNvSpPr>
              <a:spLocks noChangeArrowheads="1"/>
            </p:cNvSpPr>
            <p:nvPr/>
          </p:nvSpPr>
          <p:spPr bwMode="auto">
            <a:xfrm>
              <a:off x="6234869" y="1092565"/>
              <a:ext cx="82785" cy="30817"/>
            </a:xfrm>
            <a:custGeom>
              <a:avLst/>
              <a:gdLst>
                <a:gd name="T0" fmla="*/ 35305 w 68"/>
                <a:gd name="T1" fmla="*/ 0 h 26"/>
                <a:gd name="T2" fmla="*/ 13392 w 68"/>
                <a:gd name="T3" fmla="*/ 7112 h 26"/>
                <a:gd name="T4" fmla="*/ 69393 w 68"/>
                <a:gd name="T5" fmla="*/ 30817 h 26"/>
                <a:gd name="T6" fmla="*/ 76698 w 68"/>
                <a:gd name="T7" fmla="*/ 28446 h 26"/>
                <a:gd name="T8" fmla="*/ 35305 w 68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26"/>
                <a:gd name="T17" fmla="*/ 68 w 68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26">
                  <a:moveTo>
                    <a:pt x="29" y="0"/>
                  </a:moveTo>
                  <a:cubicBezTo>
                    <a:pt x="23" y="2"/>
                    <a:pt x="11" y="6"/>
                    <a:pt x="11" y="6"/>
                  </a:cubicBezTo>
                  <a:cubicBezTo>
                    <a:pt x="0" y="23"/>
                    <a:pt x="47" y="24"/>
                    <a:pt x="57" y="26"/>
                  </a:cubicBezTo>
                  <a:cubicBezTo>
                    <a:pt x="59" y="25"/>
                    <a:pt x="62" y="26"/>
                    <a:pt x="63" y="24"/>
                  </a:cubicBezTo>
                  <a:cubicBezTo>
                    <a:pt x="68" y="3"/>
                    <a:pt x="42" y="3"/>
                    <a:pt x="29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2" name="Freeform 87"/>
            <p:cNvSpPr>
              <a:spLocks noChangeArrowheads="1"/>
            </p:cNvSpPr>
            <p:nvPr/>
          </p:nvSpPr>
          <p:spPr bwMode="auto">
            <a:xfrm>
              <a:off x="6323363" y="1097431"/>
              <a:ext cx="82785" cy="48658"/>
            </a:xfrm>
            <a:custGeom>
              <a:avLst/>
              <a:gdLst>
                <a:gd name="T0" fmla="*/ 62716 w 66"/>
                <a:gd name="T1" fmla="*/ 10184 h 43"/>
                <a:gd name="T2" fmla="*/ 32612 w 66"/>
                <a:gd name="T3" fmla="*/ 10184 h 43"/>
                <a:gd name="T4" fmla="*/ 12543 w 66"/>
                <a:gd name="T5" fmla="*/ 10184 h 43"/>
                <a:gd name="T6" fmla="*/ 10035 w 66"/>
                <a:gd name="T7" fmla="*/ 39605 h 43"/>
                <a:gd name="T8" fmla="*/ 40138 w 66"/>
                <a:gd name="T9" fmla="*/ 48658 h 43"/>
                <a:gd name="T10" fmla="*/ 77768 w 66"/>
                <a:gd name="T11" fmla="*/ 30553 h 43"/>
                <a:gd name="T12" fmla="*/ 62716 w 66"/>
                <a:gd name="T13" fmla="*/ 10184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6"/>
                <a:gd name="T22" fmla="*/ 0 h 43"/>
                <a:gd name="T23" fmla="*/ 66 w 66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6" h="43">
                  <a:moveTo>
                    <a:pt x="50" y="9"/>
                  </a:moveTo>
                  <a:cubicBezTo>
                    <a:pt x="40" y="16"/>
                    <a:pt x="36" y="16"/>
                    <a:pt x="26" y="9"/>
                  </a:cubicBezTo>
                  <a:cubicBezTo>
                    <a:pt x="20" y="0"/>
                    <a:pt x="18" y="4"/>
                    <a:pt x="10" y="9"/>
                  </a:cubicBezTo>
                  <a:cubicBezTo>
                    <a:pt x="4" y="17"/>
                    <a:pt x="0" y="21"/>
                    <a:pt x="8" y="35"/>
                  </a:cubicBezTo>
                  <a:cubicBezTo>
                    <a:pt x="12" y="42"/>
                    <a:pt x="32" y="43"/>
                    <a:pt x="32" y="43"/>
                  </a:cubicBezTo>
                  <a:cubicBezTo>
                    <a:pt x="41" y="40"/>
                    <a:pt x="54" y="33"/>
                    <a:pt x="62" y="27"/>
                  </a:cubicBezTo>
                  <a:cubicBezTo>
                    <a:pt x="66" y="15"/>
                    <a:pt x="61" y="15"/>
                    <a:pt x="50" y="9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3" name="Freeform 88"/>
            <p:cNvSpPr>
              <a:spLocks noChangeArrowheads="1"/>
            </p:cNvSpPr>
            <p:nvPr/>
          </p:nvSpPr>
          <p:spPr bwMode="auto">
            <a:xfrm>
              <a:off x="6897144" y="1137979"/>
              <a:ext cx="144159" cy="47036"/>
            </a:xfrm>
            <a:custGeom>
              <a:avLst/>
              <a:gdLst>
                <a:gd name="T0" fmla="*/ 17250 w 117"/>
                <a:gd name="T1" fmla="*/ 0 h 41"/>
                <a:gd name="T2" fmla="*/ 9857 w 117"/>
                <a:gd name="T3" fmla="*/ 18356 h 41"/>
                <a:gd name="T4" fmla="*/ 61606 w 117"/>
                <a:gd name="T5" fmla="*/ 34417 h 41"/>
                <a:gd name="T6" fmla="*/ 93642 w 117"/>
                <a:gd name="T7" fmla="*/ 41300 h 41"/>
                <a:gd name="T8" fmla="*/ 137998 w 117"/>
                <a:gd name="T9" fmla="*/ 25239 h 41"/>
                <a:gd name="T10" fmla="*/ 96106 w 117"/>
                <a:gd name="T11" fmla="*/ 4589 h 41"/>
                <a:gd name="T12" fmla="*/ 17250 w 117"/>
                <a:gd name="T13" fmla="*/ 0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7"/>
                <a:gd name="T22" fmla="*/ 0 h 41"/>
                <a:gd name="T23" fmla="*/ 117 w 117"/>
                <a:gd name="T24" fmla="*/ 41 h 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7" h="41">
                  <a:moveTo>
                    <a:pt x="14" y="0"/>
                  </a:moveTo>
                  <a:cubicBezTo>
                    <a:pt x="8" y="4"/>
                    <a:pt x="0" y="9"/>
                    <a:pt x="8" y="16"/>
                  </a:cubicBezTo>
                  <a:cubicBezTo>
                    <a:pt x="21" y="27"/>
                    <a:pt x="34" y="28"/>
                    <a:pt x="50" y="30"/>
                  </a:cubicBezTo>
                  <a:cubicBezTo>
                    <a:pt x="66" y="41"/>
                    <a:pt x="57" y="39"/>
                    <a:pt x="76" y="36"/>
                  </a:cubicBezTo>
                  <a:cubicBezTo>
                    <a:pt x="88" y="32"/>
                    <a:pt x="101" y="29"/>
                    <a:pt x="112" y="22"/>
                  </a:cubicBezTo>
                  <a:cubicBezTo>
                    <a:pt x="117" y="6"/>
                    <a:pt x="87" y="5"/>
                    <a:pt x="78" y="4"/>
                  </a:cubicBezTo>
                  <a:cubicBezTo>
                    <a:pt x="17" y="6"/>
                    <a:pt x="34" y="20"/>
                    <a:pt x="14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4" name="Freeform 89"/>
            <p:cNvSpPr>
              <a:spLocks noChangeArrowheads="1"/>
            </p:cNvSpPr>
            <p:nvPr/>
          </p:nvSpPr>
          <p:spPr bwMode="auto">
            <a:xfrm>
              <a:off x="7044158" y="1136358"/>
              <a:ext cx="75648" cy="37304"/>
            </a:xfrm>
            <a:custGeom>
              <a:avLst/>
              <a:gdLst>
                <a:gd name="T0" fmla="*/ 39044 w 62"/>
                <a:gd name="T1" fmla="*/ 4663 h 32"/>
                <a:gd name="T2" fmla="*/ 75648 w 62"/>
                <a:gd name="T3" fmla="*/ 11658 h 32"/>
                <a:gd name="T4" fmla="*/ 36604 w 62"/>
                <a:gd name="T5" fmla="*/ 37304 h 32"/>
                <a:gd name="T6" fmla="*/ 7321 w 62"/>
                <a:gd name="T7" fmla="*/ 25647 h 32"/>
                <a:gd name="T8" fmla="*/ 39044 w 62"/>
                <a:gd name="T9" fmla="*/ 4663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2"/>
                <a:gd name="T17" fmla="*/ 62 w 6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2">
                  <a:moveTo>
                    <a:pt x="32" y="4"/>
                  </a:moveTo>
                  <a:cubicBezTo>
                    <a:pt x="44" y="0"/>
                    <a:pt x="53" y="1"/>
                    <a:pt x="62" y="10"/>
                  </a:cubicBezTo>
                  <a:cubicBezTo>
                    <a:pt x="59" y="23"/>
                    <a:pt x="42" y="28"/>
                    <a:pt x="30" y="32"/>
                  </a:cubicBezTo>
                  <a:cubicBezTo>
                    <a:pt x="15" y="22"/>
                    <a:pt x="23" y="25"/>
                    <a:pt x="6" y="22"/>
                  </a:cubicBezTo>
                  <a:cubicBezTo>
                    <a:pt x="0" y="4"/>
                    <a:pt x="14" y="8"/>
                    <a:pt x="32" y="4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5" name="Freeform 90"/>
            <p:cNvSpPr>
              <a:spLocks noChangeArrowheads="1"/>
            </p:cNvSpPr>
            <p:nvPr/>
          </p:nvSpPr>
          <p:spPr bwMode="auto">
            <a:xfrm>
              <a:off x="7009902" y="1180151"/>
              <a:ext cx="59947" cy="25951"/>
            </a:xfrm>
            <a:custGeom>
              <a:avLst/>
              <a:gdLst>
                <a:gd name="T0" fmla="*/ 24468 w 49"/>
                <a:gd name="T1" fmla="*/ 1128 h 23"/>
                <a:gd name="T2" fmla="*/ 7340 w 49"/>
                <a:gd name="T3" fmla="*/ 5642 h 23"/>
                <a:gd name="T4" fmla="*/ 46490 w 49"/>
                <a:gd name="T5" fmla="*/ 25951 h 23"/>
                <a:gd name="T6" fmla="*/ 24468 w 49"/>
                <a:gd name="T7" fmla="*/ 1128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23"/>
                <a:gd name="T14" fmla="*/ 49 w 49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23">
                  <a:moveTo>
                    <a:pt x="20" y="1"/>
                  </a:moveTo>
                  <a:cubicBezTo>
                    <a:pt x="15" y="2"/>
                    <a:pt x="8" y="0"/>
                    <a:pt x="6" y="5"/>
                  </a:cubicBezTo>
                  <a:cubicBezTo>
                    <a:pt x="0" y="19"/>
                    <a:pt x="32" y="21"/>
                    <a:pt x="38" y="23"/>
                  </a:cubicBezTo>
                  <a:cubicBezTo>
                    <a:pt x="49" y="6"/>
                    <a:pt x="35" y="3"/>
                    <a:pt x="20" y="1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6" name="Freeform 91"/>
            <p:cNvSpPr>
              <a:spLocks noChangeArrowheads="1"/>
            </p:cNvSpPr>
            <p:nvPr/>
          </p:nvSpPr>
          <p:spPr bwMode="auto">
            <a:xfrm>
              <a:off x="7423826" y="1520760"/>
              <a:ext cx="124177" cy="171927"/>
            </a:xfrm>
            <a:custGeom>
              <a:avLst/>
              <a:gdLst>
                <a:gd name="T0" fmla="*/ 7305 w 102"/>
                <a:gd name="T1" fmla="*/ 0 h 152"/>
                <a:gd name="T2" fmla="*/ 0 w 102"/>
                <a:gd name="T3" fmla="*/ 20360 h 152"/>
                <a:gd name="T4" fmla="*/ 17044 w 102"/>
                <a:gd name="T5" fmla="*/ 47506 h 152"/>
                <a:gd name="T6" fmla="*/ 38957 w 102"/>
                <a:gd name="T7" fmla="*/ 81439 h 152"/>
                <a:gd name="T8" fmla="*/ 43827 w 102"/>
                <a:gd name="T9" fmla="*/ 117634 h 152"/>
                <a:gd name="T10" fmla="*/ 97394 w 102"/>
                <a:gd name="T11" fmla="*/ 171927 h 152"/>
                <a:gd name="T12" fmla="*/ 104698 w 102"/>
                <a:gd name="T13" fmla="*/ 140256 h 152"/>
                <a:gd name="T14" fmla="*/ 90089 w 102"/>
                <a:gd name="T15" fmla="*/ 115372 h 152"/>
                <a:gd name="T16" fmla="*/ 75480 w 102"/>
                <a:gd name="T17" fmla="*/ 104061 h 152"/>
                <a:gd name="T18" fmla="*/ 63306 w 102"/>
                <a:gd name="T19" fmla="*/ 83701 h 152"/>
                <a:gd name="T20" fmla="*/ 51132 w 102"/>
                <a:gd name="T21" fmla="*/ 49768 h 152"/>
                <a:gd name="T22" fmla="*/ 4870 w 102"/>
                <a:gd name="T23" fmla="*/ 13573 h 152"/>
                <a:gd name="T24" fmla="*/ 7305 w 102"/>
                <a:gd name="T25" fmla="*/ 0 h 1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2"/>
                <a:gd name="T40" fmla="*/ 0 h 152"/>
                <a:gd name="T41" fmla="*/ 102 w 102"/>
                <a:gd name="T42" fmla="*/ 152 h 1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2" h="152">
                  <a:moveTo>
                    <a:pt x="6" y="0"/>
                  </a:moveTo>
                  <a:cubicBezTo>
                    <a:pt x="4" y="6"/>
                    <a:pt x="0" y="18"/>
                    <a:pt x="0" y="18"/>
                  </a:cubicBezTo>
                  <a:cubicBezTo>
                    <a:pt x="3" y="26"/>
                    <a:pt x="9" y="35"/>
                    <a:pt x="14" y="42"/>
                  </a:cubicBezTo>
                  <a:cubicBezTo>
                    <a:pt x="17" y="58"/>
                    <a:pt x="16" y="69"/>
                    <a:pt x="32" y="72"/>
                  </a:cubicBezTo>
                  <a:cubicBezTo>
                    <a:pt x="44" y="80"/>
                    <a:pt x="40" y="91"/>
                    <a:pt x="36" y="104"/>
                  </a:cubicBezTo>
                  <a:cubicBezTo>
                    <a:pt x="57" y="118"/>
                    <a:pt x="60" y="139"/>
                    <a:pt x="80" y="152"/>
                  </a:cubicBezTo>
                  <a:cubicBezTo>
                    <a:pt x="95" y="148"/>
                    <a:pt x="102" y="135"/>
                    <a:pt x="86" y="124"/>
                  </a:cubicBezTo>
                  <a:cubicBezTo>
                    <a:pt x="72" y="129"/>
                    <a:pt x="78" y="110"/>
                    <a:pt x="74" y="102"/>
                  </a:cubicBezTo>
                  <a:cubicBezTo>
                    <a:pt x="72" y="98"/>
                    <a:pt x="65" y="94"/>
                    <a:pt x="62" y="92"/>
                  </a:cubicBezTo>
                  <a:cubicBezTo>
                    <a:pt x="59" y="82"/>
                    <a:pt x="65" y="65"/>
                    <a:pt x="52" y="74"/>
                  </a:cubicBezTo>
                  <a:cubicBezTo>
                    <a:pt x="46" y="65"/>
                    <a:pt x="47" y="54"/>
                    <a:pt x="42" y="44"/>
                  </a:cubicBezTo>
                  <a:cubicBezTo>
                    <a:pt x="36" y="32"/>
                    <a:pt x="16" y="18"/>
                    <a:pt x="4" y="1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7" name="Freeform 92"/>
            <p:cNvSpPr>
              <a:spLocks noChangeArrowheads="1"/>
            </p:cNvSpPr>
            <p:nvPr/>
          </p:nvSpPr>
          <p:spPr bwMode="auto">
            <a:xfrm>
              <a:off x="7523738" y="1699176"/>
              <a:ext cx="89921" cy="118403"/>
            </a:xfrm>
            <a:custGeom>
              <a:avLst/>
              <a:gdLst>
                <a:gd name="T0" fmla="*/ 77770 w 74"/>
                <a:gd name="T1" fmla="*/ 25290 h 103"/>
                <a:gd name="T2" fmla="*/ 89921 w 74"/>
                <a:gd name="T3" fmla="*/ 45982 h 103"/>
                <a:gd name="T4" fmla="*/ 36454 w 74"/>
                <a:gd name="T5" fmla="*/ 96562 h 103"/>
                <a:gd name="T6" fmla="*/ 38885 w 74"/>
                <a:gd name="T7" fmla="*/ 114954 h 103"/>
                <a:gd name="T8" fmla="*/ 24303 w 74"/>
                <a:gd name="T9" fmla="*/ 108057 h 103"/>
                <a:gd name="T10" fmla="*/ 7291 w 74"/>
                <a:gd name="T11" fmla="*/ 96562 h 103"/>
                <a:gd name="T12" fmla="*/ 0 w 74"/>
                <a:gd name="T13" fmla="*/ 94263 h 103"/>
                <a:gd name="T14" fmla="*/ 12151 w 74"/>
                <a:gd name="T15" fmla="*/ 66674 h 103"/>
                <a:gd name="T16" fmla="*/ 14582 w 74"/>
                <a:gd name="T17" fmla="*/ 59776 h 103"/>
                <a:gd name="T18" fmla="*/ 2430 w 74"/>
                <a:gd name="T19" fmla="*/ 27589 h 103"/>
                <a:gd name="T20" fmla="*/ 4861 w 74"/>
                <a:gd name="T21" fmla="*/ 16094 h 103"/>
                <a:gd name="T22" fmla="*/ 31594 w 74"/>
                <a:gd name="T23" fmla="*/ 25290 h 103"/>
                <a:gd name="T24" fmla="*/ 43745 w 74"/>
                <a:gd name="T25" fmla="*/ 41384 h 103"/>
                <a:gd name="T26" fmla="*/ 77770 w 74"/>
                <a:gd name="T27" fmla="*/ 25290 h 1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4"/>
                <a:gd name="T43" fmla="*/ 0 h 103"/>
                <a:gd name="T44" fmla="*/ 74 w 74"/>
                <a:gd name="T45" fmla="*/ 103 h 1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4" h="103">
                  <a:moveTo>
                    <a:pt x="64" y="22"/>
                  </a:moveTo>
                  <a:cubicBezTo>
                    <a:pt x="73" y="36"/>
                    <a:pt x="70" y="29"/>
                    <a:pt x="74" y="40"/>
                  </a:cubicBezTo>
                  <a:cubicBezTo>
                    <a:pt x="70" y="77"/>
                    <a:pt x="68" y="81"/>
                    <a:pt x="30" y="84"/>
                  </a:cubicBezTo>
                  <a:cubicBezTo>
                    <a:pt x="33" y="88"/>
                    <a:pt x="39" y="95"/>
                    <a:pt x="32" y="100"/>
                  </a:cubicBezTo>
                  <a:cubicBezTo>
                    <a:pt x="28" y="103"/>
                    <a:pt x="24" y="95"/>
                    <a:pt x="20" y="94"/>
                  </a:cubicBezTo>
                  <a:cubicBezTo>
                    <a:pt x="17" y="84"/>
                    <a:pt x="20" y="89"/>
                    <a:pt x="6" y="84"/>
                  </a:cubicBezTo>
                  <a:cubicBezTo>
                    <a:pt x="4" y="83"/>
                    <a:pt x="0" y="82"/>
                    <a:pt x="0" y="82"/>
                  </a:cubicBezTo>
                  <a:cubicBezTo>
                    <a:pt x="3" y="73"/>
                    <a:pt x="7" y="67"/>
                    <a:pt x="10" y="58"/>
                  </a:cubicBezTo>
                  <a:cubicBezTo>
                    <a:pt x="11" y="56"/>
                    <a:pt x="12" y="52"/>
                    <a:pt x="12" y="52"/>
                  </a:cubicBezTo>
                  <a:cubicBezTo>
                    <a:pt x="10" y="42"/>
                    <a:pt x="8" y="33"/>
                    <a:pt x="2" y="24"/>
                  </a:cubicBezTo>
                  <a:cubicBezTo>
                    <a:pt x="3" y="21"/>
                    <a:pt x="2" y="17"/>
                    <a:pt x="4" y="14"/>
                  </a:cubicBezTo>
                  <a:cubicBezTo>
                    <a:pt x="11" y="0"/>
                    <a:pt x="18" y="19"/>
                    <a:pt x="26" y="22"/>
                  </a:cubicBezTo>
                  <a:cubicBezTo>
                    <a:pt x="31" y="36"/>
                    <a:pt x="26" y="33"/>
                    <a:pt x="36" y="36"/>
                  </a:cubicBezTo>
                  <a:cubicBezTo>
                    <a:pt x="45" y="30"/>
                    <a:pt x="55" y="28"/>
                    <a:pt x="64" y="22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8" name="Freeform 93"/>
            <p:cNvSpPr>
              <a:spLocks noChangeArrowheads="1"/>
            </p:cNvSpPr>
            <p:nvPr/>
          </p:nvSpPr>
          <p:spPr bwMode="auto">
            <a:xfrm>
              <a:off x="7463790" y="1820823"/>
              <a:ext cx="179842" cy="285464"/>
            </a:xfrm>
            <a:custGeom>
              <a:avLst/>
              <a:gdLst>
                <a:gd name="T0" fmla="*/ 101007 w 146"/>
                <a:gd name="T1" fmla="*/ 113279 h 252"/>
                <a:gd name="T2" fmla="*/ 81298 w 146"/>
                <a:gd name="T3" fmla="*/ 120076 h 252"/>
                <a:gd name="T4" fmla="*/ 78835 w 146"/>
                <a:gd name="T5" fmla="*/ 149529 h 252"/>
                <a:gd name="T6" fmla="*/ 27099 w 146"/>
                <a:gd name="T7" fmla="*/ 165388 h 252"/>
                <a:gd name="T8" fmla="*/ 9854 w 146"/>
                <a:gd name="T9" fmla="*/ 190309 h 252"/>
                <a:gd name="T10" fmla="*/ 24636 w 146"/>
                <a:gd name="T11" fmla="*/ 206168 h 252"/>
                <a:gd name="T12" fmla="*/ 9854 w 146"/>
                <a:gd name="T13" fmla="*/ 224293 h 252"/>
                <a:gd name="T14" fmla="*/ 29563 w 146"/>
                <a:gd name="T15" fmla="*/ 285464 h 252"/>
                <a:gd name="T16" fmla="*/ 34490 w 146"/>
                <a:gd name="T17" fmla="*/ 242418 h 252"/>
                <a:gd name="T18" fmla="*/ 27099 w 146"/>
                <a:gd name="T19" fmla="*/ 217496 h 252"/>
                <a:gd name="T20" fmla="*/ 51735 w 146"/>
                <a:gd name="T21" fmla="*/ 199372 h 252"/>
                <a:gd name="T22" fmla="*/ 64053 w 146"/>
                <a:gd name="T23" fmla="*/ 178981 h 252"/>
                <a:gd name="T24" fmla="*/ 81298 w 146"/>
                <a:gd name="T25" fmla="*/ 197106 h 252"/>
                <a:gd name="T26" fmla="*/ 54199 w 146"/>
                <a:gd name="T27" fmla="*/ 215231 h 252"/>
                <a:gd name="T28" fmla="*/ 68980 w 146"/>
                <a:gd name="T29" fmla="*/ 226559 h 252"/>
                <a:gd name="T30" fmla="*/ 83762 w 146"/>
                <a:gd name="T31" fmla="*/ 201637 h 252"/>
                <a:gd name="T32" fmla="*/ 103471 w 146"/>
                <a:gd name="T33" fmla="*/ 208434 h 252"/>
                <a:gd name="T34" fmla="*/ 128107 w 146"/>
                <a:gd name="T35" fmla="*/ 167653 h 252"/>
                <a:gd name="T36" fmla="*/ 140425 w 146"/>
                <a:gd name="T37" fmla="*/ 176716 h 252"/>
                <a:gd name="T38" fmla="*/ 167524 w 146"/>
                <a:gd name="T39" fmla="*/ 167653 h 252"/>
                <a:gd name="T40" fmla="*/ 179842 w 146"/>
                <a:gd name="T41" fmla="*/ 147263 h 252"/>
                <a:gd name="T42" fmla="*/ 174915 w 146"/>
                <a:gd name="T43" fmla="*/ 124607 h 252"/>
                <a:gd name="T44" fmla="*/ 165060 w 146"/>
                <a:gd name="T45" fmla="*/ 111014 h 252"/>
                <a:gd name="T46" fmla="*/ 150279 w 146"/>
                <a:gd name="T47" fmla="*/ 45312 h 252"/>
                <a:gd name="T48" fmla="*/ 115789 w 146"/>
                <a:gd name="T49" fmla="*/ 0 h 252"/>
                <a:gd name="T50" fmla="*/ 96080 w 146"/>
                <a:gd name="T51" fmla="*/ 13594 h 252"/>
                <a:gd name="T52" fmla="*/ 118252 w 146"/>
                <a:gd name="T53" fmla="*/ 38515 h 252"/>
                <a:gd name="T54" fmla="*/ 118252 w 146"/>
                <a:gd name="T55" fmla="*/ 72499 h 252"/>
                <a:gd name="T56" fmla="*/ 101007 w 146"/>
                <a:gd name="T57" fmla="*/ 113279 h 2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46"/>
                <a:gd name="T88" fmla="*/ 0 h 252"/>
                <a:gd name="T89" fmla="*/ 146 w 146"/>
                <a:gd name="T90" fmla="*/ 252 h 25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46" h="252">
                  <a:moveTo>
                    <a:pt x="82" y="100"/>
                  </a:moveTo>
                  <a:cubicBezTo>
                    <a:pt x="70" y="88"/>
                    <a:pt x="69" y="92"/>
                    <a:pt x="66" y="106"/>
                  </a:cubicBezTo>
                  <a:cubicBezTo>
                    <a:pt x="65" y="115"/>
                    <a:pt x="68" y="124"/>
                    <a:pt x="64" y="132"/>
                  </a:cubicBezTo>
                  <a:cubicBezTo>
                    <a:pt x="63" y="133"/>
                    <a:pt x="28" y="142"/>
                    <a:pt x="22" y="146"/>
                  </a:cubicBezTo>
                  <a:cubicBezTo>
                    <a:pt x="18" y="157"/>
                    <a:pt x="18" y="162"/>
                    <a:pt x="8" y="168"/>
                  </a:cubicBezTo>
                  <a:cubicBezTo>
                    <a:pt x="0" y="180"/>
                    <a:pt x="7" y="180"/>
                    <a:pt x="20" y="182"/>
                  </a:cubicBezTo>
                  <a:cubicBezTo>
                    <a:pt x="17" y="190"/>
                    <a:pt x="15" y="193"/>
                    <a:pt x="8" y="198"/>
                  </a:cubicBezTo>
                  <a:cubicBezTo>
                    <a:pt x="10" y="214"/>
                    <a:pt x="9" y="242"/>
                    <a:pt x="24" y="252"/>
                  </a:cubicBezTo>
                  <a:cubicBezTo>
                    <a:pt x="42" y="246"/>
                    <a:pt x="31" y="227"/>
                    <a:pt x="28" y="214"/>
                  </a:cubicBezTo>
                  <a:cubicBezTo>
                    <a:pt x="26" y="207"/>
                    <a:pt x="22" y="192"/>
                    <a:pt x="22" y="192"/>
                  </a:cubicBezTo>
                  <a:cubicBezTo>
                    <a:pt x="25" y="180"/>
                    <a:pt x="33" y="182"/>
                    <a:pt x="42" y="176"/>
                  </a:cubicBezTo>
                  <a:cubicBezTo>
                    <a:pt x="44" y="169"/>
                    <a:pt x="52" y="158"/>
                    <a:pt x="52" y="158"/>
                  </a:cubicBezTo>
                  <a:cubicBezTo>
                    <a:pt x="58" y="164"/>
                    <a:pt x="63" y="166"/>
                    <a:pt x="66" y="174"/>
                  </a:cubicBezTo>
                  <a:cubicBezTo>
                    <a:pt x="59" y="178"/>
                    <a:pt x="51" y="188"/>
                    <a:pt x="44" y="190"/>
                  </a:cubicBezTo>
                  <a:cubicBezTo>
                    <a:pt x="36" y="202"/>
                    <a:pt x="46" y="202"/>
                    <a:pt x="56" y="200"/>
                  </a:cubicBezTo>
                  <a:cubicBezTo>
                    <a:pt x="60" y="189"/>
                    <a:pt x="59" y="184"/>
                    <a:pt x="68" y="178"/>
                  </a:cubicBezTo>
                  <a:cubicBezTo>
                    <a:pt x="77" y="181"/>
                    <a:pt x="75" y="187"/>
                    <a:pt x="84" y="184"/>
                  </a:cubicBezTo>
                  <a:cubicBezTo>
                    <a:pt x="92" y="171"/>
                    <a:pt x="91" y="157"/>
                    <a:pt x="104" y="148"/>
                  </a:cubicBezTo>
                  <a:cubicBezTo>
                    <a:pt x="108" y="149"/>
                    <a:pt x="110" y="155"/>
                    <a:pt x="114" y="156"/>
                  </a:cubicBezTo>
                  <a:cubicBezTo>
                    <a:pt x="120" y="158"/>
                    <a:pt x="131" y="151"/>
                    <a:pt x="136" y="148"/>
                  </a:cubicBezTo>
                  <a:cubicBezTo>
                    <a:pt x="145" y="134"/>
                    <a:pt x="142" y="141"/>
                    <a:pt x="146" y="130"/>
                  </a:cubicBezTo>
                  <a:cubicBezTo>
                    <a:pt x="146" y="127"/>
                    <a:pt x="145" y="115"/>
                    <a:pt x="142" y="110"/>
                  </a:cubicBezTo>
                  <a:cubicBezTo>
                    <a:pt x="140" y="106"/>
                    <a:pt x="134" y="98"/>
                    <a:pt x="134" y="98"/>
                  </a:cubicBezTo>
                  <a:cubicBezTo>
                    <a:pt x="131" y="78"/>
                    <a:pt x="142" y="53"/>
                    <a:pt x="122" y="40"/>
                  </a:cubicBezTo>
                  <a:cubicBezTo>
                    <a:pt x="112" y="26"/>
                    <a:pt x="109" y="10"/>
                    <a:pt x="94" y="0"/>
                  </a:cubicBezTo>
                  <a:cubicBezTo>
                    <a:pt x="87" y="4"/>
                    <a:pt x="86" y="9"/>
                    <a:pt x="78" y="12"/>
                  </a:cubicBezTo>
                  <a:cubicBezTo>
                    <a:pt x="67" y="29"/>
                    <a:pt x="80" y="31"/>
                    <a:pt x="96" y="34"/>
                  </a:cubicBezTo>
                  <a:cubicBezTo>
                    <a:pt x="103" y="44"/>
                    <a:pt x="100" y="53"/>
                    <a:pt x="96" y="64"/>
                  </a:cubicBezTo>
                  <a:cubicBezTo>
                    <a:pt x="96" y="68"/>
                    <a:pt x="95" y="106"/>
                    <a:pt x="82" y="10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79" name="Freeform 94"/>
            <p:cNvSpPr>
              <a:spLocks noChangeArrowheads="1"/>
            </p:cNvSpPr>
            <p:nvPr/>
          </p:nvSpPr>
          <p:spPr bwMode="auto">
            <a:xfrm>
              <a:off x="5722462" y="1056882"/>
              <a:ext cx="85639" cy="45415"/>
            </a:xfrm>
            <a:custGeom>
              <a:avLst/>
              <a:gdLst>
                <a:gd name="T0" fmla="*/ 72181 w 70"/>
                <a:gd name="T1" fmla="*/ 0 h 40"/>
                <a:gd name="T2" fmla="*/ 79522 w 70"/>
                <a:gd name="T3" fmla="*/ 22708 h 40"/>
                <a:gd name="T4" fmla="*/ 50160 w 70"/>
                <a:gd name="T5" fmla="*/ 27249 h 40"/>
                <a:gd name="T6" fmla="*/ 37926 w 70"/>
                <a:gd name="T7" fmla="*/ 45415 h 40"/>
                <a:gd name="T8" fmla="*/ 8564 w 70"/>
                <a:gd name="T9" fmla="*/ 43144 h 40"/>
                <a:gd name="T10" fmla="*/ 1223 w 70"/>
                <a:gd name="T11" fmla="*/ 40874 h 40"/>
                <a:gd name="T12" fmla="*/ 40373 w 70"/>
                <a:gd name="T13" fmla="*/ 22708 h 40"/>
                <a:gd name="T14" fmla="*/ 72181 w 70"/>
                <a:gd name="T15" fmla="*/ 0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0"/>
                <a:gd name="T25" fmla="*/ 0 h 40"/>
                <a:gd name="T26" fmla="*/ 70 w 70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0" h="40">
                  <a:moveTo>
                    <a:pt x="59" y="0"/>
                  </a:moveTo>
                  <a:cubicBezTo>
                    <a:pt x="68" y="3"/>
                    <a:pt x="70" y="10"/>
                    <a:pt x="65" y="20"/>
                  </a:cubicBezTo>
                  <a:cubicBezTo>
                    <a:pt x="61" y="27"/>
                    <a:pt x="49" y="23"/>
                    <a:pt x="41" y="24"/>
                  </a:cubicBezTo>
                  <a:cubicBezTo>
                    <a:pt x="36" y="38"/>
                    <a:pt x="41" y="34"/>
                    <a:pt x="31" y="40"/>
                  </a:cubicBezTo>
                  <a:cubicBezTo>
                    <a:pt x="23" y="39"/>
                    <a:pt x="15" y="39"/>
                    <a:pt x="7" y="38"/>
                  </a:cubicBezTo>
                  <a:cubicBezTo>
                    <a:pt x="5" y="38"/>
                    <a:pt x="0" y="38"/>
                    <a:pt x="1" y="36"/>
                  </a:cubicBezTo>
                  <a:cubicBezTo>
                    <a:pt x="7" y="26"/>
                    <a:pt x="23" y="23"/>
                    <a:pt x="33" y="20"/>
                  </a:cubicBezTo>
                  <a:cubicBezTo>
                    <a:pt x="39" y="11"/>
                    <a:pt x="51" y="8"/>
                    <a:pt x="59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0" name="Freeform 95"/>
            <p:cNvSpPr>
              <a:spLocks noChangeArrowheads="1"/>
            </p:cNvSpPr>
            <p:nvPr/>
          </p:nvSpPr>
          <p:spPr bwMode="auto">
            <a:xfrm>
              <a:off x="5546902" y="1069858"/>
              <a:ext cx="31401" cy="34061"/>
            </a:xfrm>
            <a:custGeom>
              <a:avLst/>
              <a:gdLst>
                <a:gd name="T0" fmla="*/ 21739 w 26"/>
                <a:gd name="T1" fmla="*/ 0 h 29"/>
                <a:gd name="T2" fmla="*/ 0 w 26"/>
                <a:gd name="T3" fmla="*/ 21141 h 29"/>
                <a:gd name="T4" fmla="*/ 21739 w 26"/>
                <a:gd name="T5" fmla="*/ 30537 h 29"/>
                <a:gd name="T6" fmla="*/ 21739 w 26"/>
                <a:gd name="T7" fmla="*/ 0 h 2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29"/>
                <a:gd name="T14" fmla="*/ 26 w 26"/>
                <a:gd name="T15" fmla="*/ 29 h 2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29">
                  <a:moveTo>
                    <a:pt x="18" y="0"/>
                  </a:moveTo>
                  <a:cubicBezTo>
                    <a:pt x="9" y="6"/>
                    <a:pt x="4" y="7"/>
                    <a:pt x="0" y="18"/>
                  </a:cubicBezTo>
                  <a:cubicBezTo>
                    <a:pt x="7" y="25"/>
                    <a:pt x="9" y="29"/>
                    <a:pt x="18" y="26"/>
                  </a:cubicBezTo>
                  <a:cubicBezTo>
                    <a:pt x="22" y="14"/>
                    <a:pt x="26" y="12"/>
                    <a:pt x="18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1" name="Freeform 96"/>
            <p:cNvSpPr>
              <a:spLocks noChangeArrowheads="1"/>
            </p:cNvSpPr>
            <p:nvPr/>
          </p:nvSpPr>
          <p:spPr bwMode="auto">
            <a:xfrm>
              <a:off x="5586866" y="1068236"/>
              <a:ext cx="59947" cy="40548"/>
            </a:xfrm>
            <a:custGeom>
              <a:avLst/>
              <a:gdLst>
                <a:gd name="T0" fmla="*/ 17128 w 49"/>
                <a:gd name="T1" fmla="*/ 6758 h 36"/>
                <a:gd name="T2" fmla="*/ 0 w 49"/>
                <a:gd name="T3" fmla="*/ 20274 h 36"/>
                <a:gd name="T4" fmla="*/ 7340 w 49"/>
                <a:gd name="T5" fmla="*/ 36043 h 36"/>
                <a:gd name="T6" fmla="*/ 22021 w 49"/>
                <a:gd name="T7" fmla="*/ 40548 h 36"/>
                <a:gd name="T8" fmla="*/ 48936 w 49"/>
                <a:gd name="T9" fmla="*/ 29285 h 36"/>
                <a:gd name="T10" fmla="*/ 17128 w 49"/>
                <a:gd name="T11" fmla="*/ 6758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36"/>
                <a:gd name="T20" fmla="*/ 49 w 49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36">
                  <a:moveTo>
                    <a:pt x="14" y="6"/>
                  </a:moveTo>
                  <a:cubicBezTo>
                    <a:pt x="11" y="14"/>
                    <a:pt x="7" y="13"/>
                    <a:pt x="0" y="18"/>
                  </a:cubicBezTo>
                  <a:cubicBezTo>
                    <a:pt x="1" y="22"/>
                    <a:pt x="2" y="29"/>
                    <a:pt x="6" y="32"/>
                  </a:cubicBezTo>
                  <a:cubicBezTo>
                    <a:pt x="10" y="34"/>
                    <a:pt x="18" y="36"/>
                    <a:pt x="18" y="36"/>
                  </a:cubicBezTo>
                  <a:cubicBezTo>
                    <a:pt x="24" y="27"/>
                    <a:pt x="30" y="28"/>
                    <a:pt x="40" y="26"/>
                  </a:cubicBezTo>
                  <a:cubicBezTo>
                    <a:pt x="49" y="0"/>
                    <a:pt x="26" y="18"/>
                    <a:pt x="14" y="6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2" name="Freeform 97"/>
            <p:cNvSpPr>
              <a:spLocks noChangeArrowheads="1"/>
            </p:cNvSpPr>
            <p:nvPr/>
          </p:nvSpPr>
          <p:spPr bwMode="auto">
            <a:xfrm>
              <a:off x="5686779" y="1055260"/>
              <a:ext cx="32829" cy="24329"/>
            </a:xfrm>
            <a:custGeom>
              <a:avLst/>
              <a:gdLst>
                <a:gd name="T0" fmla="*/ 13375 w 27"/>
                <a:gd name="T1" fmla="*/ 0 h 22"/>
                <a:gd name="T2" fmla="*/ 3648 w 27"/>
                <a:gd name="T3" fmla="*/ 13270 h 22"/>
                <a:gd name="T4" fmla="*/ 23102 w 27"/>
                <a:gd name="T5" fmla="*/ 24329 h 22"/>
                <a:gd name="T6" fmla="*/ 13375 w 27"/>
                <a:gd name="T7" fmla="*/ 0 h 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7"/>
                <a:gd name="T13" fmla="*/ 0 h 22"/>
                <a:gd name="T14" fmla="*/ 27 w 27"/>
                <a:gd name="T15" fmla="*/ 22 h 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7" h="22">
                  <a:moveTo>
                    <a:pt x="11" y="0"/>
                  </a:moveTo>
                  <a:cubicBezTo>
                    <a:pt x="8" y="4"/>
                    <a:pt x="0" y="8"/>
                    <a:pt x="3" y="12"/>
                  </a:cubicBezTo>
                  <a:cubicBezTo>
                    <a:pt x="6" y="17"/>
                    <a:pt x="19" y="22"/>
                    <a:pt x="19" y="22"/>
                  </a:cubicBezTo>
                  <a:cubicBezTo>
                    <a:pt x="27" y="10"/>
                    <a:pt x="15" y="11"/>
                    <a:pt x="11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3" name="Freeform 98"/>
            <p:cNvSpPr>
              <a:spLocks noChangeArrowheads="1"/>
            </p:cNvSpPr>
            <p:nvPr/>
          </p:nvSpPr>
          <p:spPr bwMode="auto">
            <a:xfrm>
              <a:off x="5656805" y="1081212"/>
              <a:ext cx="24265" cy="21085"/>
            </a:xfrm>
            <a:custGeom>
              <a:avLst/>
              <a:gdLst>
                <a:gd name="T0" fmla="*/ 13346 w 20"/>
                <a:gd name="T1" fmla="*/ 0 h 18"/>
                <a:gd name="T2" fmla="*/ 10919 w 20"/>
                <a:gd name="T3" fmla="*/ 21085 h 18"/>
                <a:gd name="T4" fmla="*/ 13346 w 20"/>
                <a:gd name="T5" fmla="*/ 0 h 18"/>
                <a:gd name="T6" fmla="*/ 0 60000 65536"/>
                <a:gd name="T7" fmla="*/ 0 60000 65536"/>
                <a:gd name="T8" fmla="*/ 0 60000 65536"/>
                <a:gd name="T9" fmla="*/ 0 w 20"/>
                <a:gd name="T10" fmla="*/ 0 h 18"/>
                <a:gd name="T11" fmla="*/ 20 w 2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" h="18">
                  <a:moveTo>
                    <a:pt x="11" y="0"/>
                  </a:moveTo>
                  <a:cubicBezTo>
                    <a:pt x="1" y="14"/>
                    <a:pt x="0" y="9"/>
                    <a:pt x="9" y="18"/>
                  </a:cubicBezTo>
                  <a:cubicBezTo>
                    <a:pt x="20" y="14"/>
                    <a:pt x="16" y="18"/>
                    <a:pt x="11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4" name="Freeform 99"/>
            <p:cNvSpPr>
              <a:spLocks noChangeArrowheads="1"/>
            </p:cNvSpPr>
            <p:nvPr/>
          </p:nvSpPr>
          <p:spPr bwMode="auto">
            <a:xfrm>
              <a:off x="7528019" y="1105541"/>
              <a:ext cx="29973" cy="50281"/>
            </a:xfrm>
            <a:custGeom>
              <a:avLst/>
              <a:gdLst>
                <a:gd name="T0" fmla="*/ 29973 w 24"/>
                <a:gd name="T1" fmla="*/ 0 h 44"/>
                <a:gd name="T2" fmla="*/ 9991 w 24"/>
                <a:gd name="T3" fmla="*/ 18284 h 44"/>
                <a:gd name="T4" fmla="*/ 0 w 24"/>
                <a:gd name="T5" fmla="*/ 38854 h 44"/>
                <a:gd name="T6" fmla="*/ 19982 w 24"/>
                <a:gd name="T7" fmla="*/ 45710 h 44"/>
                <a:gd name="T8" fmla="*/ 29973 w 24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44"/>
                <a:gd name="T17" fmla="*/ 24 w 24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44">
                  <a:moveTo>
                    <a:pt x="24" y="0"/>
                  </a:moveTo>
                  <a:cubicBezTo>
                    <a:pt x="19" y="7"/>
                    <a:pt x="15" y="11"/>
                    <a:pt x="8" y="16"/>
                  </a:cubicBezTo>
                  <a:cubicBezTo>
                    <a:pt x="4" y="21"/>
                    <a:pt x="0" y="34"/>
                    <a:pt x="0" y="34"/>
                  </a:cubicBezTo>
                  <a:cubicBezTo>
                    <a:pt x="3" y="44"/>
                    <a:pt x="7" y="42"/>
                    <a:pt x="16" y="40"/>
                  </a:cubicBezTo>
                  <a:cubicBezTo>
                    <a:pt x="20" y="27"/>
                    <a:pt x="24" y="14"/>
                    <a:pt x="24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5" name="Freeform 100"/>
            <p:cNvSpPr>
              <a:spLocks noChangeArrowheads="1"/>
            </p:cNvSpPr>
            <p:nvPr/>
          </p:nvSpPr>
          <p:spPr bwMode="auto">
            <a:xfrm>
              <a:off x="6077864" y="3308153"/>
              <a:ext cx="49957" cy="27574"/>
            </a:xfrm>
            <a:custGeom>
              <a:avLst/>
              <a:gdLst>
                <a:gd name="T0" fmla="*/ 36554 w 41"/>
                <a:gd name="T1" fmla="*/ 0 h 24"/>
                <a:gd name="T2" fmla="*/ 31680 w 41"/>
                <a:gd name="T3" fmla="*/ 27574 h 24"/>
                <a:gd name="T4" fmla="*/ 36554 w 41"/>
                <a:gd name="T5" fmla="*/ 0 h 24"/>
                <a:gd name="T6" fmla="*/ 0 60000 65536"/>
                <a:gd name="T7" fmla="*/ 0 60000 65536"/>
                <a:gd name="T8" fmla="*/ 0 60000 65536"/>
                <a:gd name="T9" fmla="*/ 0 w 41"/>
                <a:gd name="T10" fmla="*/ 0 h 24"/>
                <a:gd name="T11" fmla="*/ 41 w 41"/>
                <a:gd name="T12" fmla="*/ 24 h 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" h="24">
                  <a:moveTo>
                    <a:pt x="30" y="0"/>
                  </a:moveTo>
                  <a:cubicBezTo>
                    <a:pt x="4" y="4"/>
                    <a:pt x="0" y="17"/>
                    <a:pt x="26" y="24"/>
                  </a:cubicBezTo>
                  <a:cubicBezTo>
                    <a:pt x="41" y="19"/>
                    <a:pt x="38" y="10"/>
                    <a:pt x="30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6" name="Freeform 101"/>
            <p:cNvSpPr>
              <a:spLocks noChangeArrowheads="1"/>
            </p:cNvSpPr>
            <p:nvPr/>
          </p:nvSpPr>
          <p:spPr bwMode="auto">
            <a:xfrm>
              <a:off x="6143520" y="3296798"/>
              <a:ext cx="15701" cy="22707"/>
            </a:xfrm>
            <a:custGeom>
              <a:avLst/>
              <a:gdLst>
                <a:gd name="T0" fmla="*/ 12078 w 13"/>
                <a:gd name="T1" fmla="*/ 5677 h 20"/>
                <a:gd name="T2" fmla="*/ 1208 w 13"/>
                <a:gd name="T3" fmla="*/ 12489 h 20"/>
                <a:gd name="T4" fmla="*/ 10870 w 13"/>
                <a:gd name="T5" fmla="*/ 22707 h 20"/>
                <a:gd name="T6" fmla="*/ 12078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7" name="Freeform 102"/>
            <p:cNvSpPr>
              <a:spLocks noChangeArrowheads="1"/>
            </p:cNvSpPr>
            <p:nvPr/>
          </p:nvSpPr>
          <p:spPr bwMode="auto">
            <a:xfrm>
              <a:off x="6033618" y="3063237"/>
              <a:ext cx="14273" cy="22707"/>
            </a:xfrm>
            <a:custGeom>
              <a:avLst/>
              <a:gdLst>
                <a:gd name="T0" fmla="*/ 10979 w 13"/>
                <a:gd name="T1" fmla="*/ 5677 h 20"/>
                <a:gd name="T2" fmla="*/ 1098 w 13"/>
                <a:gd name="T3" fmla="*/ 12489 h 20"/>
                <a:gd name="T4" fmla="*/ 9881 w 13"/>
                <a:gd name="T5" fmla="*/ 22707 h 20"/>
                <a:gd name="T6" fmla="*/ 10979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8" name="Freeform 103"/>
            <p:cNvSpPr>
              <a:spLocks noChangeArrowheads="1"/>
            </p:cNvSpPr>
            <p:nvPr/>
          </p:nvSpPr>
          <p:spPr bwMode="auto">
            <a:xfrm>
              <a:off x="6132102" y="2952944"/>
              <a:ext cx="17128" cy="29196"/>
            </a:xfrm>
            <a:custGeom>
              <a:avLst/>
              <a:gdLst>
                <a:gd name="T0" fmla="*/ 7341 w 14"/>
                <a:gd name="T1" fmla="*/ 0 h 25"/>
                <a:gd name="T2" fmla="*/ 0 w 14"/>
                <a:gd name="T3" fmla="*/ 15182 h 25"/>
                <a:gd name="T4" fmla="*/ 14681 w 14"/>
                <a:gd name="T5" fmla="*/ 28028 h 25"/>
                <a:gd name="T6" fmla="*/ 7341 w 14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25"/>
                <a:gd name="T14" fmla="*/ 14 w 1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89" name="Freeform 104"/>
            <p:cNvSpPr>
              <a:spLocks noChangeArrowheads="1"/>
            </p:cNvSpPr>
            <p:nvPr/>
          </p:nvSpPr>
          <p:spPr bwMode="auto">
            <a:xfrm>
              <a:off x="6092137" y="2951323"/>
              <a:ext cx="18555" cy="29196"/>
            </a:xfrm>
            <a:custGeom>
              <a:avLst/>
              <a:gdLst>
                <a:gd name="T0" fmla="*/ 7952 w 14"/>
                <a:gd name="T1" fmla="*/ 0 h 25"/>
                <a:gd name="T2" fmla="*/ 0 w 14"/>
                <a:gd name="T3" fmla="*/ 15182 h 25"/>
                <a:gd name="T4" fmla="*/ 15904 w 14"/>
                <a:gd name="T5" fmla="*/ 28028 h 25"/>
                <a:gd name="T6" fmla="*/ 7952 w 14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25"/>
                <a:gd name="T14" fmla="*/ 14 w 14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25">
                  <a:moveTo>
                    <a:pt x="6" y="0"/>
                  </a:moveTo>
                  <a:cubicBezTo>
                    <a:pt x="4" y="5"/>
                    <a:pt x="3" y="9"/>
                    <a:pt x="0" y="13"/>
                  </a:cubicBezTo>
                  <a:cubicBezTo>
                    <a:pt x="1" y="24"/>
                    <a:pt x="1" y="25"/>
                    <a:pt x="12" y="24"/>
                  </a:cubicBezTo>
                  <a:cubicBezTo>
                    <a:pt x="14" y="12"/>
                    <a:pt x="8" y="10"/>
                    <a:pt x="6" y="0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0" name="Freeform 105"/>
            <p:cNvSpPr>
              <a:spLocks noChangeArrowheads="1"/>
            </p:cNvSpPr>
            <p:nvPr/>
          </p:nvSpPr>
          <p:spPr bwMode="auto">
            <a:xfrm>
              <a:off x="6073582" y="2985384"/>
              <a:ext cx="17128" cy="22707"/>
            </a:xfrm>
            <a:custGeom>
              <a:avLst/>
              <a:gdLst>
                <a:gd name="T0" fmla="*/ 13175 w 13"/>
                <a:gd name="T1" fmla="*/ 5677 h 20"/>
                <a:gd name="T2" fmla="*/ 1318 w 13"/>
                <a:gd name="T3" fmla="*/ 12489 h 20"/>
                <a:gd name="T4" fmla="*/ 11858 w 13"/>
                <a:gd name="T5" fmla="*/ 22707 h 20"/>
                <a:gd name="T6" fmla="*/ 13175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1" name="Freeform 106"/>
            <p:cNvSpPr>
              <a:spLocks noChangeArrowheads="1"/>
            </p:cNvSpPr>
            <p:nvPr/>
          </p:nvSpPr>
          <p:spPr bwMode="auto">
            <a:xfrm>
              <a:off x="6033618" y="3037286"/>
              <a:ext cx="14273" cy="22707"/>
            </a:xfrm>
            <a:custGeom>
              <a:avLst/>
              <a:gdLst>
                <a:gd name="T0" fmla="*/ 10979 w 13"/>
                <a:gd name="T1" fmla="*/ 5677 h 20"/>
                <a:gd name="T2" fmla="*/ 1098 w 13"/>
                <a:gd name="T3" fmla="*/ 12489 h 20"/>
                <a:gd name="T4" fmla="*/ 9881 w 13"/>
                <a:gd name="T5" fmla="*/ 22707 h 20"/>
                <a:gd name="T6" fmla="*/ 10979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2" name="Freeform 107"/>
            <p:cNvSpPr>
              <a:spLocks noChangeArrowheads="1"/>
            </p:cNvSpPr>
            <p:nvPr/>
          </p:nvSpPr>
          <p:spPr bwMode="auto">
            <a:xfrm>
              <a:off x="6063591" y="3016201"/>
              <a:ext cx="17128" cy="22707"/>
            </a:xfrm>
            <a:custGeom>
              <a:avLst/>
              <a:gdLst>
                <a:gd name="T0" fmla="*/ 13175 w 13"/>
                <a:gd name="T1" fmla="*/ 5677 h 20"/>
                <a:gd name="T2" fmla="*/ 1318 w 13"/>
                <a:gd name="T3" fmla="*/ 12489 h 20"/>
                <a:gd name="T4" fmla="*/ 11858 w 13"/>
                <a:gd name="T5" fmla="*/ 22707 h 20"/>
                <a:gd name="T6" fmla="*/ 13175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3" name="Freeform 108"/>
            <p:cNvSpPr>
              <a:spLocks noChangeArrowheads="1"/>
            </p:cNvSpPr>
            <p:nvPr/>
          </p:nvSpPr>
          <p:spPr bwMode="auto">
            <a:xfrm>
              <a:off x="4860361" y="1519139"/>
              <a:ext cx="17128" cy="22707"/>
            </a:xfrm>
            <a:custGeom>
              <a:avLst/>
              <a:gdLst>
                <a:gd name="T0" fmla="*/ 13175 w 13"/>
                <a:gd name="T1" fmla="*/ 5677 h 20"/>
                <a:gd name="T2" fmla="*/ 1318 w 13"/>
                <a:gd name="T3" fmla="*/ 12489 h 20"/>
                <a:gd name="T4" fmla="*/ 11858 w 13"/>
                <a:gd name="T5" fmla="*/ 22707 h 20"/>
                <a:gd name="T6" fmla="*/ 13175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4" name="Freeform 109"/>
            <p:cNvSpPr>
              <a:spLocks noChangeArrowheads="1"/>
            </p:cNvSpPr>
            <p:nvPr/>
          </p:nvSpPr>
          <p:spPr bwMode="auto">
            <a:xfrm>
              <a:off x="4760449" y="1467236"/>
              <a:ext cx="17128" cy="22707"/>
            </a:xfrm>
            <a:custGeom>
              <a:avLst/>
              <a:gdLst>
                <a:gd name="T0" fmla="*/ 13175 w 13"/>
                <a:gd name="T1" fmla="*/ 5677 h 20"/>
                <a:gd name="T2" fmla="*/ 1318 w 13"/>
                <a:gd name="T3" fmla="*/ 12489 h 20"/>
                <a:gd name="T4" fmla="*/ 11858 w 13"/>
                <a:gd name="T5" fmla="*/ 22707 h 20"/>
                <a:gd name="T6" fmla="*/ 13175 w 13"/>
                <a:gd name="T7" fmla="*/ 5677 h 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20"/>
                <a:gd name="T14" fmla="*/ 13 w 13"/>
                <a:gd name="T15" fmla="*/ 20 h 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20">
                  <a:moveTo>
                    <a:pt x="10" y="5"/>
                  </a:moveTo>
                  <a:cubicBezTo>
                    <a:pt x="3" y="0"/>
                    <a:pt x="5" y="6"/>
                    <a:pt x="1" y="11"/>
                  </a:cubicBezTo>
                  <a:cubicBezTo>
                    <a:pt x="0" y="18"/>
                    <a:pt x="2" y="19"/>
                    <a:pt x="9" y="20"/>
                  </a:cubicBezTo>
                  <a:cubicBezTo>
                    <a:pt x="13" y="14"/>
                    <a:pt x="10" y="12"/>
                    <a:pt x="10" y="5"/>
                  </a:cubicBez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95" name="Freeform 110"/>
            <p:cNvSpPr>
              <a:spLocks noChangeArrowheads="1"/>
            </p:cNvSpPr>
            <p:nvPr/>
          </p:nvSpPr>
          <p:spPr bwMode="auto">
            <a:xfrm>
              <a:off x="4369364" y="1137979"/>
              <a:ext cx="3382744" cy="2492941"/>
            </a:xfrm>
            <a:custGeom>
              <a:avLst/>
              <a:gdLst>
                <a:gd name="T0" fmla="*/ 742233 w 2060"/>
                <a:gd name="T1" fmla="*/ 990201 h 1644"/>
                <a:gd name="T2" fmla="*/ 546822 w 2060"/>
                <a:gd name="T3" fmla="*/ 902251 h 1644"/>
                <a:gd name="T4" fmla="*/ 259453 w 2060"/>
                <a:gd name="T5" fmla="*/ 978070 h 1644"/>
                <a:gd name="T6" fmla="*/ 75537 w 2060"/>
                <a:gd name="T7" fmla="*/ 1150938 h 1644"/>
                <a:gd name="T8" fmla="*/ 19705 w 2060"/>
                <a:gd name="T9" fmla="*/ 1426921 h 1644"/>
                <a:gd name="T10" fmla="*/ 239748 w 2060"/>
                <a:gd name="T11" fmla="*/ 1605854 h 1644"/>
                <a:gd name="T12" fmla="*/ 505769 w 2060"/>
                <a:gd name="T13" fmla="*/ 1578559 h 1644"/>
                <a:gd name="T14" fmla="*/ 650275 w 2060"/>
                <a:gd name="T15" fmla="*/ 1725649 h 1644"/>
                <a:gd name="T16" fmla="*/ 742233 w 2060"/>
                <a:gd name="T17" fmla="*/ 2194213 h 1644"/>
                <a:gd name="T18" fmla="*/ 816128 w 2060"/>
                <a:gd name="T19" fmla="*/ 2468679 h 1644"/>
                <a:gd name="T20" fmla="*/ 1156045 w 2060"/>
                <a:gd name="T21" fmla="*/ 2386794 h 1644"/>
                <a:gd name="T22" fmla="*/ 1341603 w 2060"/>
                <a:gd name="T23" fmla="*/ 2092615 h 1644"/>
                <a:gd name="T24" fmla="*/ 1453266 w 2060"/>
                <a:gd name="T25" fmla="*/ 1748395 h 1644"/>
                <a:gd name="T26" fmla="*/ 1638825 w 2060"/>
                <a:gd name="T27" fmla="*/ 1514871 h 1644"/>
                <a:gd name="T28" fmla="*/ 1307119 w 2060"/>
                <a:gd name="T29" fmla="*/ 1298028 h 1644"/>
                <a:gd name="T30" fmla="*/ 1341603 w 2060"/>
                <a:gd name="T31" fmla="*/ 1241921 h 1644"/>
                <a:gd name="T32" fmla="*/ 1647035 w 2060"/>
                <a:gd name="T33" fmla="*/ 1389011 h 1644"/>
                <a:gd name="T34" fmla="*/ 1803035 w 2060"/>
                <a:gd name="T35" fmla="*/ 1200979 h 1644"/>
                <a:gd name="T36" fmla="*/ 1717646 w 2060"/>
                <a:gd name="T37" fmla="*/ 1157004 h 1644"/>
                <a:gd name="T38" fmla="*/ 1525519 w 2060"/>
                <a:gd name="T39" fmla="*/ 1085733 h 1644"/>
                <a:gd name="T40" fmla="*/ 1873646 w 2060"/>
                <a:gd name="T41" fmla="*/ 1153971 h 1644"/>
                <a:gd name="T42" fmla="*/ 2128173 w 2060"/>
                <a:gd name="T43" fmla="*/ 1291962 h 1644"/>
                <a:gd name="T44" fmla="*/ 2254615 w 2060"/>
                <a:gd name="T45" fmla="*/ 1566428 h 1644"/>
                <a:gd name="T46" fmla="*/ 2640511 w 2060"/>
                <a:gd name="T47" fmla="*/ 1284380 h 1644"/>
                <a:gd name="T48" fmla="*/ 2798153 w 2060"/>
                <a:gd name="T49" fmla="*/ 1561879 h 1644"/>
                <a:gd name="T50" fmla="*/ 2803080 w 2060"/>
                <a:gd name="T51" fmla="*/ 1325323 h 1644"/>
                <a:gd name="T52" fmla="*/ 2888469 w 2060"/>
                <a:gd name="T53" fmla="*/ 1213110 h 1644"/>
                <a:gd name="T54" fmla="*/ 2927880 w 2060"/>
                <a:gd name="T55" fmla="*/ 824915 h 1644"/>
                <a:gd name="T56" fmla="*/ 2995206 w 2060"/>
                <a:gd name="T57" fmla="*/ 800653 h 1644"/>
                <a:gd name="T58" fmla="*/ 3028049 w 2060"/>
                <a:gd name="T59" fmla="*/ 647497 h 1644"/>
                <a:gd name="T60" fmla="*/ 2964006 w 2060"/>
                <a:gd name="T61" fmla="*/ 342704 h 1644"/>
                <a:gd name="T62" fmla="*/ 3118364 w 2060"/>
                <a:gd name="T63" fmla="*/ 163770 h 1644"/>
                <a:gd name="T64" fmla="*/ 3197186 w 2060"/>
                <a:gd name="T65" fmla="*/ 316925 h 1644"/>
                <a:gd name="T66" fmla="*/ 3190617 w 2060"/>
                <a:gd name="T67" fmla="*/ 186516 h 1644"/>
                <a:gd name="T68" fmla="*/ 3243165 w 2060"/>
                <a:gd name="T69" fmla="*/ 77336 h 1644"/>
                <a:gd name="T70" fmla="*/ 3346618 w 2060"/>
                <a:gd name="T71" fmla="*/ 0 h 1644"/>
                <a:gd name="T72" fmla="*/ 2988638 w 2060"/>
                <a:gd name="T73" fmla="*/ 95532 h 1644"/>
                <a:gd name="T74" fmla="*/ 2599458 w 2060"/>
                <a:gd name="T75" fmla="*/ 125860 h 1644"/>
                <a:gd name="T76" fmla="*/ 2215205 w 2060"/>
                <a:gd name="T77" fmla="*/ 45492 h 1644"/>
                <a:gd name="T78" fmla="*/ 1858867 w 2060"/>
                <a:gd name="T79" fmla="*/ 98565 h 1644"/>
                <a:gd name="T80" fmla="*/ 1707793 w 2060"/>
                <a:gd name="T81" fmla="*/ 257786 h 1644"/>
                <a:gd name="T82" fmla="*/ 1520593 w 2060"/>
                <a:gd name="T83" fmla="*/ 207745 h 1644"/>
                <a:gd name="T84" fmla="*/ 1244718 w 2060"/>
                <a:gd name="T85" fmla="*/ 277499 h 1644"/>
                <a:gd name="T86" fmla="*/ 1095287 w 2060"/>
                <a:gd name="T87" fmla="*/ 212294 h 1644"/>
                <a:gd name="T88" fmla="*/ 597728 w 2060"/>
                <a:gd name="T89" fmla="*/ 376064 h 1644"/>
                <a:gd name="T90" fmla="*/ 878528 w 2060"/>
                <a:gd name="T91" fmla="*/ 322991 h 1644"/>
                <a:gd name="T92" fmla="*/ 1047665 w 2060"/>
                <a:gd name="T93" fmla="*/ 418523 h 1644"/>
                <a:gd name="T94" fmla="*/ 727454 w 2060"/>
                <a:gd name="T95" fmla="*/ 541350 h 1644"/>
                <a:gd name="T96" fmla="*/ 451580 w 2060"/>
                <a:gd name="T97" fmla="*/ 630817 h 1644"/>
                <a:gd name="T98" fmla="*/ 274232 w 2060"/>
                <a:gd name="T99" fmla="*/ 814300 h 1644"/>
                <a:gd name="T100" fmla="*/ 464717 w 2060"/>
                <a:gd name="T101" fmla="*/ 837046 h 1644"/>
                <a:gd name="T102" fmla="*/ 625643 w 2060"/>
                <a:gd name="T103" fmla="*/ 868890 h 1644"/>
                <a:gd name="T104" fmla="*/ 809560 w 2060"/>
                <a:gd name="T105" fmla="*/ 894669 h 1644"/>
                <a:gd name="T106" fmla="*/ 799707 w 2060"/>
                <a:gd name="T107" fmla="*/ 776390 h 1644"/>
                <a:gd name="T108" fmla="*/ 972128 w 2060"/>
                <a:gd name="T109" fmla="*/ 830980 h 1644"/>
                <a:gd name="T110" fmla="*/ 1126487 w 2060"/>
                <a:gd name="T111" fmla="*/ 712702 h 1644"/>
                <a:gd name="T112" fmla="*/ 1267708 w 2060"/>
                <a:gd name="T113" fmla="*/ 727866 h 1644"/>
                <a:gd name="T114" fmla="*/ 1049307 w 2060"/>
                <a:gd name="T115" fmla="*/ 906800 h 164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060"/>
                <a:gd name="T175" fmla="*/ 0 h 1644"/>
                <a:gd name="T176" fmla="*/ 2060 w 2060"/>
                <a:gd name="T177" fmla="*/ 1644 h 164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060" h="1644">
                  <a:moveTo>
                    <a:pt x="697" y="677"/>
                  </a:moveTo>
                  <a:cubicBezTo>
                    <a:pt x="659" y="675"/>
                    <a:pt x="652" y="669"/>
                    <a:pt x="618" y="667"/>
                  </a:cubicBezTo>
                  <a:cubicBezTo>
                    <a:pt x="607" y="666"/>
                    <a:pt x="594" y="661"/>
                    <a:pt x="582" y="658"/>
                  </a:cubicBezTo>
                  <a:cubicBezTo>
                    <a:pt x="577" y="655"/>
                    <a:pt x="568" y="650"/>
                    <a:pt x="568" y="650"/>
                  </a:cubicBezTo>
                  <a:cubicBezTo>
                    <a:pt x="551" y="652"/>
                    <a:pt x="557" y="655"/>
                    <a:pt x="546" y="658"/>
                  </a:cubicBezTo>
                  <a:cubicBezTo>
                    <a:pt x="540" y="667"/>
                    <a:pt x="542" y="669"/>
                    <a:pt x="546" y="677"/>
                  </a:cubicBezTo>
                  <a:cubicBezTo>
                    <a:pt x="548" y="680"/>
                    <a:pt x="550" y="686"/>
                    <a:pt x="550" y="686"/>
                  </a:cubicBezTo>
                  <a:cubicBezTo>
                    <a:pt x="526" y="694"/>
                    <a:pt x="506" y="678"/>
                    <a:pt x="488" y="670"/>
                  </a:cubicBezTo>
                  <a:cubicBezTo>
                    <a:pt x="481" y="653"/>
                    <a:pt x="472" y="655"/>
                    <a:pt x="452" y="653"/>
                  </a:cubicBezTo>
                  <a:cubicBezTo>
                    <a:pt x="446" y="648"/>
                    <a:pt x="444" y="648"/>
                    <a:pt x="437" y="650"/>
                  </a:cubicBezTo>
                  <a:cubicBezTo>
                    <a:pt x="427" y="647"/>
                    <a:pt x="433" y="648"/>
                    <a:pt x="423" y="642"/>
                  </a:cubicBezTo>
                  <a:cubicBezTo>
                    <a:pt x="421" y="641"/>
                    <a:pt x="418" y="639"/>
                    <a:pt x="418" y="639"/>
                  </a:cubicBezTo>
                  <a:cubicBezTo>
                    <a:pt x="416" y="638"/>
                    <a:pt x="413" y="633"/>
                    <a:pt x="413" y="630"/>
                  </a:cubicBezTo>
                  <a:cubicBezTo>
                    <a:pt x="415" y="625"/>
                    <a:pt x="418" y="616"/>
                    <a:pt x="418" y="616"/>
                  </a:cubicBezTo>
                  <a:cubicBezTo>
                    <a:pt x="416" y="592"/>
                    <a:pt x="421" y="588"/>
                    <a:pt x="398" y="591"/>
                  </a:cubicBezTo>
                  <a:cubicBezTo>
                    <a:pt x="390" y="598"/>
                    <a:pt x="390" y="595"/>
                    <a:pt x="381" y="592"/>
                  </a:cubicBezTo>
                  <a:cubicBezTo>
                    <a:pt x="370" y="592"/>
                    <a:pt x="361" y="595"/>
                    <a:pt x="348" y="597"/>
                  </a:cubicBezTo>
                  <a:cubicBezTo>
                    <a:pt x="344" y="595"/>
                    <a:pt x="337" y="597"/>
                    <a:pt x="333" y="595"/>
                  </a:cubicBezTo>
                  <a:cubicBezTo>
                    <a:pt x="331" y="594"/>
                    <a:pt x="330" y="592"/>
                    <a:pt x="328" y="592"/>
                  </a:cubicBezTo>
                  <a:cubicBezTo>
                    <a:pt x="314" y="591"/>
                    <a:pt x="296" y="597"/>
                    <a:pt x="283" y="602"/>
                  </a:cubicBezTo>
                  <a:cubicBezTo>
                    <a:pt x="276" y="603"/>
                    <a:pt x="268" y="606"/>
                    <a:pt x="260" y="608"/>
                  </a:cubicBezTo>
                  <a:cubicBezTo>
                    <a:pt x="255" y="609"/>
                    <a:pt x="246" y="613"/>
                    <a:pt x="246" y="613"/>
                  </a:cubicBezTo>
                  <a:cubicBezTo>
                    <a:pt x="228" y="611"/>
                    <a:pt x="209" y="609"/>
                    <a:pt x="189" y="611"/>
                  </a:cubicBezTo>
                  <a:cubicBezTo>
                    <a:pt x="184" y="613"/>
                    <a:pt x="180" y="614"/>
                    <a:pt x="175" y="617"/>
                  </a:cubicBezTo>
                  <a:cubicBezTo>
                    <a:pt x="173" y="619"/>
                    <a:pt x="173" y="620"/>
                    <a:pt x="173" y="622"/>
                  </a:cubicBezTo>
                  <a:cubicBezTo>
                    <a:pt x="172" y="623"/>
                    <a:pt x="169" y="623"/>
                    <a:pt x="169" y="625"/>
                  </a:cubicBezTo>
                  <a:cubicBezTo>
                    <a:pt x="163" y="634"/>
                    <a:pt x="167" y="641"/>
                    <a:pt x="158" y="645"/>
                  </a:cubicBezTo>
                  <a:cubicBezTo>
                    <a:pt x="153" y="648"/>
                    <a:pt x="149" y="652"/>
                    <a:pt x="144" y="655"/>
                  </a:cubicBezTo>
                  <a:cubicBezTo>
                    <a:pt x="141" y="656"/>
                    <a:pt x="135" y="659"/>
                    <a:pt x="135" y="659"/>
                  </a:cubicBezTo>
                  <a:cubicBezTo>
                    <a:pt x="133" y="664"/>
                    <a:pt x="130" y="666"/>
                    <a:pt x="130" y="669"/>
                  </a:cubicBezTo>
                  <a:cubicBezTo>
                    <a:pt x="128" y="677"/>
                    <a:pt x="132" y="691"/>
                    <a:pt x="124" y="698"/>
                  </a:cubicBezTo>
                  <a:cubicBezTo>
                    <a:pt x="118" y="703"/>
                    <a:pt x="108" y="709"/>
                    <a:pt x="101" y="711"/>
                  </a:cubicBezTo>
                  <a:cubicBezTo>
                    <a:pt x="101" y="711"/>
                    <a:pt x="90" y="716"/>
                    <a:pt x="87" y="716"/>
                  </a:cubicBezTo>
                  <a:cubicBezTo>
                    <a:pt x="85" y="717"/>
                    <a:pt x="82" y="717"/>
                    <a:pt x="82" y="717"/>
                  </a:cubicBezTo>
                  <a:cubicBezTo>
                    <a:pt x="76" y="725"/>
                    <a:pt x="68" y="733"/>
                    <a:pt x="60" y="738"/>
                  </a:cubicBezTo>
                  <a:cubicBezTo>
                    <a:pt x="56" y="745"/>
                    <a:pt x="53" y="755"/>
                    <a:pt x="46" y="759"/>
                  </a:cubicBezTo>
                  <a:cubicBezTo>
                    <a:pt x="43" y="764"/>
                    <a:pt x="37" y="767"/>
                    <a:pt x="31" y="773"/>
                  </a:cubicBezTo>
                  <a:cubicBezTo>
                    <a:pt x="26" y="780"/>
                    <a:pt x="25" y="789"/>
                    <a:pt x="23" y="797"/>
                  </a:cubicBezTo>
                  <a:cubicBezTo>
                    <a:pt x="20" y="803"/>
                    <a:pt x="19" y="809"/>
                    <a:pt x="17" y="816"/>
                  </a:cubicBezTo>
                  <a:cubicBezTo>
                    <a:pt x="15" y="817"/>
                    <a:pt x="14" y="824"/>
                    <a:pt x="14" y="824"/>
                  </a:cubicBezTo>
                  <a:cubicBezTo>
                    <a:pt x="15" y="831"/>
                    <a:pt x="26" y="842"/>
                    <a:pt x="26" y="842"/>
                  </a:cubicBezTo>
                  <a:cubicBezTo>
                    <a:pt x="26" y="847"/>
                    <a:pt x="17" y="855"/>
                    <a:pt x="17" y="855"/>
                  </a:cubicBezTo>
                  <a:cubicBezTo>
                    <a:pt x="14" y="863"/>
                    <a:pt x="17" y="867"/>
                    <a:pt x="25" y="870"/>
                  </a:cubicBezTo>
                  <a:cubicBezTo>
                    <a:pt x="28" y="884"/>
                    <a:pt x="17" y="902"/>
                    <a:pt x="6" y="909"/>
                  </a:cubicBezTo>
                  <a:cubicBezTo>
                    <a:pt x="0" y="927"/>
                    <a:pt x="5" y="927"/>
                    <a:pt x="12" y="941"/>
                  </a:cubicBezTo>
                  <a:cubicBezTo>
                    <a:pt x="23" y="963"/>
                    <a:pt x="29" y="969"/>
                    <a:pt x="53" y="977"/>
                  </a:cubicBezTo>
                  <a:cubicBezTo>
                    <a:pt x="60" y="986"/>
                    <a:pt x="56" y="983"/>
                    <a:pt x="63" y="989"/>
                  </a:cubicBezTo>
                  <a:cubicBezTo>
                    <a:pt x="62" y="994"/>
                    <a:pt x="59" y="997"/>
                    <a:pt x="59" y="1002"/>
                  </a:cubicBezTo>
                  <a:cubicBezTo>
                    <a:pt x="57" y="1009"/>
                    <a:pt x="70" y="1020"/>
                    <a:pt x="74" y="1027"/>
                  </a:cubicBezTo>
                  <a:cubicBezTo>
                    <a:pt x="77" y="1031"/>
                    <a:pt x="91" y="1036"/>
                    <a:pt x="91" y="1036"/>
                  </a:cubicBezTo>
                  <a:cubicBezTo>
                    <a:pt x="94" y="1036"/>
                    <a:pt x="96" y="1036"/>
                    <a:pt x="98" y="1034"/>
                  </a:cubicBezTo>
                  <a:cubicBezTo>
                    <a:pt x="99" y="1034"/>
                    <a:pt x="98" y="1031"/>
                    <a:pt x="99" y="1030"/>
                  </a:cubicBezTo>
                  <a:cubicBezTo>
                    <a:pt x="101" y="1030"/>
                    <a:pt x="107" y="1038"/>
                    <a:pt x="108" y="1038"/>
                  </a:cubicBezTo>
                  <a:cubicBezTo>
                    <a:pt x="119" y="1047"/>
                    <a:pt x="133" y="1055"/>
                    <a:pt x="146" y="1059"/>
                  </a:cubicBezTo>
                  <a:cubicBezTo>
                    <a:pt x="149" y="1067"/>
                    <a:pt x="152" y="1066"/>
                    <a:pt x="159" y="1064"/>
                  </a:cubicBezTo>
                  <a:cubicBezTo>
                    <a:pt x="163" y="1061"/>
                    <a:pt x="166" y="1059"/>
                    <a:pt x="169" y="1058"/>
                  </a:cubicBezTo>
                  <a:cubicBezTo>
                    <a:pt x="172" y="1056"/>
                    <a:pt x="178" y="1055"/>
                    <a:pt x="178" y="1055"/>
                  </a:cubicBezTo>
                  <a:cubicBezTo>
                    <a:pt x="192" y="1059"/>
                    <a:pt x="209" y="1061"/>
                    <a:pt x="224" y="1063"/>
                  </a:cubicBezTo>
                  <a:cubicBezTo>
                    <a:pt x="231" y="1067"/>
                    <a:pt x="229" y="1070"/>
                    <a:pt x="238" y="1069"/>
                  </a:cubicBezTo>
                  <a:cubicBezTo>
                    <a:pt x="238" y="1063"/>
                    <a:pt x="238" y="1056"/>
                    <a:pt x="238" y="1050"/>
                  </a:cubicBezTo>
                  <a:cubicBezTo>
                    <a:pt x="241" y="1041"/>
                    <a:pt x="257" y="1059"/>
                    <a:pt x="260" y="1061"/>
                  </a:cubicBezTo>
                  <a:cubicBezTo>
                    <a:pt x="266" y="1050"/>
                    <a:pt x="279" y="1052"/>
                    <a:pt x="291" y="1050"/>
                  </a:cubicBezTo>
                  <a:cubicBezTo>
                    <a:pt x="297" y="1049"/>
                    <a:pt x="302" y="1044"/>
                    <a:pt x="308" y="1041"/>
                  </a:cubicBezTo>
                  <a:cubicBezTo>
                    <a:pt x="319" y="1042"/>
                    <a:pt x="330" y="1045"/>
                    <a:pt x="341" y="1049"/>
                  </a:cubicBezTo>
                  <a:cubicBezTo>
                    <a:pt x="342" y="1050"/>
                    <a:pt x="344" y="1055"/>
                    <a:pt x="344" y="1058"/>
                  </a:cubicBezTo>
                  <a:cubicBezTo>
                    <a:pt x="344" y="1061"/>
                    <a:pt x="342" y="1067"/>
                    <a:pt x="342" y="1067"/>
                  </a:cubicBezTo>
                  <a:cubicBezTo>
                    <a:pt x="347" y="1070"/>
                    <a:pt x="355" y="1072"/>
                    <a:pt x="361" y="1075"/>
                  </a:cubicBezTo>
                  <a:cubicBezTo>
                    <a:pt x="362" y="1075"/>
                    <a:pt x="365" y="1077"/>
                    <a:pt x="365" y="1077"/>
                  </a:cubicBezTo>
                  <a:cubicBezTo>
                    <a:pt x="375" y="1074"/>
                    <a:pt x="384" y="1074"/>
                    <a:pt x="393" y="1080"/>
                  </a:cubicBezTo>
                  <a:cubicBezTo>
                    <a:pt x="396" y="1083"/>
                    <a:pt x="398" y="1088"/>
                    <a:pt x="401" y="1092"/>
                  </a:cubicBezTo>
                  <a:cubicBezTo>
                    <a:pt x="404" y="1095"/>
                    <a:pt x="407" y="1102"/>
                    <a:pt x="407" y="1102"/>
                  </a:cubicBezTo>
                  <a:cubicBezTo>
                    <a:pt x="404" y="1114"/>
                    <a:pt x="399" y="1127"/>
                    <a:pt x="396" y="1138"/>
                  </a:cubicBezTo>
                  <a:cubicBezTo>
                    <a:pt x="393" y="1147"/>
                    <a:pt x="395" y="1141"/>
                    <a:pt x="389" y="1152"/>
                  </a:cubicBezTo>
                  <a:cubicBezTo>
                    <a:pt x="387" y="1153"/>
                    <a:pt x="385" y="1156"/>
                    <a:pt x="385" y="1156"/>
                  </a:cubicBezTo>
                  <a:cubicBezTo>
                    <a:pt x="389" y="1185"/>
                    <a:pt x="396" y="1180"/>
                    <a:pt x="410" y="1197"/>
                  </a:cubicBezTo>
                  <a:cubicBezTo>
                    <a:pt x="427" y="1219"/>
                    <a:pt x="440" y="1239"/>
                    <a:pt x="447" y="1266"/>
                  </a:cubicBezTo>
                  <a:cubicBezTo>
                    <a:pt x="446" y="1280"/>
                    <a:pt x="452" y="1314"/>
                    <a:pt x="435" y="1325"/>
                  </a:cubicBezTo>
                  <a:cubicBezTo>
                    <a:pt x="427" y="1347"/>
                    <a:pt x="433" y="1325"/>
                    <a:pt x="430" y="1367"/>
                  </a:cubicBezTo>
                  <a:cubicBezTo>
                    <a:pt x="429" y="1377"/>
                    <a:pt x="421" y="1381"/>
                    <a:pt x="418" y="1391"/>
                  </a:cubicBezTo>
                  <a:cubicBezTo>
                    <a:pt x="421" y="1413"/>
                    <a:pt x="430" y="1422"/>
                    <a:pt x="446" y="1438"/>
                  </a:cubicBezTo>
                  <a:cubicBezTo>
                    <a:pt x="449" y="1441"/>
                    <a:pt x="450" y="1442"/>
                    <a:pt x="452" y="1447"/>
                  </a:cubicBezTo>
                  <a:cubicBezTo>
                    <a:pt x="454" y="1450"/>
                    <a:pt x="455" y="1456"/>
                    <a:pt x="455" y="1456"/>
                  </a:cubicBezTo>
                  <a:cubicBezTo>
                    <a:pt x="457" y="1475"/>
                    <a:pt x="458" y="1488"/>
                    <a:pt x="460" y="1505"/>
                  </a:cubicBezTo>
                  <a:cubicBezTo>
                    <a:pt x="461" y="1514"/>
                    <a:pt x="461" y="1511"/>
                    <a:pt x="464" y="1522"/>
                  </a:cubicBezTo>
                  <a:cubicBezTo>
                    <a:pt x="466" y="1524"/>
                    <a:pt x="466" y="1527"/>
                    <a:pt x="466" y="1527"/>
                  </a:cubicBezTo>
                  <a:cubicBezTo>
                    <a:pt x="468" y="1542"/>
                    <a:pt x="469" y="1552"/>
                    <a:pt x="481" y="1561"/>
                  </a:cubicBezTo>
                  <a:cubicBezTo>
                    <a:pt x="485" y="1566"/>
                    <a:pt x="488" y="1569"/>
                    <a:pt x="494" y="1572"/>
                  </a:cubicBezTo>
                  <a:cubicBezTo>
                    <a:pt x="497" y="1585"/>
                    <a:pt x="503" y="1597"/>
                    <a:pt x="506" y="1610"/>
                  </a:cubicBezTo>
                  <a:cubicBezTo>
                    <a:pt x="506" y="1614"/>
                    <a:pt x="508" y="1619"/>
                    <a:pt x="505" y="1622"/>
                  </a:cubicBezTo>
                  <a:cubicBezTo>
                    <a:pt x="503" y="1625"/>
                    <a:pt x="497" y="1628"/>
                    <a:pt x="497" y="1628"/>
                  </a:cubicBezTo>
                  <a:cubicBezTo>
                    <a:pt x="488" y="1642"/>
                    <a:pt x="509" y="1644"/>
                    <a:pt x="517" y="1644"/>
                  </a:cubicBezTo>
                  <a:cubicBezTo>
                    <a:pt x="539" y="1639"/>
                    <a:pt x="557" y="1635"/>
                    <a:pt x="579" y="1633"/>
                  </a:cubicBezTo>
                  <a:cubicBezTo>
                    <a:pt x="598" y="1630"/>
                    <a:pt x="613" y="1627"/>
                    <a:pt x="632" y="1624"/>
                  </a:cubicBezTo>
                  <a:cubicBezTo>
                    <a:pt x="635" y="1624"/>
                    <a:pt x="638" y="1622"/>
                    <a:pt x="641" y="1621"/>
                  </a:cubicBezTo>
                  <a:cubicBezTo>
                    <a:pt x="642" y="1621"/>
                    <a:pt x="644" y="1619"/>
                    <a:pt x="646" y="1617"/>
                  </a:cubicBezTo>
                  <a:cubicBezTo>
                    <a:pt x="649" y="1617"/>
                    <a:pt x="655" y="1616"/>
                    <a:pt x="655" y="1616"/>
                  </a:cubicBezTo>
                  <a:cubicBezTo>
                    <a:pt x="659" y="1610"/>
                    <a:pt x="664" y="1603"/>
                    <a:pt x="670" y="1600"/>
                  </a:cubicBezTo>
                  <a:cubicBezTo>
                    <a:pt x="675" y="1594"/>
                    <a:pt x="678" y="1591"/>
                    <a:pt x="683" y="1588"/>
                  </a:cubicBezTo>
                  <a:cubicBezTo>
                    <a:pt x="687" y="1581"/>
                    <a:pt x="697" y="1577"/>
                    <a:pt x="704" y="1574"/>
                  </a:cubicBezTo>
                  <a:cubicBezTo>
                    <a:pt x="715" y="1563"/>
                    <a:pt x="726" y="1550"/>
                    <a:pt x="731" y="1535"/>
                  </a:cubicBezTo>
                  <a:cubicBezTo>
                    <a:pt x="731" y="1531"/>
                    <a:pt x="729" y="1528"/>
                    <a:pt x="729" y="1525"/>
                  </a:cubicBezTo>
                  <a:cubicBezTo>
                    <a:pt x="729" y="1494"/>
                    <a:pt x="737" y="1505"/>
                    <a:pt x="754" y="1494"/>
                  </a:cubicBezTo>
                  <a:cubicBezTo>
                    <a:pt x="759" y="1488"/>
                    <a:pt x="762" y="1483"/>
                    <a:pt x="765" y="1475"/>
                  </a:cubicBezTo>
                  <a:cubicBezTo>
                    <a:pt x="763" y="1458"/>
                    <a:pt x="765" y="1439"/>
                    <a:pt x="755" y="1424"/>
                  </a:cubicBezTo>
                  <a:cubicBezTo>
                    <a:pt x="759" y="1413"/>
                    <a:pt x="771" y="1419"/>
                    <a:pt x="779" y="1422"/>
                  </a:cubicBezTo>
                  <a:cubicBezTo>
                    <a:pt x="782" y="1427"/>
                    <a:pt x="782" y="1435"/>
                    <a:pt x="785" y="1427"/>
                  </a:cubicBezTo>
                  <a:cubicBezTo>
                    <a:pt x="786" y="1416"/>
                    <a:pt x="786" y="1405"/>
                    <a:pt x="786" y="1396"/>
                  </a:cubicBezTo>
                  <a:cubicBezTo>
                    <a:pt x="788" y="1386"/>
                    <a:pt x="810" y="1385"/>
                    <a:pt x="817" y="1380"/>
                  </a:cubicBezTo>
                  <a:cubicBezTo>
                    <a:pt x="820" y="1374"/>
                    <a:pt x="831" y="1367"/>
                    <a:pt x="837" y="1363"/>
                  </a:cubicBezTo>
                  <a:cubicBezTo>
                    <a:pt x="841" y="1361"/>
                    <a:pt x="847" y="1356"/>
                    <a:pt x="847" y="1356"/>
                  </a:cubicBezTo>
                  <a:cubicBezTo>
                    <a:pt x="855" y="1345"/>
                    <a:pt x="845" y="1333"/>
                    <a:pt x="844" y="1320"/>
                  </a:cubicBezTo>
                  <a:cubicBezTo>
                    <a:pt x="845" y="1310"/>
                    <a:pt x="847" y="1308"/>
                    <a:pt x="850" y="1299"/>
                  </a:cubicBezTo>
                  <a:cubicBezTo>
                    <a:pt x="847" y="1288"/>
                    <a:pt x="842" y="1288"/>
                    <a:pt x="834" y="1280"/>
                  </a:cubicBezTo>
                  <a:cubicBezTo>
                    <a:pt x="833" y="1275"/>
                    <a:pt x="830" y="1266"/>
                    <a:pt x="830" y="1266"/>
                  </a:cubicBezTo>
                  <a:cubicBezTo>
                    <a:pt x="831" y="1250"/>
                    <a:pt x="831" y="1236"/>
                    <a:pt x="831" y="1220"/>
                  </a:cubicBezTo>
                  <a:cubicBezTo>
                    <a:pt x="833" y="1192"/>
                    <a:pt x="861" y="1183"/>
                    <a:pt x="876" y="1166"/>
                  </a:cubicBezTo>
                  <a:cubicBezTo>
                    <a:pt x="879" y="1160"/>
                    <a:pt x="884" y="1160"/>
                    <a:pt x="885" y="1153"/>
                  </a:cubicBezTo>
                  <a:cubicBezTo>
                    <a:pt x="890" y="1144"/>
                    <a:pt x="889" y="1142"/>
                    <a:pt x="895" y="1136"/>
                  </a:cubicBezTo>
                  <a:cubicBezTo>
                    <a:pt x="898" y="1127"/>
                    <a:pt x="906" y="1114"/>
                    <a:pt x="915" y="1111"/>
                  </a:cubicBezTo>
                  <a:cubicBezTo>
                    <a:pt x="920" y="1105"/>
                    <a:pt x="924" y="1099"/>
                    <a:pt x="930" y="1094"/>
                  </a:cubicBezTo>
                  <a:cubicBezTo>
                    <a:pt x="935" y="1089"/>
                    <a:pt x="938" y="1089"/>
                    <a:pt x="943" y="1084"/>
                  </a:cubicBezTo>
                  <a:cubicBezTo>
                    <a:pt x="947" y="1080"/>
                    <a:pt x="949" y="1078"/>
                    <a:pt x="955" y="1077"/>
                  </a:cubicBezTo>
                  <a:cubicBezTo>
                    <a:pt x="961" y="1066"/>
                    <a:pt x="958" y="1069"/>
                    <a:pt x="966" y="1064"/>
                  </a:cubicBezTo>
                  <a:cubicBezTo>
                    <a:pt x="972" y="1055"/>
                    <a:pt x="978" y="1045"/>
                    <a:pt x="983" y="1036"/>
                  </a:cubicBezTo>
                  <a:cubicBezTo>
                    <a:pt x="988" y="1030"/>
                    <a:pt x="989" y="1019"/>
                    <a:pt x="991" y="1013"/>
                  </a:cubicBezTo>
                  <a:cubicBezTo>
                    <a:pt x="994" y="1003"/>
                    <a:pt x="992" y="1009"/>
                    <a:pt x="998" y="999"/>
                  </a:cubicBezTo>
                  <a:cubicBezTo>
                    <a:pt x="1003" y="992"/>
                    <a:pt x="1003" y="984"/>
                    <a:pt x="1005" y="977"/>
                  </a:cubicBezTo>
                  <a:cubicBezTo>
                    <a:pt x="1003" y="966"/>
                    <a:pt x="1000" y="970"/>
                    <a:pt x="989" y="974"/>
                  </a:cubicBezTo>
                  <a:cubicBezTo>
                    <a:pt x="971" y="986"/>
                    <a:pt x="941" y="983"/>
                    <a:pt x="921" y="983"/>
                  </a:cubicBezTo>
                  <a:cubicBezTo>
                    <a:pt x="892" y="981"/>
                    <a:pt x="895" y="977"/>
                    <a:pt x="878" y="961"/>
                  </a:cubicBezTo>
                  <a:cubicBezTo>
                    <a:pt x="875" y="949"/>
                    <a:pt x="867" y="944"/>
                    <a:pt x="858" y="936"/>
                  </a:cubicBezTo>
                  <a:cubicBezTo>
                    <a:pt x="853" y="933"/>
                    <a:pt x="844" y="930"/>
                    <a:pt x="844" y="930"/>
                  </a:cubicBezTo>
                  <a:cubicBezTo>
                    <a:pt x="837" y="909"/>
                    <a:pt x="828" y="891"/>
                    <a:pt x="817" y="872"/>
                  </a:cubicBezTo>
                  <a:cubicBezTo>
                    <a:pt x="811" y="866"/>
                    <a:pt x="816" y="869"/>
                    <a:pt x="805" y="863"/>
                  </a:cubicBezTo>
                  <a:cubicBezTo>
                    <a:pt x="802" y="859"/>
                    <a:pt x="796" y="856"/>
                    <a:pt x="796" y="856"/>
                  </a:cubicBezTo>
                  <a:cubicBezTo>
                    <a:pt x="786" y="842"/>
                    <a:pt x="794" y="825"/>
                    <a:pt x="785" y="813"/>
                  </a:cubicBezTo>
                  <a:cubicBezTo>
                    <a:pt x="774" y="794"/>
                    <a:pt x="759" y="772"/>
                    <a:pt x="745" y="758"/>
                  </a:cubicBezTo>
                  <a:cubicBezTo>
                    <a:pt x="742" y="744"/>
                    <a:pt x="737" y="736"/>
                    <a:pt x="729" y="723"/>
                  </a:cubicBezTo>
                  <a:cubicBezTo>
                    <a:pt x="726" y="720"/>
                    <a:pt x="723" y="709"/>
                    <a:pt x="723" y="709"/>
                  </a:cubicBezTo>
                  <a:cubicBezTo>
                    <a:pt x="740" y="705"/>
                    <a:pt x="757" y="733"/>
                    <a:pt x="766" y="744"/>
                  </a:cubicBezTo>
                  <a:cubicBezTo>
                    <a:pt x="771" y="758"/>
                    <a:pt x="771" y="759"/>
                    <a:pt x="786" y="764"/>
                  </a:cubicBezTo>
                  <a:cubicBezTo>
                    <a:pt x="793" y="766"/>
                    <a:pt x="800" y="773"/>
                    <a:pt x="800" y="773"/>
                  </a:cubicBezTo>
                  <a:cubicBezTo>
                    <a:pt x="803" y="780"/>
                    <a:pt x="808" y="784"/>
                    <a:pt x="813" y="791"/>
                  </a:cubicBezTo>
                  <a:cubicBezTo>
                    <a:pt x="813" y="803"/>
                    <a:pt x="814" y="809"/>
                    <a:pt x="817" y="819"/>
                  </a:cubicBezTo>
                  <a:cubicBezTo>
                    <a:pt x="819" y="842"/>
                    <a:pt x="820" y="841"/>
                    <a:pt x="839" y="847"/>
                  </a:cubicBezTo>
                  <a:cubicBezTo>
                    <a:pt x="844" y="852"/>
                    <a:pt x="847" y="856"/>
                    <a:pt x="851" y="861"/>
                  </a:cubicBezTo>
                  <a:cubicBezTo>
                    <a:pt x="851" y="863"/>
                    <a:pt x="853" y="864"/>
                    <a:pt x="853" y="866"/>
                  </a:cubicBezTo>
                  <a:cubicBezTo>
                    <a:pt x="853" y="869"/>
                    <a:pt x="853" y="874"/>
                    <a:pt x="855" y="877"/>
                  </a:cubicBezTo>
                  <a:cubicBezTo>
                    <a:pt x="856" y="884"/>
                    <a:pt x="870" y="889"/>
                    <a:pt x="875" y="894"/>
                  </a:cubicBezTo>
                  <a:cubicBezTo>
                    <a:pt x="887" y="927"/>
                    <a:pt x="870" y="945"/>
                    <a:pt x="910" y="955"/>
                  </a:cubicBezTo>
                  <a:cubicBezTo>
                    <a:pt x="921" y="953"/>
                    <a:pt x="926" y="955"/>
                    <a:pt x="933" y="949"/>
                  </a:cubicBezTo>
                  <a:cubicBezTo>
                    <a:pt x="938" y="942"/>
                    <a:pt x="944" y="941"/>
                    <a:pt x="951" y="936"/>
                  </a:cubicBezTo>
                  <a:cubicBezTo>
                    <a:pt x="972" y="924"/>
                    <a:pt x="978" y="920"/>
                    <a:pt x="1003" y="916"/>
                  </a:cubicBezTo>
                  <a:cubicBezTo>
                    <a:pt x="1009" y="914"/>
                    <a:pt x="1017" y="911"/>
                    <a:pt x="1025" y="909"/>
                  </a:cubicBezTo>
                  <a:cubicBezTo>
                    <a:pt x="1031" y="906"/>
                    <a:pt x="1036" y="899"/>
                    <a:pt x="1042" y="897"/>
                  </a:cubicBezTo>
                  <a:cubicBezTo>
                    <a:pt x="1051" y="894"/>
                    <a:pt x="1060" y="894"/>
                    <a:pt x="1068" y="888"/>
                  </a:cubicBezTo>
                  <a:cubicBezTo>
                    <a:pt x="1073" y="881"/>
                    <a:pt x="1079" y="877"/>
                    <a:pt x="1084" y="869"/>
                  </a:cubicBezTo>
                  <a:cubicBezTo>
                    <a:pt x="1087" y="861"/>
                    <a:pt x="1088" y="850"/>
                    <a:pt x="1098" y="844"/>
                  </a:cubicBezTo>
                  <a:cubicBezTo>
                    <a:pt x="1104" y="836"/>
                    <a:pt x="1105" y="825"/>
                    <a:pt x="1108" y="816"/>
                  </a:cubicBezTo>
                  <a:cubicBezTo>
                    <a:pt x="1110" y="811"/>
                    <a:pt x="1115" y="808"/>
                    <a:pt x="1116" y="803"/>
                  </a:cubicBezTo>
                  <a:cubicBezTo>
                    <a:pt x="1110" y="800"/>
                    <a:pt x="1110" y="805"/>
                    <a:pt x="1102" y="808"/>
                  </a:cubicBezTo>
                  <a:cubicBezTo>
                    <a:pt x="1099" y="802"/>
                    <a:pt x="1104" y="795"/>
                    <a:pt x="1098" y="792"/>
                  </a:cubicBezTo>
                  <a:cubicBezTo>
                    <a:pt x="1094" y="789"/>
                    <a:pt x="1084" y="788"/>
                    <a:pt x="1084" y="788"/>
                  </a:cubicBezTo>
                  <a:cubicBezTo>
                    <a:pt x="1077" y="780"/>
                    <a:pt x="1076" y="783"/>
                    <a:pt x="1067" y="786"/>
                  </a:cubicBezTo>
                  <a:cubicBezTo>
                    <a:pt x="1064" y="788"/>
                    <a:pt x="1057" y="789"/>
                    <a:pt x="1057" y="789"/>
                  </a:cubicBezTo>
                  <a:cubicBezTo>
                    <a:pt x="1054" y="789"/>
                    <a:pt x="1051" y="789"/>
                    <a:pt x="1048" y="788"/>
                  </a:cubicBezTo>
                  <a:cubicBezTo>
                    <a:pt x="1046" y="786"/>
                    <a:pt x="1045" y="778"/>
                    <a:pt x="1045" y="778"/>
                  </a:cubicBezTo>
                  <a:cubicBezTo>
                    <a:pt x="1046" y="778"/>
                    <a:pt x="1048" y="777"/>
                    <a:pt x="1050" y="775"/>
                  </a:cubicBezTo>
                  <a:cubicBezTo>
                    <a:pt x="1060" y="772"/>
                    <a:pt x="1067" y="778"/>
                    <a:pt x="1060" y="763"/>
                  </a:cubicBezTo>
                  <a:cubicBezTo>
                    <a:pt x="1059" y="763"/>
                    <a:pt x="1057" y="761"/>
                    <a:pt x="1056" y="761"/>
                  </a:cubicBezTo>
                  <a:cubicBezTo>
                    <a:pt x="1053" y="761"/>
                    <a:pt x="1048" y="761"/>
                    <a:pt x="1046" y="763"/>
                  </a:cubicBezTo>
                  <a:cubicBezTo>
                    <a:pt x="1046" y="764"/>
                    <a:pt x="1045" y="766"/>
                    <a:pt x="1043" y="767"/>
                  </a:cubicBezTo>
                  <a:cubicBezTo>
                    <a:pt x="1036" y="775"/>
                    <a:pt x="1025" y="777"/>
                    <a:pt x="1016" y="780"/>
                  </a:cubicBezTo>
                  <a:cubicBezTo>
                    <a:pt x="1011" y="780"/>
                    <a:pt x="1006" y="778"/>
                    <a:pt x="1003" y="777"/>
                  </a:cubicBezTo>
                  <a:cubicBezTo>
                    <a:pt x="1002" y="777"/>
                    <a:pt x="997" y="775"/>
                    <a:pt x="997" y="775"/>
                  </a:cubicBezTo>
                  <a:cubicBezTo>
                    <a:pt x="988" y="763"/>
                    <a:pt x="986" y="761"/>
                    <a:pt x="971" y="758"/>
                  </a:cubicBezTo>
                  <a:cubicBezTo>
                    <a:pt x="971" y="753"/>
                    <a:pt x="974" y="747"/>
                    <a:pt x="971" y="742"/>
                  </a:cubicBezTo>
                  <a:cubicBezTo>
                    <a:pt x="969" y="739"/>
                    <a:pt x="960" y="736"/>
                    <a:pt x="957" y="734"/>
                  </a:cubicBezTo>
                  <a:cubicBezTo>
                    <a:pt x="954" y="733"/>
                    <a:pt x="947" y="731"/>
                    <a:pt x="947" y="731"/>
                  </a:cubicBezTo>
                  <a:cubicBezTo>
                    <a:pt x="941" y="725"/>
                    <a:pt x="935" y="722"/>
                    <a:pt x="929" y="716"/>
                  </a:cubicBezTo>
                  <a:cubicBezTo>
                    <a:pt x="930" y="706"/>
                    <a:pt x="932" y="700"/>
                    <a:pt x="941" y="697"/>
                  </a:cubicBezTo>
                  <a:cubicBezTo>
                    <a:pt x="955" y="698"/>
                    <a:pt x="968" y="702"/>
                    <a:pt x="980" y="705"/>
                  </a:cubicBezTo>
                  <a:cubicBezTo>
                    <a:pt x="986" y="711"/>
                    <a:pt x="988" y="716"/>
                    <a:pt x="995" y="720"/>
                  </a:cubicBezTo>
                  <a:cubicBezTo>
                    <a:pt x="1005" y="734"/>
                    <a:pt x="1012" y="736"/>
                    <a:pt x="1025" y="744"/>
                  </a:cubicBezTo>
                  <a:cubicBezTo>
                    <a:pt x="1033" y="742"/>
                    <a:pt x="1045" y="747"/>
                    <a:pt x="1051" y="741"/>
                  </a:cubicBezTo>
                  <a:cubicBezTo>
                    <a:pt x="1060" y="733"/>
                    <a:pt x="1048" y="738"/>
                    <a:pt x="1059" y="734"/>
                  </a:cubicBezTo>
                  <a:cubicBezTo>
                    <a:pt x="1064" y="738"/>
                    <a:pt x="1068" y="739"/>
                    <a:pt x="1073" y="742"/>
                  </a:cubicBezTo>
                  <a:cubicBezTo>
                    <a:pt x="1079" y="752"/>
                    <a:pt x="1093" y="750"/>
                    <a:pt x="1104" y="753"/>
                  </a:cubicBezTo>
                  <a:cubicBezTo>
                    <a:pt x="1121" y="764"/>
                    <a:pt x="1110" y="759"/>
                    <a:pt x="1141" y="761"/>
                  </a:cubicBezTo>
                  <a:cubicBezTo>
                    <a:pt x="1152" y="763"/>
                    <a:pt x="1156" y="766"/>
                    <a:pt x="1163" y="775"/>
                  </a:cubicBezTo>
                  <a:cubicBezTo>
                    <a:pt x="1159" y="788"/>
                    <a:pt x="1167" y="781"/>
                    <a:pt x="1173" y="777"/>
                  </a:cubicBezTo>
                  <a:cubicBezTo>
                    <a:pt x="1175" y="770"/>
                    <a:pt x="1178" y="770"/>
                    <a:pt x="1181" y="764"/>
                  </a:cubicBezTo>
                  <a:cubicBezTo>
                    <a:pt x="1190" y="767"/>
                    <a:pt x="1189" y="772"/>
                    <a:pt x="1187" y="783"/>
                  </a:cubicBezTo>
                  <a:cubicBezTo>
                    <a:pt x="1195" y="789"/>
                    <a:pt x="1206" y="786"/>
                    <a:pt x="1215" y="789"/>
                  </a:cubicBezTo>
                  <a:cubicBezTo>
                    <a:pt x="1221" y="791"/>
                    <a:pt x="1226" y="797"/>
                    <a:pt x="1234" y="800"/>
                  </a:cubicBezTo>
                  <a:cubicBezTo>
                    <a:pt x="1245" y="803"/>
                    <a:pt x="1255" y="808"/>
                    <a:pt x="1265" y="816"/>
                  </a:cubicBezTo>
                  <a:cubicBezTo>
                    <a:pt x="1268" y="827"/>
                    <a:pt x="1272" y="831"/>
                    <a:pt x="1282" y="834"/>
                  </a:cubicBezTo>
                  <a:cubicBezTo>
                    <a:pt x="1286" y="842"/>
                    <a:pt x="1288" y="847"/>
                    <a:pt x="1296" y="852"/>
                  </a:cubicBezTo>
                  <a:cubicBezTo>
                    <a:pt x="1308" y="849"/>
                    <a:pt x="1302" y="850"/>
                    <a:pt x="1314" y="847"/>
                  </a:cubicBezTo>
                  <a:cubicBezTo>
                    <a:pt x="1316" y="845"/>
                    <a:pt x="1319" y="845"/>
                    <a:pt x="1319" y="845"/>
                  </a:cubicBezTo>
                  <a:cubicBezTo>
                    <a:pt x="1328" y="852"/>
                    <a:pt x="1322" y="842"/>
                    <a:pt x="1319" y="839"/>
                  </a:cubicBezTo>
                  <a:cubicBezTo>
                    <a:pt x="1316" y="844"/>
                    <a:pt x="1311" y="847"/>
                    <a:pt x="1310" y="853"/>
                  </a:cubicBezTo>
                  <a:cubicBezTo>
                    <a:pt x="1310" y="856"/>
                    <a:pt x="1307" y="863"/>
                    <a:pt x="1307" y="863"/>
                  </a:cubicBezTo>
                  <a:cubicBezTo>
                    <a:pt x="1308" y="869"/>
                    <a:pt x="1310" y="880"/>
                    <a:pt x="1319" y="880"/>
                  </a:cubicBezTo>
                  <a:lnTo>
                    <a:pt x="1320" y="916"/>
                  </a:lnTo>
                  <a:lnTo>
                    <a:pt x="1348" y="1005"/>
                  </a:lnTo>
                  <a:lnTo>
                    <a:pt x="1373" y="1033"/>
                  </a:lnTo>
                  <a:lnTo>
                    <a:pt x="1416" y="994"/>
                  </a:lnTo>
                  <a:lnTo>
                    <a:pt x="1413" y="967"/>
                  </a:lnTo>
                  <a:lnTo>
                    <a:pt x="1424" y="959"/>
                  </a:lnTo>
                  <a:lnTo>
                    <a:pt x="1423" y="925"/>
                  </a:lnTo>
                  <a:lnTo>
                    <a:pt x="1452" y="916"/>
                  </a:lnTo>
                  <a:lnTo>
                    <a:pt x="1520" y="855"/>
                  </a:lnTo>
                  <a:lnTo>
                    <a:pt x="1533" y="839"/>
                  </a:lnTo>
                  <a:lnTo>
                    <a:pt x="1588" y="824"/>
                  </a:lnTo>
                  <a:lnTo>
                    <a:pt x="1608" y="847"/>
                  </a:lnTo>
                  <a:lnTo>
                    <a:pt x="1602" y="858"/>
                  </a:lnTo>
                  <a:lnTo>
                    <a:pt x="1619" y="875"/>
                  </a:lnTo>
                  <a:lnTo>
                    <a:pt x="1624" y="899"/>
                  </a:lnTo>
                  <a:lnTo>
                    <a:pt x="1641" y="906"/>
                  </a:lnTo>
                  <a:lnTo>
                    <a:pt x="1677" y="892"/>
                  </a:lnTo>
                  <a:lnTo>
                    <a:pt x="1675" y="975"/>
                  </a:lnTo>
                  <a:lnTo>
                    <a:pt x="1684" y="956"/>
                  </a:lnTo>
                  <a:lnTo>
                    <a:pt x="1707" y="1000"/>
                  </a:lnTo>
                  <a:lnTo>
                    <a:pt x="1704" y="1030"/>
                  </a:lnTo>
                  <a:lnTo>
                    <a:pt x="1718" y="1013"/>
                  </a:lnTo>
                  <a:lnTo>
                    <a:pt x="1721" y="997"/>
                  </a:lnTo>
                  <a:lnTo>
                    <a:pt x="1738" y="972"/>
                  </a:lnTo>
                  <a:lnTo>
                    <a:pt x="1728" y="958"/>
                  </a:lnTo>
                  <a:lnTo>
                    <a:pt x="1737" y="942"/>
                  </a:lnTo>
                  <a:lnTo>
                    <a:pt x="1725" y="913"/>
                  </a:lnTo>
                  <a:lnTo>
                    <a:pt x="1732" y="889"/>
                  </a:lnTo>
                  <a:lnTo>
                    <a:pt x="1715" y="895"/>
                  </a:lnTo>
                  <a:lnTo>
                    <a:pt x="1707" y="874"/>
                  </a:lnTo>
                  <a:lnTo>
                    <a:pt x="1701" y="844"/>
                  </a:lnTo>
                  <a:lnTo>
                    <a:pt x="1714" y="816"/>
                  </a:lnTo>
                  <a:lnTo>
                    <a:pt x="1728" y="834"/>
                  </a:lnTo>
                  <a:lnTo>
                    <a:pt x="1721" y="880"/>
                  </a:lnTo>
                  <a:lnTo>
                    <a:pt x="1738" y="849"/>
                  </a:lnTo>
                  <a:lnTo>
                    <a:pt x="1732" y="824"/>
                  </a:lnTo>
                  <a:lnTo>
                    <a:pt x="1752" y="808"/>
                  </a:lnTo>
                  <a:lnTo>
                    <a:pt x="1752" y="797"/>
                  </a:lnTo>
                  <a:lnTo>
                    <a:pt x="1759" y="800"/>
                  </a:lnTo>
                  <a:lnTo>
                    <a:pt x="1796" y="756"/>
                  </a:lnTo>
                  <a:lnTo>
                    <a:pt x="1805" y="684"/>
                  </a:lnTo>
                  <a:lnTo>
                    <a:pt x="1810" y="655"/>
                  </a:lnTo>
                  <a:lnTo>
                    <a:pt x="1794" y="664"/>
                  </a:lnTo>
                  <a:lnTo>
                    <a:pt x="1788" y="655"/>
                  </a:lnTo>
                  <a:lnTo>
                    <a:pt x="1800" y="638"/>
                  </a:lnTo>
                  <a:lnTo>
                    <a:pt x="1776" y="592"/>
                  </a:lnTo>
                  <a:lnTo>
                    <a:pt x="1763" y="580"/>
                  </a:lnTo>
                  <a:lnTo>
                    <a:pt x="1783" y="544"/>
                  </a:lnTo>
                  <a:lnTo>
                    <a:pt x="1762" y="539"/>
                  </a:lnTo>
                  <a:lnTo>
                    <a:pt x="1743" y="531"/>
                  </a:lnTo>
                  <a:lnTo>
                    <a:pt x="1751" y="503"/>
                  </a:lnTo>
                  <a:lnTo>
                    <a:pt x="1763" y="487"/>
                  </a:lnTo>
                  <a:lnTo>
                    <a:pt x="1766" y="519"/>
                  </a:lnTo>
                  <a:lnTo>
                    <a:pt x="1788" y="498"/>
                  </a:lnTo>
                  <a:lnTo>
                    <a:pt x="1805" y="497"/>
                  </a:lnTo>
                  <a:lnTo>
                    <a:pt x="1797" y="519"/>
                  </a:lnTo>
                  <a:lnTo>
                    <a:pt x="1824" y="528"/>
                  </a:lnTo>
                  <a:lnTo>
                    <a:pt x="1816" y="545"/>
                  </a:lnTo>
                  <a:lnTo>
                    <a:pt x="1830" y="559"/>
                  </a:lnTo>
                  <a:lnTo>
                    <a:pt x="1830" y="588"/>
                  </a:lnTo>
                  <a:lnTo>
                    <a:pt x="1861" y="559"/>
                  </a:lnTo>
                  <a:lnTo>
                    <a:pt x="1850" y="531"/>
                  </a:lnTo>
                  <a:lnTo>
                    <a:pt x="1821" y="489"/>
                  </a:lnTo>
                  <a:lnTo>
                    <a:pt x="1830" y="473"/>
                  </a:lnTo>
                  <a:lnTo>
                    <a:pt x="1824" y="448"/>
                  </a:lnTo>
                  <a:lnTo>
                    <a:pt x="1844" y="427"/>
                  </a:lnTo>
                  <a:lnTo>
                    <a:pt x="1868" y="416"/>
                  </a:lnTo>
                  <a:lnTo>
                    <a:pt x="1867" y="367"/>
                  </a:lnTo>
                  <a:lnTo>
                    <a:pt x="1865" y="333"/>
                  </a:lnTo>
                  <a:lnTo>
                    <a:pt x="1858" y="302"/>
                  </a:lnTo>
                  <a:lnTo>
                    <a:pt x="1830" y="248"/>
                  </a:lnTo>
                  <a:lnTo>
                    <a:pt x="1825" y="275"/>
                  </a:lnTo>
                  <a:lnTo>
                    <a:pt x="1807" y="258"/>
                  </a:lnTo>
                  <a:lnTo>
                    <a:pt x="1790" y="266"/>
                  </a:lnTo>
                  <a:lnTo>
                    <a:pt x="1805" y="226"/>
                  </a:lnTo>
                  <a:lnTo>
                    <a:pt x="1821" y="192"/>
                  </a:lnTo>
                  <a:lnTo>
                    <a:pt x="1850" y="176"/>
                  </a:lnTo>
                  <a:lnTo>
                    <a:pt x="1853" y="161"/>
                  </a:lnTo>
                  <a:lnTo>
                    <a:pt x="1873" y="155"/>
                  </a:lnTo>
                  <a:lnTo>
                    <a:pt x="1873" y="170"/>
                  </a:lnTo>
                  <a:lnTo>
                    <a:pt x="1896" y="145"/>
                  </a:lnTo>
                  <a:lnTo>
                    <a:pt x="1882" y="139"/>
                  </a:lnTo>
                  <a:lnTo>
                    <a:pt x="1882" y="120"/>
                  </a:lnTo>
                  <a:lnTo>
                    <a:pt x="1899" y="108"/>
                  </a:lnTo>
                  <a:lnTo>
                    <a:pt x="1906" y="122"/>
                  </a:lnTo>
                  <a:lnTo>
                    <a:pt x="1929" y="100"/>
                  </a:lnTo>
                  <a:lnTo>
                    <a:pt x="1926" y="120"/>
                  </a:lnTo>
                  <a:lnTo>
                    <a:pt x="1927" y="136"/>
                  </a:lnTo>
                  <a:lnTo>
                    <a:pt x="1926" y="158"/>
                  </a:lnTo>
                  <a:lnTo>
                    <a:pt x="1918" y="175"/>
                  </a:lnTo>
                  <a:lnTo>
                    <a:pt x="1932" y="197"/>
                  </a:lnTo>
                  <a:lnTo>
                    <a:pt x="1938" y="212"/>
                  </a:lnTo>
                  <a:lnTo>
                    <a:pt x="1947" y="209"/>
                  </a:lnTo>
                  <a:lnTo>
                    <a:pt x="1992" y="256"/>
                  </a:lnTo>
                  <a:lnTo>
                    <a:pt x="2002" y="233"/>
                  </a:lnTo>
                  <a:lnTo>
                    <a:pt x="2014" y="216"/>
                  </a:lnTo>
                  <a:lnTo>
                    <a:pt x="1994" y="205"/>
                  </a:lnTo>
                  <a:lnTo>
                    <a:pt x="1999" y="184"/>
                  </a:lnTo>
                  <a:lnTo>
                    <a:pt x="1999" y="172"/>
                  </a:lnTo>
                  <a:lnTo>
                    <a:pt x="1978" y="150"/>
                  </a:lnTo>
                  <a:lnTo>
                    <a:pt x="1960" y="147"/>
                  </a:lnTo>
                  <a:lnTo>
                    <a:pt x="1943" y="123"/>
                  </a:lnTo>
                  <a:lnTo>
                    <a:pt x="1966" y="119"/>
                  </a:lnTo>
                  <a:lnTo>
                    <a:pt x="1977" y="100"/>
                  </a:lnTo>
                  <a:lnTo>
                    <a:pt x="1991" y="106"/>
                  </a:lnTo>
                  <a:lnTo>
                    <a:pt x="2005" y="98"/>
                  </a:lnTo>
                  <a:lnTo>
                    <a:pt x="1990" y="80"/>
                  </a:lnTo>
                  <a:lnTo>
                    <a:pt x="2002" y="69"/>
                  </a:lnTo>
                  <a:lnTo>
                    <a:pt x="2021" y="68"/>
                  </a:lnTo>
                  <a:lnTo>
                    <a:pt x="2000" y="53"/>
                  </a:lnTo>
                  <a:lnTo>
                    <a:pt x="1975" y="51"/>
                  </a:lnTo>
                  <a:lnTo>
                    <a:pt x="1990" y="32"/>
                  </a:lnTo>
                  <a:lnTo>
                    <a:pt x="1989" y="11"/>
                  </a:lnTo>
                  <a:lnTo>
                    <a:pt x="2005" y="27"/>
                  </a:lnTo>
                  <a:lnTo>
                    <a:pt x="2015" y="18"/>
                  </a:lnTo>
                  <a:lnTo>
                    <a:pt x="2024" y="21"/>
                  </a:lnTo>
                  <a:lnTo>
                    <a:pt x="2038" y="36"/>
                  </a:lnTo>
                  <a:lnTo>
                    <a:pt x="2060" y="33"/>
                  </a:lnTo>
                  <a:lnTo>
                    <a:pt x="2042" y="15"/>
                  </a:lnTo>
                  <a:lnTo>
                    <a:pt x="2038" y="0"/>
                  </a:lnTo>
                  <a:lnTo>
                    <a:pt x="2006" y="5"/>
                  </a:lnTo>
                  <a:lnTo>
                    <a:pt x="1994" y="0"/>
                  </a:lnTo>
                  <a:lnTo>
                    <a:pt x="1955" y="11"/>
                  </a:lnTo>
                  <a:lnTo>
                    <a:pt x="1913" y="18"/>
                  </a:lnTo>
                  <a:lnTo>
                    <a:pt x="1886" y="30"/>
                  </a:lnTo>
                  <a:lnTo>
                    <a:pt x="1885" y="47"/>
                  </a:lnTo>
                  <a:lnTo>
                    <a:pt x="1864" y="50"/>
                  </a:lnTo>
                  <a:cubicBezTo>
                    <a:pt x="1858" y="55"/>
                    <a:pt x="1854" y="75"/>
                    <a:pt x="1847" y="77"/>
                  </a:cubicBezTo>
                  <a:cubicBezTo>
                    <a:pt x="1839" y="82"/>
                    <a:pt x="1830" y="65"/>
                    <a:pt x="1820" y="63"/>
                  </a:cubicBezTo>
                  <a:lnTo>
                    <a:pt x="1786" y="66"/>
                  </a:lnTo>
                  <a:lnTo>
                    <a:pt x="1732" y="56"/>
                  </a:lnTo>
                  <a:lnTo>
                    <a:pt x="1709" y="62"/>
                  </a:lnTo>
                  <a:lnTo>
                    <a:pt x="1678" y="56"/>
                  </a:lnTo>
                  <a:lnTo>
                    <a:pt x="1666" y="47"/>
                  </a:lnTo>
                  <a:lnTo>
                    <a:pt x="1643" y="50"/>
                  </a:lnTo>
                  <a:cubicBezTo>
                    <a:pt x="1635" y="52"/>
                    <a:pt x="1626" y="57"/>
                    <a:pt x="1618" y="60"/>
                  </a:cubicBezTo>
                  <a:cubicBezTo>
                    <a:pt x="1610" y="63"/>
                    <a:pt x="1603" y="67"/>
                    <a:pt x="1597" y="71"/>
                  </a:cubicBezTo>
                  <a:cubicBezTo>
                    <a:pt x="1591" y="75"/>
                    <a:pt x="1587" y="84"/>
                    <a:pt x="1583" y="83"/>
                  </a:cubicBezTo>
                  <a:cubicBezTo>
                    <a:pt x="1571" y="90"/>
                    <a:pt x="1576" y="67"/>
                    <a:pt x="1571" y="65"/>
                  </a:cubicBezTo>
                  <a:lnTo>
                    <a:pt x="1553" y="69"/>
                  </a:lnTo>
                  <a:cubicBezTo>
                    <a:pt x="1544" y="66"/>
                    <a:pt x="1531" y="50"/>
                    <a:pt x="1517" y="47"/>
                  </a:cubicBezTo>
                  <a:cubicBezTo>
                    <a:pt x="1503" y="46"/>
                    <a:pt x="1479" y="45"/>
                    <a:pt x="1468" y="48"/>
                  </a:cubicBezTo>
                  <a:cubicBezTo>
                    <a:pt x="1457" y="51"/>
                    <a:pt x="1461" y="63"/>
                    <a:pt x="1451" y="63"/>
                  </a:cubicBezTo>
                  <a:cubicBezTo>
                    <a:pt x="1439" y="66"/>
                    <a:pt x="1419" y="48"/>
                    <a:pt x="1408" y="47"/>
                  </a:cubicBezTo>
                  <a:cubicBezTo>
                    <a:pt x="1397" y="46"/>
                    <a:pt x="1390" y="59"/>
                    <a:pt x="1382" y="59"/>
                  </a:cubicBezTo>
                  <a:cubicBezTo>
                    <a:pt x="1374" y="59"/>
                    <a:pt x="1362" y="52"/>
                    <a:pt x="1357" y="47"/>
                  </a:cubicBezTo>
                  <a:cubicBezTo>
                    <a:pt x="1352" y="42"/>
                    <a:pt x="1356" y="36"/>
                    <a:pt x="1349" y="30"/>
                  </a:cubicBezTo>
                  <a:cubicBezTo>
                    <a:pt x="1333" y="26"/>
                    <a:pt x="1330" y="13"/>
                    <a:pt x="1318" y="11"/>
                  </a:cubicBezTo>
                  <a:cubicBezTo>
                    <a:pt x="1306" y="9"/>
                    <a:pt x="1287" y="20"/>
                    <a:pt x="1277" y="20"/>
                  </a:cubicBezTo>
                  <a:cubicBezTo>
                    <a:pt x="1267" y="20"/>
                    <a:pt x="1268" y="10"/>
                    <a:pt x="1259" y="9"/>
                  </a:cubicBezTo>
                  <a:lnTo>
                    <a:pt x="1222" y="14"/>
                  </a:lnTo>
                  <a:lnTo>
                    <a:pt x="1210" y="32"/>
                  </a:lnTo>
                  <a:cubicBezTo>
                    <a:pt x="1203" y="35"/>
                    <a:pt x="1187" y="28"/>
                    <a:pt x="1178" y="29"/>
                  </a:cubicBezTo>
                  <a:cubicBezTo>
                    <a:pt x="1169" y="30"/>
                    <a:pt x="1164" y="36"/>
                    <a:pt x="1154" y="39"/>
                  </a:cubicBezTo>
                  <a:cubicBezTo>
                    <a:pt x="1144" y="42"/>
                    <a:pt x="1124" y="44"/>
                    <a:pt x="1120" y="48"/>
                  </a:cubicBezTo>
                  <a:cubicBezTo>
                    <a:pt x="1109" y="57"/>
                    <a:pt x="1132" y="61"/>
                    <a:pt x="1132" y="65"/>
                  </a:cubicBezTo>
                  <a:cubicBezTo>
                    <a:pt x="1132" y="69"/>
                    <a:pt x="1126" y="70"/>
                    <a:pt x="1118" y="72"/>
                  </a:cubicBezTo>
                  <a:cubicBezTo>
                    <a:pt x="1110" y="74"/>
                    <a:pt x="1084" y="72"/>
                    <a:pt x="1085" y="77"/>
                  </a:cubicBezTo>
                  <a:cubicBezTo>
                    <a:pt x="1085" y="86"/>
                    <a:pt x="1126" y="103"/>
                    <a:pt x="1127" y="105"/>
                  </a:cubicBezTo>
                  <a:lnTo>
                    <a:pt x="1090" y="90"/>
                  </a:lnTo>
                  <a:lnTo>
                    <a:pt x="1072" y="95"/>
                  </a:lnTo>
                  <a:cubicBezTo>
                    <a:pt x="1063" y="93"/>
                    <a:pt x="1039" y="65"/>
                    <a:pt x="1033" y="80"/>
                  </a:cubicBezTo>
                  <a:cubicBezTo>
                    <a:pt x="1027" y="95"/>
                    <a:pt x="1077" y="132"/>
                    <a:pt x="1084" y="147"/>
                  </a:cubicBezTo>
                  <a:lnTo>
                    <a:pt x="1075" y="171"/>
                  </a:lnTo>
                  <a:lnTo>
                    <a:pt x="1040" y="170"/>
                  </a:lnTo>
                  <a:cubicBezTo>
                    <a:pt x="1040" y="170"/>
                    <a:pt x="1061" y="164"/>
                    <a:pt x="1060" y="155"/>
                  </a:cubicBezTo>
                  <a:cubicBezTo>
                    <a:pt x="1059" y="146"/>
                    <a:pt x="1043" y="127"/>
                    <a:pt x="1031" y="113"/>
                  </a:cubicBezTo>
                  <a:cubicBezTo>
                    <a:pt x="1025" y="101"/>
                    <a:pt x="1030" y="84"/>
                    <a:pt x="1024" y="81"/>
                  </a:cubicBezTo>
                  <a:cubicBezTo>
                    <a:pt x="1018" y="78"/>
                    <a:pt x="997" y="65"/>
                    <a:pt x="989" y="71"/>
                  </a:cubicBezTo>
                  <a:cubicBezTo>
                    <a:pt x="968" y="74"/>
                    <a:pt x="970" y="107"/>
                    <a:pt x="974" y="116"/>
                  </a:cubicBezTo>
                  <a:cubicBezTo>
                    <a:pt x="978" y="125"/>
                    <a:pt x="1009" y="122"/>
                    <a:pt x="1012" y="125"/>
                  </a:cubicBezTo>
                  <a:cubicBezTo>
                    <a:pt x="1028" y="153"/>
                    <a:pt x="1005" y="143"/>
                    <a:pt x="989" y="134"/>
                  </a:cubicBezTo>
                  <a:cubicBezTo>
                    <a:pt x="973" y="125"/>
                    <a:pt x="968" y="128"/>
                    <a:pt x="958" y="128"/>
                  </a:cubicBezTo>
                  <a:cubicBezTo>
                    <a:pt x="948" y="128"/>
                    <a:pt x="931" y="133"/>
                    <a:pt x="926" y="137"/>
                  </a:cubicBezTo>
                  <a:cubicBezTo>
                    <a:pt x="921" y="141"/>
                    <a:pt x="939" y="157"/>
                    <a:pt x="926" y="152"/>
                  </a:cubicBezTo>
                  <a:cubicBezTo>
                    <a:pt x="913" y="147"/>
                    <a:pt x="899" y="149"/>
                    <a:pt x="886" y="147"/>
                  </a:cubicBezTo>
                  <a:cubicBezTo>
                    <a:pt x="873" y="145"/>
                    <a:pt x="863" y="136"/>
                    <a:pt x="847" y="140"/>
                  </a:cubicBezTo>
                  <a:cubicBezTo>
                    <a:pt x="825" y="147"/>
                    <a:pt x="794" y="185"/>
                    <a:pt x="787" y="171"/>
                  </a:cubicBezTo>
                  <a:cubicBezTo>
                    <a:pt x="780" y="157"/>
                    <a:pt x="800" y="155"/>
                    <a:pt x="800" y="150"/>
                  </a:cubicBezTo>
                  <a:cubicBezTo>
                    <a:pt x="800" y="145"/>
                    <a:pt x="796" y="138"/>
                    <a:pt x="790" y="138"/>
                  </a:cubicBezTo>
                  <a:cubicBezTo>
                    <a:pt x="784" y="138"/>
                    <a:pt x="764" y="144"/>
                    <a:pt x="763" y="152"/>
                  </a:cubicBezTo>
                  <a:cubicBezTo>
                    <a:pt x="761" y="163"/>
                    <a:pt x="783" y="181"/>
                    <a:pt x="782" y="186"/>
                  </a:cubicBezTo>
                  <a:cubicBezTo>
                    <a:pt x="781" y="191"/>
                    <a:pt x="765" y="180"/>
                    <a:pt x="758" y="183"/>
                  </a:cubicBezTo>
                  <a:cubicBezTo>
                    <a:pt x="751" y="186"/>
                    <a:pt x="746" y="207"/>
                    <a:pt x="742" y="203"/>
                  </a:cubicBezTo>
                  <a:lnTo>
                    <a:pt x="728" y="189"/>
                  </a:lnTo>
                  <a:lnTo>
                    <a:pt x="746" y="170"/>
                  </a:lnTo>
                  <a:lnTo>
                    <a:pt x="733" y="158"/>
                  </a:lnTo>
                  <a:cubicBezTo>
                    <a:pt x="727" y="155"/>
                    <a:pt x="718" y="150"/>
                    <a:pt x="712" y="149"/>
                  </a:cubicBezTo>
                  <a:cubicBezTo>
                    <a:pt x="706" y="148"/>
                    <a:pt x="701" y="154"/>
                    <a:pt x="698" y="152"/>
                  </a:cubicBezTo>
                  <a:cubicBezTo>
                    <a:pt x="695" y="150"/>
                    <a:pt x="698" y="139"/>
                    <a:pt x="695" y="138"/>
                  </a:cubicBezTo>
                  <a:cubicBezTo>
                    <a:pt x="692" y="137"/>
                    <a:pt x="685" y="146"/>
                    <a:pt x="680" y="146"/>
                  </a:cubicBezTo>
                  <a:cubicBezTo>
                    <a:pt x="675" y="146"/>
                    <a:pt x="677" y="142"/>
                    <a:pt x="667" y="140"/>
                  </a:cubicBezTo>
                  <a:cubicBezTo>
                    <a:pt x="657" y="138"/>
                    <a:pt x="632" y="139"/>
                    <a:pt x="622" y="135"/>
                  </a:cubicBezTo>
                  <a:cubicBezTo>
                    <a:pt x="612" y="131"/>
                    <a:pt x="632" y="117"/>
                    <a:pt x="608" y="113"/>
                  </a:cubicBezTo>
                  <a:cubicBezTo>
                    <a:pt x="584" y="109"/>
                    <a:pt x="590" y="119"/>
                    <a:pt x="583" y="119"/>
                  </a:cubicBezTo>
                  <a:lnTo>
                    <a:pt x="568" y="114"/>
                  </a:lnTo>
                  <a:cubicBezTo>
                    <a:pt x="555" y="116"/>
                    <a:pt x="521" y="125"/>
                    <a:pt x="505" y="131"/>
                  </a:cubicBezTo>
                  <a:cubicBezTo>
                    <a:pt x="482" y="140"/>
                    <a:pt x="485" y="140"/>
                    <a:pt x="472" y="152"/>
                  </a:cubicBezTo>
                  <a:cubicBezTo>
                    <a:pt x="459" y="164"/>
                    <a:pt x="443" y="192"/>
                    <a:pt x="428" y="204"/>
                  </a:cubicBezTo>
                  <a:cubicBezTo>
                    <a:pt x="410" y="223"/>
                    <a:pt x="393" y="217"/>
                    <a:pt x="382" y="224"/>
                  </a:cubicBezTo>
                  <a:lnTo>
                    <a:pt x="364" y="248"/>
                  </a:lnTo>
                  <a:lnTo>
                    <a:pt x="368" y="290"/>
                  </a:lnTo>
                  <a:lnTo>
                    <a:pt x="389" y="306"/>
                  </a:lnTo>
                  <a:lnTo>
                    <a:pt x="436" y="290"/>
                  </a:lnTo>
                  <a:cubicBezTo>
                    <a:pt x="447" y="296"/>
                    <a:pt x="448" y="335"/>
                    <a:pt x="457" y="341"/>
                  </a:cubicBezTo>
                  <a:cubicBezTo>
                    <a:pt x="468" y="348"/>
                    <a:pt x="486" y="330"/>
                    <a:pt x="491" y="324"/>
                  </a:cubicBezTo>
                  <a:lnTo>
                    <a:pt x="496" y="300"/>
                  </a:lnTo>
                  <a:lnTo>
                    <a:pt x="514" y="281"/>
                  </a:lnTo>
                  <a:cubicBezTo>
                    <a:pt x="515" y="270"/>
                    <a:pt x="499" y="245"/>
                    <a:pt x="502" y="234"/>
                  </a:cubicBezTo>
                  <a:cubicBezTo>
                    <a:pt x="505" y="225"/>
                    <a:pt x="526" y="220"/>
                    <a:pt x="535" y="213"/>
                  </a:cubicBezTo>
                  <a:cubicBezTo>
                    <a:pt x="544" y="206"/>
                    <a:pt x="546" y="192"/>
                    <a:pt x="554" y="191"/>
                  </a:cubicBezTo>
                  <a:cubicBezTo>
                    <a:pt x="567" y="190"/>
                    <a:pt x="580" y="200"/>
                    <a:pt x="581" y="204"/>
                  </a:cubicBezTo>
                  <a:cubicBezTo>
                    <a:pt x="581" y="208"/>
                    <a:pt x="560" y="200"/>
                    <a:pt x="557" y="215"/>
                  </a:cubicBezTo>
                  <a:cubicBezTo>
                    <a:pt x="554" y="230"/>
                    <a:pt x="535" y="233"/>
                    <a:pt x="533" y="242"/>
                  </a:cubicBezTo>
                  <a:lnTo>
                    <a:pt x="548" y="267"/>
                  </a:lnTo>
                  <a:lnTo>
                    <a:pt x="571" y="276"/>
                  </a:lnTo>
                  <a:lnTo>
                    <a:pt x="598" y="264"/>
                  </a:lnTo>
                  <a:lnTo>
                    <a:pt x="625" y="261"/>
                  </a:lnTo>
                  <a:cubicBezTo>
                    <a:pt x="632" y="263"/>
                    <a:pt x="645" y="271"/>
                    <a:pt x="638" y="276"/>
                  </a:cubicBezTo>
                  <a:cubicBezTo>
                    <a:pt x="631" y="281"/>
                    <a:pt x="593" y="287"/>
                    <a:pt x="584" y="293"/>
                  </a:cubicBezTo>
                  <a:cubicBezTo>
                    <a:pt x="575" y="299"/>
                    <a:pt x="587" y="309"/>
                    <a:pt x="581" y="311"/>
                  </a:cubicBezTo>
                  <a:cubicBezTo>
                    <a:pt x="567" y="319"/>
                    <a:pt x="556" y="301"/>
                    <a:pt x="550" y="303"/>
                  </a:cubicBezTo>
                  <a:lnTo>
                    <a:pt x="547" y="323"/>
                  </a:lnTo>
                  <a:lnTo>
                    <a:pt x="536" y="350"/>
                  </a:lnTo>
                  <a:lnTo>
                    <a:pt x="512" y="351"/>
                  </a:lnTo>
                  <a:lnTo>
                    <a:pt x="476" y="360"/>
                  </a:lnTo>
                  <a:lnTo>
                    <a:pt x="457" y="351"/>
                  </a:lnTo>
                  <a:lnTo>
                    <a:pt x="443" y="357"/>
                  </a:lnTo>
                  <a:lnTo>
                    <a:pt x="419" y="342"/>
                  </a:lnTo>
                  <a:cubicBezTo>
                    <a:pt x="417" y="335"/>
                    <a:pt x="433" y="329"/>
                    <a:pt x="428" y="317"/>
                  </a:cubicBezTo>
                  <a:cubicBezTo>
                    <a:pt x="423" y="305"/>
                    <a:pt x="396" y="313"/>
                    <a:pt x="392" y="321"/>
                  </a:cubicBezTo>
                  <a:lnTo>
                    <a:pt x="397" y="362"/>
                  </a:lnTo>
                  <a:lnTo>
                    <a:pt x="373" y="362"/>
                  </a:lnTo>
                  <a:cubicBezTo>
                    <a:pt x="365" y="366"/>
                    <a:pt x="355" y="380"/>
                    <a:pt x="347" y="386"/>
                  </a:cubicBezTo>
                  <a:cubicBezTo>
                    <a:pt x="339" y="392"/>
                    <a:pt x="332" y="379"/>
                    <a:pt x="322" y="399"/>
                  </a:cubicBezTo>
                  <a:cubicBezTo>
                    <a:pt x="312" y="419"/>
                    <a:pt x="301" y="411"/>
                    <a:pt x="293" y="414"/>
                  </a:cubicBezTo>
                  <a:cubicBezTo>
                    <a:pt x="285" y="417"/>
                    <a:pt x="280" y="414"/>
                    <a:pt x="275" y="416"/>
                  </a:cubicBezTo>
                  <a:cubicBezTo>
                    <a:pt x="270" y="418"/>
                    <a:pt x="267" y="426"/>
                    <a:pt x="260" y="426"/>
                  </a:cubicBezTo>
                  <a:cubicBezTo>
                    <a:pt x="253" y="426"/>
                    <a:pt x="238" y="417"/>
                    <a:pt x="232" y="419"/>
                  </a:cubicBezTo>
                  <a:cubicBezTo>
                    <a:pt x="226" y="421"/>
                    <a:pt x="221" y="432"/>
                    <a:pt x="226" y="437"/>
                  </a:cubicBezTo>
                  <a:lnTo>
                    <a:pt x="263" y="449"/>
                  </a:lnTo>
                  <a:lnTo>
                    <a:pt x="272" y="474"/>
                  </a:lnTo>
                  <a:lnTo>
                    <a:pt x="262" y="503"/>
                  </a:lnTo>
                  <a:cubicBezTo>
                    <a:pt x="251" y="507"/>
                    <a:pt x="223" y="499"/>
                    <a:pt x="206" y="498"/>
                  </a:cubicBezTo>
                  <a:cubicBezTo>
                    <a:pt x="189" y="497"/>
                    <a:pt x="164" y="492"/>
                    <a:pt x="158" y="498"/>
                  </a:cubicBezTo>
                  <a:cubicBezTo>
                    <a:pt x="152" y="504"/>
                    <a:pt x="167" y="527"/>
                    <a:pt x="167" y="537"/>
                  </a:cubicBezTo>
                  <a:cubicBezTo>
                    <a:pt x="167" y="547"/>
                    <a:pt x="159" y="551"/>
                    <a:pt x="157" y="557"/>
                  </a:cubicBezTo>
                  <a:cubicBezTo>
                    <a:pt x="155" y="563"/>
                    <a:pt x="161" y="569"/>
                    <a:pt x="157" y="576"/>
                  </a:cubicBezTo>
                  <a:cubicBezTo>
                    <a:pt x="153" y="583"/>
                    <a:pt x="127" y="594"/>
                    <a:pt x="130" y="597"/>
                  </a:cubicBezTo>
                  <a:cubicBezTo>
                    <a:pt x="139" y="606"/>
                    <a:pt x="160" y="592"/>
                    <a:pt x="176" y="592"/>
                  </a:cubicBezTo>
                  <a:lnTo>
                    <a:pt x="226" y="598"/>
                  </a:lnTo>
                  <a:lnTo>
                    <a:pt x="260" y="588"/>
                  </a:lnTo>
                  <a:lnTo>
                    <a:pt x="274" y="576"/>
                  </a:lnTo>
                  <a:cubicBezTo>
                    <a:pt x="282" y="573"/>
                    <a:pt x="306" y="573"/>
                    <a:pt x="307" y="569"/>
                  </a:cubicBezTo>
                  <a:cubicBezTo>
                    <a:pt x="321" y="557"/>
                    <a:pt x="283" y="559"/>
                    <a:pt x="283" y="552"/>
                  </a:cubicBezTo>
                  <a:cubicBezTo>
                    <a:pt x="283" y="545"/>
                    <a:pt x="300" y="533"/>
                    <a:pt x="307" y="528"/>
                  </a:cubicBezTo>
                  <a:lnTo>
                    <a:pt x="325" y="522"/>
                  </a:lnTo>
                  <a:lnTo>
                    <a:pt x="320" y="503"/>
                  </a:lnTo>
                  <a:cubicBezTo>
                    <a:pt x="323" y="499"/>
                    <a:pt x="336" y="495"/>
                    <a:pt x="342" y="495"/>
                  </a:cubicBezTo>
                  <a:cubicBezTo>
                    <a:pt x="348" y="495"/>
                    <a:pt x="350" y="506"/>
                    <a:pt x="358" y="505"/>
                  </a:cubicBezTo>
                  <a:cubicBezTo>
                    <a:pt x="366" y="504"/>
                    <a:pt x="384" y="490"/>
                    <a:pt x="393" y="491"/>
                  </a:cubicBezTo>
                  <a:lnTo>
                    <a:pt x="415" y="510"/>
                  </a:lnTo>
                  <a:cubicBezTo>
                    <a:pt x="416" y="517"/>
                    <a:pt x="407" y="520"/>
                    <a:pt x="401" y="530"/>
                  </a:cubicBezTo>
                  <a:lnTo>
                    <a:pt x="381" y="573"/>
                  </a:lnTo>
                  <a:lnTo>
                    <a:pt x="406" y="576"/>
                  </a:lnTo>
                  <a:lnTo>
                    <a:pt x="412" y="561"/>
                  </a:lnTo>
                  <a:lnTo>
                    <a:pt x="404" y="543"/>
                  </a:lnTo>
                  <a:cubicBezTo>
                    <a:pt x="406" y="539"/>
                    <a:pt x="417" y="541"/>
                    <a:pt x="423" y="538"/>
                  </a:cubicBezTo>
                  <a:cubicBezTo>
                    <a:pt x="430" y="537"/>
                    <a:pt x="435" y="526"/>
                    <a:pt x="441" y="527"/>
                  </a:cubicBezTo>
                  <a:cubicBezTo>
                    <a:pt x="447" y="528"/>
                    <a:pt x="453" y="542"/>
                    <a:pt x="460" y="547"/>
                  </a:cubicBezTo>
                  <a:lnTo>
                    <a:pt x="483" y="559"/>
                  </a:lnTo>
                  <a:lnTo>
                    <a:pt x="490" y="573"/>
                  </a:lnTo>
                  <a:lnTo>
                    <a:pt x="493" y="590"/>
                  </a:lnTo>
                  <a:lnTo>
                    <a:pt x="508" y="579"/>
                  </a:lnTo>
                  <a:cubicBezTo>
                    <a:pt x="508" y="579"/>
                    <a:pt x="507" y="566"/>
                    <a:pt x="509" y="564"/>
                  </a:cubicBezTo>
                  <a:cubicBezTo>
                    <a:pt x="513" y="561"/>
                    <a:pt x="512" y="581"/>
                    <a:pt x="521" y="569"/>
                  </a:cubicBezTo>
                  <a:cubicBezTo>
                    <a:pt x="530" y="557"/>
                    <a:pt x="525" y="556"/>
                    <a:pt x="515" y="549"/>
                  </a:cubicBezTo>
                  <a:lnTo>
                    <a:pt x="468" y="523"/>
                  </a:lnTo>
                  <a:lnTo>
                    <a:pt x="441" y="508"/>
                  </a:lnTo>
                  <a:lnTo>
                    <a:pt x="455" y="480"/>
                  </a:lnTo>
                  <a:lnTo>
                    <a:pt x="464" y="498"/>
                  </a:lnTo>
                  <a:lnTo>
                    <a:pt x="487" y="512"/>
                  </a:lnTo>
                  <a:lnTo>
                    <a:pt x="517" y="527"/>
                  </a:lnTo>
                  <a:cubicBezTo>
                    <a:pt x="526" y="535"/>
                    <a:pt x="529" y="546"/>
                    <a:pt x="539" y="559"/>
                  </a:cubicBezTo>
                  <a:cubicBezTo>
                    <a:pt x="549" y="572"/>
                    <a:pt x="570" y="602"/>
                    <a:pt x="579" y="608"/>
                  </a:cubicBezTo>
                  <a:cubicBezTo>
                    <a:pt x="588" y="614"/>
                    <a:pt x="588" y="598"/>
                    <a:pt x="592" y="597"/>
                  </a:cubicBezTo>
                  <a:cubicBezTo>
                    <a:pt x="596" y="594"/>
                    <a:pt x="604" y="602"/>
                    <a:pt x="604" y="599"/>
                  </a:cubicBezTo>
                  <a:cubicBezTo>
                    <a:pt x="604" y="596"/>
                    <a:pt x="596" y="583"/>
                    <a:pt x="593" y="578"/>
                  </a:cubicBezTo>
                  <a:cubicBezTo>
                    <a:pt x="589" y="574"/>
                    <a:pt x="590" y="568"/>
                    <a:pt x="587" y="567"/>
                  </a:cubicBezTo>
                  <a:cubicBezTo>
                    <a:pt x="585" y="563"/>
                    <a:pt x="583" y="558"/>
                    <a:pt x="584" y="555"/>
                  </a:cubicBezTo>
                  <a:cubicBezTo>
                    <a:pt x="585" y="552"/>
                    <a:pt x="589" y="550"/>
                    <a:pt x="592" y="548"/>
                  </a:cubicBezTo>
                  <a:lnTo>
                    <a:pt x="601" y="542"/>
                  </a:lnTo>
                  <a:cubicBezTo>
                    <a:pt x="607" y="541"/>
                    <a:pt x="621" y="541"/>
                    <a:pt x="627" y="541"/>
                  </a:cubicBezTo>
                  <a:cubicBezTo>
                    <a:pt x="633" y="541"/>
                    <a:pt x="636" y="541"/>
                    <a:pt x="640" y="539"/>
                  </a:cubicBezTo>
                  <a:cubicBezTo>
                    <a:pt x="644" y="537"/>
                    <a:pt x="648" y="532"/>
                    <a:pt x="650" y="528"/>
                  </a:cubicBezTo>
                  <a:lnTo>
                    <a:pt x="653" y="513"/>
                  </a:lnTo>
                  <a:lnTo>
                    <a:pt x="639" y="505"/>
                  </a:lnTo>
                  <a:cubicBezTo>
                    <a:pt x="639" y="503"/>
                    <a:pt x="650" y="505"/>
                    <a:pt x="655" y="501"/>
                  </a:cubicBezTo>
                  <a:cubicBezTo>
                    <a:pt x="660" y="497"/>
                    <a:pt x="665" y="488"/>
                    <a:pt x="670" y="483"/>
                  </a:cubicBezTo>
                  <a:cubicBezTo>
                    <a:pt x="675" y="478"/>
                    <a:pt x="681" y="471"/>
                    <a:pt x="686" y="470"/>
                  </a:cubicBezTo>
                  <a:lnTo>
                    <a:pt x="703" y="476"/>
                  </a:lnTo>
                  <a:lnTo>
                    <a:pt x="718" y="494"/>
                  </a:lnTo>
                  <a:cubicBezTo>
                    <a:pt x="723" y="498"/>
                    <a:pt x="727" y="503"/>
                    <a:pt x="731" y="501"/>
                  </a:cubicBezTo>
                  <a:cubicBezTo>
                    <a:pt x="735" y="499"/>
                    <a:pt x="742" y="488"/>
                    <a:pt x="742" y="482"/>
                  </a:cubicBezTo>
                  <a:lnTo>
                    <a:pt x="728" y="466"/>
                  </a:lnTo>
                  <a:cubicBezTo>
                    <a:pt x="730" y="462"/>
                    <a:pt x="746" y="463"/>
                    <a:pt x="755" y="459"/>
                  </a:cubicBezTo>
                  <a:cubicBezTo>
                    <a:pt x="764" y="455"/>
                    <a:pt x="777" y="444"/>
                    <a:pt x="782" y="444"/>
                  </a:cubicBezTo>
                  <a:cubicBezTo>
                    <a:pt x="787" y="444"/>
                    <a:pt x="786" y="452"/>
                    <a:pt x="784" y="458"/>
                  </a:cubicBezTo>
                  <a:cubicBezTo>
                    <a:pt x="782" y="464"/>
                    <a:pt x="765" y="469"/>
                    <a:pt x="772" y="480"/>
                  </a:cubicBezTo>
                  <a:cubicBezTo>
                    <a:pt x="779" y="491"/>
                    <a:pt x="820" y="516"/>
                    <a:pt x="824" y="525"/>
                  </a:cubicBezTo>
                  <a:cubicBezTo>
                    <a:pt x="828" y="534"/>
                    <a:pt x="808" y="535"/>
                    <a:pt x="796" y="537"/>
                  </a:cubicBezTo>
                  <a:cubicBezTo>
                    <a:pt x="784" y="539"/>
                    <a:pt x="763" y="541"/>
                    <a:pt x="751" y="539"/>
                  </a:cubicBezTo>
                  <a:cubicBezTo>
                    <a:pt x="739" y="537"/>
                    <a:pt x="739" y="524"/>
                    <a:pt x="722" y="524"/>
                  </a:cubicBezTo>
                  <a:cubicBezTo>
                    <a:pt x="705" y="524"/>
                    <a:pt x="707" y="533"/>
                    <a:pt x="697" y="537"/>
                  </a:cubicBezTo>
                  <a:lnTo>
                    <a:pt x="667" y="538"/>
                  </a:lnTo>
                  <a:lnTo>
                    <a:pt x="623" y="560"/>
                  </a:lnTo>
                  <a:lnTo>
                    <a:pt x="634" y="576"/>
                  </a:lnTo>
                  <a:lnTo>
                    <a:pt x="639" y="598"/>
                  </a:lnTo>
                  <a:lnTo>
                    <a:pt x="669" y="617"/>
                  </a:lnTo>
                  <a:lnTo>
                    <a:pt x="700" y="602"/>
                  </a:lnTo>
                  <a:lnTo>
                    <a:pt x="718" y="611"/>
                  </a:lnTo>
                  <a:lnTo>
                    <a:pt x="752" y="608"/>
                  </a:lnTo>
                  <a:lnTo>
                    <a:pt x="757" y="644"/>
                  </a:lnTo>
                  <a:lnTo>
                    <a:pt x="697" y="677"/>
                  </a:lnTo>
                  <a:close/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171" name="组合 109"/>
          <p:cNvGrpSpPr/>
          <p:nvPr/>
        </p:nvGrpSpPr>
        <p:grpSpPr bwMode="auto">
          <a:xfrm>
            <a:off x="906463" y="1192213"/>
            <a:ext cx="1093787" cy="928687"/>
            <a:chOff x="977540" y="1477620"/>
            <a:chExt cx="1094130" cy="928694"/>
          </a:xfrm>
        </p:grpSpPr>
        <p:sp>
          <p:nvSpPr>
            <p:cNvPr id="111" name="矩形 110"/>
            <p:cNvSpPr/>
            <p:nvPr/>
          </p:nvSpPr>
          <p:spPr>
            <a:xfrm rot="18754928">
              <a:off x="977682" y="1477478"/>
              <a:ext cx="928694" cy="928978"/>
            </a:xfrm>
            <a:prstGeom prst="rect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88" name="TextBox 111"/>
            <p:cNvSpPr txBox="1">
              <a:spLocks noChangeArrowheads="1"/>
            </p:cNvSpPr>
            <p:nvPr/>
          </p:nvSpPr>
          <p:spPr bwMode="auto">
            <a:xfrm>
              <a:off x="1000100" y="1763907"/>
              <a:ext cx="10715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72" name="组合 112"/>
          <p:cNvGrpSpPr/>
          <p:nvPr/>
        </p:nvGrpSpPr>
        <p:grpSpPr bwMode="auto">
          <a:xfrm>
            <a:off x="2643188" y="2428875"/>
            <a:ext cx="1093787" cy="928688"/>
            <a:chOff x="977540" y="1477620"/>
            <a:chExt cx="1094130" cy="928694"/>
          </a:xfrm>
        </p:grpSpPr>
        <p:sp>
          <p:nvSpPr>
            <p:cNvPr id="114" name="矩形 113"/>
            <p:cNvSpPr/>
            <p:nvPr/>
          </p:nvSpPr>
          <p:spPr>
            <a:xfrm rot="18754928">
              <a:off x="977683" y="1477477"/>
              <a:ext cx="928694" cy="928978"/>
            </a:xfrm>
            <a:prstGeom prst="rect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86" name="TextBox 114"/>
            <p:cNvSpPr txBox="1">
              <a:spLocks noChangeArrowheads="1"/>
            </p:cNvSpPr>
            <p:nvPr/>
          </p:nvSpPr>
          <p:spPr bwMode="auto">
            <a:xfrm>
              <a:off x="1000100" y="1763907"/>
              <a:ext cx="10715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73" name="组合 115"/>
          <p:cNvGrpSpPr/>
          <p:nvPr/>
        </p:nvGrpSpPr>
        <p:grpSpPr bwMode="auto">
          <a:xfrm>
            <a:off x="4643438" y="1571625"/>
            <a:ext cx="1071562" cy="928688"/>
            <a:chOff x="977540" y="1477620"/>
            <a:chExt cx="1071570" cy="928694"/>
          </a:xfrm>
        </p:grpSpPr>
        <p:sp>
          <p:nvSpPr>
            <p:cNvPr id="117" name="矩形 116"/>
            <p:cNvSpPr/>
            <p:nvPr/>
          </p:nvSpPr>
          <p:spPr>
            <a:xfrm rot="18754928">
              <a:off x="977540" y="1477620"/>
              <a:ext cx="928694" cy="928694"/>
            </a:xfrm>
            <a:prstGeom prst="rect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84" name="TextBox 117"/>
            <p:cNvSpPr txBox="1">
              <a:spLocks noChangeArrowheads="1"/>
            </p:cNvSpPr>
            <p:nvPr/>
          </p:nvSpPr>
          <p:spPr bwMode="auto">
            <a:xfrm>
              <a:off x="977540" y="1834810"/>
              <a:ext cx="10715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74" name="组合 118"/>
          <p:cNvGrpSpPr/>
          <p:nvPr/>
        </p:nvGrpSpPr>
        <p:grpSpPr bwMode="auto">
          <a:xfrm>
            <a:off x="6786563" y="1571625"/>
            <a:ext cx="1093787" cy="928688"/>
            <a:chOff x="977540" y="1477620"/>
            <a:chExt cx="1094130" cy="928694"/>
          </a:xfrm>
        </p:grpSpPr>
        <p:sp>
          <p:nvSpPr>
            <p:cNvPr id="120" name="矩形 119"/>
            <p:cNvSpPr/>
            <p:nvPr/>
          </p:nvSpPr>
          <p:spPr>
            <a:xfrm rot="18754928">
              <a:off x="977683" y="1477477"/>
              <a:ext cx="928694" cy="928978"/>
            </a:xfrm>
            <a:prstGeom prst="rect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82" name="TextBox 120"/>
            <p:cNvSpPr txBox="1">
              <a:spLocks noChangeArrowheads="1"/>
            </p:cNvSpPr>
            <p:nvPr/>
          </p:nvSpPr>
          <p:spPr bwMode="auto">
            <a:xfrm>
              <a:off x="1000100" y="1763907"/>
              <a:ext cx="10715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75" name="组合 121"/>
          <p:cNvGrpSpPr/>
          <p:nvPr/>
        </p:nvGrpSpPr>
        <p:grpSpPr bwMode="auto">
          <a:xfrm>
            <a:off x="142875" y="3786188"/>
            <a:ext cx="7596188" cy="714375"/>
            <a:chOff x="428596" y="4000510"/>
            <a:chExt cx="7358114" cy="714380"/>
          </a:xfrm>
        </p:grpSpPr>
        <p:sp>
          <p:nvSpPr>
            <p:cNvPr id="7179" name="矩形 122"/>
            <p:cNvSpPr>
              <a:spLocks noChangeArrowheads="1"/>
            </p:cNvSpPr>
            <p:nvPr/>
          </p:nvSpPr>
          <p:spPr bwMode="auto">
            <a:xfrm>
              <a:off x="428596" y="4314780"/>
              <a:ext cx="73581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呆萌怪大叔致力于简洁，动感的</a:t>
              </a:r>
              <a:r>
                <a:rPr lang="en-US" altLang="zh-CN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模板。好模板，自己会说话。请在此处填入你需要的内容。请在此处填入你需要的内容。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eaLnBrk="1" hangingPunct="1"/>
              <a:r>
                <a:rPr lang="zh-CN" altLang="en-US" sz="1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请在此处填入你需要的内容。</a:t>
              </a:r>
              <a:endParaRPr lang="en-US" altLang="zh-CN" sz="1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80" name="TextBox 123"/>
            <p:cNvSpPr txBox="1">
              <a:spLocks noChangeArrowheads="1"/>
            </p:cNvSpPr>
            <p:nvPr/>
          </p:nvSpPr>
          <p:spPr bwMode="auto">
            <a:xfrm>
              <a:off x="785786" y="4000510"/>
              <a:ext cx="185738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176" name="组合 124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126" name="五边形 125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178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42"/>
          <p:cNvPicPr preferRelativeResize="0">
            <a:picLocks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94" b="34877"/>
          <a:stretch>
            <a:fillRect/>
          </a:stretch>
        </p:blipFill>
        <p:spPr bwMode="auto">
          <a:xfrm>
            <a:off x="835025" y="1428750"/>
            <a:ext cx="3594100" cy="246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矩形 8"/>
          <p:cNvSpPr>
            <a:spLocks noChangeArrowheads="1"/>
          </p:cNvSpPr>
          <p:nvPr/>
        </p:nvSpPr>
        <p:spPr bwMode="auto">
          <a:xfrm>
            <a:off x="4643438" y="1428750"/>
            <a:ext cx="3643312" cy="2478088"/>
          </a:xfrm>
          <a:prstGeom prst="rect">
            <a:avLst/>
          </a:prstGeom>
          <a:solidFill>
            <a:srgbClr val="FF0000">
              <a:alpha val="7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</a14:hiddenLine>
            </a:ext>
          </a:extLst>
        </p:spPr>
        <p:txBody>
          <a:bodyPr anchor="ctr"/>
          <a:lstStyle/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6" name="TextBox 35"/>
          <p:cNvSpPr txBox="1">
            <a:spLocks noChangeArrowheads="1"/>
          </p:cNvSpPr>
          <p:nvPr/>
        </p:nvSpPr>
        <p:spPr bwMode="auto">
          <a:xfrm>
            <a:off x="5286375" y="1857375"/>
            <a:ext cx="2932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</a:t>
            </a:r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7" name="TextBox 35"/>
          <p:cNvSpPr txBox="1">
            <a:spLocks noChangeArrowheads="1"/>
          </p:cNvSpPr>
          <p:nvPr/>
        </p:nvSpPr>
        <p:spPr bwMode="auto">
          <a:xfrm>
            <a:off x="5286375" y="2428875"/>
            <a:ext cx="2932113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</a:t>
            </a:r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/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8" name="TextBox 35"/>
          <p:cNvSpPr txBox="1">
            <a:spLocks noChangeArrowheads="1"/>
          </p:cNvSpPr>
          <p:nvPr/>
        </p:nvSpPr>
        <p:spPr bwMode="auto">
          <a:xfrm>
            <a:off x="5286375" y="3001963"/>
            <a:ext cx="29321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/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呆萌怪大叔致力于简洁，动感的</a:t>
            </a:r>
            <a:r>
              <a:rPr lang="en-US" altLang="zh-CN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模板。好模板，自己会说话。请在此处填入你需要的内容。</a:t>
            </a:r>
            <a:endParaRPr lang="en-US" altLang="zh-CN" sz="9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199" name="图片 6" descr="8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1884363"/>
            <a:ext cx="54451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图片 7" descr="588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2428875"/>
            <a:ext cx="54451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图片 8" descr="5554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2714625"/>
            <a:ext cx="1116012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2" name="组合 9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11" name="五边形 10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204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6"/>
          <p:cNvGrpSpPr/>
          <p:nvPr/>
        </p:nvGrpSpPr>
        <p:grpSpPr bwMode="auto">
          <a:xfrm>
            <a:off x="1571625" y="1643063"/>
            <a:ext cx="2714625" cy="1900237"/>
            <a:chOff x="1214414" y="1428742"/>
            <a:chExt cx="3316298" cy="2329538"/>
          </a:xfrm>
        </p:grpSpPr>
        <p:sp>
          <p:nvSpPr>
            <p:cNvPr id="3" name="圆角矩形 2"/>
            <p:cNvSpPr/>
            <p:nvPr/>
          </p:nvSpPr>
          <p:spPr>
            <a:xfrm rot="18784635">
              <a:off x="3495212" y="2004651"/>
              <a:ext cx="1045082" cy="1025918"/>
            </a:xfrm>
            <a:prstGeom prst="roundRect">
              <a:avLst>
                <a:gd name="adj" fmla="val 10833"/>
              </a:avLst>
            </a:prstGeom>
            <a:solidFill>
              <a:schemeClr val="bg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4" name="圆角矩形 3"/>
            <p:cNvSpPr/>
            <p:nvPr/>
          </p:nvSpPr>
          <p:spPr>
            <a:xfrm rot="18784635">
              <a:off x="1213258" y="1429898"/>
              <a:ext cx="2329538" cy="2327227"/>
            </a:xfrm>
            <a:prstGeom prst="roundRect">
              <a:avLst>
                <a:gd name="adj" fmla="val 6182"/>
              </a:avLst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圆角矩形 4"/>
            <p:cNvSpPr/>
            <p:nvPr/>
          </p:nvSpPr>
          <p:spPr>
            <a:xfrm rot="18784635">
              <a:off x="3461309" y="3206426"/>
              <a:ext cx="469021" cy="486779"/>
            </a:xfrm>
            <a:prstGeom prst="roundRect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9219" name="TextBox 5"/>
          <p:cNvSpPr txBox="1">
            <a:spLocks noChangeArrowheads="1"/>
          </p:cNvSpPr>
          <p:nvPr/>
        </p:nvSpPr>
        <p:spPr bwMode="auto">
          <a:xfrm>
            <a:off x="1785938" y="1857375"/>
            <a:ext cx="14287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800" b="1">
                <a:solidFill>
                  <a:schemeClr val="bg1"/>
                </a:solidFill>
              </a:rPr>
              <a:t>02</a:t>
            </a:r>
            <a:endParaRPr lang="zh-CN" altLang="en-US" sz="8800" b="1">
              <a:solidFill>
                <a:schemeClr val="bg1"/>
              </a:solidFill>
            </a:endParaRPr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5214938" y="1892300"/>
            <a:ext cx="2000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单击此处添加标题</a:t>
            </a:r>
            <a:endParaRPr lang="zh-CN" altLang="en-US" sz="16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1" name="矩形 7"/>
          <p:cNvSpPr>
            <a:spLocks noChangeArrowheads="1"/>
          </p:cNvSpPr>
          <p:nvPr/>
        </p:nvSpPr>
        <p:spPr bwMode="auto">
          <a:xfrm>
            <a:off x="5000625" y="2320925"/>
            <a:ext cx="28575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buFont typeface="Wingdings" panose="05000000000000000000" pitchFamily="2" charset="2"/>
              <a:buChar char="n"/>
            </a:pP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组合 1"/>
          <p:cNvGrpSpPr/>
          <p:nvPr/>
        </p:nvGrpSpPr>
        <p:grpSpPr bwMode="auto">
          <a:xfrm>
            <a:off x="611188" y="1347788"/>
            <a:ext cx="8023225" cy="1689100"/>
            <a:chOff x="-296800" y="2067694"/>
            <a:chExt cx="9284926" cy="1939150"/>
          </a:xfrm>
        </p:grpSpPr>
        <p:grpSp>
          <p:nvGrpSpPr>
            <p:cNvPr id="3" name="Group 14"/>
            <p:cNvGrpSpPr/>
            <p:nvPr/>
          </p:nvGrpSpPr>
          <p:grpSpPr bwMode="auto">
            <a:xfrm>
              <a:off x="-296800" y="2067694"/>
              <a:ext cx="1243260" cy="1243260"/>
              <a:chOff x="0" y="0"/>
              <a:chExt cx="1471729" cy="1471729"/>
            </a:xfrm>
            <a:solidFill>
              <a:schemeClr val="bg1"/>
            </a:solidFill>
          </p:grpSpPr>
          <p:sp>
            <p:nvSpPr>
              <p:cNvPr id="21" name="同心圆 26"/>
              <p:cNvSpPr/>
              <p:nvPr/>
            </p:nvSpPr>
            <p:spPr bwMode="auto">
              <a:xfrm>
                <a:off x="0" y="0"/>
                <a:ext cx="1471729" cy="1471729"/>
              </a:xfrm>
              <a:custGeom>
                <a:avLst/>
                <a:gdLst>
                  <a:gd name="T0" fmla="*/ 0 w 1471729"/>
                  <a:gd name="T1" fmla="*/ 735865 h 1471729"/>
                  <a:gd name="T2" fmla="*/ 735865 w 1471729"/>
                  <a:gd name="T3" fmla="*/ 0 h 1471729"/>
                  <a:gd name="T4" fmla="*/ 1471730 w 1471729"/>
                  <a:gd name="T5" fmla="*/ 735865 h 1471729"/>
                  <a:gd name="T6" fmla="*/ 735865 w 1471729"/>
                  <a:gd name="T7" fmla="*/ 1471730 h 1471729"/>
                  <a:gd name="T8" fmla="*/ 0 w 1471729"/>
                  <a:gd name="T9" fmla="*/ 735865 h 1471729"/>
                  <a:gd name="T10" fmla="*/ 0 w 1471729"/>
                  <a:gd name="T11" fmla="*/ 735865 h 1471729"/>
                  <a:gd name="T12" fmla="*/ 735865 w 1471729"/>
                  <a:gd name="T13" fmla="*/ 1471730 h 1471729"/>
                  <a:gd name="T14" fmla="*/ 1471730 w 1471729"/>
                  <a:gd name="T15" fmla="*/ 735865 h 1471729"/>
                  <a:gd name="T16" fmla="*/ 735865 w 1471729"/>
                  <a:gd name="T17" fmla="*/ 0 h 1471729"/>
                  <a:gd name="T18" fmla="*/ 0 w 1471729"/>
                  <a:gd name="T19" fmla="*/ 735865 h 14717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71729"/>
                  <a:gd name="T31" fmla="*/ 0 h 1471729"/>
                  <a:gd name="T32" fmla="*/ 1471729 w 1471729"/>
                  <a:gd name="T33" fmla="*/ 1471729 h 14717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71729" h="1471729">
                    <a:moveTo>
                      <a:pt x="0" y="735865"/>
                    </a:moveTo>
                    <a:cubicBezTo>
                      <a:pt x="0" y="329458"/>
                      <a:pt x="329458" y="0"/>
                      <a:pt x="735865" y="0"/>
                    </a:cubicBezTo>
                    <a:cubicBezTo>
                      <a:pt x="1142272" y="0"/>
                      <a:pt x="1471730" y="329458"/>
                      <a:pt x="1471730" y="735865"/>
                    </a:cubicBezTo>
                    <a:cubicBezTo>
                      <a:pt x="1471730" y="1142272"/>
                      <a:pt x="1142272" y="1471730"/>
                      <a:pt x="735865" y="1471730"/>
                    </a:cubicBezTo>
                    <a:cubicBezTo>
                      <a:pt x="329458" y="1471730"/>
                      <a:pt x="0" y="1142272"/>
                      <a:pt x="0" y="735865"/>
                    </a:cubicBezTo>
                    <a:close/>
                    <a:moveTo>
                      <a:pt x="0" y="735865"/>
                    </a:moveTo>
                    <a:cubicBezTo>
                      <a:pt x="0" y="1142272"/>
                      <a:pt x="329458" y="1471730"/>
                      <a:pt x="735865" y="1471730"/>
                    </a:cubicBezTo>
                    <a:cubicBezTo>
                      <a:pt x="1142272" y="1471730"/>
                      <a:pt x="1471730" y="1142272"/>
                      <a:pt x="1471730" y="735865"/>
                    </a:cubicBezTo>
                    <a:cubicBezTo>
                      <a:pt x="1471730" y="329458"/>
                      <a:pt x="1142272" y="0"/>
                      <a:pt x="735865" y="0"/>
                    </a:cubicBezTo>
                    <a:cubicBezTo>
                      <a:pt x="329458" y="0"/>
                      <a:pt x="0" y="329458"/>
                      <a:pt x="0" y="735865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  <a:rou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空心弧 27"/>
              <p:cNvSpPr/>
              <p:nvPr/>
            </p:nvSpPr>
            <p:spPr bwMode="auto">
              <a:xfrm rot="-9353789">
                <a:off x="46042" y="46041"/>
                <a:ext cx="1379646" cy="1379648"/>
              </a:xfrm>
              <a:custGeom>
                <a:avLst/>
                <a:gdLst>
                  <a:gd name="T0" fmla="*/ 0 w 1379646"/>
                  <a:gd name="T1" fmla="*/ 689824 h 1379648"/>
                  <a:gd name="T2" fmla="*/ 477031 w 1379646"/>
                  <a:gd name="T3" fmla="*/ 33641 h 1379648"/>
                  <a:gd name="T4" fmla="*/ 1248365 w 1379646"/>
                  <a:gd name="T5" fmla="*/ 284995 h 1379648"/>
                  <a:gd name="T6" fmla="*/ 1247205 w 1379646"/>
                  <a:gd name="T7" fmla="*/ 1096249 h 1379648"/>
                  <a:gd name="T8" fmla="*/ 1093624 w 1379646"/>
                  <a:gd name="T9" fmla="*/ 984263 h 1379648"/>
                  <a:gd name="T10" fmla="*/ 1094465 w 1379646"/>
                  <a:gd name="T11" fmla="*/ 396542 h 1379648"/>
                  <a:gd name="T12" fmla="*/ 535664 w 1379646"/>
                  <a:gd name="T13" fmla="*/ 214446 h 1379648"/>
                  <a:gd name="T14" fmla="*/ 190074 w 1379646"/>
                  <a:gd name="T15" fmla="*/ 689825 h 1379648"/>
                  <a:gd name="T16" fmla="*/ 0 w 1379646"/>
                  <a:gd name="T17" fmla="*/ 689824 h 13796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79646"/>
                  <a:gd name="T28" fmla="*/ 0 h 1379648"/>
                  <a:gd name="T29" fmla="*/ 1379646 w 1379646"/>
                  <a:gd name="T30" fmla="*/ 1379648 h 13796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79646" h="1379648">
                    <a:moveTo>
                      <a:pt x="0" y="689824"/>
                    </a:moveTo>
                    <a:cubicBezTo>
                      <a:pt x="0" y="390829"/>
                      <a:pt x="192617" y="125873"/>
                      <a:pt x="477031" y="33641"/>
                    </a:cubicBezTo>
                    <a:cubicBezTo>
                      <a:pt x="761445" y="-58591"/>
                      <a:pt x="1072897" y="42902"/>
                      <a:pt x="1248365" y="284995"/>
                    </a:cubicBezTo>
                    <a:cubicBezTo>
                      <a:pt x="1423832" y="527088"/>
                      <a:pt x="1423364" y="854659"/>
                      <a:pt x="1247205" y="1096249"/>
                    </a:cubicBezTo>
                    <a:lnTo>
                      <a:pt x="1093624" y="984263"/>
                    </a:lnTo>
                    <a:cubicBezTo>
                      <a:pt x="1221244" y="809241"/>
                      <a:pt x="1221584" y="571928"/>
                      <a:pt x="1094465" y="396542"/>
                    </a:cubicBezTo>
                    <a:cubicBezTo>
                      <a:pt x="967346" y="221155"/>
                      <a:pt x="741711" y="147627"/>
                      <a:pt x="535664" y="214446"/>
                    </a:cubicBezTo>
                    <a:cubicBezTo>
                      <a:pt x="329618" y="281264"/>
                      <a:pt x="190074" y="473215"/>
                      <a:pt x="190074" y="689825"/>
                    </a:cubicBezTo>
                    <a:lnTo>
                      <a:pt x="0" y="689824"/>
                    </a:lnTo>
                    <a:close/>
                  </a:path>
                </a:pathLst>
              </a:custGeom>
              <a:solidFill>
                <a:srgbClr val="E60000">
                  <a:alpha val="7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14"/>
            <p:cNvGrpSpPr/>
            <p:nvPr/>
          </p:nvGrpSpPr>
          <p:grpSpPr bwMode="auto">
            <a:xfrm>
              <a:off x="7714435" y="2067694"/>
              <a:ext cx="1243260" cy="1243260"/>
              <a:chOff x="0" y="0"/>
              <a:chExt cx="1471729" cy="1471729"/>
            </a:xfrm>
            <a:solidFill>
              <a:schemeClr val="bg1"/>
            </a:solidFill>
          </p:grpSpPr>
          <p:sp>
            <p:nvSpPr>
              <p:cNvPr id="19" name="同心圆 26"/>
              <p:cNvSpPr/>
              <p:nvPr/>
            </p:nvSpPr>
            <p:spPr bwMode="auto">
              <a:xfrm>
                <a:off x="0" y="0"/>
                <a:ext cx="1471729" cy="1471729"/>
              </a:xfrm>
              <a:custGeom>
                <a:avLst/>
                <a:gdLst>
                  <a:gd name="T0" fmla="*/ 0 w 1471729"/>
                  <a:gd name="T1" fmla="*/ 735865 h 1471729"/>
                  <a:gd name="T2" fmla="*/ 735865 w 1471729"/>
                  <a:gd name="T3" fmla="*/ 0 h 1471729"/>
                  <a:gd name="T4" fmla="*/ 1471730 w 1471729"/>
                  <a:gd name="T5" fmla="*/ 735865 h 1471729"/>
                  <a:gd name="T6" fmla="*/ 735865 w 1471729"/>
                  <a:gd name="T7" fmla="*/ 1471730 h 1471729"/>
                  <a:gd name="T8" fmla="*/ 0 w 1471729"/>
                  <a:gd name="T9" fmla="*/ 735865 h 1471729"/>
                  <a:gd name="T10" fmla="*/ 0 w 1471729"/>
                  <a:gd name="T11" fmla="*/ 735865 h 1471729"/>
                  <a:gd name="T12" fmla="*/ 735865 w 1471729"/>
                  <a:gd name="T13" fmla="*/ 1471730 h 1471729"/>
                  <a:gd name="T14" fmla="*/ 1471730 w 1471729"/>
                  <a:gd name="T15" fmla="*/ 735865 h 1471729"/>
                  <a:gd name="T16" fmla="*/ 735865 w 1471729"/>
                  <a:gd name="T17" fmla="*/ 0 h 1471729"/>
                  <a:gd name="T18" fmla="*/ 0 w 1471729"/>
                  <a:gd name="T19" fmla="*/ 735865 h 14717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71729"/>
                  <a:gd name="T31" fmla="*/ 0 h 1471729"/>
                  <a:gd name="T32" fmla="*/ 1471729 w 1471729"/>
                  <a:gd name="T33" fmla="*/ 1471729 h 14717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71729" h="1471729">
                    <a:moveTo>
                      <a:pt x="0" y="735865"/>
                    </a:moveTo>
                    <a:cubicBezTo>
                      <a:pt x="0" y="329458"/>
                      <a:pt x="329458" y="0"/>
                      <a:pt x="735865" y="0"/>
                    </a:cubicBezTo>
                    <a:cubicBezTo>
                      <a:pt x="1142272" y="0"/>
                      <a:pt x="1471730" y="329458"/>
                      <a:pt x="1471730" y="735865"/>
                    </a:cubicBezTo>
                    <a:cubicBezTo>
                      <a:pt x="1471730" y="1142272"/>
                      <a:pt x="1142272" y="1471730"/>
                      <a:pt x="735865" y="1471730"/>
                    </a:cubicBezTo>
                    <a:cubicBezTo>
                      <a:pt x="329458" y="1471730"/>
                      <a:pt x="0" y="1142272"/>
                      <a:pt x="0" y="735865"/>
                    </a:cubicBezTo>
                    <a:close/>
                    <a:moveTo>
                      <a:pt x="0" y="735865"/>
                    </a:moveTo>
                    <a:cubicBezTo>
                      <a:pt x="0" y="1142272"/>
                      <a:pt x="329458" y="1471730"/>
                      <a:pt x="735865" y="1471730"/>
                    </a:cubicBezTo>
                    <a:cubicBezTo>
                      <a:pt x="1142272" y="1471730"/>
                      <a:pt x="1471730" y="1142272"/>
                      <a:pt x="1471730" y="735865"/>
                    </a:cubicBezTo>
                    <a:cubicBezTo>
                      <a:pt x="1471730" y="329458"/>
                      <a:pt x="1142272" y="0"/>
                      <a:pt x="735865" y="0"/>
                    </a:cubicBezTo>
                    <a:cubicBezTo>
                      <a:pt x="329458" y="0"/>
                      <a:pt x="0" y="329458"/>
                      <a:pt x="0" y="735865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  <a:rou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空心弧 27"/>
              <p:cNvSpPr/>
              <p:nvPr/>
            </p:nvSpPr>
            <p:spPr bwMode="auto">
              <a:xfrm rot="5400000">
                <a:off x="46043" y="46041"/>
                <a:ext cx="1379646" cy="1379649"/>
              </a:xfrm>
              <a:custGeom>
                <a:avLst/>
                <a:gdLst>
                  <a:gd name="T0" fmla="*/ 0 w 1379646"/>
                  <a:gd name="T1" fmla="*/ 689824 h 1379648"/>
                  <a:gd name="T2" fmla="*/ 477031 w 1379646"/>
                  <a:gd name="T3" fmla="*/ 33641 h 1379648"/>
                  <a:gd name="T4" fmla="*/ 1248365 w 1379646"/>
                  <a:gd name="T5" fmla="*/ 284995 h 1379648"/>
                  <a:gd name="T6" fmla="*/ 1247205 w 1379646"/>
                  <a:gd name="T7" fmla="*/ 1096249 h 1379648"/>
                  <a:gd name="T8" fmla="*/ 1093624 w 1379646"/>
                  <a:gd name="T9" fmla="*/ 984263 h 1379648"/>
                  <a:gd name="T10" fmla="*/ 1094465 w 1379646"/>
                  <a:gd name="T11" fmla="*/ 396542 h 1379648"/>
                  <a:gd name="T12" fmla="*/ 535664 w 1379646"/>
                  <a:gd name="T13" fmla="*/ 214446 h 1379648"/>
                  <a:gd name="T14" fmla="*/ 190074 w 1379646"/>
                  <a:gd name="T15" fmla="*/ 689825 h 1379648"/>
                  <a:gd name="T16" fmla="*/ 0 w 1379646"/>
                  <a:gd name="T17" fmla="*/ 689824 h 13796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79646"/>
                  <a:gd name="T28" fmla="*/ 0 h 1379648"/>
                  <a:gd name="T29" fmla="*/ 1379646 w 1379646"/>
                  <a:gd name="T30" fmla="*/ 1379648 h 13796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79646" h="1379648">
                    <a:moveTo>
                      <a:pt x="0" y="689824"/>
                    </a:moveTo>
                    <a:cubicBezTo>
                      <a:pt x="0" y="390829"/>
                      <a:pt x="192617" y="125873"/>
                      <a:pt x="477031" y="33641"/>
                    </a:cubicBezTo>
                    <a:cubicBezTo>
                      <a:pt x="761445" y="-58591"/>
                      <a:pt x="1072897" y="42902"/>
                      <a:pt x="1248365" y="284995"/>
                    </a:cubicBezTo>
                    <a:cubicBezTo>
                      <a:pt x="1423832" y="527088"/>
                      <a:pt x="1423364" y="854659"/>
                      <a:pt x="1247205" y="1096249"/>
                    </a:cubicBezTo>
                    <a:lnTo>
                      <a:pt x="1093624" y="984263"/>
                    </a:lnTo>
                    <a:cubicBezTo>
                      <a:pt x="1221244" y="809241"/>
                      <a:pt x="1221584" y="571928"/>
                      <a:pt x="1094465" y="396542"/>
                    </a:cubicBezTo>
                    <a:cubicBezTo>
                      <a:pt x="967346" y="221155"/>
                      <a:pt x="741711" y="147627"/>
                      <a:pt x="535664" y="214446"/>
                    </a:cubicBezTo>
                    <a:cubicBezTo>
                      <a:pt x="329618" y="281264"/>
                      <a:pt x="190074" y="473215"/>
                      <a:pt x="190074" y="689825"/>
                    </a:cubicBezTo>
                    <a:lnTo>
                      <a:pt x="0" y="689824"/>
                    </a:lnTo>
                    <a:close/>
                  </a:path>
                </a:pathLst>
              </a:custGeom>
              <a:solidFill>
                <a:srgbClr val="E60000">
                  <a:alpha val="7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10252" name="文本框 5"/>
            <p:cNvSpPr txBox="1">
              <a:spLocks noChangeArrowheads="1"/>
            </p:cNvSpPr>
            <p:nvPr/>
          </p:nvSpPr>
          <p:spPr bwMode="auto">
            <a:xfrm>
              <a:off x="7960115" y="2366266"/>
              <a:ext cx="993775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schemeClr val="accent2"/>
                  </a:solidFill>
                </a:rPr>
                <a:t> </a:t>
              </a:r>
              <a:r>
                <a:rPr lang="en-US" altLang="zh-CN" sz="3600" b="1">
                  <a:solidFill>
                    <a:schemeClr val="bg1"/>
                  </a:solidFill>
                  <a:latin typeface="Impact" panose="020B0806030902050204" pitchFamily="34" charset="0"/>
                </a:rPr>
                <a:t>4</a:t>
              </a:r>
              <a:endParaRPr lang="zh-CN" altLang="en-US" sz="3600" b="1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grpSp>
          <p:nvGrpSpPr>
            <p:cNvPr id="6" name="Group 14"/>
            <p:cNvGrpSpPr/>
            <p:nvPr/>
          </p:nvGrpSpPr>
          <p:grpSpPr bwMode="auto">
            <a:xfrm>
              <a:off x="2411760" y="2067694"/>
              <a:ext cx="1243260" cy="1243260"/>
              <a:chOff x="0" y="0"/>
              <a:chExt cx="1471729" cy="1471729"/>
            </a:xfrm>
            <a:solidFill>
              <a:schemeClr val="bg1"/>
            </a:solidFill>
          </p:grpSpPr>
          <p:sp>
            <p:nvSpPr>
              <p:cNvPr id="17" name="同心圆 26"/>
              <p:cNvSpPr/>
              <p:nvPr/>
            </p:nvSpPr>
            <p:spPr bwMode="auto">
              <a:xfrm>
                <a:off x="0" y="0"/>
                <a:ext cx="1471729" cy="1471729"/>
              </a:xfrm>
              <a:custGeom>
                <a:avLst/>
                <a:gdLst>
                  <a:gd name="T0" fmla="*/ 0 w 1471729"/>
                  <a:gd name="T1" fmla="*/ 735865 h 1471729"/>
                  <a:gd name="T2" fmla="*/ 735865 w 1471729"/>
                  <a:gd name="T3" fmla="*/ 0 h 1471729"/>
                  <a:gd name="T4" fmla="*/ 1471730 w 1471729"/>
                  <a:gd name="T5" fmla="*/ 735865 h 1471729"/>
                  <a:gd name="T6" fmla="*/ 735865 w 1471729"/>
                  <a:gd name="T7" fmla="*/ 1471730 h 1471729"/>
                  <a:gd name="T8" fmla="*/ 0 w 1471729"/>
                  <a:gd name="T9" fmla="*/ 735865 h 1471729"/>
                  <a:gd name="T10" fmla="*/ 0 w 1471729"/>
                  <a:gd name="T11" fmla="*/ 735865 h 1471729"/>
                  <a:gd name="T12" fmla="*/ 735865 w 1471729"/>
                  <a:gd name="T13" fmla="*/ 1471730 h 1471729"/>
                  <a:gd name="T14" fmla="*/ 1471730 w 1471729"/>
                  <a:gd name="T15" fmla="*/ 735865 h 1471729"/>
                  <a:gd name="T16" fmla="*/ 735865 w 1471729"/>
                  <a:gd name="T17" fmla="*/ 0 h 1471729"/>
                  <a:gd name="T18" fmla="*/ 0 w 1471729"/>
                  <a:gd name="T19" fmla="*/ 735865 h 14717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71729"/>
                  <a:gd name="T31" fmla="*/ 0 h 1471729"/>
                  <a:gd name="T32" fmla="*/ 1471729 w 1471729"/>
                  <a:gd name="T33" fmla="*/ 1471729 h 14717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71729" h="1471729">
                    <a:moveTo>
                      <a:pt x="0" y="735865"/>
                    </a:moveTo>
                    <a:cubicBezTo>
                      <a:pt x="0" y="329458"/>
                      <a:pt x="329458" y="0"/>
                      <a:pt x="735865" y="0"/>
                    </a:cubicBezTo>
                    <a:cubicBezTo>
                      <a:pt x="1142272" y="0"/>
                      <a:pt x="1471730" y="329458"/>
                      <a:pt x="1471730" y="735865"/>
                    </a:cubicBezTo>
                    <a:cubicBezTo>
                      <a:pt x="1471730" y="1142272"/>
                      <a:pt x="1142272" y="1471730"/>
                      <a:pt x="735865" y="1471730"/>
                    </a:cubicBezTo>
                    <a:cubicBezTo>
                      <a:pt x="329458" y="1471730"/>
                      <a:pt x="0" y="1142272"/>
                      <a:pt x="0" y="735865"/>
                    </a:cubicBezTo>
                    <a:close/>
                    <a:moveTo>
                      <a:pt x="0" y="735865"/>
                    </a:moveTo>
                    <a:cubicBezTo>
                      <a:pt x="0" y="1142272"/>
                      <a:pt x="329458" y="1471730"/>
                      <a:pt x="735865" y="1471730"/>
                    </a:cubicBezTo>
                    <a:cubicBezTo>
                      <a:pt x="1142272" y="1471730"/>
                      <a:pt x="1471730" y="1142272"/>
                      <a:pt x="1471730" y="735865"/>
                    </a:cubicBezTo>
                    <a:cubicBezTo>
                      <a:pt x="1471730" y="329458"/>
                      <a:pt x="1142272" y="0"/>
                      <a:pt x="735865" y="0"/>
                    </a:cubicBezTo>
                    <a:cubicBezTo>
                      <a:pt x="329458" y="0"/>
                      <a:pt x="0" y="329458"/>
                      <a:pt x="0" y="735865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  <a:rou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8" name="空心弧 27"/>
              <p:cNvSpPr/>
              <p:nvPr/>
            </p:nvSpPr>
            <p:spPr bwMode="auto">
              <a:xfrm rot="15734612">
                <a:off x="46043" y="46041"/>
                <a:ext cx="1379646" cy="1379649"/>
              </a:xfrm>
              <a:custGeom>
                <a:avLst/>
                <a:gdLst>
                  <a:gd name="T0" fmla="*/ 0 w 1379646"/>
                  <a:gd name="T1" fmla="*/ 689824 h 1379648"/>
                  <a:gd name="T2" fmla="*/ 477031 w 1379646"/>
                  <a:gd name="T3" fmla="*/ 33641 h 1379648"/>
                  <a:gd name="T4" fmla="*/ 1248365 w 1379646"/>
                  <a:gd name="T5" fmla="*/ 284995 h 1379648"/>
                  <a:gd name="T6" fmla="*/ 1247205 w 1379646"/>
                  <a:gd name="T7" fmla="*/ 1096249 h 1379648"/>
                  <a:gd name="T8" fmla="*/ 1093624 w 1379646"/>
                  <a:gd name="T9" fmla="*/ 984263 h 1379648"/>
                  <a:gd name="T10" fmla="*/ 1094465 w 1379646"/>
                  <a:gd name="T11" fmla="*/ 396542 h 1379648"/>
                  <a:gd name="T12" fmla="*/ 535664 w 1379646"/>
                  <a:gd name="T13" fmla="*/ 214446 h 1379648"/>
                  <a:gd name="T14" fmla="*/ 190074 w 1379646"/>
                  <a:gd name="T15" fmla="*/ 689825 h 1379648"/>
                  <a:gd name="T16" fmla="*/ 0 w 1379646"/>
                  <a:gd name="T17" fmla="*/ 689824 h 13796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79646"/>
                  <a:gd name="T28" fmla="*/ 0 h 1379648"/>
                  <a:gd name="T29" fmla="*/ 1379646 w 1379646"/>
                  <a:gd name="T30" fmla="*/ 1379648 h 13796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79646" h="1379648">
                    <a:moveTo>
                      <a:pt x="0" y="689824"/>
                    </a:moveTo>
                    <a:cubicBezTo>
                      <a:pt x="0" y="390829"/>
                      <a:pt x="192617" y="125873"/>
                      <a:pt x="477031" y="33641"/>
                    </a:cubicBezTo>
                    <a:cubicBezTo>
                      <a:pt x="761445" y="-58591"/>
                      <a:pt x="1072897" y="42902"/>
                      <a:pt x="1248365" y="284995"/>
                    </a:cubicBezTo>
                    <a:cubicBezTo>
                      <a:pt x="1423832" y="527088"/>
                      <a:pt x="1423364" y="854659"/>
                      <a:pt x="1247205" y="1096249"/>
                    </a:cubicBezTo>
                    <a:lnTo>
                      <a:pt x="1093624" y="984263"/>
                    </a:lnTo>
                    <a:cubicBezTo>
                      <a:pt x="1221244" y="809241"/>
                      <a:pt x="1221584" y="571928"/>
                      <a:pt x="1094465" y="396542"/>
                    </a:cubicBezTo>
                    <a:cubicBezTo>
                      <a:pt x="967346" y="221155"/>
                      <a:pt x="741711" y="147627"/>
                      <a:pt x="535664" y="214446"/>
                    </a:cubicBezTo>
                    <a:cubicBezTo>
                      <a:pt x="329618" y="281264"/>
                      <a:pt x="190074" y="473215"/>
                      <a:pt x="190074" y="689825"/>
                    </a:cubicBezTo>
                    <a:lnTo>
                      <a:pt x="0" y="689824"/>
                    </a:lnTo>
                    <a:close/>
                  </a:path>
                </a:pathLst>
              </a:custGeom>
              <a:solidFill>
                <a:srgbClr val="E60000">
                  <a:alpha val="7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10254" name="文本框 5"/>
            <p:cNvSpPr txBox="1">
              <a:spLocks noChangeArrowheads="1"/>
            </p:cNvSpPr>
            <p:nvPr/>
          </p:nvSpPr>
          <p:spPr bwMode="auto">
            <a:xfrm>
              <a:off x="2536745" y="2352299"/>
              <a:ext cx="993775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schemeClr val="accent2"/>
                  </a:solidFill>
                </a:rPr>
                <a:t>  </a:t>
              </a:r>
              <a:r>
                <a:rPr lang="en-US" altLang="zh-CN" sz="3600" b="1">
                  <a:solidFill>
                    <a:schemeClr val="bg1"/>
                  </a:solidFill>
                  <a:latin typeface="Impact" panose="020B0806030902050204" pitchFamily="34" charset="0"/>
                </a:rPr>
                <a:t>2</a:t>
              </a:r>
              <a:endParaRPr lang="zh-CN" altLang="en-US" sz="3600" b="1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grpSp>
          <p:nvGrpSpPr>
            <p:cNvPr id="8" name="Group 14"/>
            <p:cNvGrpSpPr/>
            <p:nvPr/>
          </p:nvGrpSpPr>
          <p:grpSpPr bwMode="auto">
            <a:xfrm>
              <a:off x="5063098" y="2067694"/>
              <a:ext cx="1243259" cy="1243259"/>
              <a:chOff x="0" y="0"/>
              <a:chExt cx="1471729" cy="1471729"/>
            </a:xfrm>
            <a:solidFill>
              <a:schemeClr val="bg1"/>
            </a:solidFill>
          </p:grpSpPr>
          <p:sp>
            <p:nvSpPr>
              <p:cNvPr id="15" name="同心圆 26"/>
              <p:cNvSpPr/>
              <p:nvPr/>
            </p:nvSpPr>
            <p:spPr bwMode="auto">
              <a:xfrm>
                <a:off x="0" y="0"/>
                <a:ext cx="1471729" cy="1471729"/>
              </a:xfrm>
              <a:custGeom>
                <a:avLst/>
                <a:gdLst>
                  <a:gd name="T0" fmla="*/ 0 w 1471729"/>
                  <a:gd name="T1" fmla="*/ 735865 h 1471729"/>
                  <a:gd name="T2" fmla="*/ 735865 w 1471729"/>
                  <a:gd name="T3" fmla="*/ 0 h 1471729"/>
                  <a:gd name="T4" fmla="*/ 1471730 w 1471729"/>
                  <a:gd name="T5" fmla="*/ 735865 h 1471729"/>
                  <a:gd name="T6" fmla="*/ 735865 w 1471729"/>
                  <a:gd name="T7" fmla="*/ 1471730 h 1471729"/>
                  <a:gd name="T8" fmla="*/ 0 w 1471729"/>
                  <a:gd name="T9" fmla="*/ 735865 h 1471729"/>
                  <a:gd name="T10" fmla="*/ 0 w 1471729"/>
                  <a:gd name="T11" fmla="*/ 735865 h 1471729"/>
                  <a:gd name="T12" fmla="*/ 735865 w 1471729"/>
                  <a:gd name="T13" fmla="*/ 1471730 h 1471729"/>
                  <a:gd name="T14" fmla="*/ 1471730 w 1471729"/>
                  <a:gd name="T15" fmla="*/ 735865 h 1471729"/>
                  <a:gd name="T16" fmla="*/ 735865 w 1471729"/>
                  <a:gd name="T17" fmla="*/ 0 h 1471729"/>
                  <a:gd name="T18" fmla="*/ 0 w 1471729"/>
                  <a:gd name="T19" fmla="*/ 735865 h 147172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471729"/>
                  <a:gd name="T31" fmla="*/ 0 h 1471729"/>
                  <a:gd name="T32" fmla="*/ 1471729 w 1471729"/>
                  <a:gd name="T33" fmla="*/ 1471729 h 1471729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471729" h="1471729">
                    <a:moveTo>
                      <a:pt x="0" y="735865"/>
                    </a:moveTo>
                    <a:cubicBezTo>
                      <a:pt x="0" y="329458"/>
                      <a:pt x="329458" y="0"/>
                      <a:pt x="735865" y="0"/>
                    </a:cubicBezTo>
                    <a:cubicBezTo>
                      <a:pt x="1142272" y="0"/>
                      <a:pt x="1471730" y="329458"/>
                      <a:pt x="1471730" y="735865"/>
                    </a:cubicBezTo>
                    <a:cubicBezTo>
                      <a:pt x="1471730" y="1142272"/>
                      <a:pt x="1142272" y="1471730"/>
                      <a:pt x="735865" y="1471730"/>
                    </a:cubicBezTo>
                    <a:cubicBezTo>
                      <a:pt x="329458" y="1471730"/>
                      <a:pt x="0" y="1142272"/>
                      <a:pt x="0" y="735865"/>
                    </a:cubicBezTo>
                    <a:close/>
                    <a:moveTo>
                      <a:pt x="0" y="735865"/>
                    </a:moveTo>
                    <a:cubicBezTo>
                      <a:pt x="0" y="1142272"/>
                      <a:pt x="329458" y="1471730"/>
                      <a:pt x="735865" y="1471730"/>
                    </a:cubicBezTo>
                    <a:cubicBezTo>
                      <a:pt x="1142272" y="1471730"/>
                      <a:pt x="1471730" y="1142272"/>
                      <a:pt x="1471730" y="735865"/>
                    </a:cubicBezTo>
                    <a:cubicBezTo>
                      <a:pt x="1471730" y="329458"/>
                      <a:pt x="1142272" y="0"/>
                      <a:pt x="735865" y="0"/>
                    </a:cubicBezTo>
                    <a:cubicBezTo>
                      <a:pt x="329458" y="0"/>
                      <a:pt x="0" y="329458"/>
                      <a:pt x="0" y="735865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  <a:round/>
              </a:ln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6" name="空心弧 27"/>
              <p:cNvSpPr/>
              <p:nvPr/>
            </p:nvSpPr>
            <p:spPr bwMode="auto">
              <a:xfrm rot="18389206">
                <a:off x="46041" y="46041"/>
                <a:ext cx="1379646" cy="1379648"/>
              </a:xfrm>
              <a:custGeom>
                <a:avLst/>
                <a:gdLst>
                  <a:gd name="T0" fmla="*/ 0 w 1379646"/>
                  <a:gd name="T1" fmla="*/ 689824 h 1379648"/>
                  <a:gd name="T2" fmla="*/ 477031 w 1379646"/>
                  <a:gd name="T3" fmla="*/ 33641 h 1379648"/>
                  <a:gd name="T4" fmla="*/ 1248365 w 1379646"/>
                  <a:gd name="T5" fmla="*/ 284995 h 1379648"/>
                  <a:gd name="T6" fmla="*/ 1247205 w 1379646"/>
                  <a:gd name="T7" fmla="*/ 1096249 h 1379648"/>
                  <a:gd name="T8" fmla="*/ 1093624 w 1379646"/>
                  <a:gd name="T9" fmla="*/ 984263 h 1379648"/>
                  <a:gd name="T10" fmla="*/ 1094465 w 1379646"/>
                  <a:gd name="T11" fmla="*/ 396542 h 1379648"/>
                  <a:gd name="T12" fmla="*/ 535664 w 1379646"/>
                  <a:gd name="T13" fmla="*/ 214446 h 1379648"/>
                  <a:gd name="T14" fmla="*/ 190074 w 1379646"/>
                  <a:gd name="T15" fmla="*/ 689825 h 1379648"/>
                  <a:gd name="T16" fmla="*/ 0 w 1379646"/>
                  <a:gd name="T17" fmla="*/ 689824 h 13796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79646"/>
                  <a:gd name="T28" fmla="*/ 0 h 1379648"/>
                  <a:gd name="T29" fmla="*/ 1379646 w 1379646"/>
                  <a:gd name="T30" fmla="*/ 1379648 h 13796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79646" h="1379648">
                    <a:moveTo>
                      <a:pt x="0" y="689824"/>
                    </a:moveTo>
                    <a:cubicBezTo>
                      <a:pt x="0" y="390829"/>
                      <a:pt x="192617" y="125873"/>
                      <a:pt x="477031" y="33641"/>
                    </a:cubicBezTo>
                    <a:cubicBezTo>
                      <a:pt x="761445" y="-58591"/>
                      <a:pt x="1072897" y="42902"/>
                      <a:pt x="1248365" y="284995"/>
                    </a:cubicBezTo>
                    <a:cubicBezTo>
                      <a:pt x="1423832" y="527088"/>
                      <a:pt x="1423364" y="854659"/>
                      <a:pt x="1247205" y="1096249"/>
                    </a:cubicBezTo>
                    <a:lnTo>
                      <a:pt x="1093624" y="984263"/>
                    </a:lnTo>
                    <a:cubicBezTo>
                      <a:pt x="1221244" y="809241"/>
                      <a:pt x="1221584" y="571928"/>
                      <a:pt x="1094465" y="396542"/>
                    </a:cubicBezTo>
                    <a:cubicBezTo>
                      <a:pt x="967346" y="221155"/>
                      <a:pt x="741711" y="147627"/>
                      <a:pt x="535664" y="214446"/>
                    </a:cubicBezTo>
                    <a:cubicBezTo>
                      <a:pt x="329618" y="281264"/>
                      <a:pt x="190074" y="473215"/>
                      <a:pt x="190074" y="689825"/>
                    </a:cubicBezTo>
                    <a:lnTo>
                      <a:pt x="0" y="689824"/>
                    </a:lnTo>
                    <a:close/>
                  </a:path>
                </a:pathLst>
              </a:custGeom>
              <a:solidFill>
                <a:srgbClr val="E60000">
                  <a:alpha val="7000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sp>
          <p:nvSpPr>
            <p:cNvPr id="10256" name="文本框 5"/>
            <p:cNvSpPr txBox="1">
              <a:spLocks noChangeArrowheads="1"/>
            </p:cNvSpPr>
            <p:nvPr/>
          </p:nvSpPr>
          <p:spPr bwMode="auto">
            <a:xfrm>
              <a:off x="5203610" y="2386547"/>
              <a:ext cx="993775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schemeClr val="accent2"/>
                  </a:solidFill>
                </a:rPr>
                <a:t>  </a:t>
              </a:r>
              <a:r>
                <a:rPr lang="en-US" altLang="zh-CN" sz="3600" b="1">
                  <a:solidFill>
                    <a:schemeClr val="bg1"/>
                  </a:solidFill>
                  <a:latin typeface="Impact" panose="020B0806030902050204" pitchFamily="34" charset="0"/>
                </a:rPr>
                <a:t>3</a:t>
              </a:r>
              <a:endParaRPr lang="zh-CN" altLang="en-US" sz="3600" b="1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257" name="文本框 5"/>
            <p:cNvSpPr txBox="1">
              <a:spLocks noChangeArrowheads="1"/>
            </p:cNvSpPr>
            <p:nvPr/>
          </p:nvSpPr>
          <p:spPr bwMode="auto">
            <a:xfrm>
              <a:off x="-130121" y="2315724"/>
              <a:ext cx="993775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fontAlgn="base"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600">
                  <a:solidFill>
                    <a:schemeClr val="accent2"/>
                  </a:solidFill>
                </a:rPr>
                <a:t>  </a:t>
              </a:r>
              <a:r>
                <a:rPr lang="en-US" altLang="zh-CN" sz="3600" b="1">
                  <a:solidFill>
                    <a:schemeClr val="bg1"/>
                  </a:solidFill>
                  <a:latin typeface="Impact" panose="020B0806030902050204" pitchFamily="34" charset="0"/>
                </a:rPr>
                <a:t>1</a:t>
              </a:r>
              <a:endParaRPr lang="zh-CN" altLang="en-US" sz="3600" b="1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258" name="文本框 17"/>
            <p:cNvSpPr txBox="1">
              <a:spLocks noChangeArrowheads="1"/>
            </p:cNvSpPr>
            <p:nvPr/>
          </p:nvSpPr>
          <p:spPr bwMode="auto">
            <a:xfrm>
              <a:off x="-242643" y="3648541"/>
              <a:ext cx="1529295" cy="353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59" name="文本框 18"/>
            <p:cNvSpPr txBox="1">
              <a:spLocks noChangeArrowheads="1"/>
            </p:cNvSpPr>
            <p:nvPr/>
          </p:nvSpPr>
          <p:spPr bwMode="auto">
            <a:xfrm>
              <a:off x="2460368" y="3648541"/>
              <a:ext cx="1134946" cy="353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60" name="文本框 19"/>
            <p:cNvSpPr txBox="1">
              <a:spLocks noChangeArrowheads="1"/>
            </p:cNvSpPr>
            <p:nvPr/>
          </p:nvSpPr>
          <p:spPr bwMode="auto">
            <a:xfrm>
              <a:off x="5171411" y="3653467"/>
              <a:ext cx="1134946" cy="353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61" name="文本框 20"/>
            <p:cNvSpPr txBox="1">
              <a:spLocks noChangeArrowheads="1"/>
            </p:cNvSpPr>
            <p:nvPr/>
          </p:nvSpPr>
          <p:spPr bwMode="auto">
            <a:xfrm>
              <a:off x="7853180" y="3648541"/>
              <a:ext cx="1134946" cy="353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243" name="矩形 22"/>
          <p:cNvSpPr>
            <a:spLocks noChangeArrowheads="1"/>
          </p:cNvSpPr>
          <p:nvPr/>
        </p:nvSpPr>
        <p:spPr bwMode="auto">
          <a:xfrm>
            <a:off x="479425" y="3148013"/>
            <a:ext cx="14287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sp>
        <p:nvSpPr>
          <p:cNvPr id="10244" name="矩形 23"/>
          <p:cNvSpPr>
            <a:spLocks noChangeArrowheads="1"/>
          </p:cNvSpPr>
          <p:nvPr/>
        </p:nvSpPr>
        <p:spPr bwMode="auto">
          <a:xfrm>
            <a:off x="7391400" y="3148013"/>
            <a:ext cx="14287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sp>
        <p:nvSpPr>
          <p:cNvPr id="10245" name="矩形 24"/>
          <p:cNvSpPr>
            <a:spLocks noChangeArrowheads="1"/>
          </p:cNvSpPr>
          <p:nvPr/>
        </p:nvSpPr>
        <p:spPr bwMode="auto">
          <a:xfrm>
            <a:off x="5087938" y="3148013"/>
            <a:ext cx="14287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sp>
        <p:nvSpPr>
          <p:cNvPr id="10246" name="矩形 25"/>
          <p:cNvSpPr>
            <a:spLocks noChangeArrowheads="1"/>
          </p:cNvSpPr>
          <p:nvPr/>
        </p:nvSpPr>
        <p:spPr bwMode="auto">
          <a:xfrm>
            <a:off x="2855913" y="3148013"/>
            <a:ext cx="142875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en-US" altLang="zh-CN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  <a:p>
            <a:pPr eaLnBrk="1" hangingPunct="1">
              <a:lnSpc>
                <a:spcPts val="1900"/>
              </a:lnSpc>
              <a:buFont typeface="Wingdings" panose="05000000000000000000" pitchFamily="2" charset="2"/>
              <a:buChar char="n"/>
            </a:pPr>
            <a:r>
              <a:rPr lang="zh-CN" altLang="en-US" sz="11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兰亭细黑_GBK"/>
              </a:rPr>
              <a:t>单击此处添加文本</a:t>
            </a:r>
            <a:endParaRPr lang="zh-CN" altLang="en-US" sz="11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兰亭细黑_GBK"/>
            </a:endParaRPr>
          </a:p>
        </p:txBody>
      </p:sp>
      <p:grpSp>
        <p:nvGrpSpPr>
          <p:cNvPr id="10247" name="组合 26"/>
          <p:cNvGrpSpPr/>
          <p:nvPr/>
        </p:nvGrpSpPr>
        <p:grpSpPr bwMode="auto">
          <a:xfrm>
            <a:off x="250825" y="0"/>
            <a:ext cx="2419350" cy="700088"/>
            <a:chOff x="251520" y="0"/>
            <a:chExt cx="2418993" cy="699542"/>
          </a:xfrm>
        </p:grpSpPr>
        <p:sp>
          <p:nvSpPr>
            <p:cNvPr id="28" name="五边形 27"/>
            <p:cNvSpPr/>
            <p:nvPr/>
          </p:nvSpPr>
          <p:spPr>
            <a:xfrm rot="5400000">
              <a:off x="149362" y="102158"/>
              <a:ext cx="699542" cy="495227"/>
            </a:xfrm>
            <a:prstGeom prst="homePlate">
              <a:avLst/>
            </a:prstGeom>
            <a:solidFill>
              <a:srgbClr val="E6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10249" name="TextBox 129"/>
            <p:cNvSpPr txBox="1">
              <a:spLocks noChangeArrowheads="1"/>
            </p:cNvSpPr>
            <p:nvPr/>
          </p:nvSpPr>
          <p:spPr bwMode="auto">
            <a:xfrm>
              <a:off x="753148" y="98163"/>
              <a:ext cx="19173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单击添加您的标题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3767</Words>
  <Application>WPS 演示</Application>
  <PresentationFormat>全屏显示(16:9)</PresentationFormat>
  <Paragraphs>405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Calibri</vt:lpstr>
      <vt:lpstr>微软雅黑</vt:lpstr>
      <vt:lpstr>Roboto Th</vt:lpstr>
      <vt:lpstr>Segoe Print</vt:lpstr>
      <vt:lpstr>华康海报体W12(P)</vt:lpstr>
      <vt:lpstr>方正兰亭细黑_GBK</vt:lpstr>
      <vt:lpstr>黑体</vt:lpstr>
      <vt:lpstr>Impact</vt:lpstr>
      <vt:lpstr>Arial Unicode MS</vt:lpstr>
      <vt:lpstr>Meiryo</vt:lpstr>
      <vt:lpstr>Yu Gothic UI</vt:lpstr>
      <vt:lpstr>Arial Narrow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Years later</cp:lastModifiedBy>
  <cp:revision>34</cp:revision>
  <dcterms:created xsi:type="dcterms:W3CDTF">2015-08-06T02:11:00Z</dcterms:created>
  <dcterms:modified xsi:type="dcterms:W3CDTF">2024-06-06T13:42:52Z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6B208BCEB2D94B259AD9C61A69E710B3_13</vt:lpwstr>
  </property>
  <property fmtid="{D5CDD505-2E9C-101B-9397-08002B2CF9AE}" pid="3" name="KSOProductBuildVer">
    <vt:lpwstr>2052-12.1.0.16417</vt:lpwstr>
  </property>
</Properties>
</file>