
<file path=[Content_Types].xml><?xml version="1.0" encoding="utf-8"?>
<Types xmlns="http://schemas.openxmlformats.org/package/2006/content-types">
  <Default Extension="jpeg" ContentType="image/jpeg"/>
  <Default Extension="JPG" ContentType="image/.jp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8" r:id="rId5"/>
    <p:sldId id="257" r:id="rId6"/>
    <p:sldId id="259" r:id="rId7"/>
    <p:sldId id="260" r:id="rId8"/>
    <p:sldId id="261" r:id="rId9"/>
    <p:sldId id="262" r:id="rId10"/>
    <p:sldId id="276" r:id="rId11"/>
    <p:sldId id="263" r:id="rId12"/>
    <p:sldId id="264" r:id="rId13"/>
    <p:sldId id="265" r:id="rId14"/>
    <p:sldId id="266" r:id="rId15"/>
    <p:sldId id="277" r:id="rId16"/>
    <p:sldId id="267" r:id="rId17"/>
    <p:sldId id="268" r:id="rId18"/>
    <p:sldId id="269" r:id="rId19"/>
    <p:sldId id="270" r:id="rId20"/>
    <p:sldId id="278" r:id="rId21"/>
    <p:sldId id="271" r:id="rId22"/>
    <p:sldId id="272" r:id="rId23"/>
    <p:sldId id="273" r:id="rId24"/>
    <p:sldId id="274" r:id="rId25"/>
    <p:sldId id="275" r:id="rId26"/>
    <p:sldId id="279" r:id="rId27"/>
    <p:sldId id="293" r:id="rId28"/>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0302"/>
    <a:srgbClr val="910604"/>
    <a:srgbClr val="103C7E"/>
    <a:srgbClr val="AE0708"/>
    <a:srgbClr val="0F3C83"/>
    <a:srgbClr val="1D4581"/>
    <a:srgbClr val="2962B7"/>
    <a:srgbClr val="CDDAED"/>
    <a:srgbClr val="E1DD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922" autoAdjust="0"/>
  </p:normalViewPr>
  <p:slideViewPr>
    <p:cSldViewPr snapToGrid="0">
      <p:cViewPr varScale="1">
        <p:scale>
          <a:sx n="107" d="100"/>
          <a:sy n="107" d="100"/>
        </p:scale>
        <p:origin x="750"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gs" Target="tags/tag68.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54A842-4DFA-44F8-84FB-41F97AA9CD0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85B9A6-7FAD-4A2C-9D98-219530D4651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3A85B9A6-7FAD-4A2C-9D98-219530D46518}"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85B9A6-7FAD-4A2C-9D98-219530D46518}"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85B9A6-7FAD-4A2C-9D98-219530D46518}"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85B9A6-7FAD-4A2C-9D98-219530D46518}"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85B9A6-7FAD-4A2C-9D98-219530D46518}"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85B9A6-7FAD-4A2C-9D98-219530D46518}"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85B9A6-7FAD-4A2C-9D98-219530D46518}"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85B9A6-7FAD-4A2C-9D98-219530D46518}"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85B9A6-7FAD-4A2C-9D98-219530D46518}"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85B9A6-7FAD-4A2C-9D98-219530D46518}"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85B9A6-7FAD-4A2C-9D98-219530D4651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85B9A6-7FAD-4A2C-9D98-219530D46518}"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A85B9A6-7FAD-4A2C-9D98-219530D46518}"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85B9A6-7FAD-4A2C-9D98-219530D46518}"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85B9A6-7FAD-4A2C-9D98-219530D46518}"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85B9A6-7FAD-4A2C-9D98-219530D46518}"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85B9A6-7FAD-4A2C-9D98-219530D46518}"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85B9A6-7FAD-4A2C-9D98-219530D46518}"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85B9A6-7FAD-4A2C-9D98-219530D46518}"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85B9A6-7FAD-4A2C-9D98-219530D46518}"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85B9A6-7FAD-4A2C-9D98-219530D46518}"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85B9A6-7FAD-4A2C-9D98-219530D46518}"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85B9A6-7FAD-4A2C-9D98-219530D46518}"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A85B9A6-7FAD-4A2C-9D98-219530D4651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F6A26E2-6AE0-43C4-BAB0-24E27D9B80B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975F6A-5469-4036-8006-11764E62439F}"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F6A26E2-6AE0-43C4-BAB0-24E27D9B80B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975F6A-5469-4036-8006-11764E62439F}"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F6A26E2-6AE0-43C4-BAB0-24E27D9B80B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975F6A-5469-4036-8006-11764E62439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F6A26E2-6AE0-43C4-BAB0-24E27D9B80B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975F6A-5469-4036-8006-11764E62439F}"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FF6A26E2-6AE0-43C4-BAB0-24E27D9B80B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975F6A-5469-4036-8006-11764E62439F}"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FF6A26E2-6AE0-43C4-BAB0-24E27D9B80B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C975F6A-5469-4036-8006-11764E62439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FF6A26E2-6AE0-43C4-BAB0-24E27D9B80B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C975F6A-5469-4036-8006-11764E62439F}"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F6A26E2-6AE0-43C4-BAB0-24E27D9B80B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C975F6A-5469-4036-8006-11764E62439F}"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0" y="0"/>
            <a:ext cx="12192000" cy="6858000"/>
          </a:xfrm>
          <a:prstGeom prst="rect">
            <a:avLst/>
          </a:prstGeom>
          <a:solidFill>
            <a:srgbClr val="CDDAED">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6959" y="4842959"/>
            <a:ext cx="2015041" cy="2015041"/>
          </a:xfrm>
          <a:prstGeom prst="rect">
            <a:avLst/>
          </a:prstGeom>
        </p:spPr>
      </p:pic>
      <p:pic>
        <p:nvPicPr>
          <p:cNvPr id="7" name="图片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107536">
            <a:off x="-38510" y="-22467"/>
            <a:ext cx="1371382" cy="137138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F6A26E2-6AE0-43C4-BAB0-24E27D9B80B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C975F6A-5469-4036-8006-11764E62439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F6A26E2-6AE0-43C4-BAB0-24E27D9B80B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C975F6A-5469-4036-8006-11764E62439F}"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6A26E2-6AE0-43C4-BAB0-24E27D9B80B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975F6A-5469-4036-8006-11764E62439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7.png"/><Relationship Id="rId8" Type="http://schemas.microsoft.com/office/2007/relationships/media" Target="../media/media1.mp3"/><Relationship Id="rId7" Type="http://schemas.openxmlformats.org/officeDocument/2006/relationships/audio" Target="../media/media1.mp3"/><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1" Type="http://schemas.openxmlformats.org/officeDocument/2006/relationships/notesSlide" Target="../notesSlides/notesSlide1.xml"/><Relationship Id="rId10"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7.xml"/><Relationship Id="rId2" Type="http://schemas.openxmlformats.org/officeDocument/2006/relationships/image" Target="../media/image15.jpeg"/><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0" Type="http://schemas.openxmlformats.org/officeDocument/2006/relationships/notesSlide" Target="../notesSlides/notesSlide11.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9" Type="http://schemas.openxmlformats.org/officeDocument/2006/relationships/tags" Target="../tags/tag17.xml"/><Relationship Id="rId8" Type="http://schemas.openxmlformats.org/officeDocument/2006/relationships/tags" Target="../tags/tag16.xml"/><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2" Type="http://schemas.openxmlformats.org/officeDocument/2006/relationships/notesSlide" Target="../notesSlides/notesSlide12.xml"/><Relationship Id="rId31" Type="http://schemas.openxmlformats.org/officeDocument/2006/relationships/slideLayout" Target="../slideLayouts/slideLayout7.xml"/><Relationship Id="rId30" Type="http://schemas.openxmlformats.org/officeDocument/2006/relationships/tags" Target="../tags/tag35.xml"/><Relationship Id="rId3" Type="http://schemas.openxmlformats.org/officeDocument/2006/relationships/tags" Target="../tags/tag11.xml"/><Relationship Id="rId29" Type="http://schemas.openxmlformats.org/officeDocument/2006/relationships/tags" Target="../tags/tag34.xml"/><Relationship Id="rId28" Type="http://schemas.openxmlformats.org/officeDocument/2006/relationships/tags" Target="../tags/tag33.xml"/><Relationship Id="rId27" Type="http://schemas.openxmlformats.org/officeDocument/2006/relationships/image" Target="../media/image18.png"/><Relationship Id="rId26" Type="http://schemas.openxmlformats.org/officeDocument/2006/relationships/tags" Target="../tags/tag32.xml"/><Relationship Id="rId25" Type="http://schemas.openxmlformats.org/officeDocument/2006/relationships/image" Target="../media/image17.png"/><Relationship Id="rId24" Type="http://schemas.openxmlformats.org/officeDocument/2006/relationships/tags" Target="../tags/tag31.xml"/><Relationship Id="rId23" Type="http://schemas.openxmlformats.org/officeDocument/2006/relationships/tags" Target="../tags/tag30.xml"/><Relationship Id="rId22" Type="http://schemas.openxmlformats.org/officeDocument/2006/relationships/image" Target="../media/image16.png"/><Relationship Id="rId21" Type="http://schemas.openxmlformats.org/officeDocument/2006/relationships/tags" Target="../tags/tag29.xml"/><Relationship Id="rId20" Type="http://schemas.openxmlformats.org/officeDocument/2006/relationships/tags" Target="../tags/tag28.xml"/><Relationship Id="rId2" Type="http://schemas.openxmlformats.org/officeDocument/2006/relationships/tags" Target="../tags/tag10.xml"/><Relationship Id="rId19" Type="http://schemas.openxmlformats.org/officeDocument/2006/relationships/tags" Target="../tags/tag27.xml"/><Relationship Id="rId18" Type="http://schemas.openxmlformats.org/officeDocument/2006/relationships/tags" Target="../tags/tag26.xml"/><Relationship Id="rId17" Type="http://schemas.openxmlformats.org/officeDocument/2006/relationships/tags" Target="../tags/tag25.xml"/><Relationship Id="rId16" Type="http://schemas.openxmlformats.org/officeDocument/2006/relationships/tags" Target="../tags/tag24.xml"/><Relationship Id="rId15" Type="http://schemas.openxmlformats.org/officeDocument/2006/relationships/tags" Target="../tags/tag23.xml"/><Relationship Id="rId14" Type="http://schemas.openxmlformats.org/officeDocument/2006/relationships/tags" Target="../tags/tag22.xml"/><Relationship Id="rId13" Type="http://schemas.openxmlformats.org/officeDocument/2006/relationships/tags" Target="../tags/tag21.xml"/><Relationship Id="rId12" Type="http://schemas.openxmlformats.org/officeDocument/2006/relationships/tags" Target="../tags/tag20.xml"/><Relationship Id="rId11" Type="http://schemas.openxmlformats.org/officeDocument/2006/relationships/tags" Target="../tags/tag19.xml"/><Relationship Id="rId10" Type="http://schemas.openxmlformats.org/officeDocument/2006/relationships/tags" Target="../tags/tag18.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1" Type="http://schemas.openxmlformats.org/officeDocument/2006/relationships/notesSlide" Target="../notesSlides/notesSlide14.xml"/><Relationship Id="rId10" Type="http://schemas.openxmlformats.org/officeDocument/2006/relationships/slideLayout" Target="../slideLayouts/slideLayout7.xml"/><Relationship Id="rId1" Type="http://schemas.openxmlformats.org/officeDocument/2006/relationships/tags" Target="../tags/tag36.xml"/></Relationships>
</file>

<file path=ppt/slides/_rels/slide15.xml.rels><?xml version="1.0" encoding="UTF-8" standalone="yes"?>
<Relationships xmlns="http://schemas.openxmlformats.org/package/2006/relationships"><Relationship Id="rId9" Type="http://schemas.openxmlformats.org/officeDocument/2006/relationships/tags" Target="../tags/tag53.xml"/><Relationship Id="rId8" Type="http://schemas.openxmlformats.org/officeDocument/2006/relationships/tags" Target="../tags/tag52.xml"/><Relationship Id="rId7" Type="http://schemas.openxmlformats.org/officeDocument/2006/relationships/tags" Target="../tags/tag51.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3" Type="http://schemas.openxmlformats.org/officeDocument/2006/relationships/notesSlide" Target="../notesSlides/notesSlide15.xml"/><Relationship Id="rId12" Type="http://schemas.openxmlformats.org/officeDocument/2006/relationships/slideLayout" Target="../slideLayouts/slideLayout7.xml"/><Relationship Id="rId11" Type="http://schemas.openxmlformats.org/officeDocument/2006/relationships/tags" Target="../tags/tag55.xml"/><Relationship Id="rId10" Type="http://schemas.openxmlformats.org/officeDocument/2006/relationships/tags" Target="../tags/tag54.xml"/><Relationship Id="rId1" Type="http://schemas.openxmlformats.org/officeDocument/2006/relationships/tags" Target="../tags/tag4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7.xml"/><Relationship Id="rId2" Type="http://schemas.openxmlformats.org/officeDocument/2006/relationships/image" Target="../media/image20.png"/><Relationship Id="rId1" Type="http://schemas.openxmlformats.org/officeDocument/2006/relationships/image" Target="../media/image19.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9" Type="http://schemas.openxmlformats.org/officeDocument/2006/relationships/tags" Target="../tags/tag64.xml"/><Relationship Id="rId8" Type="http://schemas.openxmlformats.org/officeDocument/2006/relationships/tags" Target="../tags/tag63.xml"/><Relationship Id="rId7" Type="http://schemas.openxmlformats.org/officeDocument/2006/relationships/tags" Target="../tags/tag62.xml"/><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4" Type="http://schemas.openxmlformats.org/officeDocument/2006/relationships/notesSlide" Target="../notesSlides/notesSlide19.xml"/><Relationship Id="rId13" Type="http://schemas.openxmlformats.org/officeDocument/2006/relationships/slideLayout" Target="../slideLayouts/slideLayout7.xml"/><Relationship Id="rId12" Type="http://schemas.openxmlformats.org/officeDocument/2006/relationships/tags" Target="../tags/tag67.xml"/><Relationship Id="rId11" Type="http://schemas.openxmlformats.org/officeDocument/2006/relationships/tags" Target="../tags/tag66.xml"/><Relationship Id="rId10" Type="http://schemas.openxmlformats.org/officeDocument/2006/relationships/tags" Target="../tags/tag65.xml"/><Relationship Id="rId1" Type="http://schemas.openxmlformats.org/officeDocument/2006/relationships/tags" Target="../tags/tag56.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7.xml"/><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24.xml"/><Relationship Id="rId7"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1.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24.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0" y="0"/>
            <a:ext cx="12192000" cy="6858000"/>
          </a:xfrm>
          <a:prstGeom prst="rect">
            <a:avLst/>
          </a:prstGeom>
          <a:solidFill>
            <a:srgbClr val="CDDAED">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111705" y="1423146"/>
            <a:ext cx="5325441" cy="5325441"/>
          </a:xfrm>
          <a:prstGeom prst="rect">
            <a:avLst/>
          </a:prstGeom>
        </p:spPr>
      </p:pic>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rcRect r="19583" b="10357"/>
          <a:stretch>
            <a:fillRect/>
          </a:stretch>
        </p:blipFill>
        <p:spPr>
          <a:xfrm>
            <a:off x="1419378" y="1436983"/>
            <a:ext cx="2154327" cy="2401497"/>
          </a:xfrm>
          <a:custGeom>
            <a:avLst/>
            <a:gdLst>
              <a:gd name="connsiteX0" fmla="*/ 2048584 w 2154327"/>
              <a:gd name="connsiteY0" fmla="*/ 0 h 2401497"/>
              <a:gd name="connsiteX1" fmla="*/ 2154327 w 2154327"/>
              <a:gd name="connsiteY1" fmla="*/ 0 h 2401497"/>
              <a:gd name="connsiteX2" fmla="*/ 1938419 w 2154327"/>
              <a:gd name="connsiteY2" fmla="*/ 706610 h 2401497"/>
              <a:gd name="connsiteX3" fmla="*/ 1743547 w 2154327"/>
              <a:gd name="connsiteY3" fmla="*/ 1186296 h 2401497"/>
              <a:gd name="connsiteX4" fmla="*/ 1278852 w 2154327"/>
              <a:gd name="connsiteY4" fmla="*/ 1576040 h 2401497"/>
              <a:gd name="connsiteX5" fmla="*/ 259520 w 2154327"/>
              <a:gd name="connsiteY5" fmla="*/ 2190637 h 2401497"/>
              <a:gd name="connsiteX6" fmla="*/ 0 w 2154327"/>
              <a:gd name="connsiteY6" fmla="*/ 2401497 h 2401497"/>
              <a:gd name="connsiteX7" fmla="*/ 0 w 2154327"/>
              <a:gd name="connsiteY7" fmla="*/ 2327644 h 2401497"/>
              <a:gd name="connsiteX8" fmla="*/ 709225 w 2154327"/>
              <a:gd name="connsiteY8" fmla="*/ 1755922 h 2401497"/>
              <a:gd name="connsiteX9" fmla="*/ 1383783 w 2154327"/>
              <a:gd name="connsiteY9" fmla="*/ 1186296 h 2401497"/>
              <a:gd name="connsiteX10" fmla="*/ 1863468 w 2154327"/>
              <a:gd name="connsiteY10" fmla="*/ 676630 h 2401497"/>
              <a:gd name="connsiteX11" fmla="*/ 2048584 w 2154327"/>
              <a:gd name="connsiteY11" fmla="*/ 0 h 240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54327" h="2401497">
                <a:moveTo>
                  <a:pt x="2048584" y="0"/>
                </a:moveTo>
                <a:lnTo>
                  <a:pt x="2154327" y="0"/>
                </a:lnTo>
                <a:lnTo>
                  <a:pt x="1938419" y="706610"/>
                </a:lnTo>
                <a:lnTo>
                  <a:pt x="1743547" y="1186296"/>
                </a:lnTo>
                <a:lnTo>
                  <a:pt x="1278852" y="1576040"/>
                </a:lnTo>
                <a:lnTo>
                  <a:pt x="259520" y="2190637"/>
                </a:lnTo>
                <a:lnTo>
                  <a:pt x="0" y="2401497"/>
                </a:lnTo>
                <a:lnTo>
                  <a:pt x="0" y="2327644"/>
                </a:lnTo>
                <a:lnTo>
                  <a:pt x="709225" y="1755922"/>
                </a:lnTo>
                <a:lnTo>
                  <a:pt x="1383783" y="1186296"/>
                </a:lnTo>
                <a:lnTo>
                  <a:pt x="1863468" y="676630"/>
                </a:lnTo>
                <a:lnTo>
                  <a:pt x="2048584" y="0"/>
                </a:lnTo>
                <a:close/>
              </a:path>
            </a:pathLst>
          </a:custGeom>
        </p:spPr>
      </p:pic>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rcRect l="76470" t="-34615" r="9177" b="100000"/>
          <a:stretch>
            <a:fillRect/>
          </a:stretch>
        </p:blipFill>
        <p:spPr>
          <a:xfrm>
            <a:off x="3467962" y="509666"/>
            <a:ext cx="384510" cy="927317"/>
          </a:xfrm>
          <a:custGeom>
            <a:avLst/>
            <a:gdLst>
              <a:gd name="connsiteX0" fmla="*/ 384510 w 384510"/>
              <a:gd name="connsiteY0" fmla="*/ 0 h 927317"/>
              <a:gd name="connsiteX1" fmla="*/ 219618 w 384510"/>
              <a:gd name="connsiteY1" fmla="*/ 554636 h 927317"/>
              <a:gd name="connsiteX2" fmla="*/ 105743 w 384510"/>
              <a:gd name="connsiteY2" fmla="*/ 927317 h 927317"/>
              <a:gd name="connsiteX3" fmla="*/ 0 w 384510"/>
              <a:gd name="connsiteY3" fmla="*/ 927317 h 927317"/>
              <a:gd name="connsiteX4" fmla="*/ 249599 w 384510"/>
              <a:gd name="connsiteY4" fmla="*/ 14990 h 927317"/>
              <a:gd name="connsiteX5" fmla="*/ 384510 w 384510"/>
              <a:gd name="connsiteY5" fmla="*/ 0 h 92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510" h="927317">
                <a:moveTo>
                  <a:pt x="384510" y="0"/>
                </a:moveTo>
                <a:lnTo>
                  <a:pt x="219618" y="554636"/>
                </a:lnTo>
                <a:lnTo>
                  <a:pt x="105743" y="927317"/>
                </a:lnTo>
                <a:lnTo>
                  <a:pt x="0" y="927317"/>
                </a:lnTo>
                <a:lnTo>
                  <a:pt x="249599" y="14990"/>
                </a:lnTo>
                <a:lnTo>
                  <a:pt x="384510" y="0"/>
                </a:lnTo>
                <a:close/>
              </a:path>
            </a:pathLst>
          </a:custGeom>
        </p:spPr>
      </p:pic>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rcRect r="23530" b="13114"/>
          <a:stretch>
            <a:fillRect/>
          </a:stretch>
        </p:blipFill>
        <p:spPr>
          <a:xfrm>
            <a:off x="-430387" y="-439821"/>
            <a:ext cx="3600221" cy="4090647"/>
          </a:xfrm>
          <a:custGeom>
            <a:avLst/>
            <a:gdLst>
              <a:gd name="connsiteX0" fmla="*/ 0 w 2048584"/>
              <a:gd name="connsiteY0" fmla="*/ 0 h 2327644"/>
              <a:gd name="connsiteX1" fmla="*/ 2048584 w 2048584"/>
              <a:gd name="connsiteY1" fmla="*/ 0 h 2327644"/>
              <a:gd name="connsiteX2" fmla="*/ 1863468 w 2048584"/>
              <a:gd name="connsiteY2" fmla="*/ 676630 h 2327644"/>
              <a:gd name="connsiteX3" fmla="*/ 1383783 w 2048584"/>
              <a:gd name="connsiteY3" fmla="*/ 1186296 h 2327644"/>
              <a:gd name="connsiteX4" fmla="*/ 709225 w 2048584"/>
              <a:gd name="connsiteY4" fmla="*/ 1755922 h 2327644"/>
              <a:gd name="connsiteX5" fmla="*/ 0 w 2048584"/>
              <a:gd name="connsiteY5" fmla="*/ 2327644 h 2327644"/>
              <a:gd name="connsiteX6" fmla="*/ 0 w 2048584"/>
              <a:gd name="connsiteY6" fmla="*/ 0 h 232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8584" h="2327644">
                <a:moveTo>
                  <a:pt x="0" y="0"/>
                </a:moveTo>
                <a:lnTo>
                  <a:pt x="2048584" y="0"/>
                </a:lnTo>
                <a:lnTo>
                  <a:pt x="1863468" y="676630"/>
                </a:lnTo>
                <a:lnTo>
                  <a:pt x="1383783" y="1186296"/>
                </a:lnTo>
                <a:lnTo>
                  <a:pt x="709225" y="1755922"/>
                </a:lnTo>
                <a:lnTo>
                  <a:pt x="0" y="2327644"/>
                </a:lnTo>
                <a:lnTo>
                  <a:pt x="0" y="0"/>
                </a:lnTo>
                <a:close/>
              </a:path>
            </a:pathLst>
          </a:cu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8621593" y="3320716"/>
            <a:ext cx="3886166" cy="3886166"/>
          </a:xfrm>
          <a:custGeom>
            <a:avLst/>
            <a:gdLst>
              <a:gd name="connsiteX0" fmla="*/ 2154327 w 2678951"/>
              <a:gd name="connsiteY0" fmla="*/ 0 h 2678951"/>
              <a:gd name="connsiteX1" fmla="*/ 2678951 w 2678951"/>
              <a:gd name="connsiteY1" fmla="*/ 0 h 2678951"/>
              <a:gd name="connsiteX2" fmla="*/ 2678951 w 2678951"/>
              <a:gd name="connsiteY2" fmla="*/ 2678951 h 2678951"/>
              <a:gd name="connsiteX3" fmla="*/ 0 w 2678951"/>
              <a:gd name="connsiteY3" fmla="*/ 2678951 h 2678951"/>
              <a:gd name="connsiteX4" fmla="*/ 0 w 2678951"/>
              <a:gd name="connsiteY4" fmla="*/ 2401497 h 2678951"/>
              <a:gd name="connsiteX5" fmla="*/ 259520 w 2678951"/>
              <a:gd name="connsiteY5" fmla="*/ 2190637 h 2678951"/>
              <a:gd name="connsiteX6" fmla="*/ 1278852 w 2678951"/>
              <a:gd name="connsiteY6" fmla="*/ 1576040 h 2678951"/>
              <a:gd name="connsiteX7" fmla="*/ 1743547 w 2678951"/>
              <a:gd name="connsiteY7" fmla="*/ 1186296 h 2678951"/>
              <a:gd name="connsiteX8" fmla="*/ 1938419 w 2678951"/>
              <a:gd name="connsiteY8" fmla="*/ 706610 h 2678951"/>
              <a:gd name="connsiteX9" fmla="*/ 2154327 w 2678951"/>
              <a:gd name="connsiteY9" fmla="*/ 0 h 2678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8951" h="2678951">
                <a:moveTo>
                  <a:pt x="2154327" y="0"/>
                </a:moveTo>
                <a:lnTo>
                  <a:pt x="2678951" y="0"/>
                </a:lnTo>
                <a:lnTo>
                  <a:pt x="2678951" y="2678951"/>
                </a:lnTo>
                <a:lnTo>
                  <a:pt x="0" y="2678951"/>
                </a:lnTo>
                <a:lnTo>
                  <a:pt x="0" y="2401497"/>
                </a:lnTo>
                <a:lnTo>
                  <a:pt x="259520" y="2190637"/>
                </a:lnTo>
                <a:lnTo>
                  <a:pt x="1278852" y="1576040"/>
                </a:lnTo>
                <a:lnTo>
                  <a:pt x="1743547" y="1186296"/>
                </a:lnTo>
                <a:lnTo>
                  <a:pt x="1938419" y="706610"/>
                </a:lnTo>
                <a:lnTo>
                  <a:pt x="2154327" y="0"/>
                </a:lnTo>
                <a:close/>
              </a:path>
            </a:pathLst>
          </a:custGeom>
        </p:spPr>
      </p:pic>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rcRect l="-28362" t="86886" r="100000" b="-10869"/>
          <a:stretch>
            <a:fillRect/>
          </a:stretch>
        </p:blipFill>
        <p:spPr>
          <a:xfrm>
            <a:off x="659567" y="3764627"/>
            <a:ext cx="759811" cy="642481"/>
          </a:xfrm>
          <a:custGeom>
            <a:avLst/>
            <a:gdLst>
              <a:gd name="connsiteX0" fmla="*/ 759811 w 759811"/>
              <a:gd name="connsiteY0" fmla="*/ 0 h 642481"/>
              <a:gd name="connsiteX1" fmla="*/ 759811 w 759811"/>
              <a:gd name="connsiteY1" fmla="*/ 73853 h 642481"/>
              <a:gd name="connsiteX2" fmla="*/ 59961 w 759811"/>
              <a:gd name="connsiteY2" fmla="*/ 642481 h 642481"/>
              <a:gd name="connsiteX3" fmla="*/ 0 w 759811"/>
              <a:gd name="connsiteY3" fmla="*/ 612501 h 642481"/>
              <a:gd name="connsiteX4" fmla="*/ 759811 w 759811"/>
              <a:gd name="connsiteY4" fmla="*/ 0 h 642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11" h="642481">
                <a:moveTo>
                  <a:pt x="759811" y="0"/>
                </a:moveTo>
                <a:lnTo>
                  <a:pt x="759811" y="73853"/>
                </a:lnTo>
                <a:lnTo>
                  <a:pt x="59961" y="642481"/>
                </a:lnTo>
                <a:lnTo>
                  <a:pt x="0" y="612501"/>
                </a:lnTo>
                <a:lnTo>
                  <a:pt x="759811" y="0"/>
                </a:lnTo>
                <a:close/>
              </a:path>
            </a:pathLst>
          </a:custGeom>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609991">
            <a:off x="3203824" y="3146677"/>
            <a:ext cx="3624348" cy="3624348"/>
          </a:xfrm>
          <a:prstGeom prst="rect">
            <a:avLst/>
          </a:prstGeom>
        </p:spPr>
      </p:pic>
      <p:pic>
        <p:nvPicPr>
          <p:cNvPr id="18" name="图片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17938" y="115120"/>
            <a:ext cx="2089516" cy="2089516"/>
          </a:xfrm>
          <a:prstGeom prst="rect">
            <a:avLst/>
          </a:prstGeom>
        </p:spPr>
      </p:pic>
      <p:sp>
        <p:nvSpPr>
          <p:cNvPr id="20" name="文本框 19"/>
          <p:cNvSpPr txBox="1"/>
          <p:nvPr/>
        </p:nvSpPr>
        <p:spPr>
          <a:xfrm>
            <a:off x="2200481" y="1132646"/>
            <a:ext cx="4208404" cy="1015663"/>
          </a:xfrm>
          <a:prstGeom prst="rect">
            <a:avLst/>
          </a:prstGeom>
          <a:noFill/>
        </p:spPr>
        <p:txBody>
          <a:bodyPr wrap="square" rtlCol="0">
            <a:spAutoFit/>
          </a:bodyPr>
          <a:lstStyle/>
          <a:p>
            <a:r>
              <a:rPr lang="zh-CN" altLang="en-US" sz="6000" b="1">
                <a:solidFill>
                  <a:srgbClr val="0F3C83"/>
                </a:solidFill>
                <a:latin typeface="微软雅黑" panose="020B0503020204020204" pitchFamily="34" charset="-122"/>
                <a:ea typeface="微软雅黑" panose="020B0503020204020204" pitchFamily="34" charset="-122"/>
              </a:rPr>
              <a:t>教师节快乐</a:t>
            </a:r>
            <a:endParaRPr lang="zh-CN" altLang="en-US" sz="6000" b="1">
              <a:solidFill>
                <a:srgbClr val="0F3C83"/>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2300543" y="2204636"/>
            <a:ext cx="4208404" cy="398780"/>
          </a:xfrm>
          <a:prstGeom prst="rect">
            <a:avLst/>
          </a:prstGeom>
          <a:noFill/>
        </p:spPr>
        <p:txBody>
          <a:bodyPr wrap="square" rtlCol="0">
            <a:spAutoFit/>
          </a:bodyPr>
          <a:lstStyle/>
          <a:p>
            <a:r>
              <a:rPr lang="zh-CN" altLang="en-US" sz="2000" dirty="0">
                <a:solidFill>
                  <a:srgbClr val="0F3C83"/>
                </a:solidFill>
                <a:latin typeface="微软雅黑" panose="020B0503020204020204" pitchFamily="34" charset="-122"/>
                <a:ea typeface="微软雅黑" panose="020B0503020204020204" pitchFamily="34" charset="-122"/>
              </a:rPr>
              <a:t>汇报人：  </a:t>
            </a:r>
            <a:r>
              <a:rPr lang="en-US" altLang="zh-CN" sz="2000" dirty="0">
                <a:solidFill>
                  <a:srgbClr val="0F3C83"/>
                </a:solidFill>
                <a:latin typeface="微软雅黑" panose="020B0503020204020204" pitchFamily="34" charset="-122"/>
                <a:ea typeface="微软雅黑" panose="020B0503020204020204" pitchFamily="34" charset="-122"/>
              </a:rPr>
              <a:t>2023</a:t>
            </a:r>
            <a:r>
              <a:rPr lang="zh-CN" altLang="en-US" sz="2000" dirty="0">
                <a:solidFill>
                  <a:srgbClr val="0F3C83"/>
                </a:solidFill>
                <a:latin typeface="微软雅黑" panose="020B0503020204020204" pitchFamily="34" charset="-122"/>
                <a:ea typeface="微软雅黑" panose="020B0503020204020204" pitchFamily="34" charset="-122"/>
              </a:rPr>
              <a:t>年</a:t>
            </a:r>
            <a:r>
              <a:rPr lang="en-US" altLang="zh-CN" sz="2000" dirty="0">
                <a:solidFill>
                  <a:srgbClr val="0F3C83"/>
                </a:solidFill>
                <a:latin typeface="微软雅黑" panose="020B0503020204020204" pitchFamily="34" charset="-122"/>
                <a:ea typeface="微软雅黑" panose="020B0503020204020204" pitchFamily="34" charset="-122"/>
              </a:rPr>
              <a:t>X</a:t>
            </a:r>
            <a:r>
              <a:rPr lang="zh-CN" altLang="en-US" sz="2000" dirty="0">
                <a:solidFill>
                  <a:srgbClr val="0F3C83"/>
                </a:solidFill>
                <a:latin typeface="微软雅黑" panose="020B0503020204020204" pitchFamily="34" charset="-122"/>
                <a:ea typeface="微软雅黑" panose="020B0503020204020204" pitchFamily="34" charset="-122"/>
              </a:rPr>
              <a:t>月</a:t>
            </a:r>
            <a:r>
              <a:rPr lang="en-US" altLang="zh-CN" sz="2000" dirty="0">
                <a:solidFill>
                  <a:srgbClr val="0F3C83"/>
                </a:solidFill>
                <a:latin typeface="微软雅黑" panose="020B0503020204020204" pitchFamily="34" charset="-122"/>
                <a:ea typeface="微软雅黑" panose="020B0503020204020204" pitchFamily="34" charset="-122"/>
              </a:rPr>
              <a:t>X</a:t>
            </a:r>
            <a:r>
              <a:rPr lang="zh-CN" altLang="en-US" sz="2000" dirty="0">
                <a:solidFill>
                  <a:srgbClr val="0F3C83"/>
                </a:solidFill>
                <a:latin typeface="微软雅黑" panose="020B0503020204020204" pitchFamily="34" charset="-122"/>
                <a:ea typeface="微软雅黑" panose="020B0503020204020204" pitchFamily="34" charset="-122"/>
              </a:rPr>
              <a:t>日</a:t>
            </a:r>
            <a:endParaRPr lang="zh-CN" altLang="en-US" sz="2000" dirty="0">
              <a:solidFill>
                <a:srgbClr val="0F3C83"/>
              </a:solidFill>
              <a:latin typeface="微软雅黑" panose="020B0503020204020204" pitchFamily="34" charset="-122"/>
              <a:ea typeface="微软雅黑" panose="020B0503020204020204" pitchFamily="34" charset="-122"/>
            </a:endParaRPr>
          </a:p>
        </p:txBody>
      </p:sp>
      <p:pic>
        <p:nvPicPr>
          <p:cNvPr id="23" name="尘埃">
            <a:hlinkClick r:id="" action="ppaction://media"/>
          </p:cNvPr>
          <p:cNvPicPr>
            <a:picLocks noChangeAspect="1"/>
          </p:cNvPicPr>
          <p:nvPr>
            <a:audioFile r:link="rId7"/>
            <p:extLst>
              <p:ext uri="{DAA4B4D4-6D71-4841-9C94-3DE7FCFB9230}">
                <p14:media xmlns:p14="http://schemas.microsoft.com/office/powerpoint/2010/main" r:embed="rId8">
                  <p14:fade in="500.000000" out="500.000000"/>
                </p14:media>
              </p:ext>
            </p:extLst>
          </p:nvPr>
        </p:nvPicPr>
        <p:blipFill>
          <a:blip r:embed="rId9"/>
          <a:stretch>
            <a:fillRect/>
          </a:stretch>
        </p:blipFill>
        <p:spPr>
          <a:xfrm>
            <a:off x="12622387" y="-99934"/>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3"/>
                                        </p:tgtEl>
                                      </p:cBhvr>
                                    </p:cmd>
                                  </p:childTnLst>
                                </p:cTn>
                              </p:par>
                            </p:childTnLst>
                          </p:cTn>
                        </p:par>
                        <p:par>
                          <p:cTn id="7" fill="hold">
                            <p:stCondLst>
                              <p:cond delay="0"/>
                            </p:stCondLst>
                            <p:childTnLst>
                              <p:par>
                                <p:cTn id="8" presetID="14" presetClass="entr" presetSubtype="10" fill="hold" grpId="0" nodeType="after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8" repeatCount="indefinite" fill="remove" display="0">
                  <p:stCondLst>
                    <p:cond delay="indefinite"/>
                  </p:stCondLst>
                  <p:endCondLst>
                    <p:cond evt="onStopAudio" delay="0">
                      <p:tgtEl>
                        <p:sldTgt/>
                      </p:tgtEl>
                    </p:cond>
                  </p:endCondLst>
                </p:cTn>
                <p:tgtEl>
                  <p:spTgt spid="23"/>
                </p:tgtEl>
              </p:cMediaNode>
            </p:audio>
          </p:childTnLst>
        </p:cTn>
      </p:par>
    </p:tnLst>
    <p:bldLst>
      <p:bldP spid="19" grpId="0" animBg="1"/>
      <p:bldP spid="20" grpId="0"/>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6"/>
          <p:cNvSpPr txBox="1"/>
          <p:nvPr/>
        </p:nvSpPr>
        <p:spPr>
          <a:xfrm>
            <a:off x="765873" y="2807317"/>
            <a:ext cx="3238499" cy="461665"/>
          </a:xfrm>
          <a:prstGeom prst="rect">
            <a:avLst/>
          </a:prstGeom>
          <a:noFill/>
        </p:spPr>
        <p:txBody>
          <a:bodyPr wrap="square" rtlCol="0">
            <a:spAutoFit/>
          </a:bodyPr>
          <a:lstStyle/>
          <a:p>
            <a:pPr algn="ctr" fontAlgn="base">
              <a:spcBef>
                <a:spcPct val="0"/>
              </a:spcBef>
              <a:spcAft>
                <a:spcPct val="0"/>
              </a:spcAft>
            </a:pPr>
            <a:r>
              <a:rPr lang="zh-CN" altLang="en-US" sz="1200" dirty="0">
                <a:solidFill>
                  <a:srgbClr val="737572"/>
                </a:solidFill>
                <a:latin typeface="微软雅黑" panose="020B0503020204020204" pitchFamily="34" charset="-122"/>
                <a:ea typeface="微软雅黑" panose="020B0503020204020204" pitchFamily="34" charset="-122"/>
                <a:cs typeface="+mn-ea"/>
                <a:sym typeface="+mn-lt"/>
              </a:rPr>
              <a:t>双击输入替换内容</a:t>
            </a:r>
            <a:endParaRPr lang="en-US" altLang="zh-CN" sz="1200" dirty="0">
              <a:solidFill>
                <a:srgbClr val="737572"/>
              </a:solidFill>
              <a:latin typeface="微软雅黑" panose="020B0503020204020204" pitchFamily="34" charset="-122"/>
              <a:ea typeface="微软雅黑" panose="020B0503020204020204" pitchFamily="34" charset="-122"/>
              <a:cs typeface="+mn-ea"/>
              <a:sym typeface="+mn-lt"/>
            </a:endParaRPr>
          </a:p>
          <a:p>
            <a:pPr algn="ctr" fontAlgn="base">
              <a:spcBef>
                <a:spcPct val="0"/>
              </a:spcBef>
              <a:spcAft>
                <a:spcPct val="0"/>
              </a:spcAft>
            </a:pPr>
            <a:r>
              <a:rPr lang="zh-CN" altLang="en-US" sz="1200" dirty="0">
                <a:solidFill>
                  <a:srgbClr val="737572"/>
                </a:solidFill>
                <a:latin typeface="微软雅黑" panose="020B0503020204020204" pitchFamily="34" charset="-122"/>
                <a:ea typeface="微软雅黑" panose="020B0503020204020204" pitchFamily="34" charset="-122"/>
                <a:cs typeface="+mn-ea"/>
                <a:sym typeface="+mn-lt"/>
              </a:rPr>
              <a:t>双击输入替换内容</a:t>
            </a:r>
            <a:endParaRPr lang="zh-CN" altLang="en-US" sz="1200" dirty="0">
              <a:solidFill>
                <a:srgbClr val="737572"/>
              </a:solidFill>
              <a:latin typeface="微软雅黑" panose="020B0503020204020204" pitchFamily="34" charset="-122"/>
              <a:ea typeface="微软雅黑" panose="020B0503020204020204" pitchFamily="34" charset="-122"/>
              <a:cs typeface="+mn-ea"/>
              <a:sym typeface="+mn-lt"/>
            </a:endParaRPr>
          </a:p>
        </p:txBody>
      </p:sp>
      <p:sp>
        <p:nvSpPr>
          <p:cNvPr id="3" name="TextBox 26"/>
          <p:cNvSpPr txBox="1"/>
          <p:nvPr/>
        </p:nvSpPr>
        <p:spPr>
          <a:xfrm>
            <a:off x="765873" y="3378526"/>
            <a:ext cx="3238499" cy="461665"/>
          </a:xfrm>
          <a:prstGeom prst="rect">
            <a:avLst/>
          </a:prstGeom>
          <a:noFill/>
        </p:spPr>
        <p:txBody>
          <a:bodyPr wrap="square" rtlCol="0">
            <a:spAutoFit/>
          </a:bodyPr>
          <a:lstStyle/>
          <a:p>
            <a:pPr algn="ctr" fontAlgn="base">
              <a:spcBef>
                <a:spcPct val="0"/>
              </a:spcBef>
              <a:spcAft>
                <a:spcPct val="0"/>
              </a:spcAft>
            </a:pPr>
            <a:r>
              <a:rPr lang="zh-CN" altLang="en-US" sz="1200" dirty="0">
                <a:solidFill>
                  <a:srgbClr val="737572"/>
                </a:solidFill>
                <a:latin typeface="微软雅黑" panose="020B0503020204020204" pitchFamily="34" charset="-122"/>
                <a:ea typeface="微软雅黑" panose="020B0503020204020204" pitchFamily="34" charset="-122"/>
                <a:cs typeface="+mn-ea"/>
                <a:sym typeface="+mn-lt"/>
              </a:rPr>
              <a:t>双击输入替换内容</a:t>
            </a:r>
            <a:endParaRPr lang="en-US" altLang="zh-CN" sz="1200" dirty="0">
              <a:solidFill>
                <a:srgbClr val="737572"/>
              </a:solidFill>
              <a:latin typeface="微软雅黑" panose="020B0503020204020204" pitchFamily="34" charset="-122"/>
              <a:ea typeface="微软雅黑" panose="020B0503020204020204" pitchFamily="34" charset="-122"/>
              <a:cs typeface="+mn-ea"/>
              <a:sym typeface="+mn-lt"/>
            </a:endParaRPr>
          </a:p>
          <a:p>
            <a:pPr algn="ctr" fontAlgn="base">
              <a:spcBef>
                <a:spcPct val="0"/>
              </a:spcBef>
              <a:spcAft>
                <a:spcPct val="0"/>
              </a:spcAft>
            </a:pPr>
            <a:r>
              <a:rPr lang="zh-CN" altLang="en-US" sz="1200" dirty="0">
                <a:solidFill>
                  <a:srgbClr val="737572"/>
                </a:solidFill>
                <a:latin typeface="微软雅黑" panose="020B0503020204020204" pitchFamily="34" charset="-122"/>
                <a:ea typeface="微软雅黑" panose="020B0503020204020204" pitchFamily="34" charset="-122"/>
                <a:cs typeface="+mn-ea"/>
                <a:sym typeface="+mn-lt"/>
              </a:rPr>
              <a:t>双击输入替换内容</a:t>
            </a:r>
            <a:endParaRPr lang="zh-CN" altLang="en-US" sz="1200" dirty="0">
              <a:solidFill>
                <a:srgbClr val="737572"/>
              </a:solidFill>
              <a:latin typeface="微软雅黑" panose="020B0503020204020204" pitchFamily="34" charset="-122"/>
              <a:ea typeface="微软雅黑" panose="020B0503020204020204" pitchFamily="34" charset="-122"/>
              <a:cs typeface="+mn-ea"/>
              <a:sym typeface="+mn-lt"/>
            </a:endParaRPr>
          </a:p>
        </p:txBody>
      </p:sp>
      <p:sp>
        <p:nvSpPr>
          <p:cNvPr id="4" name="TextBox 26"/>
          <p:cNvSpPr txBox="1"/>
          <p:nvPr/>
        </p:nvSpPr>
        <p:spPr>
          <a:xfrm>
            <a:off x="765873" y="3921961"/>
            <a:ext cx="3238499" cy="461665"/>
          </a:xfrm>
          <a:prstGeom prst="rect">
            <a:avLst/>
          </a:prstGeom>
          <a:noFill/>
        </p:spPr>
        <p:txBody>
          <a:bodyPr wrap="square" rtlCol="0">
            <a:spAutoFit/>
          </a:bodyPr>
          <a:lstStyle/>
          <a:p>
            <a:pPr algn="ctr" fontAlgn="base">
              <a:spcBef>
                <a:spcPct val="0"/>
              </a:spcBef>
              <a:spcAft>
                <a:spcPct val="0"/>
              </a:spcAft>
            </a:pPr>
            <a:r>
              <a:rPr lang="zh-CN" altLang="en-US" sz="1200" dirty="0">
                <a:solidFill>
                  <a:srgbClr val="737572"/>
                </a:solidFill>
                <a:latin typeface="微软雅黑" panose="020B0503020204020204" pitchFamily="34" charset="-122"/>
                <a:ea typeface="微软雅黑" panose="020B0503020204020204" pitchFamily="34" charset="-122"/>
                <a:cs typeface="+mn-ea"/>
                <a:sym typeface="+mn-lt"/>
              </a:rPr>
              <a:t>双击输入替换内容</a:t>
            </a:r>
            <a:endParaRPr lang="en-US" altLang="zh-CN" sz="1200" dirty="0">
              <a:solidFill>
                <a:srgbClr val="737572"/>
              </a:solidFill>
              <a:latin typeface="微软雅黑" panose="020B0503020204020204" pitchFamily="34" charset="-122"/>
              <a:ea typeface="微软雅黑" panose="020B0503020204020204" pitchFamily="34" charset="-122"/>
              <a:cs typeface="+mn-ea"/>
              <a:sym typeface="+mn-lt"/>
            </a:endParaRPr>
          </a:p>
          <a:p>
            <a:pPr algn="ctr" fontAlgn="base">
              <a:spcBef>
                <a:spcPct val="0"/>
              </a:spcBef>
              <a:spcAft>
                <a:spcPct val="0"/>
              </a:spcAft>
            </a:pPr>
            <a:r>
              <a:rPr lang="zh-CN" altLang="en-US" sz="1200" dirty="0">
                <a:solidFill>
                  <a:srgbClr val="737572"/>
                </a:solidFill>
                <a:latin typeface="微软雅黑" panose="020B0503020204020204" pitchFamily="34" charset="-122"/>
                <a:ea typeface="微软雅黑" panose="020B0503020204020204" pitchFamily="34" charset="-122"/>
                <a:cs typeface="+mn-ea"/>
                <a:sym typeface="+mn-lt"/>
              </a:rPr>
              <a:t>双击输入替换内容</a:t>
            </a:r>
            <a:endParaRPr lang="zh-CN" altLang="en-US" sz="1200" dirty="0">
              <a:solidFill>
                <a:srgbClr val="737572"/>
              </a:solidFill>
              <a:latin typeface="微软雅黑" panose="020B0503020204020204" pitchFamily="34" charset="-122"/>
              <a:ea typeface="微软雅黑" panose="020B0503020204020204" pitchFamily="34" charset="-122"/>
              <a:cs typeface="+mn-ea"/>
              <a:sym typeface="+mn-lt"/>
            </a:endParaRPr>
          </a:p>
        </p:txBody>
      </p:sp>
      <p:sp>
        <p:nvSpPr>
          <p:cNvPr id="5" name="TextBox 26"/>
          <p:cNvSpPr txBox="1"/>
          <p:nvPr/>
        </p:nvSpPr>
        <p:spPr>
          <a:xfrm>
            <a:off x="765873" y="4530937"/>
            <a:ext cx="3238499" cy="461665"/>
          </a:xfrm>
          <a:prstGeom prst="rect">
            <a:avLst/>
          </a:prstGeom>
          <a:noFill/>
        </p:spPr>
        <p:txBody>
          <a:bodyPr wrap="square" rtlCol="0">
            <a:spAutoFit/>
          </a:bodyPr>
          <a:lstStyle/>
          <a:p>
            <a:pPr algn="ctr" fontAlgn="base">
              <a:spcBef>
                <a:spcPct val="0"/>
              </a:spcBef>
              <a:spcAft>
                <a:spcPct val="0"/>
              </a:spcAft>
            </a:pPr>
            <a:r>
              <a:rPr lang="zh-CN" altLang="en-US" sz="1200" dirty="0">
                <a:solidFill>
                  <a:srgbClr val="737572"/>
                </a:solidFill>
                <a:latin typeface="微软雅黑" panose="020B0503020204020204" pitchFamily="34" charset="-122"/>
                <a:ea typeface="微软雅黑" panose="020B0503020204020204" pitchFamily="34" charset="-122"/>
                <a:cs typeface="+mn-ea"/>
                <a:sym typeface="+mn-lt"/>
              </a:rPr>
              <a:t>双击输入替换内容</a:t>
            </a:r>
            <a:endParaRPr lang="en-US" altLang="zh-CN" sz="1200" dirty="0">
              <a:solidFill>
                <a:srgbClr val="737572"/>
              </a:solidFill>
              <a:latin typeface="微软雅黑" panose="020B0503020204020204" pitchFamily="34" charset="-122"/>
              <a:ea typeface="微软雅黑" panose="020B0503020204020204" pitchFamily="34" charset="-122"/>
              <a:cs typeface="+mn-ea"/>
              <a:sym typeface="+mn-lt"/>
            </a:endParaRPr>
          </a:p>
          <a:p>
            <a:pPr algn="ctr" fontAlgn="base">
              <a:spcBef>
                <a:spcPct val="0"/>
              </a:spcBef>
              <a:spcAft>
                <a:spcPct val="0"/>
              </a:spcAft>
            </a:pPr>
            <a:r>
              <a:rPr lang="zh-CN" altLang="en-US" sz="1200" dirty="0">
                <a:solidFill>
                  <a:srgbClr val="737572"/>
                </a:solidFill>
                <a:latin typeface="微软雅黑" panose="020B0503020204020204" pitchFamily="34" charset="-122"/>
                <a:ea typeface="微软雅黑" panose="020B0503020204020204" pitchFamily="34" charset="-122"/>
                <a:cs typeface="+mn-ea"/>
                <a:sym typeface="+mn-lt"/>
              </a:rPr>
              <a:t>双击输入替换内容</a:t>
            </a:r>
            <a:endParaRPr lang="zh-CN" altLang="en-US" sz="1200" dirty="0">
              <a:solidFill>
                <a:srgbClr val="737572"/>
              </a:solidFill>
              <a:latin typeface="微软雅黑" panose="020B0503020204020204" pitchFamily="34" charset="-122"/>
              <a:ea typeface="微软雅黑" panose="020B0503020204020204" pitchFamily="34" charset="-122"/>
              <a:cs typeface="+mn-ea"/>
              <a:sym typeface="+mn-lt"/>
            </a:endParaRPr>
          </a:p>
        </p:txBody>
      </p:sp>
      <p:pic>
        <p:nvPicPr>
          <p:cNvPr id="6" name="Picture 59" descr="New Macbook Silver.png"/>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700124" y="2658980"/>
            <a:ext cx="4567996" cy="2675822"/>
          </a:xfrm>
          <a:prstGeom prst="rect">
            <a:avLst/>
          </a:prstGeom>
        </p:spPr>
      </p:pic>
      <p:sp>
        <p:nvSpPr>
          <p:cNvPr id="7" name="Oval 84"/>
          <p:cNvSpPr/>
          <p:nvPr/>
        </p:nvSpPr>
        <p:spPr>
          <a:xfrm>
            <a:off x="8094209" y="3035403"/>
            <a:ext cx="354468" cy="354561"/>
          </a:xfrm>
          <a:prstGeom prst="ellipse">
            <a:avLst/>
          </a:prstGeom>
          <a:solidFill>
            <a:schemeClr val="accent1"/>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fontAlgn="base">
              <a:spcBef>
                <a:spcPct val="0"/>
              </a:spcBef>
              <a:spcAft>
                <a:spcPct val="0"/>
              </a:spcAft>
            </a:pPr>
            <a:endParaRPr lang="en-US" sz="1200" dirty="0">
              <a:solidFill>
                <a:srgbClr val="737572"/>
              </a:solidFill>
              <a:ea typeface="微软雅黑" panose="020B0503020204020204" pitchFamily="34" charset="-122"/>
              <a:cs typeface="+mn-ea"/>
              <a:sym typeface="+mn-lt"/>
            </a:endParaRPr>
          </a:p>
        </p:txBody>
      </p:sp>
      <p:sp>
        <p:nvSpPr>
          <p:cNvPr id="8" name="Oval 88"/>
          <p:cNvSpPr/>
          <p:nvPr/>
        </p:nvSpPr>
        <p:spPr>
          <a:xfrm>
            <a:off x="8094209" y="3567400"/>
            <a:ext cx="354468" cy="354561"/>
          </a:xfrm>
          <a:prstGeom prst="ellipse">
            <a:avLst/>
          </a:prstGeom>
          <a:solidFill>
            <a:schemeClr val="accent2"/>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fontAlgn="base">
              <a:spcBef>
                <a:spcPct val="0"/>
              </a:spcBef>
              <a:spcAft>
                <a:spcPct val="0"/>
              </a:spcAft>
            </a:pPr>
            <a:endParaRPr lang="en-US" sz="1200" dirty="0">
              <a:solidFill>
                <a:srgbClr val="737572"/>
              </a:solidFill>
              <a:ea typeface="微软雅黑" panose="020B0503020204020204" pitchFamily="34" charset="-122"/>
              <a:cs typeface="+mn-ea"/>
              <a:sym typeface="+mn-lt"/>
            </a:endParaRPr>
          </a:p>
        </p:txBody>
      </p:sp>
      <p:sp>
        <p:nvSpPr>
          <p:cNvPr id="9" name="Oval 92"/>
          <p:cNvSpPr/>
          <p:nvPr/>
        </p:nvSpPr>
        <p:spPr>
          <a:xfrm>
            <a:off x="8094209" y="4146661"/>
            <a:ext cx="354468" cy="354561"/>
          </a:xfrm>
          <a:prstGeom prst="ellipse">
            <a:avLst/>
          </a:prstGeom>
          <a:solidFill>
            <a:schemeClr val="accent3"/>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fontAlgn="base">
              <a:spcBef>
                <a:spcPct val="0"/>
              </a:spcBef>
              <a:spcAft>
                <a:spcPct val="0"/>
              </a:spcAft>
            </a:pPr>
            <a:endParaRPr lang="en-US" sz="1200" dirty="0">
              <a:solidFill>
                <a:srgbClr val="737572"/>
              </a:solidFill>
              <a:ea typeface="微软雅黑" panose="020B0503020204020204" pitchFamily="34" charset="-122"/>
              <a:cs typeface="+mn-ea"/>
              <a:sym typeface="+mn-lt"/>
            </a:endParaRPr>
          </a:p>
        </p:txBody>
      </p:sp>
      <p:sp>
        <p:nvSpPr>
          <p:cNvPr id="10" name="Oval 96"/>
          <p:cNvSpPr/>
          <p:nvPr/>
        </p:nvSpPr>
        <p:spPr>
          <a:xfrm>
            <a:off x="8094209" y="4678659"/>
            <a:ext cx="354468" cy="354561"/>
          </a:xfrm>
          <a:prstGeom prst="ellipse">
            <a:avLst/>
          </a:prstGeom>
          <a:solidFill>
            <a:schemeClr val="accent4"/>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fontAlgn="base">
              <a:spcBef>
                <a:spcPct val="0"/>
              </a:spcBef>
              <a:spcAft>
                <a:spcPct val="0"/>
              </a:spcAft>
            </a:pPr>
            <a:endParaRPr lang="en-US" sz="1200" dirty="0">
              <a:solidFill>
                <a:srgbClr val="737572"/>
              </a:solidFill>
              <a:ea typeface="微软雅黑" panose="020B0503020204020204" pitchFamily="34" charset="-122"/>
              <a:cs typeface="+mn-ea"/>
              <a:sym typeface="+mn-lt"/>
            </a:endParaRPr>
          </a:p>
        </p:txBody>
      </p:sp>
      <p:sp>
        <p:nvSpPr>
          <p:cNvPr id="11" name="Freeform 211"/>
          <p:cNvSpPr>
            <a:spLocks noEditPoints="1"/>
          </p:cNvSpPr>
          <p:nvPr/>
        </p:nvSpPr>
        <p:spPr bwMode="auto">
          <a:xfrm>
            <a:off x="8189607" y="3124469"/>
            <a:ext cx="160727" cy="159514"/>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rgbClr val="FFFFFF"/>
          </a:solidFill>
          <a:ln w="9525">
            <a:noFill/>
            <a:round/>
          </a:ln>
        </p:spPr>
        <p:txBody>
          <a:bodyPr vert="horz" wrap="square" lIns="34290" tIns="17145" rIns="34290" bIns="17145" numCol="1" anchor="t" anchorCtr="0" compatLnSpc="1"/>
          <a:lstStyle/>
          <a:p>
            <a:pPr fontAlgn="base">
              <a:spcBef>
                <a:spcPct val="0"/>
              </a:spcBef>
              <a:spcAft>
                <a:spcPct val="0"/>
              </a:spcAft>
            </a:pPr>
            <a:endParaRPr lang="en-US" sz="1200">
              <a:solidFill>
                <a:srgbClr val="737572"/>
              </a:solidFill>
              <a:latin typeface="Arial" panose="020B0604020202020204" pitchFamily="34" charset="0"/>
              <a:ea typeface="微软雅黑" panose="020B0503020204020204" pitchFamily="34" charset="-122"/>
              <a:cs typeface="+mn-ea"/>
              <a:sym typeface="+mn-lt"/>
            </a:endParaRPr>
          </a:p>
        </p:txBody>
      </p:sp>
      <p:sp>
        <p:nvSpPr>
          <p:cNvPr id="12" name="Freeform 14"/>
          <p:cNvSpPr>
            <a:spLocks noEditPoints="1"/>
          </p:cNvSpPr>
          <p:nvPr/>
        </p:nvSpPr>
        <p:spPr bwMode="auto">
          <a:xfrm>
            <a:off x="8176483" y="3666294"/>
            <a:ext cx="195980" cy="150813"/>
          </a:xfrm>
          <a:custGeom>
            <a:avLst/>
            <a:gdLst/>
            <a:ahLst/>
            <a:cxnLst>
              <a:cxn ang="0">
                <a:pos x="78" y="47"/>
              </a:cxn>
              <a:cxn ang="0">
                <a:pos x="76" y="48"/>
              </a:cxn>
              <a:cxn ang="0">
                <a:pos x="73" y="48"/>
              </a:cxn>
              <a:cxn ang="0">
                <a:pos x="73" y="53"/>
              </a:cxn>
              <a:cxn ang="0">
                <a:pos x="65" y="60"/>
              </a:cxn>
              <a:cxn ang="0">
                <a:pos x="58" y="53"/>
              </a:cxn>
              <a:cxn ang="0">
                <a:pos x="58" y="48"/>
              </a:cxn>
              <a:cxn ang="0">
                <a:pos x="19" y="48"/>
              </a:cxn>
              <a:cxn ang="0">
                <a:pos x="19" y="53"/>
              </a:cxn>
              <a:cxn ang="0">
                <a:pos x="12" y="60"/>
              </a:cxn>
              <a:cxn ang="0">
                <a:pos x="5" y="53"/>
              </a:cxn>
              <a:cxn ang="0">
                <a:pos x="5" y="48"/>
              </a:cxn>
              <a:cxn ang="0">
                <a:pos x="1" y="48"/>
              </a:cxn>
              <a:cxn ang="0">
                <a:pos x="0" y="47"/>
              </a:cxn>
              <a:cxn ang="0">
                <a:pos x="0" y="32"/>
              </a:cxn>
              <a:cxn ang="0">
                <a:pos x="8" y="24"/>
              </a:cxn>
              <a:cxn ang="0">
                <a:pos x="9" y="24"/>
              </a:cxn>
              <a:cxn ang="0">
                <a:pos x="13" y="8"/>
              </a:cxn>
              <a:cxn ang="0">
                <a:pos x="24" y="0"/>
              </a:cxn>
              <a:cxn ang="0">
                <a:pos x="53" y="0"/>
              </a:cxn>
              <a:cxn ang="0">
                <a:pos x="64" y="8"/>
              </a:cxn>
              <a:cxn ang="0">
                <a:pos x="68" y="24"/>
              </a:cxn>
              <a:cxn ang="0">
                <a:pos x="69" y="24"/>
              </a:cxn>
              <a:cxn ang="0">
                <a:pos x="78" y="32"/>
              </a:cxn>
              <a:cxn ang="0">
                <a:pos x="78" y="47"/>
              </a:cxn>
              <a:cxn ang="0">
                <a:pos x="12" y="30"/>
              </a:cxn>
              <a:cxn ang="0">
                <a:pos x="6" y="36"/>
              </a:cxn>
              <a:cxn ang="0">
                <a:pos x="12" y="42"/>
              </a:cxn>
              <a:cxn ang="0">
                <a:pos x="18" y="36"/>
              </a:cxn>
              <a:cxn ang="0">
                <a:pos x="12" y="30"/>
              </a:cxn>
              <a:cxn ang="0">
                <a:pos x="58" y="24"/>
              </a:cxn>
              <a:cxn ang="0">
                <a:pos x="55" y="10"/>
              </a:cxn>
              <a:cxn ang="0">
                <a:pos x="53" y="9"/>
              </a:cxn>
              <a:cxn ang="0">
                <a:pos x="24" y="9"/>
              </a:cxn>
              <a:cxn ang="0">
                <a:pos x="23" y="10"/>
              </a:cxn>
              <a:cxn ang="0">
                <a:pos x="19" y="24"/>
              </a:cxn>
              <a:cxn ang="0">
                <a:pos x="58" y="24"/>
              </a:cxn>
              <a:cxn ang="0">
                <a:pos x="65" y="30"/>
              </a:cxn>
              <a:cxn ang="0">
                <a:pos x="59" y="36"/>
              </a:cxn>
              <a:cxn ang="0">
                <a:pos x="65" y="42"/>
              </a:cxn>
              <a:cxn ang="0">
                <a:pos x="71" y="36"/>
              </a:cxn>
              <a:cxn ang="0">
                <a:pos x="65" y="30"/>
              </a:cxn>
            </a:cxnLst>
            <a:rect l="0" t="0" r="r" b="b"/>
            <a:pathLst>
              <a:path w="78" h="60">
                <a:moveTo>
                  <a:pt x="78" y="47"/>
                </a:moveTo>
                <a:cubicBezTo>
                  <a:pt x="78" y="48"/>
                  <a:pt x="77" y="48"/>
                  <a:pt x="76" y="48"/>
                </a:cubicBezTo>
                <a:cubicBezTo>
                  <a:pt x="73" y="48"/>
                  <a:pt x="73" y="48"/>
                  <a:pt x="73" y="48"/>
                </a:cubicBezTo>
                <a:cubicBezTo>
                  <a:pt x="73" y="53"/>
                  <a:pt x="73" y="53"/>
                  <a:pt x="73" y="53"/>
                </a:cubicBezTo>
                <a:cubicBezTo>
                  <a:pt x="73" y="57"/>
                  <a:pt x="69" y="60"/>
                  <a:pt x="65" y="60"/>
                </a:cubicBezTo>
                <a:cubicBezTo>
                  <a:pt x="61" y="60"/>
                  <a:pt x="58" y="57"/>
                  <a:pt x="58" y="53"/>
                </a:cubicBezTo>
                <a:cubicBezTo>
                  <a:pt x="58" y="48"/>
                  <a:pt x="58" y="48"/>
                  <a:pt x="58" y="48"/>
                </a:cubicBezTo>
                <a:cubicBezTo>
                  <a:pt x="19" y="48"/>
                  <a:pt x="19" y="48"/>
                  <a:pt x="19" y="48"/>
                </a:cubicBezTo>
                <a:cubicBezTo>
                  <a:pt x="19" y="53"/>
                  <a:pt x="19" y="53"/>
                  <a:pt x="19" y="53"/>
                </a:cubicBezTo>
                <a:cubicBezTo>
                  <a:pt x="19" y="57"/>
                  <a:pt x="16" y="60"/>
                  <a:pt x="12" y="60"/>
                </a:cubicBezTo>
                <a:cubicBezTo>
                  <a:pt x="8" y="60"/>
                  <a:pt x="5" y="57"/>
                  <a:pt x="5" y="53"/>
                </a:cubicBezTo>
                <a:cubicBezTo>
                  <a:pt x="5" y="48"/>
                  <a:pt x="5" y="48"/>
                  <a:pt x="5" y="48"/>
                </a:cubicBezTo>
                <a:cubicBezTo>
                  <a:pt x="1" y="48"/>
                  <a:pt x="1" y="48"/>
                  <a:pt x="1" y="48"/>
                </a:cubicBezTo>
                <a:cubicBezTo>
                  <a:pt x="0" y="48"/>
                  <a:pt x="0" y="48"/>
                  <a:pt x="0" y="47"/>
                </a:cubicBezTo>
                <a:cubicBezTo>
                  <a:pt x="0" y="32"/>
                  <a:pt x="0" y="32"/>
                  <a:pt x="0" y="32"/>
                </a:cubicBezTo>
                <a:cubicBezTo>
                  <a:pt x="0" y="28"/>
                  <a:pt x="4" y="24"/>
                  <a:pt x="8" y="24"/>
                </a:cubicBezTo>
                <a:cubicBezTo>
                  <a:pt x="9" y="24"/>
                  <a:pt x="9" y="24"/>
                  <a:pt x="9" y="24"/>
                </a:cubicBezTo>
                <a:cubicBezTo>
                  <a:pt x="13" y="8"/>
                  <a:pt x="13" y="8"/>
                  <a:pt x="13" y="8"/>
                </a:cubicBezTo>
                <a:cubicBezTo>
                  <a:pt x="14" y="3"/>
                  <a:pt x="19" y="0"/>
                  <a:pt x="24" y="0"/>
                </a:cubicBezTo>
                <a:cubicBezTo>
                  <a:pt x="53" y="0"/>
                  <a:pt x="53" y="0"/>
                  <a:pt x="53" y="0"/>
                </a:cubicBezTo>
                <a:cubicBezTo>
                  <a:pt x="58" y="0"/>
                  <a:pt x="63" y="3"/>
                  <a:pt x="64" y="8"/>
                </a:cubicBezTo>
                <a:cubicBezTo>
                  <a:pt x="68" y="24"/>
                  <a:pt x="68" y="24"/>
                  <a:pt x="68" y="24"/>
                </a:cubicBezTo>
                <a:cubicBezTo>
                  <a:pt x="69" y="24"/>
                  <a:pt x="69" y="24"/>
                  <a:pt x="69" y="24"/>
                </a:cubicBezTo>
                <a:cubicBezTo>
                  <a:pt x="74" y="24"/>
                  <a:pt x="78" y="28"/>
                  <a:pt x="78" y="32"/>
                </a:cubicBezTo>
                <a:lnTo>
                  <a:pt x="78" y="47"/>
                </a:lnTo>
                <a:close/>
                <a:moveTo>
                  <a:pt x="12" y="30"/>
                </a:moveTo>
                <a:cubicBezTo>
                  <a:pt x="9" y="30"/>
                  <a:pt x="6" y="33"/>
                  <a:pt x="6" y="36"/>
                </a:cubicBezTo>
                <a:cubicBezTo>
                  <a:pt x="6" y="39"/>
                  <a:pt x="9" y="42"/>
                  <a:pt x="12" y="42"/>
                </a:cubicBezTo>
                <a:cubicBezTo>
                  <a:pt x="15" y="42"/>
                  <a:pt x="18" y="39"/>
                  <a:pt x="18" y="36"/>
                </a:cubicBezTo>
                <a:cubicBezTo>
                  <a:pt x="18" y="33"/>
                  <a:pt x="15" y="30"/>
                  <a:pt x="12" y="30"/>
                </a:cubicBezTo>
                <a:close/>
                <a:moveTo>
                  <a:pt x="58" y="24"/>
                </a:moveTo>
                <a:cubicBezTo>
                  <a:pt x="55" y="10"/>
                  <a:pt x="55" y="10"/>
                  <a:pt x="55" y="10"/>
                </a:cubicBezTo>
                <a:cubicBezTo>
                  <a:pt x="54" y="10"/>
                  <a:pt x="54" y="9"/>
                  <a:pt x="53" y="9"/>
                </a:cubicBezTo>
                <a:cubicBezTo>
                  <a:pt x="24" y="9"/>
                  <a:pt x="24" y="9"/>
                  <a:pt x="24" y="9"/>
                </a:cubicBezTo>
                <a:cubicBezTo>
                  <a:pt x="24" y="9"/>
                  <a:pt x="23" y="10"/>
                  <a:pt x="23" y="10"/>
                </a:cubicBezTo>
                <a:cubicBezTo>
                  <a:pt x="19" y="24"/>
                  <a:pt x="19" y="24"/>
                  <a:pt x="19" y="24"/>
                </a:cubicBezTo>
                <a:lnTo>
                  <a:pt x="58" y="24"/>
                </a:lnTo>
                <a:close/>
                <a:moveTo>
                  <a:pt x="65" y="30"/>
                </a:moveTo>
                <a:cubicBezTo>
                  <a:pt x="62" y="30"/>
                  <a:pt x="59" y="33"/>
                  <a:pt x="59" y="36"/>
                </a:cubicBezTo>
                <a:cubicBezTo>
                  <a:pt x="59" y="39"/>
                  <a:pt x="62" y="42"/>
                  <a:pt x="65" y="42"/>
                </a:cubicBezTo>
                <a:cubicBezTo>
                  <a:pt x="69" y="42"/>
                  <a:pt x="71" y="39"/>
                  <a:pt x="71" y="36"/>
                </a:cubicBezTo>
                <a:cubicBezTo>
                  <a:pt x="71" y="33"/>
                  <a:pt x="69" y="30"/>
                  <a:pt x="65" y="30"/>
                </a:cubicBezTo>
                <a:close/>
              </a:path>
            </a:pathLst>
          </a:custGeom>
          <a:solidFill>
            <a:srgbClr val="FFFFFF"/>
          </a:solidFill>
          <a:ln w="9525">
            <a:noFill/>
            <a:round/>
          </a:ln>
        </p:spPr>
        <p:txBody>
          <a:bodyPr vert="horz" wrap="square" lIns="34290" tIns="17145" rIns="34290" bIns="17145" numCol="1" anchor="t" anchorCtr="0" compatLnSpc="1"/>
          <a:lstStyle/>
          <a:p>
            <a:pPr fontAlgn="base">
              <a:spcBef>
                <a:spcPct val="0"/>
              </a:spcBef>
              <a:spcAft>
                <a:spcPct val="0"/>
              </a:spcAft>
            </a:pPr>
            <a:endParaRPr lang="en-US" sz="1200">
              <a:solidFill>
                <a:srgbClr val="737572"/>
              </a:solidFill>
              <a:latin typeface="Arial" panose="020B0604020202020204" pitchFamily="34" charset="0"/>
              <a:ea typeface="微软雅黑" panose="020B0503020204020204" pitchFamily="34" charset="-122"/>
              <a:cs typeface="+mn-ea"/>
              <a:sym typeface="+mn-lt"/>
            </a:endParaRPr>
          </a:p>
        </p:txBody>
      </p:sp>
      <p:sp>
        <p:nvSpPr>
          <p:cNvPr id="13" name="Freeform 77"/>
          <p:cNvSpPr>
            <a:spLocks noEditPoints="1"/>
          </p:cNvSpPr>
          <p:nvPr/>
        </p:nvSpPr>
        <p:spPr bwMode="auto">
          <a:xfrm>
            <a:off x="8166565" y="4216674"/>
            <a:ext cx="206267" cy="206348"/>
          </a:xfrm>
          <a:custGeom>
            <a:avLst/>
            <a:gdLst/>
            <a:ahLst/>
            <a:cxnLst>
              <a:cxn ang="0">
                <a:pos x="68" y="34"/>
              </a:cxn>
              <a:cxn ang="0">
                <a:pos x="34" y="68"/>
              </a:cxn>
              <a:cxn ang="0">
                <a:pos x="0" y="34"/>
              </a:cxn>
              <a:cxn ang="0">
                <a:pos x="34" y="0"/>
              </a:cxn>
              <a:cxn ang="0">
                <a:pos x="68" y="34"/>
              </a:cxn>
              <a:cxn ang="0">
                <a:pos x="15" y="40"/>
              </a:cxn>
              <a:cxn ang="0">
                <a:pos x="14" y="34"/>
              </a:cxn>
              <a:cxn ang="0">
                <a:pos x="15" y="27"/>
              </a:cxn>
              <a:cxn ang="0">
                <a:pos x="8" y="20"/>
              </a:cxn>
              <a:cxn ang="0">
                <a:pos x="5" y="34"/>
              </a:cxn>
              <a:cxn ang="0">
                <a:pos x="8" y="47"/>
              </a:cxn>
              <a:cxn ang="0">
                <a:pos x="15" y="40"/>
              </a:cxn>
              <a:cxn ang="0">
                <a:pos x="48" y="34"/>
              </a:cxn>
              <a:cxn ang="0">
                <a:pos x="34" y="19"/>
              </a:cxn>
              <a:cxn ang="0">
                <a:pos x="19" y="34"/>
              </a:cxn>
              <a:cxn ang="0">
                <a:pos x="34" y="48"/>
              </a:cxn>
              <a:cxn ang="0">
                <a:pos x="48" y="34"/>
              </a:cxn>
              <a:cxn ang="0">
                <a:pos x="20" y="8"/>
              </a:cxn>
              <a:cxn ang="0">
                <a:pos x="27" y="15"/>
              </a:cxn>
              <a:cxn ang="0">
                <a:pos x="34" y="14"/>
              </a:cxn>
              <a:cxn ang="0">
                <a:pos x="40" y="15"/>
              </a:cxn>
              <a:cxn ang="0">
                <a:pos x="47" y="8"/>
              </a:cxn>
              <a:cxn ang="0">
                <a:pos x="34" y="5"/>
              </a:cxn>
              <a:cxn ang="0">
                <a:pos x="20" y="8"/>
              </a:cxn>
              <a:cxn ang="0">
                <a:pos x="47" y="59"/>
              </a:cxn>
              <a:cxn ang="0">
                <a:pos x="40" y="52"/>
              </a:cxn>
              <a:cxn ang="0">
                <a:pos x="34" y="53"/>
              </a:cxn>
              <a:cxn ang="0">
                <a:pos x="27" y="52"/>
              </a:cxn>
              <a:cxn ang="0">
                <a:pos x="20" y="59"/>
              </a:cxn>
              <a:cxn ang="0">
                <a:pos x="34" y="63"/>
              </a:cxn>
              <a:cxn ang="0">
                <a:pos x="47" y="59"/>
              </a:cxn>
              <a:cxn ang="0">
                <a:pos x="60" y="47"/>
              </a:cxn>
              <a:cxn ang="0">
                <a:pos x="63" y="34"/>
              </a:cxn>
              <a:cxn ang="0">
                <a:pos x="60" y="20"/>
              </a:cxn>
              <a:cxn ang="0">
                <a:pos x="52" y="27"/>
              </a:cxn>
              <a:cxn ang="0">
                <a:pos x="53" y="34"/>
              </a:cxn>
              <a:cxn ang="0">
                <a:pos x="52" y="40"/>
              </a:cxn>
              <a:cxn ang="0">
                <a:pos x="60" y="47"/>
              </a:cxn>
            </a:cxnLst>
            <a:rect l="0" t="0" r="r" b="b"/>
            <a:pathLst>
              <a:path w="68" h="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15" y="40"/>
                </a:moveTo>
                <a:cubicBezTo>
                  <a:pt x="15" y="38"/>
                  <a:pt x="14" y="36"/>
                  <a:pt x="14" y="34"/>
                </a:cubicBezTo>
                <a:cubicBezTo>
                  <a:pt x="14" y="31"/>
                  <a:pt x="15" y="29"/>
                  <a:pt x="15" y="27"/>
                </a:cubicBezTo>
                <a:cubicBezTo>
                  <a:pt x="8" y="20"/>
                  <a:pt x="8" y="20"/>
                  <a:pt x="8" y="20"/>
                </a:cubicBezTo>
                <a:cubicBezTo>
                  <a:pt x="6" y="24"/>
                  <a:pt x="5" y="29"/>
                  <a:pt x="5" y="34"/>
                </a:cubicBezTo>
                <a:cubicBezTo>
                  <a:pt x="5" y="39"/>
                  <a:pt x="6" y="43"/>
                  <a:pt x="8" y="47"/>
                </a:cubicBezTo>
                <a:lnTo>
                  <a:pt x="15" y="40"/>
                </a:lnTo>
                <a:close/>
                <a:moveTo>
                  <a:pt x="48" y="34"/>
                </a:moveTo>
                <a:cubicBezTo>
                  <a:pt x="48" y="26"/>
                  <a:pt x="42" y="19"/>
                  <a:pt x="34" y="19"/>
                </a:cubicBezTo>
                <a:cubicBezTo>
                  <a:pt x="26" y="19"/>
                  <a:pt x="19" y="26"/>
                  <a:pt x="19" y="34"/>
                </a:cubicBezTo>
                <a:cubicBezTo>
                  <a:pt x="19" y="42"/>
                  <a:pt x="26" y="48"/>
                  <a:pt x="34" y="48"/>
                </a:cubicBezTo>
                <a:cubicBezTo>
                  <a:pt x="42" y="48"/>
                  <a:pt x="48" y="42"/>
                  <a:pt x="48" y="34"/>
                </a:cubicBezTo>
                <a:close/>
                <a:moveTo>
                  <a:pt x="20" y="8"/>
                </a:moveTo>
                <a:cubicBezTo>
                  <a:pt x="27" y="15"/>
                  <a:pt x="27" y="15"/>
                  <a:pt x="27" y="15"/>
                </a:cubicBezTo>
                <a:cubicBezTo>
                  <a:pt x="29" y="15"/>
                  <a:pt x="32" y="14"/>
                  <a:pt x="34" y="14"/>
                </a:cubicBezTo>
                <a:cubicBezTo>
                  <a:pt x="36" y="14"/>
                  <a:pt x="38" y="15"/>
                  <a:pt x="40" y="15"/>
                </a:cubicBezTo>
                <a:cubicBezTo>
                  <a:pt x="47" y="8"/>
                  <a:pt x="47" y="8"/>
                  <a:pt x="47" y="8"/>
                </a:cubicBezTo>
                <a:cubicBezTo>
                  <a:pt x="43" y="6"/>
                  <a:pt x="39" y="5"/>
                  <a:pt x="34" y="5"/>
                </a:cubicBezTo>
                <a:cubicBezTo>
                  <a:pt x="29" y="5"/>
                  <a:pt x="24" y="6"/>
                  <a:pt x="20" y="8"/>
                </a:cubicBezTo>
                <a:close/>
                <a:moveTo>
                  <a:pt x="47" y="59"/>
                </a:moveTo>
                <a:cubicBezTo>
                  <a:pt x="40" y="52"/>
                  <a:pt x="40" y="52"/>
                  <a:pt x="40" y="52"/>
                </a:cubicBezTo>
                <a:cubicBezTo>
                  <a:pt x="38" y="53"/>
                  <a:pt x="36" y="53"/>
                  <a:pt x="34" y="53"/>
                </a:cubicBezTo>
                <a:cubicBezTo>
                  <a:pt x="32" y="53"/>
                  <a:pt x="29" y="53"/>
                  <a:pt x="27" y="52"/>
                </a:cubicBezTo>
                <a:cubicBezTo>
                  <a:pt x="20" y="59"/>
                  <a:pt x="20" y="59"/>
                  <a:pt x="20" y="59"/>
                </a:cubicBezTo>
                <a:cubicBezTo>
                  <a:pt x="24" y="62"/>
                  <a:pt x="29" y="63"/>
                  <a:pt x="34" y="63"/>
                </a:cubicBezTo>
                <a:cubicBezTo>
                  <a:pt x="39" y="63"/>
                  <a:pt x="43" y="62"/>
                  <a:pt x="47" y="59"/>
                </a:cubicBezTo>
                <a:close/>
                <a:moveTo>
                  <a:pt x="60" y="47"/>
                </a:moveTo>
                <a:cubicBezTo>
                  <a:pt x="62" y="43"/>
                  <a:pt x="63" y="39"/>
                  <a:pt x="63" y="34"/>
                </a:cubicBezTo>
                <a:cubicBezTo>
                  <a:pt x="63" y="29"/>
                  <a:pt x="62" y="24"/>
                  <a:pt x="60" y="20"/>
                </a:cubicBezTo>
                <a:cubicBezTo>
                  <a:pt x="52" y="27"/>
                  <a:pt x="52" y="27"/>
                  <a:pt x="52" y="27"/>
                </a:cubicBezTo>
                <a:cubicBezTo>
                  <a:pt x="53" y="29"/>
                  <a:pt x="53" y="32"/>
                  <a:pt x="53" y="34"/>
                </a:cubicBezTo>
                <a:cubicBezTo>
                  <a:pt x="53" y="36"/>
                  <a:pt x="53" y="38"/>
                  <a:pt x="52" y="40"/>
                </a:cubicBezTo>
                <a:lnTo>
                  <a:pt x="60" y="47"/>
                </a:lnTo>
                <a:close/>
              </a:path>
            </a:pathLst>
          </a:custGeom>
          <a:solidFill>
            <a:srgbClr val="FFFFFF"/>
          </a:solidFill>
          <a:ln w="9525">
            <a:noFill/>
            <a:round/>
          </a:ln>
        </p:spPr>
        <p:txBody>
          <a:bodyPr vert="horz" wrap="square" lIns="34290" tIns="17145" rIns="34290" bIns="17145" numCol="1" anchor="t" anchorCtr="0" compatLnSpc="1"/>
          <a:lstStyle/>
          <a:p>
            <a:pPr fontAlgn="base">
              <a:spcBef>
                <a:spcPct val="0"/>
              </a:spcBef>
              <a:spcAft>
                <a:spcPct val="0"/>
              </a:spcAft>
            </a:pPr>
            <a:endParaRPr lang="en-US" sz="1200">
              <a:solidFill>
                <a:srgbClr val="737572"/>
              </a:solidFill>
              <a:latin typeface="Arial" panose="020B0604020202020204" pitchFamily="34" charset="0"/>
              <a:ea typeface="微软雅黑" panose="020B0503020204020204" pitchFamily="34" charset="-122"/>
              <a:cs typeface="+mn-ea"/>
              <a:sym typeface="+mn-lt"/>
            </a:endParaRPr>
          </a:p>
        </p:txBody>
      </p:sp>
      <p:sp>
        <p:nvSpPr>
          <p:cNvPr id="14" name="Freeform 230"/>
          <p:cNvSpPr>
            <a:spLocks noEditPoints="1"/>
          </p:cNvSpPr>
          <p:nvPr/>
        </p:nvSpPr>
        <p:spPr bwMode="auto">
          <a:xfrm>
            <a:off x="8182502" y="4750694"/>
            <a:ext cx="176800" cy="176869"/>
          </a:xfrm>
          <a:custGeom>
            <a:avLst/>
            <a:gdLst/>
            <a:ahLst/>
            <a:cxnLst>
              <a:cxn ang="0">
                <a:pos x="48" y="26"/>
              </a:cxn>
              <a:cxn ang="0">
                <a:pos x="16" y="58"/>
              </a:cxn>
              <a:cxn ang="0">
                <a:pos x="0" y="58"/>
              </a:cxn>
              <a:cxn ang="0">
                <a:pos x="0" y="42"/>
              </a:cxn>
              <a:cxn ang="0">
                <a:pos x="32" y="10"/>
              </a:cxn>
              <a:cxn ang="0">
                <a:pos x="48" y="26"/>
              </a:cxn>
              <a:cxn ang="0">
                <a:pos x="18" y="50"/>
              </a:cxn>
              <a:cxn ang="0">
                <a:pos x="9" y="41"/>
              </a:cxn>
              <a:cxn ang="0">
                <a:pos x="5" y="44"/>
              </a:cxn>
              <a:cxn ang="0">
                <a:pos x="5" y="48"/>
              </a:cxn>
              <a:cxn ang="0">
                <a:pos x="10" y="48"/>
              </a:cxn>
              <a:cxn ang="0">
                <a:pos x="10" y="53"/>
              </a:cxn>
              <a:cxn ang="0">
                <a:pos x="14" y="53"/>
              </a:cxn>
              <a:cxn ang="0">
                <a:pos x="18" y="50"/>
              </a:cxn>
              <a:cxn ang="0">
                <a:pos x="33" y="17"/>
              </a:cxn>
              <a:cxn ang="0">
                <a:pos x="33" y="17"/>
              </a:cxn>
              <a:cxn ang="0">
                <a:pos x="12" y="38"/>
              </a:cxn>
              <a:cxn ang="0">
                <a:pos x="12" y="38"/>
              </a:cxn>
              <a:cxn ang="0">
                <a:pos x="13" y="39"/>
              </a:cxn>
              <a:cxn ang="0">
                <a:pos x="13" y="39"/>
              </a:cxn>
              <a:cxn ang="0">
                <a:pos x="34" y="18"/>
              </a:cxn>
              <a:cxn ang="0">
                <a:pos x="34" y="18"/>
              </a:cxn>
              <a:cxn ang="0">
                <a:pos x="33" y="17"/>
              </a:cxn>
              <a:cxn ang="0">
                <a:pos x="57" y="18"/>
              </a:cxn>
              <a:cxn ang="0">
                <a:pos x="50" y="24"/>
              </a:cxn>
              <a:cxn ang="0">
                <a:pos x="34" y="8"/>
              </a:cxn>
              <a:cxn ang="0">
                <a:pos x="41" y="2"/>
              </a:cxn>
              <a:cxn ang="0">
                <a:pos x="44" y="0"/>
              </a:cxn>
              <a:cxn ang="0">
                <a:pos x="48" y="2"/>
              </a:cxn>
              <a:cxn ang="0">
                <a:pos x="57" y="11"/>
              </a:cxn>
              <a:cxn ang="0">
                <a:pos x="58" y="14"/>
              </a:cxn>
              <a:cxn ang="0">
                <a:pos x="57" y="18"/>
              </a:cxn>
            </a:cxnLst>
            <a:rect l="0" t="0" r="r" b="b"/>
            <a:pathLst>
              <a:path w="58" h="58">
                <a:moveTo>
                  <a:pt x="48" y="26"/>
                </a:moveTo>
                <a:cubicBezTo>
                  <a:pt x="16" y="58"/>
                  <a:pt x="16" y="58"/>
                  <a:pt x="16" y="58"/>
                </a:cubicBezTo>
                <a:cubicBezTo>
                  <a:pt x="0" y="58"/>
                  <a:pt x="0" y="58"/>
                  <a:pt x="0" y="58"/>
                </a:cubicBezTo>
                <a:cubicBezTo>
                  <a:pt x="0" y="42"/>
                  <a:pt x="0" y="42"/>
                  <a:pt x="0" y="42"/>
                </a:cubicBezTo>
                <a:cubicBezTo>
                  <a:pt x="32" y="10"/>
                  <a:pt x="32" y="10"/>
                  <a:pt x="32" y="10"/>
                </a:cubicBezTo>
                <a:lnTo>
                  <a:pt x="48" y="26"/>
                </a:lnTo>
                <a:close/>
                <a:moveTo>
                  <a:pt x="18" y="50"/>
                </a:moveTo>
                <a:cubicBezTo>
                  <a:pt x="9" y="41"/>
                  <a:pt x="9" y="41"/>
                  <a:pt x="9" y="41"/>
                </a:cubicBezTo>
                <a:cubicBezTo>
                  <a:pt x="5" y="44"/>
                  <a:pt x="5" y="44"/>
                  <a:pt x="5" y="44"/>
                </a:cubicBezTo>
                <a:cubicBezTo>
                  <a:pt x="5" y="48"/>
                  <a:pt x="5" y="48"/>
                  <a:pt x="5" y="48"/>
                </a:cubicBezTo>
                <a:cubicBezTo>
                  <a:pt x="10" y="48"/>
                  <a:pt x="10" y="48"/>
                  <a:pt x="10" y="48"/>
                </a:cubicBezTo>
                <a:cubicBezTo>
                  <a:pt x="10" y="53"/>
                  <a:pt x="10" y="53"/>
                  <a:pt x="10" y="53"/>
                </a:cubicBezTo>
                <a:cubicBezTo>
                  <a:pt x="14" y="53"/>
                  <a:pt x="14" y="53"/>
                  <a:pt x="14" y="53"/>
                </a:cubicBezTo>
                <a:lnTo>
                  <a:pt x="18" y="50"/>
                </a:lnTo>
                <a:close/>
                <a:moveTo>
                  <a:pt x="33" y="17"/>
                </a:moveTo>
                <a:cubicBezTo>
                  <a:pt x="33" y="17"/>
                  <a:pt x="33" y="17"/>
                  <a:pt x="33" y="17"/>
                </a:cubicBezTo>
                <a:cubicBezTo>
                  <a:pt x="12" y="38"/>
                  <a:pt x="12" y="38"/>
                  <a:pt x="12" y="38"/>
                </a:cubicBezTo>
                <a:cubicBezTo>
                  <a:pt x="12" y="38"/>
                  <a:pt x="12" y="38"/>
                  <a:pt x="12" y="38"/>
                </a:cubicBezTo>
                <a:cubicBezTo>
                  <a:pt x="12" y="39"/>
                  <a:pt x="12" y="39"/>
                  <a:pt x="13" y="39"/>
                </a:cubicBezTo>
                <a:cubicBezTo>
                  <a:pt x="13" y="39"/>
                  <a:pt x="13" y="39"/>
                  <a:pt x="13" y="39"/>
                </a:cubicBezTo>
                <a:cubicBezTo>
                  <a:pt x="34" y="18"/>
                  <a:pt x="34" y="18"/>
                  <a:pt x="34" y="18"/>
                </a:cubicBezTo>
                <a:cubicBezTo>
                  <a:pt x="34" y="18"/>
                  <a:pt x="34" y="18"/>
                  <a:pt x="34" y="18"/>
                </a:cubicBezTo>
                <a:cubicBezTo>
                  <a:pt x="34" y="17"/>
                  <a:pt x="34" y="17"/>
                  <a:pt x="33" y="17"/>
                </a:cubicBezTo>
                <a:close/>
                <a:moveTo>
                  <a:pt x="57" y="18"/>
                </a:moveTo>
                <a:cubicBezTo>
                  <a:pt x="50" y="24"/>
                  <a:pt x="50" y="24"/>
                  <a:pt x="50" y="24"/>
                </a:cubicBezTo>
                <a:cubicBezTo>
                  <a:pt x="34" y="8"/>
                  <a:pt x="34" y="8"/>
                  <a:pt x="34" y="8"/>
                </a:cubicBezTo>
                <a:cubicBezTo>
                  <a:pt x="41" y="2"/>
                  <a:pt x="41" y="2"/>
                  <a:pt x="41" y="2"/>
                </a:cubicBezTo>
                <a:cubicBezTo>
                  <a:pt x="42" y="1"/>
                  <a:pt x="43" y="0"/>
                  <a:pt x="44" y="0"/>
                </a:cubicBezTo>
                <a:cubicBezTo>
                  <a:pt x="45" y="0"/>
                  <a:pt x="47" y="1"/>
                  <a:pt x="48" y="2"/>
                </a:cubicBezTo>
                <a:cubicBezTo>
                  <a:pt x="57" y="11"/>
                  <a:pt x="57" y="11"/>
                  <a:pt x="57" y="11"/>
                </a:cubicBezTo>
                <a:cubicBezTo>
                  <a:pt x="57" y="12"/>
                  <a:pt x="58" y="13"/>
                  <a:pt x="58" y="14"/>
                </a:cubicBezTo>
                <a:cubicBezTo>
                  <a:pt x="58" y="15"/>
                  <a:pt x="57" y="17"/>
                  <a:pt x="57" y="18"/>
                </a:cubicBezTo>
                <a:close/>
              </a:path>
            </a:pathLst>
          </a:custGeom>
          <a:solidFill>
            <a:schemeClr val="bg1"/>
          </a:solidFill>
          <a:ln w="9525">
            <a:noFill/>
            <a:round/>
          </a:ln>
        </p:spPr>
        <p:txBody>
          <a:bodyPr vert="horz" wrap="square" lIns="34290" tIns="17145" rIns="34290" bIns="17145" numCol="1" anchor="t" anchorCtr="0" compatLnSpc="1"/>
          <a:lstStyle/>
          <a:p>
            <a:pPr fontAlgn="base">
              <a:spcBef>
                <a:spcPct val="0"/>
              </a:spcBef>
              <a:spcAft>
                <a:spcPct val="0"/>
              </a:spcAft>
            </a:pPr>
            <a:endParaRPr lang="en-US" sz="1200">
              <a:solidFill>
                <a:srgbClr val="737572"/>
              </a:solidFill>
              <a:latin typeface="Arial" panose="020B0604020202020204" pitchFamily="34" charset="0"/>
              <a:ea typeface="微软雅黑" panose="020B0503020204020204" pitchFamily="34" charset="-122"/>
              <a:cs typeface="+mn-ea"/>
              <a:sym typeface="+mn-lt"/>
            </a:endParaRPr>
          </a:p>
        </p:txBody>
      </p:sp>
      <p:sp>
        <p:nvSpPr>
          <p:cNvPr id="15" name="Oval 104"/>
          <p:cNvSpPr/>
          <p:nvPr/>
        </p:nvSpPr>
        <p:spPr>
          <a:xfrm>
            <a:off x="3546323" y="2866481"/>
            <a:ext cx="354468" cy="354561"/>
          </a:xfrm>
          <a:prstGeom prst="ellipse">
            <a:avLst/>
          </a:prstGeom>
          <a:solidFill>
            <a:schemeClr val="accent1"/>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fontAlgn="base">
              <a:spcBef>
                <a:spcPct val="0"/>
              </a:spcBef>
              <a:spcAft>
                <a:spcPct val="0"/>
              </a:spcAft>
            </a:pPr>
            <a:endParaRPr lang="en-US" sz="1200" dirty="0">
              <a:solidFill>
                <a:srgbClr val="737572"/>
              </a:solidFill>
              <a:ea typeface="微软雅黑" panose="020B0503020204020204" pitchFamily="34" charset="-122"/>
              <a:cs typeface="+mn-ea"/>
              <a:sym typeface="+mn-lt"/>
            </a:endParaRPr>
          </a:p>
        </p:txBody>
      </p:sp>
      <p:sp>
        <p:nvSpPr>
          <p:cNvPr id="16" name="Freeform 161"/>
          <p:cNvSpPr>
            <a:spLocks noEditPoints="1"/>
          </p:cNvSpPr>
          <p:nvPr/>
        </p:nvSpPr>
        <p:spPr bwMode="auto">
          <a:xfrm>
            <a:off x="3633476" y="2952875"/>
            <a:ext cx="190282" cy="165056"/>
          </a:xfrm>
          <a:custGeom>
            <a:avLst/>
            <a:gdLst/>
            <a:ahLst/>
            <a:cxnLst>
              <a:cxn ang="0">
                <a:pos x="73" y="19"/>
              </a:cxn>
              <a:cxn ang="0">
                <a:pos x="73" y="53"/>
              </a:cxn>
              <a:cxn ang="0">
                <a:pos x="64" y="63"/>
              </a:cxn>
              <a:cxn ang="0">
                <a:pos x="10" y="63"/>
              </a:cxn>
              <a:cxn ang="0">
                <a:pos x="0" y="53"/>
              </a:cxn>
              <a:cxn ang="0">
                <a:pos x="0" y="19"/>
              </a:cxn>
              <a:cxn ang="0">
                <a:pos x="10" y="9"/>
              </a:cxn>
              <a:cxn ang="0">
                <a:pos x="19" y="9"/>
              </a:cxn>
              <a:cxn ang="0">
                <a:pos x="21" y="4"/>
              </a:cxn>
              <a:cxn ang="0">
                <a:pos x="27" y="0"/>
              </a:cxn>
              <a:cxn ang="0">
                <a:pos x="47" y="0"/>
              </a:cxn>
              <a:cxn ang="0">
                <a:pos x="53" y="4"/>
              </a:cxn>
              <a:cxn ang="0">
                <a:pos x="55" y="9"/>
              </a:cxn>
              <a:cxn ang="0">
                <a:pos x="64" y="9"/>
              </a:cxn>
              <a:cxn ang="0">
                <a:pos x="73" y="19"/>
              </a:cxn>
              <a:cxn ang="0">
                <a:pos x="54" y="36"/>
              </a:cxn>
              <a:cxn ang="0">
                <a:pos x="37" y="19"/>
              </a:cxn>
              <a:cxn ang="0">
                <a:pos x="20" y="36"/>
              </a:cxn>
              <a:cxn ang="0">
                <a:pos x="37" y="53"/>
              </a:cxn>
              <a:cxn ang="0">
                <a:pos x="54" y="36"/>
              </a:cxn>
              <a:cxn ang="0">
                <a:pos x="48" y="36"/>
              </a:cxn>
              <a:cxn ang="0">
                <a:pos x="37" y="47"/>
              </a:cxn>
              <a:cxn ang="0">
                <a:pos x="26" y="36"/>
              </a:cxn>
              <a:cxn ang="0">
                <a:pos x="37" y="25"/>
              </a:cxn>
              <a:cxn ang="0">
                <a:pos x="48" y="36"/>
              </a:cxn>
            </a:cxnLst>
            <a:rect l="0" t="0" r="r" b="b"/>
            <a:pathLst>
              <a:path w="73" h="63">
                <a:moveTo>
                  <a:pt x="73" y="19"/>
                </a:moveTo>
                <a:cubicBezTo>
                  <a:pt x="73" y="53"/>
                  <a:pt x="73" y="53"/>
                  <a:pt x="73" y="53"/>
                </a:cubicBezTo>
                <a:cubicBezTo>
                  <a:pt x="73" y="58"/>
                  <a:pt x="69" y="63"/>
                  <a:pt x="64" y="63"/>
                </a:cubicBezTo>
                <a:cubicBezTo>
                  <a:pt x="10" y="63"/>
                  <a:pt x="10" y="63"/>
                  <a:pt x="10" y="63"/>
                </a:cubicBezTo>
                <a:cubicBezTo>
                  <a:pt x="5" y="63"/>
                  <a:pt x="0" y="58"/>
                  <a:pt x="0" y="53"/>
                </a:cubicBezTo>
                <a:cubicBezTo>
                  <a:pt x="0" y="19"/>
                  <a:pt x="0" y="19"/>
                  <a:pt x="0" y="19"/>
                </a:cubicBezTo>
                <a:cubicBezTo>
                  <a:pt x="0" y="14"/>
                  <a:pt x="5" y="9"/>
                  <a:pt x="10" y="9"/>
                </a:cubicBezTo>
                <a:cubicBezTo>
                  <a:pt x="19" y="9"/>
                  <a:pt x="19" y="9"/>
                  <a:pt x="19" y="9"/>
                </a:cubicBezTo>
                <a:cubicBezTo>
                  <a:pt x="21" y="4"/>
                  <a:pt x="21" y="4"/>
                  <a:pt x="21" y="4"/>
                </a:cubicBezTo>
                <a:cubicBezTo>
                  <a:pt x="22" y="2"/>
                  <a:pt x="25" y="0"/>
                  <a:pt x="27" y="0"/>
                </a:cubicBezTo>
                <a:cubicBezTo>
                  <a:pt x="47" y="0"/>
                  <a:pt x="47" y="0"/>
                  <a:pt x="47" y="0"/>
                </a:cubicBezTo>
                <a:cubicBezTo>
                  <a:pt x="49" y="0"/>
                  <a:pt x="52" y="2"/>
                  <a:pt x="53" y="4"/>
                </a:cubicBezTo>
                <a:cubicBezTo>
                  <a:pt x="55" y="9"/>
                  <a:pt x="55" y="9"/>
                  <a:pt x="55" y="9"/>
                </a:cubicBezTo>
                <a:cubicBezTo>
                  <a:pt x="64" y="9"/>
                  <a:pt x="64" y="9"/>
                  <a:pt x="64" y="9"/>
                </a:cubicBezTo>
                <a:cubicBezTo>
                  <a:pt x="69" y="9"/>
                  <a:pt x="73" y="14"/>
                  <a:pt x="73" y="19"/>
                </a:cubicBezTo>
                <a:close/>
                <a:moveTo>
                  <a:pt x="54" y="36"/>
                </a:moveTo>
                <a:cubicBezTo>
                  <a:pt x="54" y="27"/>
                  <a:pt x="46" y="19"/>
                  <a:pt x="37" y="19"/>
                </a:cubicBezTo>
                <a:cubicBezTo>
                  <a:pt x="28" y="19"/>
                  <a:pt x="20" y="27"/>
                  <a:pt x="20" y="36"/>
                </a:cubicBezTo>
                <a:cubicBezTo>
                  <a:pt x="20" y="46"/>
                  <a:pt x="28" y="53"/>
                  <a:pt x="37" y="53"/>
                </a:cubicBezTo>
                <a:cubicBezTo>
                  <a:pt x="46" y="53"/>
                  <a:pt x="54" y="46"/>
                  <a:pt x="54" y="36"/>
                </a:cubicBezTo>
                <a:close/>
                <a:moveTo>
                  <a:pt x="48" y="36"/>
                </a:moveTo>
                <a:cubicBezTo>
                  <a:pt x="48" y="42"/>
                  <a:pt x="43" y="47"/>
                  <a:pt x="37" y="47"/>
                </a:cubicBezTo>
                <a:cubicBezTo>
                  <a:pt x="31" y="47"/>
                  <a:pt x="26" y="42"/>
                  <a:pt x="26" y="36"/>
                </a:cubicBezTo>
                <a:cubicBezTo>
                  <a:pt x="26" y="30"/>
                  <a:pt x="31" y="25"/>
                  <a:pt x="37" y="25"/>
                </a:cubicBezTo>
                <a:cubicBezTo>
                  <a:pt x="43" y="25"/>
                  <a:pt x="48" y="30"/>
                  <a:pt x="48" y="36"/>
                </a:cubicBezTo>
                <a:close/>
              </a:path>
            </a:pathLst>
          </a:custGeom>
          <a:solidFill>
            <a:srgbClr val="FFFFFF"/>
          </a:solidFill>
          <a:ln w="9525">
            <a:noFill/>
            <a:round/>
          </a:ln>
        </p:spPr>
        <p:txBody>
          <a:bodyPr vert="horz" wrap="square" lIns="34290" tIns="17145" rIns="34290" bIns="17145" numCol="1" anchor="t" anchorCtr="0" compatLnSpc="1"/>
          <a:lstStyle/>
          <a:p>
            <a:pPr fontAlgn="base">
              <a:spcBef>
                <a:spcPct val="0"/>
              </a:spcBef>
              <a:spcAft>
                <a:spcPct val="0"/>
              </a:spcAft>
            </a:pPr>
            <a:endParaRPr lang="en-US" sz="1200">
              <a:solidFill>
                <a:srgbClr val="737572"/>
              </a:solidFill>
              <a:latin typeface="Arial" panose="020B0604020202020204" pitchFamily="34" charset="0"/>
              <a:ea typeface="微软雅黑" panose="020B0503020204020204" pitchFamily="34" charset="-122"/>
              <a:cs typeface="+mn-ea"/>
              <a:sym typeface="+mn-lt"/>
            </a:endParaRPr>
          </a:p>
        </p:txBody>
      </p:sp>
      <p:sp>
        <p:nvSpPr>
          <p:cNvPr id="17" name="Oval 109"/>
          <p:cNvSpPr/>
          <p:nvPr/>
        </p:nvSpPr>
        <p:spPr>
          <a:xfrm>
            <a:off x="3546323" y="3398478"/>
            <a:ext cx="354468" cy="354561"/>
          </a:xfrm>
          <a:prstGeom prst="ellipse">
            <a:avLst/>
          </a:prstGeom>
          <a:solidFill>
            <a:schemeClr val="accent2"/>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fontAlgn="base">
              <a:spcBef>
                <a:spcPct val="0"/>
              </a:spcBef>
              <a:spcAft>
                <a:spcPct val="0"/>
              </a:spcAft>
            </a:pPr>
            <a:endParaRPr lang="en-US" sz="1200" dirty="0">
              <a:solidFill>
                <a:srgbClr val="737572"/>
              </a:solidFill>
              <a:ea typeface="微软雅黑" panose="020B0503020204020204" pitchFamily="34" charset="-122"/>
              <a:cs typeface="+mn-ea"/>
              <a:sym typeface="+mn-lt"/>
            </a:endParaRPr>
          </a:p>
        </p:txBody>
      </p:sp>
      <p:sp>
        <p:nvSpPr>
          <p:cNvPr id="18" name="Oval 113"/>
          <p:cNvSpPr/>
          <p:nvPr/>
        </p:nvSpPr>
        <p:spPr>
          <a:xfrm>
            <a:off x="3546323" y="3977739"/>
            <a:ext cx="354468" cy="354561"/>
          </a:xfrm>
          <a:prstGeom prst="ellipse">
            <a:avLst/>
          </a:prstGeom>
          <a:solidFill>
            <a:schemeClr val="accent3"/>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fontAlgn="base">
              <a:spcBef>
                <a:spcPct val="0"/>
              </a:spcBef>
              <a:spcAft>
                <a:spcPct val="0"/>
              </a:spcAft>
            </a:pPr>
            <a:endParaRPr lang="en-US" sz="1200" dirty="0">
              <a:solidFill>
                <a:srgbClr val="737572"/>
              </a:solidFill>
              <a:ea typeface="微软雅黑" panose="020B0503020204020204" pitchFamily="34" charset="-122"/>
              <a:cs typeface="+mn-ea"/>
              <a:sym typeface="+mn-lt"/>
            </a:endParaRPr>
          </a:p>
        </p:txBody>
      </p:sp>
      <p:sp>
        <p:nvSpPr>
          <p:cNvPr id="19" name="Oval 117"/>
          <p:cNvSpPr/>
          <p:nvPr/>
        </p:nvSpPr>
        <p:spPr>
          <a:xfrm>
            <a:off x="3546323" y="4509736"/>
            <a:ext cx="354468" cy="354561"/>
          </a:xfrm>
          <a:prstGeom prst="ellipse">
            <a:avLst/>
          </a:prstGeom>
          <a:solidFill>
            <a:schemeClr val="accent4"/>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fontAlgn="base">
              <a:spcBef>
                <a:spcPct val="0"/>
              </a:spcBef>
              <a:spcAft>
                <a:spcPct val="0"/>
              </a:spcAft>
            </a:pPr>
            <a:endParaRPr lang="en-US" sz="1200" dirty="0">
              <a:solidFill>
                <a:srgbClr val="737572"/>
              </a:solidFill>
              <a:ea typeface="微软雅黑" panose="020B0503020204020204" pitchFamily="34" charset="-122"/>
              <a:cs typeface="+mn-ea"/>
              <a:sym typeface="+mn-lt"/>
            </a:endParaRPr>
          </a:p>
        </p:txBody>
      </p:sp>
      <p:sp>
        <p:nvSpPr>
          <p:cNvPr id="20" name="Freeform 61"/>
          <p:cNvSpPr>
            <a:spLocks noEditPoints="1"/>
          </p:cNvSpPr>
          <p:nvPr/>
        </p:nvSpPr>
        <p:spPr bwMode="auto">
          <a:xfrm>
            <a:off x="3617520" y="3523513"/>
            <a:ext cx="201547" cy="107193"/>
          </a:xfrm>
          <a:custGeom>
            <a:avLst/>
            <a:gdLst/>
            <a:ahLst/>
            <a:cxnLst>
              <a:cxn ang="0">
                <a:pos x="53" y="39"/>
              </a:cxn>
              <a:cxn ang="0">
                <a:pos x="40" y="34"/>
              </a:cxn>
              <a:cxn ang="0">
                <a:pos x="32" y="34"/>
              </a:cxn>
              <a:cxn ang="0">
                <a:pos x="19" y="39"/>
              </a:cxn>
              <a:cxn ang="0">
                <a:pos x="0" y="20"/>
              </a:cxn>
              <a:cxn ang="0">
                <a:pos x="19" y="0"/>
              </a:cxn>
              <a:cxn ang="0">
                <a:pos x="53" y="0"/>
              </a:cxn>
              <a:cxn ang="0">
                <a:pos x="73" y="20"/>
              </a:cxn>
              <a:cxn ang="0">
                <a:pos x="53" y="39"/>
              </a:cxn>
              <a:cxn ang="0">
                <a:pos x="31" y="17"/>
              </a:cxn>
              <a:cxn ang="0">
                <a:pos x="30" y="16"/>
              </a:cxn>
              <a:cxn ang="0">
                <a:pos x="23" y="16"/>
              </a:cxn>
              <a:cxn ang="0">
                <a:pos x="23" y="9"/>
              </a:cxn>
              <a:cxn ang="0">
                <a:pos x="22" y="7"/>
              </a:cxn>
              <a:cxn ang="0">
                <a:pos x="17" y="7"/>
              </a:cxn>
              <a:cxn ang="0">
                <a:pos x="16" y="9"/>
              </a:cxn>
              <a:cxn ang="0">
                <a:pos x="16" y="16"/>
              </a:cxn>
              <a:cxn ang="0">
                <a:pos x="8" y="16"/>
              </a:cxn>
              <a:cxn ang="0">
                <a:pos x="7" y="17"/>
              </a:cxn>
              <a:cxn ang="0">
                <a:pos x="7" y="22"/>
              </a:cxn>
              <a:cxn ang="0">
                <a:pos x="8" y="23"/>
              </a:cxn>
              <a:cxn ang="0">
                <a:pos x="16" y="23"/>
              </a:cxn>
              <a:cxn ang="0">
                <a:pos x="16" y="30"/>
              </a:cxn>
              <a:cxn ang="0">
                <a:pos x="17" y="32"/>
              </a:cxn>
              <a:cxn ang="0">
                <a:pos x="22" y="32"/>
              </a:cxn>
              <a:cxn ang="0">
                <a:pos x="23" y="30"/>
              </a:cxn>
              <a:cxn ang="0">
                <a:pos x="23" y="23"/>
              </a:cxn>
              <a:cxn ang="0">
                <a:pos x="30" y="23"/>
              </a:cxn>
              <a:cxn ang="0">
                <a:pos x="31" y="22"/>
              </a:cxn>
              <a:cxn ang="0">
                <a:pos x="31" y="17"/>
              </a:cxn>
              <a:cxn ang="0">
                <a:pos x="48" y="20"/>
              </a:cxn>
              <a:cxn ang="0">
                <a:pos x="43" y="24"/>
              </a:cxn>
              <a:cxn ang="0">
                <a:pos x="48" y="29"/>
              </a:cxn>
              <a:cxn ang="0">
                <a:pos x="53" y="24"/>
              </a:cxn>
              <a:cxn ang="0">
                <a:pos x="48" y="20"/>
              </a:cxn>
              <a:cxn ang="0">
                <a:pos x="58" y="10"/>
              </a:cxn>
              <a:cxn ang="0">
                <a:pos x="53" y="15"/>
              </a:cxn>
              <a:cxn ang="0">
                <a:pos x="58" y="20"/>
              </a:cxn>
              <a:cxn ang="0">
                <a:pos x="63" y="15"/>
              </a:cxn>
              <a:cxn ang="0">
                <a:pos x="58" y="10"/>
              </a:cxn>
            </a:cxnLst>
            <a:rect l="0" t="0" r="r" b="b"/>
            <a:pathLst>
              <a:path w="73" h="39">
                <a:moveTo>
                  <a:pt x="53" y="39"/>
                </a:moveTo>
                <a:cubicBezTo>
                  <a:pt x="48" y="39"/>
                  <a:pt x="44" y="37"/>
                  <a:pt x="40" y="34"/>
                </a:cubicBezTo>
                <a:cubicBezTo>
                  <a:pt x="32" y="34"/>
                  <a:pt x="32" y="34"/>
                  <a:pt x="32" y="34"/>
                </a:cubicBezTo>
                <a:cubicBezTo>
                  <a:pt x="29" y="37"/>
                  <a:pt x="24" y="39"/>
                  <a:pt x="19" y="39"/>
                </a:cubicBezTo>
                <a:cubicBezTo>
                  <a:pt x="8" y="39"/>
                  <a:pt x="0" y="30"/>
                  <a:pt x="0" y="20"/>
                </a:cubicBezTo>
                <a:cubicBezTo>
                  <a:pt x="0" y="9"/>
                  <a:pt x="8" y="0"/>
                  <a:pt x="19" y="0"/>
                </a:cubicBezTo>
                <a:cubicBezTo>
                  <a:pt x="53" y="0"/>
                  <a:pt x="53" y="0"/>
                  <a:pt x="53" y="0"/>
                </a:cubicBezTo>
                <a:cubicBezTo>
                  <a:pt x="64" y="0"/>
                  <a:pt x="73" y="9"/>
                  <a:pt x="73" y="20"/>
                </a:cubicBezTo>
                <a:cubicBezTo>
                  <a:pt x="73" y="30"/>
                  <a:pt x="64" y="39"/>
                  <a:pt x="53" y="39"/>
                </a:cubicBezTo>
                <a:close/>
                <a:moveTo>
                  <a:pt x="31" y="17"/>
                </a:moveTo>
                <a:cubicBezTo>
                  <a:pt x="31" y="16"/>
                  <a:pt x="31" y="16"/>
                  <a:pt x="30" y="16"/>
                </a:cubicBezTo>
                <a:cubicBezTo>
                  <a:pt x="23" y="16"/>
                  <a:pt x="23" y="16"/>
                  <a:pt x="23" y="16"/>
                </a:cubicBezTo>
                <a:cubicBezTo>
                  <a:pt x="23" y="9"/>
                  <a:pt x="23" y="9"/>
                  <a:pt x="23" y="9"/>
                </a:cubicBezTo>
                <a:cubicBezTo>
                  <a:pt x="23" y="8"/>
                  <a:pt x="22" y="7"/>
                  <a:pt x="22" y="7"/>
                </a:cubicBezTo>
                <a:cubicBezTo>
                  <a:pt x="17" y="7"/>
                  <a:pt x="17" y="7"/>
                  <a:pt x="17" y="7"/>
                </a:cubicBezTo>
                <a:cubicBezTo>
                  <a:pt x="16" y="7"/>
                  <a:pt x="16" y="8"/>
                  <a:pt x="16" y="9"/>
                </a:cubicBezTo>
                <a:cubicBezTo>
                  <a:pt x="16" y="16"/>
                  <a:pt x="16" y="16"/>
                  <a:pt x="16" y="16"/>
                </a:cubicBezTo>
                <a:cubicBezTo>
                  <a:pt x="8" y="16"/>
                  <a:pt x="8" y="16"/>
                  <a:pt x="8" y="16"/>
                </a:cubicBezTo>
                <a:cubicBezTo>
                  <a:pt x="8" y="16"/>
                  <a:pt x="7" y="16"/>
                  <a:pt x="7" y="17"/>
                </a:cubicBezTo>
                <a:cubicBezTo>
                  <a:pt x="7" y="22"/>
                  <a:pt x="7" y="22"/>
                  <a:pt x="7" y="22"/>
                </a:cubicBezTo>
                <a:cubicBezTo>
                  <a:pt x="7" y="23"/>
                  <a:pt x="8" y="23"/>
                  <a:pt x="8" y="23"/>
                </a:cubicBezTo>
                <a:cubicBezTo>
                  <a:pt x="16" y="23"/>
                  <a:pt x="16" y="23"/>
                  <a:pt x="16" y="23"/>
                </a:cubicBezTo>
                <a:cubicBezTo>
                  <a:pt x="16" y="30"/>
                  <a:pt x="16" y="30"/>
                  <a:pt x="16" y="30"/>
                </a:cubicBezTo>
                <a:cubicBezTo>
                  <a:pt x="16" y="31"/>
                  <a:pt x="16" y="32"/>
                  <a:pt x="17" y="32"/>
                </a:cubicBezTo>
                <a:cubicBezTo>
                  <a:pt x="22" y="32"/>
                  <a:pt x="22" y="32"/>
                  <a:pt x="22" y="32"/>
                </a:cubicBezTo>
                <a:cubicBezTo>
                  <a:pt x="22" y="32"/>
                  <a:pt x="23" y="31"/>
                  <a:pt x="23" y="30"/>
                </a:cubicBezTo>
                <a:cubicBezTo>
                  <a:pt x="23" y="23"/>
                  <a:pt x="23" y="23"/>
                  <a:pt x="23" y="23"/>
                </a:cubicBezTo>
                <a:cubicBezTo>
                  <a:pt x="30" y="23"/>
                  <a:pt x="30" y="23"/>
                  <a:pt x="30" y="23"/>
                </a:cubicBezTo>
                <a:cubicBezTo>
                  <a:pt x="31" y="23"/>
                  <a:pt x="31" y="23"/>
                  <a:pt x="31" y="22"/>
                </a:cubicBezTo>
                <a:lnTo>
                  <a:pt x="31" y="17"/>
                </a:lnTo>
                <a:close/>
                <a:moveTo>
                  <a:pt x="48" y="20"/>
                </a:moveTo>
                <a:cubicBezTo>
                  <a:pt x="46" y="20"/>
                  <a:pt x="43" y="22"/>
                  <a:pt x="43" y="24"/>
                </a:cubicBezTo>
                <a:cubicBezTo>
                  <a:pt x="43" y="27"/>
                  <a:pt x="46" y="29"/>
                  <a:pt x="48" y="29"/>
                </a:cubicBezTo>
                <a:cubicBezTo>
                  <a:pt x="51" y="29"/>
                  <a:pt x="53" y="27"/>
                  <a:pt x="53" y="24"/>
                </a:cubicBezTo>
                <a:cubicBezTo>
                  <a:pt x="53" y="22"/>
                  <a:pt x="51" y="20"/>
                  <a:pt x="48" y="20"/>
                </a:cubicBezTo>
                <a:close/>
                <a:moveTo>
                  <a:pt x="58" y="10"/>
                </a:moveTo>
                <a:cubicBezTo>
                  <a:pt x="55" y="10"/>
                  <a:pt x="53" y="12"/>
                  <a:pt x="53" y="15"/>
                </a:cubicBezTo>
                <a:cubicBezTo>
                  <a:pt x="53" y="17"/>
                  <a:pt x="55" y="20"/>
                  <a:pt x="58" y="20"/>
                </a:cubicBezTo>
                <a:cubicBezTo>
                  <a:pt x="61" y="20"/>
                  <a:pt x="63" y="17"/>
                  <a:pt x="63" y="15"/>
                </a:cubicBezTo>
                <a:cubicBezTo>
                  <a:pt x="63" y="12"/>
                  <a:pt x="61" y="10"/>
                  <a:pt x="58" y="10"/>
                </a:cubicBezTo>
                <a:close/>
              </a:path>
            </a:pathLst>
          </a:custGeom>
          <a:solidFill>
            <a:schemeClr val="bg1"/>
          </a:solidFill>
          <a:ln w="9525">
            <a:noFill/>
            <a:round/>
          </a:ln>
        </p:spPr>
        <p:txBody>
          <a:bodyPr vert="horz" wrap="square" lIns="34290" tIns="17145" rIns="34290" bIns="17145" numCol="1" anchor="t" anchorCtr="0" compatLnSpc="1"/>
          <a:lstStyle/>
          <a:p>
            <a:pPr fontAlgn="base">
              <a:spcBef>
                <a:spcPct val="0"/>
              </a:spcBef>
              <a:spcAft>
                <a:spcPct val="0"/>
              </a:spcAft>
            </a:pPr>
            <a:endParaRPr lang="en-US" sz="1200">
              <a:solidFill>
                <a:srgbClr val="737572"/>
              </a:solidFill>
              <a:latin typeface="Arial" panose="020B0604020202020204" pitchFamily="34" charset="0"/>
              <a:ea typeface="微软雅黑" panose="020B0503020204020204" pitchFamily="34" charset="-122"/>
              <a:cs typeface="+mn-ea"/>
              <a:sym typeface="+mn-lt"/>
            </a:endParaRPr>
          </a:p>
        </p:txBody>
      </p:sp>
      <p:sp>
        <p:nvSpPr>
          <p:cNvPr id="21" name="Freeform 80"/>
          <p:cNvSpPr/>
          <p:nvPr/>
        </p:nvSpPr>
        <p:spPr bwMode="auto">
          <a:xfrm>
            <a:off x="3631240" y="4055939"/>
            <a:ext cx="177501" cy="180659"/>
          </a:xfrm>
          <a:custGeom>
            <a:avLst/>
            <a:gdLst/>
            <a:ahLst/>
            <a:cxnLst>
              <a:cxn ang="0">
                <a:pos x="29" y="53"/>
              </a:cxn>
              <a:cxn ang="0">
                <a:pos x="26" y="54"/>
              </a:cxn>
              <a:cxn ang="0">
                <a:pos x="26" y="54"/>
              </a:cxn>
              <a:cxn ang="0">
                <a:pos x="24" y="51"/>
              </a:cxn>
              <a:cxn ang="0">
                <a:pos x="24" y="30"/>
              </a:cxn>
              <a:cxn ang="0">
                <a:pos x="2" y="30"/>
              </a:cxn>
              <a:cxn ang="0">
                <a:pos x="0" y="28"/>
              </a:cxn>
              <a:cxn ang="0">
                <a:pos x="1" y="25"/>
              </a:cxn>
              <a:cxn ang="0">
                <a:pos x="50" y="1"/>
              </a:cxn>
              <a:cxn ang="0">
                <a:pos x="51" y="0"/>
              </a:cxn>
              <a:cxn ang="0">
                <a:pos x="52" y="1"/>
              </a:cxn>
              <a:cxn ang="0">
                <a:pos x="53" y="4"/>
              </a:cxn>
              <a:cxn ang="0">
                <a:pos x="29" y="53"/>
              </a:cxn>
            </a:cxnLst>
            <a:rect l="0" t="0" r="r" b="b"/>
            <a:pathLst>
              <a:path w="53" h="54">
                <a:moveTo>
                  <a:pt x="29" y="53"/>
                </a:moveTo>
                <a:cubicBezTo>
                  <a:pt x="28" y="53"/>
                  <a:pt x="27" y="54"/>
                  <a:pt x="26" y="54"/>
                </a:cubicBezTo>
                <a:cubicBezTo>
                  <a:pt x="26" y="54"/>
                  <a:pt x="26" y="54"/>
                  <a:pt x="26" y="54"/>
                </a:cubicBezTo>
                <a:cubicBezTo>
                  <a:pt x="25" y="54"/>
                  <a:pt x="24" y="53"/>
                  <a:pt x="24" y="51"/>
                </a:cubicBezTo>
                <a:cubicBezTo>
                  <a:pt x="24" y="30"/>
                  <a:pt x="24" y="30"/>
                  <a:pt x="24" y="30"/>
                </a:cubicBezTo>
                <a:cubicBezTo>
                  <a:pt x="2" y="30"/>
                  <a:pt x="2" y="30"/>
                  <a:pt x="2" y="30"/>
                </a:cubicBezTo>
                <a:cubicBezTo>
                  <a:pt x="1" y="30"/>
                  <a:pt x="0" y="29"/>
                  <a:pt x="0" y="28"/>
                </a:cubicBezTo>
                <a:cubicBezTo>
                  <a:pt x="0" y="27"/>
                  <a:pt x="0" y="25"/>
                  <a:pt x="1" y="25"/>
                </a:cubicBezTo>
                <a:cubicBezTo>
                  <a:pt x="50" y="1"/>
                  <a:pt x="50" y="1"/>
                  <a:pt x="50" y="1"/>
                </a:cubicBezTo>
                <a:cubicBezTo>
                  <a:pt x="50" y="0"/>
                  <a:pt x="50" y="0"/>
                  <a:pt x="51" y="0"/>
                </a:cubicBezTo>
                <a:cubicBezTo>
                  <a:pt x="51" y="0"/>
                  <a:pt x="52" y="1"/>
                  <a:pt x="52" y="1"/>
                </a:cubicBezTo>
                <a:cubicBezTo>
                  <a:pt x="53" y="2"/>
                  <a:pt x="53" y="3"/>
                  <a:pt x="53" y="4"/>
                </a:cubicBezTo>
                <a:lnTo>
                  <a:pt x="29" y="53"/>
                </a:lnTo>
                <a:close/>
              </a:path>
            </a:pathLst>
          </a:custGeom>
          <a:solidFill>
            <a:srgbClr val="FFFFFF"/>
          </a:solidFill>
          <a:ln w="9525">
            <a:noFill/>
            <a:round/>
          </a:ln>
        </p:spPr>
        <p:txBody>
          <a:bodyPr vert="horz" wrap="square" lIns="34290" tIns="17145" rIns="34290" bIns="17145" numCol="1" anchor="t" anchorCtr="0" compatLnSpc="1"/>
          <a:lstStyle/>
          <a:p>
            <a:pPr fontAlgn="base">
              <a:spcBef>
                <a:spcPct val="0"/>
              </a:spcBef>
              <a:spcAft>
                <a:spcPct val="0"/>
              </a:spcAft>
            </a:pPr>
            <a:endParaRPr lang="en-US" sz="1200">
              <a:solidFill>
                <a:srgbClr val="737572"/>
              </a:solidFill>
              <a:latin typeface="Arial" panose="020B0604020202020204" pitchFamily="34" charset="0"/>
              <a:ea typeface="微软雅黑" panose="020B0503020204020204" pitchFamily="34" charset="-122"/>
              <a:cs typeface="+mn-ea"/>
              <a:sym typeface="+mn-lt"/>
            </a:endParaRPr>
          </a:p>
        </p:txBody>
      </p:sp>
      <p:sp>
        <p:nvSpPr>
          <p:cNvPr id="22" name="Freeform 116"/>
          <p:cNvSpPr/>
          <p:nvPr/>
        </p:nvSpPr>
        <p:spPr bwMode="auto">
          <a:xfrm>
            <a:off x="3632356" y="4580489"/>
            <a:ext cx="193638" cy="182483"/>
          </a:xfrm>
          <a:custGeom>
            <a:avLst/>
            <a:gdLst/>
            <a:ahLst/>
            <a:cxnLst>
              <a:cxn ang="0">
                <a:pos x="63" y="25"/>
              </a:cxn>
              <a:cxn ang="0">
                <a:pos x="49" y="39"/>
              </a:cxn>
              <a:cxn ang="0">
                <a:pos x="52" y="57"/>
              </a:cxn>
              <a:cxn ang="0">
                <a:pos x="52" y="58"/>
              </a:cxn>
              <a:cxn ang="0">
                <a:pos x="51" y="60"/>
              </a:cxn>
              <a:cxn ang="0">
                <a:pos x="49" y="60"/>
              </a:cxn>
              <a:cxn ang="0">
                <a:pos x="32" y="51"/>
              </a:cxn>
              <a:cxn ang="0">
                <a:pos x="15" y="60"/>
              </a:cxn>
              <a:cxn ang="0">
                <a:pos x="13" y="60"/>
              </a:cxn>
              <a:cxn ang="0">
                <a:pos x="12" y="58"/>
              </a:cxn>
              <a:cxn ang="0">
                <a:pos x="12" y="57"/>
              </a:cxn>
              <a:cxn ang="0">
                <a:pos x="15" y="39"/>
              </a:cxn>
              <a:cxn ang="0">
                <a:pos x="1" y="25"/>
              </a:cxn>
              <a:cxn ang="0">
                <a:pos x="0" y="23"/>
              </a:cxn>
              <a:cxn ang="0">
                <a:pos x="3" y="22"/>
              </a:cxn>
              <a:cxn ang="0">
                <a:pos x="22" y="19"/>
              </a:cxn>
              <a:cxn ang="0">
                <a:pos x="30" y="1"/>
              </a:cxn>
              <a:cxn ang="0">
                <a:pos x="32" y="0"/>
              </a:cxn>
              <a:cxn ang="0">
                <a:pos x="34" y="1"/>
              </a:cxn>
              <a:cxn ang="0">
                <a:pos x="42" y="19"/>
              </a:cxn>
              <a:cxn ang="0">
                <a:pos x="61" y="22"/>
              </a:cxn>
              <a:cxn ang="0">
                <a:pos x="64" y="23"/>
              </a:cxn>
              <a:cxn ang="0">
                <a:pos x="63" y="25"/>
              </a:cxn>
            </a:cxnLst>
            <a:rect l="0" t="0" r="r" b="b"/>
            <a:pathLst>
              <a:path w="64" h="60">
                <a:moveTo>
                  <a:pt x="63" y="25"/>
                </a:moveTo>
                <a:cubicBezTo>
                  <a:pt x="49" y="39"/>
                  <a:pt x="49" y="39"/>
                  <a:pt x="49" y="39"/>
                </a:cubicBezTo>
                <a:cubicBezTo>
                  <a:pt x="52" y="57"/>
                  <a:pt x="52" y="57"/>
                  <a:pt x="52" y="57"/>
                </a:cubicBezTo>
                <a:cubicBezTo>
                  <a:pt x="52" y="58"/>
                  <a:pt x="52" y="58"/>
                  <a:pt x="52" y="58"/>
                </a:cubicBezTo>
                <a:cubicBezTo>
                  <a:pt x="52" y="59"/>
                  <a:pt x="52" y="60"/>
                  <a:pt x="51" y="60"/>
                </a:cubicBezTo>
                <a:cubicBezTo>
                  <a:pt x="50" y="60"/>
                  <a:pt x="50" y="60"/>
                  <a:pt x="49" y="60"/>
                </a:cubicBezTo>
                <a:cubicBezTo>
                  <a:pt x="32" y="51"/>
                  <a:pt x="32" y="51"/>
                  <a:pt x="32" y="51"/>
                </a:cubicBezTo>
                <a:cubicBezTo>
                  <a:pt x="15" y="60"/>
                  <a:pt x="15" y="60"/>
                  <a:pt x="15" y="60"/>
                </a:cubicBezTo>
                <a:cubicBezTo>
                  <a:pt x="14" y="60"/>
                  <a:pt x="14" y="60"/>
                  <a:pt x="13" y="60"/>
                </a:cubicBezTo>
                <a:cubicBezTo>
                  <a:pt x="12" y="60"/>
                  <a:pt x="12" y="59"/>
                  <a:pt x="12" y="58"/>
                </a:cubicBezTo>
                <a:cubicBezTo>
                  <a:pt x="12" y="58"/>
                  <a:pt x="12" y="58"/>
                  <a:pt x="12" y="57"/>
                </a:cubicBezTo>
                <a:cubicBezTo>
                  <a:pt x="15" y="39"/>
                  <a:pt x="15" y="39"/>
                  <a:pt x="15" y="39"/>
                </a:cubicBezTo>
                <a:cubicBezTo>
                  <a:pt x="1" y="25"/>
                  <a:pt x="1" y="25"/>
                  <a:pt x="1" y="25"/>
                </a:cubicBezTo>
                <a:cubicBezTo>
                  <a:pt x="1" y="25"/>
                  <a:pt x="0" y="24"/>
                  <a:pt x="0" y="23"/>
                </a:cubicBezTo>
                <a:cubicBezTo>
                  <a:pt x="0" y="22"/>
                  <a:pt x="2" y="22"/>
                  <a:pt x="3" y="22"/>
                </a:cubicBezTo>
                <a:cubicBezTo>
                  <a:pt x="22" y="19"/>
                  <a:pt x="22" y="19"/>
                  <a:pt x="22" y="19"/>
                </a:cubicBezTo>
                <a:cubicBezTo>
                  <a:pt x="30" y="1"/>
                  <a:pt x="30" y="1"/>
                  <a:pt x="30" y="1"/>
                </a:cubicBezTo>
                <a:cubicBezTo>
                  <a:pt x="31" y="1"/>
                  <a:pt x="31" y="0"/>
                  <a:pt x="32" y="0"/>
                </a:cubicBezTo>
                <a:cubicBezTo>
                  <a:pt x="33" y="0"/>
                  <a:pt x="34" y="1"/>
                  <a:pt x="34" y="1"/>
                </a:cubicBezTo>
                <a:cubicBezTo>
                  <a:pt x="42" y="19"/>
                  <a:pt x="42" y="19"/>
                  <a:pt x="42" y="19"/>
                </a:cubicBezTo>
                <a:cubicBezTo>
                  <a:pt x="61" y="22"/>
                  <a:pt x="61" y="22"/>
                  <a:pt x="61" y="22"/>
                </a:cubicBezTo>
                <a:cubicBezTo>
                  <a:pt x="62" y="22"/>
                  <a:pt x="64" y="22"/>
                  <a:pt x="64" y="23"/>
                </a:cubicBezTo>
                <a:cubicBezTo>
                  <a:pt x="64" y="24"/>
                  <a:pt x="63" y="25"/>
                  <a:pt x="63" y="25"/>
                </a:cubicBezTo>
                <a:close/>
              </a:path>
            </a:pathLst>
          </a:custGeom>
          <a:solidFill>
            <a:srgbClr val="FFFFFF"/>
          </a:solidFill>
          <a:ln w="9525">
            <a:noFill/>
            <a:round/>
          </a:ln>
        </p:spPr>
        <p:txBody>
          <a:bodyPr vert="horz" wrap="square" lIns="34290" tIns="17145" rIns="34290" bIns="17145" numCol="1" anchor="t" anchorCtr="0" compatLnSpc="1"/>
          <a:lstStyle/>
          <a:p>
            <a:pPr fontAlgn="base">
              <a:spcBef>
                <a:spcPct val="0"/>
              </a:spcBef>
              <a:spcAft>
                <a:spcPct val="0"/>
              </a:spcAft>
            </a:pPr>
            <a:endParaRPr lang="en-US" sz="1200">
              <a:solidFill>
                <a:srgbClr val="737572"/>
              </a:solidFill>
              <a:latin typeface="Arial" panose="020B0604020202020204" pitchFamily="34" charset="0"/>
              <a:ea typeface="微软雅黑" panose="020B0503020204020204" pitchFamily="34" charset="-122"/>
              <a:cs typeface="+mn-ea"/>
              <a:sym typeface="+mn-lt"/>
            </a:endParaRPr>
          </a:p>
        </p:txBody>
      </p:sp>
      <p:sp>
        <p:nvSpPr>
          <p:cNvPr id="24" name="TextBox 26"/>
          <p:cNvSpPr txBox="1"/>
          <p:nvPr/>
        </p:nvSpPr>
        <p:spPr>
          <a:xfrm>
            <a:off x="8070164" y="2948094"/>
            <a:ext cx="3238499" cy="461665"/>
          </a:xfrm>
          <a:prstGeom prst="rect">
            <a:avLst/>
          </a:prstGeom>
          <a:noFill/>
        </p:spPr>
        <p:txBody>
          <a:bodyPr wrap="square" rtlCol="0">
            <a:spAutoFit/>
          </a:bodyPr>
          <a:lstStyle/>
          <a:p>
            <a:pPr algn="ctr" fontAlgn="base">
              <a:spcBef>
                <a:spcPct val="0"/>
              </a:spcBef>
              <a:spcAft>
                <a:spcPct val="0"/>
              </a:spcAft>
            </a:pPr>
            <a:r>
              <a:rPr lang="zh-CN" altLang="en-US" sz="1200" dirty="0">
                <a:solidFill>
                  <a:srgbClr val="737572"/>
                </a:solidFill>
                <a:latin typeface="微软雅黑" panose="020B0503020204020204" pitchFamily="34" charset="-122"/>
                <a:ea typeface="微软雅黑" panose="020B0503020204020204" pitchFamily="34" charset="-122"/>
                <a:cs typeface="+mn-ea"/>
                <a:sym typeface="+mn-lt"/>
              </a:rPr>
              <a:t>双击输入替换内容</a:t>
            </a:r>
            <a:endParaRPr lang="en-US" altLang="zh-CN" sz="1200" dirty="0">
              <a:solidFill>
                <a:srgbClr val="737572"/>
              </a:solidFill>
              <a:latin typeface="微软雅黑" panose="020B0503020204020204" pitchFamily="34" charset="-122"/>
              <a:ea typeface="微软雅黑" panose="020B0503020204020204" pitchFamily="34" charset="-122"/>
              <a:cs typeface="+mn-ea"/>
              <a:sym typeface="+mn-lt"/>
            </a:endParaRPr>
          </a:p>
          <a:p>
            <a:pPr algn="ctr" fontAlgn="base">
              <a:spcBef>
                <a:spcPct val="0"/>
              </a:spcBef>
              <a:spcAft>
                <a:spcPct val="0"/>
              </a:spcAft>
            </a:pPr>
            <a:r>
              <a:rPr lang="zh-CN" altLang="en-US" sz="1200" dirty="0">
                <a:solidFill>
                  <a:srgbClr val="737572"/>
                </a:solidFill>
                <a:latin typeface="微软雅黑" panose="020B0503020204020204" pitchFamily="34" charset="-122"/>
                <a:ea typeface="微软雅黑" panose="020B0503020204020204" pitchFamily="34" charset="-122"/>
                <a:cs typeface="+mn-ea"/>
                <a:sym typeface="+mn-lt"/>
              </a:rPr>
              <a:t>双击输入替换内容</a:t>
            </a:r>
            <a:endParaRPr lang="zh-CN" altLang="en-US" sz="1200" dirty="0">
              <a:solidFill>
                <a:srgbClr val="737572"/>
              </a:solidFill>
              <a:latin typeface="微软雅黑" panose="020B0503020204020204" pitchFamily="34" charset="-122"/>
              <a:ea typeface="微软雅黑" panose="020B0503020204020204" pitchFamily="34" charset="-122"/>
              <a:cs typeface="+mn-ea"/>
              <a:sym typeface="+mn-lt"/>
            </a:endParaRPr>
          </a:p>
        </p:txBody>
      </p:sp>
      <p:sp>
        <p:nvSpPr>
          <p:cNvPr id="25" name="TextBox 26"/>
          <p:cNvSpPr txBox="1"/>
          <p:nvPr/>
        </p:nvSpPr>
        <p:spPr>
          <a:xfrm>
            <a:off x="8022394" y="3505982"/>
            <a:ext cx="3238499" cy="461665"/>
          </a:xfrm>
          <a:prstGeom prst="rect">
            <a:avLst/>
          </a:prstGeom>
          <a:noFill/>
        </p:spPr>
        <p:txBody>
          <a:bodyPr wrap="square" rtlCol="0">
            <a:spAutoFit/>
          </a:bodyPr>
          <a:lstStyle/>
          <a:p>
            <a:pPr algn="ctr" fontAlgn="base">
              <a:spcBef>
                <a:spcPct val="0"/>
              </a:spcBef>
              <a:spcAft>
                <a:spcPct val="0"/>
              </a:spcAft>
            </a:pPr>
            <a:r>
              <a:rPr lang="zh-CN" altLang="en-US" sz="1200" dirty="0">
                <a:solidFill>
                  <a:srgbClr val="737572"/>
                </a:solidFill>
                <a:latin typeface="微软雅黑" panose="020B0503020204020204" pitchFamily="34" charset="-122"/>
                <a:ea typeface="微软雅黑" panose="020B0503020204020204" pitchFamily="34" charset="-122"/>
                <a:cs typeface="+mn-ea"/>
                <a:sym typeface="+mn-lt"/>
              </a:rPr>
              <a:t>双击输入替换内容</a:t>
            </a:r>
            <a:endParaRPr lang="en-US" altLang="zh-CN" sz="1200" dirty="0">
              <a:solidFill>
                <a:srgbClr val="737572"/>
              </a:solidFill>
              <a:latin typeface="微软雅黑" panose="020B0503020204020204" pitchFamily="34" charset="-122"/>
              <a:ea typeface="微软雅黑" panose="020B0503020204020204" pitchFamily="34" charset="-122"/>
              <a:cs typeface="+mn-ea"/>
              <a:sym typeface="+mn-lt"/>
            </a:endParaRPr>
          </a:p>
          <a:p>
            <a:pPr algn="ctr" fontAlgn="base">
              <a:spcBef>
                <a:spcPct val="0"/>
              </a:spcBef>
              <a:spcAft>
                <a:spcPct val="0"/>
              </a:spcAft>
            </a:pPr>
            <a:r>
              <a:rPr lang="zh-CN" altLang="en-US" sz="1200" dirty="0">
                <a:solidFill>
                  <a:srgbClr val="737572"/>
                </a:solidFill>
                <a:latin typeface="微软雅黑" panose="020B0503020204020204" pitchFamily="34" charset="-122"/>
                <a:ea typeface="微软雅黑" panose="020B0503020204020204" pitchFamily="34" charset="-122"/>
                <a:cs typeface="+mn-ea"/>
                <a:sym typeface="+mn-lt"/>
              </a:rPr>
              <a:t>双击输入替换内容</a:t>
            </a:r>
            <a:endParaRPr lang="zh-CN" altLang="en-US" sz="1200" dirty="0">
              <a:solidFill>
                <a:srgbClr val="737572"/>
              </a:solidFill>
              <a:latin typeface="微软雅黑" panose="020B0503020204020204" pitchFamily="34" charset="-122"/>
              <a:ea typeface="微软雅黑" panose="020B0503020204020204" pitchFamily="34" charset="-122"/>
              <a:cs typeface="+mn-ea"/>
              <a:sym typeface="+mn-lt"/>
            </a:endParaRPr>
          </a:p>
        </p:txBody>
      </p:sp>
      <p:sp>
        <p:nvSpPr>
          <p:cNvPr id="26" name="TextBox 26"/>
          <p:cNvSpPr txBox="1"/>
          <p:nvPr/>
        </p:nvSpPr>
        <p:spPr>
          <a:xfrm>
            <a:off x="8022394" y="4049417"/>
            <a:ext cx="3238499" cy="461665"/>
          </a:xfrm>
          <a:prstGeom prst="rect">
            <a:avLst/>
          </a:prstGeom>
          <a:noFill/>
        </p:spPr>
        <p:txBody>
          <a:bodyPr wrap="square" rtlCol="0">
            <a:spAutoFit/>
          </a:bodyPr>
          <a:lstStyle/>
          <a:p>
            <a:pPr algn="ctr" fontAlgn="base">
              <a:spcBef>
                <a:spcPct val="0"/>
              </a:spcBef>
              <a:spcAft>
                <a:spcPct val="0"/>
              </a:spcAft>
            </a:pPr>
            <a:r>
              <a:rPr lang="zh-CN" altLang="en-US" sz="1200" dirty="0">
                <a:solidFill>
                  <a:srgbClr val="737572"/>
                </a:solidFill>
                <a:latin typeface="微软雅黑" panose="020B0503020204020204" pitchFamily="34" charset="-122"/>
                <a:ea typeface="微软雅黑" panose="020B0503020204020204" pitchFamily="34" charset="-122"/>
                <a:cs typeface="+mn-ea"/>
                <a:sym typeface="+mn-lt"/>
              </a:rPr>
              <a:t>双击输入替换内容</a:t>
            </a:r>
            <a:endParaRPr lang="en-US" altLang="zh-CN" sz="1200" dirty="0">
              <a:solidFill>
                <a:srgbClr val="737572"/>
              </a:solidFill>
              <a:latin typeface="微软雅黑" panose="020B0503020204020204" pitchFamily="34" charset="-122"/>
              <a:ea typeface="微软雅黑" panose="020B0503020204020204" pitchFamily="34" charset="-122"/>
              <a:cs typeface="+mn-ea"/>
              <a:sym typeface="+mn-lt"/>
            </a:endParaRPr>
          </a:p>
          <a:p>
            <a:pPr algn="ctr" fontAlgn="base">
              <a:spcBef>
                <a:spcPct val="0"/>
              </a:spcBef>
              <a:spcAft>
                <a:spcPct val="0"/>
              </a:spcAft>
            </a:pPr>
            <a:r>
              <a:rPr lang="zh-CN" altLang="en-US" sz="1200" dirty="0">
                <a:solidFill>
                  <a:srgbClr val="737572"/>
                </a:solidFill>
                <a:latin typeface="微软雅黑" panose="020B0503020204020204" pitchFamily="34" charset="-122"/>
                <a:ea typeface="微软雅黑" panose="020B0503020204020204" pitchFamily="34" charset="-122"/>
                <a:cs typeface="+mn-ea"/>
                <a:sym typeface="+mn-lt"/>
              </a:rPr>
              <a:t>双击输入替换内容</a:t>
            </a:r>
            <a:endParaRPr lang="zh-CN" altLang="en-US" sz="1200" dirty="0">
              <a:solidFill>
                <a:srgbClr val="737572"/>
              </a:solidFill>
              <a:latin typeface="微软雅黑" panose="020B0503020204020204" pitchFamily="34" charset="-122"/>
              <a:ea typeface="微软雅黑" panose="020B0503020204020204" pitchFamily="34" charset="-122"/>
              <a:cs typeface="+mn-ea"/>
              <a:sym typeface="+mn-lt"/>
            </a:endParaRPr>
          </a:p>
        </p:txBody>
      </p:sp>
      <p:sp>
        <p:nvSpPr>
          <p:cNvPr id="27" name="TextBox 26"/>
          <p:cNvSpPr txBox="1"/>
          <p:nvPr/>
        </p:nvSpPr>
        <p:spPr>
          <a:xfrm>
            <a:off x="8022394" y="4658393"/>
            <a:ext cx="3238499" cy="461665"/>
          </a:xfrm>
          <a:prstGeom prst="rect">
            <a:avLst/>
          </a:prstGeom>
          <a:noFill/>
        </p:spPr>
        <p:txBody>
          <a:bodyPr wrap="square" rtlCol="0">
            <a:spAutoFit/>
          </a:bodyPr>
          <a:lstStyle/>
          <a:p>
            <a:pPr algn="ctr" fontAlgn="base">
              <a:spcBef>
                <a:spcPct val="0"/>
              </a:spcBef>
              <a:spcAft>
                <a:spcPct val="0"/>
              </a:spcAft>
            </a:pPr>
            <a:r>
              <a:rPr lang="zh-CN" altLang="en-US" sz="1200" dirty="0">
                <a:solidFill>
                  <a:srgbClr val="737572"/>
                </a:solidFill>
                <a:latin typeface="微软雅黑" panose="020B0503020204020204" pitchFamily="34" charset="-122"/>
                <a:ea typeface="微软雅黑" panose="020B0503020204020204" pitchFamily="34" charset="-122"/>
                <a:cs typeface="+mn-ea"/>
                <a:sym typeface="+mn-lt"/>
              </a:rPr>
              <a:t>双击输入替换内容</a:t>
            </a:r>
            <a:endParaRPr lang="en-US" altLang="zh-CN" sz="1200" dirty="0">
              <a:solidFill>
                <a:srgbClr val="737572"/>
              </a:solidFill>
              <a:latin typeface="微软雅黑" panose="020B0503020204020204" pitchFamily="34" charset="-122"/>
              <a:ea typeface="微软雅黑" panose="020B0503020204020204" pitchFamily="34" charset="-122"/>
              <a:cs typeface="+mn-ea"/>
              <a:sym typeface="+mn-lt"/>
            </a:endParaRPr>
          </a:p>
          <a:p>
            <a:pPr algn="ctr" fontAlgn="base">
              <a:spcBef>
                <a:spcPct val="0"/>
              </a:spcBef>
              <a:spcAft>
                <a:spcPct val="0"/>
              </a:spcAft>
            </a:pPr>
            <a:r>
              <a:rPr lang="zh-CN" altLang="en-US" sz="1200" dirty="0">
                <a:solidFill>
                  <a:srgbClr val="737572"/>
                </a:solidFill>
                <a:latin typeface="微软雅黑" panose="020B0503020204020204" pitchFamily="34" charset="-122"/>
                <a:ea typeface="微软雅黑" panose="020B0503020204020204" pitchFamily="34" charset="-122"/>
                <a:cs typeface="+mn-ea"/>
                <a:sym typeface="+mn-lt"/>
              </a:rPr>
              <a:t>双击输入替换内容</a:t>
            </a:r>
            <a:endParaRPr lang="zh-CN" altLang="en-US" sz="1200" dirty="0">
              <a:solidFill>
                <a:srgbClr val="737572"/>
              </a:solidFill>
              <a:latin typeface="微软雅黑" panose="020B0503020204020204" pitchFamily="34" charset="-122"/>
              <a:ea typeface="微软雅黑" panose="020B0503020204020204" pitchFamily="34" charset="-122"/>
              <a:cs typeface="+mn-ea"/>
              <a:sym typeface="+mn-lt"/>
            </a:endParaRPr>
          </a:p>
        </p:txBody>
      </p:sp>
      <p:pic>
        <p:nvPicPr>
          <p:cNvPr id="28" name="图片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7662" y="2913624"/>
            <a:ext cx="3467861" cy="2119595"/>
          </a:xfrm>
          <a:prstGeom prst="rect">
            <a:avLst/>
          </a:prstGeom>
        </p:spPr>
      </p:pic>
      <p:sp>
        <p:nvSpPr>
          <p:cNvPr id="29" name="文本框 28"/>
          <p:cNvSpPr txBox="1"/>
          <p:nvPr/>
        </p:nvSpPr>
        <p:spPr>
          <a:xfrm>
            <a:off x="5151381" y="407012"/>
            <a:ext cx="5660598" cy="461665"/>
          </a:xfrm>
          <a:prstGeom prst="rect">
            <a:avLst/>
          </a:prstGeom>
          <a:noFill/>
        </p:spPr>
        <p:txBody>
          <a:bodyPr wrap="square" rtlCol="0">
            <a:spAutoFit/>
          </a:bodyPr>
          <a:lstStyle/>
          <a:p>
            <a:r>
              <a:rPr lang="zh-CN" altLang="en-US" sz="2400" b="1">
                <a:solidFill>
                  <a:srgbClr val="0F3C83"/>
                </a:solidFill>
                <a:latin typeface="微软雅黑" panose="020B0503020204020204" pitchFamily="34" charset="-122"/>
                <a:ea typeface="微软雅黑" panose="020B0503020204020204" pitchFamily="34" charset="-122"/>
              </a:rPr>
              <a:t>师恩难忘</a:t>
            </a:r>
            <a:endParaRPr lang="zh-CN" altLang="en-US" sz="2400" b="1">
              <a:solidFill>
                <a:srgbClr val="0F3C83"/>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24" grpId="0"/>
      <p:bldP spid="25"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SubTitle_2"/>
          <p:cNvSpPr/>
          <p:nvPr>
            <p:custDataLst>
              <p:tags r:id="rId1"/>
            </p:custDataLst>
          </p:nvPr>
        </p:nvSpPr>
        <p:spPr bwMode="gray">
          <a:xfrm>
            <a:off x="6221151" y="2358790"/>
            <a:ext cx="1695055" cy="1257014"/>
          </a:xfrm>
          <a:custGeom>
            <a:avLst/>
            <a:gdLst>
              <a:gd name="T0" fmla="*/ 2147483646 w 665"/>
              <a:gd name="T1" fmla="*/ 0 h 406"/>
              <a:gd name="T2" fmla="*/ 2147483646 w 665"/>
              <a:gd name="T3" fmla="*/ 0 h 406"/>
              <a:gd name="T4" fmla="*/ 2147483646 w 665"/>
              <a:gd name="T5" fmla="*/ 2147483646 h 406"/>
              <a:gd name="T6" fmla="*/ 2147483646 w 665"/>
              <a:gd name="T7" fmla="*/ 2147483646 h 406"/>
              <a:gd name="T8" fmla="*/ 0 w 665"/>
              <a:gd name="T9" fmla="*/ 2147483646 h 406"/>
              <a:gd name="T10" fmla="*/ 0 w 665"/>
              <a:gd name="T11" fmla="*/ 2147483646 h 406"/>
              <a:gd name="T12" fmla="*/ 2147483646 w 665"/>
              <a:gd name="T13" fmla="*/ 0 h 406"/>
              <a:gd name="T14" fmla="*/ 0 60000 65536"/>
              <a:gd name="T15" fmla="*/ 0 60000 65536"/>
              <a:gd name="T16" fmla="*/ 0 60000 65536"/>
              <a:gd name="T17" fmla="*/ 0 60000 65536"/>
              <a:gd name="T18" fmla="*/ 0 60000 65536"/>
              <a:gd name="T19" fmla="*/ 0 60000 65536"/>
              <a:gd name="T20" fmla="*/ 0 60000 65536"/>
              <a:gd name="T21" fmla="*/ 0 w 665"/>
              <a:gd name="T22" fmla="*/ 0 h 406"/>
              <a:gd name="T23" fmla="*/ 665 w 665"/>
              <a:gd name="T24" fmla="*/ 406 h 4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5" h="406">
                <a:moveTo>
                  <a:pt x="284" y="0"/>
                </a:moveTo>
                <a:cubicBezTo>
                  <a:pt x="665" y="0"/>
                  <a:pt x="665" y="0"/>
                  <a:pt x="665" y="0"/>
                </a:cubicBezTo>
                <a:cubicBezTo>
                  <a:pt x="665" y="122"/>
                  <a:pt x="665" y="122"/>
                  <a:pt x="665" y="122"/>
                </a:cubicBezTo>
                <a:cubicBezTo>
                  <a:pt x="665" y="279"/>
                  <a:pt x="538" y="406"/>
                  <a:pt x="381" y="406"/>
                </a:cubicBezTo>
                <a:cubicBezTo>
                  <a:pt x="0" y="406"/>
                  <a:pt x="0" y="406"/>
                  <a:pt x="0" y="406"/>
                </a:cubicBezTo>
                <a:cubicBezTo>
                  <a:pt x="0" y="283"/>
                  <a:pt x="0" y="283"/>
                  <a:pt x="0" y="283"/>
                </a:cubicBezTo>
                <a:cubicBezTo>
                  <a:pt x="0" y="127"/>
                  <a:pt x="127" y="0"/>
                  <a:pt x="284" y="0"/>
                </a:cubicBezTo>
                <a:close/>
              </a:path>
            </a:pathLst>
          </a:custGeom>
          <a:solidFill>
            <a:schemeClr val="accent4"/>
          </a:solidFill>
          <a:ln>
            <a:noFill/>
          </a:ln>
        </p:spPr>
        <p:txBody>
          <a:bodyPr lIns="0" tIns="0" rIns="0" bIns="0" anchor="ctr">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spcBef>
                <a:spcPct val="0"/>
              </a:spcBef>
              <a:buFont typeface="Arial" panose="020B0604020202020204" pitchFamily="34" charset="0"/>
              <a:buNone/>
              <a:defRPr/>
            </a:pPr>
            <a:r>
              <a:rPr lang="zh-CN" altLang="en-US" sz="1200" dirty="0">
                <a:solidFill>
                  <a:srgbClr val="FFFFFF"/>
                </a:solidFill>
                <a:latin typeface="微软雅黑" panose="020B0503020204020204" pitchFamily="34" charset="-122"/>
              </a:rPr>
              <a:t>双击输入替换内容</a:t>
            </a:r>
            <a:endParaRPr lang="zh-CN" altLang="en-US" sz="1200" dirty="0">
              <a:solidFill>
                <a:srgbClr val="FFFFFF"/>
              </a:solidFill>
              <a:latin typeface="微软雅黑" panose="020B0503020204020204" pitchFamily="34" charset="-122"/>
            </a:endParaRPr>
          </a:p>
        </p:txBody>
      </p:sp>
      <p:sp>
        <p:nvSpPr>
          <p:cNvPr id="3" name="MH_SubTitle_1"/>
          <p:cNvSpPr/>
          <p:nvPr>
            <p:custDataLst>
              <p:tags r:id="rId2"/>
            </p:custDataLst>
          </p:nvPr>
        </p:nvSpPr>
        <p:spPr bwMode="gray">
          <a:xfrm>
            <a:off x="4458495" y="2373406"/>
            <a:ext cx="1696746" cy="1257014"/>
          </a:xfrm>
          <a:custGeom>
            <a:avLst/>
            <a:gdLst>
              <a:gd name="T0" fmla="*/ 2147483646 w 665"/>
              <a:gd name="T1" fmla="*/ 0 h 406"/>
              <a:gd name="T2" fmla="*/ 0 w 665"/>
              <a:gd name="T3" fmla="*/ 0 h 406"/>
              <a:gd name="T4" fmla="*/ 0 w 665"/>
              <a:gd name="T5" fmla="*/ 2147483646 h 406"/>
              <a:gd name="T6" fmla="*/ 2147483646 w 665"/>
              <a:gd name="T7" fmla="*/ 2147483646 h 406"/>
              <a:gd name="T8" fmla="*/ 2147483646 w 665"/>
              <a:gd name="T9" fmla="*/ 2147483646 h 406"/>
              <a:gd name="T10" fmla="*/ 2147483646 w 665"/>
              <a:gd name="T11" fmla="*/ 2147483646 h 406"/>
              <a:gd name="T12" fmla="*/ 2147483646 w 665"/>
              <a:gd name="T13" fmla="*/ 0 h 406"/>
              <a:gd name="T14" fmla="*/ 0 60000 65536"/>
              <a:gd name="T15" fmla="*/ 0 60000 65536"/>
              <a:gd name="T16" fmla="*/ 0 60000 65536"/>
              <a:gd name="T17" fmla="*/ 0 60000 65536"/>
              <a:gd name="T18" fmla="*/ 0 60000 65536"/>
              <a:gd name="T19" fmla="*/ 0 60000 65536"/>
              <a:gd name="T20" fmla="*/ 0 60000 65536"/>
              <a:gd name="T21" fmla="*/ 0 w 665"/>
              <a:gd name="T22" fmla="*/ 0 h 406"/>
              <a:gd name="T23" fmla="*/ 665 w 665"/>
              <a:gd name="T24" fmla="*/ 406 h 4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5" h="406">
                <a:moveTo>
                  <a:pt x="382" y="0"/>
                </a:moveTo>
                <a:cubicBezTo>
                  <a:pt x="0" y="0"/>
                  <a:pt x="0" y="0"/>
                  <a:pt x="0" y="0"/>
                </a:cubicBezTo>
                <a:cubicBezTo>
                  <a:pt x="0" y="122"/>
                  <a:pt x="0" y="122"/>
                  <a:pt x="0" y="122"/>
                </a:cubicBezTo>
                <a:cubicBezTo>
                  <a:pt x="0" y="279"/>
                  <a:pt x="127" y="406"/>
                  <a:pt x="284" y="406"/>
                </a:cubicBezTo>
                <a:cubicBezTo>
                  <a:pt x="665" y="406"/>
                  <a:pt x="665" y="406"/>
                  <a:pt x="665" y="406"/>
                </a:cubicBezTo>
                <a:cubicBezTo>
                  <a:pt x="665" y="283"/>
                  <a:pt x="665" y="283"/>
                  <a:pt x="665" y="283"/>
                </a:cubicBezTo>
                <a:cubicBezTo>
                  <a:pt x="665" y="126"/>
                  <a:pt x="538" y="0"/>
                  <a:pt x="382" y="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spcBef>
                <a:spcPct val="0"/>
              </a:spcBef>
              <a:buFont typeface="Arial" panose="020B0604020202020204" pitchFamily="34" charset="0"/>
              <a:buNone/>
              <a:defRPr/>
            </a:pPr>
            <a:r>
              <a:rPr lang="zh-CN" altLang="en-US" sz="1200" dirty="0">
                <a:solidFill>
                  <a:srgbClr val="FFFFFF"/>
                </a:solidFill>
                <a:latin typeface="微软雅黑" panose="020B0503020204020204" pitchFamily="34" charset="-122"/>
              </a:rPr>
              <a:t>双击输入替换内容</a:t>
            </a:r>
            <a:endParaRPr lang="zh-CN" altLang="en-US" sz="1200" dirty="0">
              <a:solidFill>
                <a:srgbClr val="FFFFFF"/>
              </a:solidFill>
              <a:latin typeface="微软雅黑" panose="020B0503020204020204" pitchFamily="34" charset="-122"/>
            </a:endParaRPr>
          </a:p>
        </p:txBody>
      </p:sp>
      <p:sp>
        <p:nvSpPr>
          <p:cNvPr id="4" name="MH_SubTitle_4"/>
          <p:cNvSpPr/>
          <p:nvPr>
            <p:custDataLst>
              <p:tags r:id="rId3"/>
            </p:custDataLst>
          </p:nvPr>
        </p:nvSpPr>
        <p:spPr bwMode="gray">
          <a:xfrm>
            <a:off x="4458495" y="3711854"/>
            <a:ext cx="1696746" cy="1257014"/>
          </a:xfrm>
          <a:custGeom>
            <a:avLst/>
            <a:gdLst>
              <a:gd name="T0" fmla="*/ 2147483646 w 665"/>
              <a:gd name="T1" fmla="*/ 0 h 406"/>
              <a:gd name="T2" fmla="*/ 2147483646 w 665"/>
              <a:gd name="T3" fmla="*/ 0 h 406"/>
              <a:gd name="T4" fmla="*/ 2147483646 w 665"/>
              <a:gd name="T5" fmla="*/ 2147483646 h 406"/>
              <a:gd name="T6" fmla="*/ 2147483646 w 665"/>
              <a:gd name="T7" fmla="*/ 2147483646 h 406"/>
              <a:gd name="T8" fmla="*/ 0 w 665"/>
              <a:gd name="T9" fmla="*/ 2147483646 h 406"/>
              <a:gd name="T10" fmla="*/ 0 w 665"/>
              <a:gd name="T11" fmla="*/ 2147483646 h 406"/>
              <a:gd name="T12" fmla="*/ 2147483646 w 665"/>
              <a:gd name="T13" fmla="*/ 0 h 406"/>
              <a:gd name="T14" fmla="*/ 0 60000 65536"/>
              <a:gd name="T15" fmla="*/ 0 60000 65536"/>
              <a:gd name="T16" fmla="*/ 0 60000 65536"/>
              <a:gd name="T17" fmla="*/ 0 60000 65536"/>
              <a:gd name="T18" fmla="*/ 0 60000 65536"/>
              <a:gd name="T19" fmla="*/ 0 60000 65536"/>
              <a:gd name="T20" fmla="*/ 0 60000 65536"/>
              <a:gd name="T21" fmla="*/ 0 w 665"/>
              <a:gd name="T22" fmla="*/ 0 h 406"/>
              <a:gd name="T23" fmla="*/ 665 w 665"/>
              <a:gd name="T24" fmla="*/ 406 h 4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5" h="406">
                <a:moveTo>
                  <a:pt x="284" y="0"/>
                </a:moveTo>
                <a:cubicBezTo>
                  <a:pt x="665" y="0"/>
                  <a:pt x="665" y="0"/>
                  <a:pt x="665" y="0"/>
                </a:cubicBezTo>
                <a:cubicBezTo>
                  <a:pt x="665" y="122"/>
                  <a:pt x="665" y="122"/>
                  <a:pt x="665" y="122"/>
                </a:cubicBezTo>
                <a:cubicBezTo>
                  <a:pt x="665" y="279"/>
                  <a:pt x="538" y="406"/>
                  <a:pt x="381" y="406"/>
                </a:cubicBezTo>
                <a:cubicBezTo>
                  <a:pt x="0" y="406"/>
                  <a:pt x="0" y="406"/>
                  <a:pt x="0" y="406"/>
                </a:cubicBezTo>
                <a:cubicBezTo>
                  <a:pt x="0" y="283"/>
                  <a:pt x="0" y="283"/>
                  <a:pt x="0" y="283"/>
                </a:cubicBezTo>
                <a:cubicBezTo>
                  <a:pt x="0" y="127"/>
                  <a:pt x="127" y="0"/>
                  <a:pt x="284" y="0"/>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spcBef>
                <a:spcPct val="0"/>
              </a:spcBef>
              <a:buFont typeface="Arial" panose="020B0604020202020204" pitchFamily="34" charset="0"/>
              <a:buNone/>
              <a:defRPr/>
            </a:pPr>
            <a:r>
              <a:rPr lang="zh-CN" altLang="en-US" sz="1200" dirty="0">
                <a:solidFill>
                  <a:srgbClr val="FFFFFF"/>
                </a:solidFill>
                <a:latin typeface="微软雅黑" panose="020B0503020204020204" pitchFamily="34" charset="-122"/>
              </a:rPr>
              <a:t>双击输入替换内容</a:t>
            </a:r>
            <a:endParaRPr lang="zh-CN" altLang="en-US" sz="1200" dirty="0">
              <a:solidFill>
                <a:srgbClr val="FFFFFF"/>
              </a:solidFill>
              <a:latin typeface="微软雅黑" panose="020B0503020204020204" pitchFamily="34" charset="-122"/>
            </a:endParaRPr>
          </a:p>
        </p:txBody>
      </p:sp>
      <p:sp>
        <p:nvSpPr>
          <p:cNvPr id="5" name="MH_SubTitle_3"/>
          <p:cNvSpPr/>
          <p:nvPr>
            <p:custDataLst>
              <p:tags r:id="rId4"/>
            </p:custDataLst>
          </p:nvPr>
        </p:nvSpPr>
        <p:spPr bwMode="gray">
          <a:xfrm>
            <a:off x="6221151" y="3711854"/>
            <a:ext cx="1695055" cy="1257014"/>
          </a:xfrm>
          <a:custGeom>
            <a:avLst/>
            <a:gdLst>
              <a:gd name="T0" fmla="*/ 2147483646 w 665"/>
              <a:gd name="T1" fmla="*/ 0 h 406"/>
              <a:gd name="T2" fmla="*/ 0 w 665"/>
              <a:gd name="T3" fmla="*/ 0 h 406"/>
              <a:gd name="T4" fmla="*/ 0 w 665"/>
              <a:gd name="T5" fmla="*/ 2147483646 h 406"/>
              <a:gd name="T6" fmla="*/ 2147483646 w 665"/>
              <a:gd name="T7" fmla="*/ 2147483646 h 406"/>
              <a:gd name="T8" fmla="*/ 2147483646 w 665"/>
              <a:gd name="T9" fmla="*/ 2147483646 h 406"/>
              <a:gd name="T10" fmla="*/ 2147483646 w 665"/>
              <a:gd name="T11" fmla="*/ 2147483646 h 406"/>
              <a:gd name="T12" fmla="*/ 2147483646 w 665"/>
              <a:gd name="T13" fmla="*/ 0 h 406"/>
              <a:gd name="T14" fmla="*/ 0 60000 65536"/>
              <a:gd name="T15" fmla="*/ 0 60000 65536"/>
              <a:gd name="T16" fmla="*/ 0 60000 65536"/>
              <a:gd name="T17" fmla="*/ 0 60000 65536"/>
              <a:gd name="T18" fmla="*/ 0 60000 65536"/>
              <a:gd name="T19" fmla="*/ 0 60000 65536"/>
              <a:gd name="T20" fmla="*/ 0 60000 65536"/>
              <a:gd name="T21" fmla="*/ 0 w 665"/>
              <a:gd name="T22" fmla="*/ 0 h 406"/>
              <a:gd name="T23" fmla="*/ 665 w 665"/>
              <a:gd name="T24" fmla="*/ 406 h 4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5" h="406">
                <a:moveTo>
                  <a:pt x="382" y="0"/>
                </a:moveTo>
                <a:cubicBezTo>
                  <a:pt x="0" y="0"/>
                  <a:pt x="0" y="0"/>
                  <a:pt x="0" y="0"/>
                </a:cubicBezTo>
                <a:cubicBezTo>
                  <a:pt x="0" y="122"/>
                  <a:pt x="0" y="122"/>
                  <a:pt x="0" y="122"/>
                </a:cubicBezTo>
                <a:cubicBezTo>
                  <a:pt x="0" y="279"/>
                  <a:pt x="127" y="406"/>
                  <a:pt x="284" y="406"/>
                </a:cubicBezTo>
                <a:cubicBezTo>
                  <a:pt x="665" y="406"/>
                  <a:pt x="665" y="406"/>
                  <a:pt x="665" y="406"/>
                </a:cubicBezTo>
                <a:cubicBezTo>
                  <a:pt x="665" y="283"/>
                  <a:pt x="665" y="283"/>
                  <a:pt x="665" y="283"/>
                </a:cubicBezTo>
                <a:cubicBezTo>
                  <a:pt x="665" y="126"/>
                  <a:pt x="538" y="0"/>
                  <a:pt x="382" y="0"/>
                </a:cubicBezTo>
                <a:close/>
              </a:path>
            </a:pathLst>
          </a:custGeom>
          <a:solidFill>
            <a:schemeClr val="accent3"/>
          </a:solidFill>
          <a:ln>
            <a:noFill/>
          </a:ln>
        </p:spPr>
        <p:txBody>
          <a:bodyPr lIns="0" tIns="0" rIns="0" bIns="0" anchor="ctr">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spcBef>
                <a:spcPct val="0"/>
              </a:spcBef>
              <a:buFont typeface="Arial" panose="020B0604020202020204" pitchFamily="34" charset="0"/>
              <a:buNone/>
              <a:defRPr/>
            </a:pPr>
            <a:r>
              <a:rPr lang="zh-CN" altLang="en-US" sz="1200" dirty="0">
                <a:solidFill>
                  <a:srgbClr val="FFFFFF"/>
                </a:solidFill>
                <a:latin typeface="微软雅黑" panose="020B0503020204020204" pitchFamily="34" charset="-122"/>
              </a:rPr>
              <a:t>双击输入替换内容</a:t>
            </a:r>
            <a:endParaRPr lang="zh-CN" altLang="en-US" sz="1200" dirty="0">
              <a:solidFill>
                <a:srgbClr val="FFFFFF"/>
              </a:solidFill>
              <a:latin typeface="微软雅黑" panose="020B0503020204020204" pitchFamily="34" charset="-122"/>
            </a:endParaRPr>
          </a:p>
        </p:txBody>
      </p:sp>
      <p:cxnSp>
        <p:nvCxnSpPr>
          <p:cNvPr id="6" name="MH_Other_1"/>
          <p:cNvCxnSpPr/>
          <p:nvPr>
            <p:custDataLst>
              <p:tags r:id="rId5"/>
            </p:custDataLst>
          </p:nvPr>
        </p:nvCxnSpPr>
        <p:spPr>
          <a:xfrm>
            <a:off x="4130638" y="2375493"/>
            <a:ext cx="310958" cy="0"/>
          </a:xfrm>
          <a:prstGeom prst="line">
            <a:avLst/>
          </a:prstGeom>
          <a:ln w="12700">
            <a:solidFill>
              <a:srgbClr val="ADADAD"/>
            </a:solidFill>
            <a:prstDash val="sysDash"/>
            <a:headEnd type="oval"/>
          </a:ln>
        </p:spPr>
        <p:style>
          <a:lnRef idx="1">
            <a:schemeClr val="accent1"/>
          </a:lnRef>
          <a:fillRef idx="0">
            <a:schemeClr val="accent1"/>
          </a:fillRef>
          <a:effectRef idx="0">
            <a:schemeClr val="accent1"/>
          </a:effectRef>
          <a:fontRef idx="minor">
            <a:schemeClr val="tx1"/>
          </a:fontRef>
        </p:style>
      </p:cxnSp>
      <p:cxnSp>
        <p:nvCxnSpPr>
          <p:cNvPr id="7" name="MH_Other_2"/>
          <p:cNvCxnSpPr/>
          <p:nvPr>
            <p:custDataLst>
              <p:tags r:id="rId6"/>
            </p:custDataLst>
          </p:nvPr>
        </p:nvCxnSpPr>
        <p:spPr>
          <a:xfrm>
            <a:off x="4130638" y="4964690"/>
            <a:ext cx="310958" cy="0"/>
          </a:xfrm>
          <a:prstGeom prst="line">
            <a:avLst/>
          </a:prstGeom>
          <a:ln w="12700">
            <a:solidFill>
              <a:srgbClr val="ADADAD"/>
            </a:solidFill>
            <a:prstDash val="sysDash"/>
            <a:headEnd type="oval"/>
          </a:ln>
        </p:spPr>
        <p:style>
          <a:lnRef idx="1">
            <a:schemeClr val="accent1"/>
          </a:lnRef>
          <a:fillRef idx="0">
            <a:schemeClr val="accent1"/>
          </a:fillRef>
          <a:effectRef idx="0">
            <a:schemeClr val="accent1"/>
          </a:effectRef>
          <a:fontRef idx="minor">
            <a:schemeClr val="tx1"/>
          </a:fontRef>
        </p:style>
      </p:cxnSp>
      <p:cxnSp>
        <p:nvCxnSpPr>
          <p:cNvPr id="8" name="MH_Other_3"/>
          <p:cNvCxnSpPr/>
          <p:nvPr>
            <p:custDataLst>
              <p:tags r:id="rId7"/>
            </p:custDataLst>
          </p:nvPr>
        </p:nvCxnSpPr>
        <p:spPr>
          <a:xfrm flipH="1" flipV="1">
            <a:off x="7929725" y="2375493"/>
            <a:ext cx="310958" cy="0"/>
          </a:xfrm>
          <a:prstGeom prst="line">
            <a:avLst/>
          </a:prstGeom>
          <a:ln w="12700">
            <a:solidFill>
              <a:srgbClr val="ADADAD"/>
            </a:solidFill>
            <a:prstDash val="sysDash"/>
            <a:headEnd type="oval"/>
          </a:ln>
        </p:spPr>
        <p:style>
          <a:lnRef idx="1">
            <a:schemeClr val="accent1"/>
          </a:lnRef>
          <a:fillRef idx="0">
            <a:schemeClr val="accent1"/>
          </a:fillRef>
          <a:effectRef idx="0">
            <a:schemeClr val="accent1"/>
          </a:effectRef>
          <a:fontRef idx="minor">
            <a:schemeClr val="tx1"/>
          </a:fontRef>
        </p:style>
      </p:cxnSp>
      <p:cxnSp>
        <p:nvCxnSpPr>
          <p:cNvPr id="9" name="MH_Other_4"/>
          <p:cNvCxnSpPr/>
          <p:nvPr>
            <p:custDataLst>
              <p:tags r:id="rId8"/>
            </p:custDataLst>
          </p:nvPr>
        </p:nvCxnSpPr>
        <p:spPr>
          <a:xfrm flipH="1" flipV="1">
            <a:off x="7929725" y="4964690"/>
            <a:ext cx="310958" cy="0"/>
          </a:xfrm>
          <a:prstGeom prst="line">
            <a:avLst/>
          </a:prstGeom>
          <a:ln w="12700">
            <a:solidFill>
              <a:srgbClr val="ADADAD"/>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10" name="TextBox 26"/>
          <p:cNvSpPr txBox="1"/>
          <p:nvPr/>
        </p:nvSpPr>
        <p:spPr>
          <a:xfrm>
            <a:off x="2393989" y="2579554"/>
            <a:ext cx="2286089" cy="461665"/>
          </a:xfrm>
          <a:prstGeom prst="rect">
            <a:avLst/>
          </a:prstGeom>
          <a:noFill/>
        </p:spPr>
        <p:txBody>
          <a:bodyPr wrap="square" rtlCol="0">
            <a:spAutoFit/>
          </a:bodyPr>
          <a:lstStyle/>
          <a:p>
            <a:pPr fontAlgn="base">
              <a:spcBef>
                <a:spcPct val="0"/>
              </a:spcBef>
              <a:spcAft>
                <a:spcPct val="0"/>
              </a:spcAft>
            </a:pPr>
            <a:r>
              <a:rPr lang="zh-CN" altLang="en-US" sz="1200" dirty="0">
                <a:solidFill>
                  <a:srgbClr val="737572"/>
                </a:solidFill>
                <a:latin typeface="微软雅黑" panose="020B0503020204020204" pitchFamily="34" charset="-122"/>
                <a:ea typeface="微软雅黑" panose="020B0503020204020204" pitchFamily="34" charset="-122"/>
                <a:cs typeface="+mn-ea"/>
                <a:sym typeface="+mn-lt"/>
              </a:rPr>
              <a:t>双击输入替换内容双击输入替换内容双击输入替换内容</a:t>
            </a:r>
            <a:endParaRPr lang="en-US" sz="1200" dirty="0">
              <a:solidFill>
                <a:srgbClr val="737572"/>
              </a:solidFill>
              <a:latin typeface="微软雅黑" panose="020B0503020204020204" pitchFamily="34" charset="-122"/>
              <a:ea typeface="微软雅黑" panose="020B0503020204020204" pitchFamily="34" charset="-122"/>
              <a:cs typeface="+mn-ea"/>
              <a:sym typeface="+mn-lt"/>
            </a:endParaRPr>
          </a:p>
        </p:txBody>
      </p:sp>
      <p:sp>
        <p:nvSpPr>
          <p:cNvPr id="11" name="TextBox 26"/>
          <p:cNvSpPr txBox="1"/>
          <p:nvPr/>
        </p:nvSpPr>
        <p:spPr>
          <a:xfrm>
            <a:off x="2343467" y="4169022"/>
            <a:ext cx="2286089" cy="461665"/>
          </a:xfrm>
          <a:prstGeom prst="rect">
            <a:avLst/>
          </a:prstGeom>
          <a:noFill/>
        </p:spPr>
        <p:txBody>
          <a:bodyPr wrap="square" rtlCol="0">
            <a:spAutoFit/>
          </a:bodyPr>
          <a:lstStyle/>
          <a:p>
            <a:pPr fontAlgn="base">
              <a:spcBef>
                <a:spcPct val="0"/>
              </a:spcBef>
              <a:spcAft>
                <a:spcPct val="0"/>
              </a:spcAft>
            </a:pPr>
            <a:r>
              <a:rPr lang="zh-CN" altLang="en-US" sz="1200" dirty="0">
                <a:solidFill>
                  <a:srgbClr val="737572"/>
                </a:solidFill>
                <a:latin typeface="微软雅黑" panose="020B0503020204020204" pitchFamily="34" charset="-122"/>
                <a:ea typeface="微软雅黑" panose="020B0503020204020204" pitchFamily="34" charset="-122"/>
                <a:cs typeface="+mn-ea"/>
                <a:sym typeface="+mn-lt"/>
              </a:rPr>
              <a:t>双击输入替换内容双击输入替换内容双击输入替换内容</a:t>
            </a:r>
            <a:endParaRPr lang="en-US" sz="1200" dirty="0">
              <a:solidFill>
                <a:srgbClr val="737572"/>
              </a:solidFill>
              <a:latin typeface="微软雅黑" panose="020B0503020204020204" pitchFamily="34" charset="-122"/>
              <a:ea typeface="微软雅黑" panose="020B0503020204020204" pitchFamily="34" charset="-122"/>
              <a:cs typeface="+mn-ea"/>
              <a:sym typeface="+mn-lt"/>
            </a:endParaRPr>
          </a:p>
        </p:txBody>
      </p:sp>
      <p:sp>
        <p:nvSpPr>
          <p:cNvPr id="12" name="TextBox 26"/>
          <p:cNvSpPr txBox="1"/>
          <p:nvPr/>
        </p:nvSpPr>
        <p:spPr>
          <a:xfrm>
            <a:off x="7916206" y="2634577"/>
            <a:ext cx="2286089" cy="461665"/>
          </a:xfrm>
          <a:prstGeom prst="rect">
            <a:avLst/>
          </a:prstGeom>
          <a:noFill/>
        </p:spPr>
        <p:txBody>
          <a:bodyPr wrap="square" rtlCol="0">
            <a:spAutoFit/>
          </a:bodyPr>
          <a:lstStyle/>
          <a:p>
            <a:pPr fontAlgn="base">
              <a:spcBef>
                <a:spcPct val="0"/>
              </a:spcBef>
              <a:spcAft>
                <a:spcPct val="0"/>
              </a:spcAft>
            </a:pPr>
            <a:r>
              <a:rPr lang="zh-CN" altLang="en-US" sz="1200" dirty="0">
                <a:solidFill>
                  <a:srgbClr val="737572"/>
                </a:solidFill>
                <a:latin typeface="微软雅黑" panose="020B0503020204020204" pitchFamily="34" charset="-122"/>
                <a:ea typeface="微软雅黑" panose="020B0503020204020204" pitchFamily="34" charset="-122"/>
                <a:cs typeface="+mn-ea"/>
                <a:sym typeface="+mn-lt"/>
              </a:rPr>
              <a:t>双击输入替换内容双击输入替换内容双击输入替换内容</a:t>
            </a:r>
            <a:endParaRPr lang="en-US" sz="1200" dirty="0">
              <a:solidFill>
                <a:srgbClr val="737572"/>
              </a:solidFill>
              <a:latin typeface="微软雅黑" panose="020B0503020204020204" pitchFamily="34" charset="-122"/>
              <a:ea typeface="微软雅黑" panose="020B0503020204020204" pitchFamily="34" charset="-122"/>
              <a:cs typeface="+mn-ea"/>
              <a:sym typeface="+mn-lt"/>
            </a:endParaRPr>
          </a:p>
        </p:txBody>
      </p:sp>
      <p:sp>
        <p:nvSpPr>
          <p:cNvPr id="13" name="TextBox 26"/>
          <p:cNvSpPr txBox="1"/>
          <p:nvPr/>
        </p:nvSpPr>
        <p:spPr>
          <a:xfrm>
            <a:off x="7929725" y="4186324"/>
            <a:ext cx="2286089" cy="461665"/>
          </a:xfrm>
          <a:prstGeom prst="rect">
            <a:avLst/>
          </a:prstGeom>
          <a:noFill/>
        </p:spPr>
        <p:txBody>
          <a:bodyPr wrap="square" rtlCol="0">
            <a:spAutoFit/>
          </a:bodyPr>
          <a:lstStyle/>
          <a:p>
            <a:pPr fontAlgn="base">
              <a:spcBef>
                <a:spcPct val="0"/>
              </a:spcBef>
              <a:spcAft>
                <a:spcPct val="0"/>
              </a:spcAft>
            </a:pPr>
            <a:r>
              <a:rPr lang="zh-CN" altLang="en-US" sz="1200" dirty="0">
                <a:solidFill>
                  <a:srgbClr val="737572"/>
                </a:solidFill>
                <a:latin typeface="微软雅黑" panose="020B0503020204020204" pitchFamily="34" charset="-122"/>
                <a:ea typeface="微软雅黑" panose="020B0503020204020204" pitchFamily="34" charset="-122"/>
                <a:cs typeface="+mn-ea"/>
                <a:sym typeface="+mn-lt"/>
              </a:rPr>
              <a:t>双击输入替换内容双击输入替换内容双击输入替换内容</a:t>
            </a:r>
            <a:endParaRPr lang="en-US" sz="1200" dirty="0">
              <a:solidFill>
                <a:srgbClr val="737572"/>
              </a:solidFill>
              <a:latin typeface="微软雅黑" panose="020B0503020204020204" pitchFamily="34" charset="-122"/>
              <a:ea typeface="微软雅黑" panose="020B0503020204020204" pitchFamily="34" charset="-122"/>
              <a:cs typeface="+mn-ea"/>
              <a:sym typeface="+mn-lt"/>
            </a:endParaRPr>
          </a:p>
        </p:txBody>
      </p:sp>
      <p:sp>
        <p:nvSpPr>
          <p:cNvPr id="14" name="文本框 13"/>
          <p:cNvSpPr txBox="1"/>
          <p:nvPr/>
        </p:nvSpPr>
        <p:spPr>
          <a:xfrm>
            <a:off x="5151381" y="407012"/>
            <a:ext cx="5660598" cy="461665"/>
          </a:xfrm>
          <a:prstGeom prst="rect">
            <a:avLst/>
          </a:prstGeom>
          <a:noFill/>
        </p:spPr>
        <p:txBody>
          <a:bodyPr wrap="square" rtlCol="0">
            <a:spAutoFit/>
          </a:bodyPr>
          <a:lstStyle/>
          <a:p>
            <a:r>
              <a:rPr lang="zh-CN" altLang="en-US" sz="2400" b="1">
                <a:solidFill>
                  <a:srgbClr val="0F3C83"/>
                </a:solidFill>
                <a:latin typeface="微软雅黑" panose="020B0503020204020204" pitchFamily="34" charset="-122"/>
                <a:ea typeface="微软雅黑" panose="020B0503020204020204" pitchFamily="34" charset="-122"/>
              </a:rPr>
              <a:t>师恩难忘</a:t>
            </a:r>
            <a:endParaRPr lang="zh-CN" altLang="en-US" sz="2400" b="1">
              <a:solidFill>
                <a:srgbClr val="0F3C83"/>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Other_1"/>
          <p:cNvSpPr/>
          <p:nvPr>
            <p:custDataLst>
              <p:tags r:id="rId1"/>
            </p:custDataLst>
          </p:nvPr>
        </p:nvSpPr>
        <p:spPr bwMode="auto">
          <a:xfrm>
            <a:off x="3533691" y="3597972"/>
            <a:ext cx="2738970" cy="366266"/>
          </a:xfrm>
          <a:custGeom>
            <a:avLst/>
            <a:gdLst>
              <a:gd name="T0" fmla="*/ 1305374 w 1607"/>
              <a:gd name="T1" fmla="*/ 215989 h 214"/>
              <a:gd name="T2" fmla="*/ 0 w 1607"/>
              <a:gd name="T3" fmla="*/ 256953 h 214"/>
              <a:gd name="T4" fmla="*/ 0 w 1607"/>
              <a:gd name="T5" fmla="*/ 312812 h 214"/>
              <a:gd name="T6" fmla="*/ 1309082 w 1607"/>
              <a:gd name="T7" fmla="*/ 353776 h 214"/>
              <a:gd name="T8" fmla="*/ 2835109 w 1607"/>
              <a:gd name="T9" fmla="*/ 398463 h 214"/>
              <a:gd name="T10" fmla="*/ 2970467 w 1607"/>
              <a:gd name="T11" fmla="*/ 389153 h 214"/>
              <a:gd name="T12" fmla="*/ 2979738 w 1607"/>
              <a:gd name="T13" fmla="*/ 0 h 214"/>
              <a:gd name="T14" fmla="*/ 1305374 w 1607"/>
              <a:gd name="T15" fmla="*/ 215989 h 2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07" h="214">
                <a:moveTo>
                  <a:pt x="704" y="116"/>
                </a:moveTo>
                <a:cubicBezTo>
                  <a:pt x="0" y="138"/>
                  <a:pt x="0" y="138"/>
                  <a:pt x="0" y="138"/>
                </a:cubicBezTo>
                <a:cubicBezTo>
                  <a:pt x="0" y="168"/>
                  <a:pt x="0" y="168"/>
                  <a:pt x="0" y="168"/>
                </a:cubicBezTo>
                <a:cubicBezTo>
                  <a:pt x="706" y="190"/>
                  <a:pt x="706" y="190"/>
                  <a:pt x="706" y="190"/>
                </a:cubicBezTo>
                <a:cubicBezTo>
                  <a:pt x="1529" y="214"/>
                  <a:pt x="1529" y="214"/>
                  <a:pt x="1529" y="214"/>
                </a:cubicBezTo>
                <a:cubicBezTo>
                  <a:pt x="1602" y="209"/>
                  <a:pt x="1602" y="209"/>
                  <a:pt x="1602" y="209"/>
                </a:cubicBezTo>
                <a:cubicBezTo>
                  <a:pt x="1607" y="0"/>
                  <a:pt x="1607" y="0"/>
                  <a:pt x="1607" y="0"/>
                </a:cubicBezTo>
                <a:cubicBezTo>
                  <a:pt x="1607" y="0"/>
                  <a:pt x="1090" y="92"/>
                  <a:pt x="704" y="116"/>
                </a:cubicBezTo>
              </a:path>
            </a:pathLst>
          </a:custGeom>
          <a:solidFill>
            <a:schemeClr val="accent2">
              <a:lumMod val="20000"/>
              <a:lumOff val="80000"/>
            </a:schemeClr>
          </a:solidFill>
          <a:ln>
            <a:noFill/>
          </a:ln>
        </p:spPr>
        <p:txBody>
          <a:bodyPr/>
          <a:lstStyle/>
          <a:p>
            <a:pPr>
              <a:defRPr/>
            </a:pPr>
            <a:endParaRPr lang="zh-CN" altLang="en-US" sz="1200">
              <a:solidFill>
                <a:srgbClr val="737572"/>
              </a:solidFill>
              <a:ea typeface="微软雅黑" panose="020B0503020204020204" pitchFamily="34" charset="-122"/>
            </a:endParaRPr>
          </a:p>
        </p:txBody>
      </p:sp>
      <p:sp>
        <p:nvSpPr>
          <p:cNvPr id="3" name="MH_Other_2"/>
          <p:cNvSpPr/>
          <p:nvPr>
            <p:custDataLst>
              <p:tags r:id="rId2"/>
            </p:custDataLst>
          </p:nvPr>
        </p:nvSpPr>
        <p:spPr bwMode="auto">
          <a:xfrm>
            <a:off x="3533691" y="3929217"/>
            <a:ext cx="2851331" cy="1176137"/>
          </a:xfrm>
          <a:custGeom>
            <a:avLst/>
            <a:gdLst>
              <a:gd name="T0" fmla="*/ 2320916 w 1672"/>
              <a:gd name="T1" fmla="*/ 341207 h 690"/>
              <a:gd name="T2" fmla="*/ 1625197 w 1672"/>
              <a:gd name="T3" fmla="*/ 122389 h 690"/>
              <a:gd name="T4" fmla="*/ 530601 w 1672"/>
              <a:gd name="T5" fmla="*/ 31525 h 690"/>
              <a:gd name="T6" fmla="*/ 0 w 1672"/>
              <a:gd name="T7" fmla="*/ 0 h 690"/>
              <a:gd name="T8" fmla="*/ 0 w 1672"/>
              <a:gd name="T9" fmla="*/ 46360 h 690"/>
              <a:gd name="T10" fmla="*/ 532456 w 1672"/>
              <a:gd name="T11" fmla="*/ 74175 h 690"/>
              <a:gd name="T12" fmla="*/ 1549132 w 1672"/>
              <a:gd name="T13" fmla="*/ 224380 h 690"/>
              <a:gd name="T14" fmla="*/ 2755044 w 1672"/>
              <a:gd name="T15" fmla="*/ 1108922 h 690"/>
              <a:gd name="T16" fmla="*/ 3064870 w 1672"/>
              <a:gd name="T17" fmla="*/ 1272107 h 690"/>
              <a:gd name="T18" fmla="*/ 3101975 w 1672"/>
              <a:gd name="T19" fmla="*/ 725064 h 690"/>
              <a:gd name="T20" fmla="*/ 2320916 w 1672"/>
              <a:gd name="T21" fmla="*/ 341207 h 6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2" h="690">
                <a:moveTo>
                  <a:pt x="1251" y="184"/>
                </a:moveTo>
                <a:cubicBezTo>
                  <a:pt x="1047" y="98"/>
                  <a:pt x="876" y="66"/>
                  <a:pt x="876" y="66"/>
                </a:cubicBezTo>
                <a:cubicBezTo>
                  <a:pt x="712" y="24"/>
                  <a:pt x="286" y="17"/>
                  <a:pt x="286" y="17"/>
                </a:cubicBezTo>
                <a:cubicBezTo>
                  <a:pt x="0" y="0"/>
                  <a:pt x="0" y="0"/>
                  <a:pt x="0" y="0"/>
                </a:cubicBezTo>
                <a:cubicBezTo>
                  <a:pt x="0" y="25"/>
                  <a:pt x="0" y="25"/>
                  <a:pt x="0" y="25"/>
                </a:cubicBezTo>
                <a:cubicBezTo>
                  <a:pt x="287" y="40"/>
                  <a:pt x="287" y="40"/>
                  <a:pt x="287" y="40"/>
                </a:cubicBezTo>
                <a:cubicBezTo>
                  <a:pt x="684" y="66"/>
                  <a:pt x="835" y="121"/>
                  <a:pt x="835" y="121"/>
                </a:cubicBezTo>
                <a:cubicBezTo>
                  <a:pt x="1038" y="197"/>
                  <a:pt x="1313" y="435"/>
                  <a:pt x="1485" y="598"/>
                </a:cubicBezTo>
                <a:cubicBezTo>
                  <a:pt x="1583" y="690"/>
                  <a:pt x="1652" y="686"/>
                  <a:pt x="1652" y="686"/>
                </a:cubicBezTo>
                <a:cubicBezTo>
                  <a:pt x="1672" y="391"/>
                  <a:pt x="1672" y="391"/>
                  <a:pt x="1672" y="391"/>
                </a:cubicBezTo>
                <a:lnTo>
                  <a:pt x="1251" y="184"/>
                </a:lnTo>
                <a:close/>
              </a:path>
            </a:pathLst>
          </a:custGeom>
          <a:solidFill>
            <a:schemeClr val="accent2">
              <a:lumMod val="60000"/>
              <a:lumOff val="40000"/>
            </a:schemeClr>
          </a:solidFill>
          <a:ln>
            <a:noFill/>
          </a:ln>
        </p:spPr>
        <p:txBody>
          <a:bodyPr/>
          <a:lstStyle/>
          <a:p>
            <a:pPr>
              <a:defRPr/>
            </a:pPr>
            <a:endParaRPr lang="zh-CN" altLang="en-US" sz="1200">
              <a:solidFill>
                <a:srgbClr val="737572"/>
              </a:solidFill>
              <a:ea typeface="微软雅黑" panose="020B0503020204020204" pitchFamily="34" charset="-122"/>
            </a:endParaRPr>
          </a:p>
        </p:txBody>
      </p:sp>
      <p:sp>
        <p:nvSpPr>
          <p:cNvPr id="4" name="MH_Other_3"/>
          <p:cNvSpPr/>
          <p:nvPr>
            <p:custDataLst>
              <p:tags r:id="rId3"/>
            </p:custDataLst>
          </p:nvPr>
        </p:nvSpPr>
        <p:spPr bwMode="auto">
          <a:xfrm>
            <a:off x="3533691" y="3878142"/>
            <a:ext cx="2523005" cy="555966"/>
          </a:xfrm>
          <a:custGeom>
            <a:avLst/>
            <a:gdLst>
              <a:gd name="T0" fmla="*/ 0 w 1480"/>
              <a:gd name="T1" fmla="*/ 0 h 326"/>
              <a:gd name="T2" fmla="*/ 0 w 1480"/>
              <a:gd name="T3" fmla="*/ 2147483646 h 326"/>
              <a:gd name="T4" fmla="*/ 2147483646 w 1480"/>
              <a:gd name="T5" fmla="*/ 2147483646 h 326"/>
              <a:gd name="T6" fmla="*/ 2147483646 w 1480"/>
              <a:gd name="T7" fmla="*/ 2147483646 h 326"/>
              <a:gd name="T8" fmla="*/ 2147483646 w 1480"/>
              <a:gd name="T9" fmla="*/ 2147483646 h 326"/>
              <a:gd name="T10" fmla="*/ 2147483646 w 1480"/>
              <a:gd name="T11" fmla="*/ 2147483646 h 326"/>
              <a:gd name="T12" fmla="*/ 0 w 1480"/>
              <a:gd name="T13" fmla="*/ 0 h 3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80" h="326">
                <a:moveTo>
                  <a:pt x="0" y="0"/>
                </a:moveTo>
                <a:cubicBezTo>
                  <a:pt x="0" y="31"/>
                  <a:pt x="0" y="31"/>
                  <a:pt x="0" y="31"/>
                </a:cubicBezTo>
                <a:cubicBezTo>
                  <a:pt x="726" y="76"/>
                  <a:pt x="726" y="76"/>
                  <a:pt x="726" y="76"/>
                </a:cubicBezTo>
                <a:cubicBezTo>
                  <a:pt x="1000" y="98"/>
                  <a:pt x="1244" y="210"/>
                  <a:pt x="1382" y="285"/>
                </a:cubicBezTo>
                <a:cubicBezTo>
                  <a:pt x="1457" y="326"/>
                  <a:pt x="1471" y="316"/>
                  <a:pt x="1471" y="316"/>
                </a:cubicBezTo>
                <a:cubicBezTo>
                  <a:pt x="1480" y="45"/>
                  <a:pt x="1480" y="45"/>
                  <a:pt x="1480" y="45"/>
                </a:cubicBez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00">
              <a:solidFill>
                <a:srgbClr val="737572"/>
              </a:solidFill>
              <a:ea typeface="微软雅黑" panose="020B0503020204020204" pitchFamily="34" charset="-122"/>
            </a:endParaRPr>
          </a:p>
        </p:txBody>
      </p:sp>
      <p:sp>
        <p:nvSpPr>
          <p:cNvPr id="5" name="MH_Other_4"/>
          <p:cNvSpPr/>
          <p:nvPr>
            <p:custDataLst>
              <p:tags r:id="rId4"/>
            </p:custDataLst>
          </p:nvPr>
        </p:nvSpPr>
        <p:spPr bwMode="auto">
          <a:xfrm>
            <a:off x="3533691" y="3209816"/>
            <a:ext cx="2679142" cy="631846"/>
          </a:xfrm>
          <a:custGeom>
            <a:avLst/>
            <a:gdLst>
              <a:gd name="T0" fmla="*/ 2766227 w 1571"/>
              <a:gd name="T1" fmla="*/ 0 h 371"/>
              <a:gd name="T2" fmla="*/ 1346936 w 1571"/>
              <a:gd name="T3" fmla="*/ 531753 h 371"/>
              <a:gd name="T4" fmla="*/ 0 w 1571"/>
              <a:gd name="T5" fmla="*/ 635510 h 371"/>
              <a:gd name="T6" fmla="*/ 0 w 1571"/>
              <a:gd name="T7" fmla="*/ 687388 h 371"/>
              <a:gd name="T8" fmla="*/ 1020406 w 1571"/>
              <a:gd name="T9" fmla="*/ 668860 h 371"/>
              <a:gd name="T10" fmla="*/ 2914650 w 1571"/>
              <a:gd name="T11" fmla="*/ 453935 h 371"/>
              <a:gd name="T12" fmla="*/ 2766227 w 1571"/>
              <a:gd name="T13" fmla="*/ 0 h 3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71" h="371">
                <a:moveTo>
                  <a:pt x="1491" y="0"/>
                </a:moveTo>
                <a:cubicBezTo>
                  <a:pt x="1491" y="0"/>
                  <a:pt x="1040" y="255"/>
                  <a:pt x="726" y="287"/>
                </a:cubicBezTo>
                <a:cubicBezTo>
                  <a:pt x="726" y="287"/>
                  <a:pt x="451" y="323"/>
                  <a:pt x="0" y="343"/>
                </a:cubicBezTo>
                <a:cubicBezTo>
                  <a:pt x="0" y="371"/>
                  <a:pt x="0" y="371"/>
                  <a:pt x="0" y="371"/>
                </a:cubicBezTo>
                <a:cubicBezTo>
                  <a:pt x="159" y="368"/>
                  <a:pt x="408" y="363"/>
                  <a:pt x="550" y="361"/>
                </a:cubicBezTo>
                <a:cubicBezTo>
                  <a:pt x="1064" y="334"/>
                  <a:pt x="1571" y="245"/>
                  <a:pt x="1571" y="245"/>
                </a:cubicBezTo>
                <a:lnTo>
                  <a:pt x="1491" y="0"/>
                </a:lnTo>
                <a:close/>
              </a:path>
            </a:pathLst>
          </a:custGeom>
          <a:solidFill>
            <a:schemeClr val="accent1">
              <a:lumMod val="75000"/>
            </a:schemeClr>
          </a:solidFill>
          <a:ln>
            <a:noFill/>
          </a:ln>
        </p:spPr>
        <p:txBody>
          <a:bodyPr/>
          <a:lstStyle/>
          <a:p>
            <a:pPr>
              <a:defRPr/>
            </a:pPr>
            <a:endParaRPr lang="zh-CN" altLang="en-US" sz="1200">
              <a:solidFill>
                <a:srgbClr val="737572"/>
              </a:solidFill>
              <a:ea typeface="微软雅黑" panose="020B0503020204020204" pitchFamily="34" charset="-122"/>
            </a:endParaRPr>
          </a:p>
        </p:txBody>
      </p:sp>
      <p:sp>
        <p:nvSpPr>
          <p:cNvPr id="6" name="MH_Other_5"/>
          <p:cNvSpPr/>
          <p:nvPr>
            <p:custDataLst>
              <p:tags r:id="rId5"/>
            </p:custDataLst>
          </p:nvPr>
        </p:nvSpPr>
        <p:spPr bwMode="auto">
          <a:xfrm>
            <a:off x="3533692" y="2217541"/>
            <a:ext cx="2806095" cy="1524893"/>
          </a:xfrm>
          <a:custGeom>
            <a:avLst/>
            <a:gdLst>
              <a:gd name="T0" fmla="*/ 2147483646 w 1646"/>
              <a:gd name="T1" fmla="*/ 0 h 895"/>
              <a:gd name="T2" fmla="*/ 2147483646 w 1646"/>
              <a:gd name="T3" fmla="*/ 2147483646 h 895"/>
              <a:gd name="T4" fmla="*/ 2147483646 w 1646"/>
              <a:gd name="T5" fmla="*/ 2147483646 h 895"/>
              <a:gd name="T6" fmla="*/ 0 w 1646"/>
              <a:gd name="T7" fmla="*/ 2147483646 h 895"/>
              <a:gd name="T8" fmla="*/ 0 w 1646"/>
              <a:gd name="T9" fmla="*/ 2147483646 h 895"/>
              <a:gd name="T10" fmla="*/ 2147483646 w 1646"/>
              <a:gd name="T11" fmla="*/ 2147483646 h 895"/>
              <a:gd name="T12" fmla="*/ 2147483646 w 1646"/>
              <a:gd name="T13" fmla="*/ 2147483646 h 895"/>
              <a:gd name="T14" fmla="*/ 2147483646 w 1646"/>
              <a:gd name="T15" fmla="*/ 2147483646 h 895"/>
              <a:gd name="T16" fmla="*/ 2147483646 w 1646"/>
              <a:gd name="T17" fmla="*/ 0 h 8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46" h="895">
                <a:moveTo>
                  <a:pt x="1354" y="0"/>
                </a:moveTo>
                <a:cubicBezTo>
                  <a:pt x="1354" y="0"/>
                  <a:pt x="1024" y="570"/>
                  <a:pt x="821" y="718"/>
                </a:cubicBezTo>
                <a:cubicBezTo>
                  <a:pt x="821" y="718"/>
                  <a:pt x="705" y="816"/>
                  <a:pt x="195" y="846"/>
                </a:cubicBezTo>
                <a:cubicBezTo>
                  <a:pt x="0" y="863"/>
                  <a:pt x="0" y="863"/>
                  <a:pt x="0" y="863"/>
                </a:cubicBezTo>
                <a:cubicBezTo>
                  <a:pt x="0" y="895"/>
                  <a:pt x="0" y="895"/>
                  <a:pt x="0" y="895"/>
                </a:cubicBezTo>
                <a:cubicBezTo>
                  <a:pt x="194" y="885"/>
                  <a:pt x="194" y="885"/>
                  <a:pt x="194" y="885"/>
                </a:cubicBezTo>
                <a:cubicBezTo>
                  <a:pt x="194" y="885"/>
                  <a:pt x="682" y="877"/>
                  <a:pt x="874" y="779"/>
                </a:cubicBezTo>
                <a:cubicBezTo>
                  <a:pt x="874" y="779"/>
                  <a:pt x="1338" y="484"/>
                  <a:pt x="1646" y="164"/>
                </a:cubicBezTo>
                <a:lnTo>
                  <a:pt x="1354"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00">
              <a:solidFill>
                <a:srgbClr val="737572"/>
              </a:solidFill>
              <a:ea typeface="微软雅黑" panose="020B0503020204020204" pitchFamily="34" charset="-122"/>
            </a:endParaRPr>
          </a:p>
        </p:txBody>
      </p:sp>
      <p:sp>
        <p:nvSpPr>
          <p:cNvPr id="7" name="MH_Other_6"/>
          <p:cNvSpPr/>
          <p:nvPr>
            <p:custDataLst>
              <p:tags r:id="rId6"/>
            </p:custDataLst>
          </p:nvPr>
        </p:nvSpPr>
        <p:spPr bwMode="auto">
          <a:xfrm>
            <a:off x="3533691" y="2526898"/>
            <a:ext cx="2935966" cy="1268069"/>
          </a:xfrm>
          <a:custGeom>
            <a:avLst/>
            <a:gdLst>
              <a:gd name="T0" fmla="*/ 3053081 w 1722"/>
              <a:gd name="T1" fmla="*/ 83440 h 744"/>
              <a:gd name="T2" fmla="*/ 2910258 w 1722"/>
              <a:gd name="T3" fmla="*/ 81586 h 744"/>
              <a:gd name="T4" fmla="*/ 1550654 w 1722"/>
              <a:gd name="T5" fmla="*/ 1138490 h 744"/>
              <a:gd name="T6" fmla="*/ 534197 w 1722"/>
              <a:gd name="T7" fmla="*/ 1288681 h 744"/>
              <a:gd name="T8" fmla="*/ 0 w 1722"/>
              <a:gd name="T9" fmla="*/ 1320203 h 744"/>
              <a:gd name="T10" fmla="*/ 0 w 1722"/>
              <a:gd name="T11" fmla="*/ 1379538 h 744"/>
              <a:gd name="T12" fmla="*/ 530487 w 1722"/>
              <a:gd name="T13" fmla="*/ 1349871 h 744"/>
              <a:gd name="T14" fmla="*/ 1582186 w 1722"/>
              <a:gd name="T15" fmla="*/ 1242326 h 744"/>
              <a:gd name="T16" fmla="*/ 2264771 w 1722"/>
              <a:gd name="T17" fmla="*/ 1003132 h 744"/>
              <a:gd name="T18" fmla="*/ 3194050 w 1722"/>
              <a:gd name="T19" fmla="*/ 559974 h 744"/>
              <a:gd name="T20" fmla="*/ 3053081 w 1722"/>
              <a:gd name="T21" fmla="*/ 83440 h 7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22" h="744">
                <a:moveTo>
                  <a:pt x="1646" y="45"/>
                </a:moveTo>
                <a:cubicBezTo>
                  <a:pt x="1646" y="45"/>
                  <a:pt x="1618" y="0"/>
                  <a:pt x="1569" y="44"/>
                </a:cubicBezTo>
                <a:cubicBezTo>
                  <a:pt x="1407" y="188"/>
                  <a:pt x="1036" y="511"/>
                  <a:pt x="836" y="614"/>
                </a:cubicBezTo>
                <a:cubicBezTo>
                  <a:pt x="836" y="614"/>
                  <a:pt x="661" y="680"/>
                  <a:pt x="288" y="695"/>
                </a:cubicBezTo>
                <a:cubicBezTo>
                  <a:pt x="0" y="712"/>
                  <a:pt x="0" y="712"/>
                  <a:pt x="0" y="712"/>
                </a:cubicBezTo>
                <a:cubicBezTo>
                  <a:pt x="0" y="744"/>
                  <a:pt x="0" y="744"/>
                  <a:pt x="0" y="744"/>
                </a:cubicBezTo>
                <a:cubicBezTo>
                  <a:pt x="286" y="728"/>
                  <a:pt x="286" y="728"/>
                  <a:pt x="286" y="728"/>
                </a:cubicBezTo>
                <a:cubicBezTo>
                  <a:pt x="286" y="728"/>
                  <a:pt x="689" y="712"/>
                  <a:pt x="853" y="670"/>
                </a:cubicBezTo>
                <a:cubicBezTo>
                  <a:pt x="853" y="670"/>
                  <a:pt x="1018" y="627"/>
                  <a:pt x="1221" y="541"/>
                </a:cubicBezTo>
                <a:cubicBezTo>
                  <a:pt x="1722" y="302"/>
                  <a:pt x="1722" y="302"/>
                  <a:pt x="1722" y="302"/>
                </a:cubicBezTo>
                <a:lnTo>
                  <a:pt x="1646" y="45"/>
                </a:lnTo>
                <a:close/>
              </a:path>
            </a:pathLst>
          </a:custGeom>
          <a:solidFill>
            <a:schemeClr val="accent2">
              <a:lumMod val="40000"/>
              <a:lumOff val="60000"/>
            </a:schemeClr>
          </a:solidFill>
          <a:ln>
            <a:noFill/>
          </a:ln>
        </p:spPr>
        <p:txBody>
          <a:bodyPr/>
          <a:lstStyle/>
          <a:p>
            <a:pPr>
              <a:defRPr/>
            </a:pPr>
            <a:endParaRPr lang="zh-CN" altLang="en-US" sz="1200">
              <a:solidFill>
                <a:srgbClr val="737572"/>
              </a:solidFill>
              <a:ea typeface="微软雅黑" panose="020B0503020204020204" pitchFamily="34" charset="-122"/>
            </a:endParaRPr>
          </a:p>
        </p:txBody>
      </p:sp>
      <p:sp>
        <p:nvSpPr>
          <p:cNvPr id="8" name="MH_Other_7"/>
          <p:cNvSpPr>
            <a:spLocks noChangeArrowheads="1"/>
          </p:cNvSpPr>
          <p:nvPr>
            <p:custDataLst>
              <p:tags r:id="rId7"/>
            </p:custDataLst>
          </p:nvPr>
        </p:nvSpPr>
        <p:spPr bwMode="auto">
          <a:xfrm>
            <a:off x="5998327" y="3168957"/>
            <a:ext cx="455279" cy="456739"/>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200">
              <a:solidFill>
                <a:srgbClr val="737572"/>
              </a:solidFill>
              <a:ea typeface="微软雅黑" panose="020B0503020204020204" pitchFamily="34" charset="-122"/>
            </a:endParaRPr>
          </a:p>
        </p:txBody>
      </p:sp>
      <p:sp>
        <p:nvSpPr>
          <p:cNvPr id="9" name="MH_Other_8"/>
          <p:cNvSpPr>
            <a:spLocks noChangeArrowheads="1"/>
          </p:cNvSpPr>
          <p:nvPr>
            <p:custDataLst>
              <p:tags r:id="rId8"/>
            </p:custDataLst>
          </p:nvPr>
        </p:nvSpPr>
        <p:spPr bwMode="auto">
          <a:xfrm>
            <a:off x="5821760" y="2005955"/>
            <a:ext cx="605580" cy="602660"/>
          </a:xfrm>
          <a:prstGeom prst="ellipse">
            <a:avLst/>
          </a:prstGeom>
          <a:solidFill>
            <a:schemeClr val="accent1">
              <a:lumMod val="75000"/>
            </a:schemeClr>
          </a:solidFill>
          <a:ln>
            <a:noFill/>
          </a:ln>
        </p:spPr>
        <p:txBody>
          <a:bodyPr/>
          <a:lstStyle>
            <a:lvl1pPr>
              <a:buFont typeface="Arial" panose="020B0604020202020204" pitchFamily="34" charset="0"/>
              <a:defRPr>
                <a:solidFill>
                  <a:schemeClr val="tx1"/>
                </a:solidFill>
                <a:latin typeface="Calibri" panose="020F050202020403020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defRPr/>
            </a:pPr>
            <a:endParaRPr lang="zh-CN" altLang="en-US" sz="1200">
              <a:solidFill>
                <a:srgbClr val="737572"/>
              </a:solidFill>
              <a:ea typeface="微软雅黑" panose="020B0503020204020204" pitchFamily="34" charset="-122"/>
            </a:endParaRPr>
          </a:p>
        </p:txBody>
      </p:sp>
      <p:sp>
        <p:nvSpPr>
          <p:cNvPr id="10" name="MH_Other_9"/>
          <p:cNvSpPr>
            <a:spLocks noChangeArrowheads="1"/>
          </p:cNvSpPr>
          <p:nvPr>
            <p:custDataLst>
              <p:tags r:id="rId9"/>
            </p:custDataLst>
          </p:nvPr>
        </p:nvSpPr>
        <p:spPr bwMode="auto">
          <a:xfrm>
            <a:off x="5861160" y="3942348"/>
            <a:ext cx="532618" cy="531159"/>
          </a:xfrm>
          <a:prstGeom prst="ellipse">
            <a:avLst/>
          </a:prstGeom>
          <a:solidFill>
            <a:schemeClr val="accent1">
              <a:lumMod val="75000"/>
            </a:schemeClr>
          </a:solidFill>
          <a:ln>
            <a:noFill/>
          </a:ln>
        </p:spPr>
        <p:txBody>
          <a:bodyPr/>
          <a:lstStyle>
            <a:lvl1pPr>
              <a:buFont typeface="Arial" panose="020B0604020202020204" pitchFamily="34" charset="0"/>
              <a:defRPr>
                <a:solidFill>
                  <a:schemeClr val="tx1"/>
                </a:solidFill>
                <a:latin typeface="Calibri" panose="020F050202020403020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defRPr/>
            </a:pPr>
            <a:endParaRPr lang="zh-CN" altLang="en-US" sz="1200">
              <a:solidFill>
                <a:srgbClr val="737572"/>
              </a:solidFill>
              <a:ea typeface="微软雅黑" panose="020B0503020204020204" pitchFamily="34" charset="-122"/>
            </a:endParaRPr>
          </a:p>
        </p:txBody>
      </p:sp>
      <p:sp>
        <p:nvSpPr>
          <p:cNvPr id="11" name="MH_Other_10"/>
          <p:cNvSpPr>
            <a:spLocks noChangeArrowheads="1"/>
          </p:cNvSpPr>
          <p:nvPr>
            <p:custDataLst>
              <p:tags r:id="rId10"/>
            </p:custDataLst>
          </p:nvPr>
        </p:nvSpPr>
        <p:spPr bwMode="auto">
          <a:xfrm>
            <a:off x="6081501" y="4590244"/>
            <a:ext cx="507812" cy="507812"/>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200">
              <a:solidFill>
                <a:srgbClr val="737572"/>
              </a:solidFill>
              <a:ea typeface="微软雅黑" panose="020B0503020204020204" pitchFamily="34" charset="-122"/>
            </a:endParaRPr>
          </a:p>
        </p:txBody>
      </p:sp>
      <p:sp>
        <p:nvSpPr>
          <p:cNvPr id="12" name="MH_Other_11"/>
          <p:cNvSpPr/>
          <p:nvPr>
            <p:custDataLst>
              <p:tags r:id="rId11"/>
            </p:custDataLst>
          </p:nvPr>
        </p:nvSpPr>
        <p:spPr bwMode="auto">
          <a:xfrm>
            <a:off x="3492833" y="3968614"/>
            <a:ext cx="2811932" cy="1523434"/>
          </a:xfrm>
          <a:custGeom>
            <a:avLst/>
            <a:gdLst>
              <a:gd name="T0" fmla="*/ 2147483646 w 1649"/>
              <a:gd name="T1" fmla="*/ 2147483646 h 894"/>
              <a:gd name="T2" fmla="*/ 2147483646 w 1649"/>
              <a:gd name="T3" fmla="*/ 2147483646 h 894"/>
              <a:gd name="T4" fmla="*/ 2147483646 w 1649"/>
              <a:gd name="T5" fmla="*/ 0 h 894"/>
              <a:gd name="T6" fmla="*/ 0 w 1649"/>
              <a:gd name="T7" fmla="*/ 2147483646 h 894"/>
              <a:gd name="T8" fmla="*/ 2147483646 w 1649"/>
              <a:gd name="T9" fmla="*/ 2147483646 h 894"/>
              <a:gd name="T10" fmla="*/ 2147483646 w 1649"/>
              <a:gd name="T11" fmla="*/ 2147483646 h 894"/>
              <a:gd name="T12" fmla="*/ 2147483646 w 1649"/>
              <a:gd name="T13" fmla="*/ 2147483646 h 894"/>
              <a:gd name="T14" fmla="*/ 2147483646 w 1649"/>
              <a:gd name="T15" fmla="*/ 2147483646 h 894"/>
              <a:gd name="T16" fmla="*/ 2147483646 w 1649"/>
              <a:gd name="T17" fmla="*/ 2147483646 h 8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49" h="894">
                <a:moveTo>
                  <a:pt x="904" y="117"/>
                </a:moveTo>
                <a:cubicBezTo>
                  <a:pt x="741" y="33"/>
                  <a:pt x="224" y="10"/>
                  <a:pt x="224" y="10"/>
                </a:cubicBezTo>
                <a:cubicBezTo>
                  <a:pt x="24" y="0"/>
                  <a:pt x="24" y="0"/>
                  <a:pt x="24" y="0"/>
                </a:cubicBezTo>
                <a:cubicBezTo>
                  <a:pt x="0" y="32"/>
                  <a:pt x="0" y="32"/>
                  <a:pt x="0" y="32"/>
                </a:cubicBezTo>
                <a:cubicBezTo>
                  <a:pt x="225" y="49"/>
                  <a:pt x="225" y="49"/>
                  <a:pt x="225" y="49"/>
                </a:cubicBezTo>
                <a:cubicBezTo>
                  <a:pt x="735" y="79"/>
                  <a:pt x="850" y="177"/>
                  <a:pt x="850" y="177"/>
                </a:cubicBezTo>
                <a:cubicBezTo>
                  <a:pt x="1054" y="325"/>
                  <a:pt x="1387" y="894"/>
                  <a:pt x="1387" y="894"/>
                </a:cubicBezTo>
                <a:cubicBezTo>
                  <a:pt x="1649" y="681"/>
                  <a:pt x="1649" y="681"/>
                  <a:pt x="1649" y="681"/>
                </a:cubicBezTo>
                <a:cubicBezTo>
                  <a:pt x="1291" y="256"/>
                  <a:pt x="904" y="117"/>
                  <a:pt x="904" y="117"/>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00">
              <a:solidFill>
                <a:srgbClr val="737572"/>
              </a:solidFill>
              <a:ea typeface="微软雅黑" panose="020B0503020204020204" pitchFamily="34" charset="-122"/>
            </a:endParaRPr>
          </a:p>
        </p:txBody>
      </p:sp>
      <p:sp>
        <p:nvSpPr>
          <p:cNvPr id="13" name="MH_Other_12"/>
          <p:cNvSpPr>
            <a:spLocks noChangeArrowheads="1"/>
          </p:cNvSpPr>
          <p:nvPr>
            <p:custDataLst>
              <p:tags r:id="rId12"/>
            </p:custDataLst>
          </p:nvPr>
        </p:nvSpPr>
        <p:spPr bwMode="auto">
          <a:xfrm>
            <a:off x="5794035" y="5017800"/>
            <a:ext cx="590987" cy="590987"/>
          </a:xfrm>
          <a:prstGeom prst="ellipse">
            <a:avLst/>
          </a:prstGeom>
          <a:solidFill>
            <a:schemeClr val="accent1">
              <a:lumMod val="75000"/>
            </a:schemeClr>
          </a:solidFill>
          <a:ln>
            <a:noFill/>
          </a:ln>
        </p:spPr>
        <p:txBody>
          <a:bodyPr/>
          <a:lstStyle>
            <a:lvl1pPr>
              <a:buFont typeface="Arial" panose="020B0604020202020204" pitchFamily="34" charset="0"/>
              <a:defRPr>
                <a:solidFill>
                  <a:schemeClr val="tx1"/>
                </a:solidFill>
                <a:latin typeface="Calibri" panose="020F050202020403020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defRPr/>
            </a:pPr>
            <a:endParaRPr lang="zh-CN" altLang="en-US" sz="1200">
              <a:solidFill>
                <a:srgbClr val="737572"/>
              </a:solidFill>
              <a:ea typeface="微软雅黑" panose="020B0503020204020204" pitchFamily="34" charset="-122"/>
            </a:endParaRPr>
          </a:p>
        </p:txBody>
      </p:sp>
      <p:sp>
        <p:nvSpPr>
          <p:cNvPr id="14" name="MH_Other_13"/>
          <p:cNvSpPr>
            <a:spLocks noChangeArrowheads="1"/>
          </p:cNvSpPr>
          <p:nvPr>
            <p:custDataLst>
              <p:tags r:id="rId13"/>
            </p:custDataLst>
          </p:nvPr>
        </p:nvSpPr>
        <p:spPr bwMode="auto">
          <a:xfrm>
            <a:off x="6112146" y="2544409"/>
            <a:ext cx="519485" cy="518027"/>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nSpc>
                <a:spcPct val="100000"/>
              </a:lnSpc>
              <a:spcBef>
                <a:spcPct val="0"/>
              </a:spcBef>
              <a:buFont typeface="Arial" panose="020B0604020202020204" pitchFamily="34" charset="0"/>
              <a:buNone/>
            </a:pPr>
            <a:endParaRPr lang="zh-CN" altLang="en-US" sz="1200">
              <a:solidFill>
                <a:srgbClr val="737572"/>
              </a:solidFill>
              <a:ea typeface="微软雅黑" panose="020B0503020204020204" pitchFamily="34" charset="-122"/>
            </a:endParaRPr>
          </a:p>
        </p:txBody>
      </p:sp>
      <p:sp>
        <p:nvSpPr>
          <p:cNvPr id="15" name="MH_Other_14"/>
          <p:cNvSpPr>
            <a:spLocks noChangeArrowheads="1"/>
          </p:cNvSpPr>
          <p:nvPr>
            <p:custDataLst>
              <p:tags r:id="rId14"/>
            </p:custDataLst>
          </p:nvPr>
        </p:nvSpPr>
        <p:spPr bwMode="auto">
          <a:xfrm>
            <a:off x="6087339" y="3618400"/>
            <a:ext cx="344378" cy="345837"/>
          </a:xfrm>
          <a:prstGeom prst="ellipse">
            <a:avLst/>
          </a:prstGeom>
          <a:solidFill>
            <a:schemeClr val="accent2">
              <a:lumMod val="60000"/>
              <a:lumOff val="40000"/>
            </a:schemeClr>
          </a:solidFill>
          <a:ln>
            <a:noFill/>
          </a:ln>
        </p:spPr>
        <p:txBody>
          <a:bodyPr/>
          <a:lstStyle>
            <a:lvl1pPr>
              <a:buFont typeface="Arial" panose="020B0604020202020204" pitchFamily="34" charset="0"/>
              <a:defRPr>
                <a:solidFill>
                  <a:schemeClr val="tx1"/>
                </a:solidFill>
                <a:latin typeface="Calibri" panose="020F050202020403020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defRPr/>
            </a:pPr>
            <a:endParaRPr lang="zh-CN" altLang="en-US" sz="1200">
              <a:solidFill>
                <a:srgbClr val="737572"/>
              </a:solidFill>
              <a:ea typeface="微软雅黑" panose="020B0503020204020204" pitchFamily="34" charset="-122"/>
            </a:endParaRPr>
          </a:p>
        </p:txBody>
      </p:sp>
      <p:sp>
        <p:nvSpPr>
          <p:cNvPr id="16" name="MH_Other_15"/>
          <p:cNvSpPr>
            <a:spLocks noEditPoints="1"/>
          </p:cNvSpPr>
          <p:nvPr>
            <p:custDataLst>
              <p:tags r:id="rId15"/>
            </p:custDataLst>
          </p:nvPr>
        </p:nvSpPr>
        <p:spPr bwMode="auto">
          <a:xfrm>
            <a:off x="1858498" y="3516254"/>
            <a:ext cx="1892618" cy="710645"/>
          </a:xfrm>
          <a:custGeom>
            <a:avLst/>
            <a:gdLst>
              <a:gd name="T0" fmla="*/ 12973 w 1111"/>
              <a:gd name="T1" fmla="*/ 491307 h 417"/>
              <a:gd name="T2" fmla="*/ 172355 w 1111"/>
              <a:gd name="T3" fmla="*/ 539511 h 417"/>
              <a:gd name="T4" fmla="*/ 313203 w 1111"/>
              <a:gd name="T5" fmla="*/ 546926 h 417"/>
              <a:gd name="T6" fmla="*/ 316910 w 1111"/>
              <a:gd name="T7" fmla="*/ 546926 h 417"/>
              <a:gd name="T8" fmla="*/ 368802 w 1111"/>
              <a:gd name="T9" fmla="*/ 546926 h 417"/>
              <a:gd name="T10" fmla="*/ 774669 w 1111"/>
              <a:gd name="T11" fmla="*/ 546926 h 417"/>
              <a:gd name="T12" fmla="*/ 1262080 w 1111"/>
              <a:gd name="T13" fmla="*/ 773113 h 417"/>
              <a:gd name="T14" fmla="*/ 1499299 w 1111"/>
              <a:gd name="T15" fmla="*/ 773113 h 417"/>
              <a:gd name="T16" fmla="*/ 1219455 w 1111"/>
              <a:gd name="T17" fmla="*/ 546926 h 417"/>
              <a:gd name="T18" fmla="*/ 1454821 w 1111"/>
              <a:gd name="T19" fmla="*/ 546926 h 417"/>
              <a:gd name="T20" fmla="*/ 1821769 w 1111"/>
              <a:gd name="T21" fmla="*/ 537657 h 417"/>
              <a:gd name="T22" fmla="*/ 1899606 w 1111"/>
              <a:gd name="T23" fmla="*/ 361528 h 417"/>
              <a:gd name="T24" fmla="*/ 1940378 w 1111"/>
              <a:gd name="T25" fmla="*/ 270682 h 417"/>
              <a:gd name="T26" fmla="*/ 1947792 w 1111"/>
              <a:gd name="T27" fmla="*/ 255850 h 417"/>
              <a:gd name="T28" fmla="*/ 1966324 w 1111"/>
              <a:gd name="T29" fmla="*/ 265120 h 417"/>
              <a:gd name="T30" fmla="*/ 2055281 w 1111"/>
              <a:gd name="T31" fmla="*/ 265120 h 417"/>
              <a:gd name="T32" fmla="*/ 1977444 w 1111"/>
              <a:gd name="T33" fmla="*/ 189107 h 417"/>
              <a:gd name="T34" fmla="*/ 1984857 w 1111"/>
              <a:gd name="T35" fmla="*/ 172421 h 417"/>
              <a:gd name="T36" fmla="*/ 2051575 w 1111"/>
              <a:gd name="T37" fmla="*/ 22248 h 417"/>
              <a:gd name="T38" fmla="*/ 2058988 w 1111"/>
              <a:gd name="T39" fmla="*/ 0 h 417"/>
              <a:gd name="T40" fmla="*/ 1897753 w 1111"/>
              <a:gd name="T41" fmla="*/ 0 h 417"/>
              <a:gd name="T42" fmla="*/ 1812502 w 1111"/>
              <a:gd name="T43" fmla="*/ 77867 h 417"/>
              <a:gd name="T44" fmla="*/ 1760611 w 1111"/>
              <a:gd name="T45" fmla="*/ 127925 h 417"/>
              <a:gd name="T46" fmla="*/ 1658681 w 1111"/>
              <a:gd name="T47" fmla="*/ 226187 h 417"/>
              <a:gd name="T48" fmla="*/ 1056366 w 1111"/>
              <a:gd name="T49" fmla="*/ 226187 h 417"/>
              <a:gd name="T50" fmla="*/ 1126791 w 1111"/>
              <a:gd name="T51" fmla="*/ 100115 h 417"/>
              <a:gd name="T52" fmla="*/ 952583 w 1111"/>
              <a:gd name="T53" fmla="*/ 100115 h 417"/>
              <a:gd name="T54" fmla="*/ 761696 w 1111"/>
              <a:gd name="T55" fmla="*/ 226187 h 417"/>
              <a:gd name="T56" fmla="*/ 452199 w 1111"/>
              <a:gd name="T57" fmla="*/ 226187 h 417"/>
              <a:gd name="T58" fmla="*/ 331736 w 1111"/>
              <a:gd name="T59" fmla="*/ 250288 h 417"/>
              <a:gd name="T60" fmla="*/ 385481 w 1111"/>
              <a:gd name="T61" fmla="*/ 276244 h 417"/>
              <a:gd name="T62" fmla="*/ 298377 w 1111"/>
              <a:gd name="T63" fmla="*/ 365236 h 417"/>
              <a:gd name="T64" fmla="*/ 209420 w 1111"/>
              <a:gd name="T65" fmla="*/ 365236 h 417"/>
              <a:gd name="T66" fmla="*/ 181621 w 1111"/>
              <a:gd name="T67" fmla="*/ 365236 h 417"/>
              <a:gd name="T68" fmla="*/ 161235 w 1111"/>
              <a:gd name="T69" fmla="*/ 367090 h 417"/>
              <a:gd name="T70" fmla="*/ 100077 w 1111"/>
              <a:gd name="T71" fmla="*/ 385630 h 417"/>
              <a:gd name="T72" fmla="*/ 12973 w 1111"/>
              <a:gd name="T73" fmla="*/ 491307 h 417"/>
              <a:gd name="T74" fmla="*/ 1260227 w 1111"/>
              <a:gd name="T75" fmla="*/ 302200 h 417"/>
              <a:gd name="T76" fmla="*/ 1382543 w 1111"/>
              <a:gd name="T77" fmla="*/ 302200 h 417"/>
              <a:gd name="T78" fmla="*/ 1399222 w 1111"/>
              <a:gd name="T79" fmla="*/ 365236 h 417"/>
              <a:gd name="T80" fmla="*/ 1276906 w 1111"/>
              <a:gd name="T81" fmla="*/ 365236 h 417"/>
              <a:gd name="T82" fmla="*/ 1260227 w 1111"/>
              <a:gd name="T83" fmla="*/ 302200 h 417"/>
              <a:gd name="T84" fmla="*/ 1056366 w 1111"/>
              <a:gd name="T85" fmla="*/ 302200 h 417"/>
              <a:gd name="T86" fmla="*/ 1178683 w 1111"/>
              <a:gd name="T87" fmla="*/ 302200 h 417"/>
              <a:gd name="T88" fmla="*/ 1195362 w 1111"/>
              <a:gd name="T89" fmla="*/ 365236 h 417"/>
              <a:gd name="T90" fmla="*/ 1073046 w 1111"/>
              <a:gd name="T91" fmla="*/ 365236 h 417"/>
              <a:gd name="T92" fmla="*/ 1056366 w 1111"/>
              <a:gd name="T93" fmla="*/ 302200 h 417"/>
              <a:gd name="T94" fmla="*/ 854360 w 1111"/>
              <a:gd name="T95" fmla="*/ 302200 h 417"/>
              <a:gd name="T96" fmla="*/ 976676 w 1111"/>
              <a:gd name="T97" fmla="*/ 302200 h 417"/>
              <a:gd name="T98" fmla="*/ 993355 w 1111"/>
              <a:gd name="T99" fmla="*/ 365236 h 417"/>
              <a:gd name="T100" fmla="*/ 871039 w 1111"/>
              <a:gd name="T101" fmla="*/ 365236 h 417"/>
              <a:gd name="T102" fmla="*/ 854360 w 1111"/>
              <a:gd name="T103" fmla="*/ 302200 h 417"/>
              <a:gd name="T104" fmla="*/ 650499 w 1111"/>
              <a:gd name="T105" fmla="*/ 302200 h 417"/>
              <a:gd name="T106" fmla="*/ 772815 w 1111"/>
              <a:gd name="T107" fmla="*/ 302200 h 417"/>
              <a:gd name="T108" fmla="*/ 789495 w 1111"/>
              <a:gd name="T109" fmla="*/ 365236 h 417"/>
              <a:gd name="T110" fmla="*/ 667179 w 1111"/>
              <a:gd name="T111" fmla="*/ 365236 h 417"/>
              <a:gd name="T112" fmla="*/ 650499 w 1111"/>
              <a:gd name="T113" fmla="*/ 302200 h 4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11" h="417">
                <a:moveTo>
                  <a:pt x="7" y="265"/>
                </a:moveTo>
                <a:cubicBezTo>
                  <a:pt x="7" y="265"/>
                  <a:pt x="10" y="289"/>
                  <a:pt x="93" y="291"/>
                </a:cubicBezTo>
                <a:cubicBezTo>
                  <a:pt x="166" y="295"/>
                  <a:pt x="132" y="294"/>
                  <a:pt x="169" y="295"/>
                </a:cubicBezTo>
                <a:cubicBezTo>
                  <a:pt x="170" y="295"/>
                  <a:pt x="170" y="295"/>
                  <a:pt x="171" y="295"/>
                </a:cubicBezTo>
                <a:cubicBezTo>
                  <a:pt x="199" y="295"/>
                  <a:pt x="199" y="295"/>
                  <a:pt x="199" y="295"/>
                </a:cubicBezTo>
                <a:cubicBezTo>
                  <a:pt x="418" y="295"/>
                  <a:pt x="418" y="295"/>
                  <a:pt x="418" y="295"/>
                </a:cubicBezTo>
                <a:cubicBezTo>
                  <a:pt x="681" y="417"/>
                  <a:pt x="681" y="417"/>
                  <a:pt x="681" y="417"/>
                </a:cubicBezTo>
                <a:cubicBezTo>
                  <a:pt x="809" y="417"/>
                  <a:pt x="809" y="417"/>
                  <a:pt x="809" y="417"/>
                </a:cubicBezTo>
                <a:cubicBezTo>
                  <a:pt x="658" y="295"/>
                  <a:pt x="658" y="295"/>
                  <a:pt x="658" y="295"/>
                </a:cubicBezTo>
                <a:cubicBezTo>
                  <a:pt x="785" y="295"/>
                  <a:pt x="785" y="295"/>
                  <a:pt x="785" y="295"/>
                </a:cubicBezTo>
                <a:cubicBezTo>
                  <a:pt x="804" y="297"/>
                  <a:pt x="941" y="295"/>
                  <a:pt x="983" y="290"/>
                </a:cubicBezTo>
                <a:cubicBezTo>
                  <a:pt x="1025" y="195"/>
                  <a:pt x="1025" y="195"/>
                  <a:pt x="1025" y="195"/>
                </a:cubicBezTo>
                <a:cubicBezTo>
                  <a:pt x="1047" y="146"/>
                  <a:pt x="1047" y="146"/>
                  <a:pt x="1047" y="146"/>
                </a:cubicBezTo>
                <a:cubicBezTo>
                  <a:pt x="1051" y="138"/>
                  <a:pt x="1051" y="138"/>
                  <a:pt x="1051" y="138"/>
                </a:cubicBezTo>
                <a:cubicBezTo>
                  <a:pt x="1061" y="143"/>
                  <a:pt x="1061" y="143"/>
                  <a:pt x="1061" y="143"/>
                </a:cubicBezTo>
                <a:cubicBezTo>
                  <a:pt x="1109" y="143"/>
                  <a:pt x="1109" y="143"/>
                  <a:pt x="1109" y="143"/>
                </a:cubicBezTo>
                <a:cubicBezTo>
                  <a:pt x="1067" y="102"/>
                  <a:pt x="1067" y="102"/>
                  <a:pt x="1067" y="102"/>
                </a:cubicBezTo>
                <a:cubicBezTo>
                  <a:pt x="1071" y="93"/>
                  <a:pt x="1071" y="93"/>
                  <a:pt x="1071" y="93"/>
                </a:cubicBezTo>
                <a:cubicBezTo>
                  <a:pt x="1107" y="12"/>
                  <a:pt x="1107" y="12"/>
                  <a:pt x="1107" y="12"/>
                </a:cubicBezTo>
                <a:cubicBezTo>
                  <a:pt x="1111" y="0"/>
                  <a:pt x="1111" y="0"/>
                  <a:pt x="1111" y="0"/>
                </a:cubicBezTo>
                <a:cubicBezTo>
                  <a:pt x="1024" y="0"/>
                  <a:pt x="1024" y="0"/>
                  <a:pt x="1024" y="0"/>
                </a:cubicBezTo>
                <a:cubicBezTo>
                  <a:pt x="978" y="42"/>
                  <a:pt x="978" y="42"/>
                  <a:pt x="978" y="42"/>
                </a:cubicBezTo>
                <a:cubicBezTo>
                  <a:pt x="950" y="69"/>
                  <a:pt x="950" y="69"/>
                  <a:pt x="950" y="69"/>
                </a:cubicBezTo>
                <a:cubicBezTo>
                  <a:pt x="895" y="122"/>
                  <a:pt x="895" y="122"/>
                  <a:pt x="895" y="122"/>
                </a:cubicBezTo>
                <a:cubicBezTo>
                  <a:pt x="570" y="122"/>
                  <a:pt x="570" y="122"/>
                  <a:pt x="570" y="122"/>
                </a:cubicBezTo>
                <a:cubicBezTo>
                  <a:pt x="608" y="54"/>
                  <a:pt x="608" y="54"/>
                  <a:pt x="608" y="54"/>
                </a:cubicBezTo>
                <a:cubicBezTo>
                  <a:pt x="514" y="54"/>
                  <a:pt x="514" y="54"/>
                  <a:pt x="514" y="54"/>
                </a:cubicBezTo>
                <a:cubicBezTo>
                  <a:pt x="411" y="122"/>
                  <a:pt x="411" y="122"/>
                  <a:pt x="411" y="122"/>
                </a:cubicBezTo>
                <a:cubicBezTo>
                  <a:pt x="244" y="122"/>
                  <a:pt x="244" y="122"/>
                  <a:pt x="244" y="122"/>
                </a:cubicBezTo>
                <a:cubicBezTo>
                  <a:pt x="228" y="122"/>
                  <a:pt x="203" y="127"/>
                  <a:pt x="179" y="135"/>
                </a:cubicBezTo>
                <a:cubicBezTo>
                  <a:pt x="195" y="133"/>
                  <a:pt x="208" y="134"/>
                  <a:pt x="208" y="149"/>
                </a:cubicBezTo>
                <a:cubicBezTo>
                  <a:pt x="208" y="176"/>
                  <a:pt x="187" y="197"/>
                  <a:pt x="161" y="197"/>
                </a:cubicBezTo>
                <a:cubicBezTo>
                  <a:pt x="113" y="197"/>
                  <a:pt x="113" y="197"/>
                  <a:pt x="113" y="197"/>
                </a:cubicBezTo>
                <a:cubicBezTo>
                  <a:pt x="98" y="197"/>
                  <a:pt x="98" y="197"/>
                  <a:pt x="98" y="197"/>
                </a:cubicBezTo>
                <a:cubicBezTo>
                  <a:pt x="94" y="197"/>
                  <a:pt x="90" y="197"/>
                  <a:pt x="87" y="198"/>
                </a:cubicBezTo>
                <a:cubicBezTo>
                  <a:pt x="82" y="199"/>
                  <a:pt x="70" y="202"/>
                  <a:pt x="54" y="208"/>
                </a:cubicBezTo>
                <a:cubicBezTo>
                  <a:pt x="0" y="232"/>
                  <a:pt x="6" y="252"/>
                  <a:pt x="7" y="265"/>
                </a:cubicBezTo>
                <a:moveTo>
                  <a:pt x="680" y="163"/>
                </a:moveTo>
                <a:cubicBezTo>
                  <a:pt x="746" y="163"/>
                  <a:pt x="746" y="163"/>
                  <a:pt x="746" y="163"/>
                </a:cubicBezTo>
                <a:cubicBezTo>
                  <a:pt x="755" y="197"/>
                  <a:pt x="755" y="197"/>
                  <a:pt x="755" y="197"/>
                </a:cubicBezTo>
                <a:cubicBezTo>
                  <a:pt x="689" y="197"/>
                  <a:pt x="689" y="197"/>
                  <a:pt x="689" y="197"/>
                </a:cubicBezTo>
                <a:lnTo>
                  <a:pt x="680" y="163"/>
                </a:lnTo>
                <a:close/>
                <a:moveTo>
                  <a:pt x="570" y="163"/>
                </a:moveTo>
                <a:cubicBezTo>
                  <a:pt x="636" y="163"/>
                  <a:pt x="636" y="163"/>
                  <a:pt x="636" y="163"/>
                </a:cubicBezTo>
                <a:cubicBezTo>
                  <a:pt x="645" y="197"/>
                  <a:pt x="645" y="197"/>
                  <a:pt x="645" y="197"/>
                </a:cubicBezTo>
                <a:cubicBezTo>
                  <a:pt x="579" y="197"/>
                  <a:pt x="579" y="197"/>
                  <a:pt x="579" y="197"/>
                </a:cubicBezTo>
                <a:lnTo>
                  <a:pt x="570" y="163"/>
                </a:lnTo>
                <a:close/>
                <a:moveTo>
                  <a:pt x="461" y="163"/>
                </a:moveTo>
                <a:cubicBezTo>
                  <a:pt x="527" y="163"/>
                  <a:pt x="527" y="163"/>
                  <a:pt x="527" y="163"/>
                </a:cubicBezTo>
                <a:cubicBezTo>
                  <a:pt x="536" y="197"/>
                  <a:pt x="536" y="197"/>
                  <a:pt x="536" y="197"/>
                </a:cubicBezTo>
                <a:cubicBezTo>
                  <a:pt x="470" y="197"/>
                  <a:pt x="470" y="197"/>
                  <a:pt x="470" y="197"/>
                </a:cubicBezTo>
                <a:lnTo>
                  <a:pt x="461" y="163"/>
                </a:lnTo>
                <a:close/>
                <a:moveTo>
                  <a:pt x="351" y="163"/>
                </a:moveTo>
                <a:cubicBezTo>
                  <a:pt x="417" y="163"/>
                  <a:pt x="417" y="163"/>
                  <a:pt x="417" y="163"/>
                </a:cubicBezTo>
                <a:cubicBezTo>
                  <a:pt x="426" y="197"/>
                  <a:pt x="426" y="197"/>
                  <a:pt x="426" y="197"/>
                </a:cubicBezTo>
                <a:cubicBezTo>
                  <a:pt x="360" y="197"/>
                  <a:pt x="360" y="197"/>
                  <a:pt x="360" y="197"/>
                </a:cubicBezTo>
                <a:lnTo>
                  <a:pt x="351" y="163"/>
                </a:lnTo>
                <a:close/>
              </a:path>
            </a:pathLst>
          </a:custGeom>
          <a:solidFill>
            <a:schemeClr val="accent2">
              <a:lumMod val="40000"/>
              <a:lumOff val="60000"/>
            </a:schemeClr>
          </a:solidFill>
          <a:ln>
            <a:noFill/>
          </a:ln>
        </p:spPr>
        <p:txBody>
          <a:bodyPr/>
          <a:lstStyle/>
          <a:p>
            <a:pPr>
              <a:defRPr/>
            </a:pPr>
            <a:endParaRPr lang="zh-CN" altLang="en-US" sz="1200">
              <a:solidFill>
                <a:srgbClr val="737572"/>
              </a:solidFill>
              <a:ea typeface="微软雅黑" panose="020B0503020204020204" pitchFamily="34" charset="-122"/>
            </a:endParaRPr>
          </a:p>
        </p:txBody>
      </p:sp>
      <p:sp>
        <p:nvSpPr>
          <p:cNvPr id="17" name="MH_Other_16"/>
          <p:cNvSpPr/>
          <p:nvPr>
            <p:custDataLst>
              <p:tags r:id="rId16"/>
            </p:custDataLst>
          </p:nvPr>
        </p:nvSpPr>
        <p:spPr bwMode="auto">
          <a:xfrm>
            <a:off x="3259357" y="3935054"/>
            <a:ext cx="277253" cy="131330"/>
          </a:xfrm>
          <a:custGeom>
            <a:avLst/>
            <a:gdLst>
              <a:gd name="T0" fmla="*/ 0 w 163"/>
              <a:gd name="T1" fmla="*/ 0 h 77"/>
              <a:gd name="T2" fmla="*/ 2147483646 w 163"/>
              <a:gd name="T3" fmla="*/ 2147483646 h 77"/>
              <a:gd name="T4" fmla="*/ 2147483646 w 163"/>
              <a:gd name="T5" fmla="*/ 2147483646 h 77"/>
              <a:gd name="T6" fmla="*/ 0 w 163"/>
              <a:gd name="T7" fmla="*/ 2147483646 h 77"/>
              <a:gd name="T8" fmla="*/ 2147483646 w 163"/>
              <a:gd name="T9" fmla="*/ 2147483646 h 77"/>
              <a:gd name="T10" fmla="*/ 2147483646 w 163"/>
              <a:gd name="T11" fmla="*/ 2147483646 h 77"/>
              <a:gd name="T12" fmla="*/ 2147483646 w 163"/>
              <a:gd name="T13" fmla="*/ 2147483646 h 77"/>
              <a:gd name="T14" fmla="*/ 2147483646 w 163"/>
              <a:gd name="T15" fmla="*/ 2147483646 h 77"/>
              <a:gd name="T16" fmla="*/ 0 w 163"/>
              <a:gd name="T17" fmla="*/ 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3" h="77">
                <a:moveTo>
                  <a:pt x="0" y="0"/>
                </a:moveTo>
                <a:cubicBezTo>
                  <a:pt x="6" y="8"/>
                  <a:pt x="9" y="22"/>
                  <a:pt x="9" y="38"/>
                </a:cubicBezTo>
                <a:cubicBezTo>
                  <a:pt x="9" y="42"/>
                  <a:pt x="9" y="46"/>
                  <a:pt x="9" y="50"/>
                </a:cubicBezTo>
                <a:cubicBezTo>
                  <a:pt x="7" y="61"/>
                  <a:pt x="4" y="70"/>
                  <a:pt x="0" y="77"/>
                </a:cubicBezTo>
                <a:cubicBezTo>
                  <a:pt x="75" y="75"/>
                  <a:pt x="131" y="64"/>
                  <a:pt x="153" y="50"/>
                </a:cubicBezTo>
                <a:cubicBezTo>
                  <a:pt x="156" y="49"/>
                  <a:pt x="158" y="47"/>
                  <a:pt x="160" y="45"/>
                </a:cubicBezTo>
                <a:cubicBezTo>
                  <a:pt x="162" y="43"/>
                  <a:pt x="163" y="40"/>
                  <a:pt x="163" y="38"/>
                </a:cubicBezTo>
                <a:cubicBezTo>
                  <a:pt x="163" y="38"/>
                  <a:pt x="163" y="38"/>
                  <a:pt x="163" y="38"/>
                </a:cubicBezTo>
                <a:cubicBezTo>
                  <a:pt x="162" y="20"/>
                  <a:pt x="96" y="1"/>
                  <a:pt x="0" y="0"/>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00">
              <a:solidFill>
                <a:srgbClr val="737572"/>
              </a:solidFill>
              <a:ea typeface="微软雅黑" panose="020B0503020204020204" pitchFamily="34" charset="-122"/>
            </a:endParaRPr>
          </a:p>
        </p:txBody>
      </p:sp>
      <p:sp>
        <p:nvSpPr>
          <p:cNvPr id="18" name="MH_Other_17"/>
          <p:cNvSpPr/>
          <p:nvPr>
            <p:custDataLst>
              <p:tags r:id="rId17"/>
            </p:custDataLst>
          </p:nvPr>
        </p:nvSpPr>
        <p:spPr bwMode="auto">
          <a:xfrm>
            <a:off x="3233091" y="3935054"/>
            <a:ext cx="49614" cy="131330"/>
          </a:xfrm>
          <a:custGeom>
            <a:avLst/>
            <a:gdLst>
              <a:gd name="T0" fmla="*/ 52114 w 29"/>
              <a:gd name="T1" fmla="*/ 92776 h 77"/>
              <a:gd name="T2" fmla="*/ 53975 w 29"/>
              <a:gd name="T3" fmla="*/ 70510 h 77"/>
              <a:gd name="T4" fmla="*/ 33502 w 29"/>
              <a:gd name="T5" fmla="*/ 3711 h 77"/>
              <a:gd name="T6" fmla="*/ 26057 w 29"/>
              <a:gd name="T7" fmla="*/ 0 h 77"/>
              <a:gd name="T8" fmla="*/ 26057 w 29"/>
              <a:gd name="T9" fmla="*/ 0 h 77"/>
              <a:gd name="T10" fmla="*/ 16751 w 29"/>
              <a:gd name="T11" fmla="*/ 5567 h 77"/>
              <a:gd name="T12" fmla="*/ 0 w 29"/>
              <a:gd name="T13" fmla="*/ 70510 h 77"/>
              <a:gd name="T14" fmla="*/ 1861 w 29"/>
              <a:gd name="T15" fmla="*/ 92776 h 77"/>
              <a:gd name="T16" fmla="*/ 16751 w 29"/>
              <a:gd name="T17" fmla="*/ 135453 h 77"/>
              <a:gd name="T18" fmla="*/ 26057 w 29"/>
              <a:gd name="T19" fmla="*/ 142875 h 77"/>
              <a:gd name="T20" fmla="*/ 26057 w 29"/>
              <a:gd name="T21" fmla="*/ 142875 h 77"/>
              <a:gd name="T22" fmla="*/ 33502 w 29"/>
              <a:gd name="T23" fmla="*/ 139164 h 77"/>
              <a:gd name="T24" fmla="*/ 52114 w 29"/>
              <a:gd name="T25" fmla="*/ 92776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8" y="50"/>
                </a:moveTo>
                <a:cubicBezTo>
                  <a:pt x="28" y="47"/>
                  <a:pt x="29" y="43"/>
                  <a:pt x="29" y="38"/>
                </a:cubicBezTo>
                <a:cubicBezTo>
                  <a:pt x="29" y="20"/>
                  <a:pt x="23" y="7"/>
                  <a:pt x="18" y="2"/>
                </a:cubicBezTo>
                <a:cubicBezTo>
                  <a:pt x="17" y="0"/>
                  <a:pt x="16" y="0"/>
                  <a:pt x="14" y="0"/>
                </a:cubicBezTo>
                <a:cubicBezTo>
                  <a:pt x="14" y="0"/>
                  <a:pt x="14" y="0"/>
                  <a:pt x="14" y="0"/>
                </a:cubicBezTo>
                <a:cubicBezTo>
                  <a:pt x="12" y="0"/>
                  <a:pt x="11" y="1"/>
                  <a:pt x="9" y="3"/>
                </a:cubicBezTo>
                <a:cubicBezTo>
                  <a:pt x="5" y="9"/>
                  <a:pt x="0" y="21"/>
                  <a:pt x="0" y="38"/>
                </a:cubicBezTo>
                <a:cubicBezTo>
                  <a:pt x="0" y="43"/>
                  <a:pt x="0" y="47"/>
                  <a:pt x="1" y="50"/>
                </a:cubicBezTo>
                <a:cubicBezTo>
                  <a:pt x="2" y="61"/>
                  <a:pt x="6" y="69"/>
                  <a:pt x="9" y="73"/>
                </a:cubicBezTo>
                <a:cubicBezTo>
                  <a:pt x="11" y="75"/>
                  <a:pt x="12" y="76"/>
                  <a:pt x="14" y="77"/>
                </a:cubicBezTo>
                <a:cubicBezTo>
                  <a:pt x="14" y="77"/>
                  <a:pt x="14" y="77"/>
                  <a:pt x="14" y="77"/>
                </a:cubicBezTo>
                <a:cubicBezTo>
                  <a:pt x="16" y="77"/>
                  <a:pt x="17" y="76"/>
                  <a:pt x="18" y="75"/>
                </a:cubicBezTo>
                <a:cubicBezTo>
                  <a:pt x="22" y="71"/>
                  <a:pt x="26" y="62"/>
                  <a:pt x="28" y="50"/>
                </a:cubicBezTo>
              </a:path>
            </a:pathLst>
          </a:custGeom>
          <a:solidFill>
            <a:schemeClr val="accent2">
              <a:lumMod val="60000"/>
              <a:lumOff val="40000"/>
            </a:schemeClr>
          </a:solidFill>
          <a:ln>
            <a:noFill/>
          </a:ln>
        </p:spPr>
        <p:txBody>
          <a:bodyPr/>
          <a:lstStyle/>
          <a:p>
            <a:pPr>
              <a:defRPr/>
            </a:pPr>
            <a:endParaRPr lang="zh-CN" altLang="en-US" sz="1200">
              <a:solidFill>
                <a:srgbClr val="737572"/>
              </a:solidFill>
              <a:ea typeface="微软雅黑" panose="020B0503020204020204" pitchFamily="34" charset="-122"/>
            </a:endParaRPr>
          </a:p>
        </p:txBody>
      </p:sp>
      <p:sp>
        <p:nvSpPr>
          <p:cNvPr id="19" name="MH_Other_18"/>
          <p:cNvSpPr/>
          <p:nvPr>
            <p:custDataLst>
              <p:tags r:id="rId18"/>
            </p:custDataLst>
          </p:nvPr>
        </p:nvSpPr>
        <p:spPr bwMode="auto">
          <a:xfrm>
            <a:off x="2560387" y="3608186"/>
            <a:ext cx="335622" cy="116738"/>
          </a:xfrm>
          <a:custGeom>
            <a:avLst/>
            <a:gdLst>
              <a:gd name="T0" fmla="*/ 2147483646 w 266"/>
              <a:gd name="T1" fmla="*/ 2147483646 h 92"/>
              <a:gd name="T2" fmla="*/ 2147483646 w 266"/>
              <a:gd name="T3" fmla="*/ 0 h 92"/>
              <a:gd name="T4" fmla="*/ 2147483646 w 266"/>
              <a:gd name="T5" fmla="*/ 0 h 92"/>
              <a:gd name="T6" fmla="*/ 0 w 266"/>
              <a:gd name="T7" fmla="*/ 2147483646 h 92"/>
              <a:gd name="T8" fmla="*/ 2147483646 w 266"/>
              <a:gd name="T9" fmla="*/ 2147483646 h 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6" h="92">
                <a:moveTo>
                  <a:pt x="214" y="92"/>
                </a:moveTo>
                <a:lnTo>
                  <a:pt x="266" y="0"/>
                </a:lnTo>
                <a:lnTo>
                  <a:pt x="138" y="0"/>
                </a:lnTo>
                <a:lnTo>
                  <a:pt x="0" y="92"/>
                </a:lnTo>
                <a:lnTo>
                  <a:pt x="214" y="92"/>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00">
              <a:solidFill>
                <a:srgbClr val="737572"/>
              </a:solidFill>
              <a:ea typeface="微软雅黑" panose="020B0503020204020204" pitchFamily="34" charset="-122"/>
            </a:endParaRPr>
          </a:p>
        </p:txBody>
      </p:sp>
      <p:sp>
        <p:nvSpPr>
          <p:cNvPr id="20" name="MH_Other_19"/>
          <p:cNvSpPr/>
          <p:nvPr>
            <p:custDataLst>
              <p:tags r:id="rId19"/>
            </p:custDataLst>
          </p:nvPr>
        </p:nvSpPr>
        <p:spPr bwMode="auto">
          <a:xfrm>
            <a:off x="2560387" y="3608186"/>
            <a:ext cx="335622" cy="116738"/>
          </a:xfrm>
          <a:custGeom>
            <a:avLst/>
            <a:gdLst>
              <a:gd name="T0" fmla="*/ 2147483646 w 266"/>
              <a:gd name="T1" fmla="*/ 2147483646 h 92"/>
              <a:gd name="T2" fmla="*/ 2147483646 w 266"/>
              <a:gd name="T3" fmla="*/ 0 h 92"/>
              <a:gd name="T4" fmla="*/ 2147483646 w 266"/>
              <a:gd name="T5" fmla="*/ 0 h 92"/>
              <a:gd name="T6" fmla="*/ 0 w 266"/>
              <a:gd name="T7" fmla="*/ 2147483646 h 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6" h="92">
                <a:moveTo>
                  <a:pt x="214" y="92"/>
                </a:moveTo>
                <a:lnTo>
                  <a:pt x="266" y="0"/>
                </a:lnTo>
                <a:lnTo>
                  <a:pt x="138" y="0"/>
                </a:lnTo>
                <a:lnTo>
                  <a:pt x="0" y="9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1200">
              <a:solidFill>
                <a:srgbClr val="737572"/>
              </a:solidFill>
              <a:ea typeface="微软雅黑" panose="020B0503020204020204" pitchFamily="34" charset="-122"/>
            </a:endParaRPr>
          </a:p>
        </p:txBody>
      </p:sp>
      <p:sp>
        <p:nvSpPr>
          <p:cNvPr id="21" name="MH_Other_20"/>
          <p:cNvSpPr/>
          <p:nvPr>
            <p:custDataLst>
              <p:tags r:id="rId20"/>
            </p:custDataLst>
          </p:nvPr>
        </p:nvSpPr>
        <p:spPr bwMode="auto">
          <a:xfrm>
            <a:off x="2004420" y="3742434"/>
            <a:ext cx="211589" cy="110901"/>
          </a:xfrm>
          <a:custGeom>
            <a:avLst/>
            <a:gdLst>
              <a:gd name="T0" fmla="*/ 174497 w 124"/>
              <a:gd name="T1" fmla="*/ 1856 h 65"/>
              <a:gd name="T2" fmla="*/ 230188 w 124"/>
              <a:gd name="T3" fmla="*/ 29698 h 65"/>
              <a:gd name="T4" fmla="*/ 139227 w 124"/>
              <a:gd name="T5" fmla="*/ 118794 h 65"/>
              <a:gd name="T6" fmla="*/ 50122 w 124"/>
              <a:gd name="T7" fmla="*/ 118794 h 65"/>
              <a:gd name="T8" fmla="*/ 24133 w 124"/>
              <a:gd name="T9" fmla="*/ 118794 h 65"/>
              <a:gd name="T10" fmla="*/ 0 w 124"/>
              <a:gd name="T11" fmla="*/ 120650 h 65"/>
              <a:gd name="T12" fmla="*/ 174497 w 124"/>
              <a:gd name="T13" fmla="*/ 1856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4" h="65">
                <a:moveTo>
                  <a:pt x="94" y="1"/>
                </a:moveTo>
                <a:cubicBezTo>
                  <a:pt x="111" y="0"/>
                  <a:pt x="124" y="1"/>
                  <a:pt x="124" y="16"/>
                </a:cubicBezTo>
                <a:cubicBezTo>
                  <a:pt x="124" y="42"/>
                  <a:pt x="102" y="64"/>
                  <a:pt x="75" y="64"/>
                </a:cubicBezTo>
                <a:cubicBezTo>
                  <a:pt x="27" y="64"/>
                  <a:pt x="27" y="64"/>
                  <a:pt x="27" y="64"/>
                </a:cubicBezTo>
                <a:cubicBezTo>
                  <a:pt x="13" y="64"/>
                  <a:pt x="13" y="64"/>
                  <a:pt x="13" y="64"/>
                </a:cubicBezTo>
                <a:cubicBezTo>
                  <a:pt x="9" y="64"/>
                  <a:pt x="4" y="65"/>
                  <a:pt x="0" y="65"/>
                </a:cubicBezTo>
                <a:cubicBezTo>
                  <a:pt x="0" y="65"/>
                  <a:pt x="25" y="12"/>
                  <a:pt x="94" y="1"/>
                </a:cubicBezTo>
              </a:path>
            </a:pathLst>
          </a:custGeom>
          <a:solidFill>
            <a:schemeClr val="accent2">
              <a:lumMod val="60000"/>
              <a:lumOff val="40000"/>
            </a:schemeClr>
          </a:solidFill>
          <a:ln>
            <a:noFill/>
          </a:ln>
        </p:spPr>
        <p:txBody>
          <a:bodyPr/>
          <a:lstStyle/>
          <a:p>
            <a:pPr>
              <a:defRPr/>
            </a:pPr>
            <a:endParaRPr lang="zh-CN" altLang="en-US" sz="1200">
              <a:solidFill>
                <a:srgbClr val="737572"/>
              </a:solidFill>
              <a:ea typeface="微软雅黑" panose="020B0503020204020204" pitchFamily="34" charset="-122"/>
            </a:endParaRPr>
          </a:p>
        </p:txBody>
      </p:sp>
      <p:pic>
        <p:nvPicPr>
          <p:cNvPr id="22" name="MH_Other_21"/>
          <p:cNvPicPr>
            <a:picLocks noChangeArrowheads="1"/>
          </p:cNvPicPr>
          <p:nvPr>
            <p:custDataLst>
              <p:tags r:id="rId21"/>
            </p:custDataLst>
          </p:nvPr>
        </p:nvPicPr>
        <p:blipFill>
          <a:blip r:embed="rId22">
            <a:extLst>
              <a:ext uri="{28A0092B-C50C-407E-A947-70E740481C1C}">
                <a14:useLocalDpi xmlns:a14="http://schemas.microsoft.com/office/drawing/2010/main" val="0"/>
              </a:ext>
            </a:extLst>
          </a:blip>
          <a:srcRect/>
          <a:stretch>
            <a:fillRect/>
          </a:stretch>
        </p:blipFill>
        <p:spPr bwMode="auto">
          <a:xfrm>
            <a:off x="5945795" y="4029903"/>
            <a:ext cx="375021" cy="337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MH_Other_22"/>
          <p:cNvSpPr>
            <a:spLocks noEditPoints="1"/>
          </p:cNvSpPr>
          <p:nvPr>
            <p:custDataLst>
              <p:tags r:id="rId23"/>
            </p:custDataLst>
          </p:nvPr>
        </p:nvSpPr>
        <p:spPr bwMode="auto">
          <a:xfrm>
            <a:off x="6301846" y="2618829"/>
            <a:ext cx="159056" cy="379399"/>
          </a:xfrm>
          <a:custGeom>
            <a:avLst/>
            <a:gdLst>
              <a:gd name="T0" fmla="*/ 2147483646 w 93"/>
              <a:gd name="T1" fmla="*/ 2147483646 h 223"/>
              <a:gd name="T2" fmla="*/ 2147483646 w 93"/>
              <a:gd name="T3" fmla="*/ 2147483646 h 223"/>
              <a:gd name="T4" fmla="*/ 2147483646 w 93"/>
              <a:gd name="T5" fmla="*/ 2147483646 h 223"/>
              <a:gd name="T6" fmla="*/ 2147483646 w 93"/>
              <a:gd name="T7" fmla="*/ 2147483646 h 223"/>
              <a:gd name="T8" fmla="*/ 2147483646 w 93"/>
              <a:gd name="T9" fmla="*/ 2147483646 h 223"/>
              <a:gd name="T10" fmla="*/ 2147483646 w 93"/>
              <a:gd name="T11" fmla="*/ 2147483646 h 223"/>
              <a:gd name="T12" fmla="*/ 2147483646 w 93"/>
              <a:gd name="T13" fmla="*/ 0 h 223"/>
              <a:gd name="T14" fmla="*/ 2147483646 w 93"/>
              <a:gd name="T15" fmla="*/ 2147483646 h 223"/>
              <a:gd name="T16" fmla="*/ 2147483646 w 93"/>
              <a:gd name="T17" fmla="*/ 2147483646 h 223"/>
              <a:gd name="T18" fmla="*/ 2147483646 w 93"/>
              <a:gd name="T19" fmla="*/ 2147483646 h 223"/>
              <a:gd name="T20" fmla="*/ 2147483646 w 93"/>
              <a:gd name="T21" fmla="*/ 2147483646 h 223"/>
              <a:gd name="T22" fmla="*/ 2147483646 w 93"/>
              <a:gd name="T23" fmla="*/ 2147483646 h 223"/>
              <a:gd name="T24" fmla="*/ 0 w 93"/>
              <a:gd name="T25" fmla="*/ 2147483646 h 223"/>
              <a:gd name="T26" fmla="*/ 2147483646 w 93"/>
              <a:gd name="T27" fmla="*/ 2147483646 h 223"/>
              <a:gd name="T28" fmla="*/ 2147483646 w 93"/>
              <a:gd name="T29" fmla="*/ 2147483646 h 223"/>
              <a:gd name="T30" fmla="*/ 2147483646 w 93"/>
              <a:gd name="T31" fmla="*/ 2147483646 h 223"/>
              <a:gd name="T32" fmla="*/ 2147483646 w 93"/>
              <a:gd name="T33" fmla="*/ 2147483646 h 223"/>
              <a:gd name="T34" fmla="*/ 2147483646 w 93"/>
              <a:gd name="T35" fmla="*/ 2147483646 h 223"/>
              <a:gd name="T36" fmla="*/ 2147483646 w 93"/>
              <a:gd name="T37" fmla="*/ 2147483646 h 223"/>
              <a:gd name="T38" fmla="*/ 2147483646 w 93"/>
              <a:gd name="T39" fmla="*/ 2147483646 h 223"/>
              <a:gd name="T40" fmla="*/ 2147483646 w 93"/>
              <a:gd name="T41" fmla="*/ 2147483646 h 223"/>
              <a:gd name="T42" fmla="*/ 2147483646 w 93"/>
              <a:gd name="T43" fmla="*/ 2147483646 h 223"/>
              <a:gd name="T44" fmla="*/ 2147483646 w 93"/>
              <a:gd name="T45" fmla="*/ 2147483646 h 223"/>
              <a:gd name="T46" fmla="*/ 2147483646 w 93"/>
              <a:gd name="T47" fmla="*/ 2147483646 h 223"/>
              <a:gd name="T48" fmla="*/ 2147483646 w 93"/>
              <a:gd name="T49" fmla="*/ 2147483646 h 223"/>
              <a:gd name="T50" fmla="*/ 2147483646 w 93"/>
              <a:gd name="T51" fmla="*/ 2147483646 h 223"/>
              <a:gd name="T52" fmla="*/ 2147483646 w 93"/>
              <a:gd name="T53" fmla="*/ 2147483646 h 223"/>
              <a:gd name="T54" fmla="*/ 2147483646 w 93"/>
              <a:gd name="T55" fmla="*/ 2147483646 h 223"/>
              <a:gd name="T56" fmla="*/ 2147483646 w 93"/>
              <a:gd name="T57" fmla="*/ 2147483646 h 223"/>
              <a:gd name="T58" fmla="*/ 2147483646 w 93"/>
              <a:gd name="T59" fmla="*/ 2147483646 h 223"/>
              <a:gd name="T60" fmla="*/ 2147483646 w 93"/>
              <a:gd name="T61" fmla="*/ 2147483646 h 223"/>
              <a:gd name="T62" fmla="*/ 2147483646 w 93"/>
              <a:gd name="T63" fmla="*/ 2147483646 h 2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3" h="223">
                <a:moveTo>
                  <a:pt x="76" y="116"/>
                </a:moveTo>
                <a:cubicBezTo>
                  <a:pt x="76" y="107"/>
                  <a:pt x="67" y="77"/>
                  <a:pt x="76" y="52"/>
                </a:cubicBezTo>
                <a:cubicBezTo>
                  <a:pt x="75" y="51"/>
                  <a:pt x="75" y="51"/>
                  <a:pt x="75" y="51"/>
                </a:cubicBezTo>
                <a:cubicBezTo>
                  <a:pt x="59" y="51"/>
                  <a:pt x="59" y="51"/>
                  <a:pt x="59" y="51"/>
                </a:cubicBezTo>
                <a:cubicBezTo>
                  <a:pt x="67" y="30"/>
                  <a:pt x="67" y="30"/>
                  <a:pt x="67" y="30"/>
                </a:cubicBezTo>
                <a:cubicBezTo>
                  <a:pt x="93" y="42"/>
                  <a:pt x="93" y="42"/>
                  <a:pt x="93" y="42"/>
                </a:cubicBezTo>
                <a:cubicBezTo>
                  <a:pt x="77" y="0"/>
                  <a:pt x="77" y="0"/>
                  <a:pt x="77" y="0"/>
                </a:cubicBezTo>
                <a:cubicBezTo>
                  <a:pt x="35" y="16"/>
                  <a:pt x="35" y="16"/>
                  <a:pt x="35" y="16"/>
                </a:cubicBezTo>
                <a:cubicBezTo>
                  <a:pt x="61" y="28"/>
                  <a:pt x="61" y="28"/>
                  <a:pt x="61" y="28"/>
                </a:cubicBezTo>
                <a:cubicBezTo>
                  <a:pt x="52" y="51"/>
                  <a:pt x="52" y="51"/>
                  <a:pt x="52" y="51"/>
                </a:cubicBezTo>
                <a:cubicBezTo>
                  <a:pt x="1" y="51"/>
                  <a:pt x="1" y="51"/>
                  <a:pt x="1" y="51"/>
                </a:cubicBezTo>
                <a:cubicBezTo>
                  <a:pt x="1" y="52"/>
                  <a:pt x="1" y="52"/>
                  <a:pt x="1" y="52"/>
                </a:cubicBezTo>
                <a:cubicBezTo>
                  <a:pt x="8" y="93"/>
                  <a:pt x="0" y="107"/>
                  <a:pt x="0" y="116"/>
                </a:cubicBezTo>
                <a:cubicBezTo>
                  <a:pt x="0" y="138"/>
                  <a:pt x="14" y="157"/>
                  <a:pt x="33" y="160"/>
                </a:cubicBezTo>
                <a:cubicBezTo>
                  <a:pt x="33" y="215"/>
                  <a:pt x="33" y="215"/>
                  <a:pt x="33" y="215"/>
                </a:cubicBezTo>
                <a:cubicBezTo>
                  <a:pt x="22" y="215"/>
                  <a:pt x="14" y="217"/>
                  <a:pt x="14" y="219"/>
                </a:cubicBezTo>
                <a:cubicBezTo>
                  <a:pt x="14" y="221"/>
                  <a:pt x="25" y="223"/>
                  <a:pt x="38" y="223"/>
                </a:cubicBezTo>
                <a:cubicBezTo>
                  <a:pt x="52" y="223"/>
                  <a:pt x="63" y="221"/>
                  <a:pt x="63" y="219"/>
                </a:cubicBezTo>
                <a:cubicBezTo>
                  <a:pt x="63" y="217"/>
                  <a:pt x="55" y="215"/>
                  <a:pt x="44" y="215"/>
                </a:cubicBezTo>
                <a:cubicBezTo>
                  <a:pt x="44" y="160"/>
                  <a:pt x="44" y="160"/>
                  <a:pt x="44" y="160"/>
                </a:cubicBezTo>
                <a:cubicBezTo>
                  <a:pt x="62" y="157"/>
                  <a:pt x="76" y="138"/>
                  <a:pt x="76" y="116"/>
                </a:cubicBezTo>
                <a:moveTo>
                  <a:pt x="71" y="56"/>
                </a:moveTo>
                <a:cubicBezTo>
                  <a:pt x="68" y="61"/>
                  <a:pt x="67" y="71"/>
                  <a:pt x="68" y="83"/>
                </a:cubicBezTo>
                <a:cubicBezTo>
                  <a:pt x="68" y="83"/>
                  <a:pt x="59" y="76"/>
                  <a:pt x="49" y="77"/>
                </a:cubicBezTo>
                <a:cubicBezTo>
                  <a:pt x="57" y="56"/>
                  <a:pt x="57" y="56"/>
                  <a:pt x="57" y="56"/>
                </a:cubicBezTo>
                <a:cubicBezTo>
                  <a:pt x="71" y="56"/>
                  <a:pt x="71" y="56"/>
                  <a:pt x="71" y="56"/>
                </a:cubicBezTo>
                <a:close/>
                <a:moveTo>
                  <a:pt x="8" y="82"/>
                </a:moveTo>
                <a:cubicBezTo>
                  <a:pt x="9" y="71"/>
                  <a:pt x="8" y="61"/>
                  <a:pt x="5" y="56"/>
                </a:cubicBezTo>
                <a:cubicBezTo>
                  <a:pt x="51" y="56"/>
                  <a:pt x="51" y="56"/>
                  <a:pt x="51" y="56"/>
                </a:cubicBezTo>
                <a:cubicBezTo>
                  <a:pt x="41" y="80"/>
                  <a:pt x="41" y="80"/>
                  <a:pt x="41" y="80"/>
                </a:cubicBezTo>
                <a:cubicBezTo>
                  <a:pt x="40" y="81"/>
                  <a:pt x="40" y="81"/>
                  <a:pt x="39" y="82"/>
                </a:cubicBezTo>
                <a:cubicBezTo>
                  <a:pt x="29" y="90"/>
                  <a:pt x="14" y="84"/>
                  <a:pt x="8" y="82"/>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00">
              <a:solidFill>
                <a:srgbClr val="737572"/>
              </a:solidFill>
              <a:ea typeface="微软雅黑" panose="020B0503020204020204" pitchFamily="34" charset="-122"/>
            </a:endParaRPr>
          </a:p>
        </p:txBody>
      </p:sp>
      <p:pic>
        <p:nvPicPr>
          <p:cNvPr id="24" name="MH_Other_23"/>
          <p:cNvPicPr>
            <a:picLocks noChangeArrowheads="1"/>
          </p:cNvPicPr>
          <p:nvPr>
            <p:custDataLst>
              <p:tags r:id="rId24"/>
            </p:custDataLst>
          </p:nvPr>
        </p:nvPicPr>
        <p:blipFill>
          <a:blip r:embed="rId25">
            <a:extLst>
              <a:ext uri="{28A0092B-C50C-407E-A947-70E740481C1C}">
                <a14:useLocalDpi xmlns:a14="http://schemas.microsoft.com/office/drawing/2010/main" val="0"/>
              </a:ext>
            </a:extLst>
          </a:blip>
          <a:srcRect/>
          <a:stretch>
            <a:fillRect/>
          </a:stretch>
        </p:blipFill>
        <p:spPr bwMode="auto">
          <a:xfrm>
            <a:off x="5900557" y="5162262"/>
            <a:ext cx="380859" cy="297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MH_Other_24"/>
          <p:cNvPicPr>
            <a:picLocks noChangeArrowheads="1"/>
          </p:cNvPicPr>
          <p:nvPr>
            <p:custDataLst>
              <p:tags r:id="rId26"/>
            </p:custDataLst>
          </p:nvPr>
        </p:nvPicPr>
        <p:blipFill>
          <a:blip r:embed="rId27">
            <a:extLst>
              <a:ext uri="{28A0092B-C50C-407E-A947-70E740481C1C}">
                <a14:useLocalDpi xmlns:a14="http://schemas.microsoft.com/office/drawing/2010/main" val="0"/>
              </a:ext>
            </a:extLst>
          </a:blip>
          <a:srcRect/>
          <a:stretch>
            <a:fillRect/>
          </a:stretch>
        </p:blipFill>
        <p:spPr bwMode="auto">
          <a:xfrm>
            <a:off x="6096095" y="3301747"/>
            <a:ext cx="264121" cy="191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MH_Other_25"/>
          <p:cNvSpPr>
            <a:spLocks noEditPoints="1"/>
          </p:cNvSpPr>
          <p:nvPr>
            <p:custDataLst>
              <p:tags r:id="rId28"/>
            </p:custDataLst>
          </p:nvPr>
        </p:nvSpPr>
        <p:spPr bwMode="auto">
          <a:xfrm>
            <a:off x="5951631" y="2105181"/>
            <a:ext cx="348755" cy="344378"/>
          </a:xfrm>
          <a:custGeom>
            <a:avLst/>
            <a:gdLst>
              <a:gd name="T0" fmla="*/ 0 w 205"/>
              <a:gd name="T1" fmla="*/ 2147483646 h 202"/>
              <a:gd name="T2" fmla="*/ 2147483646 w 205"/>
              <a:gd name="T3" fmla="*/ 2147483646 h 202"/>
              <a:gd name="T4" fmla="*/ 2147483646 w 205"/>
              <a:gd name="T5" fmla="*/ 2147483646 h 202"/>
              <a:gd name="T6" fmla="*/ 2147483646 w 205"/>
              <a:gd name="T7" fmla="*/ 2147483646 h 202"/>
              <a:gd name="T8" fmla="*/ 2147483646 w 205"/>
              <a:gd name="T9" fmla="*/ 2147483646 h 202"/>
              <a:gd name="T10" fmla="*/ 2147483646 w 205"/>
              <a:gd name="T11" fmla="*/ 2147483646 h 202"/>
              <a:gd name="T12" fmla="*/ 2147483646 w 205"/>
              <a:gd name="T13" fmla="*/ 2147483646 h 202"/>
              <a:gd name="T14" fmla="*/ 2147483646 w 205"/>
              <a:gd name="T15" fmla="*/ 2147483646 h 202"/>
              <a:gd name="T16" fmla="*/ 2147483646 w 205"/>
              <a:gd name="T17" fmla="*/ 2147483646 h 202"/>
              <a:gd name="T18" fmla="*/ 2147483646 w 205"/>
              <a:gd name="T19" fmla="*/ 2147483646 h 202"/>
              <a:gd name="T20" fmla="*/ 2147483646 w 205"/>
              <a:gd name="T21" fmla="*/ 0 h 202"/>
              <a:gd name="T22" fmla="*/ 2147483646 w 205"/>
              <a:gd name="T23" fmla="*/ 2147483646 h 202"/>
              <a:gd name="T24" fmla="*/ 2147483646 w 205"/>
              <a:gd name="T25" fmla="*/ 2147483646 h 202"/>
              <a:gd name="T26" fmla="*/ 2147483646 w 205"/>
              <a:gd name="T27" fmla="*/ 2147483646 h 202"/>
              <a:gd name="T28" fmla="*/ 2147483646 w 205"/>
              <a:gd name="T29" fmla="*/ 2147483646 h 202"/>
              <a:gd name="T30" fmla="*/ 2147483646 w 205"/>
              <a:gd name="T31" fmla="*/ 2147483646 h 202"/>
              <a:gd name="T32" fmla="*/ 2147483646 w 205"/>
              <a:gd name="T33" fmla="*/ 2147483646 h 202"/>
              <a:gd name="T34" fmla="*/ 2147483646 w 205"/>
              <a:gd name="T35" fmla="*/ 2147483646 h 202"/>
              <a:gd name="T36" fmla="*/ 2147483646 w 205"/>
              <a:gd name="T37" fmla="*/ 2147483646 h 202"/>
              <a:gd name="T38" fmla="*/ 0 w 205"/>
              <a:gd name="T39" fmla="*/ 2147483646 h 202"/>
              <a:gd name="T40" fmla="*/ 2147483646 w 205"/>
              <a:gd name="T41" fmla="*/ 2147483646 h 202"/>
              <a:gd name="T42" fmla="*/ 2147483646 w 205"/>
              <a:gd name="T43" fmla="*/ 2147483646 h 202"/>
              <a:gd name="T44" fmla="*/ 2147483646 w 205"/>
              <a:gd name="T45" fmla="*/ 2147483646 h 202"/>
              <a:gd name="T46" fmla="*/ 2147483646 w 205"/>
              <a:gd name="T47" fmla="*/ 2147483646 h 202"/>
              <a:gd name="T48" fmla="*/ 2147483646 w 205"/>
              <a:gd name="T49" fmla="*/ 2147483646 h 202"/>
              <a:gd name="T50" fmla="*/ 2147483646 w 205"/>
              <a:gd name="T51" fmla="*/ 2147483646 h 202"/>
              <a:gd name="T52" fmla="*/ 2147483646 w 205"/>
              <a:gd name="T53" fmla="*/ 2147483646 h 202"/>
              <a:gd name="T54" fmla="*/ 2147483646 w 205"/>
              <a:gd name="T55" fmla="*/ 2147483646 h 202"/>
              <a:gd name="T56" fmla="*/ 2147483646 w 205"/>
              <a:gd name="T57" fmla="*/ 2147483646 h 202"/>
              <a:gd name="T58" fmla="*/ 2147483646 w 205"/>
              <a:gd name="T59" fmla="*/ 2147483646 h 20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5" h="202">
                <a:moveTo>
                  <a:pt x="0" y="202"/>
                </a:moveTo>
                <a:cubicBezTo>
                  <a:pt x="205" y="202"/>
                  <a:pt x="205" y="202"/>
                  <a:pt x="205" y="202"/>
                </a:cubicBezTo>
                <a:cubicBezTo>
                  <a:pt x="174" y="185"/>
                  <a:pt x="140" y="177"/>
                  <a:pt x="106" y="176"/>
                </a:cubicBezTo>
                <a:cubicBezTo>
                  <a:pt x="106" y="81"/>
                  <a:pt x="106" y="81"/>
                  <a:pt x="106" y="81"/>
                </a:cubicBezTo>
                <a:cubicBezTo>
                  <a:pt x="110" y="76"/>
                  <a:pt x="116" y="74"/>
                  <a:pt x="122" y="74"/>
                </a:cubicBezTo>
                <a:cubicBezTo>
                  <a:pt x="130" y="74"/>
                  <a:pt x="138" y="79"/>
                  <a:pt x="141" y="86"/>
                </a:cubicBezTo>
                <a:cubicBezTo>
                  <a:pt x="145" y="79"/>
                  <a:pt x="152" y="74"/>
                  <a:pt x="161" y="74"/>
                </a:cubicBezTo>
                <a:cubicBezTo>
                  <a:pt x="169" y="74"/>
                  <a:pt x="177" y="79"/>
                  <a:pt x="180" y="86"/>
                </a:cubicBezTo>
                <a:cubicBezTo>
                  <a:pt x="180" y="45"/>
                  <a:pt x="147" y="11"/>
                  <a:pt x="106" y="10"/>
                </a:cubicBezTo>
                <a:cubicBezTo>
                  <a:pt x="106" y="3"/>
                  <a:pt x="106" y="3"/>
                  <a:pt x="106" y="3"/>
                </a:cubicBezTo>
                <a:cubicBezTo>
                  <a:pt x="106" y="1"/>
                  <a:pt x="105" y="0"/>
                  <a:pt x="103" y="0"/>
                </a:cubicBezTo>
                <a:cubicBezTo>
                  <a:pt x="101" y="0"/>
                  <a:pt x="100" y="1"/>
                  <a:pt x="100" y="3"/>
                </a:cubicBezTo>
                <a:cubicBezTo>
                  <a:pt x="100" y="10"/>
                  <a:pt x="100" y="10"/>
                  <a:pt x="100" y="10"/>
                </a:cubicBezTo>
                <a:cubicBezTo>
                  <a:pt x="59" y="11"/>
                  <a:pt x="26" y="45"/>
                  <a:pt x="26" y="86"/>
                </a:cubicBezTo>
                <a:cubicBezTo>
                  <a:pt x="29" y="79"/>
                  <a:pt x="37" y="74"/>
                  <a:pt x="45" y="74"/>
                </a:cubicBezTo>
                <a:cubicBezTo>
                  <a:pt x="53" y="74"/>
                  <a:pt x="61" y="79"/>
                  <a:pt x="64" y="86"/>
                </a:cubicBezTo>
                <a:cubicBezTo>
                  <a:pt x="67" y="79"/>
                  <a:pt x="75" y="74"/>
                  <a:pt x="84" y="74"/>
                </a:cubicBezTo>
                <a:cubicBezTo>
                  <a:pt x="90" y="74"/>
                  <a:pt x="96" y="76"/>
                  <a:pt x="100" y="81"/>
                </a:cubicBezTo>
                <a:cubicBezTo>
                  <a:pt x="100" y="176"/>
                  <a:pt x="100" y="176"/>
                  <a:pt x="100" y="176"/>
                </a:cubicBezTo>
                <a:cubicBezTo>
                  <a:pt x="65" y="177"/>
                  <a:pt x="31" y="185"/>
                  <a:pt x="0" y="202"/>
                </a:cubicBezTo>
                <a:moveTo>
                  <a:pt x="106" y="16"/>
                </a:moveTo>
                <a:cubicBezTo>
                  <a:pt x="106" y="16"/>
                  <a:pt x="130" y="25"/>
                  <a:pt x="141" y="75"/>
                </a:cubicBezTo>
                <a:cubicBezTo>
                  <a:pt x="136" y="70"/>
                  <a:pt x="129" y="67"/>
                  <a:pt x="122" y="67"/>
                </a:cubicBezTo>
                <a:cubicBezTo>
                  <a:pt x="116" y="67"/>
                  <a:pt x="111" y="69"/>
                  <a:pt x="106" y="73"/>
                </a:cubicBezTo>
                <a:lnTo>
                  <a:pt x="106" y="16"/>
                </a:lnTo>
                <a:close/>
                <a:moveTo>
                  <a:pt x="64" y="75"/>
                </a:moveTo>
                <a:cubicBezTo>
                  <a:pt x="59" y="70"/>
                  <a:pt x="52" y="67"/>
                  <a:pt x="45" y="67"/>
                </a:cubicBezTo>
                <a:cubicBezTo>
                  <a:pt x="41" y="67"/>
                  <a:pt x="38" y="68"/>
                  <a:pt x="34" y="69"/>
                </a:cubicBezTo>
                <a:cubicBezTo>
                  <a:pt x="42" y="40"/>
                  <a:pt x="68" y="18"/>
                  <a:pt x="100" y="16"/>
                </a:cubicBezTo>
                <a:cubicBezTo>
                  <a:pt x="72" y="27"/>
                  <a:pt x="64" y="75"/>
                  <a:pt x="64" y="7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00">
              <a:solidFill>
                <a:srgbClr val="737572"/>
              </a:solidFill>
              <a:ea typeface="微软雅黑" panose="020B0503020204020204" pitchFamily="34" charset="-122"/>
            </a:endParaRPr>
          </a:p>
        </p:txBody>
      </p:sp>
      <p:sp>
        <p:nvSpPr>
          <p:cNvPr id="27" name="MH_Other_26"/>
          <p:cNvSpPr>
            <a:spLocks noEditPoints="1"/>
          </p:cNvSpPr>
          <p:nvPr>
            <p:custDataLst>
              <p:tags r:id="rId29"/>
            </p:custDataLst>
          </p:nvPr>
        </p:nvSpPr>
        <p:spPr bwMode="auto">
          <a:xfrm>
            <a:off x="6158842" y="4725955"/>
            <a:ext cx="357510" cy="230558"/>
          </a:xfrm>
          <a:custGeom>
            <a:avLst/>
            <a:gdLst>
              <a:gd name="T0" fmla="*/ 2147483646 w 210"/>
              <a:gd name="T1" fmla="*/ 2147483646 h 136"/>
              <a:gd name="T2" fmla="*/ 2147483646 w 210"/>
              <a:gd name="T3" fmla="*/ 2147483646 h 136"/>
              <a:gd name="T4" fmla="*/ 2147483646 w 210"/>
              <a:gd name="T5" fmla="*/ 2147483646 h 136"/>
              <a:gd name="T6" fmla="*/ 2147483646 w 210"/>
              <a:gd name="T7" fmla="*/ 2147483646 h 136"/>
              <a:gd name="T8" fmla="*/ 2147483646 w 210"/>
              <a:gd name="T9" fmla="*/ 2147483646 h 136"/>
              <a:gd name="T10" fmla="*/ 2147483646 w 210"/>
              <a:gd name="T11" fmla="*/ 2147483646 h 136"/>
              <a:gd name="T12" fmla="*/ 2147483646 w 210"/>
              <a:gd name="T13" fmla="*/ 2147483646 h 136"/>
              <a:gd name="T14" fmla="*/ 2147483646 w 210"/>
              <a:gd name="T15" fmla="*/ 2147483646 h 136"/>
              <a:gd name="T16" fmla="*/ 2147483646 w 210"/>
              <a:gd name="T17" fmla="*/ 2147483646 h 136"/>
              <a:gd name="T18" fmla="*/ 2147483646 w 210"/>
              <a:gd name="T19" fmla="*/ 2147483646 h 136"/>
              <a:gd name="T20" fmla="*/ 2147483646 w 210"/>
              <a:gd name="T21" fmla="*/ 2147483646 h 136"/>
              <a:gd name="T22" fmla="*/ 2147483646 w 210"/>
              <a:gd name="T23" fmla="*/ 2147483646 h 136"/>
              <a:gd name="T24" fmla="*/ 2147483646 w 210"/>
              <a:gd name="T25" fmla="*/ 2147483646 h 136"/>
              <a:gd name="T26" fmla="*/ 2147483646 w 210"/>
              <a:gd name="T27" fmla="*/ 2147483646 h 136"/>
              <a:gd name="T28" fmla="*/ 2147483646 w 210"/>
              <a:gd name="T29" fmla="*/ 2147483646 h 136"/>
              <a:gd name="T30" fmla="*/ 2147483646 w 210"/>
              <a:gd name="T31" fmla="*/ 2147483646 h 136"/>
              <a:gd name="T32" fmla="*/ 2147483646 w 210"/>
              <a:gd name="T33" fmla="*/ 2147483646 h 136"/>
              <a:gd name="T34" fmla="*/ 2147483646 w 210"/>
              <a:gd name="T35" fmla="*/ 2147483646 h 136"/>
              <a:gd name="T36" fmla="*/ 2147483646 w 210"/>
              <a:gd name="T37" fmla="*/ 2147483646 h 136"/>
              <a:gd name="T38" fmla="*/ 2147483646 w 210"/>
              <a:gd name="T39" fmla="*/ 2147483646 h 136"/>
              <a:gd name="T40" fmla="*/ 2147483646 w 210"/>
              <a:gd name="T41" fmla="*/ 2147483646 h 136"/>
              <a:gd name="T42" fmla="*/ 2147483646 w 210"/>
              <a:gd name="T43" fmla="*/ 2147483646 h 136"/>
              <a:gd name="T44" fmla="*/ 2147483646 w 210"/>
              <a:gd name="T45" fmla="*/ 2147483646 h 136"/>
              <a:gd name="T46" fmla="*/ 2147483646 w 210"/>
              <a:gd name="T47" fmla="*/ 2147483646 h 136"/>
              <a:gd name="T48" fmla="*/ 2147483646 w 210"/>
              <a:gd name="T49" fmla="*/ 2147483646 h 136"/>
              <a:gd name="T50" fmla="*/ 2147483646 w 210"/>
              <a:gd name="T51" fmla="*/ 2147483646 h 136"/>
              <a:gd name="T52" fmla="*/ 2147483646 w 210"/>
              <a:gd name="T53" fmla="*/ 2147483646 h 136"/>
              <a:gd name="T54" fmla="*/ 2147483646 w 210"/>
              <a:gd name="T55" fmla="*/ 2147483646 h 136"/>
              <a:gd name="T56" fmla="*/ 2147483646 w 210"/>
              <a:gd name="T57" fmla="*/ 2147483646 h 136"/>
              <a:gd name="T58" fmla="*/ 2147483646 w 210"/>
              <a:gd name="T59" fmla="*/ 2147483646 h 136"/>
              <a:gd name="T60" fmla="*/ 2147483646 w 210"/>
              <a:gd name="T61" fmla="*/ 2147483646 h 136"/>
              <a:gd name="T62" fmla="*/ 2147483646 w 210"/>
              <a:gd name="T63" fmla="*/ 2147483646 h 136"/>
              <a:gd name="T64" fmla="*/ 2147483646 w 210"/>
              <a:gd name="T65" fmla="*/ 2147483646 h 136"/>
              <a:gd name="T66" fmla="*/ 2147483646 w 210"/>
              <a:gd name="T67" fmla="*/ 2147483646 h 136"/>
              <a:gd name="T68" fmla="*/ 2147483646 w 210"/>
              <a:gd name="T69" fmla="*/ 2147483646 h 136"/>
              <a:gd name="T70" fmla="*/ 2147483646 w 210"/>
              <a:gd name="T71" fmla="*/ 2147483646 h 136"/>
              <a:gd name="T72" fmla="*/ 2147483646 w 210"/>
              <a:gd name="T73" fmla="*/ 2147483646 h 136"/>
              <a:gd name="T74" fmla="*/ 2147483646 w 210"/>
              <a:gd name="T75" fmla="*/ 2147483646 h 136"/>
              <a:gd name="T76" fmla="*/ 2147483646 w 210"/>
              <a:gd name="T77" fmla="*/ 2147483646 h 136"/>
              <a:gd name="T78" fmla="*/ 2147483646 w 210"/>
              <a:gd name="T79" fmla="*/ 2147483646 h 136"/>
              <a:gd name="T80" fmla="*/ 2147483646 w 210"/>
              <a:gd name="T81" fmla="*/ 2147483646 h 136"/>
              <a:gd name="T82" fmla="*/ 2147483646 w 210"/>
              <a:gd name="T83" fmla="*/ 2147483646 h 136"/>
              <a:gd name="T84" fmla="*/ 2147483646 w 210"/>
              <a:gd name="T85" fmla="*/ 2147483646 h 136"/>
              <a:gd name="T86" fmla="*/ 2147483646 w 210"/>
              <a:gd name="T87" fmla="*/ 2147483646 h 136"/>
              <a:gd name="T88" fmla="*/ 2147483646 w 210"/>
              <a:gd name="T89" fmla="*/ 2147483646 h 136"/>
              <a:gd name="T90" fmla="*/ 2147483646 w 210"/>
              <a:gd name="T91" fmla="*/ 2147483646 h 136"/>
              <a:gd name="T92" fmla="*/ 2147483646 w 210"/>
              <a:gd name="T93" fmla="*/ 2147483646 h 136"/>
              <a:gd name="T94" fmla="*/ 2147483646 w 210"/>
              <a:gd name="T95" fmla="*/ 2147483646 h 136"/>
              <a:gd name="T96" fmla="*/ 2147483646 w 210"/>
              <a:gd name="T97" fmla="*/ 2147483646 h 136"/>
              <a:gd name="T98" fmla="*/ 2147483646 w 210"/>
              <a:gd name="T99" fmla="*/ 2147483646 h 136"/>
              <a:gd name="T100" fmla="*/ 2147483646 w 210"/>
              <a:gd name="T101" fmla="*/ 2147483646 h 136"/>
              <a:gd name="T102" fmla="*/ 2147483646 w 210"/>
              <a:gd name="T103" fmla="*/ 2147483646 h 136"/>
              <a:gd name="T104" fmla="*/ 2147483646 w 210"/>
              <a:gd name="T105" fmla="*/ 2147483646 h 1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0" h="136">
                <a:moveTo>
                  <a:pt x="187" y="59"/>
                </a:moveTo>
                <a:cubicBezTo>
                  <a:pt x="188" y="58"/>
                  <a:pt x="188" y="57"/>
                  <a:pt x="188" y="56"/>
                </a:cubicBezTo>
                <a:cubicBezTo>
                  <a:pt x="188" y="53"/>
                  <a:pt x="186" y="51"/>
                  <a:pt x="184" y="51"/>
                </a:cubicBezTo>
                <a:cubicBezTo>
                  <a:pt x="160" y="51"/>
                  <a:pt x="160" y="51"/>
                  <a:pt x="160" y="51"/>
                </a:cubicBezTo>
                <a:cubicBezTo>
                  <a:pt x="154" y="33"/>
                  <a:pt x="154" y="33"/>
                  <a:pt x="154" y="33"/>
                </a:cubicBezTo>
                <a:cubicBezTo>
                  <a:pt x="162" y="34"/>
                  <a:pt x="162" y="34"/>
                  <a:pt x="162" y="34"/>
                </a:cubicBezTo>
                <a:cubicBezTo>
                  <a:pt x="165" y="34"/>
                  <a:pt x="167" y="28"/>
                  <a:pt x="167" y="26"/>
                </a:cubicBezTo>
                <a:cubicBezTo>
                  <a:pt x="167" y="23"/>
                  <a:pt x="165" y="17"/>
                  <a:pt x="162" y="17"/>
                </a:cubicBezTo>
                <a:cubicBezTo>
                  <a:pt x="137" y="20"/>
                  <a:pt x="137" y="20"/>
                  <a:pt x="137" y="20"/>
                </a:cubicBezTo>
                <a:cubicBezTo>
                  <a:pt x="135" y="20"/>
                  <a:pt x="132" y="23"/>
                  <a:pt x="132" y="26"/>
                </a:cubicBezTo>
                <a:cubicBezTo>
                  <a:pt x="132" y="28"/>
                  <a:pt x="135" y="31"/>
                  <a:pt x="137" y="31"/>
                </a:cubicBezTo>
                <a:cubicBezTo>
                  <a:pt x="146" y="32"/>
                  <a:pt x="146" y="32"/>
                  <a:pt x="146" y="32"/>
                </a:cubicBezTo>
                <a:cubicBezTo>
                  <a:pt x="131" y="77"/>
                  <a:pt x="131" y="77"/>
                  <a:pt x="131" y="77"/>
                </a:cubicBezTo>
                <a:cubicBezTo>
                  <a:pt x="94" y="66"/>
                  <a:pt x="71" y="31"/>
                  <a:pt x="66" y="23"/>
                </a:cubicBezTo>
                <a:cubicBezTo>
                  <a:pt x="71" y="17"/>
                  <a:pt x="83" y="9"/>
                  <a:pt x="92" y="7"/>
                </a:cubicBezTo>
                <a:cubicBezTo>
                  <a:pt x="95" y="6"/>
                  <a:pt x="96" y="6"/>
                  <a:pt x="96" y="3"/>
                </a:cubicBezTo>
                <a:cubicBezTo>
                  <a:pt x="96" y="0"/>
                  <a:pt x="93" y="0"/>
                  <a:pt x="93" y="0"/>
                </a:cubicBezTo>
                <a:cubicBezTo>
                  <a:pt x="81" y="3"/>
                  <a:pt x="72" y="8"/>
                  <a:pt x="66" y="14"/>
                </a:cubicBezTo>
                <a:cubicBezTo>
                  <a:pt x="36" y="14"/>
                  <a:pt x="36" y="14"/>
                  <a:pt x="36" y="14"/>
                </a:cubicBezTo>
                <a:cubicBezTo>
                  <a:pt x="30" y="14"/>
                  <a:pt x="25" y="19"/>
                  <a:pt x="25" y="26"/>
                </a:cubicBezTo>
                <a:cubicBezTo>
                  <a:pt x="25" y="39"/>
                  <a:pt x="25" y="39"/>
                  <a:pt x="25" y="39"/>
                </a:cubicBezTo>
                <a:cubicBezTo>
                  <a:pt x="25" y="45"/>
                  <a:pt x="28" y="51"/>
                  <a:pt x="34" y="51"/>
                </a:cubicBezTo>
                <a:cubicBezTo>
                  <a:pt x="48" y="51"/>
                  <a:pt x="48" y="51"/>
                  <a:pt x="48" y="51"/>
                </a:cubicBezTo>
                <a:cubicBezTo>
                  <a:pt x="49" y="51"/>
                  <a:pt x="50" y="50"/>
                  <a:pt x="52" y="50"/>
                </a:cubicBezTo>
                <a:cubicBezTo>
                  <a:pt x="51" y="52"/>
                  <a:pt x="51" y="54"/>
                  <a:pt x="50" y="56"/>
                </a:cubicBezTo>
                <a:cubicBezTo>
                  <a:pt x="47" y="55"/>
                  <a:pt x="44" y="55"/>
                  <a:pt x="40" y="55"/>
                </a:cubicBezTo>
                <a:cubicBezTo>
                  <a:pt x="18" y="55"/>
                  <a:pt x="0" y="73"/>
                  <a:pt x="0" y="95"/>
                </a:cubicBezTo>
                <a:cubicBezTo>
                  <a:pt x="0" y="117"/>
                  <a:pt x="18" y="136"/>
                  <a:pt x="40" y="136"/>
                </a:cubicBezTo>
                <a:cubicBezTo>
                  <a:pt x="63" y="136"/>
                  <a:pt x="81" y="117"/>
                  <a:pt x="81" y="95"/>
                </a:cubicBezTo>
                <a:cubicBezTo>
                  <a:pt x="81" y="79"/>
                  <a:pt x="71" y="65"/>
                  <a:pt x="56" y="58"/>
                </a:cubicBezTo>
                <a:cubicBezTo>
                  <a:pt x="57" y="55"/>
                  <a:pt x="58" y="50"/>
                  <a:pt x="58" y="46"/>
                </a:cubicBezTo>
                <a:cubicBezTo>
                  <a:pt x="65" y="55"/>
                  <a:pt x="81" y="73"/>
                  <a:pt x="97" y="86"/>
                </a:cubicBezTo>
                <a:cubicBezTo>
                  <a:pt x="96" y="87"/>
                  <a:pt x="96" y="88"/>
                  <a:pt x="96" y="88"/>
                </a:cubicBezTo>
                <a:cubicBezTo>
                  <a:pt x="96" y="93"/>
                  <a:pt x="98" y="96"/>
                  <a:pt x="101" y="99"/>
                </a:cubicBezTo>
                <a:cubicBezTo>
                  <a:pt x="99" y="102"/>
                  <a:pt x="99" y="102"/>
                  <a:pt x="99" y="102"/>
                </a:cubicBezTo>
                <a:cubicBezTo>
                  <a:pt x="96" y="105"/>
                  <a:pt x="96" y="105"/>
                  <a:pt x="96" y="105"/>
                </a:cubicBezTo>
                <a:cubicBezTo>
                  <a:pt x="94" y="102"/>
                  <a:pt x="94" y="102"/>
                  <a:pt x="94" y="102"/>
                </a:cubicBezTo>
                <a:cubicBezTo>
                  <a:pt x="91" y="104"/>
                  <a:pt x="91" y="104"/>
                  <a:pt x="91" y="104"/>
                </a:cubicBezTo>
                <a:cubicBezTo>
                  <a:pt x="95" y="108"/>
                  <a:pt x="95" y="108"/>
                  <a:pt x="95" y="108"/>
                </a:cubicBezTo>
                <a:cubicBezTo>
                  <a:pt x="94" y="108"/>
                  <a:pt x="94" y="108"/>
                  <a:pt x="94" y="108"/>
                </a:cubicBezTo>
                <a:cubicBezTo>
                  <a:pt x="100" y="114"/>
                  <a:pt x="100" y="114"/>
                  <a:pt x="100" y="114"/>
                </a:cubicBezTo>
                <a:cubicBezTo>
                  <a:pt x="102" y="113"/>
                  <a:pt x="102" y="113"/>
                  <a:pt x="102" y="113"/>
                </a:cubicBezTo>
                <a:cubicBezTo>
                  <a:pt x="98" y="108"/>
                  <a:pt x="98" y="108"/>
                  <a:pt x="98" y="108"/>
                </a:cubicBezTo>
                <a:cubicBezTo>
                  <a:pt x="104" y="101"/>
                  <a:pt x="104" y="101"/>
                  <a:pt x="104" y="101"/>
                </a:cubicBezTo>
                <a:cubicBezTo>
                  <a:pt x="106" y="102"/>
                  <a:pt x="108" y="103"/>
                  <a:pt x="111" y="103"/>
                </a:cubicBezTo>
                <a:cubicBezTo>
                  <a:pt x="114" y="103"/>
                  <a:pt x="118" y="101"/>
                  <a:pt x="121" y="98"/>
                </a:cubicBezTo>
                <a:cubicBezTo>
                  <a:pt x="130" y="98"/>
                  <a:pt x="130" y="98"/>
                  <a:pt x="130" y="98"/>
                </a:cubicBezTo>
                <a:cubicBezTo>
                  <a:pt x="131" y="119"/>
                  <a:pt x="148" y="136"/>
                  <a:pt x="170" y="136"/>
                </a:cubicBezTo>
                <a:cubicBezTo>
                  <a:pt x="192" y="136"/>
                  <a:pt x="210" y="117"/>
                  <a:pt x="210" y="95"/>
                </a:cubicBezTo>
                <a:cubicBezTo>
                  <a:pt x="210" y="79"/>
                  <a:pt x="201" y="66"/>
                  <a:pt x="187" y="59"/>
                </a:cubicBezTo>
                <a:moveTo>
                  <a:pt x="167" y="61"/>
                </a:moveTo>
                <a:cubicBezTo>
                  <a:pt x="167" y="71"/>
                  <a:pt x="167" y="71"/>
                  <a:pt x="167" y="71"/>
                </a:cubicBezTo>
                <a:cubicBezTo>
                  <a:pt x="163" y="62"/>
                  <a:pt x="163" y="62"/>
                  <a:pt x="163" y="62"/>
                </a:cubicBezTo>
                <a:cubicBezTo>
                  <a:pt x="164" y="62"/>
                  <a:pt x="166" y="61"/>
                  <a:pt x="167" y="61"/>
                </a:cubicBezTo>
                <a:moveTo>
                  <a:pt x="148" y="46"/>
                </a:moveTo>
                <a:cubicBezTo>
                  <a:pt x="153" y="59"/>
                  <a:pt x="153" y="59"/>
                  <a:pt x="153" y="59"/>
                </a:cubicBezTo>
                <a:cubicBezTo>
                  <a:pt x="148" y="61"/>
                  <a:pt x="144" y="64"/>
                  <a:pt x="141" y="67"/>
                </a:cubicBezTo>
                <a:lnTo>
                  <a:pt x="148" y="46"/>
                </a:lnTo>
                <a:close/>
                <a:moveTo>
                  <a:pt x="156" y="64"/>
                </a:moveTo>
                <a:cubicBezTo>
                  <a:pt x="167" y="91"/>
                  <a:pt x="167" y="91"/>
                  <a:pt x="167" y="91"/>
                </a:cubicBezTo>
                <a:cubicBezTo>
                  <a:pt x="167" y="92"/>
                  <a:pt x="167" y="92"/>
                  <a:pt x="167" y="92"/>
                </a:cubicBezTo>
                <a:cubicBezTo>
                  <a:pt x="136" y="92"/>
                  <a:pt x="136" y="92"/>
                  <a:pt x="136" y="92"/>
                </a:cubicBezTo>
                <a:cubicBezTo>
                  <a:pt x="137" y="80"/>
                  <a:pt x="145" y="69"/>
                  <a:pt x="156" y="64"/>
                </a:cubicBezTo>
                <a:moveTo>
                  <a:pt x="48" y="46"/>
                </a:moveTo>
                <a:cubicBezTo>
                  <a:pt x="34" y="46"/>
                  <a:pt x="34" y="46"/>
                  <a:pt x="34" y="46"/>
                </a:cubicBezTo>
                <a:cubicBezTo>
                  <a:pt x="30" y="46"/>
                  <a:pt x="30" y="43"/>
                  <a:pt x="30" y="39"/>
                </a:cubicBezTo>
                <a:cubicBezTo>
                  <a:pt x="30" y="35"/>
                  <a:pt x="30" y="35"/>
                  <a:pt x="30" y="35"/>
                </a:cubicBezTo>
                <a:cubicBezTo>
                  <a:pt x="38" y="35"/>
                  <a:pt x="38" y="35"/>
                  <a:pt x="38" y="35"/>
                </a:cubicBezTo>
                <a:cubicBezTo>
                  <a:pt x="54" y="35"/>
                  <a:pt x="54" y="35"/>
                  <a:pt x="54" y="35"/>
                </a:cubicBezTo>
                <a:cubicBezTo>
                  <a:pt x="53" y="37"/>
                  <a:pt x="53" y="38"/>
                  <a:pt x="53" y="38"/>
                </a:cubicBezTo>
                <a:cubicBezTo>
                  <a:pt x="53" y="40"/>
                  <a:pt x="53" y="42"/>
                  <a:pt x="52" y="44"/>
                </a:cubicBezTo>
                <a:cubicBezTo>
                  <a:pt x="51" y="45"/>
                  <a:pt x="49" y="46"/>
                  <a:pt x="48" y="46"/>
                </a:cubicBezTo>
                <a:moveTo>
                  <a:pt x="74" y="95"/>
                </a:moveTo>
                <a:cubicBezTo>
                  <a:pt x="74" y="114"/>
                  <a:pt x="59" y="129"/>
                  <a:pt x="40" y="129"/>
                </a:cubicBezTo>
                <a:cubicBezTo>
                  <a:pt x="22" y="129"/>
                  <a:pt x="6" y="114"/>
                  <a:pt x="6" y="95"/>
                </a:cubicBezTo>
                <a:cubicBezTo>
                  <a:pt x="6" y="76"/>
                  <a:pt x="22" y="61"/>
                  <a:pt x="40" y="61"/>
                </a:cubicBezTo>
                <a:cubicBezTo>
                  <a:pt x="43" y="61"/>
                  <a:pt x="46" y="62"/>
                  <a:pt x="49" y="62"/>
                </a:cubicBezTo>
                <a:cubicBezTo>
                  <a:pt x="44" y="84"/>
                  <a:pt x="37" y="96"/>
                  <a:pt x="36" y="96"/>
                </a:cubicBezTo>
                <a:cubicBezTo>
                  <a:pt x="42" y="99"/>
                  <a:pt x="42" y="99"/>
                  <a:pt x="42" y="99"/>
                </a:cubicBezTo>
                <a:cubicBezTo>
                  <a:pt x="42" y="99"/>
                  <a:pt x="50" y="87"/>
                  <a:pt x="55" y="65"/>
                </a:cubicBezTo>
                <a:cubicBezTo>
                  <a:pt x="66" y="70"/>
                  <a:pt x="74" y="82"/>
                  <a:pt x="74" y="95"/>
                </a:cubicBezTo>
                <a:moveTo>
                  <a:pt x="56" y="30"/>
                </a:moveTo>
                <a:cubicBezTo>
                  <a:pt x="30" y="30"/>
                  <a:pt x="30" y="30"/>
                  <a:pt x="30" y="30"/>
                </a:cubicBezTo>
                <a:cubicBezTo>
                  <a:pt x="30" y="26"/>
                  <a:pt x="30" y="26"/>
                  <a:pt x="30" y="26"/>
                </a:cubicBezTo>
                <a:cubicBezTo>
                  <a:pt x="30" y="22"/>
                  <a:pt x="33" y="19"/>
                  <a:pt x="36" y="19"/>
                </a:cubicBezTo>
                <a:cubicBezTo>
                  <a:pt x="62" y="19"/>
                  <a:pt x="62" y="19"/>
                  <a:pt x="62" y="19"/>
                </a:cubicBezTo>
                <a:cubicBezTo>
                  <a:pt x="59" y="23"/>
                  <a:pt x="57" y="27"/>
                  <a:pt x="56" y="30"/>
                </a:cubicBezTo>
                <a:moveTo>
                  <a:pt x="60" y="36"/>
                </a:moveTo>
                <a:cubicBezTo>
                  <a:pt x="60" y="35"/>
                  <a:pt x="61" y="32"/>
                  <a:pt x="63" y="29"/>
                </a:cubicBezTo>
                <a:cubicBezTo>
                  <a:pt x="69" y="39"/>
                  <a:pt x="85" y="61"/>
                  <a:pt x="110" y="74"/>
                </a:cubicBezTo>
                <a:cubicBezTo>
                  <a:pt x="105" y="75"/>
                  <a:pt x="102" y="77"/>
                  <a:pt x="99" y="80"/>
                </a:cubicBezTo>
                <a:cubicBezTo>
                  <a:pt x="84" y="66"/>
                  <a:pt x="67" y="46"/>
                  <a:pt x="60" y="36"/>
                </a:cubicBezTo>
                <a:moveTo>
                  <a:pt x="130" y="92"/>
                </a:moveTo>
                <a:cubicBezTo>
                  <a:pt x="124" y="92"/>
                  <a:pt x="124" y="92"/>
                  <a:pt x="124" y="92"/>
                </a:cubicBezTo>
                <a:cubicBezTo>
                  <a:pt x="124" y="91"/>
                  <a:pt x="125" y="90"/>
                  <a:pt x="125" y="88"/>
                </a:cubicBezTo>
                <a:cubicBezTo>
                  <a:pt x="125" y="85"/>
                  <a:pt x="124" y="82"/>
                  <a:pt x="122" y="80"/>
                </a:cubicBezTo>
                <a:cubicBezTo>
                  <a:pt x="125" y="81"/>
                  <a:pt x="128" y="82"/>
                  <a:pt x="131" y="83"/>
                </a:cubicBezTo>
                <a:cubicBezTo>
                  <a:pt x="130" y="86"/>
                  <a:pt x="130" y="89"/>
                  <a:pt x="130" y="92"/>
                </a:cubicBezTo>
                <a:moveTo>
                  <a:pt x="170" y="129"/>
                </a:moveTo>
                <a:cubicBezTo>
                  <a:pt x="152" y="129"/>
                  <a:pt x="137" y="116"/>
                  <a:pt x="136" y="98"/>
                </a:cubicBezTo>
                <a:cubicBezTo>
                  <a:pt x="176" y="98"/>
                  <a:pt x="176" y="98"/>
                  <a:pt x="176" y="98"/>
                </a:cubicBezTo>
                <a:cubicBezTo>
                  <a:pt x="176" y="94"/>
                  <a:pt x="176" y="94"/>
                  <a:pt x="176" y="94"/>
                </a:cubicBezTo>
                <a:cubicBezTo>
                  <a:pt x="176" y="94"/>
                  <a:pt x="176" y="94"/>
                  <a:pt x="176" y="94"/>
                </a:cubicBezTo>
                <a:cubicBezTo>
                  <a:pt x="176" y="62"/>
                  <a:pt x="176" y="62"/>
                  <a:pt x="176" y="62"/>
                </a:cubicBezTo>
                <a:cubicBezTo>
                  <a:pt x="192" y="65"/>
                  <a:pt x="204" y="79"/>
                  <a:pt x="204" y="95"/>
                </a:cubicBezTo>
                <a:cubicBezTo>
                  <a:pt x="204" y="114"/>
                  <a:pt x="188" y="129"/>
                  <a:pt x="170" y="129"/>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00">
              <a:solidFill>
                <a:srgbClr val="737572"/>
              </a:solidFill>
              <a:ea typeface="微软雅黑" panose="020B0503020204020204" pitchFamily="34" charset="-122"/>
            </a:endParaRPr>
          </a:p>
        </p:txBody>
      </p:sp>
      <p:sp>
        <p:nvSpPr>
          <p:cNvPr id="28" name="MH_Other_27"/>
          <p:cNvSpPr/>
          <p:nvPr>
            <p:custDataLst>
              <p:tags r:id="rId30"/>
            </p:custDataLst>
          </p:nvPr>
        </p:nvSpPr>
        <p:spPr bwMode="auto">
          <a:xfrm>
            <a:off x="6176353" y="3722007"/>
            <a:ext cx="182403" cy="154678"/>
          </a:xfrm>
          <a:custGeom>
            <a:avLst/>
            <a:gdLst>
              <a:gd name="T0" fmla="*/ 2147483646 w 107"/>
              <a:gd name="T1" fmla="*/ 0 h 90"/>
              <a:gd name="T2" fmla="*/ 2147483646 w 107"/>
              <a:gd name="T3" fmla="*/ 2147483646 h 90"/>
              <a:gd name="T4" fmla="*/ 2147483646 w 107"/>
              <a:gd name="T5" fmla="*/ 0 h 90"/>
              <a:gd name="T6" fmla="*/ 2147483646 w 107"/>
              <a:gd name="T7" fmla="*/ 2147483646 h 90"/>
              <a:gd name="T8" fmla="*/ 2147483646 w 107"/>
              <a:gd name="T9" fmla="*/ 2147483646 h 90"/>
              <a:gd name="T10" fmla="*/ 2147483646 w 107"/>
              <a:gd name="T11" fmla="*/ 2147483646 h 90"/>
              <a:gd name="T12" fmla="*/ 2147483646 w 107"/>
              <a:gd name="T13" fmla="*/ 0 h 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7" h="90">
                <a:moveTo>
                  <a:pt x="74" y="0"/>
                </a:moveTo>
                <a:cubicBezTo>
                  <a:pt x="65" y="0"/>
                  <a:pt x="57" y="4"/>
                  <a:pt x="54" y="12"/>
                </a:cubicBezTo>
                <a:cubicBezTo>
                  <a:pt x="50" y="4"/>
                  <a:pt x="42" y="0"/>
                  <a:pt x="33" y="0"/>
                </a:cubicBezTo>
                <a:cubicBezTo>
                  <a:pt x="18" y="0"/>
                  <a:pt x="0" y="11"/>
                  <a:pt x="8" y="42"/>
                </a:cubicBezTo>
                <a:cubicBezTo>
                  <a:pt x="18" y="72"/>
                  <a:pt x="54" y="90"/>
                  <a:pt x="54" y="90"/>
                </a:cubicBezTo>
                <a:cubicBezTo>
                  <a:pt x="54" y="90"/>
                  <a:pt x="89" y="72"/>
                  <a:pt x="99" y="42"/>
                </a:cubicBezTo>
                <a:cubicBezTo>
                  <a:pt x="107" y="11"/>
                  <a:pt x="88" y="0"/>
                  <a:pt x="74"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00">
              <a:solidFill>
                <a:srgbClr val="737572"/>
              </a:solidFill>
              <a:ea typeface="微软雅黑" panose="020B0503020204020204" pitchFamily="34" charset="-122"/>
            </a:endParaRPr>
          </a:p>
        </p:txBody>
      </p:sp>
      <p:sp>
        <p:nvSpPr>
          <p:cNvPr id="29" name="TextBox 26"/>
          <p:cNvSpPr txBox="1"/>
          <p:nvPr/>
        </p:nvSpPr>
        <p:spPr>
          <a:xfrm>
            <a:off x="6631632" y="1927479"/>
            <a:ext cx="3311466" cy="461665"/>
          </a:xfrm>
          <a:prstGeom prst="rect">
            <a:avLst/>
          </a:prstGeom>
          <a:noFill/>
        </p:spPr>
        <p:txBody>
          <a:bodyPr wrap="square" rtlCol="0">
            <a:spAutoFit/>
          </a:bodyPr>
          <a:lstStyle/>
          <a:p>
            <a:pPr fontAlgn="base">
              <a:spcBef>
                <a:spcPct val="0"/>
              </a:spcBef>
              <a:spcAft>
                <a:spcPct val="0"/>
              </a:spcAft>
            </a:pPr>
            <a:r>
              <a:rPr lang="zh-CN" altLang="en-US" sz="1200" dirty="0">
                <a:solidFill>
                  <a:srgbClr val="737572"/>
                </a:solidFill>
                <a:latin typeface="微软雅黑" panose="020B0503020204020204" pitchFamily="34" charset="-122"/>
                <a:ea typeface="微软雅黑" panose="020B0503020204020204" pitchFamily="34" charset="-122"/>
                <a:cs typeface="+mn-ea"/>
                <a:sym typeface="+mn-lt"/>
              </a:rPr>
              <a:t>双击输入替换内容双击输入替换内容双击输入替换内容</a:t>
            </a:r>
            <a:endParaRPr lang="en-US" sz="1200" dirty="0">
              <a:solidFill>
                <a:srgbClr val="737572"/>
              </a:solidFill>
              <a:latin typeface="微软雅黑" panose="020B0503020204020204" pitchFamily="34" charset="-122"/>
              <a:ea typeface="微软雅黑" panose="020B0503020204020204" pitchFamily="34" charset="-122"/>
              <a:cs typeface="+mn-ea"/>
              <a:sym typeface="+mn-lt"/>
            </a:endParaRPr>
          </a:p>
        </p:txBody>
      </p:sp>
      <p:sp>
        <p:nvSpPr>
          <p:cNvPr id="30" name="TextBox 26"/>
          <p:cNvSpPr txBox="1"/>
          <p:nvPr/>
        </p:nvSpPr>
        <p:spPr>
          <a:xfrm>
            <a:off x="6659358" y="2559647"/>
            <a:ext cx="3311466" cy="461665"/>
          </a:xfrm>
          <a:prstGeom prst="rect">
            <a:avLst/>
          </a:prstGeom>
          <a:noFill/>
        </p:spPr>
        <p:txBody>
          <a:bodyPr wrap="square" rtlCol="0">
            <a:spAutoFit/>
          </a:bodyPr>
          <a:lstStyle/>
          <a:p>
            <a:pPr fontAlgn="base">
              <a:spcBef>
                <a:spcPct val="0"/>
              </a:spcBef>
              <a:spcAft>
                <a:spcPct val="0"/>
              </a:spcAft>
            </a:pPr>
            <a:r>
              <a:rPr lang="zh-CN" altLang="en-US" sz="1200" dirty="0">
                <a:solidFill>
                  <a:srgbClr val="737572"/>
                </a:solidFill>
                <a:latin typeface="微软雅黑" panose="020B0503020204020204" pitchFamily="34" charset="-122"/>
                <a:ea typeface="微软雅黑" panose="020B0503020204020204" pitchFamily="34" charset="-122"/>
                <a:cs typeface="+mn-ea"/>
                <a:sym typeface="+mn-lt"/>
              </a:rPr>
              <a:t>双击输入替换内容双击输入替换内容双击输入替换内容</a:t>
            </a:r>
            <a:endParaRPr lang="en-US" sz="1200" dirty="0">
              <a:solidFill>
                <a:srgbClr val="737572"/>
              </a:solidFill>
              <a:latin typeface="微软雅黑" panose="020B0503020204020204" pitchFamily="34" charset="-122"/>
              <a:ea typeface="微软雅黑" panose="020B0503020204020204" pitchFamily="34" charset="-122"/>
              <a:cs typeface="+mn-ea"/>
              <a:sym typeface="+mn-lt"/>
            </a:endParaRPr>
          </a:p>
        </p:txBody>
      </p:sp>
      <p:sp>
        <p:nvSpPr>
          <p:cNvPr id="31" name="TextBox 26"/>
          <p:cNvSpPr txBox="1"/>
          <p:nvPr/>
        </p:nvSpPr>
        <p:spPr>
          <a:xfrm>
            <a:off x="6659358" y="3345546"/>
            <a:ext cx="3311466" cy="461665"/>
          </a:xfrm>
          <a:prstGeom prst="rect">
            <a:avLst/>
          </a:prstGeom>
          <a:noFill/>
        </p:spPr>
        <p:txBody>
          <a:bodyPr wrap="square" rtlCol="0">
            <a:spAutoFit/>
          </a:bodyPr>
          <a:lstStyle/>
          <a:p>
            <a:pPr fontAlgn="base">
              <a:spcBef>
                <a:spcPct val="0"/>
              </a:spcBef>
              <a:spcAft>
                <a:spcPct val="0"/>
              </a:spcAft>
            </a:pPr>
            <a:r>
              <a:rPr lang="zh-CN" altLang="en-US" sz="1200" dirty="0">
                <a:solidFill>
                  <a:srgbClr val="737572"/>
                </a:solidFill>
                <a:latin typeface="微软雅黑" panose="020B0503020204020204" pitchFamily="34" charset="-122"/>
                <a:ea typeface="微软雅黑" panose="020B0503020204020204" pitchFamily="34" charset="-122"/>
                <a:cs typeface="+mn-ea"/>
                <a:sym typeface="+mn-lt"/>
              </a:rPr>
              <a:t>双击输入替换内容双击输入替换内容双击输入替换内容</a:t>
            </a:r>
            <a:endParaRPr lang="en-US" sz="1200" dirty="0">
              <a:solidFill>
                <a:srgbClr val="737572"/>
              </a:solidFill>
              <a:latin typeface="微软雅黑" panose="020B0503020204020204" pitchFamily="34" charset="-122"/>
              <a:ea typeface="微软雅黑" panose="020B0503020204020204" pitchFamily="34" charset="-122"/>
              <a:cs typeface="+mn-ea"/>
              <a:sym typeface="+mn-lt"/>
            </a:endParaRPr>
          </a:p>
        </p:txBody>
      </p:sp>
      <p:sp>
        <p:nvSpPr>
          <p:cNvPr id="32" name="TextBox 26"/>
          <p:cNvSpPr txBox="1"/>
          <p:nvPr/>
        </p:nvSpPr>
        <p:spPr>
          <a:xfrm>
            <a:off x="6764914" y="3979152"/>
            <a:ext cx="3311466" cy="461665"/>
          </a:xfrm>
          <a:prstGeom prst="rect">
            <a:avLst/>
          </a:prstGeom>
          <a:noFill/>
        </p:spPr>
        <p:txBody>
          <a:bodyPr wrap="square" rtlCol="0">
            <a:spAutoFit/>
          </a:bodyPr>
          <a:lstStyle/>
          <a:p>
            <a:pPr fontAlgn="base">
              <a:spcBef>
                <a:spcPct val="0"/>
              </a:spcBef>
              <a:spcAft>
                <a:spcPct val="0"/>
              </a:spcAft>
            </a:pPr>
            <a:r>
              <a:rPr lang="zh-CN" altLang="en-US" sz="1200" dirty="0">
                <a:solidFill>
                  <a:srgbClr val="737572"/>
                </a:solidFill>
                <a:latin typeface="微软雅黑" panose="020B0503020204020204" pitchFamily="34" charset="-122"/>
                <a:ea typeface="微软雅黑" panose="020B0503020204020204" pitchFamily="34" charset="-122"/>
                <a:cs typeface="+mn-ea"/>
                <a:sym typeface="+mn-lt"/>
              </a:rPr>
              <a:t>双击输入替换内容双击输入替换内容双击输入替换内容</a:t>
            </a:r>
            <a:endParaRPr lang="en-US" sz="1200" dirty="0">
              <a:solidFill>
                <a:srgbClr val="737572"/>
              </a:solidFill>
              <a:latin typeface="微软雅黑" panose="020B0503020204020204" pitchFamily="34" charset="-122"/>
              <a:ea typeface="微软雅黑" panose="020B0503020204020204" pitchFamily="34" charset="-122"/>
              <a:cs typeface="+mn-ea"/>
              <a:sym typeface="+mn-lt"/>
            </a:endParaRPr>
          </a:p>
        </p:txBody>
      </p:sp>
      <p:sp>
        <p:nvSpPr>
          <p:cNvPr id="33" name="TextBox 26"/>
          <p:cNvSpPr txBox="1"/>
          <p:nvPr/>
        </p:nvSpPr>
        <p:spPr>
          <a:xfrm>
            <a:off x="6748632" y="4656192"/>
            <a:ext cx="3311466" cy="461665"/>
          </a:xfrm>
          <a:prstGeom prst="rect">
            <a:avLst/>
          </a:prstGeom>
          <a:noFill/>
        </p:spPr>
        <p:txBody>
          <a:bodyPr wrap="square" rtlCol="0">
            <a:spAutoFit/>
          </a:bodyPr>
          <a:lstStyle/>
          <a:p>
            <a:pPr fontAlgn="base">
              <a:spcBef>
                <a:spcPct val="0"/>
              </a:spcBef>
              <a:spcAft>
                <a:spcPct val="0"/>
              </a:spcAft>
            </a:pPr>
            <a:r>
              <a:rPr lang="zh-CN" altLang="en-US" sz="1200" dirty="0">
                <a:solidFill>
                  <a:srgbClr val="737572"/>
                </a:solidFill>
                <a:latin typeface="微软雅黑" panose="020B0503020204020204" pitchFamily="34" charset="-122"/>
                <a:ea typeface="微软雅黑" panose="020B0503020204020204" pitchFamily="34" charset="-122"/>
                <a:cs typeface="+mn-ea"/>
                <a:sym typeface="+mn-lt"/>
              </a:rPr>
              <a:t>双击输入替换内容双击输入替换内容双击输入替换内容</a:t>
            </a:r>
            <a:endParaRPr lang="en-US" sz="1200" dirty="0">
              <a:solidFill>
                <a:srgbClr val="737572"/>
              </a:solidFill>
              <a:latin typeface="微软雅黑" panose="020B0503020204020204" pitchFamily="34" charset="-122"/>
              <a:ea typeface="微软雅黑" panose="020B0503020204020204" pitchFamily="34" charset="-122"/>
              <a:cs typeface="+mn-ea"/>
              <a:sym typeface="+mn-lt"/>
            </a:endParaRPr>
          </a:p>
        </p:txBody>
      </p:sp>
      <p:sp>
        <p:nvSpPr>
          <p:cNvPr id="34" name="TextBox 26"/>
          <p:cNvSpPr txBox="1"/>
          <p:nvPr/>
        </p:nvSpPr>
        <p:spPr>
          <a:xfrm>
            <a:off x="6411287" y="5289798"/>
            <a:ext cx="3311466" cy="461665"/>
          </a:xfrm>
          <a:prstGeom prst="rect">
            <a:avLst/>
          </a:prstGeom>
          <a:noFill/>
        </p:spPr>
        <p:txBody>
          <a:bodyPr wrap="square" rtlCol="0">
            <a:spAutoFit/>
          </a:bodyPr>
          <a:lstStyle/>
          <a:p>
            <a:pPr fontAlgn="base">
              <a:spcBef>
                <a:spcPct val="0"/>
              </a:spcBef>
              <a:spcAft>
                <a:spcPct val="0"/>
              </a:spcAft>
            </a:pPr>
            <a:r>
              <a:rPr lang="zh-CN" altLang="en-US" sz="1200" dirty="0">
                <a:solidFill>
                  <a:srgbClr val="737572"/>
                </a:solidFill>
                <a:latin typeface="微软雅黑" panose="020B0503020204020204" pitchFamily="34" charset="-122"/>
                <a:ea typeface="微软雅黑" panose="020B0503020204020204" pitchFamily="34" charset="-122"/>
                <a:cs typeface="+mn-ea"/>
                <a:sym typeface="+mn-lt"/>
              </a:rPr>
              <a:t>双击输入替换内容双击输入替换内容双击输入替换内容</a:t>
            </a:r>
            <a:endParaRPr lang="en-US" sz="1200" dirty="0">
              <a:solidFill>
                <a:srgbClr val="737572"/>
              </a:solidFill>
              <a:latin typeface="微软雅黑" panose="020B0503020204020204" pitchFamily="34" charset="-122"/>
              <a:ea typeface="微软雅黑" panose="020B0503020204020204" pitchFamily="34" charset="-122"/>
              <a:cs typeface="+mn-ea"/>
              <a:sym typeface="+mn-lt"/>
            </a:endParaRPr>
          </a:p>
        </p:txBody>
      </p:sp>
      <p:sp>
        <p:nvSpPr>
          <p:cNvPr id="35" name="文本框 34"/>
          <p:cNvSpPr txBox="1"/>
          <p:nvPr/>
        </p:nvSpPr>
        <p:spPr>
          <a:xfrm>
            <a:off x="5151381" y="407012"/>
            <a:ext cx="5660598" cy="461665"/>
          </a:xfrm>
          <a:prstGeom prst="rect">
            <a:avLst/>
          </a:prstGeom>
          <a:noFill/>
        </p:spPr>
        <p:txBody>
          <a:bodyPr wrap="square" rtlCol="0">
            <a:spAutoFit/>
          </a:bodyPr>
          <a:lstStyle/>
          <a:p>
            <a:r>
              <a:rPr lang="zh-CN" altLang="en-US" sz="2400" b="1">
                <a:solidFill>
                  <a:srgbClr val="0F3C83"/>
                </a:solidFill>
                <a:latin typeface="微软雅黑" panose="020B0503020204020204" pitchFamily="34" charset="-122"/>
                <a:ea typeface="微软雅黑" panose="020B0503020204020204" pitchFamily="34" charset="-122"/>
              </a:rPr>
              <a:t>师恩难忘</a:t>
            </a:r>
            <a:endParaRPr lang="zh-CN" altLang="en-US" sz="2400" b="1">
              <a:solidFill>
                <a:srgbClr val="0F3C83"/>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solidFill>
            <a:srgbClr val="CDDAED">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66161" y="1815583"/>
            <a:ext cx="3796702" cy="3796702"/>
          </a:xfrm>
          <a:prstGeom prst="rect">
            <a:avLst/>
          </a:prstGeom>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rcRect r="23530" b="13114"/>
          <a:stretch>
            <a:fillRect/>
          </a:stretch>
        </p:blipFill>
        <p:spPr>
          <a:xfrm>
            <a:off x="-430387" y="-439821"/>
            <a:ext cx="3600221" cy="4090647"/>
          </a:xfrm>
          <a:custGeom>
            <a:avLst/>
            <a:gdLst>
              <a:gd name="connsiteX0" fmla="*/ 0 w 2048584"/>
              <a:gd name="connsiteY0" fmla="*/ 0 h 2327644"/>
              <a:gd name="connsiteX1" fmla="*/ 2048584 w 2048584"/>
              <a:gd name="connsiteY1" fmla="*/ 0 h 2327644"/>
              <a:gd name="connsiteX2" fmla="*/ 1863468 w 2048584"/>
              <a:gd name="connsiteY2" fmla="*/ 676630 h 2327644"/>
              <a:gd name="connsiteX3" fmla="*/ 1383783 w 2048584"/>
              <a:gd name="connsiteY3" fmla="*/ 1186296 h 2327644"/>
              <a:gd name="connsiteX4" fmla="*/ 709225 w 2048584"/>
              <a:gd name="connsiteY4" fmla="*/ 1755922 h 2327644"/>
              <a:gd name="connsiteX5" fmla="*/ 0 w 2048584"/>
              <a:gd name="connsiteY5" fmla="*/ 2327644 h 2327644"/>
              <a:gd name="connsiteX6" fmla="*/ 0 w 2048584"/>
              <a:gd name="connsiteY6" fmla="*/ 0 h 232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8584" h="2327644">
                <a:moveTo>
                  <a:pt x="0" y="0"/>
                </a:moveTo>
                <a:lnTo>
                  <a:pt x="2048584" y="0"/>
                </a:lnTo>
                <a:lnTo>
                  <a:pt x="1863468" y="676630"/>
                </a:lnTo>
                <a:lnTo>
                  <a:pt x="1383783" y="1186296"/>
                </a:lnTo>
                <a:lnTo>
                  <a:pt x="709225" y="1755922"/>
                </a:lnTo>
                <a:lnTo>
                  <a:pt x="0" y="2327644"/>
                </a:lnTo>
                <a:lnTo>
                  <a:pt x="0" y="0"/>
                </a:lnTo>
                <a:close/>
              </a:path>
            </a:pathLst>
          </a:custGeom>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8621593" y="3320716"/>
            <a:ext cx="3886166" cy="3886166"/>
          </a:xfrm>
          <a:custGeom>
            <a:avLst/>
            <a:gdLst>
              <a:gd name="connsiteX0" fmla="*/ 2154327 w 2678951"/>
              <a:gd name="connsiteY0" fmla="*/ 0 h 2678951"/>
              <a:gd name="connsiteX1" fmla="*/ 2678951 w 2678951"/>
              <a:gd name="connsiteY1" fmla="*/ 0 h 2678951"/>
              <a:gd name="connsiteX2" fmla="*/ 2678951 w 2678951"/>
              <a:gd name="connsiteY2" fmla="*/ 2678951 h 2678951"/>
              <a:gd name="connsiteX3" fmla="*/ 0 w 2678951"/>
              <a:gd name="connsiteY3" fmla="*/ 2678951 h 2678951"/>
              <a:gd name="connsiteX4" fmla="*/ 0 w 2678951"/>
              <a:gd name="connsiteY4" fmla="*/ 2401497 h 2678951"/>
              <a:gd name="connsiteX5" fmla="*/ 259520 w 2678951"/>
              <a:gd name="connsiteY5" fmla="*/ 2190637 h 2678951"/>
              <a:gd name="connsiteX6" fmla="*/ 1278852 w 2678951"/>
              <a:gd name="connsiteY6" fmla="*/ 1576040 h 2678951"/>
              <a:gd name="connsiteX7" fmla="*/ 1743547 w 2678951"/>
              <a:gd name="connsiteY7" fmla="*/ 1186296 h 2678951"/>
              <a:gd name="connsiteX8" fmla="*/ 1938419 w 2678951"/>
              <a:gd name="connsiteY8" fmla="*/ 706610 h 2678951"/>
              <a:gd name="connsiteX9" fmla="*/ 2154327 w 2678951"/>
              <a:gd name="connsiteY9" fmla="*/ 0 h 2678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8951" h="2678951">
                <a:moveTo>
                  <a:pt x="2154327" y="0"/>
                </a:moveTo>
                <a:lnTo>
                  <a:pt x="2678951" y="0"/>
                </a:lnTo>
                <a:lnTo>
                  <a:pt x="2678951" y="2678951"/>
                </a:lnTo>
                <a:lnTo>
                  <a:pt x="0" y="2678951"/>
                </a:lnTo>
                <a:lnTo>
                  <a:pt x="0" y="2401497"/>
                </a:lnTo>
                <a:lnTo>
                  <a:pt x="259520" y="2190637"/>
                </a:lnTo>
                <a:lnTo>
                  <a:pt x="1278852" y="1576040"/>
                </a:lnTo>
                <a:lnTo>
                  <a:pt x="1743547" y="1186296"/>
                </a:lnTo>
                <a:lnTo>
                  <a:pt x="1938419" y="706610"/>
                </a:lnTo>
                <a:lnTo>
                  <a:pt x="2154327" y="0"/>
                </a:lnTo>
                <a:close/>
              </a:path>
            </a:pathLst>
          </a:custGeom>
        </p:spPr>
      </p:pic>
      <p:sp>
        <p:nvSpPr>
          <p:cNvPr id="11" name="文本框 10"/>
          <p:cNvSpPr txBox="1"/>
          <p:nvPr/>
        </p:nvSpPr>
        <p:spPr>
          <a:xfrm>
            <a:off x="3169834" y="3113769"/>
            <a:ext cx="1355943" cy="1200329"/>
          </a:xfrm>
          <a:prstGeom prst="rect">
            <a:avLst/>
          </a:prstGeom>
          <a:noFill/>
        </p:spPr>
        <p:txBody>
          <a:bodyPr wrap="square" rtlCol="0">
            <a:spAutoFit/>
          </a:bodyPr>
          <a:lstStyle/>
          <a:p>
            <a:r>
              <a:rPr lang="en-US" altLang="zh-CN" sz="7200" b="1">
                <a:solidFill>
                  <a:srgbClr val="AE0708"/>
                </a:solidFill>
                <a:latin typeface="微软雅黑" panose="020B0503020204020204" pitchFamily="34" charset="-122"/>
                <a:ea typeface="微软雅黑" panose="020B0503020204020204" pitchFamily="34" charset="-122"/>
              </a:rPr>
              <a:t>03</a:t>
            </a:r>
            <a:endParaRPr lang="zh-CN" altLang="en-US" sz="7200" b="1">
              <a:solidFill>
                <a:srgbClr val="AE0708"/>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6672092" y="1639950"/>
            <a:ext cx="4208404" cy="830997"/>
          </a:xfrm>
          <a:prstGeom prst="rect">
            <a:avLst/>
          </a:prstGeom>
          <a:noFill/>
        </p:spPr>
        <p:txBody>
          <a:bodyPr wrap="square" rtlCol="0">
            <a:spAutoFit/>
          </a:bodyPr>
          <a:lstStyle/>
          <a:p>
            <a:r>
              <a:rPr lang="en-US" altLang="zh-CN" sz="4800" b="1">
                <a:solidFill>
                  <a:srgbClr val="0F3C83"/>
                </a:solidFill>
                <a:latin typeface="微软雅黑" panose="020B0503020204020204" pitchFamily="34" charset="-122"/>
                <a:ea typeface="微软雅黑" panose="020B0503020204020204" pitchFamily="34" charset="-122"/>
              </a:rPr>
              <a:t>PART THREE</a:t>
            </a:r>
            <a:endParaRPr lang="zh-CN" altLang="en-US" sz="4800" b="1">
              <a:solidFill>
                <a:srgbClr val="0F3C83"/>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7358759" y="2819829"/>
            <a:ext cx="4208404" cy="830997"/>
          </a:xfrm>
          <a:prstGeom prst="rect">
            <a:avLst/>
          </a:prstGeom>
          <a:noFill/>
        </p:spPr>
        <p:txBody>
          <a:bodyPr wrap="square" rtlCol="0">
            <a:spAutoFit/>
          </a:bodyPr>
          <a:lstStyle/>
          <a:p>
            <a:r>
              <a:rPr lang="zh-CN" altLang="en-US" sz="4800" b="1">
                <a:solidFill>
                  <a:srgbClr val="0F3C83"/>
                </a:solidFill>
                <a:latin typeface="微软雅黑" panose="020B0503020204020204" pitchFamily="34" charset="-122"/>
                <a:ea typeface="微软雅黑" panose="020B0503020204020204" pitchFamily="34" charset="-122"/>
              </a:rPr>
              <a:t>见证成长</a:t>
            </a:r>
            <a:endParaRPr lang="zh-CN" altLang="en-US" sz="4800" b="1">
              <a:solidFill>
                <a:srgbClr val="0F3C83"/>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SubTitle_2"/>
          <p:cNvSpPr/>
          <p:nvPr>
            <p:custDataLst>
              <p:tags r:id="rId1"/>
            </p:custDataLst>
          </p:nvPr>
        </p:nvSpPr>
        <p:spPr bwMode="auto">
          <a:xfrm>
            <a:off x="6301790" y="2764569"/>
            <a:ext cx="1470424" cy="1472803"/>
          </a:xfrm>
          <a:custGeom>
            <a:avLst/>
            <a:gdLst>
              <a:gd name="T0" fmla="*/ 0 w 705"/>
              <a:gd name="T1" fmla="*/ 2147483646 h 725"/>
              <a:gd name="T2" fmla="*/ 2147483646 w 705"/>
              <a:gd name="T3" fmla="*/ 2147483646 h 725"/>
              <a:gd name="T4" fmla="*/ 2147483646 w 705"/>
              <a:gd name="T5" fmla="*/ 2147483646 h 725"/>
              <a:gd name="T6" fmla="*/ 2147483646 w 705"/>
              <a:gd name="T7" fmla="*/ 0 h 725"/>
              <a:gd name="T8" fmla="*/ 2147483646 w 705"/>
              <a:gd name="T9" fmla="*/ 0 h 725"/>
              <a:gd name="T10" fmla="*/ 0 w 705"/>
              <a:gd name="T11" fmla="*/ 2147483646 h 725"/>
              <a:gd name="T12" fmla="*/ 0 w 705"/>
              <a:gd name="T13" fmla="*/ 2147483646 h 725"/>
              <a:gd name="T14" fmla="*/ 0 60000 65536"/>
              <a:gd name="T15" fmla="*/ 0 60000 65536"/>
              <a:gd name="T16" fmla="*/ 0 60000 65536"/>
              <a:gd name="T17" fmla="*/ 0 60000 65536"/>
              <a:gd name="T18" fmla="*/ 0 60000 65536"/>
              <a:gd name="T19" fmla="*/ 0 60000 65536"/>
              <a:gd name="T20" fmla="*/ 0 60000 65536"/>
              <a:gd name="T21" fmla="*/ 0 w 705"/>
              <a:gd name="T22" fmla="*/ 0 h 725"/>
              <a:gd name="T23" fmla="*/ 705 w 705"/>
              <a:gd name="T24" fmla="*/ 725 h 7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5" h="725">
                <a:moveTo>
                  <a:pt x="0" y="725"/>
                </a:moveTo>
                <a:cubicBezTo>
                  <a:pt x="365" y="725"/>
                  <a:pt x="365" y="725"/>
                  <a:pt x="365" y="725"/>
                </a:cubicBezTo>
                <a:cubicBezTo>
                  <a:pt x="552" y="725"/>
                  <a:pt x="705" y="571"/>
                  <a:pt x="705" y="384"/>
                </a:cubicBezTo>
                <a:cubicBezTo>
                  <a:pt x="705" y="0"/>
                  <a:pt x="705" y="0"/>
                  <a:pt x="705" y="0"/>
                </a:cubicBezTo>
                <a:cubicBezTo>
                  <a:pt x="341" y="0"/>
                  <a:pt x="341" y="0"/>
                  <a:pt x="341" y="0"/>
                </a:cubicBezTo>
                <a:cubicBezTo>
                  <a:pt x="154" y="0"/>
                  <a:pt x="0" y="154"/>
                  <a:pt x="0" y="341"/>
                </a:cubicBezTo>
                <a:lnTo>
                  <a:pt x="0" y="725"/>
                </a:lnTo>
                <a:close/>
              </a:path>
            </a:pathLst>
          </a:custGeom>
          <a:noFill/>
          <a:ln w="123825">
            <a:solidFill>
              <a:schemeClr val="accent2"/>
            </a:solidFill>
            <a:round/>
          </a:ln>
          <a:extLst>
            <a:ext uri="{909E8E84-426E-40DD-AFC4-6F175D3DCCD1}">
              <a14:hiddenFill xmlns:a14="http://schemas.microsoft.com/office/drawing/2010/main">
                <a:solidFill>
                  <a:srgbClr val="FFFFFF"/>
                </a:solidFill>
              </a14:hiddenFill>
            </a:ext>
          </a:extLst>
        </p:spPr>
        <p:txBody>
          <a:bodyPr lIns="135000" tIns="432000" rIns="27000"/>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20000"/>
              </a:lnSpc>
              <a:defRPr/>
            </a:pPr>
            <a:r>
              <a:rPr lang="zh-CN" altLang="en-US" sz="1200" dirty="0">
                <a:solidFill>
                  <a:prstClr val="black"/>
                </a:solidFill>
                <a:latin typeface="Segoe UI" panose="020B0502040204020203"/>
                <a:ea typeface="微软雅黑" panose="020B0503020204020204" pitchFamily="34" charset="-122"/>
              </a:rPr>
              <a:t>双击输入替换内容</a:t>
            </a:r>
            <a:endParaRPr lang="en-US" altLang="zh-CN" sz="1200" dirty="0">
              <a:solidFill>
                <a:prstClr val="black"/>
              </a:solidFill>
              <a:latin typeface="Segoe UI" panose="020B0502040204020203"/>
              <a:ea typeface="微软雅黑" panose="020B0503020204020204" pitchFamily="34" charset="-122"/>
            </a:endParaRPr>
          </a:p>
          <a:p>
            <a:pPr algn="ctr">
              <a:lnSpc>
                <a:spcPct val="120000"/>
              </a:lnSpc>
              <a:defRPr/>
            </a:pPr>
            <a:r>
              <a:rPr lang="zh-CN" altLang="en-US" sz="1200" dirty="0">
                <a:solidFill>
                  <a:prstClr val="black"/>
                </a:solidFill>
                <a:latin typeface="Segoe UI" panose="020B0502040204020203"/>
                <a:ea typeface="微软雅黑" panose="020B0503020204020204" pitchFamily="34" charset="-122"/>
              </a:rPr>
              <a:t>双击输入替换内容</a:t>
            </a:r>
            <a:endParaRPr lang="en-US" altLang="zh-CN" sz="1200" dirty="0">
              <a:solidFill>
                <a:prstClr val="black"/>
              </a:solidFill>
              <a:latin typeface="Segoe UI" panose="020B0502040204020203"/>
              <a:ea typeface="微软雅黑" panose="020B0503020204020204" pitchFamily="34" charset="-122"/>
            </a:endParaRPr>
          </a:p>
        </p:txBody>
      </p:sp>
      <p:sp>
        <p:nvSpPr>
          <p:cNvPr id="3" name="MH_SubTitle_4"/>
          <p:cNvSpPr/>
          <p:nvPr>
            <p:custDataLst>
              <p:tags r:id="rId2"/>
            </p:custDataLst>
          </p:nvPr>
        </p:nvSpPr>
        <p:spPr bwMode="auto">
          <a:xfrm>
            <a:off x="6301789" y="4327858"/>
            <a:ext cx="1233488" cy="1243013"/>
          </a:xfrm>
          <a:custGeom>
            <a:avLst/>
            <a:gdLst>
              <a:gd name="T0" fmla="*/ 0 w 567"/>
              <a:gd name="T1" fmla="*/ 0 h 583"/>
              <a:gd name="T2" fmla="*/ 0 w 567"/>
              <a:gd name="T3" fmla="*/ 2147483646 h 583"/>
              <a:gd name="T4" fmla="*/ 2147483646 w 567"/>
              <a:gd name="T5" fmla="*/ 2147483646 h 583"/>
              <a:gd name="T6" fmla="*/ 2147483646 w 567"/>
              <a:gd name="T7" fmla="*/ 2147483646 h 583"/>
              <a:gd name="T8" fmla="*/ 2147483646 w 567"/>
              <a:gd name="T9" fmla="*/ 2147483646 h 583"/>
              <a:gd name="T10" fmla="*/ 2147483646 w 567"/>
              <a:gd name="T11" fmla="*/ 0 h 583"/>
              <a:gd name="T12" fmla="*/ 0 w 567"/>
              <a:gd name="T13" fmla="*/ 0 h 583"/>
              <a:gd name="T14" fmla="*/ 0 60000 65536"/>
              <a:gd name="T15" fmla="*/ 0 60000 65536"/>
              <a:gd name="T16" fmla="*/ 0 60000 65536"/>
              <a:gd name="T17" fmla="*/ 0 60000 65536"/>
              <a:gd name="T18" fmla="*/ 0 60000 65536"/>
              <a:gd name="T19" fmla="*/ 0 60000 65536"/>
              <a:gd name="T20" fmla="*/ 0 60000 65536"/>
              <a:gd name="T21" fmla="*/ 0 w 567"/>
              <a:gd name="T22" fmla="*/ 0 h 583"/>
              <a:gd name="T23" fmla="*/ 567 w 567"/>
              <a:gd name="T24" fmla="*/ 583 h 5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7" h="583">
                <a:moveTo>
                  <a:pt x="0" y="0"/>
                </a:moveTo>
                <a:cubicBezTo>
                  <a:pt x="0" y="309"/>
                  <a:pt x="0" y="309"/>
                  <a:pt x="0" y="309"/>
                </a:cubicBezTo>
                <a:cubicBezTo>
                  <a:pt x="0" y="459"/>
                  <a:pt x="124" y="583"/>
                  <a:pt x="274" y="583"/>
                </a:cubicBezTo>
                <a:cubicBezTo>
                  <a:pt x="567" y="583"/>
                  <a:pt x="567" y="583"/>
                  <a:pt x="567" y="583"/>
                </a:cubicBezTo>
                <a:cubicBezTo>
                  <a:pt x="567" y="274"/>
                  <a:pt x="567" y="274"/>
                  <a:pt x="567" y="274"/>
                </a:cubicBezTo>
                <a:cubicBezTo>
                  <a:pt x="567" y="123"/>
                  <a:pt x="444" y="0"/>
                  <a:pt x="293" y="0"/>
                </a:cubicBezTo>
                <a:lnTo>
                  <a:pt x="0" y="0"/>
                </a:lnTo>
                <a:close/>
              </a:path>
            </a:pathLst>
          </a:custGeom>
          <a:noFill/>
          <a:ln w="123825">
            <a:solidFill>
              <a:schemeClr val="accent4"/>
            </a:solidFill>
            <a:round/>
          </a:ln>
          <a:extLst>
            <a:ext uri="{909E8E84-426E-40DD-AFC4-6F175D3DCCD1}">
              <a14:hiddenFill xmlns:a14="http://schemas.microsoft.com/office/drawing/2010/main">
                <a:solidFill>
                  <a:srgbClr val="FFFFFF"/>
                </a:solidFill>
              </a14:hiddenFill>
            </a:ext>
          </a:extLst>
        </p:spPr>
        <p:txBody>
          <a:bodyPr lIns="189000" tIns="54000" rIns="54000" bIns="216000">
            <a:normAutofit fontScale="92500" lnSpcReduction="10000"/>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20000"/>
              </a:lnSpc>
              <a:defRPr/>
            </a:pPr>
            <a:endParaRPr lang="en-US" altLang="zh-CN" sz="1200" dirty="0">
              <a:solidFill>
                <a:prstClr val="black"/>
              </a:solidFill>
              <a:latin typeface="Segoe UI" panose="020B0502040204020203"/>
              <a:ea typeface="微软雅黑" panose="020B0503020204020204" pitchFamily="34" charset="-122"/>
            </a:endParaRPr>
          </a:p>
          <a:p>
            <a:pPr algn="ctr">
              <a:lnSpc>
                <a:spcPct val="120000"/>
              </a:lnSpc>
              <a:defRPr/>
            </a:pPr>
            <a:r>
              <a:rPr lang="zh-CN" altLang="en-US" sz="1200" dirty="0">
                <a:solidFill>
                  <a:prstClr val="black"/>
                </a:solidFill>
                <a:latin typeface="Segoe UI" panose="020B0502040204020203"/>
                <a:ea typeface="微软雅黑" panose="020B0503020204020204" pitchFamily="34" charset="-122"/>
              </a:rPr>
              <a:t>双击输入替换内容</a:t>
            </a:r>
            <a:endParaRPr lang="zh-CN" altLang="en-US" sz="1200" dirty="0">
              <a:solidFill>
                <a:prstClr val="black"/>
              </a:solidFill>
              <a:latin typeface="Segoe UI" panose="020B0502040204020203"/>
              <a:ea typeface="微软雅黑" panose="020B0503020204020204" pitchFamily="34" charset="-122"/>
            </a:endParaRPr>
          </a:p>
          <a:p>
            <a:pPr algn="ctr">
              <a:lnSpc>
                <a:spcPct val="120000"/>
              </a:lnSpc>
              <a:defRPr/>
            </a:pPr>
            <a:r>
              <a:rPr lang="zh-CN" altLang="en-US" sz="1200" dirty="0">
                <a:solidFill>
                  <a:prstClr val="black"/>
                </a:solidFill>
                <a:latin typeface="Segoe UI" panose="020B0502040204020203"/>
                <a:ea typeface="微软雅黑" panose="020B0503020204020204" pitchFamily="34" charset="-122"/>
              </a:rPr>
              <a:t>双击输入替换内容</a:t>
            </a:r>
            <a:endParaRPr lang="zh-CN" altLang="en-US" sz="1200" dirty="0">
              <a:solidFill>
                <a:prstClr val="black"/>
              </a:solidFill>
              <a:latin typeface="Segoe UI" panose="020B0502040204020203"/>
              <a:ea typeface="微软雅黑" panose="020B0503020204020204" pitchFamily="34" charset="-122"/>
            </a:endParaRPr>
          </a:p>
        </p:txBody>
      </p:sp>
      <p:sp>
        <p:nvSpPr>
          <p:cNvPr id="4" name="MH_SubTitle_1"/>
          <p:cNvSpPr/>
          <p:nvPr>
            <p:custDataLst>
              <p:tags r:id="rId3"/>
            </p:custDataLst>
          </p:nvPr>
        </p:nvSpPr>
        <p:spPr bwMode="auto">
          <a:xfrm>
            <a:off x="4611102" y="2764568"/>
            <a:ext cx="1471613" cy="1471613"/>
          </a:xfrm>
          <a:custGeom>
            <a:avLst/>
            <a:gdLst>
              <a:gd name="T0" fmla="*/ 2147483646 w 705"/>
              <a:gd name="T1" fmla="*/ 2147483646 h 725"/>
              <a:gd name="T2" fmla="*/ 2147483646 w 705"/>
              <a:gd name="T3" fmla="*/ 2147483646 h 725"/>
              <a:gd name="T4" fmla="*/ 2147483646 w 705"/>
              <a:gd name="T5" fmla="*/ 0 h 725"/>
              <a:gd name="T6" fmla="*/ 0 w 705"/>
              <a:gd name="T7" fmla="*/ 0 h 725"/>
              <a:gd name="T8" fmla="*/ 0 w 705"/>
              <a:gd name="T9" fmla="*/ 2147483646 h 725"/>
              <a:gd name="T10" fmla="*/ 2147483646 w 705"/>
              <a:gd name="T11" fmla="*/ 2147483646 h 725"/>
              <a:gd name="T12" fmla="*/ 2147483646 w 705"/>
              <a:gd name="T13" fmla="*/ 2147483646 h 725"/>
              <a:gd name="T14" fmla="*/ 0 60000 65536"/>
              <a:gd name="T15" fmla="*/ 0 60000 65536"/>
              <a:gd name="T16" fmla="*/ 0 60000 65536"/>
              <a:gd name="T17" fmla="*/ 0 60000 65536"/>
              <a:gd name="T18" fmla="*/ 0 60000 65536"/>
              <a:gd name="T19" fmla="*/ 0 60000 65536"/>
              <a:gd name="T20" fmla="*/ 0 60000 65536"/>
              <a:gd name="T21" fmla="*/ 0 w 705"/>
              <a:gd name="T22" fmla="*/ 0 h 725"/>
              <a:gd name="T23" fmla="*/ 705 w 705"/>
              <a:gd name="T24" fmla="*/ 725 h 7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5" h="725">
                <a:moveTo>
                  <a:pt x="705" y="725"/>
                </a:moveTo>
                <a:cubicBezTo>
                  <a:pt x="705" y="341"/>
                  <a:pt x="705" y="341"/>
                  <a:pt x="705" y="341"/>
                </a:cubicBezTo>
                <a:cubicBezTo>
                  <a:pt x="705" y="154"/>
                  <a:pt x="551" y="0"/>
                  <a:pt x="364" y="0"/>
                </a:cubicBezTo>
                <a:cubicBezTo>
                  <a:pt x="0" y="0"/>
                  <a:pt x="0" y="0"/>
                  <a:pt x="0" y="0"/>
                </a:cubicBezTo>
                <a:cubicBezTo>
                  <a:pt x="0" y="384"/>
                  <a:pt x="0" y="384"/>
                  <a:pt x="0" y="384"/>
                </a:cubicBezTo>
                <a:cubicBezTo>
                  <a:pt x="0" y="571"/>
                  <a:pt x="153" y="725"/>
                  <a:pt x="340" y="725"/>
                </a:cubicBezTo>
                <a:lnTo>
                  <a:pt x="705" y="725"/>
                </a:lnTo>
                <a:close/>
              </a:path>
            </a:pathLst>
          </a:custGeom>
          <a:noFill/>
          <a:ln w="123825">
            <a:solidFill>
              <a:schemeClr val="accent1"/>
            </a:solidFill>
            <a:round/>
          </a:ln>
          <a:extLst>
            <a:ext uri="{909E8E84-426E-40DD-AFC4-6F175D3DCCD1}">
              <a14:hiddenFill xmlns:a14="http://schemas.microsoft.com/office/drawing/2010/main">
                <a:solidFill>
                  <a:srgbClr val="FFFFFF"/>
                </a:solidFill>
              </a14:hiddenFill>
            </a:ext>
          </a:extLst>
        </p:spPr>
        <p:txBody>
          <a:bodyPr lIns="135000" tIns="432000" rIns="27000"/>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20000"/>
              </a:lnSpc>
              <a:defRPr/>
            </a:pPr>
            <a:r>
              <a:rPr lang="zh-CN" altLang="en-US" sz="1200" dirty="0">
                <a:solidFill>
                  <a:prstClr val="black"/>
                </a:solidFill>
                <a:latin typeface="Segoe UI" panose="020B0502040204020203"/>
                <a:ea typeface="微软雅黑" panose="020B0503020204020204" pitchFamily="34" charset="-122"/>
              </a:rPr>
              <a:t>双击输入替换内容</a:t>
            </a:r>
            <a:endParaRPr lang="en-US" altLang="zh-CN" sz="1200" dirty="0">
              <a:solidFill>
                <a:prstClr val="black"/>
              </a:solidFill>
              <a:latin typeface="Segoe UI" panose="020B0502040204020203"/>
              <a:ea typeface="微软雅黑" panose="020B0503020204020204" pitchFamily="34" charset="-122"/>
            </a:endParaRPr>
          </a:p>
          <a:p>
            <a:pPr algn="ctr">
              <a:lnSpc>
                <a:spcPct val="120000"/>
              </a:lnSpc>
              <a:defRPr/>
            </a:pPr>
            <a:r>
              <a:rPr lang="zh-CN" altLang="en-US" sz="1200" dirty="0">
                <a:solidFill>
                  <a:prstClr val="black"/>
                </a:solidFill>
                <a:latin typeface="Segoe UI" panose="020B0502040204020203"/>
                <a:ea typeface="微软雅黑" panose="020B0503020204020204" pitchFamily="34" charset="-122"/>
              </a:rPr>
              <a:t>双击输入替换内容</a:t>
            </a:r>
            <a:endParaRPr lang="en-US" altLang="zh-CN" sz="1200" dirty="0">
              <a:solidFill>
                <a:prstClr val="black"/>
              </a:solidFill>
              <a:latin typeface="Segoe UI" panose="020B0502040204020203"/>
              <a:ea typeface="微软雅黑" panose="020B0503020204020204" pitchFamily="34" charset="-122"/>
            </a:endParaRPr>
          </a:p>
        </p:txBody>
      </p:sp>
      <p:sp>
        <p:nvSpPr>
          <p:cNvPr id="5" name="MH_Other_1"/>
          <p:cNvSpPr/>
          <p:nvPr>
            <p:custDataLst>
              <p:tags r:id="rId4"/>
            </p:custDataLst>
          </p:nvPr>
        </p:nvSpPr>
        <p:spPr bwMode="auto">
          <a:xfrm>
            <a:off x="5738626" y="2021618"/>
            <a:ext cx="906065" cy="3413522"/>
          </a:xfrm>
          <a:custGeom>
            <a:avLst/>
            <a:gdLst>
              <a:gd name="connsiteX0" fmla="*/ 0 w 1208087"/>
              <a:gd name="connsiteY0" fmla="*/ 0 h 4551362"/>
              <a:gd name="connsiteX1" fmla="*/ 173694 w 1208087"/>
              <a:gd name="connsiteY1" fmla="*/ 0 h 4551362"/>
              <a:gd name="connsiteX2" fmla="*/ 339492 w 1208087"/>
              <a:gd name="connsiteY2" fmla="*/ 165170 h 4551362"/>
              <a:gd name="connsiteX3" fmla="*/ 339492 w 1208087"/>
              <a:gd name="connsiteY3" fmla="*/ 301500 h 4551362"/>
              <a:gd name="connsiteX4" fmla="*/ 585969 w 1208087"/>
              <a:gd name="connsiteY4" fmla="*/ 1175645 h 4551362"/>
              <a:gd name="connsiteX5" fmla="*/ 588410 w 1208087"/>
              <a:gd name="connsiteY5" fmla="*/ 1289314 h 4551362"/>
              <a:gd name="connsiteX6" fmla="*/ 604837 w 1208087"/>
              <a:gd name="connsiteY6" fmla="*/ 1285875 h 4551362"/>
              <a:gd name="connsiteX7" fmla="*/ 621280 w 1208087"/>
              <a:gd name="connsiteY7" fmla="*/ 1289317 h 4551362"/>
              <a:gd name="connsiteX8" fmla="*/ 623730 w 1208087"/>
              <a:gd name="connsiteY8" fmla="*/ 1175645 h 4551362"/>
              <a:gd name="connsiteX9" fmla="*/ 872130 w 1208087"/>
              <a:gd name="connsiteY9" fmla="*/ 301500 h 4551362"/>
              <a:gd name="connsiteX10" fmla="*/ 872130 w 1208087"/>
              <a:gd name="connsiteY10" fmla="*/ 165170 h 4551362"/>
              <a:gd name="connsiteX11" fmla="*/ 1034859 w 1208087"/>
              <a:gd name="connsiteY11" fmla="*/ 0 h 4551362"/>
              <a:gd name="connsiteX12" fmla="*/ 1208087 w 1208087"/>
              <a:gd name="connsiteY12" fmla="*/ 0 h 4551362"/>
              <a:gd name="connsiteX13" fmla="*/ 1208087 w 1208087"/>
              <a:gd name="connsiteY13" fmla="*/ 180900 h 4551362"/>
              <a:gd name="connsiteX14" fmla="*/ 1045358 w 1208087"/>
              <a:gd name="connsiteY14" fmla="*/ 346069 h 4551362"/>
              <a:gd name="connsiteX15" fmla="*/ 901001 w 1208087"/>
              <a:gd name="connsiteY15" fmla="*/ 346069 h 4551362"/>
              <a:gd name="connsiteX16" fmla="*/ 674009 w 1208087"/>
              <a:gd name="connsiteY16" fmla="*/ 1178184 h 4551362"/>
              <a:gd name="connsiteX17" fmla="*/ 672042 w 1208087"/>
              <a:gd name="connsiteY17" fmla="*/ 1318962 h 4551362"/>
              <a:gd name="connsiteX18" fmla="*/ 686833 w 1208087"/>
              <a:gd name="connsiteY18" fmla="*/ 1341202 h 4551362"/>
              <a:gd name="connsiteX19" fmla="*/ 693737 w 1208087"/>
              <a:gd name="connsiteY19" fmla="*/ 1375053 h 4551362"/>
              <a:gd name="connsiteX20" fmla="*/ 693737 w 1208087"/>
              <a:gd name="connsiteY20" fmla="*/ 4462184 h 4551362"/>
              <a:gd name="connsiteX21" fmla="*/ 604837 w 1208087"/>
              <a:gd name="connsiteY21" fmla="*/ 4551362 h 4551362"/>
              <a:gd name="connsiteX22" fmla="*/ 515937 w 1208087"/>
              <a:gd name="connsiteY22" fmla="*/ 4462184 h 4551362"/>
              <a:gd name="connsiteX23" fmla="*/ 515937 w 1208087"/>
              <a:gd name="connsiteY23" fmla="*/ 1375053 h 4551362"/>
              <a:gd name="connsiteX24" fmla="*/ 522842 w 1208087"/>
              <a:gd name="connsiteY24" fmla="*/ 1341202 h 4551362"/>
              <a:gd name="connsiteX25" fmla="*/ 537489 w 1208087"/>
              <a:gd name="connsiteY25" fmla="*/ 1319178 h 4551362"/>
              <a:gd name="connsiteX26" fmla="*/ 535514 w 1208087"/>
              <a:gd name="connsiteY26" fmla="*/ 1178184 h 4551362"/>
              <a:gd name="connsiteX27" fmla="*/ 307911 w 1208087"/>
              <a:gd name="connsiteY27" fmla="*/ 346069 h 4551362"/>
              <a:gd name="connsiteX28" fmla="*/ 165798 w 1208087"/>
              <a:gd name="connsiteY28" fmla="*/ 346069 h 4551362"/>
              <a:gd name="connsiteX29" fmla="*/ 0 w 1208087"/>
              <a:gd name="connsiteY29" fmla="*/ 180900 h 4551362"/>
              <a:gd name="connsiteX30" fmla="*/ 0 w 1208087"/>
              <a:gd name="connsiteY30" fmla="*/ 0 h 4551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08087" h="4551362">
                <a:moveTo>
                  <a:pt x="0" y="0"/>
                </a:moveTo>
                <a:cubicBezTo>
                  <a:pt x="173694" y="0"/>
                  <a:pt x="173694" y="0"/>
                  <a:pt x="173694" y="0"/>
                </a:cubicBezTo>
                <a:cubicBezTo>
                  <a:pt x="265804" y="0"/>
                  <a:pt x="339492" y="73409"/>
                  <a:pt x="339492" y="165170"/>
                </a:cubicBezTo>
                <a:cubicBezTo>
                  <a:pt x="339492" y="301500"/>
                  <a:pt x="339492" y="301500"/>
                  <a:pt x="339492" y="301500"/>
                </a:cubicBezTo>
                <a:cubicBezTo>
                  <a:pt x="517133" y="504029"/>
                  <a:pt x="570426" y="864354"/>
                  <a:pt x="585969" y="1175645"/>
                </a:cubicBezTo>
                <a:lnTo>
                  <a:pt x="588410" y="1289314"/>
                </a:lnTo>
                <a:lnTo>
                  <a:pt x="604837" y="1285875"/>
                </a:lnTo>
                <a:lnTo>
                  <a:pt x="621280" y="1289317"/>
                </a:lnTo>
                <a:lnTo>
                  <a:pt x="623730" y="1175645"/>
                </a:lnTo>
                <a:cubicBezTo>
                  <a:pt x="639355" y="864354"/>
                  <a:pt x="692996" y="504029"/>
                  <a:pt x="872130" y="301500"/>
                </a:cubicBezTo>
                <a:cubicBezTo>
                  <a:pt x="872130" y="301500"/>
                  <a:pt x="872130" y="301500"/>
                  <a:pt x="872130" y="165170"/>
                </a:cubicBezTo>
                <a:cubicBezTo>
                  <a:pt x="872130" y="73409"/>
                  <a:pt x="945621" y="0"/>
                  <a:pt x="1034859" y="0"/>
                </a:cubicBezTo>
                <a:cubicBezTo>
                  <a:pt x="1034859" y="0"/>
                  <a:pt x="1034859" y="0"/>
                  <a:pt x="1208087" y="0"/>
                </a:cubicBezTo>
                <a:cubicBezTo>
                  <a:pt x="1208087" y="0"/>
                  <a:pt x="1208087" y="0"/>
                  <a:pt x="1208087" y="180900"/>
                </a:cubicBezTo>
                <a:cubicBezTo>
                  <a:pt x="1208087" y="272661"/>
                  <a:pt x="1134597" y="346069"/>
                  <a:pt x="1045358" y="346069"/>
                </a:cubicBezTo>
                <a:cubicBezTo>
                  <a:pt x="1045358" y="346069"/>
                  <a:pt x="1045358" y="346069"/>
                  <a:pt x="901001" y="346069"/>
                </a:cubicBezTo>
                <a:cubicBezTo>
                  <a:pt x="729742" y="572194"/>
                  <a:pt x="685451" y="883853"/>
                  <a:pt x="674009" y="1178184"/>
                </a:cubicBezTo>
                <a:lnTo>
                  <a:pt x="672042" y="1318962"/>
                </a:lnTo>
                <a:lnTo>
                  <a:pt x="686833" y="1341202"/>
                </a:lnTo>
                <a:cubicBezTo>
                  <a:pt x="691286" y="1351775"/>
                  <a:pt x="693737" y="1363250"/>
                  <a:pt x="693737" y="1375053"/>
                </a:cubicBezTo>
                <a:cubicBezTo>
                  <a:pt x="693737" y="4462184"/>
                  <a:pt x="693737" y="4462184"/>
                  <a:pt x="693737" y="4462184"/>
                </a:cubicBezTo>
                <a:cubicBezTo>
                  <a:pt x="693737" y="4509396"/>
                  <a:pt x="654517" y="4551362"/>
                  <a:pt x="604837" y="4551362"/>
                </a:cubicBezTo>
                <a:cubicBezTo>
                  <a:pt x="555158" y="4551362"/>
                  <a:pt x="515937" y="4509396"/>
                  <a:pt x="515937" y="4462184"/>
                </a:cubicBezTo>
                <a:cubicBezTo>
                  <a:pt x="515937" y="1375053"/>
                  <a:pt x="515937" y="1375053"/>
                  <a:pt x="515937" y="1375053"/>
                </a:cubicBezTo>
                <a:cubicBezTo>
                  <a:pt x="515937" y="1363250"/>
                  <a:pt x="518389" y="1351775"/>
                  <a:pt x="522842" y="1341202"/>
                </a:cubicBezTo>
                <a:lnTo>
                  <a:pt x="537489" y="1319178"/>
                </a:lnTo>
                <a:lnTo>
                  <a:pt x="535514" y="1178184"/>
                </a:lnTo>
                <a:cubicBezTo>
                  <a:pt x="524041" y="883853"/>
                  <a:pt x="479631" y="572194"/>
                  <a:pt x="307911" y="346069"/>
                </a:cubicBezTo>
                <a:cubicBezTo>
                  <a:pt x="165798" y="346069"/>
                  <a:pt x="165798" y="346069"/>
                  <a:pt x="165798" y="346069"/>
                </a:cubicBezTo>
                <a:cubicBezTo>
                  <a:pt x="73688" y="346069"/>
                  <a:pt x="0" y="272661"/>
                  <a:pt x="0" y="180900"/>
                </a:cubicBezTo>
                <a:cubicBezTo>
                  <a:pt x="0" y="0"/>
                  <a:pt x="0" y="0"/>
                  <a:pt x="0" y="0"/>
                </a:cubicBezTo>
                <a:close/>
              </a:path>
            </a:pathLst>
          </a:custGeom>
          <a:solidFill>
            <a:schemeClr val="tx1">
              <a:lumMod val="65000"/>
              <a:lumOff val="35000"/>
            </a:schemeClr>
          </a:solidFill>
          <a:ln>
            <a:noFill/>
          </a:ln>
        </p:spPr>
        <p:txBody>
          <a:bodyPr/>
          <a:lstStyle/>
          <a:p>
            <a:pPr>
              <a:defRPr/>
            </a:pPr>
            <a:endParaRPr lang="zh-CN" altLang="en-US" sz="1200">
              <a:solidFill>
                <a:prstClr val="black"/>
              </a:solidFill>
              <a:ea typeface="微软雅黑" panose="020B0503020204020204" pitchFamily="34" charset="-122"/>
            </a:endParaRPr>
          </a:p>
        </p:txBody>
      </p:sp>
      <p:sp>
        <p:nvSpPr>
          <p:cNvPr id="6" name="MH_SubTitle_3"/>
          <p:cNvSpPr/>
          <p:nvPr>
            <p:custDataLst>
              <p:tags r:id="rId5"/>
            </p:custDataLst>
          </p:nvPr>
        </p:nvSpPr>
        <p:spPr bwMode="auto">
          <a:xfrm>
            <a:off x="4848038" y="4329049"/>
            <a:ext cx="1234678" cy="1241822"/>
          </a:xfrm>
          <a:custGeom>
            <a:avLst/>
            <a:gdLst>
              <a:gd name="T0" fmla="*/ 2147483646 w 567"/>
              <a:gd name="T1" fmla="*/ 0 h 583"/>
              <a:gd name="T2" fmla="*/ 2147483646 w 567"/>
              <a:gd name="T3" fmla="*/ 0 h 583"/>
              <a:gd name="T4" fmla="*/ 0 w 567"/>
              <a:gd name="T5" fmla="*/ 2147483646 h 583"/>
              <a:gd name="T6" fmla="*/ 0 w 567"/>
              <a:gd name="T7" fmla="*/ 2147483646 h 583"/>
              <a:gd name="T8" fmla="*/ 2147483646 w 567"/>
              <a:gd name="T9" fmla="*/ 2147483646 h 583"/>
              <a:gd name="T10" fmla="*/ 2147483646 w 567"/>
              <a:gd name="T11" fmla="*/ 2147483646 h 583"/>
              <a:gd name="T12" fmla="*/ 2147483646 w 567"/>
              <a:gd name="T13" fmla="*/ 0 h 583"/>
              <a:gd name="T14" fmla="*/ 0 60000 65536"/>
              <a:gd name="T15" fmla="*/ 0 60000 65536"/>
              <a:gd name="T16" fmla="*/ 0 60000 65536"/>
              <a:gd name="T17" fmla="*/ 0 60000 65536"/>
              <a:gd name="T18" fmla="*/ 0 60000 65536"/>
              <a:gd name="T19" fmla="*/ 0 60000 65536"/>
              <a:gd name="T20" fmla="*/ 0 60000 65536"/>
              <a:gd name="T21" fmla="*/ 0 w 567"/>
              <a:gd name="T22" fmla="*/ 0 h 583"/>
              <a:gd name="T23" fmla="*/ 567 w 567"/>
              <a:gd name="T24" fmla="*/ 583 h 5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7" h="583">
                <a:moveTo>
                  <a:pt x="567" y="0"/>
                </a:moveTo>
                <a:cubicBezTo>
                  <a:pt x="274" y="0"/>
                  <a:pt x="274" y="0"/>
                  <a:pt x="274" y="0"/>
                </a:cubicBezTo>
                <a:cubicBezTo>
                  <a:pt x="123" y="0"/>
                  <a:pt x="0" y="123"/>
                  <a:pt x="0" y="274"/>
                </a:cubicBezTo>
                <a:cubicBezTo>
                  <a:pt x="0" y="583"/>
                  <a:pt x="0" y="583"/>
                  <a:pt x="0" y="583"/>
                </a:cubicBezTo>
                <a:cubicBezTo>
                  <a:pt x="293" y="583"/>
                  <a:pt x="293" y="583"/>
                  <a:pt x="293" y="583"/>
                </a:cubicBezTo>
                <a:cubicBezTo>
                  <a:pt x="443" y="583"/>
                  <a:pt x="567" y="459"/>
                  <a:pt x="567" y="309"/>
                </a:cubicBezTo>
                <a:lnTo>
                  <a:pt x="567" y="0"/>
                </a:lnTo>
                <a:close/>
              </a:path>
            </a:pathLst>
          </a:custGeom>
          <a:noFill/>
          <a:ln w="123825">
            <a:solidFill>
              <a:schemeClr val="accent3"/>
            </a:solidFill>
            <a:round/>
          </a:ln>
          <a:extLst>
            <a:ext uri="{909E8E84-426E-40DD-AFC4-6F175D3DCCD1}">
              <a14:hiddenFill xmlns:a14="http://schemas.microsoft.com/office/drawing/2010/main">
                <a:solidFill>
                  <a:srgbClr val="FFFFFF"/>
                </a:solidFill>
              </a14:hiddenFill>
            </a:ext>
          </a:extLst>
        </p:spPr>
        <p:txBody>
          <a:bodyPr lIns="216000" tIns="54000" rIns="54000" bIns="216000">
            <a:normAutofit fontScale="92500" lnSpcReduction="10000"/>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lnSpc>
                <a:spcPct val="120000"/>
              </a:lnSpc>
              <a:defRPr/>
            </a:pPr>
            <a:endParaRPr lang="en-US" altLang="zh-CN" sz="1200" dirty="0">
              <a:solidFill>
                <a:prstClr val="black"/>
              </a:solidFill>
              <a:latin typeface="Segoe UI" panose="020B0502040204020203"/>
              <a:ea typeface="微软雅黑" panose="020B0503020204020204" pitchFamily="34" charset="-122"/>
            </a:endParaRPr>
          </a:p>
          <a:p>
            <a:pPr algn="ctr">
              <a:lnSpc>
                <a:spcPct val="120000"/>
              </a:lnSpc>
              <a:defRPr/>
            </a:pPr>
            <a:r>
              <a:rPr lang="zh-CN" altLang="en-US" sz="1200" dirty="0">
                <a:solidFill>
                  <a:prstClr val="black"/>
                </a:solidFill>
                <a:latin typeface="Segoe UI" panose="020B0502040204020203"/>
                <a:ea typeface="微软雅黑" panose="020B0503020204020204" pitchFamily="34" charset="-122"/>
              </a:rPr>
              <a:t>双击输入替换内容</a:t>
            </a:r>
            <a:endParaRPr lang="zh-CN" altLang="en-US" sz="1200" dirty="0">
              <a:solidFill>
                <a:prstClr val="black"/>
              </a:solidFill>
              <a:latin typeface="Segoe UI" panose="020B0502040204020203"/>
              <a:ea typeface="微软雅黑" panose="020B0503020204020204" pitchFamily="34" charset="-122"/>
            </a:endParaRPr>
          </a:p>
          <a:p>
            <a:pPr algn="ctr">
              <a:lnSpc>
                <a:spcPct val="120000"/>
              </a:lnSpc>
              <a:defRPr/>
            </a:pPr>
            <a:r>
              <a:rPr lang="zh-CN" altLang="en-US" sz="1200" dirty="0">
                <a:solidFill>
                  <a:prstClr val="black"/>
                </a:solidFill>
                <a:latin typeface="Segoe UI" panose="020B0502040204020203"/>
                <a:ea typeface="微软雅黑" panose="020B0503020204020204" pitchFamily="34" charset="-122"/>
              </a:rPr>
              <a:t>双击输入替换内容</a:t>
            </a:r>
            <a:endParaRPr lang="zh-CN" altLang="en-US" sz="1200" dirty="0">
              <a:solidFill>
                <a:prstClr val="black"/>
              </a:solidFill>
              <a:latin typeface="Segoe UI" panose="020B0502040204020203"/>
              <a:ea typeface="微软雅黑" panose="020B0503020204020204" pitchFamily="34" charset="-122"/>
            </a:endParaRPr>
          </a:p>
        </p:txBody>
      </p:sp>
      <p:sp>
        <p:nvSpPr>
          <p:cNvPr id="7" name="MH_Other_4"/>
          <p:cNvSpPr>
            <a:spLocks noEditPoints="1"/>
          </p:cNvSpPr>
          <p:nvPr>
            <p:custDataLst>
              <p:tags r:id="rId6"/>
            </p:custDataLst>
          </p:nvPr>
        </p:nvSpPr>
        <p:spPr bwMode="auto">
          <a:xfrm>
            <a:off x="4701591" y="2850294"/>
            <a:ext cx="251222" cy="269081"/>
          </a:xfrm>
          <a:custGeom>
            <a:avLst/>
            <a:gdLst>
              <a:gd name="T0" fmla="*/ 2147483646 w 128"/>
              <a:gd name="T1" fmla="*/ 2147483646 h 137"/>
              <a:gd name="T2" fmla="*/ 2147483646 w 128"/>
              <a:gd name="T3" fmla="*/ 2147483646 h 137"/>
              <a:gd name="T4" fmla="*/ 2147483646 w 128"/>
              <a:gd name="T5" fmla="*/ 2147483646 h 137"/>
              <a:gd name="T6" fmla="*/ 2147483646 w 128"/>
              <a:gd name="T7" fmla="*/ 2147483646 h 137"/>
              <a:gd name="T8" fmla="*/ 0 w 128"/>
              <a:gd name="T9" fmla="*/ 2147483646 h 137"/>
              <a:gd name="T10" fmla="*/ 2147483646 w 128"/>
              <a:gd name="T11" fmla="*/ 2147483646 h 137"/>
              <a:gd name="T12" fmla="*/ 2147483646 w 128"/>
              <a:gd name="T13" fmla="*/ 2147483646 h 137"/>
              <a:gd name="T14" fmla="*/ 2147483646 w 128"/>
              <a:gd name="T15" fmla="*/ 2147483646 h 137"/>
              <a:gd name="T16" fmla="*/ 2147483646 w 128"/>
              <a:gd name="T17" fmla="*/ 0 h 137"/>
              <a:gd name="T18" fmla="*/ 2147483646 w 128"/>
              <a:gd name="T19" fmla="*/ 2147483646 h 137"/>
              <a:gd name="T20" fmla="*/ 2147483646 w 128"/>
              <a:gd name="T21" fmla="*/ 2147483646 h 137"/>
              <a:gd name="T22" fmla="*/ 2147483646 w 128"/>
              <a:gd name="T23" fmla="*/ 2147483646 h 137"/>
              <a:gd name="T24" fmla="*/ 2147483646 w 128"/>
              <a:gd name="T25" fmla="*/ 2147483646 h 137"/>
              <a:gd name="T26" fmla="*/ 2147483646 w 128"/>
              <a:gd name="T27" fmla="*/ 2147483646 h 137"/>
              <a:gd name="T28" fmla="*/ 2147483646 w 128"/>
              <a:gd name="T29" fmla="*/ 2147483646 h 137"/>
              <a:gd name="T30" fmla="*/ 2147483646 w 128"/>
              <a:gd name="T31" fmla="*/ 2147483646 h 137"/>
              <a:gd name="T32" fmla="*/ 2147483646 w 128"/>
              <a:gd name="T33" fmla="*/ 2147483646 h 137"/>
              <a:gd name="T34" fmla="*/ 2147483646 w 128"/>
              <a:gd name="T35" fmla="*/ 2147483646 h 137"/>
              <a:gd name="T36" fmla="*/ 2147483646 w 128"/>
              <a:gd name="T37" fmla="*/ 2147483646 h 137"/>
              <a:gd name="T38" fmla="*/ 2147483646 w 128"/>
              <a:gd name="T39" fmla="*/ 2147483646 h 137"/>
              <a:gd name="T40" fmla="*/ 2147483646 w 128"/>
              <a:gd name="T41" fmla="*/ 2147483646 h 137"/>
              <a:gd name="T42" fmla="*/ 2147483646 w 128"/>
              <a:gd name="T43" fmla="*/ 2147483646 h 1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8" h="137">
                <a:moveTo>
                  <a:pt x="35" y="115"/>
                </a:moveTo>
                <a:cubicBezTo>
                  <a:pt x="28" y="128"/>
                  <a:pt x="28" y="128"/>
                  <a:pt x="28" y="128"/>
                </a:cubicBezTo>
                <a:cubicBezTo>
                  <a:pt x="25" y="134"/>
                  <a:pt x="21" y="137"/>
                  <a:pt x="14" y="137"/>
                </a:cubicBezTo>
                <a:cubicBezTo>
                  <a:pt x="12" y="137"/>
                  <a:pt x="9" y="136"/>
                  <a:pt x="5" y="135"/>
                </a:cubicBezTo>
                <a:cubicBezTo>
                  <a:pt x="1" y="133"/>
                  <a:pt x="0" y="129"/>
                  <a:pt x="0" y="122"/>
                </a:cubicBezTo>
                <a:cubicBezTo>
                  <a:pt x="0" y="120"/>
                  <a:pt x="0" y="118"/>
                  <a:pt x="1" y="116"/>
                </a:cubicBezTo>
                <a:cubicBezTo>
                  <a:pt x="50" y="8"/>
                  <a:pt x="50" y="8"/>
                  <a:pt x="50" y="8"/>
                </a:cubicBezTo>
                <a:cubicBezTo>
                  <a:pt x="51" y="5"/>
                  <a:pt x="53" y="3"/>
                  <a:pt x="56" y="2"/>
                </a:cubicBezTo>
                <a:cubicBezTo>
                  <a:pt x="59" y="1"/>
                  <a:pt x="61" y="0"/>
                  <a:pt x="64" y="0"/>
                </a:cubicBezTo>
                <a:cubicBezTo>
                  <a:pt x="67" y="0"/>
                  <a:pt x="70" y="1"/>
                  <a:pt x="73" y="2"/>
                </a:cubicBezTo>
                <a:cubicBezTo>
                  <a:pt x="76" y="3"/>
                  <a:pt x="78" y="5"/>
                  <a:pt x="79" y="8"/>
                </a:cubicBezTo>
                <a:cubicBezTo>
                  <a:pt x="127" y="116"/>
                  <a:pt x="127" y="116"/>
                  <a:pt x="127" y="116"/>
                </a:cubicBezTo>
                <a:cubicBezTo>
                  <a:pt x="128" y="118"/>
                  <a:pt x="128" y="120"/>
                  <a:pt x="128" y="122"/>
                </a:cubicBezTo>
                <a:cubicBezTo>
                  <a:pt x="128" y="128"/>
                  <a:pt x="126" y="133"/>
                  <a:pt x="122" y="135"/>
                </a:cubicBezTo>
                <a:cubicBezTo>
                  <a:pt x="118" y="136"/>
                  <a:pt x="115" y="137"/>
                  <a:pt x="113" y="137"/>
                </a:cubicBezTo>
                <a:cubicBezTo>
                  <a:pt x="107" y="137"/>
                  <a:pt x="103" y="134"/>
                  <a:pt x="100" y="128"/>
                </a:cubicBezTo>
                <a:cubicBezTo>
                  <a:pt x="93" y="115"/>
                  <a:pt x="93" y="115"/>
                  <a:pt x="93" y="115"/>
                </a:cubicBezTo>
                <a:cubicBezTo>
                  <a:pt x="35" y="115"/>
                  <a:pt x="35" y="115"/>
                  <a:pt x="35" y="115"/>
                </a:cubicBezTo>
                <a:close/>
                <a:moveTo>
                  <a:pt x="81" y="89"/>
                </a:moveTo>
                <a:cubicBezTo>
                  <a:pt x="64" y="49"/>
                  <a:pt x="64" y="49"/>
                  <a:pt x="64" y="49"/>
                </a:cubicBezTo>
                <a:cubicBezTo>
                  <a:pt x="46" y="89"/>
                  <a:pt x="46" y="89"/>
                  <a:pt x="46" y="89"/>
                </a:cubicBezTo>
                <a:lnTo>
                  <a:pt x="81" y="89"/>
                </a:lnTo>
                <a:close/>
              </a:path>
            </a:pathLst>
          </a:custGeom>
          <a:solidFill>
            <a:schemeClr val="accent1"/>
          </a:solidFill>
          <a:ln>
            <a:noFill/>
          </a:ln>
        </p:spPr>
        <p:txBody>
          <a:bodyPr/>
          <a:lstStyle/>
          <a:p>
            <a:pPr>
              <a:defRPr/>
            </a:pPr>
            <a:endParaRPr lang="zh-CN" altLang="en-US" sz="1200">
              <a:solidFill>
                <a:srgbClr val="332A3B">
                  <a:lumMod val="75000"/>
                </a:srgbClr>
              </a:solidFill>
              <a:ea typeface="微软雅黑" panose="020B0503020204020204" pitchFamily="34" charset="-122"/>
            </a:endParaRPr>
          </a:p>
        </p:txBody>
      </p:sp>
      <p:sp>
        <p:nvSpPr>
          <p:cNvPr id="8" name="MH_Other_5"/>
          <p:cNvSpPr>
            <a:spLocks noEditPoints="1"/>
          </p:cNvSpPr>
          <p:nvPr>
            <p:custDataLst>
              <p:tags r:id="rId7"/>
            </p:custDataLst>
          </p:nvPr>
        </p:nvSpPr>
        <p:spPr bwMode="auto">
          <a:xfrm>
            <a:off x="7479318" y="2850294"/>
            <a:ext cx="198834" cy="263128"/>
          </a:xfrm>
          <a:custGeom>
            <a:avLst/>
            <a:gdLst>
              <a:gd name="T0" fmla="*/ 2147483646 w 101"/>
              <a:gd name="T1" fmla="*/ 2147483646 h 134"/>
              <a:gd name="T2" fmla="*/ 2147483646 w 101"/>
              <a:gd name="T3" fmla="*/ 2147483646 h 134"/>
              <a:gd name="T4" fmla="*/ 2147483646 w 101"/>
              <a:gd name="T5" fmla="*/ 2147483646 h 134"/>
              <a:gd name="T6" fmla="*/ 2147483646 w 101"/>
              <a:gd name="T7" fmla="*/ 2147483646 h 134"/>
              <a:gd name="T8" fmla="*/ 2147483646 w 101"/>
              <a:gd name="T9" fmla="*/ 2147483646 h 134"/>
              <a:gd name="T10" fmla="*/ 0 w 101"/>
              <a:gd name="T11" fmla="*/ 2147483646 h 134"/>
              <a:gd name="T12" fmla="*/ 0 w 101"/>
              <a:gd name="T13" fmla="*/ 2147483646 h 134"/>
              <a:gd name="T14" fmla="*/ 2147483646 w 101"/>
              <a:gd name="T15" fmla="*/ 2147483646 h 134"/>
              <a:gd name="T16" fmla="*/ 2147483646 w 101"/>
              <a:gd name="T17" fmla="*/ 0 h 134"/>
              <a:gd name="T18" fmla="*/ 2147483646 w 101"/>
              <a:gd name="T19" fmla="*/ 0 h 134"/>
              <a:gd name="T20" fmla="*/ 2147483646 w 101"/>
              <a:gd name="T21" fmla="*/ 2147483646 h 134"/>
              <a:gd name="T22" fmla="*/ 2147483646 w 101"/>
              <a:gd name="T23" fmla="*/ 2147483646 h 134"/>
              <a:gd name="T24" fmla="*/ 2147483646 w 101"/>
              <a:gd name="T25" fmla="*/ 2147483646 h 134"/>
              <a:gd name="T26" fmla="*/ 2147483646 w 101"/>
              <a:gd name="T27" fmla="*/ 2147483646 h 134"/>
              <a:gd name="T28" fmla="*/ 2147483646 w 101"/>
              <a:gd name="T29" fmla="*/ 2147483646 h 134"/>
              <a:gd name="T30" fmla="*/ 2147483646 w 101"/>
              <a:gd name="T31" fmla="*/ 2147483646 h 134"/>
              <a:gd name="T32" fmla="*/ 2147483646 w 101"/>
              <a:gd name="T33" fmla="*/ 2147483646 h 134"/>
              <a:gd name="T34" fmla="*/ 2147483646 w 101"/>
              <a:gd name="T35" fmla="*/ 2147483646 h 134"/>
              <a:gd name="T36" fmla="*/ 2147483646 w 101"/>
              <a:gd name="T37" fmla="*/ 2147483646 h 134"/>
              <a:gd name="T38" fmla="*/ 2147483646 w 101"/>
              <a:gd name="T39" fmla="*/ 2147483646 h 134"/>
              <a:gd name="T40" fmla="*/ 2147483646 w 101"/>
              <a:gd name="T41" fmla="*/ 2147483646 h 134"/>
              <a:gd name="T42" fmla="*/ 2147483646 w 101"/>
              <a:gd name="T43" fmla="*/ 2147483646 h 134"/>
              <a:gd name="T44" fmla="*/ 2147483646 w 101"/>
              <a:gd name="T45" fmla="*/ 2147483646 h 134"/>
              <a:gd name="T46" fmla="*/ 2147483646 w 101"/>
              <a:gd name="T47" fmla="*/ 2147483646 h 134"/>
              <a:gd name="T48" fmla="*/ 2147483646 w 101"/>
              <a:gd name="T49" fmla="*/ 2147483646 h 134"/>
              <a:gd name="T50" fmla="*/ 2147483646 w 101"/>
              <a:gd name="T51" fmla="*/ 2147483646 h 134"/>
              <a:gd name="T52" fmla="*/ 2147483646 w 101"/>
              <a:gd name="T53" fmla="*/ 2147483646 h 134"/>
              <a:gd name="T54" fmla="*/ 2147483646 w 101"/>
              <a:gd name="T55" fmla="*/ 2147483646 h 134"/>
              <a:gd name="T56" fmla="*/ 2147483646 w 101"/>
              <a:gd name="T57" fmla="*/ 2147483646 h 134"/>
              <a:gd name="T58" fmla="*/ 2147483646 w 101"/>
              <a:gd name="T59" fmla="*/ 2147483646 h 134"/>
              <a:gd name="T60" fmla="*/ 2147483646 w 101"/>
              <a:gd name="T61" fmla="*/ 2147483646 h 134"/>
              <a:gd name="T62" fmla="*/ 2147483646 w 101"/>
              <a:gd name="T63" fmla="*/ 2147483646 h 134"/>
              <a:gd name="T64" fmla="*/ 2147483646 w 101"/>
              <a:gd name="T65" fmla="*/ 2147483646 h 134"/>
              <a:gd name="T66" fmla="*/ 2147483646 w 101"/>
              <a:gd name="T67" fmla="*/ 2147483646 h 134"/>
              <a:gd name="T68" fmla="*/ 2147483646 w 101"/>
              <a:gd name="T69" fmla="*/ 2147483646 h 134"/>
              <a:gd name="T70" fmla="*/ 2147483646 w 101"/>
              <a:gd name="T71" fmla="*/ 2147483646 h 1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1" h="134">
                <a:moveTo>
                  <a:pt x="101" y="99"/>
                </a:moveTo>
                <a:cubicBezTo>
                  <a:pt x="100" y="110"/>
                  <a:pt x="95" y="118"/>
                  <a:pt x="87" y="125"/>
                </a:cubicBezTo>
                <a:cubicBezTo>
                  <a:pt x="78" y="131"/>
                  <a:pt x="68" y="134"/>
                  <a:pt x="57" y="134"/>
                </a:cubicBezTo>
                <a:cubicBezTo>
                  <a:pt x="15" y="134"/>
                  <a:pt x="15" y="134"/>
                  <a:pt x="15" y="134"/>
                </a:cubicBezTo>
                <a:cubicBezTo>
                  <a:pt x="11" y="134"/>
                  <a:pt x="7" y="133"/>
                  <a:pt x="4" y="130"/>
                </a:cubicBezTo>
                <a:cubicBezTo>
                  <a:pt x="1" y="127"/>
                  <a:pt x="0" y="124"/>
                  <a:pt x="0" y="120"/>
                </a:cubicBezTo>
                <a:cubicBezTo>
                  <a:pt x="0" y="15"/>
                  <a:pt x="0" y="15"/>
                  <a:pt x="0" y="15"/>
                </a:cubicBezTo>
                <a:cubicBezTo>
                  <a:pt x="0" y="11"/>
                  <a:pt x="1" y="7"/>
                  <a:pt x="4" y="4"/>
                </a:cubicBezTo>
                <a:cubicBezTo>
                  <a:pt x="7" y="1"/>
                  <a:pt x="10" y="0"/>
                  <a:pt x="15" y="0"/>
                </a:cubicBezTo>
                <a:cubicBezTo>
                  <a:pt x="49" y="0"/>
                  <a:pt x="49" y="0"/>
                  <a:pt x="49" y="0"/>
                </a:cubicBezTo>
                <a:cubicBezTo>
                  <a:pt x="60" y="0"/>
                  <a:pt x="69" y="1"/>
                  <a:pt x="75" y="4"/>
                </a:cubicBezTo>
                <a:cubicBezTo>
                  <a:pt x="81" y="7"/>
                  <a:pt x="86" y="11"/>
                  <a:pt x="90" y="18"/>
                </a:cubicBezTo>
                <a:cubicBezTo>
                  <a:pt x="93" y="24"/>
                  <a:pt x="95" y="31"/>
                  <a:pt x="95" y="38"/>
                </a:cubicBezTo>
                <a:cubicBezTo>
                  <a:pt x="95" y="44"/>
                  <a:pt x="94" y="49"/>
                  <a:pt x="92" y="53"/>
                </a:cubicBezTo>
                <a:cubicBezTo>
                  <a:pt x="88" y="59"/>
                  <a:pt x="88" y="59"/>
                  <a:pt x="88" y="59"/>
                </a:cubicBezTo>
                <a:cubicBezTo>
                  <a:pt x="84" y="64"/>
                  <a:pt x="84" y="64"/>
                  <a:pt x="84" y="64"/>
                </a:cubicBezTo>
                <a:cubicBezTo>
                  <a:pt x="90" y="67"/>
                  <a:pt x="94" y="71"/>
                  <a:pt x="97" y="76"/>
                </a:cubicBezTo>
                <a:cubicBezTo>
                  <a:pt x="100" y="81"/>
                  <a:pt x="101" y="87"/>
                  <a:pt x="101" y="94"/>
                </a:cubicBezTo>
                <a:cubicBezTo>
                  <a:pt x="101" y="97"/>
                  <a:pt x="101" y="97"/>
                  <a:pt x="101" y="97"/>
                </a:cubicBezTo>
                <a:cubicBezTo>
                  <a:pt x="101" y="99"/>
                  <a:pt x="101" y="99"/>
                  <a:pt x="101" y="99"/>
                </a:cubicBezTo>
                <a:close/>
                <a:moveTo>
                  <a:pt x="71" y="93"/>
                </a:moveTo>
                <a:cubicBezTo>
                  <a:pt x="71" y="89"/>
                  <a:pt x="69" y="85"/>
                  <a:pt x="66" y="82"/>
                </a:cubicBezTo>
                <a:cubicBezTo>
                  <a:pt x="64" y="80"/>
                  <a:pt x="60" y="78"/>
                  <a:pt x="56" y="78"/>
                </a:cubicBezTo>
                <a:cubicBezTo>
                  <a:pt x="30" y="78"/>
                  <a:pt x="30" y="78"/>
                  <a:pt x="30" y="78"/>
                </a:cubicBezTo>
                <a:cubicBezTo>
                  <a:pt x="30" y="108"/>
                  <a:pt x="30" y="108"/>
                  <a:pt x="30" y="108"/>
                </a:cubicBezTo>
                <a:cubicBezTo>
                  <a:pt x="57" y="108"/>
                  <a:pt x="57" y="108"/>
                  <a:pt x="57" y="108"/>
                </a:cubicBezTo>
                <a:cubicBezTo>
                  <a:pt x="60" y="108"/>
                  <a:pt x="64" y="106"/>
                  <a:pt x="67" y="103"/>
                </a:cubicBezTo>
                <a:cubicBezTo>
                  <a:pt x="70" y="101"/>
                  <a:pt x="71" y="97"/>
                  <a:pt x="71" y="93"/>
                </a:cubicBezTo>
                <a:close/>
                <a:moveTo>
                  <a:pt x="30" y="28"/>
                </a:moveTo>
                <a:cubicBezTo>
                  <a:pt x="30" y="54"/>
                  <a:pt x="30" y="54"/>
                  <a:pt x="30" y="54"/>
                </a:cubicBezTo>
                <a:cubicBezTo>
                  <a:pt x="54" y="54"/>
                  <a:pt x="54" y="54"/>
                  <a:pt x="54" y="54"/>
                </a:cubicBezTo>
                <a:cubicBezTo>
                  <a:pt x="57" y="54"/>
                  <a:pt x="60" y="53"/>
                  <a:pt x="63" y="50"/>
                </a:cubicBezTo>
                <a:cubicBezTo>
                  <a:pt x="66" y="48"/>
                  <a:pt x="67" y="45"/>
                  <a:pt x="67" y="41"/>
                </a:cubicBezTo>
                <a:cubicBezTo>
                  <a:pt x="67" y="38"/>
                  <a:pt x="66" y="34"/>
                  <a:pt x="63" y="32"/>
                </a:cubicBezTo>
                <a:cubicBezTo>
                  <a:pt x="61" y="29"/>
                  <a:pt x="58" y="28"/>
                  <a:pt x="54" y="28"/>
                </a:cubicBezTo>
                <a:lnTo>
                  <a:pt x="30" y="28"/>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00">
              <a:solidFill>
                <a:prstClr val="black"/>
              </a:solidFill>
              <a:ea typeface="微软雅黑" panose="020B0503020204020204" pitchFamily="34" charset="-122"/>
            </a:endParaRPr>
          </a:p>
        </p:txBody>
      </p:sp>
      <p:sp>
        <p:nvSpPr>
          <p:cNvPr id="9" name="MH_Other_6"/>
          <p:cNvSpPr/>
          <p:nvPr>
            <p:custDataLst>
              <p:tags r:id="rId8"/>
            </p:custDataLst>
          </p:nvPr>
        </p:nvSpPr>
        <p:spPr bwMode="auto">
          <a:xfrm>
            <a:off x="4968289" y="5254166"/>
            <a:ext cx="214313" cy="235744"/>
          </a:xfrm>
          <a:custGeom>
            <a:avLst/>
            <a:gdLst>
              <a:gd name="T0" fmla="*/ 2147483646 w 109"/>
              <a:gd name="T1" fmla="*/ 2147483646 h 120"/>
              <a:gd name="T2" fmla="*/ 2147483646 w 109"/>
              <a:gd name="T3" fmla="*/ 2147483646 h 120"/>
              <a:gd name="T4" fmla="*/ 0 w 109"/>
              <a:gd name="T5" fmla="*/ 2147483646 h 120"/>
              <a:gd name="T6" fmla="*/ 2147483646 w 109"/>
              <a:gd name="T7" fmla="*/ 2147483646 h 120"/>
              <a:gd name="T8" fmla="*/ 2147483646 w 109"/>
              <a:gd name="T9" fmla="*/ 0 h 120"/>
              <a:gd name="T10" fmla="*/ 2147483646 w 109"/>
              <a:gd name="T11" fmla="*/ 2147483646 h 120"/>
              <a:gd name="T12" fmla="*/ 2147483646 w 109"/>
              <a:gd name="T13" fmla="*/ 2147483646 h 120"/>
              <a:gd name="T14" fmla="*/ 2147483646 w 109"/>
              <a:gd name="T15" fmla="*/ 2147483646 h 120"/>
              <a:gd name="T16" fmla="*/ 2147483646 w 109"/>
              <a:gd name="T17" fmla="*/ 2147483646 h 120"/>
              <a:gd name="T18" fmla="*/ 2147483646 w 109"/>
              <a:gd name="T19" fmla="*/ 2147483646 h 120"/>
              <a:gd name="T20" fmla="*/ 2147483646 w 109"/>
              <a:gd name="T21" fmla="*/ 2147483646 h 120"/>
              <a:gd name="T22" fmla="*/ 2147483646 w 109"/>
              <a:gd name="T23" fmla="*/ 2147483646 h 120"/>
              <a:gd name="T24" fmla="*/ 2147483646 w 109"/>
              <a:gd name="T25" fmla="*/ 2147483646 h 120"/>
              <a:gd name="T26" fmla="*/ 2147483646 w 109"/>
              <a:gd name="T27" fmla="*/ 2147483646 h 120"/>
              <a:gd name="T28" fmla="*/ 2147483646 w 109"/>
              <a:gd name="T29" fmla="*/ 2147483646 h 120"/>
              <a:gd name="T30" fmla="*/ 2147483646 w 109"/>
              <a:gd name="T31" fmla="*/ 2147483646 h 120"/>
              <a:gd name="T32" fmla="*/ 2147483646 w 109"/>
              <a:gd name="T33" fmla="*/ 2147483646 h 120"/>
              <a:gd name="T34" fmla="*/ 2147483646 w 109"/>
              <a:gd name="T35" fmla="*/ 2147483646 h 120"/>
              <a:gd name="T36" fmla="*/ 2147483646 w 109"/>
              <a:gd name="T37" fmla="*/ 2147483646 h 120"/>
              <a:gd name="T38" fmla="*/ 2147483646 w 109"/>
              <a:gd name="T39" fmla="*/ 2147483646 h 120"/>
              <a:gd name="T40" fmla="*/ 2147483646 w 109"/>
              <a:gd name="T41" fmla="*/ 2147483646 h 120"/>
              <a:gd name="T42" fmla="*/ 2147483646 w 109"/>
              <a:gd name="T43" fmla="*/ 2147483646 h 120"/>
              <a:gd name="T44" fmla="*/ 2147483646 w 109"/>
              <a:gd name="T45" fmla="*/ 2147483646 h 120"/>
              <a:gd name="T46" fmla="*/ 2147483646 w 109"/>
              <a:gd name="T47" fmla="*/ 2147483646 h 120"/>
              <a:gd name="T48" fmla="*/ 2147483646 w 109"/>
              <a:gd name="T49" fmla="*/ 2147483646 h 120"/>
              <a:gd name="T50" fmla="*/ 2147483646 w 109"/>
              <a:gd name="T51" fmla="*/ 2147483646 h 120"/>
              <a:gd name="T52" fmla="*/ 2147483646 w 109"/>
              <a:gd name="T53" fmla="*/ 2147483646 h 120"/>
              <a:gd name="T54" fmla="*/ 2147483646 w 109"/>
              <a:gd name="T55" fmla="*/ 2147483646 h 120"/>
              <a:gd name="T56" fmla="*/ 2147483646 w 109"/>
              <a:gd name="T57" fmla="*/ 2147483646 h 1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9" h="120">
                <a:moveTo>
                  <a:pt x="61" y="120"/>
                </a:moveTo>
                <a:cubicBezTo>
                  <a:pt x="44" y="120"/>
                  <a:pt x="30" y="114"/>
                  <a:pt x="18" y="102"/>
                </a:cubicBezTo>
                <a:cubicBezTo>
                  <a:pt x="6" y="90"/>
                  <a:pt x="0" y="76"/>
                  <a:pt x="0" y="60"/>
                </a:cubicBezTo>
                <a:cubicBezTo>
                  <a:pt x="0" y="43"/>
                  <a:pt x="6" y="29"/>
                  <a:pt x="18" y="18"/>
                </a:cubicBezTo>
                <a:cubicBezTo>
                  <a:pt x="30" y="6"/>
                  <a:pt x="44" y="0"/>
                  <a:pt x="61" y="0"/>
                </a:cubicBezTo>
                <a:cubicBezTo>
                  <a:pt x="69" y="0"/>
                  <a:pt x="77" y="2"/>
                  <a:pt x="85" y="5"/>
                </a:cubicBezTo>
                <a:cubicBezTo>
                  <a:pt x="92" y="9"/>
                  <a:pt x="98" y="12"/>
                  <a:pt x="101" y="16"/>
                </a:cubicBezTo>
                <a:cubicBezTo>
                  <a:pt x="105" y="19"/>
                  <a:pt x="107" y="22"/>
                  <a:pt x="107" y="24"/>
                </a:cubicBezTo>
                <a:cubicBezTo>
                  <a:pt x="108" y="25"/>
                  <a:pt x="109" y="27"/>
                  <a:pt x="109" y="29"/>
                </a:cubicBezTo>
                <a:cubicBezTo>
                  <a:pt x="109" y="33"/>
                  <a:pt x="107" y="35"/>
                  <a:pt x="105" y="37"/>
                </a:cubicBezTo>
                <a:cubicBezTo>
                  <a:pt x="103" y="39"/>
                  <a:pt x="102" y="40"/>
                  <a:pt x="100" y="41"/>
                </a:cubicBezTo>
                <a:cubicBezTo>
                  <a:pt x="99" y="41"/>
                  <a:pt x="99" y="41"/>
                  <a:pt x="98" y="41"/>
                </a:cubicBezTo>
                <a:cubicBezTo>
                  <a:pt x="97" y="41"/>
                  <a:pt x="96" y="41"/>
                  <a:pt x="96" y="42"/>
                </a:cubicBezTo>
                <a:cubicBezTo>
                  <a:pt x="92" y="42"/>
                  <a:pt x="88" y="40"/>
                  <a:pt x="86" y="37"/>
                </a:cubicBezTo>
                <a:cubicBezTo>
                  <a:pt x="83" y="34"/>
                  <a:pt x="79" y="31"/>
                  <a:pt x="75" y="29"/>
                </a:cubicBezTo>
                <a:cubicBezTo>
                  <a:pt x="70" y="27"/>
                  <a:pt x="65" y="26"/>
                  <a:pt x="61" y="26"/>
                </a:cubicBezTo>
                <a:cubicBezTo>
                  <a:pt x="51" y="26"/>
                  <a:pt x="43" y="29"/>
                  <a:pt x="36" y="36"/>
                </a:cubicBezTo>
                <a:cubicBezTo>
                  <a:pt x="30" y="43"/>
                  <a:pt x="26" y="51"/>
                  <a:pt x="26" y="60"/>
                </a:cubicBezTo>
                <a:cubicBezTo>
                  <a:pt x="26" y="69"/>
                  <a:pt x="29" y="77"/>
                  <a:pt x="36" y="84"/>
                </a:cubicBezTo>
                <a:cubicBezTo>
                  <a:pt x="43" y="91"/>
                  <a:pt x="51" y="95"/>
                  <a:pt x="61" y="95"/>
                </a:cubicBezTo>
                <a:cubicBezTo>
                  <a:pt x="66" y="95"/>
                  <a:pt x="71" y="93"/>
                  <a:pt x="75" y="91"/>
                </a:cubicBezTo>
                <a:cubicBezTo>
                  <a:pt x="79" y="89"/>
                  <a:pt x="83" y="87"/>
                  <a:pt x="86" y="83"/>
                </a:cubicBezTo>
                <a:cubicBezTo>
                  <a:pt x="89" y="80"/>
                  <a:pt x="92" y="79"/>
                  <a:pt x="96" y="79"/>
                </a:cubicBezTo>
                <a:cubicBezTo>
                  <a:pt x="100" y="79"/>
                  <a:pt x="102" y="79"/>
                  <a:pt x="104" y="81"/>
                </a:cubicBezTo>
                <a:cubicBezTo>
                  <a:pt x="106" y="83"/>
                  <a:pt x="107" y="84"/>
                  <a:pt x="108" y="86"/>
                </a:cubicBezTo>
                <a:cubicBezTo>
                  <a:pt x="108" y="88"/>
                  <a:pt x="109" y="89"/>
                  <a:pt x="109" y="91"/>
                </a:cubicBezTo>
                <a:cubicBezTo>
                  <a:pt x="109" y="95"/>
                  <a:pt x="107" y="99"/>
                  <a:pt x="103" y="103"/>
                </a:cubicBezTo>
                <a:cubicBezTo>
                  <a:pt x="99" y="107"/>
                  <a:pt x="93" y="111"/>
                  <a:pt x="85" y="115"/>
                </a:cubicBezTo>
                <a:cubicBezTo>
                  <a:pt x="77" y="118"/>
                  <a:pt x="69" y="120"/>
                  <a:pt x="61" y="120"/>
                </a:cubicBezTo>
                <a:close/>
              </a:path>
            </a:pathLst>
          </a:custGeom>
          <a:solidFill>
            <a:schemeClr val="accent3"/>
          </a:solidFill>
          <a:ln>
            <a:noFill/>
          </a:ln>
        </p:spPr>
        <p:txBody>
          <a:bodyPr/>
          <a:lstStyle/>
          <a:p>
            <a:pPr>
              <a:defRPr/>
            </a:pPr>
            <a:endParaRPr lang="zh-CN" altLang="en-US" sz="1200">
              <a:solidFill>
                <a:prstClr val="black"/>
              </a:solidFill>
              <a:ea typeface="微软雅黑" panose="020B0503020204020204" pitchFamily="34" charset="-122"/>
            </a:endParaRPr>
          </a:p>
        </p:txBody>
      </p:sp>
      <p:sp>
        <p:nvSpPr>
          <p:cNvPr id="10" name="MH_Other_7"/>
          <p:cNvSpPr>
            <a:spLocks noEditPoints="1"/>
          </p:cNvSpPr>
          <p:nvPr>
            <p:custDataLst>
              <p:tags r:id="rId9"/>
            </p:custDataLst>
          </p:nvPr>
        </p:nvSpPr>
        <p:spPr bwMode="auto">
          <a:xfrm>
            <a:off x="7213808" y="5254165"/>
            <a:ext cx="205979" cy="229791"/>
          </a:xfrm>
          <a:custGeom>
            <a:avLst/>
            <a:gdLst>
              <a:gd name="T0" fmla="*/ 2147483646 w 105"/>
              <a:gd name="T1" fmla="*/ 2147483646 h 117"/>
              <a:gd name="T2" fmla="*/ 2147483646 w 105"/>
              <a:gd name="T3" fmla="*/ 2147483646 h 117"/>
              <a:gd name="T4" fmla="*/ 0 w 105"/>
              <a:gd name="T5" fmla="*/ 2147483646 h 117"/>
              <a:gd name="T6" fmla="*/ 0 w 105"/>
              <a:gd name="T7" fmla="*/ 2147483646 h 117"/>
              <a:gd name="T8" fmla="*/ 2147483646 w 105"/>
              <a:gd name="T9" fmla="*/ 2147483646 h 117"/>
              <a:gd name="T10" fmla="*/ 2147483646 w 105"/>
              <a:gd name="T11" fmla="*/ 0 h 117"/>
              <a:gd name="T12" fmla="*/ 2147483646 w 105"/>
              <a:gd name="T13" fmla="*/ 0 h 117"/>
              <a:gd name="T14" fmla="*/ 2147483646 w 105"/>
              <a:gd name="T15" fmla="*/ 2147483646 h 117"/>
              <a:gd name="T16" fmla="*/ 2147483646 w 105"/>
              <a:gd name="T17" fmla="*/ 2147483646 h 117"/>
              <a:gd name="T18" fmla="*/ 2147483646 w 105"/>
              <a:gd name="T19" fmla="*/ 2147483646 h 117"/>
              <a:gd name="T20" fmla="*/ 2147483646 w 105"/>
              <a:gd name="T21" fmla="*/ 2147483646 h 117"/>
              <a:gd name="T22" fmla="*/ 2147483646 w 105"/>
              <a:gd name="T23" fmla="*/ 2147483646 h 117"/>
              <a:gd name="T24" fmla="*/ 2147483646 w 105"/>
              <a:gd name="T25" fmla="*/ 2147483646 h 117"/>
              <a:gd name="T26" fmla="*/ 2147483646 w 105"/>
              <a:gd name="T27" fmla="*/ 2147483646 h 117"/>
              <a:gd name="T28" fmla="*/ 2147483646 w 105"/>
              <a:gd name="T29" fmla="*/ 2147483646 h 117"/>
              <a:gd name="T30" fmla="*/ 2147483646 w 105"/>
              <a:gd name="T31" fmla="*/ 2147483646 h 117"/>
              <a:gd name="T32" fmla="*/ 2147483646 w 105"/>
              <a:gd name="T33" fmla="*/ 2147483646 h 117"/>
              <a:gd name="T34" fmla="*/ 2147483646 w 105"/>
              <a:gd name="T35" fmla="*/ 2147483646 h 117"/>
              <a:gd name="T36" fmla="*/ 2147483646 w 105"/>
              <a:gd name="T37" fmla="*/ 2147483646 h 117"/>
              <a:gd name="T38" fmla="*/ 2147483646 w 105"/>
              <a:gd name="T39" fmla="*/ 2147483646 h 1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5" h="117">
                <a:moveTo>
                  <a:pt x="13" y="117"/>
                </a:moveTo>
                <a:cubicBezTo>
                  <a:pt x="10" y="117"/>
                  <a:pt x="7" y="116"/>
                  <a:pt x="4" y="114"/>
                </a:cubicBezTo>
                <a:cubicBezTo>
                  <a:pt x="2" y="111"/>
                  <a:pt x="0" y="108"/>
                  <a:pt x="0" y="104"/>
                </a:cubicBezTo>
                <a:cubicBezTo>
                  <a:pt x="0" y="13"/>
                  <a:pt x="0" y="13"/>
                  <a:pt x="0" y="13"/>
                </a:cubicBezTo>
                <a:cubicBezTo>
                  <a:pt x="0" y="9"/>
                  <a:pt x="1" y="6"/>
                  <a:pt x="4" y="3"/>
                </a:cubicBezTo>
                <a:cubicBezTo>
                  <a:pt x="6" y="1"/>
                  <a:pt x="10" y="0"/>
                  <a:pt x="13" y="0"/>
                </a:cubicBezTo>
                <a:cubicBezTo>
                  <a:pt x="43" y="0"/>
                  <a:pt x="43" y="0"/>
                  <a:pt x="43" y="0"/>
                </a:cubicBezTo>
                <a:cubicBezTo>
                  <a:pt x="61" y="0"/>
                  <a:pt x="75" y="5"/>
                  <a:pt x="87" y="16"/>
                </a:cubicBezTo>
                <a:cubicBezTo>
                  <a:pt x="99" y="27"/>
                  <a:pt x="105" y="40"/>
                  <a:pt x="105" y="57"/>
                </a:cubicBezTo>
                <a:cubicBezTo>
                  <a:pt x="105" y="74"/>
                  <a:pt x="99" y="88"/>
                  <a:pt x="89" y="100"/>
                </a:cubicBezTo>
                <a:cubicBezTo>
                  <a:pt x="78" y="111"/>
                  <a:pt x="64" y="117"/>
                  <a:pt x="47" y="117"/>
                </a:cubicBezTo>
                <a:cubicBezTo>
                  <a:pt x="13" y="117"/>
                  <a:pt x="13" y="117"/>
                  <a:pt x="13" y="117"/>
                </a:cubicBezTo>
                <a:close/>
                <a:moveTo>
                  <a:pt x="43" y="93"/>
                </a:moveTo>
                <a:cubicBezTo>
                  <a:pt x="53" y="93"/>
                  <a:pt x="61" y="90"/>
                  <a:pt x="68" y="83"/>
                </a:cubicBezTo>
                <a:cubicBezTo>
                  <a:pt x="75" y="77"/>
                  <a:pt x="78" y="69"/>
                  <a:pt x="78" y="59"/>
                </a:cubicBezTo>
                <a:cubicBezTo>
                  <a:pt x="78" y="49"/>
                  <a:pt x="74" y="41"/>
                  <a:pt x="67" y="34"/>
                </a:cubicBezTo>
                <a:cubicBezTo>
                  <a:pt x="60" y="28"/>
                  <a:pt x="52" y="24"/>
                  <a:pt x="42" y="24"/>
                </a:cubicBezTo>
                <a:cubicBezTo>
                  <a:pt x="26" y="24"/>
                  <a:pt x="26" y="24"/>
                  <a:pt x="26" y="24"/>
                </a:cubicBezTo>
                <a:cubicBezTo>
                  <a:pt x="26" y="93"/>
                  <a:pt x="26" y="93"/>
                  <a:pt x="26" y="93"/>
                </a:cubicBezTo>
                <a:lnTo>
                  <a:pt x="43" y="93"/>
                </a:lnTo>
                <a:close/>
              </a:path>
            </a:pathLst>
          </a:custGeom>
          <a:solidFill>
            <a:schemeClr val="accent4"/>
          </a:solidFill>
          <a:ln>
            <a:noFill/>
          </a:ln>
        </p:spPr>
        <p:txBody>
          <a:bodyPr/>
          <a:lstStyle/>
          <a:p>
            <a:pPr>
              <a:defRPr/>
            </a:pPr>
            <a:endParaRPr lang="zh-CN" altLang="en-US" sz="1200">
              <a:solidFill>
                <a:prstClr val="black"/>
              </a:solidFill>
              <a:ea typeface="微软雅黑" panose="020B0503020204020204" pitchFamily="34" charset="-122"/>
            </a:endParaRPr>
          </a:p>
        </p:txBody>
      </p:sp>
      <p:sp>
        <p:nvSpPr>
          <p:cNvPr id="11" name="矩形 10"/>
          <p:cNvSpPr/>
          <p:nvPr/>
        </p:nvSpPr>
        <p:spPr>
          <a:xfrm>
            <a:off x="2581987" y="2981858"/>
            <a:ext cx="1983872" cy="723853"/>
          </a:xfrm>
          <a:prstGeom prst="rect">
            <a:avLst/>
          </a:prstGeom>
        </p:spPr>
        <p:txBody>
          <a:bodyPr wrap="square">
            <a:spAutoFit/>
          </a:bodyPr>
          <a:lstStyle/>
          <a:p>
            <a:pPr>
              <a:lnSpc>
                <a:spcPct val="114000"/>
              </a:lnSpc>
            </a:pPr>
            <a:r>
              <a:rPr lang="zh-CN" altLang="en-US" sz="1200" dirty="0">
                <a:solidFill>
                  <a:prstClr val="black">
                    <a:lumMod val="65000"/>
                    <a:lumOff val="35000"/>
                  </a:prstClr>
                </a:solidFill>
                <a:ea typeface="微软雅黑" panose="020B0503020204020204" pitchFamily="34" charset="-122"/>
              </a:rPr>
              <a:t>双击输入替换内容双击输入替换内容双击输入替换内容</a:t>
            </a:r>
            <a:endParaRPr lang="zh-CN" altLang="en-US" sz="1200" dirty="0">
              <a:solidFill>
                <a:prstClr val="black">
                  <a:lumMod val="65000"/>
                  <a:lumOff val="35000"/>
                </a:prstClr>
              </a:solidFill>
              <a:ea typeface="微软雅黑" panose="020B0503020204020204" pitchFamily="34" charset="-122"/>
            </a:endParaRPr>
          </a:p>
        </p:txBody>
      </p:sp>
      <p:sp>
        <p:nvSpPr>
          <p:cNvPr id="12" name="矩形 11"/>
          <p:cNvSpPr/>
          <p:nvPr/>
        </p:nvSpPr>
        <p:spPr>
          <a:xfrm>
            <a:off x="7991288" y="2922390"/>
            <a:ext cx="1983872" cy="723853"/>
          </a:xfrm>
          <a:prstGeom prst="rect">
            <a:avLst/>
          </a:prstGeom>
        </p:spPr>
        <p:txBody>
          <a:bodyPr wrap="square">
            <a:spAutoFit/>
          </a:bodyPr>
          <a:lstStyle/>
          <a:p>
            <a:pPr>
              <a:lnSpc>
                <a:spcPct val="114000"/>
              </a:lnSpc>
            </a:pPr>
            <a:r>
              <a:rPr lang="zh-CN" altLang="en-US" sz="1200" dirty="0">
                <a:solidFill>
                  <a:prstClr val="black">
                    <a:lumMod val="65000"/>
                    <a:lumOff val="35000"/>
                  </a:prstClr>
                </a:solidFill>
                <a:ea typeface="微软雅黑" panose="020B0503020204020204" pitchFamily="34" charset="-122"/>
              </a:rPr>
              <a:t>双击输入替换内容双击输入替换内容双击输入替换内容</a:t>
            </a:r>
            <a:endParaRPr lang="zh-CN" altLang="en-US" sz="1200" dirty="0">
              <a:solidFill>
                <a:prstClr val="black">
                  <a:lumMod val="65000"/>
                  <a:lumOff val="35000"/>
                </a:prstClr>
              </a:solidFill>
              <a:ea typeface="微软雅黑" panose="020B0503020204020204" pitchFamily="34" charset="-122"/>
            </a:endParaRPr>
          </a:p>
        </p:txBody>
      </p:sp>
      <p:sp>
        <p:nvSpPr>
          <p:cNvPr id="13" name="矩形 12"/>
          <p:cNvSpPr/>
          <p:nvPr/>
        </p:nvSpPr>
        <p:spPr>
          <a:xfrm>
            <a:off x="2539124" y="4677966"/>
            <a:ext cx="1983872" cy="723853"/>
          </a:xfrm>
          <a:prstGeom prst="rect">
            <a:avLst/>
          </a:prstGeom>
        </p:spPr>
        <p:txBody>
          <a:bodyPr wrap="square">
            <a:spAutoFit/>
          </a:bodyPr>
          <a:lstStyle/>
          <a:p>
            <a:pPr>
              <a:lnSpc>
                <a:spcPct val="114000"/>
              </a:lnSpc>
            </a:pPr>
            <a:r>
              <a:rPr lang="zh-CN" altLang="en-US" sz="1200" dirty="0">
                <a:solidFill>
                  <a:prstClr val="black">
                    <a:lumMod val="65000"/>
                    <a:lumOff val="35000"/>
                  </a:prstClr>
                </a:solidFill>
                <a:ea typeface="微软雅黑" panose="020B0503020204020204" pitchFamily="34" charset="-122"/>
              </a:rPr>
              <a:t>双击输入替换内容双击输入替换内容双击输入替换内容</a:t>
            </a:r>
            <a:endParaRPr lang="zh-CN" altLang="en-US" sz="1200" dirty="0">
              <a:solidFill>
                <a:prstClr val="black">
                  <a:lumMod val="65000"/>
                  <a:lumOff val="35000"/>
                </a:prstClr>
              </a:solidFill>
              <a:ea typeface="微软雅黑" panose="020B0503020204020204" pitchFamily="34" charset="-122"/>
            </a:endParaRPr>
          </a:p>
        </p:txBody>
      </p:sp>
      <p:sp>
        <p:nvSpPr>
          <p:cNvPr id="14" name="矩形 13"/>
          <p:cNvSpPr/>
          <p:nvPr/>
        </p:nvSpPr>
        <p:spPr>
          <a:xfrm>
            <a:off x="7988905" y="4629150"/>
            <a:ext cx="1983872" cy="723853"/>
          </a:xfrm>
          <a:prstGeom prst="rect">
            <a:avLst/>
          </a:prstGeom>
        </p:spPr>
        <p:txBody>
          <a:bodyPr wrap="square">
            <a:spAutoFit/>
          </a:bodyPr>
          <a:lstStyle/>
          <a:p>
            <a:pPr>
              <a:lnSpc>
                <a:spcPct val="114000"/>
              </a:lnSpc>
            </a:pPr>
            <a:r>
              <a:rPr lang="zh-CN" altLang="en-US" sz="1200" dirty="0">
                <a:solidFill>
                  <a:prstClr val="black">
                    <a:lumMod val="65000"/>
                    <a:lumOff val="35000"/>
                  </a:prstClr>
                </a:solidFill>
                <a:ea typeface="微软雅黑" panose="020B0503020204020204" pitchFamily="34" charset="-122"/>
              </a:rPr>
              <a:t>双击输入替换内容双击输入替换内容双击输入替换内容</a:t>
            </a:r>
            <a:endParaRPr lang="zh-CN" altLang="en-US" sz="1200" dirty="0">
              <a:solidFill>
                <a:prstClr val="black">
                  <a:lumMod val="65000"/>
                  <a:lumOff val="35000"/>
                </a:prstClr>
              </a:solidFill>
              <a:ea typeface="微软雅黑" panose="020B0503020204020204" pitchFamily="34" charset="-122"/>
            </a:endParaRPr>
          </a:p>
        </p:txBody>
      </p:sp>
      <p:sp>
        <p:nvSpPr>
          <p:cNvPr id="15" name="文本框 14"/>
          <p:cNvSpPr txBox="1"/>
          <p:nvPr/>
        </p:nvSpPr>
        <p:spPr>
          <a:xfrm>
            <a:off x="5465377" y="436003"/>
            <a:ext cx="5660598" cy="461665"/>
          </a:xfrm>
          <a:prstGeom prst="rect">
            <a:avLst/>
          </a:prstGeom>
          <a:noFill/>
        </p:spPr>
        <p:txBody>
          <a:bodyPr wrap="square" rtlCol="0">
            <a:spAutoFit/>
          </a:bodyPr>
          <a:lstStyle/>
          <a:p>
            <a:r>
              <a:rPr lang="zh-CN" altLang="en-US" sz="2400" b="1">
                <a:solidFill>
                  <a:srgbClr val="0F3C83"/>
                </a:solidFill>
                <a:latin typeface="微软雅黑" panose="020B0503020204020204" pitchFamily="34" charset="-122"/>
                <a:ea typeface="微软雅黑" panose="020B0503020204020204" pitchFamily="34" charset="-122"/>
              </a:rPr>
              <a:t>见证成长</a:t>
            </a:r>
            <a:endParaRPr lang="zh-CN" altLang="en-US" sz="2400" b="1">
              <a:solidFill>
                <a:srgbClr val="0F3C83"/>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Other_1"/>
          <p:cNvSpPr/>
          <p:nvPr>
            <p:custDataLst>
              <p:tags r:id="rId1"/>
            </p:custDataLst>
          </p:nvPr>
        </p:nvSpPr>
        <p:spPr>
          <a:xfrm>
            <a:off x="2375442" y="4398888"/>
            <a:ext cx="887432" cy="88743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b="1" dirty="0">
                <a:solidFill>
                  <a:srgbClr val="FFFFFF"/>
                </a:solidFill>
                <a:ea typeface="微软雅黑" panose="020B0503020204020204" pitchFamily="34" charset="-122"/>
              </a:rPr>
              <a:t>A</a:t>
            </a:r>
            <a:endParaRPr lang="zh-CN" altLang="en-US" sz="3200" b="1" dirty="0">
              <a:solidFill>
                <a:srgbClr val="FFFFFF"/>
              </a:solidFill>
              <a:ea typeface="微软雅黑" panose="020B0503020204020204" pitchFamily="34" charset="-122"/>
            </a:endParaRPr>
          </a:p>
        </p:txBody>
      </p:sp>
      <p:sp>
        <p:nvSpPr>
          <p:cNvPr id="3" name="MH_Other_2"/>
          <p:cNvSpPr/>
          <p:nvPr>
            <p:custDataLst>
              <p:tags r:id="rId2"/>
            </p:custDataLst>
          </p:nvPr>
        </p:nvSpPr>
        <p:spPr>
          <a:xfrm>
            <a:off x="5020110" y="4398888"/>
            <a:ext cx="887432" cy="88743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b="1" dirty="0">
                <a:solidFill>
                  <a:srgbClr val="FFFFFF"/>
                </a:solidFill>
                <a:ea typeface="微软雅黑" panose="020B0503020204020204" pitchFamily="34" charset="-122"/>
              </a:rPr>
              <a:t>C</a:t>
            </a:r>
            <a:endParaRPr lang="zh-CN" altLang="en-US" sz="3200" b="1" dirty="0">
              <a:solidFill>
                <a:srgbClr val="FFFFFF"/>
              </a:solidFill>
              <a:ea typeface="微软雅黑" panose="020B0503020204020204" pitchFamily="34" charset="-122"/>
            </a:endParaRPr>
          </a:p>
        </p:txBody>
      </p:sp>
      <p:sp>
        <p:nvSpPr>
          <p:cNvPr id="4" name="MH_Other_3"/>
          <p:cNvSpPr/>
          <p:nvPr>
            <p:custDataLst>
              <p:tags r:id="rId3"/>
            </p:custDataLst>
          </p:nvPr>
        </p:nvSpPr>
        <p:spPr>
          <a:xfrm>
            <a:off x="7659662" y="4398888"/>
            <a:ext cx="887432" cy="88743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b="1" dirty="0">
                <a:solidFill>
                  <a:srgbClr val="FFFFFF"/>
                </a:solidFill>
                <a:ea typeface="微软雅黑" panose="020B0503020204020204" pitchFamily="34" charset="-122"/>
              </a:rPr>
              <a:t>E</a:t>
            </a:r>
            <a:endParaRPr lang="zh-CN" altLang="en-US" sz="3200" b="1" dirty="0">
              <a:solidFill>
                <a:srgbClr val="FFFFFF"/>
              </a:solidFill>
              <a:ea typeface="微软雅黑" panose="020B0503020204020204" pitchFamily="34" charset="-122"/>
            </a:endParaRPr>
          </a:p>
        </p:txBody>
      </p:sp>
      <p:sp>
        <p:nvSpPr>
          <p:cNvPr id="5" name="MH_Other_4"/>
          <p:cNvSpPr/>
          <p:nvPr>
            <p:custDataLst>
              <p:tags r:id="rId4"/>
            </p:custDataLst>
          </p:nvPr>
        </p:nvSpPr>
        <p:spPr>
          <a:xfrm>
            <a:off x="3634377" y="2361902"/>
            <a:ext cx="939771" cy="93977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b="1" dirty="0">
                <a:solidFill>
                  <a:srgbClr val="FFFFFF"/>
                </a:solidFill>
                <a:ea typeface="微软雅黑" panose="020B0503020204020204" pitchFamily="34" charset="-122"/>
              </a:rPr>
              <a:t>B</a:t>
            </a:r>
            <a:endParaRPr lang="zh-CN" altLang="en-US" sz="3200" b="1" dirty="0">
              <a:solidFill>
                <a:srgbClr val="FFFFFF"/>
              </a:solidFill>
              <a:ea typeface="微软雅黑" panose="020B0503020204020204" pitchFamily="34" charset="-122"/>
            </a:endParaRPr>
          </a:p>
        </p:txBody>
      </p:sp>
      <p:sp>
        <p:nvSpPr>
          <p:cNvPr id="6" name="MH_Other_5"/>
          <p:cNvSpPr/>
          <p:nvPr>
            <p:custDataLst>
              <p:tags r:id="rId5"/>
            </p:custDataLst>
          </p:nvPr>
        </p:nvSpPr>
        <p:spPr>
          <a:xfrm>
            <a:off x="6177812" y="2361902"/>
            <a:ext cx="939771" cy="9397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b="1" dirty="0">
                <a:solidFill>
                  <a:srgbClr val="FFFFFF"/>
                </a:solidFill>
                <a:ea typeface="微软雅黑" panose="020B0503020204020204" pitchFamily="34" charset="-122"/>
              </a:rPr>
              <a:t>D</a:t>
            </a:r>
            <a:endParaRPr lang="zh-CN" altLang="en-US" sz="3200" b="1" dirty="0">
              <a:solidFill>
                <a:srgbClr val="FFFFFF"/>
              </a:solidFill>
              <a:ea typeface="微软雅黑" panose="020B0503020204020204" pitchFamily="34" charset="-122"/>
            </a:endParaRPr>
          </a:p>
        </p:txBody>
      </p:sp>
      <p:sp>
        <p:nvSpPr>
          <p:cNvPr id="7" name="MH_Other_6"/>
          <p:cNvSpPr/>
          <p:nvPr>
            <p:custDataLst>
              <p:tags r:id="rId6"/>
            </p:custDataLst>
          </p:nvPr>
        </p:nvSpPr>
        <p:spPr>
          <a:xfrm>
            <a:off x="8770050" y="2361902"/>
            <a:ext cx="939771" cy="93977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200" b="1" dirty="0">
                <a:solidFill>
                  <a:srgbClr val="FFFFFF"/>
                </a:solidFill>
                <a:ea typeface="微软雅黑" panose="020B0503020204020204" pitchFamily="34" charset="-122"/>
              </a:rPr>
              <a:t>F</a:t>
            </a:r>
            <a:endParaRPr lang="zh-CN" altLang="en-US" sz="3200" b="1" dirty="0">
              <a:solidFill>
                <a:srgbClr val="FFFFFF"/>
              </a:solidFill>
              <a:ea typeface="微软雅黑" panose="020B0503020204020204" pitchFamily="34" charset="-122"/>
            </a:endParaRPr>
          </a:p>
        </p:txBody>
      </p:sp>
      <p:grpSp>
        <p:nvGrpSpPr>
          <p:cNvPr id="8" name="组合 7"/>
          <p:cNvGrpSpPr/>
          <p:nvPr/>
        </p:nvGrpSpPr>
        <p:grpSpPr>
          <a:xfrm>
            <a:off x="2678472" y="3850280"/>
            <a:ext cx="6702150" cy="288758"/>
            <a:chOff x="1993654" y="3780824"/>
            <a:chExt cx="7260543" cy="0"/>
          </a:xfrm>
        </p:grpSpPr>
        <p:cxnSp>
          <p:nvCxnSpPr>
            <p:cNvPr id="9" name="MH_Other_7"/>
            <p:cNvCxnSpPr/>
            <p:nvPr>
              <p:custDataLst>
                <p:tags r:id="rId7"/>
              </p:custDataLst>
            </p:nvPr>
          </p:nvCxnSpPr>
          <p:spPr>
            <a:xfrm rot="19500000">
              <a:off x="1993654" y="3780824"/>
              <a:ext cx="1685484" cy="0"/>
            </a:xfrm>
            <a:prstGeom prst="line">
              <a:avLst/>
            </a:prstGeom>
            <a:ln w="38100">
              <a:solidFill>
                <a:schemeClr val="accent1"/>
              </a:solidFill>
              <a:headEnd type="oval" w="lg" len="lg"/>
            </a:ln>
          </p:spPr>
          <p:style>
            <a:lnRef idx="1">
              <a:schemeClr val="accent1"/>
            </a:lnRef>
            <a:fillRef idx="0">
              <a:schemeClr val="accent1"/>
            </a:fillRef>
            <a:effectRef idx="0">
              <a:schemeClr val="accent1"/>
            </a:effectRef>
            <a:fontRef idx="minor">
              <a:schemeClr val="tx1"/>
            </a:fontRef>
          </p:style>
        </p:cxnSp>
        <p:cxnSp>
          <p:nvCxnSpPr>
            <p:cNvPr id="10" name="MH_Other_8"/>
            <p:cNvCxnSpPr/>
            <p:nvPr>
              <p:custDataLst>
                <p:tags r:id="rId8"/>
              </p:custDataLst>
            </p:nvPr>
          </p:nvCxnSpPr>
          <p:spPr>
            <a:xfrm rot="2100000" flipV="1">
              <a:off x="3385827" y="3780824"/>
              <a:ext cx="1685482" cy="0"/>
            </a:xfrm>
            <a:prstGeom prst="line">
              <a:avLst/>
            </a:prstGeom>
            <a:ln w="38100">
              <a:solidFill>
                <a:schemeClr val="accent2"/>
              </a:solidFill>
              <a:headEnd type="oval" w="lg" len="lg"/>
            </a:ln>
          </p:spPr>
          <p:style>
            <a:lnRef idx="1">
              <a:schemeClr val="accent1"/>
            </a:lnRef>
            <a:fillRef idx="0">
              <a:schemeClr val="accent1"/>
            </a:fillRef>
            <a:effectRef idx="0">
              <a:schemeClr val="accent1"/>
            </a:effectRef>
            <a:fontRef idx="minor">
              <a:schemeClr val="tx1"/>
            </a:fontRef>
          </p:style>
        </p:cxnSp>
        <p:cxnSp>
          <p:nvCxnSpPr>
            <p:cNvPr id="11" name="MH_Other_9"/>
            <p:cNvCxnSpPr/>
            <p:nvPr>
              <p:custDataLst>
                <p:tags r:id="rId9"/>
              </p:custDataLst>
            </p:nvPr>
          </p:nvCxnSpPr>
          <p:spPr>
            <a:xfrm rot="19500000">
              <a:off x="4782246" y="3780824"/>
              <a:ext cx="1685484" cy="0"/>
            </a:xfrm>
            <a:prstGeom prst="line">
              <a:avLst/>
            </a:prstGeom>
            <a:ln w="38100">
              <a:solidFill>
                <a:schemeClr val="accent3"/>
              </a:solidFill>
              <a:headEnd type="oval" w="lg" len="lg"/>
            </a:ln>
          </p:spPr>
          <p:style>
            <a:lnRef idx="1">
              <a:schemeClr val="accent1"/>
            </a:lnRef>
            <a:fillRef idx="0">
              <a:schemeClr val="accent1"/>
            </a:fillRef>
            <a:effectRef idx="0">
              <a:schemeClr val="accent1"/>
            </a:effectRef>
            <a:fontRef idx="minor">
              <a:schemeClr val="tx1"/>
            </a:fontRef>
          </p:style>
        </p:cxnSp>
        <p:cxnSp>
          <p:nvCxnSpPr>
            <p:cNvPr id="12" name="MH_Other_10"/>
            <p:cNvCxnSpPr/>
            <p:nvPr>
              <p:custDataLst>
                <p:tags r:id="rId10"/>
              </p:custDataLst>
            </p:nvPr>
          </p:nvCxnSpPr>
          <p:spPr>
            <a:xfrm rot="2100000" flipV="1">
              <a:off x="6174419" y="3780824"/>
              <a:ext cx="1685482" cy="0"/>
            </a:xfrm>
            <a:prstGeom prst="line">
              <a:avLst/>
            </a:prstGeom>
            <a:ln w="38100">
              <a:solidFill>
                <a:schemeClr val="accent1"/>
              </a:solidFill>
              <a:headEnd type="oval" w="lg" len="lg"/>
            </a:ln>
          </p:spPr>
          <p:style>
            <a:lnRef idx="1">
              <a:schemeClr val="accent1"/>
            </a:lnRef>
            <a:fillRef idx="0">
              <a:schemeClr val="accent1"/>
            </a:fillRef>
            <a:effectRef idx="0">
              <a:schemeClr val="accent1"/>
            </a:effectRef>
            <a:fontRef idx="minor">
              <a:schemeClr val="tx1"/>
            </a:fontRef>
          </p:style>
        </p:cxnSp>
        <p:cxnSp>
          <p:nvCxnSpPr>
            <p:cNvPr id="13" name="MH_Other_11"/>
            <p:cNvCxnSpPr/>
            <p:nvPr>
              <p:custDataLst>
                <p:tags r:id="rId11"/>
              </p:custDataLst>
            </p:nvPr>
          </p:nvCxnSpPr>
          <p:spPr>
            <a:xfrm rot="19500000">
              <a:off x="7568715" y="3780824"/>
              <a:ext cx="1685482" cy="0"/>
            </a:xfrm>
            <a:prstGeom prst="line">
              <a:avLst/>
            </a:prstGeom>
            <a:ln w="38100">
              <a:solidFill>
                <a:schemeClr val="accent2"/>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grpSp>
      <p:sp>
        <p:nvSpPr>
          <p:cNvPr id="14" name="矩形 13"/>
          <p:cNvSpPr/>
          <p:nvPr/>
        </p:nvSpPr>
        <p:spPr>
          <a:xfrm>
            <a:off x="3262874" y="4585268"/>
            <a:ext cx="1261760" cy="830997"/>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2554430" y="2600396"/>
            <a:ext cx="1261760" cy="830997"/>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6030913" y="4585268"/>
            <a:ext cx="1261760" cy="830997"/>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5020111" y="2668661"/>
            <a:ext cx="1261760" cy="830997"/>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8" name="矩形 17"/>
          <p:cNvSpPr/>
          <p:nvPr/>
        </p:nvSpPr>
        <p:spPr>
          <a:xfrm>
            <a:off x="8695313" y="4708578"/>
            <a:ext cx="1261760" cy="830997"/>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7541460" y="2668660"/>
            <a:ext cx="1261760" cy="830997"/>
          </a:xfrm>
          <a:prstGeom prst="rect">
            <a:avLst/>
          </a:prstGeom>
        </p:spPr>
        <p:txBody>
          <a:bodyPr wrap="square">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双击输入替换内容</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5465377" y="436003"/>
            <a:ext cx="5660598" cy="461665"/>
          </a:xfrm>
          <a:prstGeom prst="rect">
            <a:avLst/>
          </a:prstGeom>
          <a:noFill/>
        </p:spPr>
        <p:txBody>
          <a:bodyPr wrap="square" rtlCol="0">
            <a:spAutoFit/>
          </a:bodyPr>
          <a:lstStyle/>
          <a:p>
            <a:r>
              <a:rPr lang="zh-CN" altLang="en-US" sz="2400" b="1">
                <a:solidFill>
                  <a:srgbClr val="0F3C83"/>
                </a:solidFill>
                <a:latin typeface="微软雅黑" panose="020B0503020204020204" pitchFamily="34" charset="-122"/>
                <a:ea typeface="微软雅黑" panose="020B0503020204020204" pitchFamily="34" charset="-122"/>
              </a:rPr>
              <a:t>见证成长</a:t>
            </a:r>
            <a:endParaRPr lang="zh-CN" altLang="en-US" sz="2400" b="1">
              <a:solidFill>
                <a:srgbClr val="0F3C83"/>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left)">
                                      <p:cBhvr>
                                        <p:cTn id="5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14" grpId="0"/>
      <p:bldP spid="15" grpId="0"/>
      <p:bldP spid="16" grpId="0"/>
      <p:bldP spid="17" grpId="0"/>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176849" y="2458769"/>
            <a:ext cx="2967981" cy="3435078"/>
            <a:chOff x="6495230" y="1892914"/>
            <a:chExt cx="3377432" cy="3908968"/>
          </a:xfrm>
        </p:grpSpPr>
        <p:sp>
          <p:nvSpPr>
            <p:cNvPr id="3" name="Freeform 3"/>
            <p:cNvSpPr/>
            <p:nvPr/>
          </p:nvSpPr>
          <p:spPr bwMode="auto">
            <a:xfrm>
              <a:off x="8069499" y="4759151"/>
              <a:ext cx="520094" cy="520093"/>
            </a:xfrm>
            <a:custGeom>
              <a:avLst/>
              <a:gdLst>
                <a:gd name="connsiteX0" fmla="*/ 317501 w 649288"/>
                <a:gd name="connsiteY0" fmla="*/ 0 h 649287"/>
                <a:gd name="connsiteX1" fmla="*/ 393701 w 649288"/>
                <a:gd name="connsiteY1" fmla="*/ 7937 h 649287"/>
                <a:gd name="connsiteX2" fmla="*/ 412730 w 649288"/>
                <a:gd name="connsiteY2" fmla="*/ 94070 h 649287"/>
                <a:gd name="connsiteX3" fmla="*/ 432413 w 649288"/>
                <a:gd name="connsiteY3" fmla="*/ 101205 h 649287"/>
                <a:gd name="connsiteX4" fmla="*/ 464868 w 649288"/>
                <a:gd name="connsiteY4" fmla="*/ 120995 h 649287"/>
                <a:gd name="connsiteX5" fmla="*/ 546101 w 649288"/>
                <a:gd name="connsiteY5" fmla="*/ 87313 h 649287"/>
                <a:gd name="connsiteX6" fmla="*/ 595313 w 649288"/>
                <a:gd name="connsiteY6" fmla="*/ 147638 h 649287"/>
                <a:gd name="connsiteX7" fmla="*/ 548746 w 649288"/>
                <a:gd name="connsiteY7" fmla="*/ 220957 h 649287"/>
                <a:gd name="connsiteX8" fmla="*/ 557723 w 649288"/>
                <a:gd name="connsiteY8" fmla="*/ 239746 h 649287"/>
                <a:gd name="connsiteX9" fmla="*/ 565985 w 649288"/>
                <a:gd name="connsiteY9" fmla="*/ 279785 h 649287"/>
                <a:gd name="connsiteX10" fmla="*/ 649288 w 649288"/>
                <a:gd name="connsiteY10" fmla="*/ 314325 h 649287"/>
                <a:gd name="connsiteX11" fmla="*/ 642938 w 649288"/>
                <a:gd name="connsiteY11" fmla="*/ 390525 h 649287"/>
                <a:gd name="connsiteX12" fmla="*/ 554781 w 649288"/>
                <a:gd name="connsiteY12" fmla="*/ 409778 h 649287"/>
                <a:gd name="connsiteX13" fmla="*/ 542320 w 649288"/>
                <a:gd name="connsiteY13" fmla="*/ 441665 h 649287"/>
                <a:gd name="connsiteX14" fmla="*/ 525918 w 649288"/>
                <a:gd name="connsiteY14" fmla="*/ 464554 h 649287"/>
                <a:gd name="connsiteX15" fmla="*/ 560388 w 649288"/>
                <a:gd name="connsiteY15" fmla="*/ 547688 h 649287"/>
                <a:gd name="connsiteX16" fmla="*/ 500063 w 649288"/>
                <a:gd name="connsiteY16" fmla="*/ 596900 h 649287"/>
                <a:gd name="connsiteX17" fmla="*/ 424832 w 649288"/>
                <a:gd name="connsiteY17" fmla="*/ 548101 h 649287"/>
                <a:gd name="connsiteX18" fmla="*/ 408777 w 649288"/>
                <a:gd name="connsiteY18" fmla="*/ 556207 h 649287"/>
                <a:gd name="connsiteX19" fmla="*/ 367585 w 649288"/>
                <a:gd name="connsiteY19" fmla="*/ 566783 h 649287"/>
                <a:gd name="connsiteX20" fmla="*/ 333376 w 649288"/>
                <a:gd name="connsiteY20" fmla="*/ 649287 h 649287"/>
                <a:gd name="connsiteX21" fmla="*/ 255588 w 649288"/>
                <a:gd name="connsiteY21" fmla="*/ 641350 h 649287"/>
                <a:gd name="connsiteX22" fmla="*/ 237123 w 649288"/>
                <a:gd name="connsiteY22" fmla="*/ 553129 h 649287"/>
                <a:gd name="connsiteX23" fmla="*/ 205664 w 649288"/>
                <a:gd name="connsiteY23" fmla="*/ 540895 h 649287"/>
                <a:gd name="connsiteX24" fmla="*/ 184716 w 649288"/>
                <a:gd name="connsiteY24" fmla="*/ 525926 h 649287"/>
                <a:gd name="connsiteX25" fmla="*/ 101601 w 649288"/>
                <a:gd name="connsiteY25" fmla="*/ 560388 h 649287"/>
                <a:gd name="connsiteX26" fmla="*/ 52388 w 649288"/>
                <a:gd name="connsiteY26" fmla="*/ 500063 h 649287"/>
                <a:gd name="connsiteX27" fmla="*/ 100490 w 649288"/>
                <a:gd name="connsiteY27" fmla="*/ 425907 h 649287"/>
                <a:gd name="connsiteX28" fmla="*/ 91334 w 649288"/>
                <a:gd name="connsiteY28" fmla="*/ 407740 h 649287"/>
                <a:gd name="connsiteX29" fmla="*/ 80918 w 649288"/>
                <a:gd name="connsiteY29" fmla="*/ 366926 h 649287"/>
                <a:gd name="connsiteX30" fmla="*/ 0 w 649288"/>
                <a:gd name="connsiteY30" fmla="*/ 333375 h 649287"/>
                <a:gd name="connsiteX31" fmla="*/ 7937 w 649288"/>
                <a:gd name="connsiteY31" fmla="*/ 255588 h 649287"/>
                <a:gd name="connsiteX32" fmla="*/ 94980 w 649288"/>
                <a:gd name="connsiteY32" fmla="*/ 236357 h 649287"/>
                <a:gd name="connsiteX33" fmla="*/ 108451 w 649288"/>
                <a:gd name="connsiteY33" fmla="*/ 202540 h 649287"/>
                <a:gd name="connsiteX34" fmla="*/ 123332 w 649288"/>
                <a:gd name="connsiteY34" fmla="*/ 182620 h 649287"/>
                <a:gd name="connsiteX35" fmla="*/ 90488 w 649288"/>
                <a:gd name="connsiteY35" fmla="*/ 100013 h 649287"/>
                <a:gd name="connsiteX36" fmla="*/ 149226 w 649288"/>
                <a:gd name="connsiteY36" fmla="*/ 50800 h 649287"/>
                <a:gd name="connsiteX37" fmla="*/ 225205 w 649288"/>
                <a:gd name="connsiteY37" fmla="*/ 99427 h 649287"/>
                <a:gd name="connsiteX38" fmla="*/ 251847 w 649288"/>
                <a:gd name="connsiteY38" fmla="*/ 87446 h 649287"/>
                <a:gd name="connsiteX39" fmla="*/ 281793 w 649288"/>
                <a:gd name="connsiteY39" fmla="*/ 83658 h 64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9288" h="649287">
                  <a:moveTo>
                    <a:pt x="317501" y="0"/>
                  </a:moveTo>
                  <a:lnTo>
                    <a:pt x="393701" y="7937"/>
                  </a:lnTo>
                  <a:lnTo>
                    <a:pt x="412730" y="94070"/>
                  </a:lnTo>
                  <a:lnTo>
                    <a:pt x="432413" y="101205"/>
                  </a:lnTo>
                  <a:lnTo>
                    <a:pt x="464868" y="120995"/>
                  </a:lnTo>
                  <a:lnTo>
                    <a:pt x="546101" y="87313"/>
                  </a:lnTo>
                  <a:lnTo>
                    <a:pt x="595313" y="147638"/>
                  </a:lnTo>
                  <a:lnTo>
                    <a:pt x="548746" y="220957"/>
                  </a:lnTo>
                  <a:lnTo>
                    <a:pt x="557723" y="239746"/>
                  </a:lnTo>
                  <a:lnTo>
                    <a:pt x="565985" y="279785"/>
                  </a:lnTo>
                  <a:lnTo>
                    <a:pt x="649288" y="314325"/>
                  </a:lnTo>
                  <a:lnTo>
                    <a:pt x="642938" y="390525"/>
                  </a:lnTo>
                  <a:lnTo>
                    <a:pt x="554781" y="409778"/>
                  </a:lnTo>
                  <a:lnTo>
                    <a:pt x="542320" y="441665"/>
                  </a:lnTo>
                  <a:lnTo>
                    <a:pt x="525918" y="464554"/>
                  </a:lnTo>
                  <a:lnTo>
                    <a:pt x="560388" y="547688"/>
                  </a:lnTo>
                  <a:lnTo>
                    <a:pt x="500063" y="596900"/>
                  </a:lnTo>
                  <a:lnTo>
                    <a:pt x="424832" y="548101"/>
                  </a:lnTo>
                  <a:lnTo>
                    <a:pt x="408777" y="556207"/>
                  </a:lnTo>
                  <a:lnTo>
                    <a:pt x="367585" y="566783"/>
                  </a:lnTo>
                  <a:lnTo>
                    <a:pt x="333376" y="649287"/>
                  </a:lnTo>
                  <a:lnTo>
                    <a:pt x="255588" y="641350"/>
                  </a:lnTo>
                  <a:lnTo>
                    <a:pt x="237123" y="553129"/>
                  </a:lnTo>
                  <a:lnTo>
                    <a:pt x="205664" y="540895"/>
                  </a:lnTo>
                  <a:lnTo>
                    <a:pt x="184716" y="525926"/>
                  </a:lnTo>
                  <a:lnTo>
                    <a:pt x="101601" y="560388"/>
                  </a:lnTo>
                  <a:lnTo>
                    <a:pt x="52388" y="500063"/>
                  </a:lnTo>
                  <a:lnTo>
                    <a:pt x="100490" y="425907"/>
                  </a:lnTo>
                  <a:lnTo>
                    <a:pt x="91334" y="407740"/>
                  </a:lnTo>
                  <a:lnTo>
                    <a:pt x="80918" y="366926"/>
                  </a:lnTo>
                  <a:lnTo>
                    <a:pt x="0" y="333375"/>
                  </a:lnTo>
                  <a:lnTo>
                    <a:pt x="7937" y="255588"/>
                  </a:lnTo>
                  <a:lnTo>
                    <a:pt x="94980" y="236357"/>
                  </a:lnTo>
                  <a:lnTo>
                    <a:pt x="108451" y="202540"/>
                  </a:lnTo>
                  <a:lnTo>
                    <a:pt x="123332" y="182620"/>
                  </a:lnTo>
                  <a:lnTo>
                    <a:pt x="90488" y="100013"/>
                  </a:lnTo>
                  <a:lnTo>
                    <a:pt x="149226" y="50800"/>
                  </a:lnTo>
                  <a:lnTo>
                    <a:pt x="225205" y="99427"/>
                  </a:lnTo>
                  <a:lnTo>
                    <a:pt x="251847" y="87446"/>
                  </a:lnTo>
                  <a:lnTo>
                    <a:pt x="281793" y="83658"/>
                  </a:lnTo>
                  <a:close/>
                </a:path>
              </a:pathLst>
            </a:custGeom>
            <a:solidFill>
              <a:schemeClr val="accent2"/>
            </a:solidFill>
            <a:ln>
              <a:noFill/>
            </a:ln>
          </p:spPr>
          <p:txBody>
            <a:bodyPr vert="horz" wrap="square" lIns="68580" tIns="34290" rIns="68580" bIns="34290" numCol="1" anchor="t" anchorCtr="0"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4" name="Freeform 4"/>
            <p:cNvSpPr/>
            <p:nvPr/>
          </p:nvSpPr>
          <p:spPr bwMode="auto">
            <a:xfrm>
              <a:off x="7558306" y="4151315"/>
              <a:ext cx="799851" cy="798579"/>
            </a:xfrm>
            <a:custGeom>
              <a:avLst/>
              <a:gdLst>
                <a:gd name="connsiteX0" fmla="*/ 414337 w 998538"/>
                <a:gd name="connsiteY0" fmla="*/ 0 h 996950"/>
                <a:gd name="connsiteX1" fmla="*/ 479337 w 998538"/>
                <a:gd name="connsiteY1" fmla="*/ 109032 h 996950"/>
                <a:gd name="connsiteX2" fmla="*/ 546972 w 998538"/>
                <a:gd name="connsiteY2" fmla="*/ 110548 h 996950"/>
                <a:gd name="connsiteX3" fmla="*/ 620653 w 998538"/>
                <a:gd name="connsiteY3" fmla="*/ 127113 h 996950"/>
                <a:gd name="connsiteX4" fmla="*/ 711201 w 998538"/>
                <a:gd name="connsiteY4" fmla="*/ 39688 h 996950"/>
                <a:gd name="connsiteX5" fmla="*/ 792163 w 998538"/>
                <a:gd name="connsiteY5" fmla="*/ 87313 h 996950"/>
                <a:gd name="connsiteX6" fmla="*/ 760994 w 998538"/>
                <a:gd name="connsiteY6" fmla="*/ 208872 h 996950"/>
                <a:gd name="connsiteX7" fmla="*/ 805799 w 998538"/>
                <a:gd name="connsiteY7" fmla="*/ 254804 h 996950"/>
                <a:gd name="connsiteX8" fmla="*/ 838031 w 998538"/>
                <a:gd name="connsiteY8" fmla="*/ 301428 h 996950"/>
                <a:gd name="connsiteX9" fmla="*/ 847795 w 998538"/>
                <a:gd name="connsiteY9" fmla="*/ 321218 h 996950"/>
                <a:gd name="connsiteX10" fmla="*/ 973138 w 998538"/>
                <a:gd name="connsiteY10" fmla="*/ 322263 h 996950"/>
                <a:gd name="connsiteX11" fmla="*/ 998538 w 998538"/>
                <a:gd name="connsiteY11" fmla="*/ 414338 h 996950"/>
                <a:gd name="connsiteX12" fmla="*/ 890497 w 998538"/>
                <a:gd name="connsiteY12" fmla="*/ 478747 h 996950"/>
                <a:gd name="connsiteX13" fmla="*/ 890774 w 998538"/>
                <a:gd name="connsiteY13" fmla="*/ 527148 h 996950"/>
                <a:gd name="connsiteX14" fmla="*/ 882299 w 998538"/>
                <a:gd name="connsiteY14" fmla="*/ 584940 h 996950"/>
                <a:gd name="connsiteX15" fmla="*/ 871815 w 998538"/>
                <a:gd name="connsiteY15" fmla="*/ 619468 h 996950"/>
                <a:gd name="connsiteX16" fmla="*/ 958851 w 998538"/>
                <a:gd name="connsiteY16" fmla="*/ 709612 h 996950"/>
                <a:gd name="connsiteX17" fmla="*/ 911226 w 998538"/>
                <a:gd name="connsiteY17" fmla="*/ 792162 h 996950"/>
                <a:gd name="connsiteX18" fmla="*/ 787774 w 998538"/>
                <a:gd name="connsiteY18" fmla="*/ 760508 h 996950"/>
                <a:gd name="connsiteX19" fmla="*/ 772513 w 998538"/>
                <a:gd name="connsiteY19" fmla="*/ 780248 h 996950"/>
                <a:gd name="connsiteX20" fmla="*/ 680686 w 998538"/>
                <a:gd name="connsiteY20" fmla="*/ 846352 h 996950"/>
                <a:gd name="connsiteX21" fmla="*/ 677312 w 998538"/>
                <a:gd name="connsiteY21" fmla="*/ 847695 h 996950"/>
                <a:gd name="connsiteX22" fmla="*/ 676276 w 998538"/>
                <a:gd name="connsiteY22" fmla="*/ 973138 h 996950"/>
                <a:gd name="connsiteX23" fmla="*/ 584201 w 998538"/>
                <a:gd name="connsiteY23" fmla="*/ 996950 h 996950"/>
                <a:gd name="connsiteX24" fmla="*/ 519821 w 998538"/>
                <a:gd name="connsiteY24" fmla="*/ 888959 h 996950"/>
                <a:gd name="connsiteX25" fmla="*/ 470892 w 998538"/>
                <a:gd name="connsiteY25" fmla="*/ 889254 h 996950"/>
                <a:gd name="connsiteX26" fmla="*/ 379143 w 998538"/>
                <a:gd name="connsiteY26" fmla="*/ 870730 h 996950"/>
                <a:gd name="connsiteX27" fmla="*/ 288925 w 998538"/>
                <a:gd name="connsiteY27" fmla="*/ 958850 h 996950"/>
                <a:gd name="connsiteX28" fmla="*/ 206375 w 998538"/>
                <a:gd name="connsiteY28" fmla="*/ 911225 h 996950"/>
                <a:gd name="connsiteX29" fmla="*/ 237029 w 998538"/>
                <a:gd name="connsiteY29" fmla="*/ 786493 h 996950"/>
                <a:gd name="connsiteX30" fmla="*/ 207771 w 998538"/>
                <a:gd name="connsiteY30" fmla="*/ 761387 h 996950"/>
                <a:gd name="connsiteX31" fmla="*/ 151139 w 998538"/>
                <a:gd name="connsiteY31" fmla="*/ 680106 h 996950"/>
                <a:gd name="connsiteX32" fmla="*/ 149800 w 998538"/>
                <a:gd name="connsiteY32" fmla="*/ 676770 h 996950"/>
                <a:gd name="connsiteX33" fmla="*/ 23812 w 998538"/>
                <a:gd name="connsiteY33" fmla="*/ 674687 h 996950"/>
                <a:gd name="connsiteX34" fmla="*/ 0 w 998538"/>
                <a:gd name="connsiteY34" fmla="*/ 582612 h 996950"/>
                <a:gd name="connsiteX35" fmla="*/ 108043 w 998538"/>
                <a:gd name="connsiteY35" fmla="*/ 519241 h 996950"/>
                <a:gd name="connsiteX36" fmla="*/ 107765 w 998538"/>
                <a:gd name="connsiteY36" fmla="*/ 470735 h 996950"/>
                <a:gd name="connsiteX37" fmla="*/ 126816 w 998538"/>
                <a:gd name="connsiteY37" fmla="*/ 377577 h 996950"/>
                <a:gd name="connsiteX38" fmla="*/ 39688 w 998538"/>
                <a:gd name="connsiteY38" fmla="*/ 287338 h 996950"/>
                <a:gd name="connsiteX39" fmla="*/ 87313 w 998538"/>
                <a:gd name="connsiteY39" fmla="*/ 206375 h 996950"/>
                <a:gd name="connsiteX40" fmla="*/ 210783 w 998538"/>
                <a:gd name="connsiteY40" fmla="*/ 238034 h 996950"/>
                <a:gd name="connsiteX41" fmla="*/ 236348 w 998538"/>
                <a:gd name="connsiteY41" fmla="*/ 208415 h 996950"/>
                <a:gd name="connsiteX42" fmla="*/ 317853 w 998538"/>
                <a:gd name="connsiteY42" fmla="*/ 151801 h 996950"/>
                <a:gd name="connsiteX43" fmla="*/ 321216 w 998538"/>
                <a:gd name="connsiteY43" fmla="*/ 150452 h 996950"/>
                <a:gd name="connsiteX44" fmla="*/ 322262 w 998538"/>
                <a:gd name="connsiteY44" fmla="*/ 23812 h 99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98538" h="996950">
                  <a:moveTo>
                    <a:pt x="414337" y="0"/>
                  </a:moveTo>
                  <a:lnTo>
                    <a:pt x="479337" y="109032"/>
                  </a:lnTo>
                  <a:lnTo>
                    <a:pt x="546972" y="110548"/>
                  </a:lnTo>
                  <a:lnTo>
                    <a:pt x="620653" y="127113"/>
                  </a:lnTo>
                  <a:lnTo>
                    <a:pt x="711201" y="39688"/>
                  </a:lnTo>
                  <a:lnTo>
                    <a:pt x="792163" y="87313"/>
                  </a:lnTo>
                  <a:lnTo>
                    <a:pt x="760994" y="208872"/>
                  </a:lnTo>
                  <a:lnTo>
                    <a:pt x="805799" y="254804"/>
                  </a:lnTo>
                  <a:cubicBezTo>
                    <a:pt x="817614" y="269493"/>
                    <a:pt x="828398" y="285067"/>
                    <a:pt x="838031" y="301428"/>
                  </a:cubicBezTo>
                  <a:lnTo>
                    <a:pt x="847795" y="321218"/>
                  </a:lnTo>
                  <a:lnTo>
                    <a:pt x="973138" y="322263"/>
                  </a:lnTo>
                  <a:lnTo>
                    <a:pt x="998538" y="414338"/>
                  </a:lnTo>
                  <a:lnTo>
                    <a:pt x="890497" y="478747"/>
                  </a:lnTo>
                  <a:lnTo>
                    <a:pt x="890774" y="527148"/>
                  </a:lnTo>
                  <a:cubicBezTo>
                    <a:pt x="889384" y="546811"/>
                    <a:pt x="886525" y="566115"/>
                    <a:pt x="882299" y="584940"/>
                  </a:cubicBezTo>
                  <a:lnTo>
                    <a:pt x="871815" y="619468"/>
                  </a:lnTo>
                  <a:lnTo>
                    <a:pt x="958851" y="709612"/>
                  </a:lnTo>
                  <a:lnTo>
                    <a:pt x="911226" y="792162"/>
                  </a:lnTo>
                  <a:lnTo>
                    <a:pt x="787774" y="760508"/>
                  </a:lnTo>
                  <a:lnTo>
                    <a:pt x="772513" y="780248"/>
                  </a:lnTo>
                  <a:cubicBezTo>
                    <a:pt x="745462" y="806425"/>
                    <a:pt x="714580" y="828779"/>
                    <a:pt x="680686" y="846352"/>
                  </a:cubicBezTo>
                  <a:lnTo>
                    <a:pt x="677312" y="847695"/>
                  </a:lnTo>
                  <a:lnTo>
                    <a:pt x="676276" y="973138"/>
                  </a:lnTo>
                  <a:lnTo>
                    <a:pt x="584201" y="996950"/>
                  </a:lnTo>
                  <a:lnTo>
                    <a:pt x="519821" y="888959"/>
                  </a:lnTo>
                  <a:lnTo>
                    <a:pt x="470892" y="889254"/>
                  </a:lnTo>
                  <a:lnTo>
                    <a:pt x="379143" y="870730"/>
                  </a:lnTo>
                  <a:lnTo>
                    <a:pt x="288925" y="958850"/>
                  </a:lnTo>
                  <a:lnTo>
                    <a:pt x="206375" y="911225"/>
                  </a:lnTo>
                  <a:lnTo>
                    <a:pt x="237029" y="786493"/>
                  </a:lnTo>
                  <a:lnTo>
                    <a:pt x="207771" y="761387"/>
                  </a:lnTo>
                  <a:cubicBezTo>
                    <a:pt x="185674" y="736979"/>
                    <a:pt x="166586" y="709707"/>
                    <a:pt x="151139" y="680106"/>
                  </a:cubicBezTo>
                  <a:lnTo>
                    <a:pt x="149800" y="676770"/>
                  </a:lnTo>
                  <a:lnTo>
                    <a:pt x="23812" y="674687"/>
                  </a:lnTo>
                  <a:lnTo>
                    <a:pt x="0" y="582612"/>
                  </a:lnTo>
                  <a:lnTo>
                    <a:pt x="108043" y="519241"/>
                  </a:lnTo>
                  <a:lnTo>
                    <a:pt x="107765" y="470735"/>
                  </a:lnTo>
                  <a:lnTo>
                    <a:pt x="126816" y="377577"/>
                  </a:lnTo>
                  <a:lnTo>
                    <a:pt x="39688" y="287338"/>
                  </a:lnTo>
                  <a:lnTo>
                    <a:pt x="87313" y="206375"/>
                  </a:lnTo>
                  <a:lnTo>
                    <a:pt x="210783" y="238034"/>
                  </a:lnTo>
                  <a:lnTo>
                    <a:pt x="236348" y="208415"/>
                  </a:lnTo>
                  <a:cubicBezTo>
                    <a:pt x="260844" y="186335"/>
                    <a:pt x="288196" y="167250"/>
                    <a:pt x="317853" y="151801"/>
                  </a:cubicBezTo>
                  <a:lnTo>
                    <a:pt x="321216" y="150452"/>
                  </a:lnTo>
                  <a:lnTo>
                    <a:pt x="322262" y="23812"/>
                  </a:lnTo>
                  <a:close/>
                </a:path>
              </a:pathLst>
            </a:custGeom>
            <a:solidFill>
              <a:schemeClr val="accent1"/>
            </a:solidFill>
            <a:ln>
              <a:noFill/>
            </a:ln>
          </p:spPr>
          <p:txBody>
            <a:bodyPr vert="horz" wrap="square" lIns="68580" tIns="34290" rIns="68580" bIns="34290" numCol="1" anchor="t" anchorCtr="0"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5" name="Freeform 5"/>
            <p:cNvSpPr/>
            <p:nvPr/>
          </p:nvSpPr>
          <p:spPr bwMode="auto">
            <a:xfrm>
              <a:off x="6699961" y="2320178"/>
              <a:ext cx="1297056" cy="1295783"/>
            </a:xfrm>
            <a:custGeom>
              <a:avLst/>
              <a:gdLst>
                <a:gd name="connsiteX0" fmla="*/ 847725 w 1619250"/>
                <a:gd name="connsiteY0" fmla="*/ 0 h 1617662"/>
                <a:gd name="connsiteX1" fmla="*/ 949326 w 1619250"/>
                <a:gd name="connsiteY1" fmla="*/ 11113 h 1617662"/>
                <a:gd name="connsiteX2" fmla="*/ 970985 w 1619250"/>
                <a:gd name="connsiteY2" fmla="*/ 154479 h 1617662"/>
                <a:gd name="connsiteX3" fmla="*/ 1020676 w 1619250"/>
                <a:gd name="connsiteY3" fmla="*/ 165666 h 1617662"/>
                <a:gd name="connsiteX4" fmla="*/ 1059385 w 1619250"/>
                <a:gd name="connsiteY4" fmla="*/ 182405 h 1617662"/>
                <a:gd name="connsiteX5" fmla="*/ 1158875 w 1619250"/>
                <a:gd name="connsiteY5" fmla="*/ 77787 h 1617662"/>
                <a:gd name="connsiteX6" fmla="*/ 1249362 w 1619250"/>
                <a:gd name="connsiteY6" fmla="*/ 128587 h 1617662"/>
                <a:gd name="connsiteX7" fmla="*/ 1212628 w 1619250"/>
                <a:gd name="connsiteY7" fmla="*/ 267361 h 1617662"/>
                <a:gd name="connsiteX8" fmla="*/ 1233852 w 1619250"/>
                <a:gd name="connsiteY8" fmla="*/ 281489 h 1617662"/>
                <a:gd name="connsiteX9" fmla="*/ 1276002 w 1619250"/>
                <a:gd name="connsiteY9" fmla="*/ 322146 h 1617662"/>
                <a:gd name="connsiteX10" fmla="*/ 1409700 w 1619250"/>
                <a:gd name="connsiteY10" fmla="*/ 263525 h 1617662"/>
                <a:gd name="connsiteX11" fmla="*/ 1473200 w 1619250"/>
                <a:gd name="connsiteY11" fmla="*/ 344488 h 1617662"/>
                <a:gd name="connsiteX12" fmla="*/ 1387587 w 1619250"/>
                <a:gd name="connsiteY12" fmla="*/ 458303 h 1617662"/>
                <a:gd name="connsiteX13" fmla="*/ 1394228 w 1619250"/>
                <a:gd name="connsiteY13" fmla="*/ 467599 h 1617662"/>
                <a:gd name="connsiteX14" fmla="*/ 1431944 w 1619250"/>
                <a:gd name="connsiteY14" fmla="*/ 542726 h 1617662"/>
                <a:gd name="connsiteX15" fmla="*/ 1574800 w 1619250"/>
                <a:gd name="connsiteY15" fmla="*/ 539750 h 1617662"/>
                <a:gd name="connsiteX16" fmla="*/ 1603375 w 1619250"/>
                <a:gd name="connsiteY16" fmla="*/ 638175 h 1617662"/>
                <a:gd name="connsiteX17" fmla="*/ 1477160 w 1619250"/>
                <a:gd name="connsiteY17" fmla="*/ 710875 h 1617662"/>
                <a:gd name="connsiteX18" fmla="*/ 1483169 w 1619250"/>
                <a:gd name="connsiteY18" fmla="*/ 742768 h 1617662"/>
                <a:gd name="connsiteX19" fmla="*/ 1485310 w 1619250"/>
                <a:gd name="connsiteY19" fmla="*/ 795975 h 1617662"/>
                <a:gd name="connsiteX20" fmla="*/ 1619250 w 1619250"/>
                <a:gd name="connsiteY20" fmla="*/ 847724 h 1617662"/>
                <a:gd name="connsiteX21" fmla="*/ 1606550 w 1619250"/>
                <a:gd name="connsiteY21" fmla="*/ 949324 h 1617662"/>
                <a:gd name="connsiteX22" fmla="*/ 1466784 w 1619250"/>
                <a:gd name="connsiteY22" fmla="*/ 969434 h 1617662"/>
                <a:gd name="connsiteX23" fmla="*/ 1466709 w 1619250"/>
                <a:gd name="connsiteY23" fmla="*/ 969830 h 1617662"/>
                <a:gd name="connsiteX24" fmla="*/ 1444759 w 1619250"/>
                <a:gd name="connsiteY24" fmla="*/ 1041504 h 1617662"/>
                <a:gd name="connsiteX25" fmla="*/ 1436556 w 1619250"/>
                <a:gd name="connsiteY25" fmla="*/ 1059607 h 1617662"/>
                <a:gd name="connsiteX26" fmla="*/ 1539875 w 1619250"/>
                <a:gd name="connsiteY26" fmla="*/ 1158875 h 1617662"/>
                <a:gd name="connsiteX27" fmla="*/ 1490663 w 1619250"/>
                <a:gd name="connsiteY27" fmla="*/ 1247775 h 1617662"/>
                <a:gd name="connsiteX28" fmla="*/ 1352092 w 1619250"/>
                <a:gd name="connsiteY28" fmla="*/ 1212374 h 1617662"/>
                <a:gd name="connsiteX29" fmla="*/ 1349843 w 1619250"/>
                <a:gd name="connsiteY29" fmla="*/ 1215872 h 1617662"/>
                <a:gd name="connsiteX30" fmla="*/ 1294635 w 1619250"/>
                <a:gd name="connsiteY30" fmla="*/ 1274490 h 1617662"/>
                <a:gd name="connsiteX31" fmla="*/ 1354138 w 1619250"/>
                <a:gd name="connsiteY31" fmla="*/ 1408112 h 1617662"/>
                <a:gd name="connsiteX32" fmla="*/ 1273176 w 1619250"/>
                <a:gd name="connsiteY32" fmla="*/ 1473199 h 1617662"/>
                <a:gd name="connsiteX33" fmla="*/ 1157217 w 1619250"/>
                <a:gd name="connsiteY33" fmla="*/ 1385195 h 1617662"/>
                <a:gd name="connsiteX34" fmla="*/ 1120350 w 1619250"/>
                <a:gd name="connsiteY34" fmla="*/ 1409895 h 1617662"/>
                <a:gd name="connsiteX35" fmla="*/ 1075411 w 1619250"/>
                <a:gd name="connsiteY35" fmla="*/ 1427570 h 1617662"/>
                <a:gd name="connsiteX36" fmla="*/ 1079500 w 1619250"/>
                <a:gd name="connsiteY36" fmla="*/ 1574800 h 1617662"/>
                <a:gd name="connsiteX37" fmla="*/ 979488 w 1619250"/>
                <a:gd name="connsiteY37" fmla="*/ 1603375 h 1617662"/>
                <a:gd name="connsiteX38" fmla="*/ 906418 w 1619250"/>
                <a:gd name="connsiteY38" fmla="*/ 1476518 h 1617662"/>
                <a:gd name="connsiteX39" fmla="*/ 874521 w 1619250"/>
                <a:gd name="connsiteY39" fmla="*/ 1482591 h 1617662"/>
                <a:gd name="connsiteX40" fmla="*/ 821659 w 1619250"/>
                <a:gd name="connsiteY40" fmla="*/ 1484809 h 1617662"/>
                <a:gd name="connsiteX41" fmla="*/ 769938 w 1619250"/>
                <a:gd name="connsiteY41" fmla="*/ 1617662 h 1617662"/>
                <a:gd name="connsiteX42" fmla="*/ 668337 w 1619250"/>
                <a:gd name="connsiteY42" fmla="*/ 1606550 h 1617662"/>
                <a:gd name="connsiteX43" fmla="*/ 648200 w 1619250"/>
                <a:gd name="connsiteY43" fmla="*/ 1466596 h 1617662"/>
                <a:gd name="connsiteX44" fmla="*/ 647485 w 1619250"/>
                <a:gd name="connsiteY44" fmla="*/ 1466463 h 1617662"/>
                <a:gd name="connsiteX45" fmla="*/ 575832 w 1619250"/>
                <a:gd name="connsiteY45" fmla="*/ 1444578 h 1617662"/>
                <a:gd name="connsiteX46" fmla="*/ 558072 w 1619250"/>
                <a:gd name="connsiteY46" fmla="*/ 1436539 h 1617662"/>
                <a:gd name="connsiteX47" fmla="*/ 458787 w 1619250"/>
                <a:gd name="connsiteY47" fmla="*/ 1539875 h 1617662"/>
                <a:gd name="connsiteX48" fmla="*/ 368300 w 1619250"/>
                <a:gd name="connsiteY48" fmla="*/ 1489075 h 1617662"/>
                <a:gd name="connsiteX49" fmla="*/ 404648 w 1619250"/>
                <a:gd name="connsiteY49" fmla="*/ 1351758 h 1617662"/>
                <a:gd name="connsiteX50" fmla="*/ 401488 w 1619250"/>
                <a:gd name="connsiteY50" fmla="*/ 1349726 h 1617662"/>
                <a:gd name="connsiteX51" fmla="*/ 342640 w 1619250"/>
                <a:gd name="connsiteY51" fmla="*/ 1294298 h 1617662"/>
                <a:gd name="connsiteX52" fmla="*/ 209550 w 1619250"/>
                <a:gd name="connsiteY52" fmla="*/ 1354137 h 1617662"/>
                <a:gd name="connsiteX53" fmla="*/ 146050 w 1619250"/>
                <a:gd name="connsiteY53" fmla="*/ 1273175 h 1617662"/>
                <a:gd name="connsiteX54" fmla="*/ 232208 w 1619250"/>
                <a:gd name="connsiteY54" fmla="*/ 1157271 h 1617662"/>
                <a:gd name="connsiteX55" fmla="*/ 207227 w 1619250"/>
                <a:gd name="connsiteY55" fmla="*/ 1120016 h 1617662"/>
                <a:gd name="connsiteX56" fmla="*/ 189389 w 1619250"/>
                <a:gd name="connsiteY56" fmla="*/ 1074838 h 1617662"/>
                <a:gd name="connsiteX57" fmla="*/ 42862 w 1619250"/>
                <a:gd name="connsiteY57" fmla="*/ 1077912 h 1617662"/>
                <a:gd name="connsiteX58" fmla="*/ 14287 w 1619250"/>
                <a:gd name="connsiteY58" fmla="*/ 979487 h 1617662"/>
                <a:gd name="connsiteX59" fmla="*/ 140548 w 1619250"/>
                <a:gd name="connsiteY59" fmla="*/ 906174 h 1617662"/>
                <a:gd name="connsiteX60" fmla="*/ 134493 w 1619250"/>
                <a:gd name="connsiteY60" fmla="*/ 874043 h 1617662"/>
                <a:gd name="connsiteX61" fmla="*/ 132361 w 1619250"/>
                <a:gd name="connsiteY61" fmla="*/ 821076 h 1617662"/>
                <a:gd name="connsiteX62" fmla="*/ 0 w 1619250"/>
                <a:gd name="connsiteY62" fmla="*/ 769937 h 1617662"/>
                <a:gd name="connsiteX63" fmla="*/ 11112 w 1619250"/>
                <a:gd name="connsiteY63" fmla="*/ 668337 h 1617662"/>
                <a:gd name="connsiteX64" fmla="*/ 150722 w 1619250"/>
                <a:gd name="connsiteY64" fmla="*/ 648393 h 1617662"/>
                <a:gd name="connsiteX65" fmla="*/ 150953 w 1619250"/>
                <a:gd name="connsiteY65" fmla="*/ 647170 h 1617662"/>
                <a:gd name="connsiteX66" fmla="*/ 172903 w 1619250"/>
                <a:gd name="connsiteY66" fmla="*/ 575583 h 1617662"/>
                <a:gd name="connsiteX67" fmla="*/ 180932 w 1619250"/>
                <a:gd name="connsiteY67" fmla="*/ 557888 h 1617662"/>
                <a:gd name="connsiteX68" fmla="*/ 77787 w 1619250"/>
                <a:gd name="connsiteY68" fmla="*/ 458787 h 1617662"/>
                <a:gd name="connsiteX69" fmla="*/ 128587 w 1619250"/>
                <a:gd name="connsiteY69" fmla="*/ 368300 h 1617662"/>
                <a:gd name="connsiteX70" fmla="*/ 265788 w 1619250"/>
                <a:gd name="connsiteY70" fmla="*/ 404618 h 1617662"/>
                <a:gd name="connsiteX71" fmla="*/ 267819 w 1619250"/>
                <a:gd name="connsiteY71" fmla="*/ 401465 h 1617662"/>
                <a:gd name="connsiteX72" fmla="*/ 323724 w 1619250"/>
                <a:gd name="connsiteY72" fmla="*/ 342199 h 1617662"/>
                <a:gd name="connsiteX73" fmla="*/ 265112 w 1619250"/>
                <a:gd name="connsiteY73" fmla="*/ 209550 h 1617662"/>
                <a:gd name="connsiteX74" fmla="*/ 344487 w 1619250"/>
                <a:gd name="connsiteY74" fmla="*/ 146050 h 1617662"/>
                <a:gd name="connsiteX75" fmla="*/ 460547 w 1619250"/>
                <a:gd name="connsiteY75" fmla="*/ 232325 h 1617662"/>
                <a:gd name="connsiteX76" fmla="*/ 497312 w 1619250"/>
                <a:gd name="connsiteY76" fmla="*/ 207728 h 1617662"/>
                <a:gd name="connsiteX77" fmla="*/ 542279 w 1619250"/>
                <a:gd name="connsiteY77" fmla="*/ 190056 h 1617662"/>
                <a:gd name="connsiteX78" fmla="*/ 538162 w 1619250"/>
                <a:gd name="connsiteY78" fmla="*/ 42862 h 1617662"/>
                <a:gd name="connsiteX79" fmla="*/ 638174 w 1619250"/>
                <a:gd name="connsiteY79" fmla="*/ 14287 h 1617662"/>
                <a:gd name="connsiteX80" fmla="*/ 711825 w 1619250"/>
                <a:gd name="connsiteY80" fmla="*/ 142152 h 1617662"/>
                <a:gd name="connsiteX81" fmla="*/ 759983 w 1619250"/>
                <a:gd name="connsiteY81" fmla="*/ 133603 h 1617662"/>
                <a:gd name="connsiteX82" fmla="*/ 796385 w 1619250"/>
                <a:gd name="connsiteY82" fmla="*/ 134513 h 1617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619250" h="1617662">
                  <a:moveTo>
                    <a:pt x="847725" y="0"/>
                  </a:moveTo>
                  <a:lnTo>
                    <a:pt x="949326" y="11113"/>
                  </a:lnTo>
                  <a:lnTo>
                    <a:pt x="970985" y="154479"/>
                  </a:lnTo>
                  <a:lnTo>
                    <a:pt x="1020676" y="165666"/>
                  </a:lnTo>
                  <a:lnTo>
                    <a:pt x="1059385" y="182405"/>
                  </a:lnTo>
                  <a:lnTo>
                    <a:pt x="1158875" y="77787"/>
                  </a:lnTo>
                  <a:lnTo>
                    <a:pt x="1249362" y="128587"/>
                  </a:lnTo>
                  <a:lnTo>
                    <a:pt x="1212628" y="267361"/>
                  </a:lnTo>
                  <a:lnTo>
                    <a:pt x="1233852" y="281489"/>
                  </a:lnTo>
                  <a:lnTo>
                    <a:pt x="1276002" y="322146"/>
                  </a:lnTo>
                  <a:lnTo>
                    <a:pt x="1409700" y="263525"/>
                  </a:lnTo>
                  <a:lnTo>
                    <a:pt x="1473200" y="344488"/>
                  </a:lnTo>
                  <a:lnTo>
                    <a:pt x="1387587" y="458303"/>
                  </a:lnTo>
                  <a:lnTo>
                    <a:pt x="1394228" y="467599"/>
                  </a:lnTo>
                  <a:lnTo>
                    <a:pt x="1431944" y="542726"/>
                  </a:lnTo>
                  <a:lnTo>
                    <a:pt x="1574800" y="539750"/>
                  </a:lnTo>
                  <a:lnTo>
                    <a:pt x="1603375" y="638175"/>
                  </a:lnTo>
                  <a:lnTo>
                    <a:pt x="1477160" y="710875"/>
                  </a:lnTo>
                  <a:lnTo>
                    <a:pt x="1483169" y="742768"/>
                  </a:lnTo>
                  <a:lnTo>
                    <a:pt x="1485310" y="795975"/>
                  </a:lnTo>
                  <a:lnTo>
                    <a:pt x="1619250" y="847724"/>
                  </a:lnTo>
                  <a:lnTo>
                    <a:pt x="1606550" y="949324"/>
                  </a:lnTo>
                  <a:lnTo>
                    <a:pt x="1466784" y="969434"/>
                  </a:lnTo>
                  <a:lnTo>
                    <a:pt x="1466709" y="969830"/>
                  </a:lnTo>
                  <a:cubicBezTo>
                    <a:pt x="1460705" y="994163"/>
                    <a:pt x="1453369" y="1018089"/>
                    <a:pt x="1444759" y="1041504"/>
                  </a:cubicBezTo>
                  <a:lnTo>
                    <a:pt x="1436556" y="1059607"/>
                  </a:lnTo>
                  <a:lnTo>
                    <a:pt x="1539875" y="1158875"/>
                  </a:lnTo>
                  <a:lnTo>
                    <a:pt x="1490663" y="1247775"/>
                  </a:lnTo>
                  <a:lnTo>
                    <a:pt x="1352092" y="1212374"/>
                  </a:lnTo>
                  <a:lnTo>
                    <a:pt x="1349843" y="1215872"/>
                  </a:lnTo>
                  <a:lnTo>
                    <a:pt x="1294635" y="1274490"/>
                  </a:lnTo>
                  <a:lnTo>
                    <a:pt x="1354138" y="1408112"/>
                  </a:lnTo>
                  <a:lnTo>
                    <a:pt x="1273176" y="1473199"/>
                  </a:lnTo>
                  <a:lnTo>
                    <a:pt x="1157217" y="1385195"/>
                  </a:lnTo>
                  <a:lnTo>
                    <a:pt x="1120350" y="1409895"/>
                  </a:lnTo>
                  <a:lnTo>
                    <a:pt x="1075411" y="1427570"/>
                  </a:lnTo>
                  <a:lnTo>
                    <a:pt x="1079500" y="1574800"/>
                  </a:lnTo>
                  <a:lnTo>
                    <a:pt x="979488" y="1603375"/>
                  </a:lnTo>
                  <a:lnTo>
                    <a:pt x="906418" y="1476518"/>
                  </a:lnTo>
                  <a:lnTo>
                    <a:pt x="874521" y="1482591"/>
                  </a:lnTo>
                  <a:lnTo>
                    <a:pt x="821659" y="1484809"/>
                  </a:lnTo>
                  <a:lnTo>
                    <a:pt x="769938" y="1617662"/>
                  </a:lnTo>
                  <a:lnTo>
                    <a:pt x="668337" y="1606550"/>
                  </a:lnTo>
                  <a:lnTo>
                    <a:pt x="648200" y="1466596"/>
                  </a:lnTo>
                  <a:lnTo>
                    <a:pt x="647485" y="1466463"/>
                  </a:lnTo>
                  <a:cubicBezTo>
                    <a:pt x="623160" y="1460484"/>
                    <a:pt x="599240" y="1453170"/>
                    <a:pt x="575832" y="1444578"/>
                  </a:cubicBezTo>
                  <a:lnTo>
                    <a:pt x="558072" y="1436539"/>
                  </a:lnTo>
                  <a:lnTo>
                    <a:pt x="458787" y="1539875"/>
                  </a:lnTo>
                  <a:lnTo>
                    <a:pt x="368300" y="1489075"/>
                  </a:lnTo>
                  <a:lnTo>
                    <a:pt x="404648" y="1351758"/>
                  </a:lnTo>
                  <a:lnTo>
                    <a:pt x="401488" y="1349726"/>
                  </a:lnTo>
                  <a:lnTo>
                    <a:pt x="342640" y="1294298"/>
                  </a:lnTo>
                  <a:lnTo>
                    <a:pt x="209550" y="1354137"/>
                  </a:lnTo>
                  <a:lnTo>
                    <a:pt x="146050" y="1273175"/>
                  </a:lnTo>
                  <a:lnTo>
                    <a:pt x="232208" y="1157271"/>
                  </a:lnTo>
                  <a:lnTo>
                    <a:pt x="207227" y="1120016"/>
                  </a:lnTo>
                  <a:lnTo>
                    <a:pt x="189389" y="1074838"/>
                  </a:lnTo>
                  <a:lnTo>
                    <a:pt x="42862" y="1077912"/>
                  </a:lnTo>
                  <a:lnTo>
                    <a:pt x="14287" y="979487"/>
                  </a:lnTo>
                  <a:lnTo>
                    <a:pt x="140548" y="906174"/>
                  </a:lnTo>
                  <a:lnTo>
                    <a:pt x="134493" y="874043"/>
                  </a:lnTo>
                  <a:lnTo>
                    <a:pt x="132361" y="821076"/>
                  </a:lnTo>
                  <a:lnTo>
                    <a:pt x="0" y="769937"/>
                  </a:lnTo>
                  <a:lnTo>
                    <a:pt x="11112" y="668337"/>
                  </a:lnTo>
                  <a:lnTo>
                    <a:pt x="150722" y="648393"/>
                  </a:lnTo>
                  <a:lnTo>
                    <a:pt x="150953" y="647170"/>
                  </a:lnTo>
                  <a:cubicBezTo>
                    <a:pt x="156957" y="622865"/>
                    <a:pt x="164293" y="598967"/>
                    <a:pt x="172903" y="575583"/>
                  </a:cubicBezTo>
                  <a:lnTo>
                    <a:pt x="180932" y="557888"/>
                  </a:lnTo>
                  <a:lnTo>
                    <a:pt x="77787" y="458787"/>
                  </a:lnTo>
                  <a:lnTo>
                    <a:pt x="128587" y="368300"/>
                  </a:lnTo>
                  <a:lnTo>
                    <a:pt x="265788" y="404618"/>
                  </a:lnTo>
                  <a:lnTo>
                    <a:pt x="267819" y="401465"/>
                  </a:lnTo>
                  <a:lnTo>
                    <a:pt x="323724" y="342199"/>
                  </a:lnTo>
                  <a:lnTo>
                    <a:pt x="265112" y="209550"/>
                  </a:lnTo>
                  <a:lnTo>
                    <a:pt x="344487" y="146050"/>
                  </a:lnTo>
                  <a:lnTo>
                    <a:pt x="460547" y="232325"/>
                  </a:lnTo>
                  <a:lnTo>
                    <a:pt x="497312" y="207728"/>
                  </a:lnTo>
                  <a:lnTo>
                    <a:pt x="542279" y="190056"/>
                  </a:lnTo>
                  <a:lnTo>
                    <a:pt x="538162" y="42862"/>
                  </a:lnTo>
                  <a:lnTo>
                    <a:pt x="638174" y="14287"/>
                  </a:lnTo>
                  <a:lnTo>
                    <a:pt x="711825" y="142152"/>
                  </a:lnTo>
                  <a:lnTo>
                    <a:pt x="759983" y="133603"/>
                  </a:lnTo>
                  <a:lnTo>
                    <a:pt x="796385" y="134513"/>
                  </a:lnTo>
                  <a:close/>
                </a:path>
              </a:pathLst>
            </a:custGeom>
            <a:solidFill>
              <a:schemeClr val="accent2"/>
            </a:solidFill>
            <a:ln>
              <a:noFill/>
            </a:ln>
          </p:spPr>
          <p:txBody>
            <a:bodyPr vert="horz" wrap="square" lIns="68580" tIns="34290" rIns="68580" bIns="34290" numCol="1" anchor="t" anchorCtr="0"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6" name="Freeform 6"/>
            <p:cNvSpPr/>
            <p:nvPr/>
          </p:nvSpPr>
          <p:spPr bwMode="auto">
            <a:xfrm>
              <a:off x="7778298" y="1892914"/>
              <a:ext cx="941001" cy="941001"/>
            </a:xfrm>
            <a:custGeom>
              <a:avLst/>
              <a:gdLst>
                <a:gd name="connsiteX0" fmla="*/ 615950 w 1174750"/>
                <a:gd name="connsiteY0" fmla="*/ 0 h 1174750"/>
                <a:gd name="connsiteX1" fmla="*/ 690562 w 1174750"/>
                <a:gd name="connsiteY1" fmla="*/ 7938 h 1174750"/>
                <a:gd name="connsiteX2" fmla="*/ 704967 w 1174750"/>
                <a:gd name="connsiteY2" fmla="*/ 112884 h 1174750"/>
                <a:gd name="connsiteX3" fmla="*/ 742050 w 1174750"/>
                <a:gd name="connsiteY3" fmla="*/ 121270 h 1174750"/>
                <a:gd name="connsiteX4" fmla="*/ 769468 w 1174750"/>
                <a:gd name="connsiteY4" fmla="*/ 133166 h 1174750"/>
                <a:gd name="connsiteX5" fmla="*/ 841375 w 1174750"/>
                <a:gd name="connsiteY5" fmla="*/ 57150 h 1174750"/>
                <a:gd name="connsiteX6" fmla="*/ 908050 w 1174750"/>
                <a:gd name="connsiteY6" fmla="*/ 93663 h 1174750"/>
                <a:gd name="connsiteX7" fmla="*/ 881353 w 1174750"/>
                <a:gd name="connsiteY7" fmla="*/ 195319 h 1174750"/>
                <a:gd name="connsiteX8" fmla="*/ 896621 w 1174750"/>
                <a:gd name="connsiteY8" fmla="*/ 205513 h 1174750"/>
                <a:gd name="connsiteX9" fmla="*/ 927173 w 1174750"/>
                <a:gd name="connsiteY9" fmla="*/ 235070 h 1174750"/>
                <a:gd name="connsiteX10" fmla="*/ 1022350 w 1174750"/>
                <a:gd name="connsiteY10" fmla="*/ 192087 h 1174750"/>
                <a:gd name="connsiteX11" fmla="*/ 1069975 w 1174750"/>
                <a:gd name="connsiteY11" fmla="*/ 250824 h 1174750"/>
                <a:gd name="connsiteX12" fmla="*/ 1008057 w 1174750"/>
                <a:gd name="connsiteY12" fmla="*/ 334058 h 1174750"/>
                <a:gd name="connsiteX13" fmla="*/ 1012850 w 1174750"/>
                <a:gd name="connsiteY13" fmla="*/ 340787 h 1174750"/>
                <a:gd name="connsiteX14" fmla="*/ 1035896 w 1174750"/>
                <a:gd name="connsiteY14" fmla="*/ 395218 h 1174750"/>
                <a:gd name="connsiteX15" fmla="*/ 1144588 w 1174750"/>
                <a:gd name="connsiteY15" fmla="*/ 392112 h 1174750"/>
                <a:gd name="connsiteX16" fmla="*/ 1165225 w 1174750"/>
                <a:gd name="connsiteY16" fmla="*/ 463549 h 1174750"/>
                <a:gd name="connsiteX17" fmla="*/ 1072819 w 1174750"/>
                <a:gd name="connsiteY17" fmla="*/ 516353 h 1174750"/>
                <a:gd name="connsiteX18" fmla="*/ 1077438 w 1174750"/>
                <a:gd name="connsiteY18" fmla="*/ 540687 h 1174750"/>
                <a:gd name="connsiteX19" fmla="*/ 1076865 w 1174750"/>
                <a:gd name="connsiteY19" fmla="*/ 577826 h 1174750"/>
                <a:gd name="connsiteX20" fmla="*/ 1174750 w 1174750"/>
                <a:gd name="connsiteY20" fmla="*/ 615950 h 1174750"/>
                <a:gd name="connsiteX21" fmla="*/ 1166813 w 1174750"/>
                <a:gd name="connsiteY21" fmla="*/ 690562 h 1174750"/>
                <a:gd name="connsiteX22" fmla="*/ 1062601 w 1174750"/>
                <a:gd name="connsiteY22" fmla="*/ 705007 h 1174750"/>
                <a:gd name="connsiteX23" fmla="*/ 1049710 w 1174750"/>
                <a:gd name="connsiteY23" fmla="*/ 757392 h 1174750"/>
                <a:gd name="connsiteX24" fmla="*/ 1043913 w 1174750"/>
                <a:gd name="connsiteY24" fmla="*/ 770170 h 1174750"/>
                <a:gd name="connsiteX25" fmla="*/ 1119188 w 1174750"/>
                <a:gd name="connsiteY25" fmla="*/ 841375 h 1174750"/>
                <a:gd name="connsiteX26" fmla="*/ 1082676 w 1174750"/>
                <a:gd name="connsiteY26" fmla="*/ 908050 h 1174750"/>
                <a:gd name="connsiteX27" fmla="*/ 982045 w 1174750"/>
                <a:gd name="connsiteY27" fmla="*/ 881886 h 1174750"/>
                <a:gd name="connsiteX28" fmla="*/ 980809 w 1174750"/>
                <a:gd name="connsiteY28" fmla="*/ 883806 h 1174750"/>
                <a:gd name="connsiteX29" fmla="*/ 940450 w 1174750"/>
                <a:gd name="connsiteY29" fmla="*/ 926599 h 1174750"/>
                <a:gd name="connsiteX30" fmla="*/ 982662 w 1174750"/>
                <a:gd name="connsiteY30" fmla="*/ 1022349 h 1174750"/>
                <a:gd name="connsiteX31" fmla="*/ 925512 w 1174750"/>
                <a:gd name="connsiteY31" fmla="*/ 1069974 h 1174750"/>
                <a:gd name="connsiteX32" fmla="*/ 840644 w 1174750"/>
                <a:gd name="connsiteY32" fmla="*/ 1006841 h 1174750"/>
                <a:gd name="connsiteX33" fmla="*/ 814145 w 1174750"/>
                <a:gd name="connsiteY33" fmla="*/ 1024591 h 1174750"/>
                <a:gd name="connsiteX34" fmla="*/ 781185 w 1174750"/>
                <a:gd name="connsiteY34" fmla="*/ 1037594 h 1174750"/>
                <a:gd name="connsiteX35" fmla="*/ 784225 w 1174750"/>
                <a:gd name="connsiteY35" fmla="*/ 1143000 h 1174750"/>
                <a:gd name="connsiteX36" fmla="*/ 711200 w 1174750"/>
                <a:gd name="connsiteY36" fmla="*/ 1163637 h 1174750"/>
                <a:gd name="connsiteX37" fmla="*/ 658868 w 1174750"/>
                <a:gd name="connsiteY37" fmla="*/ 1073062 h 1174750"/>
                <a:gd name="connsiteX38" fmla="*/ 635880 w 1174750"/>
                <a:gd name="connsiteY38" fmla="*/ 1077436 h 1174750"/>
                <a:gd name="connsiteX39" fmla="*/ 597489 w 1174750"/>
                <a:gd name="connsiteY39" fmla="*/ 1076843 h 1174750"/>
                <a:gd name="connsiteX40" fmla="*/ 560387 w 1174750"/>
                <a:gd name="connsiteY40" fmla="*/ 1174750 h 1174750"/>
                <a:gd name="connsiteX41" fmla="*/ 485774 w 1174750"/>
                <a:gd name="connsiteY41" fmla="*/ 1166813 h 1174750"/>
                <a:gd name="connsiteX42" fmla="*/ 470244 w 1174750"/>
                <a:gd name="connsiteY42" fmla="*/ 1062239 h 1174750"/>
                <a:gd name="connsiteX43" fmla="*/ 419327 w 1174750"/>
                <a:gd name="connsiteY43" fmla="*/ 1049708 h 1174750"/>
                <a:gd name="connsiteX44" fmla="*/ 404822 w 1174750"/>
                <a:gd name="connsiteY44" fmla="*/ 1043134 h 1174750"/>
                <a:gd name="connsiteX45" fmla="*/ 333374 w 1174750"/>
                <a:gd name="connsiteY45" fmla="*/ 1117600 h 1174750"/>
                <a:gd name="connsiteX46" fmla="*/ 268287 w 1174750"/>
                <a:gd name="connsiteY46" fmla="*/ 1081088 h 1174750"/>
                <a:gd name="connsiteX47" fmla="*/ 294359 w 1174750"/>
                <a:gd name="connsiteY47" fmla="*/ 981814 h 1174750"/>
                <a:gd name="connsiteX48" fmla="*/ 292795 w 1174750"/>
                <a:gd name="connsiteY48" fmla="*/ 980808 h 1174750"/>
                <a:gd name="connsiteX49" fmla="*/ 249696 w 1174750"/>
                <a:gd name="connsiteY49" fmla="*/ 940224 h 1174750"/>
                <a:gd name="connsiteX50" fmla="*/ 152399 w 1174750"/>
                <a:gd name="connsiteY50" fmla="*/ 982662 h 1174750"/>
                <a:gd name="connsiteX51" fmla="*/ 106362 w 1174750"/>
                <a:gd name="connsiteY51" fmla="*/ 925512 h 1174750"/>
                <a:gd name="connsiteX52" fmla="*/ 169531 w 1174750"/>
                <a:gd name="connsiteY52" fmla="*/ 840597 h 1174750"/>
                <a:gd name="connsiteX53" fmla="*/ 151782 w 1174750"/>
                <a:gd name="connsiteY53" fmla="*/ 814144 h 1174750"/>
                <a:gd name="connsiteX54" fmla="*/ 138529 w 1174750"/>
                <a:gd name="connsiteY54" fmla="*/ 780584 h 1174750"/>
                <a:gd name="connsiteX55" fmla="*/ 31749 w 1174750"/>
                <a:gd name="connsiteY55" fmla="*/ 782637 h 1174750"/>
                <a:gd name="connsiteX56" fmla="*/ 11112 w 1174750"/>
                <a:gd name="connsiteY56" fmla="*/ 712787 h 1174750"/>
                <a:gd name="connsiteX57" fmla="*/ 103243 w 1174750"/>
                <a:gd name="connsiteY57" fmla="*/ 658532 h 1174750"/>
                <a:gd name="connsiteX58" fmla="*/ 98900 w 1174750"/>
                <a:gd name="connsiteY58" fmla="*/ 635651 h 1174750"/>
                <a:gd name="connsiteX59" fmla="*/ 99486 w 1174750"/>
                <a:gd name="connsiteY59" fmla="*/ 597694 h 1174750"/>
                <a:gd name="connsiteX60" fmla="*/ 0 w 1174750"/>
                <a:gd name="connsiteY60" fmla="*/ 560387 h 1174750"/>
                <a:gd name="connsiteX61" fmla="*/ 7937 w 1174750"/>
                <a:gd name="connsiteY61" fmla="*/ 485775 h 1174750"/>
                <a:gd name="connsiteX62" fmla="*/ 114022 w 1174750"/>
                <a:gd name="connsiteY62" fmla="*/ 470174 h 1174750"/>
                <a:gd name="connsiteX63" fmla="*/ 126629 w 1174750"/>
                <a:gd name="connsiteY63" fmla="*/ 418946 h 1174750"/>
                <a:gd name="connsiteX64" fmla="*/ 132605 w 1174750"/>
                <a:gd name="connsiteY64" fmla="*/ 405771 h 1174750"/>
                <a:gd name="connsiteX65" fmla="*/ 57150 w 1174750"/>
                <a:gd name="connsiteY65" fmla="*/ 333375 h 1174750"/>
                <a:gd name="connsiteX66" fmla="*/ 93662 w 1174750"/>
                <a:gd name="connsiteY66" fmla="*/ 268287 h 1174750"/>
                <a:gd name="connsiteX67" fmla="*/ 194147 w 1174750"/>
                <a:gd name="connsiteY67" fmla="*/ 294677 h 1174750"/>
                <a:gd name="connsiteX68" fmla="*/ 195530 w 1174750"/>
                <a:gd name="connsiteY68" fmla="*/ 292531 h 1174750"/>
                <a:gd name="connsiteX69" fmla="*/ 235678 w 1174750"/>
                <a:gd name="connsiteY69" fmla="*/ 249961 h 1174750"/>
                <a:gd name="connsiteX70" fmla="*/ 192087 w 1174750"/>
                <a:gd name="connsiteY70" fmla="*/ 152400 h 1174750"/>
                <a:gd name="connsiteX71" fmla="*/ 250824 w 1174750"/>
                <a:gd name="connsiteY71" fmla="*/ 106362 h 1174750"/>
                <a:gd name="connsiteX72" fmla="*/ 335694 w 1174750"/>
                <a:gd name="connsiteY72" fmla="*/ 169496 h 1174750"/>
                <a:gd name="connsiteX73" fmla="*/ 362193 w 1174750"/>
                <a:gd name="connsiteY73" fmla="*/ 151746 h 1174750"/>
                <a:gd name="connsiteX74" fmla="*/ 395198 w 1174750"/>
                <a:gd name="connsiteY74" fmla="*/ 138726 h 1174750"/>
                <a:gd name="connsiteX75" fmla="*/ 392112 w 1174750"/>
                <a:gd name="connsiteY75" fmla="*/ 31750 h 1174750"/>
                <a:gd name="connsiteX76" fmla="*/ 463549 w 1174750"/>
                <a:gd name="connsiteY76" fmla="*/ 11112 h 1174750"/>
                <a:gd name="connsiteX77" fmla="*/ 518238 w 1174750"/>
                <a:gd name="connsiteY77" fmla="*/ 103979 h 1174750"/>
                <a:gd name="connsiteX78" fmla="*/ 552910 w 1174750"/>
                <a:gd name="connsiteY78" fmla="*/ 97845 h 1174750"/>
                <a:gd name="connsiteX79" fmla="*/ 577990 w 1174750"/>
                <a:gd name="connsiteY79" fmla="*/ 98490 h 117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174750" h="1174750">
                  <a:moveTo>
                    <a:pt x="615950" y="0"/>
                  </a:moveTo>
                  <a:lnTo>
                    <a:pt x="690562" y="7938"/>
                  </a:lnTo>
                  <a:lnTo>
                    <a:pt x="704967" y="112884"/>
                  </a:lnTo>
                  <a:lnTo>
                    <a:pt x="742050" y="121270"/>
                  </a:lnTo>
                  <a:lnTo>
                    <a:pt x="769468" y="133166"/>
                  </a:lnTo>
                  <a:lnTo>
                    <a:pt x="841375" y="57150"/>
                  </a:lnTo>
                  <a:lnTo>
                    <a:pt x="908050" y="93663"/>
                  </a:lnTo>
                  <a:lnTo>
                    <a:pt x="881353" y="195319"/>
                  </a:lnTo>
                  <a:lnTo>
                    <a:pt x="896621" y="205513"/>
                  </a:lnTo>
                  <a:lnTo>
                    <a:pt x="927173" y="235070"/>
                  </a:lnTo>
                  <a:lnTo>
                    <a:pt x="1022350" y="192087"/>
                  </a:lnTo>
                  <a:lnTo>
                    <a:pt x="1069975" y="250824"/>
                  </a:lnTo>
                  <a:lnTo>
                    <a:pt x="1008057" y="334058"/>
                  </a:lnTo>
                  <a:lnTo>
                    <a:pt x="1012850" y="340787"/>
                  </a:lnTo>
                  <a:lnTo>
                    <a:pt x="1035896" y="395218"/>
                  </a:lnTo>
                  <a:lnTo>
                    <a:pt x="1144588" y="392112"/>
                  </a:lnTo>
                  <a:lnTo>
                    <a:pt x="1165225" y="463549"/>
                  </a:lnTo>
                  <a:lnTo>
                    <a:pt x="1072819" y="516353"/>
                  </a:lnTo>
                  <a:lnTo>
                    <a:pt x="1077438" y="540687"/>
                  </a:lnTo>
                  <a:lnTo>
                    <a:pt x="1076865" y="577826"/>
                  </a:lnTo>
                  <a:lnTo>
                    <a:pt x="1174750" y="615950"/>
                  </a:lnTo>
                  <a:lnTo>
                    <a:pt x="1166813" y="690562"/>
                  </a:lnTo>
                  <a:lnTo>
                    <a:pt x="1062601" y="705007"/>
                  </a:lnTo>
                  <a:lnTo>
                    <a:pt x="1049710" y="757392"/>
                  </a:lnTo>
                  <a:lnTo>
                    <a:pt x="1043913" y="770170"/>
                  </a:lnTo>
                  <a:lnTo>
                    <a:pt x="1119188" y="841375"/>
                  </a:lnTo>
                  <a:lnTo>
                    <a:pt x="1082676" y="908050"/>
                  </a:lnTo>
                  <a:lnTo>
                    <a:pt x="982045" y="881886"/>
                  </a:lnTo>
                  <a:lnTo>
                    <a:pt x="980809" y="883806"/>
                  </a:lnTo>
                  <a:lnTo>
                    <a:pt x="940450" y="926599"/>
                  </a:lnTo>
                  <a:lnTo>
                    <a:pt x="982662" y="1022349"/>
                  </a:lnTo>
                  <a:lnTo>
                    <a:pt x="925512" y="1069974"/>
                  </a:lnTo>
                  <a:lnTo>
                    <a:pt x="840644" y="1006841"/>
                  </a:lnTo>
                  <a:lnTo>
                    <a:pt x="814145" y="1024591"/>
                  </a:lnTo>
                  <a:lnTo>
                    <a:pt x="781185" y="1037594"/>
                  </a:lnTo>
                  <a:lnTo>
                    <a:pt x="784225" y="1143000"/>
                  </a:lnTo>
                  <a:lnTo>
                    <a:pt x="711200" y="1163637"/>
                  </a:lnTo>
                  <a:lnTo>
                    <a:pt x="658868" y="1073062"/>
                  </a:lnTo>
                  <a:lnTo>
                    <a:pt x="635880" y="1077436"/>
                  </a:lnTo>
                  <a:lnTo>
                    <a:pt x="597489" y="1076843"/>
                  </a:lnTo>
                  <a:lnTo>
                    <a:pt x="560387" y="1174750"/>
                  </a:lnTo>
                  <a:lnTo>
                    <a:pt x="485774" y="1166813"/>
                  </a:lnTo>
                  <a:lnTo>
                    <a:pt x="470244" y="1062239"/>
                  </a:lnTo>
                  <a:lnTo>
                    <a:pt x="419327" y="1049708"/>
                  </a:lnTo>
                  <a:lnTo>
                    <a:pt x="404822" y="1043134"/>
                  </a:lnTo>
                  <a:lnTo>
                    <a:pt x="333374" y="1117600"/>
                  </a:lnTo>
                  <a:lnTo>
                    <a:pt x="268287" y="1081088"/>
                  </a:lnTo>
                  <a:lnTo>
                    <a:pt x="294359" y="981814"/>
                  </a:lnTo>
                  <a:lnTo>
                    <a:pt x="292795" y="980808"/>
                  </a:lnTo>
                  <a:lnTo>
                    <a:pt x="249696" y="940224"/>
                  </a:lnTo>
                  <a:lnTo>
                    <a:pt x="152399" y="982662"/>
                  </a:lnTo>
                  <a:lnTo>
                    <a:pt x="106362" y="925512"/>
                  </a:lnTo>
                  <a:lnTo>
                    <a:pt x="169531" y="840597"/>
                  </a:lnTo>
                  <a:lnTo>
                    <a:pt x="151782" y="814144"/>
                  </a:lnTo>
                  <a:lnTo>
                    <a:pt x="138529" y="780584"/>
                  </a:lnTo>
                  <a:lnTo>
                    <a:pt x="31749" y="782637"/>
                  </a:lnTo>
                  <a:lnTo>
                    <a:pt x="11112" y="712787"/>
                  </a:lnTo>
                  <a:lnTo>
                    <a:pt x="103243" y="658532"/>
                  </a:lnTo>
                  <a:lnTo>
                    <a:pt x="98900" y="635651"/>
                  </a:lnTo>
                  <a:lnTo>
                    <a:pt x="99486" y="597694"/>
                  </a:lnTo>
                  <a:lnTo>
                    <a:pt x="0" y="560387"/>
                  </a:lnTo>
                  <a:lnTo>
                    <a:pt x="7937" y="485775"/>
                  </a:lnTo>
                  <a:lnTo>
                    <a:pt x="114022" y="470174"/>
                  </a:lnTo>
                  <a:lnTo>
                    <a:pt x="126629" y="418946"/>
                  </a:lnTo>
                  <a:lnTo>
                    <a:pt x="132605" y="405771"/>
                  </a:lnTo>
                  <a:lnTo>
                    <a:pt x="57150" y="333375"/>
                  </a:lnTo>
                  <a:lnTo>
                    <a:pt x="93662" y="268287"/>
                  </a:lnTo>
                  <a:lnTo>
                    <a:pt x="194147" y="294677"/>
                  </a:lnTo>
                  <a:lnTo>
                    <a:pt x="195530" y="292531"/>
                  </a:lnTo>
                  <a:lnTo>
                    <a:pt x="235678" y="249961"/>
                  </a:lnTo>
                  <a:lnTo>
                    <a:pt x="192087" y="152400"/>
                  </a:lnTo>
                  <a:lnTo>
                    <a:pt x="250824" y="106362"/>
                  </a:lnTo>
                  <a:lnTo>
                    <a:pt x="335694" y="169496"/>
                  </a:lnTo>
                  <a:lnTo>
                    <a:pt x="362193" y="151746"/>
                  </a:lnTo>
                  <a:lnTo>
                    <a:pt x="395198" y="138726"/>
                  </a:lnTo>
                  <a:lnTo>
                    <a:pt x="392112" y="31750"/>
                  </a:lnTo>
                  <a:lnTo>
                    <a:pt x="463549" y="11112"/>
                  </a:lnTo>
                  <a:lnTo>
                    <a:pt x="518238" y="103979"/>
                  </a:lnTo>
                  <a:lnTo>
                    <a:pt x="552910" y="97845"/>
                  </a:lnTo>
                  <a:lnTo>
                    <a:pt x="577990" y="98490"/>
                  </a:lnTo>
                  <a:close/>
                </a:path>
              </a:pathLst>
            </a:custGeom>
            <a:solidFill>
              <a:schemeClr val="accent1"/>
            </a:solidFill>
            <a:ln>
              <a:noFill/>
            </a:ln>
          </p:spPr>
          <p:txBody>
            <a:bodyPr vert="horz" wrap="square" lIns="68580" tIns="34290" rIns="68580" bIns="34290" numCol="1" anchor="t" anchorCtr="0"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7" name="Freeform 7"/>
            <p:cNvSpPr/>
            <p:nvPr/>
          </p:nvSpPr>
          <p:spPr bwMode="auto">
            <a:xfrm>
              <a:off x="8593408" y="2439711"/>
              <a:ext cx="520094" cy="520093"/>
            </a:xfrm>
            <a:custGeom>
              <a:avLst/>
              <a:gdLst>
                <a:gd name="connsiteX0" fmla="*/ 317500 w 649288"/>
                <a:gd name="connsiteY0" fmla="*/ 0 h 649287"/>
                <a:gd name="connsiteX1" fmla="*/ 393700 w 649288"/>
                <a:gd name="connsiteY1" fmla="*/ 7937 h 649287"/>
                <a:gd name="connsiteX2" fmla="*/ 412438 w 649288"/>
                <a:gd name="connsiteY2" fmla="*/ 93737 h 649287"/>
                <a:gd name="connsiteX3" fmla="*/ 433195 w 649288"/>
                <a:gd name="connsiteY3" fmla="*/ 101206 h 649287"/>
                <a:gd name="connsiteX4" fmla="*/ 466681 w 649288"/>
                <a:gd name="connsiteY4" fmla="*/ 121501 h 649287"/>
                <a:gd name="connsiteX5" fmla="*/ 547689 w 649288"/>
                <a:gd name="connsiteY5" fmla="*/ 88900 h 649287"/>
                <a:gd name="connsiteX6" fmla="*/ 596901 w 649288"/>
                <a:gd name="connsiteY6" fmla="*/ 147638 h 649287"/>
                <a:gd name="connsiteX7" fmla="*/ 550055 w 649288"/>
                <a:gd name="connsiteY7" fmla="*/ 220835 h 649287"/>
                <a:gd name="connsiteX8" fmla="*/ 559211 w 649288"/>
                <a:gd name="connsiteY8" fmla="*/ 239961 h 649287"/>
                <a:gd name="connsiteX9" fmla="*/ 569814 w 649288"/>
                <a:gd name="connsiteY9" fmla="*/ 280966 h 649287"/>
                <a:gd name="connsiteX10" fmla="*/ 649288 w 649288"/>
                <a:gd name="connsiteY10" fmla="*/ 314325 h 649287"/>
                <a:gd name="connsiteX11" fmla="*/ 642938 w 649288"/>
                <a:gd name="connsiteY11" fmla="*/ 392113 h 649287"/>
                <a:gd name="connsiteX12" fmla="*/ 556964 w 649288"/>
                <a:gd name="connsiteY12" fmla="*/ 410889 h 649287"/>
                <a:gd name="connsiteX13" fmla="*/ 549457 w 649288"/>
                <a:gd name="connsiteY13" fmla="*/ 431560 h 649287"/>
                <a:gd name="connsiteX14" fmla="*/ 527263 w 649288"/>
                <a:gd name="connsiteY14" fmla="*/ 467798 h 649287"/>
                <a:gd name="connsiteX15" fmla="*/ 560388 w 649288"/>
                <a:gd name="connsiteY15" fmla="*/ 547687 h 649287"/>
                <a:gd name="connsiteX16" fmla="*/ 500063 w 649288"/>
                <a:gd name="connsiteY16" fmla="*/ 598487 h 649287"/>
                <a:gd name="connsiteX17" fmla="*/ 424873 w 649288"/>
                <a:gd name="connsiteY17" fmla="*/ 549715 h 649287"/>
                <a:gd name="connsiteX18" fmla="*/ 410120 w 649288"/>
                <a:gd name="connsiteY18" fmla="*/ 556698 h 649287"/>
                <a:gd name="connsiteX19" fmla="*/ 368313 w 649288"/>
                <a:gd name="connsiteY19" fmla="*/ 567433 h 649287"/>
                <a:gd name="connsiteX20" fmla="*/ 333375 w 649288"/>
                <a:gd name="connsiteY20" fmla="*/ 649287 h 649287"/>
                <a:gd name="connsiteX21" fmla="*/ 255588 w 649288"/>
                <a:gd name="connsiteY21" fmla="*/ 642937 h 649287"/>
                <a:gd name="connsiteX22" fmla="*/ 237274 w 649288"/>
                <a:gd name="connsiteY22" fmla="*/ 554423 h 649287"/>
                <a:gd name="connsiteX23" fmla="*/ 217680 w 649288"/>
                <a:gd name="connsiteY23" fmla="*/ 547372 h 649287"/>
                <a:gd name="connsiteX24" fmla="*/ 184265 w 649288"/>
                <a:gd name="connsiteY24" fmla="*/ 527120 h 649287"/>
                <a:gd name="connsiteX25" fmla="*/ 101600 w 649288"/>
                <a:gd name="connsiteY25" fmla="*/ 560387 h 649287"/>
                <a:gd name="connsiteX26" fmla="*/ 52388 w 649288"/>
                <a:gd name="connsiteY26" fmla="*/ 501650 h 649287"/>
                <a:gd name="connsiteX27" fmla="*/ 100335 w 649288"/>
                <a:gd name="connsiteY27" fmla="*/ 426731 h 649287"/>
                <a:gd name="connsiteX28" fmla="*/ 91664 w 649288"/>
                <a:gd name="connsiteY28" fmla="*/ 408618 h 649287"/>
                <a:gd name="connsiteX29" fmla="*/ 81166 w 649288"/>
                <a:gd name="connsiteY29" fmla="*/ 368019 h 649287"/>
                <a:gd name="connsiteX30" fmla="*/ 0 w 649288"/>
                <a:gd name="connsiteY30" fmla="*/ 333375 h 649287"/>
                <a:gd name="connsiteX31" fmla="*/ 7937 w 649288"/>
                <a:gd name="connsiteY31" fmla="*/ 257175 h 649287"/>
                <a:gd name="connsiteX32" fmla="*/ 93624 w 649288"/>
                <a:gd name="connsiteY32" fmla="*/ 238462 h 649287"/>
                <a:gd name="connsiteX33" fmla="*/ 101418 w 649288"/>
                <a:gd name="connsiteY33" fmla="*/ 216983 h 649287"/>
                <a:gd name="connsiteX34" fmla="*/ 122826 w 649288"/>
                <a:gd name="connsiteY34" fmla="*/ 181954 h 649287"/>
                <a:gd name="connsiteX35" fmla="*/ 90488 w 649288"/>
                <a:gd name="connsiteY35" fmla="*/ 101599 h 649287"/>
                <a:gd name="connsiteX36" fmla="*/ 149225 w 649288"/>
                <a:gd name="connsiteY36" fmla="*/ 52387 h 649287"/>
                <a:gd name="connsiteX37" fmla="*/ 223287 w 649288"/>
                <a:gd name="connsiteY37" fmla="*/ 99786 h 649287"/>
                <a:gd name="connsiteX38" fmla="*/ 240755 w 649288"/>
                <a:gd name="connsiteY38" fmla="*/ 91494 h 649287"/>
                <a:gd name="connsiteX39" fmla="*/ 283081 w 649288"/>
                <a:gd name="connsiteY39" fmla="*/ 80640 h 64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9288" h="649287">
                  <a:moveTo>
                    <a:pt x="317500" y="0"/>
                  </a:moveTo>
                  <a:lnTo>
                    <a:pt x="393700" y="7937"/>
                  </a:lnTo>
                  <a:lnTo>
                    <a:pt x="412438" y="93737"/>
                  </a:lnTo>
                  <a:lnTo>
                    <a:pt x="433195" y="101206"/>
                  </a:lnTo>
                  <a:lnTo>
                    <a:pt x="466681" y="121501"/>
                  </a:lnTo>
                  <a:lnTo>
                    <a:pt x="547689" y="88900"/>
                  </a:lnTo>
                  <a:lnTo>
                    <a:pt x="596901" y="147638"/>
                  </a:lnTo>
                  <a:lnTo>
                    <a:pt x="550055" y="220835"/>
                  </a:lnTo>
                  <a:lnTo>
                    <a:pt x="559211" y="239961"/>
                  </a:lnTo>
                  <a:lnTo>
                    <a:pt x="569814" y="280966"/>
                  </a:lnTo>
                  <a:lnTo>
                    <a:pt x="649288" y="314325"/>
                  </a:lnTo>
                  <a:lnTo>
                    <a:pt x="642938" y="392113"/>
                  </a:lnTo>
                  <a:lnTo>
                    <a:pt x="556964" y="410889"/>
                  </a:lnTo>
                  <a:lnTo>
                    <a:pt x="549457" y="431560"/>
                  </a:lnTo>
                  <a:lnTo>
                    <a:pt x="527263" y="467798"/>
                  </a:lnTo>
                  <a:lnTo>
                    <a:pt x="560388" y="547687"/>
                  </a:lnTo>
                  <a:lnTo>
                    <a:pt x="500063" y="598487"/>
                  </a:lnTo>
                  <a:lnTo>
                    <a:pt x="424873" y="549715"/>
                  </a:lnTo>
                  <a:lnTo>
                    <a:pt x="410120" y="556698"/>
                  </a:lnTo>
                  <a:lnTo>
                    <a:pt x="368313" y="567433"/>
                  </a:lnTo>
                  <a:lnTo>
                    <a:pt x="333375" y="649287"/>
                  </a:lnTo>
                  <a:lnTo>
                    <a:pt x="255588" y="642937"/>
                  </a:lnTo>
                  <a:lnTo>
                    <a:pt x="237274" y="554423"/>
                  </a:lnTo>
                  <a:lnTo>
                    <a:pt x="217680" y="547372"/>
                  </a:lnTo>
                  <a:lnTo>
                    <a:pt x="184265" y="527120"/>
                  </a:lnTo>
                  <a:lnTo>
                    <a:pt x="101600" y="560387"/>
                  </a:lnTo>
                  <a:lnTo>
                    <a:pt x="52388" y="501650"/>
                  </a:lnTo>
                  <a:lnTo>
                    <a:pt x="100335" y="426731"/>
                  </a:lnTo>
                  <a:lnTo>
                    <a:pt x="91664" y="408618"/>
                  </a:lnTo>
                  <a:lnTo>
                    <a:pt x="81166" y="368019"/>
                  </a:lnTo>
                  <a:lnTo>
                    <a:pt x="0" y="333375"/>
                  </a:lnTo>
                  <a:lnTo>
                    <a:pt x="7937" y="257175"/>
                  </a:lnTo>
                  <a:lnTo>
                    <a:pt x="93624" y="238462"/>
                  </a:lnTo>
                  <a:lnTo>
                    <a:pt x="101418" y="216983"/>
                  </a:lnTo>
                  <a:lnTo>
                    <a:pt x="122826" y="181954"/>
                  </a:lnTo>
                  <a:lnTo>
                    <a:pt x="90488" y="101599"/>
                  </a:lnTo>
                  <a:lnTo>
                    <a:pt x="149225" y="52387"/>
                  </a:lnTo>
                  <a:lnTo>
                    <a:pt x="223287" y="99786"/>
                  </a:lnTo>
                  <a:lnTo>
                    <a:pt x="240755" y="91494"/>
                  </a:lnTo>
                  <a:lnTo>
                    <a:pt x="283081" y="80640"/>
                  </a:lnTo>
                  <a:close/>
                </a:path>
              </a:pathLst>
            </a:custGeom>
            <a:solidFill>
              <a:schemeClr val="accent3"/>
            </a:solidFill>
            <a:ln>
              <a:noFill/>
            </a:ln>
          </p:spPr>
          <p:txBody>
            <a:bodyPr vert="horz" wrap="square" lIns="68580" tIns="34290" rIns="68580" bIns="34290" numCol="1" anchor="t" anchorCtr="0"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8" name="Freeform 8"/>
            <p:cNvSpPr/>
            <p:nvPr/>
          </p:nvSpPr>
          <p:spPr bwMode="auto">
            <a:xfrm>
              <a:off x="7750323" y="2870790"/>
              <a:ext cx="1491614" cy="1490342"/>
            </a:xfrm>
            <a:custGeom>
              <a:avLst/>
              <a:gdLst>
                <a:gd name="connsiteX0" fmla="*/ 925512 w 1862137"/>
                <a:gd name="connsiteY0" fmla="*/ 0 h 1860550"/>
                <a:gd name="connsiteX1" fmla="*/ 978984 w 1862137"/>
                <a:gd name="connsiteY1" fmla="*/ 157330 h 1860550"/>
                <a:gd name="connsiteX2" fmla="*/ 1037671 w 1862137"/>
                <a:gd name="connsiteY2" fmla="*/ 159757 h 1860550"/>
                <a:gd name="connsiteX3" fmla="*/ 1083692 w 1862137"/>
                <a:gd name="connsiteY3" fmla="*/ 170718 h 1860550"/>
                <a:gd name="connsiteX4" fmla="*/ 1176338 w 1862137"/>
                <a:gd name="connsiteY4" fmla="*/ 31750 h 1860550"/>
                <a:gd name="connsiteX5" fmla="*/ 1289050 w 1862137"/>
                <a:gd name="connsiteY5" fmla="*/ 69850 h 1860550"/>
                <a:gd name="connsiteX6" fmla="*/ 1275692 w 1862137"/>
                <a:gd name="connsiteY6" fmla="*/ 236320 h 1860550"/>
                <a:gd name="connsiteX7" fmla="*/ 1319008 w 1862137"/>
                <a:gd name="connsiteY7" fmla="*/ 255918 h 1860550"/>
                <a:gd name="connsiteX8" fmla="*/ 1358662 w 1862137"/>
                <a:gd name="connsiteY8" fmla="*/ 284075 h 1860550"/>
                <a:gd name="connsiteX9" fmla="*/ 1495425 w 1862137"/>
                <a:gd name="connsiteY9" fmla="*/ 190500 h 1860550"/>
                <a:gd name="connsiteX10" fmla="*/ 1585912 w 1862137"/>
                <a:gd name="connsiteY10" fmla="*/ 268288 h 1860550"/>
                <a:gd name="connsiteX11" fmla="*/ 1511895 w 1862137"/>
                <a:gd name="connsiteY11" fmla="*/ 417350 h 1860550"/>
                <a:gd name="connsiteX12" fmla="*/ 1546743 w 1862137"/>
                <a:gd name="connsiteY12" fmla="*/ 454238 h 1860550"/>
                <a:gd name="connsiteX13" fmla="*/ 1576521 w 1862137"/>
                <a:gd name="connsiteY13" fmla="*/ 502126 h 1860550"/>
                <a:gd name="connsiteX14" fmla="*/ 1741488 w 1862137"/>
                <a:gd name="connsiteY14" fmla="*/ 468313 h 1860550"/>
                <a:gd name="connsiteX15" fmla="*/ 1793875 w 1862137"/>
                <a:gd name="connsiteY15" fmla="*/ 573088 h 1860550"/>
                <a:gd name="connsiteX16" fmla="*/ 1667696 w 1862137"/>
                <a:gd name="connsiteY16" fmla="*/ 681097 h 1860550"/>
                <a:gd name="connsiteX17" fmla="*/ 1684884 w 1862137"/>
                <a:gd name="connsiteY17" fmla="*/ 735702 h 1860550"/>
                <a:gd name="connsiteX18" fmla="*/ 1693262 w 1862137"/>
                <a:gd name="connsiteY18" fmla="*/ 776085 h 1860550"/>
                <a:gd name="connsiteX19" fmla="*/ 1854200 w 1862137"/>
                <a:gd name="connsiteY19" fmla="*/ 806450 h 1860550"/>
                <a:gd name="connsiteX20" fmla="*/ 1862137 w 1862137"/>
                <a:gd name="connsiteY20" fmla="*/ 925513 h 1860550"/>
                <a:gd name="connsiteX21" fmla="*/ 1704727 w 1862137"/>
                <a:gd name="connsiteY21" fmla="*/ 977642 h 1860550"/>
                <a:gd name="connsiteX22" fmla="*/ 1702277 w 1862137"/>
                <a:gd name="connsiteY22" fmla="*/ 1036783 h 1860550"/>
                <a:gd name="connsiteX23" fmla="*/ 1691105 w 1862137"/>
                <a:gd name="connsiteY23" fmla="*/ 1083603 h 1860550"/>
                <a:gd name="connsiteX24" fmla="*/ 1830387 w 1862137"/>
                <a:gd name="connsiteY24" fmla="*/ 1174750 h 1860550"/>
                <a:gd name="connsiteX25" fmla="*/ 1792287 w 1862137"/>
                <a:gd name="connsiteY25" fmla="*/ 1285875 h 1860550"/>
                <a:gd name="connsiteX26" fmla="*/ 1625658 w 1862137"/>
                <a:gd name="connsiteY26" fmla="*/ 1274561 h 1860550"/>
                <a:gd name="connsiteX27" fmla="*/ 1606030 w 1862137"/>
                <a:gd name="connsiteY27" fmla="*/ 1317868 h 1860550"/>
                <a:gd name="connsiteX28" fmla="*/ 1577382 w 1862137"/>
                <a:gd name="connsiteY28" fmla="*/ 1358141 h 1860550"/>
                <a:gd name="connsiteX29" fmla="*/ 1671637 w 1862137"/>
                <a:gd name="connsiteY29" fmla="*/ 1495425 h 1860550"/>
                <a:gd name="connsiteX30" fmla="*/ 1593850 w 1862137"/>
                <a:gd name="connsiteY30" fmla="*/ 1584325 h 1860550"/>
                <a:gd name="connsiteX31" fmla="*/ 1444760 w 1862137"/>
                <a:gd name="connsiteY31" fmla="*/ 1510294 h 1860550"/>
                <a:gd name="connsiteX32" fmla="*/ 1407533 w 1862137"/>
                <a:gd name="connsiteY32" fmla="*/ 1545400 h 1860550"/>
                <a:gd name="connsiteX33" fmla="*/ 1359818 w 1862137"/>
                <a:gd name="connsiteY33" fmla="*/ 1575017 h 1860550"/>
                <a:gd name="connsiteX34" fmla="*/ 1393825 w 1862137"/>
                <a:gd name="connsiteY34" fmla="*/ 1739900 h 1860550"/>
                <a:gd name="connsiteX35" fmla="*/ 1289050 w 1862137"/>
                <a:gd name="connsiteY35" fmla="*/ 1792287 h 1860550"/>
                <a:gd name="connsiteX36" fmla="*/ 1181011 w 1862137"/>
                <a:gd name="connsiteY36" fmla="*/ 1666074 h 1860550"/>
                <a:gd name="connsiteX37" fmla="*/ 1125816 w 1862137"/>
                <a:gd name="connsiteY37" fmla="*/ 1683417 h 1860550"/>
                <a:gd name="connsiteX38" fmla="*/ 1086058 w 1862137"/>
                <a:gd name="connsiteY38" fmla="*/ 1691651 h 1860550"/>
                <a:gd name="connsiteX39" fmla="*/ 1055688 w 1862137"/>
                <a:gd name="connsiteY39" fmla="*/ 1852613 h 1860550"/>
                <a:gd name="connsiteX40" fmla="*/ 936625 w 1862137"/>
                <a:gd name="connsiteY40" fmla="*/ 1860550 h 1860550"/>
                <a:gd name="connsiteX41" fmla="*/ 883154 w 1862137"/>
                <a:gd name="connsiteY41" fmla="*/ 1703221 h 1860550"/>
                <a:gd name="connsiteX42" fmla="*/ 824467 w 1862137"/>
                <a:gd name="connsiteY42" fmla="*/ 1700794 h 1860550"/>
                <a:gd name="connsiteX43" fmla="*/ 777857 w 1862137"/>
                <a:gd name="connsiteY43" fmla="*/ 1689693 h 1860550"/>
                <a:gd name="connsiteX44" fmla="*/ 685800 w 1862137"/>
                <a:gd name="connsiteY44" fmla="*/ 1828800 h 1860550"/>
                <a:gd name="connsiteX45" fmla="*/ 574675 w 1862137"/>
                <a:gd name="connsiteY45" fmla="*/ 1789113 h 1860550"/>
                <a:gd name="connsiteX46" fmla="*/ 586948 w 1862137"/>
                <a:gd name="connsiteY46" fmla="*/ 1624458 h 1860550"/>
                <a:gd name="connsiteX47" fmla="*/ 543130 w 1862137"/>
                <a:gd name="connsiteY47" fmla="*/ 1604634 h 1860550"/>
                <a:gd name="connsiteX48" fmla="*/ 502741 w 1862137"/>
                <a:gd name="connsiteY48" fmla="*/ 1575955 h 1860550"/>
                <a:gd name="connsiteX49" fmla="*/ 366712 w 1862137"/>
                <a:gd name="connsiteY49" fmla="*/ 1670050 h 1860550"/>
                <a:gd name="connsiteX50" fmla="*/ 276225 w 1862137"/>
                <a:gd name="connsiteY50" fmla="*/ 1592263 h 1860550"/>
                <a:gd name="connsiteX51" fmla="*/ 350241 w 1862137"/>
                <a:gd name="connsiteY51" fmla="*/ 1443201 h 1860550"/>
                <a:gd name="connsiteX52" fmla="*/ 315394 w 1862137"/>
                <a:gd name="connsiteY52" fmla="*/ 1406314 h 1860550"/>
                <a:gd name="connsiteX53" fmla="*/ 285679 w 1862137"/>
                <a:gd name="connsiteY53" fmla="*/ 1358527 h 1860550"/>
                <a:gd name="connsiteX54" fmla="*/ 122237 w 1862137"/>
                <a:gd name="connsiteY54" fmla="*/ 1392237 h 1860550"/>
                <a:gd name="connsiteX55" fmla="*/ 68262 w 1862137"/>
                <a:gd name="connsiteY55" fmla="*/ 1285875 h 1860550"/>
                <a:gd name="connsiteX56" fmla="*/ 194297 w 1862137"/>
                <a:gd name="connsiteY56" fmla="*/ 1178997 h 1860550"/>
                <a:gd name="connsiteX57" fmla="*/ 177253 w 1862137"/>
                <a:gd name="connsiteY57" fmla="*/ 1124849 h 1860550"/>
                <a:gd name="connsiteX58" fmla="*/ 168617 w 1862137"/>
                <a:gd name="connsiteY58" fmla="*/ 1083223 h 1860550"/>
                <a:gd name="connsiteX59" fmla="*/ 7937 w 1862137"/>
                <a:gd name="connsiteY59" fmla="*/ 1054100 h 1860550"/>
                <a:gd name="connsiteX60" fmla="*/ 0 w 1862137"/>
                <a:gd name="connsiteY60" fmla="*/ 935037 h 1860550"/>
                <a:gd name="connsiteX61" fmla="*/ 157410 w 1862137"/>
                <a:gd name="connsiteY61" fmla="*/ 882908 h 1860550"/>
                <a:gd name="connsiteX62" fmla="*/ 159860 w 1862137"/>
                <a:gd name="connsiteY62" fmla="*/ 823769 h 1860550"/>
                <a:gd name="connsiteX63" fmla="*/ 171108 w 1862137"/>
                <a:gd name="connsiteY63" fmla="*/ 776628 h 1860550"/>
                <a:gd name="connsiteX64" fmla="*/ 33337 w 1862137"/>
                <a:gd name="connsiteY64" fmla="*/ 685801 h 1860550"/>
                <a:gd name="connsiteX65" fmla="*/ 71437 w 1862137"/>
                <a:gd name="connsiteY65" fmla="*/ 573088 h 1860550"/>
                <a:gd name="connsiteX66" fmla="*/ 236742 w 1862137"/>
                <a:gd name="connsiteY66" fmla="*/ 585409 h 1860550"/>
                <a:gd name="connsiteX67" fmla="*/ 256107 w 1862137"/>
                <a:gd name="connsiteY67" fmla="*/ 542684 h 1860550"/>
                <a:gd name="connsiteX68" fmla="*/ 284755 w 1862137"/>
                <a:gd name="connsiteY68" fmla="*/ 502410 h 1860550"/>
                <a:gd name="connsiteX69" fmla="*/ 190500 w 1862137"/>
                <a:gd name="connsiteY69" fmla="*/ 365125 h 1860550"/>
                <a:gd name="connsiteX70" fmla="*/ 268287 w 1862137"/>
                <a:gd name="connsiteY70" fmla="*/ 276225 h 1860550"/>
                <a:gd name="connsiteX71" fmla="*/ 417378 w 1862137"/>
                <a:gd name="connsiteY71" fmla="*/ 350256 h 1860550"/>
                <a:gd name="connsiteX72" fmla="*/ 454604 w 1862137"/>
                <a:gd name="connsiteY72" fmla="*/ 315152 h 1860550"/>
                <a:gd name="connsiteX73" fmla="*/ 502320 w 1862137"/>
                <a:gd name="connsiteY73" fmla="*/ 285534 h 1860550"/>
                <a:gd name="connsiteX74" fmla="*/ 468312 w 1862137"/>
                <a:gd name="connsiteY74" fmla="*/ 120651 h 1860550"/>
                <a:gd name="connsiteX75" fmla="*/ 574675 w 1862137"/>
                <a:gd name="connsiteY75" fmla="*/ 68263 h 1860550"/>
                <a:gd name="connsiteX76" fmla="*/ 682378 w 1862137"/>
                <a:gd name="connsiteY76" fmla="*/ 194084 h 1860550"/>
                <a:gd name="connsiteX77" fmla="*/ 736321 w 1862137"/>
                <a:gd name="connsiteY77" fmla="*/ 177134 h 1860550"/>
                <a:gd name="connsiteX78" fmla="*/ 777732 w 1862137"/>
                <a:gd name="connsiteY78" fmla="*/ 168558 h 1860550"/>
                <a:gd name="connsiteX79" fmla="*/ 808037 w 1862137"/>
                <a:gd name="connsiteY79" fmla="*/ 7937 h 186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862137" h="1860550">
                  <a:moveTo>
                    <a:pt x="925512" y="0"/>
                  </a:moveTo>
                  <a:lnTo>
                    <a:pt x="978984" y="157330"/>
                  </a:lnTo>
                  <a:lnTo>
                    <a:pt x="1037671" y="159757"/>
                  </a:lnTo>
                  <a:lnTo>
                    <a:pt x="1083692" y="170718"/>
                  </a:lnTo>
                  <a:lnTo>
                    <a:pt x="1176338" y="31750"/>
                  </a:lnTo>
                  <a:lnTo>
                    <a:pt x="1289050" y="69850"/>
                  </a:lnTo>
                  <a:lnTo>
                    <a:pt x="1275692" y="236320"/>
                  </a:lnTo>
                  <a:lnTo>
                    <a:pt x="1319008" y="255918"/>
                  </a:lnTo>
                  <a:lnTo>
                    <a:pt x="1358662" y="284075"/>
                  </a:lnTo>
                  <a:lnTo>
                    <a:pt x="1495425" y="190500"/>
                  </a:lnTo>
                  <a:lnTo>
                    <a:pt x="1585912" y="268288"/>
                  </a:lnTo>
                  <a:lnTo>
                    <a:pt x="1511895" y="417350"/>
                  </a:lnTo>
                  <a:lnTo>
                    <a:pt x="1546743" y="454238"/>
                  </a:lnTo>
                  <a:lnTo>
                    <a:pt x="1576521" y="502126"/>
                  </a:lnTo>
                  <a:lnTo>
                    <a:pt x="1741488" y="468313"/>
                  </a:lnTo>
                  <a:lnTo>
                    <a:pt x="1793875" y="573088"/>
                  </a:lnTo>
                  <a:lnTo>
                    <a:pt x="1667696" y="681097"/>
                  </a:lnTo>
                  <a:lnTo>
                    <a:pt x="1684884" y="735702"/>
                  </a:lnTo>
                  <a:lnTo>
                    <a:pt x="1693262" y="776085"/>
                  </a:lnTo>
                  <a:lnTo>
                    <a:pt x="1854200" y="806450"/>
                  </a:lnTo>
                  <a:lnTo>
                    <a:pt x="1862137" y="925513"/>
                  </a:lnTo>
                  <a:lnTo>
                    <a:pt x="1704727" y="977642"/>
                  </a:lnTo>
                  <a:lnTo>
                    <a:pt x="1702277" y="1036783"/>
                  </a:lnTo>
                  <a:lnTo>
                    <a:pt x="1691105" y="1083603"/>
                  </a:lnTo>
                  <a:lnTo>
                    <a:pt x="1830387" y="1174750"/>
                  </a:lnTo>
                  <a:lnTo>
                    <a:pt x="1792287" y="1285875"/>
                  </a:lnTo>
                  <a:lnTo>
                    <a:pt x="1625658" y="1274561"/>
                  </a:lnTo>
                  <a:lnTo>
                    <a:pt x="1606030" y="1317868"/>
                  </a:lnTo>
                  <a:lnTo>
                    <a:pt x="1577382" y="1358141"/>
                  </a:lnTo>
                  <a:lnTo>
                    <a:pt x="1671637" y="1495425"/>
                  </a:lnTo>
                  <a:lnTo>
                    <a:pt x="1593850" y="1584325"/>
                  </a:lnTo>
                  <a:lnTo>
                    <a:pt x="1444760" y="1510294"/>
                  </a:lnTo>
                  <a:lnTo>
                    <a:pt x="1407533" y="1545400"/>
                  </a:lnTo>
                  <a:lnTo>
                    <a:pt x="1359818" y="1575017"/>
                  </a:lnTo>
                  <a:lnTo>
                    <a:pt x="1393825" y="1739900"/>
                  </a:lnTo>
                  <a:lnTo>
                    <a:pt x="1289050" y="1792287"/>
                  </a:lnTo>
                  <a:lnTo>
                    <a:pt x="1181011" y="1666074"/>
                  </a:lnTo>
                  <a:lnTo>
                    <a:pt x="1125816" y="1683417"/>
                  </a:lnTo>
                  <a:lnTo>
                    <a:pt x="1086058" y="1691651"/>
                  </a:lnTo>
                  <a:lnTo>
                    <a:pt x="1055688" y="1852613"/>
                  </a:lnTo>
                  <a:lnTo>
                    <a:pt x="936625" y="1860550"/>
                  </a:lnTo>
                  <a:lnTo>
                    <a:pt x="883154" y="1703221"/>
                  </a:lnTo>
                  <a:lnTo>
                    <a:pt x="824467" y="1700794"/>
                  </a:lnTo>
                  <a:lnTo>
                    <a:pt x="777857" y="1689693"/>
                  </a:lnTo>
                  <a:lnTo>
                    <a:pt x="685800" y="1828800"/>
                  </a:lnTo>
                  <a:lnTo>
                    <a:pt x="574675" y="1789113"/>
                  </a:lnTo>
                  <a:lnTo>
                    <a:pt x="586948" y="1624458"/>
                  </a:lnTo>
                  <a:lnTo>
                    <a:pt x="543130" y="1604634"/>
                  </a:lnTo>
                  <a:lnTo>
                    <a:pt x="502741" y="1575955"/>
                  </a:lnTo>
                  <a:lnTo>
                    <a:pt x="366712" y="1670050"/>
                  </a:lnTo>
                  <a:lnTo>
                    <a:pt x="276225" y="1592263"/>
                  </a:lnTo>
                  <a:lnTo>
                    <a:pt x="350241" y="1443201"/>
                  </a:lnTo>
                  <a:lnTo>
                    <a:pt x="315394" y="1406314"/>
                  </a:lnTo>
                  <a:lnTo>
                    <a:pt x="285679" y="1358527"/>
                  </a:lnTo>
                  <a:lnTo>
                    <a:pt x="122237" y="1392237"/>
                  </a:lnTo>
                  <a:lnTo>
                    <a:pt x="68262" y="1285875"/>
                  </a:lnTo>
                  <a:lnTo>
                    <a:pt x="194297" y="1178997"/>
                  </a:lnTo>
                  <a:lnTo>
                    <a:pt x="177253" y="1124849"/>
                  </a:lnTo>
                  <a:lnTo>
                    <a:pt x="168617" y="1083223"/>
                  </a:lnTo>
                  <a:lnTo>
                    <a:pt x="7937" y="1054100"/>
                  </a:lnTo>
                  <a:lnTo>
                    <a:pt x="0" y="935037"/>
                  </a:lnTo>
                  <a:lnTo>
                    <a:pt x="157410" y="882908"/>
                  </a:lnTo>
                  <a:lnTo>
                    <a:pt x="159860" y="823769"/>
                  </a:lnTo>
                  <a:lnTo>
                    <a:pt x="171108" y="776628"/>
                  </a:lnTo>
                  <a:lnTo>
                    <a:pt x="33337" y="685801"/>
                  </a:lnTo>
                  <a:lnTo>
                    <a:pt x="71437" y="573088"/>
                  </a:lnTo>
                  <a:lnTo>
                    <a:pt x="236742" y="585409"/>
                  </a:lnTo>
                  <a:lnTo>
                    <a:pt x="256107" y="542684"/>
                  </a:lnTo>
                  <a:lnTo>
                    <a:pt x="284755" y="502410"/>
                  </a:lnTo>
                  <a:lnTo>
                    <a:pt x="190500" y="365125"/>
                  </a:lnTo>
                  <a:lnTo>
                    <a:pt x="268287" y="276225"/>
                  </a:lnTo>
                  <a:lnTo>
                    <a:pt x="417378" y="350256"/>
                  </a:lnTo>
                  <a:lnTo>
                    <a:pt x="454604" y="315152"/>
                  </a:lnTo>
                  <a:lnTo>
                    <a:pt x="502320" y="285534"/>
                  </a:lnTo>
                  <a:lnTo>
                    <a:pt x="468312" y="120651"/>
                  </a:lnTo>
                  <a:lnTo>
                    <a:pt x="574675" y="68263"/>
                  </a:lnTo>
                  <a:lnTo>
                    <a:pt x="682378" y="194084"/>
                  </a:lnTo>
                  <a:lnTo>
                    <a:pt x="736321" y="177134"/>
                  </a:lnTo>
                  <a:lnTo>
                    <a:pt x="777732" y="168558"/>
                  </a:lnTo>
                  <a:lnTo>
                    <a:pt x="808037" y="7937"/>
                  </a:lnTo>
                  <a:close/>
                </a:path>
              </a:pathLst>
            </a:custGeom>
            <a:solidFill>
              <a:schemeClr val="accent4"/>
            </a:solidFill>
            <a:ln>
              <a:noFill/>
            </a:ln>
          </p:spPr>
          <p:txBody>
            <a:bodyPr vert="horz" wrap="square" lIns="68580" tIns="34290" rIns="68580" bIns="34290" numCol="1" anchor="t" anchorCtr="0"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9" name="Group 9"/>
            <p:cNvGrpSpPr/>
            <p:nvPr/>
          </p:nvGrpSpPr>
          <p:grpSpPr>
            <a:xfrm>
              <a:off x="6495230" y="3716421"/>
              <a:ext cx="1049089" cy="2085461"/>
              <a:chOff x="3987801" y="4254500"/>
              <a:chExt cx="1309688" cy="2603499"/>
            </a:xfrm>
          </p:grpSpPr>
          <p:sp>
            <p:nvSpPr>
              <p:cNvPr id="23" name="Oval 6"/>
              <p:cNvSpPr>
                <a:spLocks noChangeArrowheads="1"/>
              </p:cNvSpPr>
              <p:nvPr/>
            </p:nvSpPr>
            <p:spPr bwMode="auto">
              <a:xfrm>
                <a:off x="4241801" y="4419599"/>
                <a:ext cx="469900" cy="471487"/>
              </a:xfrm>
              <a:prstGeom prst="ellipse">
                <a:avLst/>
              </a:prstGeom>
              <a:solidFill>
                <a:schemeClr val="tx2"/>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24" name="Freeform 7"/>
              <p:cNvSpPr/>
              <p:nvPr/>
            </p:nvSpPr>
            <p:spPr bwMode="auto">
              <a:xfrm>
                <a:off x="3987801" y="4348162"/>
                <a:ext cx="1309688" cy="2509837"/>
              </a:xfrm>
              <a:custGeom>
                <a:avLst/>
                <a:gdLst>
                  <a:gd name="T0" fmla="*/ 835 w 1488"/>
                  <a:gd name="T1" fmla="*/ 717 h 2854"/>
                  <a:gd name="T2" fmla="*/ 851 w 1488"/>
                  <a:gd name="T3" fmla="*/ 708 h 2854"/>
                  <a:gd name="T4" fmla="*/ 1249 w 1488"/>
                  <a:gd name="T5" fmla="*/ 68 h 2854"/>
                  <a:gd name="T6" fmla="*/ 1417 w 1488"/>
                  <a:gd name="T7" fmla="*/ 36 h 2854"/>
                  <a:gd name="T8" fmla="*/ 1451 w 1488"/>
                  <a:gd name="T9" fmla="*/ 199 h 2854"/>
                  <a:gd name="T10" fmla="*/ 890 w 1488"/>
                  <a:gd name="T11" fmla="*/ 1074 h 2854"/>
                  <a:gd name="T12" fmla="*/ 887 w 1488"/>
                  <a:gd name="T13" fmla="*/ 1085 h 2854"/>
                  <a:gd name="T14" fmla="*/ 887 w 1488"/>
                  <a:gd name="T15" fmla="*/ 1839 h 2854"/>
                  <a:gd name="T16" fmla="*/ 887 w 1488"/>
                  <a:gd name="T17" fmla="*/ 1906 h 2854"/>
                  <a:gd name="T18" fmla="*/ 887 w 1488"/>
                  <a:gd name="T19" fmla="*/ 2723 h 2854"/>
                  <a:gd name="T20" fmla="*/ 751 w 1488"/>
                  <a:gd name="T21" fmla="*/ 2854 h 2854"/>
                  <a:gd name="T22" fmla="*/ 749 w 1488"/>
                  <a:gd name="T23" fmla="*/ 2854 h 2854"/>
                  <a:gd name="T24" fmla="*/ 614 w 1488"/>
                  <a:gd name="T25" fmla="*/ 2723 h 2854"/>
                  <a:gd name="T26" fmla="*/ 614 w 1488"/>
                  <a:gd name="T27" fmla="*/ 1925 h 2854"/>
                  <a:gd name="T28" fmla="*/ 595 w 1488"/>
                  <a:gd name="T29" fmla="*/ 1906 h 2854"/>
                  <a:gd name="T30" fmla="*/ 576 w 1488"/>
                  <a:gd name="T31" fmla="*/ 1906 h 2854"/>
                  <a:gd name="T32" fmla="*/ 557 w 1488"/>
                  <a:gd name="T33" fmla="*/ 1925 h 2854"/>
                  <a:gd name="T34" fmla="*/ 557 w 1488"/>
                  <a:gd name="T35" fmla="*/ 2723 h 2854"/>
                  <a:gd name="T36" fmla="*/ 421 w 1488"/>
                  <a:gd name="T37" fmla="*/ 2854 h 2854"/>
                  <a:gd name="T38" fmla="*/ 419 w 1488"/>
                  <a:gd name="T39" fmla="*/ 2854 h 2854"/>
                  <a:gd name="T40" fmla="*/ 283 w 1488"/>
                  <a:gd name="T41" fmla="*/ 2723 h 2854"/>
                  <a:gd name="T42" fmla="*/ 283 w 1488"/>
                  <a:gd name="T43" fmla="*/ 1906 h 2854"/>
                  <a:gd name="T44" fmla="*/ 283 w 1488"/>
                  <a:gd name="T45" fmla="*/ 1839 h 2854"/>
                  <a:gd name="T46" fmla="*/ 283 w 1488"/>
                  <a:gd name="T47" fmla="*/ 1103 h 2854"/>
                  <a:gd name="T48" fmla="*/ 263 w 1488"/>
                  <a:gd name="T49" fmla="*/ 1085 h 2854"/>
                  <a:gd name="T50" fmla="*/ 263 w 1488"/>
                  <a:gd name="T51" fmla="*/ 1085 h 2854"/>
                  <a:gd name="T52" fmla="*/ 246 w 1488"/>
                  <a:gd name="T53" fmla="*/ 1103 h 2854"/>
                  <a:gd name="T54" fmla="*/ 246 w 1488"/>
                  <a:gd name="T55" fmla="*/ 1712 h 2854"/>
                  <a:gd name="T56" fmla="*/ 123 w 1488"/>
                  <a:gd name="T57" fmla="*/ 1830 h 2854"/>
                  <a:gd name="T58" fmla="*/ 0 w 1488"/>
                  <a:gd name="T59" fmla="*/ 1712 h 2854"/>
                  <a:gd name="T60" fmla="*/ 0 w 1488"/>
                  <a:gd name="T61" fmla="*/ 1170 h 2854"/>
                  <a:gd name="T62" fmla="*/ 0 w 1488"/>
                  <a:gd name="T63" fmla="*/ 1024 h 2854"/>
                  <a:gd name="T64" fmla="*/ 0 w 1488"/>
                  <a:gd name="T65" fmla="*/ 736 h 2854"/>
                  <a:gd name="T66" fmla="*/ 19 w 1488"/>
                  <a:gd name="T67" fmla="*/ 717 h 2854"/>
                  <a:gd name="T68" fmla="*/ 835 w 1488"/>
                  <a:gd name="T69" fmla="*/ 717 h 2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88" h="2854">
                    <a:moveTo>
                      <a:pt x="835" y="717"/>
                    </a:moveTo>
                    <a:cubicBezTo>
                      <a:pt x="841" y="717"/>
                      <a:pt x="847" y="714"/>
                      <a:pt x="851" y="708"/>
                    </a:cubicBezTo>
                    <a:cubicBezTo>
                      <a:pt x="1249" y="68"/>
                      <a:pt x="1249" y="68"/>
                      <a:pt x="1249" y="68"/>
                    </a:cubicBezTo>
                    <a:cubicBezTo>
                      <a:pt x="1286" y="14"/>
                      <a:pt x="1361" y="0"/>
                      <a:pt x="1417" y="36"/>
                    </a:cubicBezTo>
                    <a:cubicBezTo>
                      <a:pt x="1473" y="72"/>
                      <a:pt x="1488" y="145"/>
                      <a:pt x="1451" y="199"/>
                    </a:cubicBezTo>
                    <a:cubicBezTo>
                      <a:pt x="890" y="1074"/>
                      <a:pt x="890" y="1074"/>
                      <a:pt x="890" y="1074"/>
                    </a:cubicBezTo>
                    <a:cubicBezTo>
                      <a:pt x="888" y="1077"/>
                      <a:pt x="887" y="1081"/>
                      <a:pt x="887" y="1085"/>
                    </a:cubicBezTo>
                    <a:cubicBezTo>
                      <a:pt x="887" y="1839"/>
                      <a:pt x="887" y="1839"/>
                      <a:pt x="887" y="1839"/>
                    </a:cubicBezTo>
                    <a:cubicBezTo>
                      <a:pt x="887" y="1906"/>
                      <a:pt x="887" y="1906"/>
                      <a:pt x="887" y="1906"/>
                    </a:cubicBezTo>
                    <a:cubicBezTo>
                      <a:pt x="887" y="2723"/>
                      <a:pt x="887" y="2723"/>
                      <a:pt x="887" y="2723"/>
                    </a:cubicBezTo>
                    <a:cubicBezTo>
                      <a:pt x="887" y="2795"/>
                      <a:pt x="826" y="2854"/>
                      <a:pt x="751" y="2854"/>
                    </a:cubicBezTo>
                    <a:cubicBezTo>
                      <a:pt x="749" y="2854"/>
                      <a:pt x="749" y="2854"/>
                      <a:pt x="749" y="2854"/>
                    </a:cubicBezTo>
                    <a:cubicBezTo>
                      <a:pt x="675" y="2854"/>
                      <a:pt x="614" y="2795"/>
                      <a:pt x="614" y="2723"/>
                    </a:cubicBezTo>
                    <a:cubicBezTo>
                      <a:pt x="614" y="1925"/>
                      <a:pt x="614" y="1925"/>
                      <a:pt x="614" y="1925"/>
                    </a:cubicBezTo>
                    <a:cubicBezTo>
                      <a:pt x="614" y="1914"/>
                      <a:pt x="605" y="1906"/>
                      <a:pt x="595" y="1906"/>
                    </a:cubicBezTo>
                    <a:cubicBezTo>
                      <a:pt x="576" y="1906"/>
                      <a:pt x="576" y="1906"/>
                      <a:pt x="576" y="1906"/>
                    </a:cubicBezTo>
                    <a:cubicBezTo>
                      <a:pt x="565" y="1906"/>
                      <a:pt x="557" y="1914"/>
                      <a:pt x="557" y="1925"/>
                    </a:cubicBezTo>
                    <a:cubicBezTo>
                      <a:pt x="557" y="2723"/>
                      <a:pt x="557" y="2723"/>
                      <a:pt x="557" y="2723"/>
                    </a:cubicBezTo>
                    <a:cubicBezTo>
                      <a:pt x="557" y="2795"/>
                      <a:pt x="495" y="2854"/>
                      <a:pt x="421" y="2854"/>
                    </a:cubicBezTo>
                    <a:cubicBezTo>
                      <a:pt x="419" y="2854"/>
                      <a:pt x="419" y="2854"/>
                      <a:pt x="419" y="2854"/>
                    </a:cubicBezTo>
                    <a:cubicBezTo>
                      <a:pt x="344" y="2854"/>
                      <a:pt x="283" y="2795"/>
                      <a:pt x="283" y="2723"/>
                    </a:cubicBezTo>
                    <a:cubicBezTo>
                      <a:pt x="283" y="1906"/>
                      <a:pt x="283" y="1906"/>
                      <a:pt x="283" y="1906"/>
                    </a:cubicBezTo>
                    <a:cubicBezTo>
                      <a:pt x="283" y="1839"/>
                      <a:pt x="283" y="1839"/>
                      <a:pt x="283" y="1839"/>
                    </a:cubicBezTo>
                    <a:cubicBezTo>
                      <a:pt x="283" y="1103"/>
                      <a:pt x="283" y="1103"/>
                      <a:pt x="283" y="1103"/>
                    </a:cubicBezTo>
                    <a:cubicBezTo>
                      <a:pt x="283" y="1092"/>
                      <a:pt x="274" y="1084"/>
                      <a:pt x="263" y="1085"/>
                    </a:cubicBezTo>
                    <a:cubicBezTo>
                      <a:pt x="263" y="1085"/>
                      <a:pt x="263" y="1085"/>
                      <a:pt x="263" y="1085"/>
                    </a:cubicBezTo>
                    <a:cubicBezTo>
                      <a:pt x="253" y="1086"/>
                      <a:pt x="246" y="1094"/>
                      <a:pt x="246" y="1103"/>
                    </a:cubicBezTo>
                    <a:cubicBezTo>
                      <a:pt x="246" y="1712"/>
                      <a:pt x="246" y="1712"/>
                      <a:pt x="246" y="1712"/>
                    </a:cubicBezTo>
                    <a:cubicBezTo>
                      <a:pt x="246" y="1778"/>
                      <a:pt x="190" y="1830"/>
                      <a:pt x="123" y="1830"/>
                    </a:cubicBezTo>
                    <a:cubicBezTo>
                      <a:pt x="56" y="1830"/>
                      <a:pt x="0" y="1778"/>
                      <a:pt x="0" y="1712"/>
                    </a:cubicBezTo>
                    <a:cubicBezTo>
                      <a:pt x="0" y="1170"/>
                      <a:pt x="0" y="1170"/>
                      <a:pt x="0" y="1170"/>
                    </a:cubicBezTo>
                    <a:cubicBezTo>
                      <a:pt x="0" y="1024"/>
                      <a:pt x="0" y="1024"/>
                      <a:pt x="0" y="1024"/>
                    </a:cubicBezTo>
                    <a:cubicBezTo>
                      <a:pt x="0" y="736"/>
                      <a:pt x="0" y="736"/>
                      <a:pt x="0" y="736"/>
                    </a:cubicBezTo>
                    <a:cubicBezTo>
                      <a:pt x="0" y="726"/>
                      <a:pt x="9" y="717"/>
                      <a:pt x="19" y="717"/>
                    </a:cubicBezTo>
                    <a:lnTo>
                      <a:pt x="835" y="717"/>
                    </a:lnTo>
                    <a:close/>
                  </a:path>
                </a:pathLst>
              </a:custGeom>
              <a:solidFill>
                <a:schemeClr val="tx2"/>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25" name="Freeform 8"/>
              <p:cNvSpPr/>
              <p:nvPr/>
            </p:nvSpPr>
            <p:spPr bwMode="auto">
              <a:xfrm>
                <a:off x="4176714" y="4281487"/>
                <a:ext cx="625475" cy="330200"/>
              </a:xfrm>
              <a:custGeom>
                <a:avLst/>
                <a:gdLst>
                  <a:gd name="T0" fmla="*/ 51 w 711"/>
                  <a:gd name="T1" fmla="*/ 375 h 375"/>
                  <a:gd name="T2" fmla="*/ 0 w 711"/>
                  <a:gd name="T3" fmla="*/ 323 h 375"/>
                  <a:gd name="T4" fmla="*/ 21 w 711"/>
                  <a:gd name="T5" fmla="*/ 281 h 375"/>
                  <a:gd name="T6" fmla="*/ 334 w 711"/>
                  <a:gd name="T7" fmla="*/ 0 h 375"/>
                  <a:gd name="T8" fmla="*/ 646 w 711"/>
                  <a:gd name="T9" fmla="*/ 271 h 375"/>
                  <a:gd name="T10" fmla="*/ 660 w 711"/>
                  <a:gd name="T11" fmla="*/ 271 h 375"/>
                  <a:gd name="T12" fmla="*/ 711 w 711"/>
                  <a:gd name="T13" fmla="*/ 323 h 375"/>
                  <a:gd name="T14" fmla="*/ 660 w 711"/>
                  <a:gd name="T15" fmla="*/ 375 h 375"/>
                  <a:gd name="T16" fmla="*/ 51 w 711"/>
                  <a:gd name="T17" fmla="*/ 37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1" h="375">
                    <a:moveTo>
                      <a:pt x="51" y="375"/>
                    </a:moveTo>
                    <a:cubicBezTo>
                      <a:pt x="23" y="375"/>
                      <a:pt x="0" y="351"/>
                      <a:pt x="0" y="323"/>
                    </a:cubicBezTo>
                    <a:cubicBezTo>
                      <a:pt x="0" y="306"/>
                      <a:pt x="8" y="291"/>
                      <a:pt x="21" y="281"/>
                    </a:cubicBezTo>
                    <a:cubicBezTo>
                      <a:pt x="41" y="120"/>
                      <a:pt x="172" y="0"/>
                      <a:pt x="334" y="0"/>
                    </a:cubicBezTo>
                    <a:cubicBezTo>
                      <a:pt x="492" y="0"/>
                      <a:pt x="622" y="115"/>
                      <a:pt x="646" y="271"/>
                    </a:cubicBezTo>
                    <a:cubicBezTo>
                      <a:pt x="660" y="271"/>
                      <a:pt x="660" y="271"/>
                      <a:pt x="660" y="271"/>
                    </a:cubicBezTo>
                    <a:cubicBezTo>
                      <a:pt x="688" y="271"/>
                      <a:pt x="711" y="295"/>
                      <a:pt x="711" y="323"/>
                    </a:cubicBezTo>
                    <a:cubicBezTo>
                      <a:pt x="711" y="351"/>
                      <a:pt x="688" y="375"/>
                      <a:pt x="660" y="375"/>
                    </a:cubicBezTo>
                    <a:lnTo>
                      <a:pt x="51" y="375"/>
                    </a:lnTo>
                    <a:close/>
                  </a:path>
                </a:pathLst>
              </a:custGeom>
              <a:solidFill>
                <a:schemeClr val="tx2"/>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26" name="Freeform 9"/>
              <p:cNvSpPr>
                <a:spLocks noEditPoints="1"/>
              </p:cNvSpPr>
              <p:nvPr/>
            </p:nvSpPr>
            <p:spPr bwMode="auto">
              <a:xfrm>
                <a:off x="4149726" y="4254500"/>
                <a:ext cx="679450" cy="381000"/>
              </a:xfrm>
              <a:custGeom>
                <a:avLst/>
                <a:gdLst>
                  <a:gd name="T0" fmla="*/ 364 w 771"/>
                  <a:gd name="T1" fmla="*/ 60 h 433"/>
                  <a:gd name="T2" fmla="*/ 649 w 771"/>
                  <a:gd name="T3" fmla="*/ 333 h 433"/>
                  <a:gd name="T4" fmla="*/ 690 w 771"/>
                  <a:gd name="T5" fmla="*/ 333 h 433"/>
                  <a:gd name="T6" fmla="*/ 711 w 771"/>
                  <a:gd name="T7" fmla="*/ 353 h 433"/>
                  <a:gd name="T8" fmla="*/ 690 w 771"/>
                  <a:gd name="T9" fmla="*/ 373 h 433"/>
                  <a:gd name="T10" fmla="*/ 81 w 771"/>
                  <a:gd name="T11" fmla="*/ 373 h 433"/>
                  <a:gd name="T12" fmla="*/ 60 w 771"/>
                  <a:gd name="T13" fmla="*/ 352 h 433"/>
                  <a:gd name="T14" fmla="*/ 79 w 771"/>
                  <a:gd name="T15" fmla="*/ 331 h 433"/>
                  <a:gd name="T16" fmla="*/ 364 w 771"/>
                  <a:gd name="T17" fmla="*/ 60 h 433"/>
                  <a:gd name="T18" fmla="*/ 364 w 771"/>
                  <a:gd name="T19" fmla="*/ 0 h 433"/>
                  <a:gd name="T20" fmla="*/ 128 w 771"/>
                  <a:gd name="T21" fmla="*/ 94 h 433"/>
                  <a:gd name="T22" fmla="*/ 23 w 771"/>
                  <a:gd name="T23" fmla="*/ 296 h 433"/>
                  <a:gd name="T24" fmla="*/ 0 w 771"/>
                  <a:gd name="T25" fmla="*/ 352 h 433"/>
                  <a:gd name="T26" fmla="*/ 81 w 771"/>
                  <a:gd name="T27" fmla="*/ 433 h 433"/>
                  <a:gd name="T28" fmla="*/ 690 w 771"/>
                  <a:gd name="T29" fmla="*/ 433 h 433"/>
                  <a:gd name="T30" fmla="*/ 771 w 771"/>
                  <a:gd name="T31" fmla="*/ 353 h 433"/>
                  <a:gd name="T32" fmla="*/ 701 w 771"/>
                  <a:gd name="T33" fmla="*/ 273 h 433"/>
                  <a:gd name="T34" fmla="*/ 600 w 771"/>
                  <a:gd name="T35" fmla="*/ 93 h 433"/>
                  <a:gd name="T36" fmla="*/ 364 w 771"/>
                  <a:gd name="T37" fmla="*/ 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1" h="433">
                    <a:moveTo>
                      <a:pt x="364" y="60"/>
                    </a:moveTo>
                    <a:cubicBezTo>
                      <a:pt x="514" y="60"/>
                      <a:pt x="638" y="173"/>
                      <a:pt x="649" y="333"/>
                    </a:cubicBezTo>
                    <a:cubicBezTo>
                      <a:pt x="690" y="333"/>
                      <a:pt x="690" y="333"/>
                      <a:pt x="690" y="333"/>
                    </a:cubicBezTo>
                    <a:cubicBezTo>
                      <a:pt x="702" y="333"/>
                      <a:pt x="711" y="342"/>
                      <a:pt x="711" y="353"/>
                    </a:cubicBezTo>
                    <a:cubicBezTo>
                      <a:pt x="711" y="364"/>
                      <a:pt x="702" y="373"/>
                      <a:pt x="690" y="373"/>
                    </a:cubicBezTo>
                    <a:cubicBezTo>
                      <a:pt x="81" y="373"/>
                      <a:pt x="81" y="373"/>
                      <a:pt x="81" y="373"/>
                    </a:cubicBezTo>
                    <a:cubicBezTo>
                      <a:pt x="70" y="373"/>
                      <a:pt x="60" y="363"/>
                      <a:pt x="60" y="352"/>
                    </a:cubicBezTo>
                    <a:cubicBezTo>
                      <a:pt x="60" y="341"/>
                      <a:pt x="69" y="332"/>
                      <a:pt x="79" y="331"/>
                    </a:cubicBezTo>
                    <a:cubicBezTo>
                      <a:pt x="90" y="176"/>
                      <a:pt x="213" y="60"/>
                      <a:pt x="364" y="60"/>
                    </a:cubicBezTo>
                    <a:moveTo>
                      <a:pt x="364" y="0"/>
                    </a:moveTo>
                    <a:cubicBezTo>
                      <a:pt x="275" y="0"/>
                      <a:pt x="192" y="33"/>
                      <a:pt x="128" y="94"/>
                    </a:cubicBezTo>
                    <a:cubicBezTo>
                      <a:pt x="71" y="147"/>
                      <a:pt x="35" y="218"/>
                      <a:pt x="23" y="296"/>
                    </a:cubicBezTo>
                    <a:cubicBezTo>
                      <a:pt x="9" y="311"/>
                      <a:pt x="0" y="331"/>
                      <a:pt x="0" y="352"/>
                    </a:cubicBezTo>
                    <a:cubicBezTo>
                      <a:pt x="0" y="397"/>
                      <a:pt x="37" y="433"/>
                      <a:pt x="81" y="433"/>
                    </a:cubicBezTo>
                    <a:cubicBezTo>
                      <a:pt x="690" y="433"/>
                      <a:pt x="690" y="433"/>
                      <a:pt x="690" y="433"/>
                    </a:cubicBezTo>
                    <a:cubicBezTo>
                      <a:pt x="735" y="433"/>
                      <a:pt x="771" y="397"/>
                      <a:pt x="771" y="353"/>
                    </a:cubicBezTo>
                    <a:cubicBezTo>
                      <a:pt x="771" y="312"/>
                      <a:pt x="740" y="278"/>
                      <a:pt x="701" y="273"/>
                    </a:cubicBezTo>
                    <a:cubicBezTo>
                      <a:pt x="685" y="203"/>
                      <a:pt x="651" y="141"/>
                      <a:pt x="600" y="93"/>
                    </a:cubicBezTo>
                    <a:cubicBezTo>
                      <a:pt x="536" y="33"/>
                      <a:pt x="453" y="0"/>
                      <a:pt x="364" y="0"/>
                    </a:cubicBezTo>
                    <a:close/>
                  </a:path>
                </a:pathLst>
              </a:custGeom>
              <a:solidFill>
                <a:schemeClr val="tx2"/>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10" name="Freeform 12"/>
            <p:cNvSpPr/>
            <p:nvPr/>
          </p:nvSpPr>
          <p:spPr bwMode="auto">
            <a:xfrm>
              <a:off x="7948696" y="3069164"/>
              <a:ext cx="1094868" cy="1093596"/>
            </a:xfrm>
            <a:custGeom>
              <a:avLst/>
              <a:gdLst>
                <a:gd name="T0" fmla="*/ 165 w 1552"/>
                <a:gd name="T1" fmla="*/ 1075 h 1552"/>
                <a:gd name="T2" fmla="*/ 1076 w 1552"/>
                <a:gd name="T3" fmla="*/ 1387 h 1552"/>
                <a:gd name="T4" fmla="*/ 1387 w 1552"/>
                <a:gd name="T5" fmla="*/ 477 h 1552"/>
                <a:gd name="T6" fmla="*/ 477 w 1552"/>
                <a:gd name="T7" fmla="*/ 165 h 1552"/>
                <a:gd name="T8" fmla="*/ 165 w 1552"/>
                <a:gd name="T9" fmla="*/ 1075 h 1552"/>
              </a:gdLst>
              <a:ahLst/>
              <a:cxnLst>
                <a:cxn ang="0">
                  <a:pos x="T0" y="T1"/>
                </a:cxn>
                <a:cxn ang="0">
                  <a:pos x="T2" y="T3"/>
                </a:cxn>
                <a:cxn ang="0">
                  <a:pos x="T4" y="T5"/>
                </a:cxn>
                <a:cxn ang="0">
                  <a:pos x="T6" y="T7"/>
                </a:cxn>
                <a:cxn ang="0">
                  <a:pos x="T8" y="T9"/>
                </a:cxn>
              </a:cxnLst>
              <a:rect l="0" t="0" r="r" b="b"/>
              <a:pathLst>
                <a:path w="1552" h="1552">
                  <a:moveTo>
                    <a:pt x="165" y="1075"/>
                  </a:moveTo>
                  <a:cubicBezTo>
                    <a:pt x="331" y="1413"/>
                    <a:pt x="738" y="1552"/>
                    <a:pt x="1076" y="1387"/>
                  </a:cubicBezTo>
                  <a:cubicBezTo>
                    <a:pt x="1413" y="1221"/>
                    <a:pt x="1552" y="814"/>
                    <a:pt x="1387" y="477"/>
                  </a:cubicBezTo>
                  <a:cubicBezTo>
                    <a:pt x="1222" y="139"/>
                    <a:pt x="814" y="0"/>
                    <a:pt x="477" y="165"/>
                  </a:cubicBezTo>
                  <a:cubicBezTo>
                    <a:pt x="139" y="331"/>
                    <a:pt x="0" y="738"/>
                    <a:pt x="165" y="1075"/>
                  </a:cubicBezTo>
                  <a:close/>
                </a:path>
              </a:pathLst>
            </a:custGeom>
            <a:solidFill>
              <a:schemeClr val="bg1"/>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1" name="Freeform 30"/>
            <p:cNvSpPr/>
            <p:nvPr/>
          </p:nvSpPr>
          <p:spPr bwMode="auto">
            <a:xfrm>
              <a:off x="6884347" y="2504564"/>
              <a:ext cx="928285" cy="927013"/>
            </a:xfrm>
            <a:custGeom>
              <a:avLst/>
              <a:gdLst>
                <a:gd name="T0" fmla="*/ 88 w 1317"/>
                <a:gd name="T1" fmla="*/ 819 h 1317"/>
                <a:gd name="T2" fmla="*/ 819 w 1317"/>
                <a:gd name="T3" fmla="*/ 1228 h 1317"/>
                <a:gd name="T4" fmla="*/ 1228 w 1317"/>
                <a:gd name="T5" fmla="*/ 498 h 1317"/>
                <a:gd name="T6" fmla="*/ 497 w 1317"/>
                <a:gd name="T7" fmla="*/ 89 h 1317"/>
                <a:gd name="T8" fmla="*/ 88 w 1317"/>
                <a:gd name="T9" fmla="*/ 819 h 1317"/>
              </a:gdLst>
              <a:ahLst/>
              <a:cxnLst>
                <a:cxn ang="0">
                  <a:pos x="T0" y="T1"/>
                </a:cxn>
                <a:cxn ang="0">
                  <a:pos x="T2" y="T3"/>
                </a:cxn>
                <a:cxn ang="0">
                  <a:pos x="T4" y="T5"/>
                </a:cxn>
                <a:cxn ang="0">
                  <a:pos x="T6" y="T7"/>
                </a:cxn>
                <a:cxn ang="0">
                  <a:pos x="T8" y="T9"/>
                </a:cxn>
              </a:cxnLst>
              <a:rect l="0" t="0" r="r" b="b"/>
              <a:pathLst>
                <a:path w="1317" h="1317">
                  <a:moveTo>
                    <a:pt x="88" y="819"/>
                  </a:moveTo>
                  <a:cubicBezTo>
                    <a:pt x="177" y="1134"/>
                    <a:pt x="504" y="1317"/>
                    <a:pt x="819" y="1228"/>
                  </a:cubicBezTo>
                  <a:cubicBezTo>
                    <a:pt x="1134" y="1139"/>
                    <a:pt x="1317" y="812"/>
                    <a:pt x="1228" y="498"/>
                  </a:cubicBezTo>
                  <a:cubicBezTo>
                    <a:pt x="1139" y="183"/>
                    <a:pt x="812" y="0"/>
                    <a:pt x="497" y="89"/>
                  </a:cubicBezTo>
                  <a:cubicBezTo>
                    <a:pt x="183" y="177"/>
                    <a:pt x="0" y="505"/>
                    <a:pt x="88" y="819"/>
                  </a:cubicBezTo>
                  <a:close/>
                </a:path>
              </a:pathLst>
            </a:custGeom>
            <a:solidFill>
              <a:schemeClr val="bg1"/>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Freeform 48"/>
            <p:cNvSpPr/>
            <p:nvPr/>
          </p:nvSpPr>
          <p:spPr bwMode="auto">
            <a:xfrm>
              <a:off x="7938523" y="2053138"/>
              <a:ext cx="621824" cy="621823"/>
            </a:xfrm>
            <a:custGeom>
              <a:avLst/>
              <a:gdLst>
                <a:gd name="T0" fmla="*/ 60 w 883"/>
                <a:gd name="T1" fmla="*/ 549 h 883"/>
                <a:gd name="T2" fmla="*/ 550 w 883"/>
                <a:gd name="T3" fmla="*/ 824 h 883"/>
                <a:gd name="T4" fmla="*/ 824 w 883"/>
                <a:gd name="T5" fmla="*/ 334 h 883"/>
                <a:gd name="T6" fmla="*/ 334 w 883"/>
                <a:gd name="T7" fmla="*/ 60 h 883"/>
                <a:gd name="T8" fmla="*/ 60 w 883"/>
                <a:gd name="T9" fmla="*/ 549 h 883"/>
              </a:gdLst>
              <a:ahLst/>
              <a:cxnLst>
                <a:cxn ang="0">
                  <a:pos x="T0" y="T1"/>
                </a:cxn>
                <a:cxn ang="0">
                  <a:pos x="T2" y="T3"/>
                </a:cxn>
                <a:cxn ang="0">
                  <a:pos x="T4" y="T5"/>
                </a:cxn>
                <a:cxn ang="0">
                  <a:pos x="T6" y="T7"/>
                </a:cxn>
                <a:cxn ang="0">
                  <a:pos x="T8" y="T9"/>
                </a:cxn>
              </a:cxnLst>
              <a:rect l="0" t="0" r="r" b="b"/>
              <a:pathLst>
                <a:path w="883" h="883">
                  <a:moveTo>
                    <a:pt x="60" y="549"/>
                  </a:moveTo>
                  <a:cubicBezTo>
                    <a:pt x="119" y="760"/>
                    <a:pt x="339" y="883"/>
                    <a:pt x="550" y="824"/>
                  </a:cubicBezTo>
                  <a:cubicBezTo>
                    <a:pt x="761" y="764"/>
                    <a:pt x="883" y="545"/>
                    <a:pt x="824" y="334"/>
                  </a:cubicBezTo>
                  <a:cubicBezTo>
                    <a:pt x="764" y="123"/>
                    <a:pt x="545" y="0"/>
                    <a:pt x="334" y="60"/>
                  </a:cubicBezTo>
                  <a:cubicBezTo>
                    <a:pt x="123" y="119"/>
                    <a:pt x="0" y="338"/>
                    <a:pt x="60" y="549"/>
                  </a:cubicBezTo>
                  <a:close/>
                </a:path>
              </a:pathLst>
            </a:custGeom>
            <a:solidFill>
              <a:schemeClr val="bg1"/>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Freeform 66"/>
            <p:cNvSpPr/>
            <p:nvPr/>
          </p:nvSpPr>
          <p:spPr bwMode="auto">
            <a:xfrm>
              <a:off x="7728705" y="4321713"/>
              <a:ext cx="459056" cy="459056"/>
            </a:xfrm>
            <a:custGeom>
              <a:avLst/>
              <a:gdLst>
                <a:gd name="T0" fmla="*/ 13 w 650"/>
                <a:gd name="T1" fmla="*/ 351 h 651"/>
                <a:gd name="T2" fmla="*/ 350 w 650"/>
                <a:gd name="T3" fmla="*/ 637 h 651"/>
                <a:gd name="T4" fmla="*/ 636 w 650"/>
                <a:gd name="T5" fmla="*/ 300 h 651"/>
                <a:gd name="T6" fmla="*/ 300 w 650"/>
                <a:gd name="T7" fmla="*/ 14 h 651"/>
                <a:gd name="T8" fmla="*/ 13 w 650"/>
                <a:gd name="T9" fmla="*/ 351 h 651"/>
              </a:gdLst>
              <a:ahLst/>
              <a:cxnLst>
                <a:cxn ang="0">
                  <a:pos x="T0" y="T1"/>
                </a:cxn>
                <a:cxn ang="0">
                  <a:pos x="T2" y="T3"/>
                </a:cxn>
                <a:cxn ang="0">
                  <a:pos x="T4" y="T5"/>
                </a:cxn>
                <a:cxn ang="0">
                  <a:pos x="T6" y="T7"/>
                </a:cxn>
                <a:cxn ang="0">
                  <a:pos x="T8" y="T9"/>
                </a:cxn>
              </a:cxnLst>
              <a:rect l="0" t="0" r="r" b="b"/>
              <a:pathLst>
                <a:path w="650" h="651">
                  <a:moveTo>
                    <a:pt x="13" y="351"/>
                  </a:moveTo>
                  <a:cubicBezTo>
                    <a:pt x="27" y="522"/>
                    <a:pt x="178" y="651"/>
                    <a:pt x="350" y="637"/>
                  </a:cubicBezTo>
                  <a:cubicBezTo>
                    <a:pt x="522" y="623"/>
                    <a:pt x="650" y="472"/>
                    <a:pt x="636" y="300"/>
                  </a:cubicBezTo>
                  <a:cubicBezTo>
                    <a:pt x="622" y="128"/>
                    <a:pt x="471" y="0"/>
                    <a:pt x="300" y="14"/>
                  </a:cubicBezTo>
                  <a:cubicBezTo>
                    <a:pt x="128" y="28"/>
                    <a:pt x="0" y="179"/>
                    <a:pt x="13" y="351"/>
                  </a:cubicBezTo>
                  <a:close/>
                </a:path>
              </a:pathLst>
            </a:custGeom>
            <a:solidFill>
              <a:schemeClr val="bg1"/>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4" name="Freeform 76"/>
            <p:cNvSpPr>
              <a:spLocks noEditPoints="1"/>
            </p:cNvSpPr>
            <p:nvPr/>
          </p:nvSpPr>
          <p:spPr bwMode="auto">
            <a:xfrm>
              <a:off x="8222094" y="4920648"/>
              <a:ext cx="208546" cy="194558"/>
            </a:xfrm>
            <a:custGeom>
              <a:avLst/>
              <a:gdLst>
                <a:gd name="T0" fmla="*/ 153 w 296"/>
                <a:gd name="T1" fmla="*/ 276 h 276"/>
                <a:gd name="T2" fmla="*/ 153 w 296"/>
                <a:gd name="T3" fmla="*/ 276 h 276"/>
                <a:gd name="T4" fmla="*/ 119 w 296"/>
                <a:gd name="T5" fmla="*/ 273 h 276"/>
                <a:gd name="T6" fmla="*/ 18 w 296"/>
                <a:gd name="T7" fmla="*/ 105 h 276"/>
                <a:gd name="T8" fmla="*/ 153 w 296"/>
                <a:gd name="T9" fmla="*/ 0 h 276"/>
                <a:gd name="T10" fmla="*/ 187 w 296"/>
                <a:gd name="T11" fmla="*/ 4 h 276"/>
                <a:gd name="T12" fmla="*/ 272 w 296"/>
                <a:gd name="T13" fmla="*/ 68 h 276"/>
                <a:gd name="T14" fmla="*/ 287 w 296"/>
                <a:gd name="T15" fmla="*/ 172 h 276"/>
                <a:gd name="T16" fmla="*/ 153 w 296"/>
                <a:gd name="T17" fmla="*/ 276 h 276"/>
                <a:gd name="T18" fmla="*/ 153 w 296"/>
                <a:gd name="T19" fmla="*/ 44 h 276"/>
                <a:gd name="T20" fmla="*/ 61 w 296"/>
                <a:gd name="T21" fmla="*/ 116 h 276"/>
                <a:gd name="T22" fmla="*/ 130 w 296"/>
                <a:gd name="T23" fmla="*/ 230 h 276"/>
                <a:gd name="T24" fmla="*/ 153 w 296"/>
                <a:gd name="T25" fmla="*/ 232 h 276"/>
                <a:gd name="T26" fmla="*/ 153 w 296"/>
                <a:gd name="T27" fmla="*/ 232 h 276"/>
                <a:gd name="T28" fmla="*/ 245 w 296"/>
                <a:gd name="T29" fmla="*/ 161 h 276"/>
                <a:gd name="T30" fmla="*/ 234 w 296"/>
                <a:gd name="T31" fmla="*/ 90 h 276"/>
                <a:gd name="T32" fmla="*/ 176 w 296"/>
                <a:gd name="T33" fmla="*/ 47 h 276"/>
                <a:gd name="T34" fmla="*/ 153 w 296"/>
                <a:gd name="T35" fmla="*/ 4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6" h="276">
                  <a:moveTo>
                    <a:pt x="153" y="276"/>
                  </a:moveTo>
                  <a:cubicBezTo>
                    <a:pt x="153" y="276"/>
                    <a:pt x="153" y="276"/>
                    <a:pt x="153" y="276"/>
                  </a:cubicBezTo>
                  <a:cubicBezTo>
                    <a:pt x="142" y="276"/>
                    <a:pt x="130" y="275"/>
                    <a:pt x="119" y="273"/>
                  </a:cubicBezTo>
                  <a:cubicBezTo>
                    <a:pt x="45" y="254"/>
                    <a:pt x="0" y="179"/>
                    <a:pt x="18" y="105"/>
                  </a:cubicBezTo>
                  <a:cubicBezTo>
                    <a:pt x="34" y="43"/>
                    <a:pt x="89" y="0"/>
                    <a:pt x="153" y="0"/>
                  </a:cubicBezTo>
                  <a:cubicBezTo>
                    <a:pt x="164" y="0"/>
                    <a:pt x="176" y="2"/>
                    <a:pt x="187" y="4"/>
                  </a:cubicBezTo>
                  <a:cubicBezTo>
                    <a:pt x="223" y="13"/>
                    <a:pt x="253" y="36"/>
                    <a:pt x="272" y="68"/>
                  </a:cubicBezTo>
                  <a:cubicBezTo>
                    <a:pt x="291" y="99"/>
                    <a:pt x="296" y="136"/>
                    <a:pt x="287" y="172"/>
                  </a:cubicBezTo>
                  <a:cubicBezTo>
                    <a:pt x="272" y="234"/>
                    <a:pt x="217" y="276"/>
                    <a:pt x="153" y="276"/>
                  </a:cubicBezTo>
                  <a:close/>
                  <a:moveTo>
                    <a:pt x="153" y="44"/>
                  </a:moveTo>
                  <a:cubicBezTo>
                    <a:pt x="109" y="44"/>
                    <a:pt x="72" y="74"/>
                    <a:pt x="61" y="116"/>
                  </a:cubicBezTo>
                  <a:cubicBezTo>
                    <a:pt x="49" y="166"/>
                    <a:pt x="79" y="217"/>
                    <a:pt x="130" y="230"/>
                  </a:cubicBezTo>
                  <a:cubicBezTo>
                    <a:pt x="138" y="232"/>
                    <a:pt x="145" y="232"/>
                    <a:pt x="153" y="232"/>
                  </a:cubicBezTo>
                  <a:cubicBezTo>
                    <a:pt x="153" y="232"/>
                    <a:pt x="153" y="232"/>
                    <a:pt x="153" y="232"/>
                  </a:cubicBezTo>
                  <a:cubicBezTo>
                    <a:pt x="196" y="232"/>
                    <a:pt x="234" y="203"/>
                    <a:pt x="245" y="161"/>
                  </a:cubicBezTo>
                  <a:cubicBezTo>
                    <a:pt x="251" y="137"/>
                    <a:pt x="247" y="112"/>
                    <a:pt x="234" y="90"/>
                  </a:cubicBezTo>
                  <a:cubicBezTo>
                    <a:pt x="221" y="68"/>
                    <a:pt x="200" y="53"/>
                    <a:pt x="176" y="47"/>
                  </a:cubicBezTo>
                  <a:cubicBezTo>
                    <a:pt x="168" y="45"/>
                    <a:pt x="161" y="44"/>
                    <a:pt x="153" y="44"/>
                  </a:cubicBezTo>
                  <a:close/>
                </a:path>
              </a:pathLst>
            </a:custGeom>
            <a:solidFill>
              <a:schemeClr val="bg1"/>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5" name="Freeform 86"/>
            <p:cNvSpPr>
              <a:spLocks noEditPoints="1"/>
            </p:cNvSpPr>
            <p:nvPr/>
          </p:nvSpPr>
          <p:spPr bwMode="auto">
            <a:xfrm>
              <a:off x="8746003" y="2602479"/>
              <a:ext cx="208546" cy="194558"/>
            </a:xfrm>
            <a:custGeom>
              <a:avLst/>
              <a:gdLst>
                <a:gd name="T0" fmla="*/ 153 w 296"/>
                <a:gd name="T1" fmla="*/ 277 h 277"/>
                <a:gd name="T2" fmla="*/ 153 w 296"/>
                <a:gd name="T3" fmla="*/ 277 h 277"/>
                <a:gd name="T4" fmla="*/ 119 w 296"/>
                <a:gd name="T5" fmla="*/ 273 h 277"/>
                <a:gd name="T6" fmla="*/ 18 w 296"/>
                <a:gd name="T7" fmla="*/ 105 h 277"/>
                <a:gd name="T8" fmla="*/ 152 w 296"/>
                <a:gd name="T9" fmla="*/ 0 h 277"/>
                <a:gd name="T10" fmla="*/ 186 w 296"/>
                <a:gd name="T11" fmla="*/ 4 h 277"/>
                <a:gd name="T12" fmla="*/ 271 w 296"/>
                <a:gd name="T13" fmla="*/ 67 h 277"/>
                <a:gd name="T14" fmla="*/ 287 w 296"/>
                <a:gd name="T15" fmla="*/ 172 h 277"/>
                <a:gd name="T16" fmla="*/ 153 w 296"/>
                <a:gd name="T17" fmla="*/ 277 h 277"/>
                <a:gd name="T18" fmla="*/ 152 w 296"/>
                <a:gd name="T19" fmla="*/ 44 h 277"/>
                <a:gd name="T20" fmla="*/ 61 w 296"/>
                <a:gd name="T21" fmla="*/ 115 h 277"/>
                <a:gd name="T22" fmla="*/ 130 w 296"/>
                <a:gd name="T23" fmla="*/ 230 h 277"/>
                <a:gd name="T24" fmla="*/ 153 w 296"/>
                <a:gd name="T25" fmla="*/ 233 h 277"/>
                <a:gd name="T26" fmla="*/ 244 w 296"/>
                <a:gd name="T27" fmla="*/ 161 h 277"/>
                <a:gd name="T28" fmla="*/ 234 w 296"/>
                <a:gd name="T29" fmla="*/ 90 h 277"/>
                <a:gd name="T30" fmla="*/ 176 w 296"/>
                <a:gd name="T31" fmla="*/ 47 h 277"/>
                <a:gd name="T32" fmla="*/ 152 w 296"/>
                <a:gd name="T33" fmla="*/ 4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6" h="277">
                  <a:moveTo>
                    <a:pt x="153" y="277"/>
                  </a:moveTo>
                  <a:cubicBezTo>
                    <a:pt x="153" y="277"/>
                    <a:pt x="153" y="277"/>
                    <a:pt x="153" y="277"/>
                  </a:cubicBezTo>
                  <a:cubicBezTo>
                    <a:pt x="141" y="277"/>
                    <a:pt x="130" y="276"/>
                    <a:pt x="119" y="273"/>
                  </a:cubicBezTo>
                  <a:cubicBezTo>
                    <a:pt x="45" y="254"/>
                    <a:pt x="0" y="179"/>
                    <a:pt x="18" y="105"/>
                  </a:cubicBezTo>
                  <a:cubicBezTo>
                    <a:pt x="34" y="43"/>
                    <a:pt x="89" y="0"/>
                    <a:pt x="152" y="0"/>
                  </a:cubicBezTo>
                  <a:cubicBezTo>
                    <a:pt x="164" y="0"/>
                    <a:pt x="175" y="1"/>
                    <a:pt x="186" y="4"/>
                  </a:cubicBezTo>
                  <a:cubicBezTo>
                    <a:pt x="222" y="13"/>
                    <a:pt x="252" y="35"/>
                    <a:pt x="271" y="67"/>
                  </a:cubicBezTo>
                  <a:cubicBezTo>
                    <a:pt x="291" y="99"/>
                    <a:pt x="296" y="136"/>
                    <a:pt x="287" y="172"/>
                  </a:cubicBezTo>
                  <a:cubicBezTo>
                    <a:pt x="272" y="234"/>
                    <a:pt x="216" y="277"/>
                    <a:pt x="153" y="277"/>
                  </a:cubicBezTo>
                  <a:close/>
                  <a:moveTo>
                    <a:pt x="152" y="44"/>
                  </a:moveTo>
                  <a:cubicBezTo>
                    <a:pt x="109" y="44"/>
                    <a:pt x="71" y="73"/>
                    <a:pt x="61" y="115"/>
                  </a:cubicBezTo>
                  <a:cubicBezTo>
                    <a:pt x="48" y="166"/>
                    <a:pt x="79" y="217"/>
                    <a:pt x="130" y="230"/>
                  </a:cubicBezTo>
                  <a:cubicBezTo>
                    <a:pt x="137" y="232"/>
                    <a:pt x="145" y="233"/>
                    <a:pt x="153" y="233"/>
                  </a:cubicBezTo>
                  <a:cubicBezTo>
                    <a:pt x="196" y="233"/>
                    <a:pt x="234" y="204"/>
                    <a:pt x="244" y="161"/>
                  </a:cubicBezTo>
                  <a:cubicBezTo>
                    <a:pt x="250" y="137"/>
                    <a:pt x="247" y="111"/>
                    <a:pt x="234" y="90"/>
                  </a:cubicBezTo>
                  <a:cubicBezTo>
                    <a:pt x="221" y="68"/>
                    <a:pt x="200" y="53"/>
                    <a:pt x="176" y="47"/>
                  </a:cubicBezTo>
                  <a:cubicBezTo>
                    <a:pt x="168" y="45"/>
                    <a:pt x="160" y="44"/>
                    <a:pt x="152" y="44"/>
                  </a:cubicBezTo>
                  <a:close/>
                </a:path>
              </a:pathLst>
            </a:custGeom>
            <a:solidFill>
              <a:schemeClr val="bg1"/>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6" name="Oval 20"/>
            <p:cNvSpPr>
              <a:spLocks noChangeArrowheads="1"/>
            </p:cNvSpPr>
            <p:nvPr/>
          </p:nvSpPr>
          <p:spPr bwMode="auto">
            <a:xfrm>
              <a:off x="7221327" y="2841544"/>
              <a:ext cx="253053" cy="253053"/>
            </a:xfrm>
            <a:prstGeom prst="ellipse">
              <a:avLst/>
            </a:prstGeom>
            <a:noFill/>
            <a:ln w="122238" cap="flat">
              <a:solidFill>
                <a:schemeClr val="accent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7" name="Oval 21"/>
            <p:cNvSpPr>
              <a:spLocks noChangeArrowheads="1"/>
            </p:cNvSpPr>
            <p:nvPr/>
          </p:nvSpPr>
          <p:spPr bwMode="auto">
            <a:xfrm>
              <a:off x="8358158" y="3469726"/>
              <a:ext cx="291202" cy="292473"/>
            </a:xfrm>
            <a:prstGeom prst="ellipse">
              <a:avLst/>
            </a:prstGeom>
            <a:noFill/>
            <a:ln w="139700" cap="flat">
              <a:solidFill>
                <a:schemeClr val="accent4"/>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8" name="Oval 22"/>
            <p:cNvSpPr>
              <a:spLocks noChangeArrowheads="1"/>
            </p:cNvSpPr>
            <p:nvPr/>
          </p:nvSpPr>
          <p:spPr bwMode="auto">
            <a:xfrm>
              <a:off x="8164872" y="2279487"/>
              <a:ext cx="171670" cy="171669"/>
            </a:xfrm>
            <a:prstGeom prst="ellipse">
              <a:avLst/>
            </a:prstGeom>
            <a:noFill/>
            <a:ln w="104775"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9" name="Oval 23"/>
            <p:cNvSpPr>
              <a:spLocks noChangeArrowheads="1"/>
            </p:cNvSpPr>
            <p:nvPr/>
          </p:nvSpPr>
          <p:spPr bwMode="auto">
            <a:xfrm>
              <a:off x="7871126" y="4466678"/>
              <a:ext cx="171670" cy="170397"/>
            </a:xfrm>
            <a:prstGeom prst="ellipse">
              <a:avLst/>
            </a:prstGeom>
            <a:noFill/>
            <a:ln w="87313"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20" name="Group 24"/>
            <p:cNvGrpSpPr/>
            <p:nvPr/>
          </p:nvGrpSpPr>
          <p:grpSpPr>
            <a:xfrm>
              <a:off x="8655416" y="3852484"/>
              <a:ext cx="1217246" cy="1944311"/>
              <a:chOff x="6684587" y="4424362"/>
              <a:chExt cx="1519615" cy="2427287"/>
            </a:xfrm>
          </p:grpSpPr>
          <p:sp>
            <p:nvSpPr>
              <p:cNvPr id="21" name="Freeform 25"/>
              <p:cNvSpPr/>
              <p:nvPr/>
            </p:nvSpPr>
            <p:spPr bwMode="auto">
              <a:xfrm>
                <a:off x="6684587" y="4970462"/>
                <a:ext cx="1519615" cy="1881187"/>
              </a:xfrm>
              <a:custGeom>
                <a:avLst/>
                <a:gdLst>
                  <a:gd name="connsiteX0" fmla="*/ 687119 w 1519615"/>
                  <a:gd name="connsiteY0" fmla="*/ 0 h 1881187"/>
                  <a:gd name="connsiteX1" fmla="*/ 954208 w 1519615"/>
                  <a:gd name="connsiteY1" fmla="*/ 0 h 1881187"/>
                  <a:gd name="connsiteX2" fmla="*/ 965811 w 1519615"/>
                  <a:gd name="connsiteY2" fmla="*/ 0 h 1881187"/>
                  <a:gd name="connsiteX3" fmla="*/ 945837 w 1519615"/>
                  <a:gd name="connsiteY3" fmla="*/ 26046 h 1881187"/>
                  <a:gd name="connsiteX4" fmla="*/ 945837 w 1519615"/>
                  <a:gd name="connsiteY4" fmla="*/ 60981 h 1881187"/>
                  <a:gd name="connsiteX5" fmla="*/ 971550 w 1519615"/>
                  <a:gd name="connsiteY5" fmla="*/ 94142 h 1881187"/>
                  <a:gd name="connsiteX6" fmla="*/ 991717 w 1519615"/>
                  <a:gd name="connsiteY6" fmla="*/ 120151 h 1881187"/>
                  <a:gd name="connsiteX7" fmla="*/ 987968 w 1519615"/>
                  <a:gd name="connsiteY7" fmla="*/ 141878 h 1881187"/>
                  <a:gd name="connsiteX8" fmla="*/ 928461 w 1519615"/>
                  <a:gd name="connsiteY8" fmla="*/ 489711 h 1881187"/>
                  <a:gd name="connsiteX9" fmla="*/ 930224 w 1519615"/>
                  <a:gd name="connsiteY9" fmla="*/ 501057 h 1881187"/>
                  <a:gd name="connsiteX10" fmla="*/ 934632 w 1519615"/>
                  <a:gd name="connsiteY10" fmla="*/ 510658 h 1881187"/>
                  <a:gd name="connsiteX11" fmla="*/ 1005159 w 1519615"/>
                  <a:gd name="connsiteY11" fmla="*/ 602301 h 1881187"/>
                  <a:gd name="connsiteX12" fmla="*/ 1035133 w 1519615"/>
                  <a:gd name="connsiteY12" fmla="*/ 602301 h 1881187"/>
                  <a:gd name="connsiteX13" fmla="*/ 1104780 w 1519615"/>
                  <a:gd name="connsiteY13" fmla="*/ 510658 h 1881187"/>
                  <a:gd name="connsiteX14" fmla="*/ 1110951 w 1519615"/>
                  <a:gd name="connsiteY14" fmla="*/ 485347 h 1881187"/>
                  <a:gd name="connsiteX15" fmla="*/ 1077450 w 1519615"/>
                  <a:gd name="connsiteY15" fmla="*/ 302935 h 1881187"/>
                  <a:gd name="connsiteX16" fmla="*/ 1077450 w 1519615"/>
                  <a:gd name="connsiteY16" fmla="*/ 302062 h 1881187"/>
                  <a:gd name="connsiteX17" fmla="*/ 1051884 w 1519615"/>
                  <a:gd name="connsiteY17" fmla="*/ 144088 h 1881187"/>
                  <a:gd name="connsiteX18" fmla="*/ 1047870 w 1519615"/>
                  <a:gd name="connsiteY18" fmla="*/ 119635 h 1881187"/>
                  <a:gd name="connsiteX19" fmla="*/ 1058114 w 1519615"/>
                  <a:gd name="connsiteY19" fmla="*/ 106423 h 1881187"/>
                  <a:gd name="connsiteX20" fmla="*/ 1093350 w 1519615"/>
                  <a:gd name="connsiteY20" fmla="*/ 60981 h 1881187"/>
                  <a:gd name="connsiteX21" fmla="*/ 1093350 w 1519615"/>
                  <a:gd name="connsiteY21" fmla="*/ 26046 h 1881187"/>
                  <a:gd name="connsiteX22" fmla="*/ 1085732 w 1519615"/>
                  <a:gd name="connsiteY22" fmla="*/ 16111 h 1881187"/>
                  <a:gd name="connsiteX23" fmla="*/ 1073377 w 1519615"/>
                  <a:gd name="connsiteY23" fmla="*/ 0 h 1881187"/>
                  <a:gd name="connsiteX24" fmla="*/ 1127987 w 1519615"/>
                  <a:gd name="connsiteY24" fmla="*/ 0 h 1881187"/>
                  <a:gd name="connsiteX25" fmla="*/ 1509055 w 1519615"/>
                  <a:gd name="connsiteY25" fmla="*/ 0 h 1881187"/>
                  <a:gd name="connsiteX26" fmla="*/ 1519615 w 1519615"/>
                  <a:gd name="connsiteY26" fmla="*/ 10549 h 1881187"/>
                  <a:gd name="connsiteX27" fmla="*/ 1519615 w 1519615"/>
                  <a:gd name="connsiteY27" fmla="*/ 271630 h 1881187"/>
                  <a:gd name="connsiteX28" fmla="*/ 1519615 w 1519615"/>
                  <a:gd name="connsiteY28" fmla="*/ 399972 h 1881187"/>
                  <a:gd name="connsiteX29" fmla="*/ 1519615 w 1519615"/>
                  <a:gd name="connsiteY29" fmla="*/ 876422 h 1881187"/>
                  <a:gd name="connsiteX30" fmla="*/ 1411373 w 1519615"/>
                  <a:gd name="connsiteY30" fmla="*/ 980151 h 1881187"/>
                  <a:gd name="connsiteX31" fmla="*/ 1302251 w 1519615"/>
                  <a:gd name="connsiteY31" fmla="*/ 876422 h 1881187"/>
                  <a:gd name="connsiteX32" fmla="*/ 1302251 w 1519615"/>
                  <a:gd name="connsiteY32" fmla="*/ 341075 h 1881187"/>
                  <a:gd name="connsiteX33" fmla="*/ 1288171 w 1519615"/>
                  <a:gd name="connsiteY33" fmla="*/ 325252 h 1881187"/>
                  <a:gd name="connsiteX34" fmla="*/ 1270570 w 1519615"/>
                  <a:gd name="connsiteY34" fmla="*/ 341075 h 1881187"/>
                  <a:gd name="connsiteX35" fmla="*/ 1270570 w 1519615"/>
                  <a:gd name="connsiteY35" fmla="*/ 988063 h 1881187"/>
                  <a:gd name="connsiteX36" fmla="*/ 1270570 w 1519615"/>
                  <a:gd name="connsiteY36" fmla="*/ 1046960 h 1881187"/>
                  <a:gd name="connsiteX37" fmla="*/ 1270570 w 1519615"/>
                  <a:gd name="connsiteY37" fmla="*/ 1765151 h 1881187"/>
                  <a:gd name="connsiteX38" fmla="*/ 1151768 w 1519615"/>
                  <a:gd name="connsiteY38" fmla="*/ 1881187 h 1881187"/>
                  <a:gd name="connsiteX39" fmla="*/ 1150008 w 1519615"/>
                  <a:gd name="connsiteY39" fmla="*/ 1881187 h 1881187"/>
                  <a:gd name="connsiteX40" fmla="*/ 1031206 w 1519615"/>
                  <a:gd name="connsiteY40" fmla="*/ 1765151 h 1881187"/>
                  <a:gd name="connsiteX41" fmla="*/ 1031206 w 1519615"/>
                  <a:gd name="connsiteY41" fmla="*/ 1058388 h 1881187"/>
                  <a:gd name="connsiteX42" fmla="*/ 1020645 w 1519615"/>
                  <a:gd name="connsiteY42" fmla="*/ 1047839 h 1881187"/>
                  <a:gd name="connsiteX43" fmla="*/ 992485 w 1519615"/>
                  <a:gd name="connsiteY43" fmla="*/ 1047839 h 1881187"/>
                  <a:gd name="connsiteX44" fmla="*/ 981045 w 1519615"/>
                  <a:gd name="connsiteY44" fmla="*/ 1058388 h 1881187"/>
                  <a:gd name="connsiteX45" fmla="*/ 981045 w 1519615"/>
                  <a:gd name="connsiteY45" fmla="*/ 1765151 h 1881187"/>
                  <a:gd name="connsiteX46" fmla="*/ 860482 w 1519615"/>
                  <a:gd name="connsiteY46" fmla="*/ 1881187 h 1881187"/>
                  <a:gd name="connsiteX47" fmla="*/ 859602 w 1519615"/>
                  <a:gd name="connsiteY47" fmla="*/ 1881187 h 1881187"/>
                  <a:gd name="connsiteX48" fmla="*/ 739040 w 1519615"/>
                  <a:gd name="connsiteY48" fmla="*/ 1765151 h 1881187"/>
                  <a:gd name="connsiteX49" fmla="*/ 739040 w 1519615"/>
                  <a:gd name="connsiteY49" fmla="*/ 1046960 h 1881187"/>
                  <a:gd name="connsiteX50" fmla="*/ 739040 w 1519615"/>
                  <a:gd name="connsiteY50" fmla="*/ 988063 h 1881187"/>
                  <a:gd name="connsiteX51" fmla="*/ 739920 w 1519615"/>
                  <a:gd name="connsiteY51" fmla="*/ 356898 h 1881187"/>
                  <a:gd name="connsiteX52" fmla="*/ 721440 w 1519615"/>
                  <a:gd name="connsiteY52" fmla="*/ 349866 h 1881187"/>
                  <a:gd name="connsiteX53" fmla="*/ 537516 w 1519615"/>
                  <a:gd name="connsiteY53" fmla="*/ 563477 h 1881187"/>
                  <a:gd name="connsiteX54" fmla="*/ 126548 w 1519615"/>
                  <a:gd name="connsiteY54" fmla="*/ 712038 h 1881187"/>
                  <a:gd name="connsiteX55" fmla="*/ 3346 w 1519615"/>
                  <a:gd name="connsiteY55" fmla="*/ 640834 h 1881187"/>
                  <a:gd name="connsiteX56" fmla="*/ 73747 w 1519615"/>
                  <a:gd name="connsiteY56" fmla="*/ 514250 h 1881187"/>
                  <a:gd name="connsiteX57" fmla="*/ 386153 w 1519615"/>
                  <a:gd name="connsiteY57" fmla="*/ 410521 h 1881187"/>
                  <a:gd name="connsiteX58" fmla="*/ 391433 w 1519615"/>
                  <a:gd name="connsiteY58" fmla="*/ 407884 h 1881187"/>
                  <a:gd name="connsiteX59" fmla="*/ 687119 w 1519615"/>
                  <a:gd name="connsiteY59" fmla="*/ 0 h 188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519615" h="1881187">
                    <a:moveTo>
                      <a:pt x="687119" y="0"/>
                    </a:moveTo>
                    <a:cubicBezTo>
                      <a:pt x="687119" y="0"/>
                      <a:pt x="687119" y="0"/>
                      <a:pt x="954208" y="0"/>
                    </a:cubicBezTo>
                    <a:lnTo>
                      <a:pt x="965811" y="0"/>
                    </a:lnTo>
                    <a:lnTo>
                      <a:pt x="945837" y="26046"/>
                    </a:lnTo>
                    <a:cubicBezTo>
                      <a:pt x="938771" y="35653"/>
                      <a:pt x="938771" y="51374"/>
                      <a:pt x="945837" y="60981"/>
                    </a:cubicBezTo>
                    <a:cubicBezTo>
                      <a:pt x="945837" y="60981"/>
                      <a:pt x="945837" y="60981"/>
                      <a:pt x="971550" y="94142"/>
                    </a:cubicBezTo>
                    <a:lnTo>
                      <a:pt x="991717" y="120151"/>
                    </a:lnTo>
                    <a:lnTo>
                      <a:pt x="987968" y="141878"/>
                    </a:lnTo>
                    <a:cubicBezTo>
                      <a:pt x="967141" y="262241"/>
                      <a:pt x="928461" y="484474"/>
                      <a:pt x="928461" y="489711"/>
                    </a:cubicBezTo>
                    <a:cubicBezTo>
                      <a:pt x="928461" y="494075"/>
                      <a:pt x="928461" y="497566"/>
                      <a:pt x="930224" y="501057"/>
                    </a:cubicBezTo>
                    <a:cubicBezTo>
                      <a:pt x="930224" y="502803"/>
                      <a:pt x="932869" y="510658"/>
                      <a:pt x="934632" y="510658"/>
                    </a:cubicBezTo>
                    <a:cubicBezTo>
                      <a:pt x="1005159" y="602301"/>
                      <a:pt x="1005159" y="602301"/>
                      <a:pt x="1005159" y="602301"/>
                    </a:cubicBezTo>
                    <a:cubicBezTo>
                      <a:pt x="1013094" y="612774"/>
                      <a:pt x="1026317" y="612774"/>
                      <a:pt x="1035133" y="602301"/>
                    </a:cubicBezTo>
                    <a:cubicBezTo>
                      <a:pt x="1104780" y="510658"/>
                      <a:pt x="1104780" y="510658"/>
                      <a:pt x="1104780" y="510658"/>
                    </a:cubicBezTo>
                    <a:cubicBezTo>
                      <a:pt x="1110069" y="503676"/>
                      <a:pt x="1111832" y="494075"/>
                      <a:pt x="1110951" y="485347"/>
                    </a:cubicBezTo>
                    <a:cubicBezTo>
                      <a:pt x="1110069" y="478365"/>
                      <a:pt x="1086266" y="357048"/>
                      <a:pt x="1077450" y="302935"/>
                    </a:cubicBezTo>
                    <a:cubicBezTo>
                      <a:pt x="1077450" y="302935"/>
                      <a:pt x="1077450" y="302062"/>
                      <a:pt x="1077450" y="302062"/>
                    </a:cubicBezTo>
                    <a:cubicBezTo>
                      <a:pt x="1073923" y="279370"/>
                      <a:pt x="1056291" y="173762"/>
                      <a:pt x="1051884" y="144088"/>
                    </a:cubicBezTo>
                    <a:lnTo>
                      <a:pt x="1047870" y="119635"/>
                    </a:lnTo>
                    <a:lnTo>
                      <a:pt x="1058114" y="106423"/>
                    </a:lnTo>
                    <a:cubicBezTo>
                      <a:pt x="1066685" y="95370"/>
                      <a:pt x="1078113" y="80632"/>
                      <a:pt x="1093350" y="60981"/>
                    </a:cubicBezTo>
                    <a:cubicBezTo>
                      <a:pt x="1100417" y="51374"/>
                      <a:pt x="1100417" y="35653"/>
                      <a:pt x="1093350" y="26046"/>
                    </a:cubicBezTo>
                    <a:cubicBezTo>
                      <a:pt x="1093350" y="26046"/>
                      <a:pt x="1093350" y="26046"/>
                      <a:pt x="1085732" y="16111"/>
                    </a:cubicBezTo>
                    <a:lnTo>
                      <a:pt x="1073377" y="0"/>
                    </a:lnTo>
                    <a:lnTo>
                      <a:pt x="1127987" y="0"/>
                    </a:lnTo>
                    <a:cubicBezTo>
                      <a:pt x="1229725" y="0"/>
                      <a:pt x="1354942" y="0"/>
                      <a:pt x="1509055" y="0"/>
                    </a:cubicBezTo>
                    <a:cubicBezTo>
                      <a:pt x="1515215" y="0"/>
                      <a:pt x="1519615" y="5275"/>
                      <a:pt x="1519615" y="10549"/>
                    </a:cubicBezTo>
                    <a:cubicBezTo>
                      <a:pt x="1519615" y="10549"/>
                      <a:pt x="1519615" y="10549"/>
                      <a:pt x="1519615" y="271630"/>
                    </a:cubicBezTo>
                    <a:cubicBezTo>
                      <a:pt x="1519615" y="271630"/>
                      <a:pt x="1519615" y="271630"/>
                      <a:pt x="1519615" y="399972"/>
                    </a:cubicBezTo>
                    <a:cubicBezTo>
                      <a:pt x="1519615" y="399972"/>
                      <a:pt x="1519615" y="399972"/>
                      <a:pt x="1519615" y="876422"/>
                    </a:cubicBezTo>
                    <a:cubicBezTo>
                      <a:pt x="1519615" y="933561"/>
                      <a:pt x="1470334" y="980151"/>
                      <a:pt x="1411373" y="980151"/>
                    </a:cubicBezTo>
                    <a:cubicBezTo>
                      <a:pt x="1352412" y="980151"/>
                      <a:pt x="1302251" y="933561"/>
                      <a:pt x="1302251" y="876422"/>
                    </a:cubicBezTo>
                    <a:cubicBezTo>
                      <a:pt x="1302251" y="876422"/>
                      <a:pt x="1302251" y="876422"/>
                      <a:pt x="1302251" y="341075"/>
                    </a:cubicBezTo>
                    <a:cubicBezTo>
                      <a:pt x="1302251" y="333164"/>
                      <a:pt x="1296091" y="325252"/>
                      <a:pt x="1288171" y="325252"/>
                    </a:cubicBezTo>
                    <a:cubicBezTo>
                      <a:pt x="1278490" y="324373"/>
                      <a:pt x="1270570" y="331406"/>
                      <a:pt x="1270570" y="341075"/>
                    </a:cubicBezTo>
                    <a:cubicBezTo>
                      <a:pt x="1270570" y="341075"/>
                      <a:pt x="1270570" y="341075"/>
                      <a:pt x="1270570" y="988063"/>
                    </a:cubicBezTo>
                    <a:cubicBezTo>
                      <a:pt x="1270570" y="988063"/>
                      <a:pt x="1270570" y="988063"/>
                      <a:pt x="1270570" y="1046960"/>
                    </a:cubicBezTo>
                    <a:cubicBezTo>
                      <a:pt x="1270570" y="1046960"/>
                      <a:pt x="1270570" y="1046960"/>
                      <a:pt x="1270570" y="1765151"/>
                    </a:cubicBezTo>
                    <a:cubicBezTo>
                      <a:pt x="1270570" y="1828444"/>
                      <a:pt x="1216889" y="1881187"/>
                      <a:pt x="1151768" y="1881187"/>
                    </a:cubicBezTo>
                    <a:cubicBezTo>
                      <a:pt x="1151768" y="1881187"/>
                      <a:pt x="1151768" y="1881187"/>
                      <a:pt x="1150008" y="1881187"/>
                    </a:cubicBezTo>
                    <a:cubicBezTo>
                      <a:pt x="1084007" y="1881187"/>
                      <a:pt x="1031206" y="1828444"/>
                      <a:pt x="1031206" y="1765151"/>
                    </a:cubicBezTo>
                    <a:cubicBezTo>
                      <a:pt x="1031206" y="1765151"/>
                      <a:pt x="1031206" y="1765151"/>
                      <a:pt x="1031206" y="1058388"/>
                    </a:cubicBezTo>
                    <a:cubicBezTo>
                      <a:pt x="1031206" y="1052234"/>
                      <a:pt x="1026806" y="1047839"/>
                      <a:pt x="1020645" y="1047839"/>
                    </a:cubicBezTo>
                    <a:cubicBezTo>
                      <a:pt x="1020645" y="1047839"/>
                      <a:pt x="1020645" y="1047839"/>
                      <a:pt x="992485" y="1047839"/>
                    </a:cubicBezTo>
                    <a:cubicBezTo>
                      <a:pt x="986325" y="1047839"/>
                      <a:pt x="981045" y="1052234"/>
                      <a:pt x="981045" y="1058388"/>
                    </a:cubicBezTo>
                    <a:cubicBezTo>
                      <a:pt x="981045" y="1058388"/>
                      <a:pt x="981045" y="1058388"/>
                      <a:pt x="981045" y="1765151"/>
                    </a:cubicBezTo>
                    <a:cubicBezTo>
                      <a:pt x="981045" y="1828444"/>
                      <a:pt x="926484" y="1881187"/>
                      <a:pt x="860482" y="1881187"/>
                    </a:cubicBezTo>
                    <a:cubicBezTo>
                      <a:pt x="860482" y="1881187"/>
                      <a:pt x="860482" y="1881187"/>
                      <a:pt x="859602" y="1881187"/>
                    </a:cubicBezTo>
                    <a:cubicBezTo>
                      <a:pt x="793601" y="1881187"/>
                      <a:pt x="739040" y="1828444"/>
                      <a:pt x="739040" y="1765151"/>
                    </a:cubicBezTo>
                    <a:cubicBezTo>
                      <a:pt x="739040" y="1765151"/>
                      <a:pt x="739040" y="1765151"/>
                      <a:pt x="739040" y="1046960"/>
                    </a:cubicBezTo>
                    <a:cubicBezTo>
                      <a:pt x="739040" y="1046960"/>
                      <a:pt x="739040" y="1046960"/>
                      <a:pt x="739040" y="988063"/>
                    </a:cubicBezTo>
                    <a:cubicBezTo>
                      <a:pt x="739040" y="988063"/>
                      <a:pt x="739040" y="988063"/>
                      <a:pt x="739920" y="356898"/>
                    </a:cubicBezTo>
                    <a:cubicBezTo>
                      <a:pt x="739920" y="347229"/>
                      <a:pt x="727600" y="341954"/>
                      <a:pt x="721440" y="349866"/>
                    </a:cubicBezTo>
                    <a:cubicBezTo>
                      <a:pt x="658958" y="418432"/>
                      <a:pt x="537516" y="562598"/>
                      <a:pt x="537516" y="563477"/>
                    </a:cubicBezTo>
                    <a:cubicBezTo>
                      <a:pt x="516396" y="585454"/>
                      <a:pt x="202229" y="686546"/>
                      <a:pt x="126548" y="712038"/>
                    </a:cubicBezTo>
                    <a:cubicBezTo>
                      <a:pt x="72867" y="726982"/>
                      <a:pt x="17426" y="695336"/>
                      <a:pt x="3346" y="640834"/>
                    </a:cubicBezTo>
                    <a:cubicBezTo>
                      <a:pt x="-10735" y="586333"/>
                      <a:pt x="20946" y="529194"/>
                      <a:pt x="73747" y="514250"/>
                    </a:cubicBezTo>
                    <a:cubicBezTo>
                      <a:pt x="74627" y="514250"/>
                      <a:pt x="349192" y="423707"/>
                      <a:pt x="386153" y="410521"/>
                    </a:cubicBezTo>
                    <a:cubicBezTo>
                      <a:pt x="387913" y="410521"/>
                      <a:pt x="389673" y="408763"/>
                      <a:pt x="391433" y="407884"/>
                    </a:cubicBezTo>
                    <a:cubicBezTo>
                      <a:pt x="391433" y="407884"/>
                      <a:pt x="391433" y="407884"/>
                      <a:pt x="687119" y="0"/>
                    </a:cubicBezTo>
                    <a:close/>
                  </a:path>
                </a:pathLst>
              </a:custGeom>
              <a:solidFill>
                <a:schemeClr val="tx2"/>
              </a:solidFill>
              <a:ln>
                <a:noFill/>
              </a:ln>
            </p:spPr>
            <p:txBody>
              <a:bodyPr vert="horz" wrap="square" lIns="68580" tIns="34290" rIns="68580" bIns="34290" numCol="1" anchor="t" anchorCtr="0" compatLnSpc="1">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22" name="Oval 10"/>
              <p:cNvSpPr>
                <a:spLocks noChangeArrowheads="1"/>
              </p:cNvSpPr>
              <p:nvPr/>
            </p:nvSpPr>
            <p:spPr bwMode="auto">
              <a:xfrm>
                <a:off x="7470776" y="4424362"/>
                <a:ext cx="469900" cy="469900"/>
              </a:xfrm>
              <a:prstGeom prst="ellipse">
                <a:avLst/>
              </a:prstGeom>
              <a:solidFill>
                <a:schemeClr val="tx2"/>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27" name="Group 69"/>
          <p:cNvGrpSpPr/>
          <p:nvPr/>
        </p:nvGrpSpPr>
        <p:grpSpPr>
          <a:xfrm>
            <a:off x="2519395" y="5084275"/>
            <a:ext cx="278963" cy="279440"/>
            <a:chOff x="9145588" y="4435475"/>
            <a:chExt cx="464344" cy="465138"/>
          </a:xfrm>
          <a:solidFill>
            <a:schemeClr val="tx2"/>
          </a:solidFill>
        </p:grpSpPr>
        <p:sp>
          <p:nvSpPr>
            <p:cNvPr id="28"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71450" fontAlgn="base" hangingPunct="0">
                <a:spcBef>
                  <a:spcPct val="0"/>
                </a:spcBef>
                <a:spcAft>
                  <a:spcPct val="0"/>
                </a:spcAft>
              </a:pPr>
              <a:endParaRPr lang="en-US" sz="1200">
                <a:solidFill>
                  <a:prstClr val="black"/>
                </a:solidFill>
                <a:latin typeface="Arial" panose="020B0604020202020204" pitchFamily="34" charset="0"/>
                <a:ea typeface="微软雅黑" panose="020B0503020204020204" pitchFamily="34" charset="-122"/>
                <a:cs typeface="Arial" panose="020B0604020202020204" pitchFamily="34" charset="0"/>
                <a:sym typeface="Gill Sans" charset="0"/>
              </a:endParaRPr>
            </a:p>
          </p:txBody>
        </p:sp>
        <p:sp>
          <p:nvSpPr>
            <p:cNvPr id="29"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71450" fontAlgn="base" hangingPunct="0">
                <a:spcBef>
                  <a:spcPct val="0"/>
                </a:spcBef>
                <a:spcAft>
                  <a:spcPct val="0"/>
                </a:spcAft>
              </a:pPr>
              <a:endParaRPr lang="en-US" sz="1200">
                <a:solidFill>
                  <a:prstClr val="black"/>
                </a:solidFill>
                <a:latin typeface="Arial" panose="020B0604020202020204" pitchFamily="34" charset="0"/>
                <a:ea typeface="微软雅黑" panose="020B0503020204020204" pitchFamily="34" charset="-122"/>
                <a:cs typeface="Arial" panose="020B0604020202020204" pitchFamily="34" charset="0"/>
                <a:sym typeface="Gill Sans" charset="0"/>
              </a:endParaRPr>
            </a:p>
          </p:txBody>
        </p:sp>
        <p:sp>
          <p:nvSpPr>
            <p:cNvPr id="30"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71450" fontAlgn="base" hangingPunct="0">
                <a:spcBef>
                  <a:spcPct val="0"/>
                </a:spcBef>
                <a:spcAft>
                  <a:spcPct val="0"/>
                </a:spcAft>
              </a:pPr>
              <a:endParaRPr lang="en-US" sz="1200">
                <a:solidFill>
                  <a:prstClr val="black"/>
                </a:solidFill>
                <a:latin typeface="Arial" panose="020B0604020202020204" pitchFamily="34" charset="0"/>
                <a:ea typeface="微软雅黑" panose="020B0503020204020204" pitchFamily="34" charset="-122"/>
                <a:cs typeface="Arial" panose="020B0604020202020204" pitchFamily="34" charset="0"/>
                <a:sym typeface="Gill Sans" charset="0"/>
              </a:endParaRPr>
            </a:p>
          </p:txBody>
        </p:sp>
        <p:sp>
          <p:nvSpPr>
            <p:cNvPr id="31"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71450" fontAlgn="base" hangingPunct="0">
                <a:spcBef>
                  <a:spcPct val="0"/>
                </a:spcBef>
                <a:spcAft>
                  <a:spcPct val="0"/>
                </a:spcAft>
              </a:pPr>
              <a:endParaRPr lang="en-US" sz="1200">
                <a:solidFill>
                  <a:prstClr val="black"/>
                </a:solidFill>
                <a:latin typeface="Arial" panose="020B0604020202020204" pitchFamily="34" charset="0"/>
                <a:ea typeface="微软雅黑" panose="020B0503020204020204" pitchFamily="34" charset="-122"/>
                <a:cs typeface="Arial" panose="020B0604020202020204" pitchFamily="34" charset="0"/>
                <a:sym typeface="Gill Sans" charset="0"/>
              </a:endParaRPr>
            </a:p>
          </p:txBody>
        </p:sp>
        <p:sp>
          <p:nvSpPr>
            <p:cNvPr id="32"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71450" fontAlgn="base" hangingPunct="0">
                <a:spcBef>
                  <a:spcPct val="0"/>
                </a:spcBef>
                <a:spcAft>
                  <a:spcPct val="0"/>
                </a:spcAft>
              </a:pPr>
              <a:endParaRPr lang="en-US" sz="1200">
                <a:solidFill>
                  <a:prstClr val="black"/>
                </a:solidFill>
                <a:latin typeface="Arial" panose="020B0604020202020204" pitchFamily="34" charset="0"/>
                <a:ea typeface="微软雅黑" panose="020B0503020204020204" pitchFamily="34" charset="-122"/>
                <a:cs typeface="Arial" panose="020B0604020202020204" pitchFamily="34" charset="0"/>
                <a:sym typeface="Gill Sans" charset="0"/>
              </a:endParaRPr>
            </a:p>
          </p:txBody>
        </p:sp>
        <p:sp>
          <p:nvSpPr>
            <p:cNvPr id="33"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71450" fontAlgn="base" hangingPunct="0">
                <a:spcBef>
                  <a:spcPct val="0"/>
                </a:spcBef>
                <a:spcAft>
                  <a:spcPct val="0"/>
                </a:spcAft>
              </a:pPr>
              <a:endParaRPr lang="en-US" sz="1200">
                <a:solidFill>
                  <a:prstClr val="black"/>
                </a:solidFill>
                <a:latin typeface="Arial" panose="020B0604020202020204" pitchFamily="34" charset="0"/>
                <a:ea typeface="微软雅黑" panose="020B0503020204020204" pitchFamily="34" charset="-122"/>
                <a:cs typeface="Arial" panose="020B0604020202020204" pitchFamily="34" charset="0"/>
                <a:sym typeface="Gill Sans" charset="0"/>
              </a:endParaRPr>
            </a:p>
          </p:txBody>
        </p:sp>
        <p:sp>
          <p:nvSpPr>
            <p:cNvPr id="34"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71450" fontAlgn="base" hangingPunct="0">
                <a:spcBef>
                  <a:spcPct val="0"/>
                </a:spcBef>
                <a:spcAft>
                  <a:spcPct val="0"/>
                </a:spcAft>
              </a:pPr>
              <a:endParaRPr lang="en-US" sz="1200">
                <a:solidFill>
                  <a:prstClr val="black"/>
                </a:solidFill>
                <a:latin typeface="Arial" panose="020B0604020202020204" pitchFamily="34" charset="0"/>
                <a:ea typeface="微软雅黑" panose="020B0503020204020204" pitchFamily="34" charset="-122"/>
                <a:cs typeface="Arial" panose="020B0604020202020204" pitchFamily="34" charset="0"/>
                <a:sym typeface="Gill Sans" charset="0"/>
              </a:endParaRPr>
            </a:p>
          </p:txBody>
        </p:sp>
        <p:sp>
          <p:nvSpPr>
            <p:cNvPr id="35"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71450" fontAlgn="base" hangingPunct="0">
                <a:spcBef>
                  <a:spcPct val="0"/>
                </a:spcBef>
                <a:spcAft>
                  <a:spcPct val="0"/>
                </a:spcAft>
              </a:pPr>
              <a:endParaRPr lang="en-US" sz="1200">
                <a:solidFill>
                  <a:prstClr val="black"/>
                </a:solidFill>
                <a:latin typeface="Arial" panose="020B0604020202020204" pitchFamily="34" charset="0"/>
                <a:ea typeface="微软雅黑" panose="020B0503020204020204" pitchFamily="34" charset="-122"/>
                <a:cs typeface="Arial" panose="020B0604020202020204" pitchFamily="34" charset="0"/>
                <a:sym typeface="Gill Sans" charset="0"/>
              </a:endParaRPr>
            </a:p>
          </p:txBody>
        </p:sp>
        <p:sp>
          <p:nvSpPr>
            <p:cNvPr id="36"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71450" fontAlgn="base" hangingPunct="0">
                <a:spcBef>
                  <a:spcPct val="0"/>
                </a:spcBef>
                <a:spcAft>
                  <a:spcPct val="0"/>
                </a:spcAft>
              </a:pPr>
              <a:endParaRPr lang="en-US" sz="1200">
                <a:solidFill>
                  <a:prstClr val="black"/>
                </a:solidFill>
                <a:latin typeface="Arial" panose="020B0604020202020204" pitchFamily="34" charset="0"/>
                <a:ea typeface="微软雅黑" panose="020B0503020204020204" pitchFamily="34" charset="-122"/>
                <a:cs typeface="Arial" panose="020B0604020202020204" pitchFamily="34" charset="0"/>
                <a:sym typeface="Gill Sans" charset="0"/>
              </a:endParaRPr>
            </a:p>
          </p:txBody>
        </p:sp>
      </p:grpSp>
      <p:grpSp>
        <p:nvGrpSpPr>
          <p:cNvPr id="37" name="Group 79"/>
          <p:cNvGrpSpPr/>
          <p:nvPr/>
        </p:nvGrpSpPr>
        <p:grpSpPr>
          <a:xfrm>
            <a:off x="2523985" y="3966967"/>
            <a:ext cx="261319" cy="278963"/>
            <a:chOff x="9159875" y="1647825"/>
            <a:chExt cx="434975" cy="464344"/>
          </a:xfrm>
          <a:solidFill>
            <a:schemeClr val="accent3"/>
          </a:solidFill>
        </p:grpSpPr>
        <p:sp>
          <p:nvSpPr>
            <p:cNvPr id="38"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71450" fontAlgn="base" hangingPunct="0">
                <a:spcBef>
                  <a:spcPct val="0"/>
                </a:spcBef>
                <a:spcAft>
                  <a:spcPct val="0"/>
                </a:spcAft>
              </a:pPr>
              <a:endParaRPr lang="en-US" sz="12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Arial" panose="020B0604020202020204" pitchFamily="34" charset="0"/>
                <a:sym typeface="Gill Sans" charset="0"/>
              </a:endParaRPr>
            </a:p>
          </p:txBody>
        </p:sp>
        <p:sp>
          <p:nvSpPr>
            <p:cNvPr id="39"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71450" fontAlgn="base" hangingPunct="0">
                <a:spcBef>
                  <a:spcPct val="0"/>
                </a:spcBef>
                <a:spcAft>
                  <a:spcPct val="0"/>
                </a:spcAft>
              </a:pPr>
              <a:endParaRPr lang="en-US" sz="12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Arial" panose="020B0604020202020204" pitchFamily="34" charset="0"/>
                <a:sym typeface="Gill Sans" charset="0"/>
              </a:endParaRPr>
            </a:p>
          </p:txBody>
        </p:sp>
        <p:sp>
          <p:nvSpPr>
            <p:cNvPr id="40"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71450" fontAlgn="base" hangingPunct="0">
                <a:spcBef>
                  <a:spcPct val="0"/>
                </a:spcBef>
                <a:spcAft>
                  <a:spcPct val="0"/>
                </a:spcAft>
              </a:pPr>
              <a:endParaRPr lang="en-US" sz="12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Arial" panose="020B0604020202020204" pitchFamily="34" charset="0"/>
                <a:sym typeface="Gill Sans" charset="0"/>
              </a:endParaRPr>
            </a:p>
          </p:txBody>
        </p:sp>
      </p:grpSp>
      <p:grpSp>
        <p:nvGrpSpPr>
          <p:cNvPr id="41" name="Group 83"/>
          <p:cNvGrpSpPr/>
          <p:nvPr/>
        </p:nvGrpSpPr>
        <p:grpSpPr>
          <a:xfrm>
            <a:off x="2523528" y="2849661"/>
            <a:ext cx="279440" cy="261796"/>
            <a:chOff x="5368132" y="3540125"/>
            <a:chExt cx="465138" cy="435769"/>
          </a:xfrm>
          <a:solidFill>
            <a:schemeClr val="accent1"/>
          </a:solidFill>
        </p:grpSpPr>
        <p:sp>
          <p:nvSpPr>
            <p:cNvPr id="42"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71450" fontAlgn="base" hangingPunct="0">
                <a:spcBef>
                  <a:spcPct val="0"/>
                </a:spcBef>
                <a:spcAft>
                  <a:spcPct val="0"/>
                </a:spcAft>
              </a:pPr>
              <a:endParaRPr lang="en-US" sz="12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Arial" panose="020B0604020202020204" pitchFamily="34" charset="0"/>
                <a:sym typeface="Gill Sans" charset="0"/>
              </a:endParaRPr>
            </a:p>
          </p:txBody>
        </p:sp>
        <p:sp>
          <p:nvSpPr>
            <p:cNvPr id="43"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71450" fontAlgn="base" hangingPunct="0">
                <a:spcBef>
                  <a:spcPct val="0"/>
                </a:spcBef>
                <a:spcAft>
                  <a:spcPct val="0"/>
                </a:spcAft>
              </a:pPr>
              <a:endParaRPr lang="en-US" sz="12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Arial" panose="020B0604020202020204" pitchFamily="34" charset="0"/>
                <a:sym typeface="Gill Sans" charset="0"/>
              </a:endParaRPr>
            </a:p>
          </p:txBody>
        </p:sp>
      </p:grpSp>
      <p:grpSp>
        <p:nvGrpSpPr>
          <p:cNvPr id="44" name="Group 86"/>
          <p:cNvGrpSpPr/>
          <p:nvPr/>
        </p:nvGrpSpPr>
        <p:grpSpPr>
          <a:xfrm>
            <a:off x="2523754" y="3421666"/>
            <a:ext cx="279440" cy="235091"/>
            <a:chOff x="5368132" y="2625725"/>
            <a:chExt cx="465138" cy="391319"/>
          </a:xfrm>
          <a:solidFill>
            <a:schemeClr val="accent2"/>
          </a:solidFill>
        </p:grpSpPr>
        <p:sp>
          <p:nvSpPr>
            <p:cNvPr id="45"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71450" fontAlgn="base" hangingPunct="0">
                <a:spcBef>
                  <a:spcPct val="0"/>
                </a:spcBef>
                <a:spcAft>
                  <a:spcPct val="0"/>
                </a:spcAft>
              </a:pPr>
              <a:endParaRPr lang="en-US" sz="12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Arial" panose="020B0604020202020204" pitchFamily="34" charset="0"/>
                <a:sym typeface="Gill Sans" charset="0"/>
              </a:endParaRPr>
            </a:p>
          </p:txBody>
        </p:sp>
        <p:sp>
          <p:nvSpPr>
            <p:cNvPr id="46"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71450" fontAlgn="base" hangingPunct="0">
                <a:spcBef>
                  <a:spcPct val="0"/>
                </a:spcBef>
                <a:spcAft>
                  <a:spcPct val="0"/>
                </a:spcAft>
              </a:pPr>
              <a:endParaRPr lang="en-US" sz="12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Arial" panose="020B0604020202020204" pitchFamily="34" charset="0"/>
                <a:sym typeface="Gill Sans" charset="0"/>
              </a:endParaRPr>
            </a:p>
          </p:txBody>
        </p:sp>
        <p:sp>
          <p:nvSpPr>
            <p:cNvPr id="47"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71450" fontAlgn="base" hangingPunct="0">
                <a:spcBef>
                  <a:spcPct val="0"/>
                </a:spcBef>
                <a:spcAft>
                  <a:spcPct val="0"/>
                </a:spcAft>
              </a:pPr>
              <a:endParaRPr lang="en-US" sz="12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Arial" panose="020B0604020202020204" pitchFamily="34" charset="0"/>
                <a:sym typeface="Gill Sans" charset="0"/>
              </a:endParaRPr>
            </a:p>
          </p:txBody>
        </p:sp>
      </p:grpSp>
      <p:grpSp>
        <p:nvGrpSpPr>
          <p:cNvPr id="48" name="Group 90"/>
          <p:cNvGrpSpPr/>
          <p:nvPr/>
        </p:nvGrpSpPr>
        <p:grpSpPr>
          <a:xfrm>
            <a:off x="2521191" y="4556140"/>
            <a:ext cx="278963" cy="217925"/>
            <a:chOff x="2581275" y="1710532"/>
            <a:chExt cx="464344" cy="362744"/>
          </a:xfrm>
          <a:solidFill>
            <a:schemeClr val="accent4"/>
          </a:solidFill>
        </p:grpSpPr>
        <p:sp>
          <p:nvSpPr>
            <p:cNvPr id="49"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71450" fontAlgn="base" hangingPunct="0">
                <a:spcBef>
                  <a:spcPct val="0"/>
                </a:spcBef>
                <a:spcAft>
                  <a:spcPct val="0"/>
                </a:spcAft>
              </a:pPr>
              <a:endParaRPr lang="en-US" sz="12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Arial" panose="020B0604020202020204" pitchFamily="34" charset="0"/>
                <a:sym typeface="Gill Sans" charset="0"/>
              </a:endParaRPr>
            </a:p>
          </p:txBody>
        </p:sp>
        <p:sp>
          <p:nvSpPr>
            <p:cNvPr id="50"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71450" fontAlgn="base" hangingPunct="0">
                <a:spcBef>
                  <a:spcPct val="0"/>
                </a:spcBef>
                <a:spcAft>
                  <a:spcPct val="0"/>
                </a:spcAft>
              </a:pPr>
              <a:endParaRPr lang="en-US" sz="12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Arial" panose="020B0604020202020204" pitchFamily="34" charset="0"/>
                <a:sym typeface="Gill Sans" charset="0"/>
              </a:endParaRPr>
            </a:p>
          </p:txBody>
        </p:sp>
        <p:sp>
          <p:nvSpPr>
            <p:cNvPr id="51"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71450" fontAlgn="base" hangingPunct="0">
                <a:spcBef>
                  <a:spcPct val="0"/>
                </a:spcBef>
                <a:spcAft>
                  <a:spcPct val="0"/>
                </a:spcAft>
              </a:pPr>
              <a:endParaRPr lang="en-US" sz="12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Arial" panose="020B0604020202020204" pitchFamily="34" charset="0"/>
                <a:sym typeface="Gill Sans" charset="0"/>
              </a:endParaRPr>
            </a:p>
          </p:txBody>
        </p:sp>
        <p:sp>
          <p:nvSpPr>
            <p:cNvPr id="52"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71450" fontAlgn="base" hangingPunct="0">
                <a:spcBef>
                  <a:spcPct val="0"/>
                </a:spcBef>
                <a:spcAft>
                  <a:spcPct val="0"/>
                </a:spcAft>
              </a:pPr>
              <a:endParaRPr lang="en-US" sz="12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Arial" panose="020B0604020202020204" pitchFamily="34" charset="0"/>
                <a:sym typeface="Gill Sans" charset="0"/>
              </a:endParaRPr>
            </a:p>
          </p:txBody>
        </p:sp>
        <p:sp>
          <p:nvSpPr>
            <p:cNvPr id="53"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71450" fontAlgn="base" hangingPunct="0">
                <a:spcBef>
                  <a:spcPct val="0"/>
                </a:spcBef>
                <a:spcAft>
                  <a:spcPct val="0"/>
                </a:spcAft>
              </a:pPr>
              <a:endParaRPr lang="en-US" sz="12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Arial" panose="020B0604020202020204" pitchFamily="34" charset="0"/>
                <a:sym typeface="Gill Sans" charset="0"/>
              </a:endParaRPr>
            </a:p>
          </p:txBody>
        </p:sp>
        <p:sp>
          <p:nvSpPr>
            <p:cNvPr id="54"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71450" fontAlgn="base" hangingPunct="0">
                <a:spcBef>
                  <a:spcPct val="0"/>
                </a:spcBef>
                <a:spcAft>
                  <a:spcPct val="0"/>
                </a:spcAft>
              </a:pPr>
              <a:endParaRPr lang="en-US" sz="12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Arial" panose="020B0604020202020204" pitchFamily="34" charset="0"/>
                <a:sym typeface="Gill Sans" charset="0"/>
              </a:endParaRPr>
            </a:p>
          </p:txBody>
        </p:sp>
        <p:sp>
          <p:nvSpPr>
            <p:cNvPr id="55"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71450" fontAlgn="base" hangingPunct="0">
                <a:spcBef>
                  <a:spcPct val="0"/>
                </a:spcBef>
                <a:spcAft>
                  <a:spcPct val="0"/>
                </a:spcAft>
              </a:pPr>
              <a:endParaRPr lang="en-US" sz="12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Arial" panose="020B0604020202020204" pitchFamily="34" charset="0"/>
                <a:sym typeface="Gill Sans" charset="0"/>
              </a:endParaRPr>
            </a:p>
          </p:txBody>
        </p:sp>
      </p:grpSp>
      <p:sp>
        <p:nvSpPr>
          <p:cNvPr id="56" name="矩形 55"/>
          <p:cNvSpPr>
            <a:spLocks noChangeArrowheads="1"/>
          </p:cNvSpPr>
          <p:nvPr/>
        </p:nvSpPr>
        <p:spPr bwMode="auto">
          <a:xfrm>
            <a:off x="2950474" y="2749726"/>
            <a:ext cx="23122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200" dirty="0">
                <a:solidFill>
                  <a:srgbClr val="7F7F7F"/>
                </a:solidFill>
                <a:latin typeface="微软雅黑" panose="020B0503020204020204" pitchFamily="34" charset="-122"/>
                <a:ea typeface="微软雅黑" panose="020B0503020204020204" pitchFamily="34" charset="-122"/>
              </a:rPr>
              <a:t>双击输入替换内容双击输入替换内容</a:t>
            </a:r>
            <a:endParaRPr lang="en-US" altLang="zh-CN" sz="1200" dirty="0">
              <a:solidFill>
                <a:srgbClr val="7F7F7F"/>
              </a:solidFill>
              <a:latin typeface="微软雅黑" panose="020B0503020204020204" pitchFamily="34" charset="-122"/>
              <a:ea typeface="微软雅黑" panose="020B0503020204020204" pitchFamily="34" charset="-122"/>
            </a:endParaRPr>
          </a:p>
        </p:txBody>
      </p:sp>
      <p:sp>
        <p:nvSpPr>
          <p:cNvPr id="57" name="矩形 56"/>
          <p:cNvSpPr>
            <a:spLocks noChangeArrowheads="1"/>
          </p:cNvSpPr>
          <p:nvPr/>
        </p:nvSpPr>
        <p:spPr bwMode="auto">
          <a:xfrm>
            <a:off x="2963893" y="3292395"/>
            <a:ext cx="23122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200" dirty="0">
                <a:solidFill>
                  <a:srgbClr val="7F7F7F"/>
                </a:solidFill>
                <a:latin typeface="微软雅黑" panose="020B0503020204020204" pitchFamily="34" charset="-122"/>
                <a:ea typeface="微软雅黑" panose="020B0503020204020204" pitchFamily="34" charset="-122"/>
              </a:rPr>
              <a:t>双击输入替换内容双击输入替换内容</a:t>
            </a:r>
            <a:endParaRPr lang="en-US" altLang="zh-CN" sz="1200" dirty="0">
              <a:solidFill>
                <a:srgbClr val="7F7F7F"/>
              </a:solidFill>
              <a:latin typeface="微软雅黑" panose="020B0503020204020204" pitchFamily="34" charset="-122"/>
              <a:ea typeface="微软雅黑" panose="020B0503020204020204" pitchFamily="34" charset="-122"/>
            </a:endParaRPr>
          </a:p>
        </p:txBody>
      </p:sp>
      <p:sp>
        <p:nvSpPr>
          <p:cNvPr id="58" name="矩形 57"/>
          <p:cNvSpPr>
            <a:spLocks noChangeArrowheads="1"/>
          </p:cNvSpPr>
          <p:nvPr/>
        </p:nvSpPr>
        <p:spPr bwMode="auto">
          <a:xfrm>
            <a:off x="2963893" y="3896307"/>
            <a:ext cx="23122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200" dirty="0">
                <a:solidFill>
                  <a:srgbClr val="7F7F7F"/>
                </a:solidFill>
                <a:latin typeface="微软雅黑" panose="020B0503020204020204" pitchFamily="34" charset="-122"/>
                <a:ea typeface="微软雅黑" panose="020B0503020204020204" pitchFamily="34" charset="-122"/>
              </a:rPr>
              <a:t>双击输入替换内容双击输入替换内容</a:t>
            </a:r>
            <a:endParaRPr lang="en-US" altLang="zh-CN" sz="1200" dirty="0">
              <a:solidFill>
                <a:srgbClr val="7F7F7F"/>
              </a:solidFill>
              <a:latin typeface="微软雅黑" panose="020B0503020204020204" pitchFamily="34" charset="-122"/>
              <a:ea typeface="微软雅黑" panose="020B0503020204020204" pitchFamily="34" charset="-122"/>
            </a:endParaRPr>
          </a:p>
        </p:txBody>
      </p:sp>
      <p:sp>
        <p:nvSpPr>
          <p:cNvPr id="59" name="矩形 58"/>
          <p:cNvSpPr>
            <a:spLocks noChangeArrowheads="1"/>
          </p:cNvSpPr>
          <p:nvPr/>
        </p:nvSpPr>
        <p:spPr bwMode="auto">
          <a:xfrm>
            <a:off x="2950474" y="4422702"/>
            <a:ext cx="23122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200" dirty="0">
                <a:solidFill>
                  <a:srgbClr val="7F7F7F"/>
                </a:solidFill>
                <a:latin typeface="微软雅黑" panose="020B0503020204020204" pitchFamily="34" charset="-122"/>
                <a:ea typeface="微软雅黑" panose="020B0503020204020204" pitchFamily="34" charset="-122"/>
              </a:rPr>
              <a:t>双击输入替换内容双击输入替换内容</a:t>
            </a:r>
            <a:endParaRPr lang="en-US" altLang="zh-CN" sz="1200" dirty="0">
              <a:solidFill>
                <a:srgbClr val="7F7F7F"/>
              </a:solidFill>
              <a:latin typeface="微软雅黑" panose="020B0503020204020204" pitchFamily="34" charset="-122"/>
              <a:ea typeface="微软雅黑" panose="020B0503020204020204" pitchFamily="34" charset="-122"/>
            </a:endParaRPr>
          </a:p>
        </p:txBody>
      </p:sp>
      <p:sp>
        <p:nvSpPr>
          <p:cNvPr id="60" name="矩形 59"/>
          <p:cNvSpPr>
            <a:spLocks noChangeArrowheads="1"/>
          </p:cNvSpPr>
          <p:nvPr/>
        </p:nvSpPr>
        <p:spPr bwMode="auto">
          <a:xfrm>
            <a:off x="2938497" y="5034825"/>
            <a:ext cx="23122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200" dirty="0">
                <a:solidFill>
                  <a:srgbClr val="7F7F7F"/>
                </a:solidFill>
                <a:latin typeface="微软雅黑" panose="020B0503020204020204" pitchFamily="34" charset="-122"/>
                <a:ea typeface="微软雅黑" panose="020B0503020204020204" pitchFamily="34" charset="-122"/>
              </a:rPr>
              <a:t>双击输入替换内容双击输入替换内容</a:t>
            </a:r>
            <a:endParaRPr lang="en-US" altLang="zh-CN" sz="1200" dirty="0">
              <a:solidFill>
                <a:srgbClr val="7F7F7F"/>
              </a:solidFill>
              <a:latin typeface="微软雅黑" panose="020B0503020204020204" pitchFamily="34" charset="-122"/>
              <a:ea typeface="微软雅黑" panose="020B0503020204020204" pitchFamily="34" charset="-122"/>
            </a:endParaRPr>
          </a:p>
        </p:txBody>
      </p:sp>
      <p:sp>
        <p:nvSpPr>
          <p:cNvPr id="61" name="文本框 60"/>
          <p:cNvSpPr txBox="1"/>
          <p:nvPr/>
        </p:nvSpPr>
        <p:spPr>
          <a:xfrm>
            <a:off x="5465377" y="436003"/>
            <a:ext cx="5660598" cy="461665"/>
          </a:xfrm>
          <a:prstGeom prst="rect">
            <a:avLst/>
          </a:prstGeom>
          <a:noFill/>
        </p:spPr>
        <p:txBody>
          <a:bodyPr wrap="square" rtlCol="0">
            <a:spAutoFit/>
          </a:bodyPr>
          <a:lstStyle/>
          <a:p>
            <a:r>
              <a:rPr lang="zh-CN" altLang="en-US" sz="2400" b="1">
                <a:solidFill>
                  <a:srgbClr val="0F3C83"/>
                </a:solidFill>
                <a:latin typeface="微软雅黑" panose="020B0503020204020204" pitchFamily="34" charset="-122"/>
                <a:ea typeface="微软雅黑" panose="020B0503020204020204" pitchFamily="34" charset="-122"/>
              </a:rPr>
              <a:t>见证成长</a:t>
            </a:r>
            <a:endParaRPr lang="zh-CN" altLang="en-US" sz="2400" b="1">
              <a:solidFill>
                <a:srgbClr val="0F3C83"/>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500"/>
                                        <p:tgtEl>
                                          <p:spTgt spid="4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500"/>
                                        <p:tgtEl>
                                          <p:spTgt spid="5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fade">
                                      <p:cBhvr>
                                        <p:cTn id="23" dur="500"/>
                                        <p:tgtEl>
                                          <p:spTgt spid="5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500"/>
                                        <p:tgtEl>
                                          <p:spTgt spid="58"/>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500"/>
                                        <p:tgtEl>
                                          <p:spTgt spid="48"/>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fade">
                                      <p:cBhvr>
                                        <p:cTn id="39" dur="500"/>
                                        <p:tgtEl>
                                          <p:spTgt spid="59"/>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60"/>
                                        </p:tgtEl>
                                        <p:attrNameLst>
                                          <p:attrName>style.visibility</p:attrName>
                                        </p:attrNameLst>
                                      </p:cBhvr>
                                      <p:to>
                                        <p:strVal val="visible"/>
                                      </p:to>
                                    </p:set>
                                    <p:animEffect transition="in" filter="fade">
                                      <p:cBhvr>
                                        <p:cTn id="4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4"/>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630650" y="2415655"/>
            <a:ext cx="2981162" cy="3738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Group 84"/>
          <p:cNvGrpSpPr>
            <a:grpSpLocks noChangeAspect="1"/>
          </p:cNvGrpSpPr>
          <p:nvPr/>
        </p:nvGrpSpPr>
        <p:grpSpPr bwMode="auto">
          <a:xfrm>
            <a:off x="7929091" y="2995060"/>
            <a:ext cx="431760" cy="432340"/>
            <a:chOff x="7275513" y="5302250"/>
            <a:chExt cx="1012825" cy="1012825"/>
          </a:xfrm>
          <a:solidFill>
            <a:schemeClr val="accent1"/>
          </a:solidFill>
        </p:grpSpPr>
        <p:sp>
          <p:nvSpPr>
            <p:cNvPr id="26" name="Freeform 34"/>
            <p:cNvSpPr/>
            <p:nvPr/>
          </p:nvSpPr>
          <p:spPr bwMode="auto">
            <a:xfrm>
              <a:off x="7467601" y="5521325"/>
              <a:ext cx="608013" cy="606425"/>
            </a:xfrm>
            <a:custGeom>
              <a:avLst/>
              <a:gdLst>
                <a:gd name="T0" fmla="*/ 189 w 211"/>
                <a:gd name="T1" fmla="*/ 85 h 211"/>
                <a:gd name="T2" fmla="*/ 187 w 211"/>
                <a:gd name="T3" fmla="*/ 64 h 211"/>
                <a:gd name="T4" fmla="*/ 192 w 211"/>
                <a:gd name="T5" fmla="*/ 41 h 211"/>
                <a:gd name="T6" fmla="*/ 179 w 211"/>
                <a:gd name="T7" fmla="*/ 31 h 211"/>
                <a:gd name="T8" fmla="*/ 170 w 211"/>
                <a:gd name="T9" fmla="*/ 36 h 211"/>
                <a:gd name="T10" fmla="*/ 164 w 211"/>
                <a:gd name="T11" fmla="*/ 34 h 211"/>
                <a:gd name="T12" fmla="*/ 155 w 211"/>
                <a:gd name="T13" fmla="*/ 26 h 211"/>
                <a:gd name="T14" fmla="*/ 148 w 211"/>
                <a:gd name="T15" fmla="*/ 20 h 211"/>
                <a:gd name="T16" fmla="*/ 149 w 211"/>
                <a:gd name="T17" fmla="*/ 11 h 211"/>
                <a:gd name="T18" fmla="*/ 125 w 211"/>
                <a:gd name="T19" fmla="*/ 5 h 211"/>
                <a:gd name="T20" fmla="*/ 106 w 211"/>
                <a:gd name="T21" fmla="*/ 1 h 211"/>
                <a:gd name="T22" fmla="*/ 89 w 211"/>
                <a:gd name="T23" fmla="*/ 2 h 211"/>
                <a:gd name="T24" fmla="*/ 88 w 211"/>
                <a:gd name="T25" fmla="*/ 7 h 211"/>
                <a:gd name="T26" fmla="*/ 99 w 211"/>
                <a:gd name="T27" fmla="*/ 3 h 211"/>
                <a:gd name="T28" fmla="*/ 101 w 211"/>
                <a:gd name="T29" fmla="*/ 13 h 211"/>
                <a:gd name="T30" fmla="*/ 83 w 211"/>
                <a:gd name="T31" fmla="*/ 23 h 211"/>
                <a:gd name="T32" fmla="*/ 87 w 211"/>
                <a:gd name="T33" fmla="*/ 31 h 211"/>
                <a:gd name="T34" fmla="*/ 96 w 211"/>
                <a:gd name="T35" fmla="*/ 25 h 211"/>
                <a:gd name="T36" fmla="*/ 108 w 211"/>
                <a:gd name="T37" fmla="*/ 30 h 211"/>
                <a:gd name="T38" fmla="*/ 118 w 211"/>
                <a:gd name="T39" fmla="*/ 29 h 211"/>
                <a:gd name="T40" fmla="*/ 130 w 211"/>
                <a:gd name="T41" fmla="*/ 32 h 211"/>
                <a:gd name="T42" fmla="*/ 128 w 211"/>
                <a:gd name="T43" fmla="*/ 37 h 211"/>
                <a:gd name="T44" fmla="*/ 116 w 211"/>
                <a:gd name="T45" fmla="*/ 43 h 211"/>
                <a:gd name="T46" fmla="*/ 117 w 211"/>
                <a:gd name="T47" fmla="*/ 50 h 211"/>
                <a:gd name="T48" fmla="*/ 113 w 211"/>
                <a:gd name="T49" fmla="*/ 58 h 211"/>
                <a:gd name="T50" fmla="*/ 110 w 211"/>
                <a:gd name="T51" fmla="*/ 91 h 211"/>
                <a:gd name="T52" fmla="*/ 104 w 211"/>
                <a:gd name="T53" fmla="*/ 97 h 211"/>
                <a:gd name="T54" fmla="*/ 88 w 211"/>
                <a:gd name="T55" fmla="*/ 77 h 211"/>
                <a:gd name="T56" fmla="*/ 57 w 211"/>
                <a:gd name="T57" fmla="*/ 83 h 211"/>
                <a:gd name="T58" fmla="*/ 73 w 211"/>
                <a:gd name="T59" fmla="*/ 89 h 211"/>
                <a:gd name="T60" fmla="*/ 75 w 211"/>
                <a:gd name="T61" fmla="*/ 94 h 211"/>
                <a:gd name="T62" fmla="*/ 63 w 211"/>
                <a:gd name="T63" fmla="*/ 97 h 211"/>
                <a:gd name="T64" fmla="*/ 62 w 211"/>
                <a:gd name="T65" fmla="*/ 105 h 211"/>
                <a:gd name="T66" fmla="*/ 70 w 211"/>
                <a:gd name="T67" fmla="*/ 110 h 211"/>
                <a:gd name="T68" fmla="*/ 84 w 211"/>
                <a:gd name="T69" fmla="*/ 107 h 211"/>
                <a:gd name="T70" fmla="*/ 99 w 211"/>
                <a:gd name="T71" fmla="*/ 114 h 211"/>
                <a:gd name="T72" fmla="*/ 116 w 211"/>
                <a:gd name="T73" fmla="*/ 109 h 211"/>
                <a:gd name="T74" fmla="*/ 118 w 211"/>
                <a:gd name="T75" fmla="*/ 131 h 211"/>
                <a:gd name="T76" fmla="*/ 109 w 211"/>
                <a:gd name="T77" fmla="*/ 159 h 211"/>
                <a:gd name="T78" fmla="*/ 90 w 211"/>
                <a:gd name="T79" fmla="*/ 189 h 211"/>
                <a:gd name="T80" fmla="*/ 82 w 211"/>
                <a:gd name="T81" fmla="*/ 197 h 211"/>
                <a:gd name="T82" fmla="*/ 79 w 211"/>
                <a:gd name="T83" fmla="*/ 181 h 211"/>
                <a:gd name="T84" fmla="*/ 78 w 211"/>
                <a:gd name="T85" fmla="*/ 159 h 211"/>
                <a:gd name="T86" fmla="*/ 63 w 211"/>
                <a:gd name="T87" fmla="*/ 132 h 211"/>
                <a:gd name="T88" fmla="*/ 72 w 211"/>
                <a:gd name="T89" fmla="*/ 125 h 211"/>
                <a:gd name="T90" fmla="*/ 60 w 211"/>
                <a:gd name="T91" fmla="*/ 115 h 211"/>
                <a:gd name="T92" fmla="*/ 55 w 211"/>
                <a:gd name="T93" fmla="*/ 102 h 211"/>
                <a:gd name="T94" fmla="*/ 50 w 211"/>
                <a:gd name="T95" fmla="*/ 89 h 211"/>
                <a:gd name="T96" fmla="*/ 38 w 211"/>
                <a:gd name="T97" fmla="*/ 78 h 211"/>
                <a:gd name="T98" fmla="*/ 37 w 211"/>
                <a:gd name="T99" fmla="*/ 91 h 211"/>
                <a:gd name="T100" fmla="*/ 30 w 211"/>
                <a:gd name="T101" fmla="*/ 91 h 211"/>
                <a:gd name="T102" fmla="*/ 32 w 211"/>
                <a:gd name="T103" fmla="*/ 52 h 211"/>
                <a:gd name="T104" fmla="*/ 20 w 211"/>
                <a:gd name="T105" fmla="*/ 148 h 211"/>
                <a:gd name="T106" fmla="*/ 167 w 211"/>
                <a:gd name="T107" fmla="*/ 185 h 211"/>
                <a:gd name="T108" fmla="*/ 160 w 211"/>
                <a:gd name="T109" fmla="*/ 127 h 211"/>
                <a:gd name="T110" fmla="*/ 184 w 211"/>
                <a:gd name="T111" fmla="*/ 133 h 211"/>
                <a:gd name="T112" fmla="*/ 201 w 211"/>
                <a:gd name="T113" fmla="*/ 146 h 211"/>
                <a:gd name="T114" fmla="*/ 206 w 211"/>
                <a:gd name="T115" fmla="*/ 10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1" h="211">
                  <a:moveTo>
                    <a:pt x="196" y="93"/>
                  </a:moveTo>
                  <a:cubicBezTo>
                    <a:pt x="195" y="88"/>
                    <a:pt x="194" y="87"/>
                    <a:pt x="189" y="85"/>
                  </a:cubicBezTo>
                  <a:cubicBezTo>
                    <a:pt x="183" y="84"/>
                    <a:pt x="181" y="81"/>
                    <a:pt x="183" y="76"/>
                  </a:cubicBezTo>
                  <a:cubicBezTo>
                    <a:pt x="184" y="72"/>
                    <a:pt x="186" y="68"/>
                    <a:pt x="187" y="64"/>
                  </a:cubicBezTo>
                  <a:cubicBezTo>
                    <a:pt x="189" y="61"/>
                    <a:pt x="190" y="57"/>
                    <a:pt x="189" y="52"/>
                  </a:cubicBezTo>
                  <a:cubicBezTo>
                    <a:pt x="188" y="48"/>
                    <a:pt x="189" y="44"/>
                    <a:pt x="192" y="41"/>
                  </a:cubicBezTo>
                  <a:cubicBezTo>
                    <a:pt x="189" y="37"/>
                    <a:pt x="186" y="34"/>
                    <a:pt x="182" y="30"/>
                  </a:cubicBezTo>
                  <a:cubicBezTo>
                    <a:pt x="181" y="28"/>
                    <a:pt x="180" y="29"/>
                    <a:pt x="179" y="31"/>
                  </a:cubicBezTo>
                  <a:cubicBezTo>
                    <a:pt x="179" y="32"/>
                    <a:pt x="179" y="33"/>
                    <a:pt x="179" y="33"/>
                  </a:cubicBezTo>
                  <a:cubicBezTo>
                    <a:pt x="178" y="38"/>
                    <a:pt x="174" y="39"/>
                    <a:pt x="170" y="36"/>
                  </a:cubicBezTo>
                  <a:cubicBezTo>
                    <a:pt x="170" y="36"/>
                    <a:pt x="169" y="35"/>
                    <a:pt x="168" y="35"/>
                  </a:cubicBezTo>
                  <a:cubicBezTo>
                    <a:pt x="167" y="34"/>
                    <a:pt x="165" y="34"/>
                    <a:pt x="164" y="34"/>
                  </a:cubicBezTo>
                  <a:cubicBezTo>
                    <a:pt x="160" y="35"/>
                    <a:pt x="159" y="34"/>
                    <a:pt x="159" y="30"/>
                  </a:cubicBezTo>
                  <a:cubicBezTo>
                    <a:pt x="160" y="27"/>
                    <a:pt x="159" y="25"/>
                    <a:pt x="155" y="26"/>
                  </a:cubicBezTo>
                  <a:cubicBezTo>
                    <a:pt x="154" y="26"/>
                    <a:pt x="153" y="26"/>
                    <a:pt x="152" y="26"/>
                  </a:cubicBezTo>
                  <a:cubicBezTo>
                    <a:pt x="149" y="26"/>
                    <a:pt x="147" y="23"/>
                    <a:pt x="148" y="20"/>
                  </a:cubicBezTo>
                  <a:cubicBezTo>
                    <a:pt x="148" y="18"/>
                    <a:pt x="149" y="17"/>
                    <a:pt x="149" y="15"/>
                  </a:cubicBezTo>
                  <a:cubicBezTo>
                    <a:pt x="150" y="14"/>
                    <a:pt x="150" y="12"/>
                    <a:pt x="149" y="11"/>
                  </a:cubicBezTo>
                  <a:cubicBezTo>
                    <a:pt x="147" y="9"/>
                    <a:pt x="144" y="7"/>
                    <a:pt x="141" y="5"/>
                  </a:cubicBezTo>
                  <a:cubicBezTo>
                    <a:pt x="136" y="1"/>
                    <a:pt x="130" y="4"/>
                    <a:pt x="125" y="5"/>
                  </a:cubicBezTo>
                  <a:cubicBezTo>
                    <a:pt x="124" y="9"/>
                    <a:pt x="124" y="10"/>
                    <a:pt x="119" y="9"/>
                  </a:cubicBezTo>
                  <a:cubicBezTo>
                    <a:pt x="114" y="7"/>
                    <a:pt x="110" y="5"/>
                    <a:pt x="106" y="1"/>
                  </a:cubicBezTo>
                  <a:cubicBezTo>
                    <a:pt x="106" y="0"/>
                    <a:pt x="105" y="0"/>
                    <a:pt x="104" y="0"/>
                  </a:cubicBezTo>
                  <a:cubicBezTo>
                    <a:pt x="99" y="1"/>
                    <a:pt x="94" y="1"/>
                    <a:pt x="89" y="2"/>
                  </a:cubicBezTo>
                  <a:cubicBezTo>
                    <a:pt x="88" y="2"/>
                    <a:pt x="87" y="3"/>
                    <a:pt x="87" y="4"/>
                  </a:cubicBezTo>
                  <a:cubicBezTo>
                    <a:pt x="87" y="5"/>
                    <a:pt x="87" y="6"/>
                    <a:pt x="88" y="7"/>
                  </a:cubicBezTo>
                  <a:cubicBezTo>
                    <a:pt x="90" y="7"/>
                    <a:pt x="92" y="7"/>
                    <a:pt x="93" y="6"/>
                  </a:cubicBezTo>
                  <a:cubicBezTo>
                    <a:pt x="95" y="5"/>
                    <a:pt x="97" y="4"/>
                    <a:pt x="99" y="3"/>
                  </a:cubicBezTo>
                  <a:cubicBezTo>
                    <a:pt x="102" y="2"/>
                    <a:pt x="103" y="2"/>
                    <a:pt x="104" y="5"/>
                  </a:cubicBezTo>
                  <a:cubicBezTo>
                    <a:pt x="105" y="8"/>
                    <a:pt x="104" y="11"/>
                    <a:pt x="101" y="13"/>
                  </a:cubicBezTo>
                  <a:cubicBezTo>
                    <a:pt x="98" y="15"/>
                    <a:pt x="94" y="17"/>
                    <a:pt x="90" y="19"/>
                  </a:cubicBezTo>
                  <a:cubicBezTo>
                    <a:pt x="88" y="20"/>
                    <a:pt x="85" y="22"/>
                    <a:pt x="83" y="23"/>
                  </a:cubicBezTo>
                  <a:cubicBezTo>
                    <a:pt x="81" y="25"/>
                    <a:pt x="79" y="27"/>
                    <a:pt x="81" y="30"/>
                  </a:cubicBezTo>
                  <a:cubicBezTo>
                    <a:pt x="82" y="32"/>
                    <a:pt x="85" y="31"/>
                    <a:pt x="87" y="31"/>
                  </a:cubicBezTo>
                  <a:cubicBezTo>
                    <a:pt x="89" y="30"/>
                    <a:pt x="91" y="29"/>
                    <a:pt x="93" y="28"/>
                  </a:cubicBezTo>
                  <a:cubicBezTo>
                    <a:pt x="94" y="27"/>
                    <a:pt x="95" y="26"/>
                    <a:pt x="96" y="25"/>
                  </a:cubicBezTo>
                  <a:cubicBezTo>
                    <a:pt x="98" y="24"/>
                    <a:pt x="99" y="24"/>
                    <a:pt x="100" y="27"/>
                  </a:cubicBezTo>
                  <a:cubicBezTo>
                    <a:pt x="102" y="31"/>
                    <a:pt x="105" y="32"/>
                    <a:pt x="108" y="30"/>
                  </a:cubicBezTo>
                  <a:cubicBezTo>
                    <a:pt x="110" y="29"/>
                    <a:pt x="111" y="27"/>
                    <a:pt x="113" y="26"/>
                  </a:cubicBezTo>
                  <a:cubicBezTo>
                    <a:pt x="116" y="25"/>
                    <a:pt x="118" y="26"/>
                    <a:pt x="118" y="29"/>
                  </a:cubicBezTo>
                  <a:cubicBezTo>
                    <a:pt x="119" y="33"/>
                    <a:pt x="120" y="34"/>
                    <a:pt x="124" y="33"/>
                  </a:cubicBezTo>
                  <a:cubicBezTo>
                    <a:pt x="126" y="33"/>
                    <a:pt x="128" y="33"/>
                    <a:pt x="130" y="32"/>
                  </a:cubicBezTo>
                  <a:cubicBezTo>
                    <a:pt x="130" y="33"/>
                    <a:pt x="131" y="33"/>
                    <a:pt x="131" y="33"/>
                  </a:cubicBezTo>
                  <a:cubicBezTo>
                    <a:pt x="130" y="34"/>
                    <a:pt x="130" y="36"/>
                    <a:pt x="128" y="37"/>
                  </a:cubicBezTo>
                  <a:cubicBezTo>
                    <a:pt x="127" y="39"/>
                    <a:pt x="124" y="40"/>
                    <a:pt x="122" y="41"/>
                  </a:cubicBezTo>
                  <a:cubicBezTo>
                    <a:pt x="119" y="42"/>
                    <a:pt x="116" y="43"/>
                    <a:pt x="116" y="43"/>
                  </a:cubicBezTo>
                  <a:cubicBezTo>
                    <a:pt x="116" y="43"/>
                    <a:pt x="120" y="45"/>
                    <a:pt x="118" y="46"/>
                  </a:cubicBezTo>
                  <a:cubicBezTo>
                    <a:pt x="114" y="47"/>
                    <a:pt x="108" y="53"/>
                    <a:pt x="117" y="50"/>
                  </a:cubicBezTo>
                  <a:cubicBezTo>
                    <a:pt x="118" y="50"/>
                    <a:pt x="120" y="50"/>
                    <a:pt x="122" y="49"/>
                  </a:cubicBezTo>
                  <a:cubicBezTo>
                    <a:pt x="120" y="54"/>
                    <a:pt x="116" y="56"/>
                    <a:pt x="113" y="58"/>
                  </a:cubicBezTo>
                  <a:cubicBezTo>
                    <a:pt x="102" y="64"/>
                    <a:pt x="101" y="79"/>
                    <a:pt x="107" y="86"/>
                  </a:cubicBezTo>
                  <a:cubicBezTo>
                    <a:pt x="108" y="88"/>
                    <a:pt x="109" y="89"/>
                    <a:pt x="110" y="91"/>
                  </a:cubicBezTo>
                  <a:cubicBezTo>
                    <a:pt x="111" y="93"/>
                    <a:pt x="111" y="96"/>
                    <a:pt x="109" y="97"/>
                  </a:cubicBezTo>
                  <a:cubicBezTo>
                    <a:pt x="108" y="98"/>
                    <a:pt x="105" y="97"/>
                    <a:pt x="104" y="97"/>
                  </a:cubicBezTo>
                  <a:cubicBezTo>
                    <a:pt x="101" y="94"/>
                    <a:pt x="98" y="92"/>
                    <a:pt x="96" y="89"/>
                  </a:cubicBezTo>
                  <a:cubicBezTo>
                    <a:pt x="93" y="85"/>
                    <a:pt x="91" y="81"/>
                    <a:pt x="88" y="77"/>
                  </a:cubicBezTo>
                  <a:cubicBezTo>
                    <a:pt x="78" y="66"/>
                    <a:pt x="66" y="68"/>
                    <a:pt x="57" y="77"/>
                  </a:cubicBezTo>
                  <a:cubicBezTo>
                    <a:pt x="54" y="79"/>
                    <a:pt x="55" y="81"/>
                    <a:pt x="57" y="83"/>
                  </a:cubicBezTo>
                  <a:cubicBezTo>
                    <a:pt x="58" y="83"/>
                    <a:pt x="59" y="84"/>
                    <a:pt x="60" y="84"/>
                  </a:cubicBezTo>
                  <a:cubicBezTo>
                    <a:pt x="65" y="86"/>
                    <a:pt x="69" y="88"/>
                    <a:pt x="73" y="89"/>
                  </a:cubicBezTo>
                  <a:cubicBezTo>
                    <a:pt x="74" y="90"/>
                    <a:pt x="75" y="90"/>
                    <a:pt x="76" y="91"/>
                  </a:cubicBezTo>
                  <a:cubicBezTo>
                    <a:pt x="77" y="92"/>
                    <a:pt x="77" y="93"/>
                    <a:pt x="75" y="94"/>
                  </a:cubicBezTo>
                  <a:cubicBezTo>
                    <a:pt x="74" y="95"/>
                    <a:pt x="72" y="95"/>
                    <a:pt x="71" y="95"/>
                  </a:cubicBezTo>
                  <a:cubicBezTo>
                    <a:pt x="68" y="96"/>
                    <a:pt x="65" y="96"/>
                    <a:pt x="63" y="97"/>
                  </a:cubicBezTo>
                  <a:cubicBezTo>
                    <a:pt x="61" y="98"/>
                    <a:pt x="59" y="100"/>
                    <a:pt x="59" y="101"/>
                  </a:cubicBezTo>
                  <a:cubicBezTo>
                    <a:pt x="59" y="102"/>
                    <a:pt x="61" y="104"/>
                    <a:pt x="62" y="105"/>
                  </a:cubicBezTo>
                  <a:cubicBezTo>
                    <a:pt x="63" y="106"/>
                    <a:pt x="64" y="106"/>
                    <a:pt x="65" y="107"/>
                  </a:cubicBezTo>
                  <a:cubicBezTo>
                    <a:pt x="67" y="108"/>
                    <a:pt x="69" y="109"/>
                    <a:pt x="70" y="110"/>
                  </a:cubicBezTo>
                  <a:cubicBezTo>
                    <a:pt x="72" y="113"/>
                    <a:pt x="74" y="113"/>
                    <a:pt x="76" y="112"/>
                  </a:cubicBezTo>
                  <a:cubicBezTo>
                    <a:pt x="79" y="110"/>
                    <a:pt x="81" y="109"/>
                    <a:pt x="84" y="107"/>
                  </a:cubicBezTo>
                  <a:cubicBezTo>
                    <a:pt x="87" y="105"/>
                    <a:pt x="87" y="105"/>
                    <a:pt x="89" y="108"/>
                  </a:cubicBezTo>
                  <a:cubicBezTo>
                    <a:pt x="91" y="112"/>
                    <a:pt x="94" y="115"/>
                    <a:pt x="99" y="114"/>
                  </a:cubicBezTo>
                  <a:cubicBezTo>
                    <a:pt x="102" y="114"/>
                    <a:pt x="106" y="112"/>
                    <a:pt x="109" y="111"/>
                  </a:cubicBezTo>
                  <a:cubicBezTo>
                    <a:pt x="111" y="110"/>
                    <a:pt x="113" y="109"/>
                    <a:pt x="116" y="109"/>
                  </a:cubicBezTo>
                  <a:cubicBezTo>
                    <a:pt x="121" y="108"/>
                    <a:pt x="124" y="112"/>
                    <a:pt x="124" y="118"/>
                  </a:cubicBezTo>
                  <a:cubicBezTo>
                    <a:pt x="125" y="124"/>
                    <a:pt x="122" y="128"/>
                    <a:pt x="118" y="131"/>
                  </a:cubicBezTo>
                  <a:cubicBezTo>
                    <a:pt x="114" y="135"/>
                    <a:pt x="112" y="139"/>
                    <a:pt x="114" y="145"/>
                  </a:cubicBezTo>
                  <a:cubicBezTo>
                    <a:pt x="116" y="150"/>
                    <a:pt x="114" y="155"/>
                    <a:pt x="109" y="159"/>
                  </a:cubicBezTo>
                  <a:cubicBezTo>
                    <a:pt x="106" y="162"/>
                    <a:pt x="103" y="164"/>
                    <a:pt x="99" y="167"/>
                  </a:cubicBezTo>
                  <a:cubicBezTo>
                    <a:pt x="95" y="169"/>
                    <a:pt x="89" y="184"/>
                    <a:pt x="90" y="189"/>
                  </a:cubicBezTo>
                  <a:cubicBezTo>
                    <a:pt x="90" y="190"/>
                    <a:pt x="91" y="191"/>
                    <a:pt x="90" y="192"/>
                  </a:cubicBezTo>
                  <a:cubicBezTo>
                    <a:pt x="90" y="197"/>
                    <a:pt x="87" y="196"/>
                    <a:pt x="82" y="197"/>
                  </a:cubicBezTo>
                  <a:cubicBezTo>
                    <a:pt x="79" y="198"/>
                    <a:pt x="80" y="192"/>
                    <a:pt x="79" y="189"/>
                  </a:cubicBezTo>
                  <a:cubicBezTo>
                    <a:pt x="78" y="186"/>
                    <a:pt x="78" y="183"/>
                    <a:pt x="79" y="181"/>
                  </a:cubicBezTo>
                  <a:cubicBezTo>
                    <a:pt x="79" y="178"/>
                    <a:pt x="81" y="176"/>
                    <a:pt x="81" y="173"/>
                  </a:cubicBezTo>
                  <a:cubicBezTo>
                    <a:pt x="83" y="168"/>
                    <a:pt x="82" y="163"/>
                    <a:pt x="78" y="159"/>
                  </a:cubicBezTo>
                  <a:cubicBezTo>
                    <a:pt x="76" y="158"/>
                    <a:pt x="74" y="156"/>
                    <a:pt x="73" y="154"/>
                  </a:cubicBezTo>
                  <a:cubicBezTo>
                    <a:pt x="66" y="148"/>
                    <a:pt x="63" y="141"/>
                    <a:pt x="63" y="132"/>
                  </a:cubicBezTo>
                  <a:cubicBezTo>
                    <a:pt x="63" y="128"/>
                    <a:pt x="65" y="126"/>
                    <a:pt x="69" y="126"/>
                  </a:cubicBezTo>
                  <a:cubicBezTo>
                    <a:pt x="70" y="126"/>
                    <a:pt x="71" y="125"/>
                    <a:pt x="72" y="125"/>
                  </a:cubicBezTo>
                  <a:cubicBezTo>
                    <a:pt x="71" y="122"/>
                    <a:pt x="70" y="120"/>
                    <a:pt x="66" y="120"/>
                  </a:cubicBezTo>
                  <a:cubicBezTo>
                    <a:pt x="63" y="120"/>
                    <a:pt x="61" y="118"/>
                    <a:pt x="60" y="115"/>
                  </a:cubicBezTo>
                  <a:cubicBezTo>
                    <a:pt x="59" y="114"/>
                    <a:pt x="59" y="112"/>
                    <a:pt x="59" y="111"/>
                  </a:cubicBezTo>
                  <a:cubicBezTo>
                    <a:pt x="57" y="108"/>
                    <a:pt x="57" y="104"/>
                    <a:pt x="55" y="102"/>
                  </a:cubicBezTo>
                  <a:cubicBezTo>
                    <a:pt x="53" y="99"/>
                    <a:pt x="52" y="97"/>
                    <a:pt x="52" y="94"/>
                  </a:cubicBezTo>
                  <a:cubicBezTo>
                    <a:pt x="52" y="92"/>
                    <a:pt x="51" y="91"/>
                    <a:pt x="50" y="89"/>
                  </a:cubicBezTo>
                  <a:cubicBezTo>
                    <a:pt x="47" y="87"/>
                    <a:pt x="45" y="84"/>
                    <a:pt x="42" y="82"/>
                  </a:cubicBezTo>
                  <a:cubicBezTo>
                    <a:pt x="41" y="81"/>
                    <a:pt x="40" y="80"/>
                    <a:pt x="38" y="78"/>
                  </a:cubicBezTo>
                  <a:cubicBezTo>
                    <a:pt x="38" y="81"/>
                    <a:pt x="38" y="83"/>
                    <a:pt x="38" y="84"/>
                  </a:cubicBezTo>
                  <a:cubicBezTo>
                    <a:pt x="38" y="86"/>
                    <a:pt x="38" y="89"/>
                    <a:pt x="37" y="91"/>
                  </a:cubicBezTo>
                  <a:cubicBezTo>
                    <a:pt x="37" y="92"/>
                    <a:pt x="35" y="94"/>
                    <a:pt x="34" y="94"/>
                  </a:cubicBezTo>
                  <a:cubicBezTo>
                    <a:pt x="33" y="94"/>
                    <a:pt x="31" y="92"/>
                    <a:pt x="30" y="91"/>
                  </a:cubicBezTo>
                  <a:cubicBezTo>
                    <a:pt x="30" y="89"/>
                    <a:pt x="30" y="86"/>
                    <a:pt x="30" y="84"/>
                  </a:cubicBezTo>
                  <a:cubicBezTo>
                    <a:pt x="32" y="73"/>
                    <a:pt x="33" y="62"/>
                    <a:pt x="32" y="52"/>
                  </a:cubicBezTo>
                  <a:cubicBezTo>
                    <a:pt x="32" y="48"/>
                    <a:pt x="31" y="44"/>
                    <a:pt x="30" y="39"/>
                  </a:cubicBezTo>
                  <a:cubicBezTo>
                    <a:pt x="10" y="64"/>
                    <a:pt x="0" y="108"/>
                    <a:pt x="20" y="148"/>
                  </a:cubicBezTo>
                  <a:cubicBezTo>
                    <a:pt x="42" y="190"/>
                    <a:pt x="89" y="211"/>
                    <a:pt x="135" y="199"/>
                  </a:cubicBezTo>
                  <a:cubicBezTo>
                    <a:pt x="147" y="196"/>
                    <a:pt x="158" y="191"/>
                    <a:pt x="167" y="185"/>
                  </a:cubicBezTo>
                  <a:cubicBezTo>
                    <a:pt x="162" y="183"/>
                    <a:pt x="155" y="180"/>
                    <a:pt x="154" y="161"/>
                  </a:cubicBezTo>
                  <a:cubicBezTo>
                    <a:pt x="153" y="133"/>
                    <a:pt x="157" y="127"/>
                    <a:pt x="160" y="127"/>
                  </a:cubicBezTo>
                  <a:cubicBezTo>
                    <a:pt x="162" y="127"/>
                    <a:pt x="164" y="126"/>
                    <a:pt x="172" y="134"/>
                  </a:cubicBezTo>
                  <a:cubicBezTo>
                    <a:pt x="179" y="143"/>
                    <a:pt x="183" y="139"/>
                    <a:pt x="184" y="133"/>
                  </a:cubicBezTo>
                  <a:cubicBezTo>
                    <a:pt x="184" y="127"/>
                    <a:pt x="190" y="118"/>
                    <a:pt x="193" y="127"/>
                  </a:cubicBezTo>
                  <a:cubicBezTo>
                    <a:pt x="194" y="133"/>
                    <a:pt x="198" y="141"/>
                    <a:pt x="201" y="146"/>
                  </a:cubicBezTo>
                  <a:cubicBezTo>
                    <a:pt x="207" y="135"/>
                    <a:pt x="210" y="123"/>
                    <a:pt x="211" y="111"/>
                  </a:cubicBezTo>
                  <a:cubicBezTo>
                    <a:pt x="209" y="110"/>
                    <a:pt x="208" y="110"/>
                    <a:pt x="206" y="109"/>
                  </a:cubicBezTo>
                  <a:cubicBezTo>
                    <a:pt x="200" y="106"/>
                    <a:pt x="196" y="101"/>
                    <a:pt x="196" y="93"/>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lIns="68576" tIns="34289" rIns="68576" bIns="34289"/>
            <a:lstStyle/>
            <a:p>
              <a:pPr defTabSz="685800">
                <a:lnSpc>
                  <a:spcPct val="150000"/>
                </a:lnSpc>
                <a:defRPr/>
              </a:pPr>
              <a:endParaRPr lang="id-ID" sz="1200">
                <a:solidFill>
                  <a:prstClr val="black"/>
                </a:solidFill>
                <a:ea typeface="微软雅黑" panose="020B0503020204020204" pitchFamily="34" charset="-122"/>
              </a:endParaRPr>
            </a:p>
          </p:txBody>
        </p:sp>
        <p:sp>
          <p:nvSpPr>
            <p:cNvPr id="27" name="Freeform 35"/>
            <p:cNvSpPr>
              <a:spLocks noEditPoints="1"/>
            </p:cNvSpPr>
            <p:nvPr/>
          </p:nvSpPr>
          <p:spPr bwMode="auto">
            <a:xfrm>
              <a:off x="7275513" y="5302250"/>
              <a:ext cx="1012825" cy="1012825"/>
            </a:xfrm>
            <a:custGeom>
              <a:avLst/>
              <a:gdLst>
                <a:gd name="T0" fmla="*/ 176 w 352"/>
                <a:gd name="T1" fmla="*/ 0 h 352"/>
                <a:gd name="T2" fmla="*/ 0 w 352"/>
                <a:gd name="T3" fmla="*/ 176 h 352"/>
                <a:gd name="T4" fmla="*/ 176 w 352"/>
                <a:gd name="T5" fmla="*/ 352 h 352"/>
                <a:gd name="T6" fmla="*/ 352 w 352"/>
                <a:gd name="T7" fmla="*/ 176 h 352"/>
                <a:gd name="T8" fmla="*/ 176 w 352"/>
                <a:gd name="T9" fmla="*/ 0 h 352"/>
                <a:gd name="T10" fmla="*/ 258 w 352"/>
                <a:gd name="T11" fmla="*/ 261 h 352"/>
                <a:gd name="T12" fmla="*/ 188 w 352"/>
                <a:gd name="T13" fmla="*/ 294 h 352"/>
                <a:gd name="T14" fmla="*/ 96 w 352"/>
                <a:gd name="T15" fmla="*/ 263 h 352"/>
                <a:gd name="T16" fmla="*/ 59 w 352"/>
                <a:gd name="T17" fmla="*/ 189 h 352"/>
                <a:gd name="T18" fmla="*/ 157 w 352"/>
                <a:gd name="T19" fmla="*/ 60 h 352"/>
                <a:gd name="T20" fmla="*/ 175 w 352"/>
                <a:gd name="T21" fmla="*/ 58 h 352"/>
                <a:gd name="T22" fmla="*/ 176 w 352"/>
                <a:gd name="T23" fmla="*/ 58 h 352"/>
                <a:gd name="T24" fmla="*/ 196 w 352"/>
                <a:gd name="T25" fmla="*/ 60 h 352"/>
                <a:gd name="T26" fmla="*/ 272 w 352"/>
                <a:gd name="T27" fmla="*/ 108 h 352"/>
                <a:gd name="T28" fmla="*/ 293 w 352"/>
                <a:gd name="T29" fmla="*/ 162 h 352"/>
                <a:gd name="T30" fmla="*/ 258 w 352"/>
                <a:gd name="T31" fmla="*/ 26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2" h="352">
                  <a:moveTo>
                    <a:pt x="176" y="0"/>
                  </a:moveTo>
                  <a:cubicBezTo>
                    <a:pt x="79" y="0"/>
                    <a:pt x="0" y="79"/>
                    <a:pt x="0" y="176"/>
                  </a:cubicBezTo>
                  <a:cubicBezTo>
                    <a:pt x="0" y="273"/>
                    <a:pt x="79" y="352"/>
                    <a:pt x="176" y="352"/>
                  </a:cubicBezTo>
                  <a:cubicBezTo>
                    <a:pt x="273" y="352"/>
                    <a:pt x="352" y="273"/>
                    <a:pt x="352" y="176"/>
                  </a:cubicBezTo>
                  <a:cubicBezTo>
                    <a:pt x="352" y="79"/>
                    <a:pt x="273" y="0"/>
                    <a:pt x="176" y="0"/>
                  </a:cubicBezTo>
                  <a:close/>
                  <a:moveTo>
                    <a:pt x="258" y="261"/>
                  </a:moveTo>
                  <a:cubicBezTo>
                    <a:pt x="238" y="280"/>
                    <a:pt x="215" y="291"/>
                    <a:pt x="188" y="294"/>
                  </a:cubicBezTo>
                  <a:cubicBezTo>
                    <a:pt x="153" y="297"/>
                    <a:pt x="122" y="287"/>
                    <a:pt x="96" y="263"/>
                  </a:cubicBezTo>
                  <a:cubicBezTo>
                    <a:pt x="75" y="243"/>
                    <a:pt x="62" y="218"/>
                    <a:pt x="59" y="189"/>
                  </a:cubicBezTo>
                  <a:cubicBezTo>
                    <a:pt x="52" y="127"/>
                    <a:pt x="96" y="69"/>
                    <a:pt x="157" y="60"/>
                  </a:cubicBezTo>
                  <a:cubicBezTo>
                    <a:pt x="163" y="59"/>
                    <a:pt x="169" y="59"/>
                    <a:pt x="175" y="58"/>
                  </a:cubicBezTo>
                  <a:cubicBezTo>
                    <a:pt x="176" y="58"/>
                    <a:pt x="176" y="58"/>
                    <a:pt x="176" y="58"/>
                  </a:cubicBezTo>
                  <a:cubicBezTo>
                    <a:pt x="183" y="59"/>
                    <a:pt x="189" y="59"/>
                    <a:pt x="196" y="60"/>
                  </a:cubicBezTo>
                  <a:cubicBezTo>
                    <a:pt x="227" y="66"/>
                    <a:pt x="253" y="82"/>
                    <a:pt x="272" y="108"/>
                  </a:cubicBezTo>
                  <a:cubicBezTo>
                    <a:pt x="283" y="124"/>
                    <a:pt x="291" y="142"/>
                    <a:pt x="293" y="162"/>
                  </a:cubicBezTo>
                  <a:cubicBezTo>
                    <a:pt x="297" y="200"/>
                    <a:pt x="286" y="234"/>
                    <a:pt x="258" y="261"/>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lIns="68576" tIns="34289" rIns="68576" bIns="34289"/>
            <a:lstStyle/>
            <a:p>
              <a:pPr defTabSz="685800">
                <a:lnSpc>
                  <a:spcPct val="150000"/>
                </a:lnSpc>
                <a:defRPr/>
              </a:pPr>
              <a:endParaRPr lang="id-ID" sz="1200">
                <a:solidFill>
                  <a:prstClr val="black"/>
                </a:solidFill>
                <a:ea typeface="微软雅黑" panose="020B0503020204020204" pitchFamily="34" charset="-122"/>
              </a:endParaRPr>
            </a:p>
          </p:txBody>
        </p:sp>
      </p:grpSp>
      <p:grpSp>
        <p:nvGrpSpPr>
          <p:cNvPr id="28" name="Group 92"/>
          <p:cNvGrpSpPr>
            <a:grpSpLocks noChangeAspect="1"/>
          </p:cNvGrpSpPr>
          <p:nvPr/>
        </p:nvGrpSpPr>
        <p:grpSpPr bwMode="auto">
          <a:xfrm>
            <a:off x="7929090" y="4215783"/>
            <a:ext cx="432038" cy="433021"/>
            <a:chOff x="4427538" y="3192463"/>
            <a:chExt cx="823913" cy="825500"/>
          </a:xfrm>
          <a:solidFill>
            <a:schemeClr val="accent1"/>
          </a:solidFill>
        </p:grpSpPr>
        <p:sp>
          <p:nvSpPr>
            <p:cNvPr id="29" name="Oval 23"/>
            <p:cNvSpPr>
              <a:spLocks noChangeArrowheads="1"/>
            </p:cNvSpPr>
            <p:nvPr/>
          </p:nvSpPr>
          <p:spPr bwMode="auto">
            <a:xfrm>
              <a:off x="4813301" y="3825875"/>
              <a:ext cx="57150" cy="57150"/>
            </a:xfrm>
            <a:prstGeom prst="ellipse">
              <a:avLst/>
            </a:pr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lIns="68576" tIns="34289" rIns="68576" bIns="34289"/>
            <a:lstStyle/>
            <a:p>
              <a:pPr defTabSz="685800">
                <a:lnSpc>
                  <a:spcPct val="150000"/>
                </a:lnSpc>
                <a:defRPr/>
              </a:pPr>
              <a:endParaRPr lang="id-ID" sz="1200">
                <a:solidFill>
                  <a:prstClr val="black"/>
                </a:solidFill>
                <a:ea typeface="微软雅黑" panose="020B0503020204020204" pitchFamily="34" charset="-122"/>
              </a:endParaRPr>
            </a:p>
          </p:txBody>
        </p:sp>
        <p:sp>
          <p:nvSpPr>
            <p:cNvPr id="30" name="Rectangle 24"/>
            <p:cNvSpPr>
              <a:spLocks noChangeArrowheads="1"/>
            </p:cNvSpPr>
            <p:nvPr/>
          </p:nvSpPr>
          <p:spPr bwMode="auto">
            <a:xfrm>
              <a:off x="4784726" y="3352800"/>
              <a:ext cx="115888" cy="158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lstStyle/>
            <a:p>
              <a:pPr defTabSz="685800">
                <a:lnSpc>
                  <a:spcPct val="150000"/>
                </a:lnSpc>
                <a:defRPr/>
              </a:pPr>
              <a:endParaRPr lang="id-ID" sz="1200">
                <a:solidFill>
                  <a:prstClr val="black"/>
                </a:solidFill>
                <a:ea typeface="微软雅黑" panose="020B0503020204020204" pitchFamily="34" charset="-122"/>
              </a:endParaRPr>
            </a:p>
          </p:txBody>
        </p:sp>
        <p:sp>
          <p:nvSpPr>
            <p:cNvPr id="31" name="Freeform 25"/>
            <p:cNvSpPr>
              <a:spLocks noEditPoints="1"/>
            </p:cNvSpPr>
            <p:nvPr/>
          </p:nvSpPr>
          <p:spPr bwMode="auto">
            <a:xfrm>
              <a:off x="4427538" y="3192463"/>
              <a:ext cx="823913" cy="825500"/>
            </a:xfrm>
            <a:custGeom>
              <a:avLst/>
              <a:gdLst>
                <a:gd name="T0" fmla="*/ 143 w 286"/>
                <a:gd name="T1" fmla="*/ 0 h 287"/>
                <a:gd name="T2" fmla="*/ 0 w 286"/>
                <a:gd name="T3" fmla="*/ 143 h 287"/>
                <a:gd name="T4" fmla="*/ 143 w 286"/>
                <a:gd name="T5" fmla="*/ 287 h 287"/>
                <a:gd name="T6" fmla="*/ 286 w 286"/>
                <a:gd name="T7" fmla="*/ 143 h 287"/>
                <a:gd name="T8" fmla="*/ 143 w 286"/>
                <a:gd name="T9" fmla="*/ 0 h 287"/>
                <a:gd name="T10" fmla="*/ 201 w 286"/>
                <a:gd name="T11" fmla="*/ 234 h 287"/>
                <a:gd name="T12" fmla="*/ 187 w 286"/>
                <a:gd name="T13" fmla="*/ 248 h 287"/>
                <a:gd name="T14" fmla="*/ 101 w 286"/>
                <a:gd name="T15" fmla="*/ 248 h 287"/>
                <a:gd name="T16" fmla="*/ 87 w 286"/>
                <a:gd name="T17" fmla="*/ 234 h 287"/>
                <a:gd name="T18" fmla="*/ 87 w 286"/>
                <a:gd name="T19" fmla="*/ 60 h 287"/>
                <a:gd name="T20" fmla="*/ 101 w 286"/>
                <a:gd name="T21" fmla="*/ 46 h 287"/>
                <a:gd name="T22" fmla="*/ 187 w 286"/>
                <a:gd name="T23" fmla="*/ 46 h 287"/>
                <a:gd name="T24" fmla="*/ 201 w 286"/>
                <a:gd name="T25" fmla="*/ 60 h 287"/>
                <a:gd name="T26" fmla="*/ 201 w 286"/>
                <a:gd name="T27" fmla="*/ 23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6" h="287">
                  <a:moveTo>
                    <a:pt x="143" y="0"/>
                  </a:moveTo>
                  <a:cubicBezTo>
                    <a:pt x="64" y="0"/>
                    <a:pt x="0" y="64"/>
                    <a:pt x="0" y="143"/>
                  </a:cubicBezTo>
                  <a:cubicBezTo>
                    <a:pt x="0" y="222"/>
                    <a:pt x="64" y="287"/>
                    <a:pt x="143" y="287"/>
                  </a:cubicBezTo>
                  <a:cubicBezTo>
                    <a:pt x="222" y="287"/>
                    <a:pt x="286" y="222"/>
                    <a:pt x="286" y="143"/>
                  </a:cubicBezTo>
                  <a:cubicBezTo>
                    <a:pt x="286" y="64"/>
                    <a:pt x="222" y="0"/>
                    <a:pt x="143" y="0"/>
                  </a:cubicBezTo>
                  <a:close/>
                  <a:moveTo>
                    <a:pt x="201" y="234"/>
                  </a:moveTo>
                  <a:cubicBezTo>
                    <a:pt x="201" y="242"/>
                    <a:pt x="195" y="248"/>
                    <a:pt x="187" y="248"/>
                  </a:cubicBezTo>
                  <a:cubicBezTo>
                    <a:pt x="101" y="248"/>
                    <a:pt x="101" y="248"/>
                    <a:pt x="101" y="248"/>
                  </a:cubicBezTo>
                  <a:cubicBezTo>
                    <a:pt x="93" y="248"/>
                    <a:pt x="87" y="242"/>
                    <a:pt x="87" y="234"/>
                  </a:cubicBezTo>
                  <a:cubicBezTo>
                    <a:pt x="87" y="60"/>
                    <a:pt x="87" y="60"/>
                    <a:pt x="87" y="60"/>
                  </a:cubicBezTo>
                  <a:cubicBezTo>
                    <a:pt x="87" y="52"/>
                    <a:pt x="93" y="46"/>
                    <a:pt x="101" y="46"/>
                  </a:cubicBezTo>
                  <a:cubicBezTo>
                    <a:pt x="187" y="46"/>
                    <a:pt x="187" y="46"/>
                    <a:pt x="187" y="46"/>
                  </a:cubicBezTo>
                  <a:cubicBezTo>
                    <a:pt x="195" y="46"/>
                    <a:pt x="201" y="52"/>
                    <a:pt x="201" y="60"/>
                  </a:cubicBezTo>
                  <a:lnTo>
                    <a:pt x="201" y="234"/>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lIns="68576" tIns="34289" rIns="68576" bIns="34289"/>
            <a:lstStyle/>
            <a:p>
              <a:pPr defTabSz="685800">
                <a:lnSpc>
                  <a:spcPct val="150000"/>
                </a:lnSpc>
                <a:defRPr/>
              </a:pPr>
              <a:endParaRPr lang="id-ID" sz="1200">
                <a:solidFill>
                  <a:prstClr val="black"/>
                </a:solidFill>
                <a:ea typeface="微软雅黑" panose="020B0503020204020204" pitchFamily="34" charset="-122"/>
              </a:endParaRPr>
            </a:p>
          </p:txBody>
        </p:sp>
        <p:sp>
          <p:nvSpPr>
            <p:cNvPr id="32" name="Oval 26"/>
            <p:cNvSpPr>
              <a:spLocks noChangeArrowheads="1"/>
            </p:cNvSpPr>
            <p:nvPr/>
          </p:nvSpPr>
          <p:spPr bwMode="auto">
            <a:xfrm>
              <a:off x="4926013" y="3351213"/>
              <a:ext cx="22225" cy="19050"/>
            </a:xfrm>
            <a:prstGeom prst="ellipse">
              <a:avLst/>
            </a:pr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lIns="68576" tIns="34289" rIns="68576" bIns="34289"/>
            <a:lstStyle/>
            <a:p>
              <a:pPr defTabSz="685800">
                <a:lnSpc>
                  <a:spcPct val="150000"/>
                </a:lnSpc>
                <a:defRPr/>
              </a:pPr>
              <a:endParaRPr lang="id-ID" sz="1200">
                <a:solidFill>
                  <a:prstClr val="black"/>
                </a:solidFill>
                <a:ea typeface="微软雅黑" panose="020B0503020204020204" pitchFamily="34" charset="-122"/>
              </a:endParaRPr>
            </a:p>
          </p:txBody>
        </p:sp>
        <p:sp>
          <p:nvSpPr>
            <p:cNvPr id="33" name="Rectangle 27"/>
            <p:cNvSpPr>
              <a:spLocks noChangeArrowheads="1"/>
            </p:cNvSpPr>
            <p:nvPr/>
          </p:nvSpPr>
          <p:spPr bwMode="auto">
            <a:xfrm>
              <a:off x="4710113" y="3397250"/>
              <a:ext cx="265113" cy="40005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lstStyle/>
            <a:p>
              <a:pPr defTabSz="685800">
                <a:lnSpc>
                  <a:spcPct val="150000"/>
                </a:lnSpc>
                <a:defRPr/>
              </a:pPr>
              <a:endParaRPr lang="id-ID" sz="1200">
                <a:solidFill>
                  <a:prstClr val="black"/>
                </a:solidFill>
                <a:ea typeface="微软雅黑" panose="020B0503020204020204" pitchFamily="34" charset="-122"/>
              </a:endParaRPr>
            </a:p>
          </p:txBody>
        </p:sp>
      </p:grpSp>
      <p:sp>
        <p:nvSpPr>
          <p:cNvPr id="34" name="Freeform 31"/>
          <p:cNvSpPr>
            <a:spLocks noChangeAspect="1" noEditPoints="1"/>
          </p:cNvSpPr>
          <p:nvPr/>
        </p:nvSpPr>
        <p:spPr bwMode="auto">
          <a:xfrm>
            <a:off x="3918014" y="2990295"/>
            <a:ext cx="431995" cy="432804"/>
          </a:xfrm>
          <a:custGeom>
            <a:avLst/>
            <a:gdLst>
              <a:gd name="T0" fmla="*/ 216000 w 280"/>
              <a:gd name="T1" fmla="*/ 0 h 280"/>
              <a:gd name="T2" fmla="*/ 0 w 280"/>
              <a:gd name="T3" fmla="*/ 216426 h 280"/>
              <a:gd name="T4" fmla="*/ 216000 w 280"/>
              <a:gd name="T5" fmla="*/ 432851 h 280"/>
              <a:gd name="T6" fmla="*/ 432000 w 280"/>
              <a:gd name="T7" fmla="*/ 216426 h 280"/>
              <a:gd name="T8" fmla="*/ 216000 w 280"/>
              <a:gd name="T9" fmla="*/ 0 h 280"/>
              <a:gd name="T10" fmla="*/ 285429 w 280"/>
              <a:gd name="T11" fmla="*/ 106667 h 280"/>
              <a:gd name="T12" fmla="*/ 325543 w 280"/>
              <a:gd name="T13" fmla="*/ 146860 h 280"/>
              <a:gd name="T14" fmla="*/ 285429 w 280"/>
              <a:gd name="T15" fmla="*/ 188599 h 280"/>
              <a:gd name="T16" fmla="*/ 268457 w 280"/>
              <a:gd name="T17" fmla="*/ 183962 h 280"/>
              <a:gd name="T18" fmla="*/ 243771 w 280"/>
              <a:gd name="T19" fmla="*/ 146860 h 280"/>
              <a:gd name="T20" fmla="*/ 285429 w 280"/>
              <a:gd name="T21" fmla="*/ 106667 h 280"/>
              <a:gd name="T22" fmla="*/ 217543 w 280"/>
              <a:gd name="T23" fmla="*/ 148406 h 280"/>
              <a:gd name="T24" fmla="*/ 257657 w 280"/>
              <a:gd name="T25" fmla="*/ 190145 h 280"/>
              <a:gd name="T26" fmla="*/ 217543 w 280"/>
              <a:gd name="T27" fmla="*/ 230339 h 280"/>
              <a:gd name="T28" fmla="*/ 177429 w 280"/>
              <a:gd name="T29" fmla="*/ 190145 h 280"/>
              <a:gd name="T30" fmla="*/ 217543 w 280"/>
              <a:gd name="T31" fmla="*/ 148406 h 280"/>
              <a:gd name="T32" fmla="*/ 146571 w 280"/>
              <a:gd name="T33" fmla="*/ 106667 h 280"/>
              <a:gd name="T34" fmla="*/ 186686 w 280"/>
              <a:gd name="T35" fmla="*/ 146860 h 280"/>
              <a:gd name="T36" fmla="*/ 186686 w 280"/>
              <a:gd name="T37" fmla="*/ 149952 h 280"/>
              <a:gd name="T38" fmla="*/ 168171 w 280"/>
              <a:gd name="T39" fmla="*/ 182416 h 280"/>
              <a:gd name="T40" fmla="*/ 146571 w 280"/>
              <a:gd name="T41" fmla="*/ 188599 h 280"/>
              <a:gd name="T42" fmla="*/ 104914 w 280"/>
              <a:gd name="T43" fmla="*/ 146860 h 280"/>
              <a:gd name="T44" fmla="*/ 146571 w 280"/>
              <a:gd name="T45" fmla="*/ 106667 h 280"/>
              <a:gd name="T46" fmla="*/ 138857 w 280"/>
              <a:gd name="T47" fmla="*/ 298358 h 280"/>
              <a:gd name="T48" fmla="*/ 80229 w 280"/>
              <a:gd name="T49" fmla="*/ 287537 h 280"/>
              <a:gd name="T50" fmla="*/ 77143 w 280"/>
              <a:gd name="T51" fmla="*/ 285991 h 280"/>
              <a:gd name="T52" fmla="*/ 77143 w 280"/>
              <a:gd name="T53" fmla="*/ 285991 h 280"/>
              <a:gd name="T54" fmla="*/ 77143 w 280"/>
              <a:gd name="T55" fmla="*/ 242706 h 280"/>
              <a:gd name="T56" fmla="*/ 129600 w 280"/>
              <a:gd name="T57" fmla="*/ 191691 h 280"/>
              <a:gd name="T58" fmla="*/ 163543 w 280"/>
              <a:gd name="T59" fmla="*/ 191691 h 280"/>
              <a:gd name="T60" fmla="*/ 166629 w 280"/>
              <a:gd name="T61" fmla="*/ 191691 h 280"/>
              <a:gd name="T62" fmla="*/ 182057 w 280"/>
              <a:gd name="T63" fmla="*/ 225701 h 280"/>
              <a:gd name="T64" fmla="*/ 138857 w 280"/>
              <a:gd name="T65" fmla="*/ 285991 h 280"/>
              <a:gd name="T66" fmla="*/ 138857 w 280"/>
              <a:gd name="T67" fmla="*/ 298358 h 280"/>
              <a:gd name="T68" fmla="*/ 286971 w 280"/>
              <a:gd name="T69" fmla="*/ 327730 h 280"/>
              <a:gd name="T70" fmla="*/ 286971 w 280"/>
              <a:gd name="T71" fmla="*/ 327730 h 280"/>
              <a:gd name="T72" fmla="*/ 283886 w 280"/>
              <a:gd name="T73" fmla="*/ 329276 h 280"/>
              <a:gd name="T74" fmla="*/ 222171 w 280"/>
              <a:gd name="T75" fmla="*/ 340097 h 280"/>
              <a:gd name="T76" fmla="*/ 151200 w 280"/>
              <a:gd name="T77" fmla="*/ 329276 h 280"/>
              <a:gd name="T78" fmla="*/ 148114 w 280"/>
              <a:gd name="T79" fmla="*/ 327730 h 280"/>
              <a:gd name="T80" fmla="*/ 148114 w 280"/>
              <a:gd name="T81" fmla="*/ 327730 h 280"/>
              <a:gd name="T82" fmla="*/ 148114 w 280"/>
              <a:gd name="T83" fmla="*/ 285991 h 280"/>
              <a:gd name="T84" fmla="*/ 200571 w 280"/>
              <a:gd name="T85" fmla="*/ 233430 h 280"/>
              <a:gd name="T86" fmla="*/ 234514 w 280"/>
              <a:gd name="T87" fmla="*/ 233430 h 280"/>
              <a:gd name="T88" fmla="*/ 286971 w 280"/>
              <a:gd name="T89" fmla="*/ 285991 h 280"/>
              <a:gd name="T90" fmla="*/ 286971 w 280"/>
              <a:gd name="T91" fmla="*/ 327730 h 280"/>
              <a:gd name="T92" fmla="*/ 354857 w 280"/>
              <a:gd name="T93" fmla="*/ 285991 h 280"/>
              <a:gd name="T94" fmla="*/ 354857 w 280"/>
              <a:gd name="T95" fmla="*/ 285991 h 280"/>
              <a:gd name="T96" fmla="*/ 351771 w 280"/>
              <a:gd name="T97" fmla="*/ 287537 h 280"/>
              <a:gd name="T98" fmla="*/ 296229 w 280"/>
              <a:gd name="T99" fmla="*/ 298358 h 280"/>
              <a:gd name="T100" fmla="*/ 296229 w 280"/>
              <a:gd name="T101" fmla="*/ 285991 h 280"/>
              <a:gd name="T102" fmla="*/ 253029 w 280"/>
              <a:gd name="T103" fmla="*/ 225701 h 280"/>
              <a:gd name="T104" fmla="*/ 268457 w 280"/>
              <a:gd name="T105" fmla="*/ 191691 h 280"/>
              <a:gd name="T106" fmla="*/ 302400 w 280"/>
              <a:gd name="T107" fmla="*/ 191691 h 280"/>
              <a:gd name="T108" fmla="*/ 354857 w 280"/>
              <a:gd name="T109" fmla="*/ 242706 h 280"/>
              <a:gd name="T110" fmla="*/ 354857 w 280"/>
              <a:gd name="T111" fmla="*/ 285991 h 28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80" h="280">
                <a:moveTo>
                  <a:pt x="140" y="0"/>
                </a:moveTo>
                <a:cubicBezTo>
                  <a:pt x="62" y="0"/>
                  <a:pt x="0" y="62"/>
                  <a:pt x="0" y="140"/>
                </a:cubicBezTo>
                <a:cubicBezTo>
                  <a:pt x="0" y="217"/>
                  <a:pt x="62" y="280"/>
                  <a:pt x="140" y="280"/>
                </a:cubicBezTo>
                <a:cubicBezTo>
                  <a:pt x="217" y="280"/>
                  <a:pt x="280" y="217"/>
                  <a:pt x="280" y="140"/>
                </a:cubicBezTo>
                <a:cubicBezTo>
                  <a:pt x="280" y="62"/>
                  <a:pt x="217" y="0"/>
                  <a:pt x="140" y="0"/>
                </a:cubicBezTo>
                <a:close/>
                <a:moveTo>
                  <a:pt x="185" y="69"/>
                </a:moveTo>
                <a:cubicBezTo>
                  <a:pt x="199" y="69"/>
                  <a:pt x="211" y="81"/>
                  <a:pt x="211" y="95"/>
                </a:cubicBezTo>
                <a:cubicBezTo>
                  <a:pt x="211" y="110"/>
                  <a:pt x="199" y="122"/>
                  <a:pt x="185" y="122"/>
                </a:cubicBezTo>
                <a:cubicBezTo>
                  <a:pt x="181" y="122"/>
                  <a:pt x="177" y="121"/>
                  <a:pt x="174" y="119"/>
                </a:cubicBezTo>
                <a:cubicBezTo>
                  <a:pt x="173" y="109"/>
                  <a:pt x="167" y="100"/>
                  <a:pt x="158" y="95"/>
                </a:cubicBezTo>
                <a:cubicBezTo>
                  <a:pt x="159" y="81"/>
                  <a:pt x="170" y="69"/>
                  <a:pt x="185" y="69"/>
                </a:cubicBezTo>
                <a:close/>
                <a:moveTo>
                  <a:pt x="141" y="96"/>
                </a:moveTo>
                <a:cubicBezTo>
                  <a:pt x="156" y="96"/>
                  <a:pt x="167" y="108"/>
                  <a:pt x="167" y="123"/>
                </a:cubicBezTo>
                <a:cubicBezTo>
                  <a:pt x="167" y="137"/>
                  <a:pt x="156" y="149"/>
                  <a:pt x="141" y="149"/>
                </a:cubicBezTo>
                <a:cubicBezTo>
                  <a:pt x="127" y="149"/>
                  <a:pt x="115" y="137"/>
                  <a:pt x="115" y="123"/>
                </a:cubicBezTo>
                <a:cubicBezTo>
                  <a:pt x="115" y="108"/>
                  <a:pt x="127" y="96"/>
                  <a:pt x="141" y="96"/>
                </a:cubicBezTo>
                <a:close/>
                <a:moveTo>
                  <a:pt x="95" y="69"/>
                </a:moveTo>
                <a:cubicBezTo>
                  <a:pt x="109" y="69"/>
                  <a:pt x="121" y="81"/>
                  <a:pt x="121" y="95"/>
                </a:cubicBezTo>
                <a:cubicBezTo>
                  <a:pt x="121" y="96"/>
                  <a:pt x="121" y="96"/>
                  <a:pt x="121" y="97"/>
                </a:cubicBezTo>
                <a:cubicBezTo>
                  <a:pt x="115" y="102"/>
                  <a:pt x="110" y="109"/>
                  <a:pt x="109" y="118"/>
                </a:cubicBezTo>
                <a:cubicBezTo>
                  <a:pt x="105" y="120"/>
                  <a:pt x="100" y="122"/>
                  <a:pt x="95" y="122"/>
                </a:cubicBezTo>
                <a:cubicBezTo>
                  <a:pt x="80" y="122"/>
                  <a:pt x="68" y="110"/>
                  <a:pt x="68" y="95"/>
                </a:cubicBezTo>
                <a:cubicBezTo>
                  <a:pt x="68" y="81"/>
                  <a:pt x="80" y="69"/>
                  <a:pt x="95" y="69"/>
                </a:cubicBezTo>
                <a:close/>
                <a:moveTo>
                  <a:pt x="90" y="193"/>
                </a:moveTo>
                <a:cubicBezTo>
                  <a:pt x="79" y="192"/>
                  <a:pt x="66" y="190"/>
                  <a:pt x="52" y="186"/>
                </a:cubicBezTo>
                <a:cubicBezTo>
                  <a:pt x="50" y="185"/>
                  <a:pt x="50" y="185"/>
                  <a:pt x="50" y="185"/>
                </a:cubicBezTo>
                <a:cubicBezTo>
                  <a:pt x="50" y="185"/>
                  <a:pt x="50" y="185"/>
                  <a:pt x="50" y="185"/>
                </a:cubicBezTo>
                <a:cubicBezTo>
                  <a:pt x="50" y="157"/>
                  <a:pt x="50" y="157"/>
                  <a:pt x="50" y="157"/>
                </a:cubicBezTo>
                <a:cubicBezTo>
                  <a:pt x="50" y="139"/>
                  <a:pt x="65" y="124"/>
                  <a:pt x="84" y="124"/>
                </a:cubicBezTo>
                <a:cubicBezTo>
                  <a:pt x="106" y="124"/>
                  <a:pt x="106" y="124"/>
                  <a:pt x="106" y="124"/>
                </a:cubicBezTo>
                <a:cubicBezTo>
                  <a:pt x="107" y="124"/>
                  <a:pt x="108" y="124"/>
                  <a:pt x="108" y="124"/>
                </a:cubicBezTo>
                <a:cubicBezTo>
                  <a:pt x="109" y="132"/>
                  <a:pt x="113" y="140"/>
                  <a:pt x="118" y="146"/>
                </a:cubicBezTo>
                <a:cubicBezTo>
                  <a:pt x="102" y="151"/>
                  <a:pt x="90" y="166"/>
                  <a:pt x="90" y="185"/>
                </a:cubicBezTo>
                <a:lnTo>
                  <a:pt x="90" y="193"/>
                </a:lnTo>
                <a:close/>
                <a:moveTo>
                  <a:pt x="186" y="212"/>
                </a:moveTo>
                <a:cubicBezTo>
                  <a:pt x="186" y="212"/>
                  <a:pt x="186" y="212"/>
                  <a:pt x="186" y="212"/>
                </a:cubicBezTo>
                <a:cubicBezTo>
                  <a:pt x="184" y="213"/>
                  <a:pt x="184" y="213"/>
                  <a:pt x="184" y="213"/>
                </a:cubicBezTo>
                <a:cubicBezTo>
                  <a:pt x="183" y="213"/>
                  <a:pt x="169" y="220"/>
                  <a:pt x="144" y="220"/>
                </a:cubicBezTo>
                <a:cubicBezTo>
                  <a:pt x="131" y="220"/>
                  <a:pt x="116" y="218"/>
                  <a:pt x="98" y="213"/>
                </a:cubicBezTo>
                <a:cubicBezTo>
                  <a:pt x="96" y="212"/>
                  <a:pt x="96" y="212"/>
                  <a:pt x="96" y="212"/>
                </a:cubicBezTo>
                <a:cubicBezTo>
                  <a:pt x="96" y="212"/>
                  <a:pt x="96" y="212"/>
                  <a:pt x="96" y="212"/>
                </a:cubicBezTo>
                <a:cubicBezTo>
                  <a:pt x="96" y="185"/>
                  <a:pt x="96" y="185"/>
                  <a:pt x="96" y="185"/>
                </a:cubicBezTo>
                <a:cubicBezTo>
                  <a:pt x="96" y="166"/>
                  <a:pt x="111" y="151"/>
                  <a:pt x="130" y="151"/>
                </a:cubicBezTo>
                <a:cubicBezTo>
                  <a:pt x="152" y="151"/>
                  <a:pt x="152" y="151"/>
                  <a:pt x="152" y="151"/>
                </a:cubicBezTo>
                <a:cubicBezTo>
                  <a:pt x="171" y="151"/>
                  <a:pt x="186" y="166"/>
                  <a:pt x="186" y="185"/>
                </a:cubicBezTo>
                <a:lnTo>
                  <a:pt x="186" y="212"/>
                </a:lnTo>
                <a:close/>
                <a:moveTo>
                  <a:pt x="230" y="185"/>
                </a:moveTo>
                <a:cubicBezTo>
                  <a:pt x="230" y="185"/>
                  <a:pt x="230" y="185"/>
                  <a:pt x="230" y="185"/>
                </a:cubicBezTo>
                <a:cubicBezTo>
                  <a:pt x="228" y="186"/>
                  <a:pt x="228" y="186"/>
                  <a:pt x="228" y="186"/>
                </a:cubicBezTo>
                <a:cubicBezTo>
                  <a:pt x="227" y="186"/>
                  <a:pt x="214" y="192"/>
                  <a:pt x="192" y="193"/>
                </a:cubicBezTo>
                <a:cubicBezTo>
                  <a:pt x="192" y="185"/>
                  <a:pt x="192" y="185"/>
                  <a:pt x="192" y="185"/>
                </a:cubicBezTo>
                <a:cubicBezTo>
                  <a:pt x="192" y="166"/>
                  <a:pt x="180" y="151"/>
                  <a:pt x="164" y="146"/>
                </a:cubicBezTo>
                <a:cubicBezTo>
                  <a:pt x="170" y="140"/>
                  <a:pt x="173" y="132"/>
                  <a:pt x="174" y="124"/>
                </a:cubicBezTo>
                <a:cubicBezTo>
                  <a:pt x="196" y="124"/>
                  <a:pt x="196" y="124"/>
                  <a:pt x="196" y="124"/>
                </a:cubicBezTo>
                <a:cubicBezTo>
                  <a:pt x="215" y="124"/>
                  <a:pt x="230" y="139"/>
                  <a:pt x="230" y="157"/>
                </a:cubicBezTo>
                <a:lnTo>
                  <a:pt x="230" y="185"/>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68576" tIns="34289" rIns="68576" bIns="34289"/>
          <a:lstStyle/>
          <a:p>
            <a:endParaRPr lang="zh-CN" altLang="en-US" sz="1200">
              <a:solidFill>
                <a:prstClr val="black"/>
              </a:solidFill>
              <a:ea typeface="微软雅黑" panose="020B0503020204020204" pitchFamily="34" charset="-122"/>
            </a:endParaRPr>
          </a:p>
        </p:txBody>
      </p:sp>
      <p:sp>
        <p:nvSpPr>
          <p:cNvPr id="35" name="Freeform 45"/>
          <p:cNvSpPr>
            <a:spLocks noChangeAspect="1" noEditPoints="1"/>
          </p:cNvSpPr>
          <p:nvPr/>
        </p:nvSpPr>
        <p:spPr bwMode="auto">
          <a:xfrm>
            <a:off x="3918014" y="4212609"/>
            <a:ext cx="431995" cy="432193"/>
          </a:xfrm>
          <a:custGeom>
            <a:avLst/>
            <a:gdLst>
              <a:gd name="T0" fmla="*/ 0 w 342"/>
              <a:gd name="T1" fmla="*/ 216349 h 342"/>
              <a:gd name="T2" fmla="*/ 432000 w 342"/>
              <a:gd name="T3" fmla="*/ 216349 h 342"/>
              <a:gd name="T4" fmla="*/ 60632 w 342"/>
              <a:gd name="T5" fmla="*/ 177128 h 342"/>
              <a:gd name="T6" fmla="*/ 136421 w 342"/>
              <a:gd name="T7" fmla="*/ 207493 h 342"/>
              <a:gd name="T8" fmla="*/ 60632 w 342"/>
              <a:gd name="T9" fmla="*/ 177128 h 342"/>
              <a:gd name="T10" fmla="*/ 137684 w 342"/>
              <a:gd name="T11" fmla="*/ 216349 h 342"/>
              <a:gd name="T12" fmla="*/ 83368 w 342"/>
              <a:gd name="T13" fmla="*/ 264427 h 342"/>
              <a:gd name="T14" fmla="*/ 120000 w 342"/>
              <a:gd name="T15" fmla="*/ 358051 h 342"/>
              <a:gd name="T16" fmla="*/ 120000 w 342"/>
              <a:gd name="T17" fmla="*/ 309974 h 342"/>
              <a:gd name="T18" fmla="*/ 120000 w 342"/>
              <a:gd name="T19" fmla="*/ 358051 h 342"/>
              <a:gd name="T20" fmla="*/ 84632 w 342"/>
              <a:gd name="T21" fmla="*/ 273283 h 342"/>
              <a:gd name="T22" fmla="*/ 144000 w 342"/>
              <a:gd name="T23" fmla="*/ 302383 h 342"/>
              <a:gd name="T24" fmla="*/ 213474 w 342"/>
              <a:gd name="T25" fmla="*/ 302383 h 342"/>
              <a:gd name="T26" fmla="*/ 151579 w 342"/>
              <a:gd name="T27" fmla="*/ 273283 h 342"/>
              <a:gd name="T28" fmla="*/ 213474 w 342"/>
              <a:gd name="T29" fmla="*/ 302383 h 342"/>
              <a:gd name="T30" fmla="*/ 150316 w 342"/>
              <a:gd name="T31" fmla="*/ 264427 h 342"/>
              <a:gd name="T32" fmla="*/ 221053 w 342"/>
              <a:gd name="T33" fmla="*/ 216349 h 342"/>
              <a:gd name="T34" fmla="*/ 146526 w 342"/>
              <a:gd name="T35" fmla="*/ 207493 h 342"/>
              <a:gd name="T36" fmla="*/ 223579 w 342"/>
              <a:gd name="T37" fmla="*/ 177128 h 342"/>
              <a:gd name="T38" fmla="*/ 146526 w 342"/>
              <a:gd name="T39" fmla="*/ 207493 h 342"/>
              <a:gd name="T40" fmla="*/ 223579 w 342"/>
              <a:gd name="T41" fmla="*/ 334012 h 342"/>
              <a:gd name="T42" fmla="*/ 271579 w 342"/>
              <a:gd name="T43" fmla="*/ 334012 h 342"/>
              <a:gd name="T44" fmla="*/ 274105 w 342"/>
              <a:gd name="T45" fmla="*/ 302383 h 342"/>
              <a:gd name="T46" fmla="*/ 224842 w 342"/>
              <a:gd name="T47" fmla="*/ 273283 h 342"/>
              <a:gd name="T48" fmla="*/ 274105 w 342"/>
              <a:gd name="T49" fmla="*/ 302383 h 342"/>
              <a:gd name="T50" fmla="*/ 226105 w 342"/>
              <a:gd name="T51" fmla="*/ 264427 h 342"/>
              <a:gd name="T52" fmla="*/ 296842 w 342"/>
              <a:gd name="T53" fmla="*/ 216349 h 342"/>
              <a:gd name="T54" fmla="*/ 357474 w 342"/>
              <a:gd name="T55" fmla="*/ 159415 h 342"/>
              <a:gd name="T56" fmla="*/ 304421 w 342"/>
              <a:gd name="T57" fmla="*/ 188515 h 342"/>
              <a:gd name="T58" fmla="*/ 229895 w 342"/>
              <a:gd name="T59" fmla="*/ 207493 h 342"/>
              <a:gd name="T60" fmla="*/ 277895 w 342"/>
              <a:gd name="T61" fmla="*/ 177128 h 342"/>
              <a:gd name="T62" fmla="*/ 318316 w 342"/>
              <a:gd name="T63" fmla="*/ 135376 h 342"/>
              <a:gd name="T64" fmla="*/ 328421 w 342"/>
              <a:gd name="T65" fmla="*/ 130315 h 342"/>
              <a:gd name="T66" fmla="*/ 357474 w 342"/>
              <a:gd name="T67" fmla="*/ 159415 h 3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42" h="342">
                <a:moveTo>
                  <a:pt x="171" y="0"/>
                </a:moveTo>
                <a:cubicBezTo>
                  <a:pt x="76" y="0"/>
                  <a:pt x="0" y="77"/>
                  <a:pt x="0" y="171"/>
                </a:cubicBezTo>
                <a:cubicBezTo>
                  <a:pt x="0" y="266"/>
                  <a:pt x="76" y="342"/>
                  <a:pt x="171" y="342"/>
                </a:cubicBezTo>
                <a:cubicBezTo>
                  <a:pt x="265" y="342"/>
                  <a:pt x="342" y="266"/>
                  <a:pt x="342" y="171"/>
                </a:cubicBezTo>
                <a:cubicBezTo>
                  <a:pt x="342" y="77"/>
                  <a:pt x="265" y="0"/>
                  <a:pt x="171" y="0"/>
                </a:cubicBezTo>
                <a:close/>
                <a:moveTo>
                  <a:pt x="48" y="140"/>
                </a:moveTo>
                <a:cubicBezTo>
                  <a:pt x="106" y="140"/>
                  <a:pt x="106" y="140"/>
                  <a:pt x="106" y="140"/>
                </a:cubicBezTo>
                <a:cubicBezTo>
                  <a:pt x="108" y="164"/>
                  <a:pt x="108" y="164"/>
                  <a:pt x="108" y="164"/>
                </a:cubicBezTo>
                <a:cubicBezTo>
                  <a:pt x="54" y="164"/>
                  <a:pt x="54" y="164"/>
                  <a:pt x="54" y="164"/>
                </a:cubicBezTo>
                <a:lnTo>
                  <a:pt x="48" y="140"/>
                </a:lnTo>
                <a:close/>
                <a:moveTo>
                  <a:pt x="56" y="171"/>
                </a:moveTo>
                <a:cubicBezTo>
                  <a:pt x="109" y="171"/>
                  <a:pt x="109" y="171"/>
                  <a:pt x="109" y="171"/>
                </a:cubicBezTo>
                <a:cubicBezTo>
                  <a:pt x="112" y="209"/>
                  <a:pt x="112" y="209"/>
                  <a:pt x="112" y="209"/>
                </a:cubicBezTo>
                <a:cubicBezTo>
                  <a:pt x="66" y="209"/>
                  <a:pt x="66" y="209"/>
                  <a:pt x="66" y="209"/>
                </a:cubicBezTo>
                <a:lnTo>
                  <a:pt x="56" y="171"/>
                </a:lnTo>
                <a:close/>
                <a:moveTo>
                  <a:pt x="95" y="283"/>
                </a:moveTo>
                <a:cubicBezTo>
                  <a:pt x="85" y="283"/>
                  <a:pt x="76" y="275"/>
                  <a:pt x="76" y="264"/>
                </a:cubicBezTo>
                <a:cubicBezTo>
                  <a:pt x="76" y="254"/>
                  <a:pt x="85" y="245"/>
                  <a:pt x="95" y="245"/>
                </a:cubicBezTo>
                <a:cubicBezTo>
                  <a:pt x="106" y="245"/>
                  <a:pt x="114" y="254"/>
                  <a:pt x="114" y="264"/>
                </a:cubicBezTo>
                <a:cubicBezTo>
                  <a:pt x="114" y="275"/>
                  <a:pt x="106" y="283"/>
                  <a:pt x="95" y="283"/>
                </a:cubicBezTo>
                <a:close/>
                <a:moveTo>
                  <a:pt x="73" y="239"/>
                </a:moveTo>
                <a:cubicBezTo>
                  <a:pt x="67" y="216"/>
                  <a:pt x="67" y="216"/>
                  <a:pt x="67" y="216"/>
                </a:cubicBezTo>
                <a:cubicBezTo>
                  <a:pt x="113" y="216"/>
                  <a:pt x="113" y="216"/>
                  <a:pt x="113" y="216"/>
                </a:cubicBezTo>
                <a:cubicBezTo>
                  <a:pt x="114" y="239"/>
                  <a:pt x="114" y="239"/>
                  <a:pt x="114" y="239"/>
                </a:cubicBezTo>
                <a:lnTo>
                  <a:pt x="73" y="239"/>
                </a:lnTo>
                <a:close/>
                <a:moveTo>
                  <a:pt x="169" y="239"/>
                </a:moveTo>
                <a:cubicBezTo>
                  <a:pt x="122" y="239"/>
                  <a:pt x="122" y="239"/>
                  <a:pt x="122" y="239"/>
                </a:cubicBezTo>
                <a:cubicBezTo>
                  <a:pt x="120" y="216"/>
                  <a:pt x="120" y="216"/>
                  <a:pt x="120" y="216"/>
                </a:cubicBezTo>
                <a:cubicBezTo>
                  <a:pt x="171" y="216"/>
                  <a:pt x="171" y="216"/>
                  <a:pt x="171" y="216"/>
                </a:cubicBezTo>
                <a:lnTo>
                  <a:pt x="169" y="239"/>
                </a:lnTo>
                <a:close/>
                <a:moveTo>
                  <a:pt x="171" y="209"/>
                </a:moveTo>
                <a:cubicBezTo>
                  <a:pt x="119" y="209"/>
                  <a:pt x="119" y="209"/>
                  <a:pt x="119" y="209"/>
                </a:cubicBezTo>
                <a:cubicBezTo>
                  <a:pt x="116" y="171"/>
                  <a:pt x="116" y="171"/>
                  <a:pt x="116" y="171"/>
                </a:cubicBezTo>
                <a:cubicBezTo>
                  <a:pt x="175" y="171"/>
                  <a:pt x="175" y="171"/>
                  <a:pt x="175" y="171"/>
                </a:cubicBezTo>
                <a:lnTo>
                  <a:pt x="171" y="209"/>
                </a:lnTo>
                <a:close/>
                <a:moveTo>
                  <a:pt x="116" y="164"/>
                </a:moveTo>
                <a:cubicBezTo>
                  <a:pt x="114" y="140"/>
                  <a:pt x="114" y="140"/>
                  <a:pt x="114" y="140"/>
                </a:cubicBezTo>
                <a:cubicBezTo>
                  <a:pt x="177" y="140"/>
                  <a:pt x="177" y="140"/>
                  <a:pt x="177" y="140"/>
                </a:cubicBezTo>
                <a:cubicBezTo>
                  <a:pt x="175" y="164"/>
                  <a:pt x="175" y="164"/>
                  <a:pt x="175" y="164"/>
                </a:cubicBezTo>
                <a:lnTo>
                  <a:pt x="116" y="164"/>
                </a:lnTo>
                <a:close/>
                <a:moveTo>
                  <a:pt x="196" y="283"/>
                </a:moveTo>
                <a:cubicBezTo>
                  <a:pt x="185" y="283"/>
                  <a:pt x="177" y="275"/>
                  <a:pt x="177" y="264"/>
                </a:cubicBezTo>
                <a:cubicBezTo>
                  <a:pt x="177" y="254"/>
                  <a:pt x="185" y="245"/>
                  <a:pt x="196" y="245"/>
                </a:cubicBezTo>
                <a:cubicBezTo>
                  <a:pt x="206" y="245"/>
                  <a:pt x="215" y="254"/>
                  <a:pt x="215" y="264"/>
                </a:cubicBezTo>
                <a:cubicBezTo>
                  <a:pt x="215" y="275"/>
                  <a:pt x="206" y="283"/>
                  <a:pt x="196" y="283"/>
                </a:cubicBezTo>
                <a:close/>
                <a:moveTo>
                  <a:pt x="217" y="239"/>
                </a:moveTo>
                <a:cubicBezTo>
                  <a:pt x="176" y="239"/>
                  <a:pt x="176" y="239"/>
                  <a:pt x="176" y="239"/>
                </a:cubicBezTo>
                <a:cubicBezTo>
                  <a:pt x="178" y="216"/>
                  <a:pt x="178" y="216"/>
                  <a:pt x="178" y="216"/>
                </a:cubicBezTo>
                <a:cubicBezTo>
                  <a:pt x="223" y="216"/>
                  <a:pt x="223" y="216"/>
                  <a:pt x="223" y="216"/>
                </a:cubicBezTo>
                <a:lnTo>
                  <a:pt x="217" y="239"/>
                </a:lnTo>
                <a:close/>
                <a:moveTo>
                  <a:pt x="225" y="209"/>
                </a:moveTo>
                <a:cubicBezTo>
                  <a:pt x="179" y="209"/>
                  <a:pt x="179" y="209"/>
                  <a:pt x="179" y="209"/>
                </a:cubicBezTo>
                <a:cubicBezTo>
                  <a:pt x="182" y="171"/>
                  <a:pt x="182" y="171"/>
                  <a:pt x="182" y="171"/>
                </a:cubicBezTo>
                <a:cubicBezTo>
                  <a:pt x="235" y="171"/>
                  <a:pt x="235" y="171"/>
                  <a:pt x="235" y="171"/>
                </a:cubicBezTo>
                <a:lnTo>
                  <a:pt x="225" y="209"/>
                </a:lnTo>
                <a:close/>
                <a:moveTo>
                  <a:pt x="283" y="126"/>
                </a:moveTo>
                <a:cubicBezTo>
                  <a:pt x="264" y="126"/>
                  <a:pt x="264" y="126"/>
                  <a:pt x="264" y="126"/>
                </a:cubicBezTo>
                <a:cubicBezTo>
                  <a:pt x="256" y="133"/>
                  <a:pt x="249" y="141"/>
                  <a:pt x="241" y="149"/>
                </a:cubicBezTo>
                <a:cubicBezTo>
                  <a:pt x="237" y="164"/>
                  <a:pt x="237" y="164"/>
                  <a:pt x="237" y="164"/>
                </a:cubicBezTo>
                <a:cubicBezTo>
                  <a:pt x="182" y="164"/>
                  <a:pt x="182" y="164"/>
                  <a:pt x="182" y="164"/>
                </a:cubicBezTo>
                <a:cubicBezTo>
                  <a:pt x="184" y="140"/>
                  <a:pt x="184" y="140"/>
                  <a:pt x="184" y="140"/>
                </a:cubicBezTo>
                <a:cubicBezTo>
                  <a:pt x="220" y="140"/>
                  <a:pt x="220" y="140"/>
                  <a:pt x="220" y="140"/>
                </a:cubicBezTo>
                <a:cubicBezTo>
                  <a:pt x="221" y="139"/>
                  <a:pt x="221" y="138"/>
                  <a:pt x="222" y="137"/>
                </a:cubicBezTo>
                <a:cubicBezTo>
                  <a:pt x="232" y="127"/>
                  <a:pt x="242" y="117"/>
                  <a:pt x="252" y="107"/>
                </a:cubicBezTo>
                <a:cubicBezTo>
                  <a:pt x="252" y="107"/>
                  <a:pt x="253" y="106"/>
                  <a:pt x="254" y="105"/>
                </a:cubicBezTo>
                <a:cubicBezTo>
                  <a:pt x="256" y="104"/>
                  <a:pt x="258" y="103"/>
                  <a:pt x="260" y="103"/>
                </a:cubicBezTo>
                <a:cubicBezTo>
                  <a:pt x="283" y="103"/>
                  <a:pt x="283" y="103"/>
                  <a:pt x="283" y="103"/>
                </a:cubicBezTo>
                <a:cubicBezTo>
                  <a:pt x="297" y="103"/>
                  <a:pt x="297" y="126"/>
                  <a:pt x="283" y="126"/>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68576" tIns="34289" rIns="68576" bIns="34289"/>
          <a:lstStyle/>
          <a:p>
            <a:endParaRPr lang="zh-CN" altLang="en-US" sz="1200">
              <a:solidFill>
                <a:prstClr val="black"/>
              </a:solidFill>
              <a:ea typeface="微软雅黑" panose="020B0503020204020204" pitchFamily="34" charset="-122"/>
            </a:endParaRPr>
          </a:p>
        </p:txBody>
      </p:sp>
      <p:sp>
        <p:nvSpPr>
          <p:cNvPr id="36" name="矩形 35"/>
          <p:cNvSpPr/>
          <p:nvPr/>
        </p:nvSpPr>
        <p:spPr>
          <a:xfrm>
            <a:off x="2368828" y="2945629"/>
            <a:ext cx="1662458" cy="461665"/>
          </a:xfrm>
          <a:prstGeom prst="rect">
            <a:avLst/>
          </a:prstGeom>
        </p:spPr>
        <p:txBody>
          <a:bodyPr wrap="square">
            <a:spAutoFit/>
          </a:bodyPr>
          <a:lstStyle/>
          <a:p>
            <a:pPr fontAlgn="base">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a:t>
            </a:r>
            <a:endParaRPr lang="zh-CN" altLang="en-US" sz="1200" dirty="0">
              <a:latin typeface="微软雅黑" panose="020B0503020204020204" pitchFamily="34" charset="-122"/>
              <a:ea typeface="微软雅黑" panose="020B0503020204020204" pitchFamily="34" charset="-122"/>
              <a:sym typeface="方正姚体" panose="02010601030101010101" pitchFamily="2" charset="-122"/>
            </a:endParaRPr>
          </a:p>
        </p:txBody>
      </p:sp>
      <p:sp>
        <p:nvSpPr>
          <p:cNvPr id="37" name="矩形 36"/>
          <p:cNvSpPr/>
          <p:nvPr/>
        </p:nvSpPr>
        <p:spPr>
          <a:xfrm>
            <a:off x="2368828" y="4244403"/>
            <a:ext cx="1662458" cy="461665"/>
          </a:xfrm>
          <a:prstGeom prst="rect">
            <a:avLst/>
          </a:prstGeom>
        </p:spPr>
        <p:txBody>
          <a:bodyPr wrap="square">
            <a:spAutoFit/>
          </a:bodyPr>
          <a:lstStyle/>
          <a:p>
            <a:pPr fontAlgn="base">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a:t>
            </a:r>
            <a:endParaRPr lang="zh-CN" altLang="en-US" sz="1200" dirty="0">
              <a:latin typeface="微软雅黑" panose="020B0503020204020204" pitchFamily="34" charset="-122"/>
              <a:ea typeface="微软雅黑" panose="020B0503020204020204" pitchFamily="34" charset="-122"/>
              <a:sym typeface="方正姚体" panose="02010601030101010101" pitchFamily="2" charset="-122"/>
            </a:endParaRPr>
          </a:p>
        </p:txBody>
      </p:sp>
      <p:sp>
        <p:nvSpPr>
          <p:cNvPr id="38" name="矩形 37"/>
          <p:cNvSpPr/>
          <p:nvPr/>
        </p:nvSpPr>
        <p:spPr>
          <a:xfrm>
            <a:off x="8442738" y="2945629"/>
            <a:ext cx="1662458" cy="461665"/>
          </a:xfrm>
          <a:prstGeom prst="rect">
            <a:avLst/>
          </a:prstGeom>
        </p:spPr>
        <p:txBody>
          <a:bodyPr wrap="square">
            <a:spAutoFit/>
          </a:bodyPr>
          <a:lstStyle/>
          <a:p>
            <a:pPr fontAlgn="base">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a:t>
            </a:r>
            <a:endParaRPr lang="zh-CN" altLang="en-US" sz="1200" dirty="0">
              <a:latin typeface="微软雅黑" panose="020B0503020204020204" pitchFamily="34" charset="-122"/>
              <a:ea typeface="微软雅黑" panose="020B0503020204020204" pitchFamily="34" charset="-122"/>
              <a:sym typeface="方正姚体" panose="02010601030101010101" pitchFamily="2" charset="-122"/>
            </a:endParaRPr>
          </a:p>
        </p:txBody>
      </p:sp>
      <p:sp>
        <p:nvSpPr>
          <p:cNvPr id="39" name="矩形 38"/>
          <p:cNvSpPr/>
          <p:nvPr/>
        </p:nvSpPr>
        <p:spPr>
          <a:xfrm>
            <a:off x="8360852" y="4143789"/>
            <a:ext cx="1662458" cy="461665"/>
          </a:xfrm>
          <a:prstGeom prst="rect">
            <a:avLst/>
          </a:prstGeom>
        </p:spPr>
        <p:txBody>
          <a:bodyPr wrap="square">
            <a:spAutoFit/>
          </a:bodyPr>
          <a:lstStyle/>
          <a:p>
            <a:pPr fontAlgn="base">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a:t>
            </a:r>
            <a:endParaRPr lang="zh-CN" altLang="en-US" sz="1200" dirty="0">
              <a:latin typeface="微软雅黑" panose="020B0503020204020204" pitchFamily="34" charset="-122"/>
              <a:ea typeface="微软雅黑" panose="020B0503020204020204" pitchFamily="34" charset="-122"/>
              <a:sym typeface="方正姚体" panose="02010601030101010101" pitchFamily="2" charset="-122"/>
            </a:endParaRPr>
          </a:p>
        </p:txBody>
      </p:sp>
      <p:pic>
        <p:nvPicPr>
          <p:cNvPr id="42" name="图片 41"/>
          <p:cNvPicPr>
            <a:picLocks noChangeAspect="1"/>
          </p:cNvPicPr>
          <p:nvPr/>
        </p:nvPicPr>
        <p:blipFill>
          <a:blip r:embed="rId2"/>
          <a:stretch>
            <a:fillRect/>
          </a:stretch>
        </p:blipFill>
        <p:spPr>
          <a:xfrm>
            <a:off x="5032307" y="2719136"/>
            <a:ext cx="1849755" cy="2526631"/>
          </a:xfrm>
          <a:prstGeom prst="rect">
            <a:avLst/>
          </a:prstGeom>
        </p:spPr>
      </p:pic>
      <p:sp>
        <p:nvSpPr>
          <p:cNvPr id="43" name="文本框 42"/>
          <p:cNvSpPr txBox="1"/>
          <p:nvPr/>
        </p:nvSpPr>
        <p:spPr>
          <a:xfrm>
            <a:off x="5465377" y="436003"/>
            <a:ext cx="5660598" cy="461665"/>
          </a:xfrm>
          <a:prstGeom prst="rect">
            <a:avLst/>
          </a:prstGeom>
          <a:noFill/>
        </p:spPr>
        <p:txBody>
          <a:bodyPr wrap="square" rtlCol="0">
            <a:spAutoFit/>
          </a:bodyPr>
          <a:lstStyle/>
          <a:p>
            <a:r>
              <a:rPr lang="zh-CN" altLang="en-US" sz="2400" b="1">
                <a:solidFill>
                  <a:srgbClr val="0F3C83"/>
                </a:solidFill>
                <a:latin typeface="微软雅黑" panose="020B0503020204020204" pitchFamily="34" charset="-122"/>
                <a:ea typeface="微软雅黑" panose="020B0503020204020204" pitchFamily="34" charset="-122"/>
              </a:rPr>
              <a:t>见证成长</a:t>
            </a:r>
            <a:endParaRPr lang="zh-CN" altLang="en-US" sz="2400" b="1">
              <a:solidFill>
                <a:srgbClr val="0F3C83"/>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500"/>
                                        <p:tgtEl>
                                          <p:spTgt spid="3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500"/>
                                        <p:tgtEl>
                                          <p:spTgt spid="3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p:bldP spid="37" grpId="0"/>
      <p:bldP spid="38" grpId="0"/>
      <p:bldP spid="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solidFill>
            <a:srgbClr val="CDDAED">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66161" y="1815583"/>
            <a:ext cx="3796702" cy="3796702"/>
          </a:xfrm>
          <a:prstGeom prst="rect">
            <a:avLst/>
          </a:prstGeom>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rcRect r="23530" b="13114"/>
          <a:stretch>
            <a:fillRect/>
          </a:stretch>
        </p:blipFill>
        <p:spPr>
          <a:xfrm>
            <a:off x="-430387" y="-439821"/>
            <a:ext cx="3600221" cy="4090647"/>
          </a:xfrm>
          <a:custGeom>
            <a:avLst/>
            <a:gdLst>
              <a:gd name="connsiteX0" fmla="*/ 0 w 2048584"/>
              <a:gd name="connsiteY0" fmla="*/ 0 h 2327644"/>
              <a:gd name="connsiteX1" fmla="*/ 2048584 w 2048584"/>
              <a:gd name="connsiteY1" fmla="*/ 0 h 2327644"/>
              <a:gd name="connsiteX2" fmla="*/ 1863468 w 2048584"/>
              <a:gd name="connsiteY2" fmla="*/ 676630 h 2327644"/>
              <a:gd name="connsiteX3" fmla="*/ 1383783 w 2048584"/>
              <a:gd name="connsiteY3" fmla="*/ 1186296 h 2327644"/>
              <a:gd name="connsiteX4" fmla="*/ 709225 w 2048584"/>
              <a:gd name="connsiteY4" fmla="*/ 1755922 h 2327644"/>
              <a:gd name="connsiteX5" fmla="*/ 0 w 2048584"/>
              <a:gd name="connsiteY5" fmla="*/ 2327644 h 2327644"/>
              <a:gd name="connsiteX6" fmla="*/ 0 w 2048584"/>
              <a:gd name="connsiteY6" fmla="*/ 0 h 232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8584" h="2327644">
                <a:moveTo>
                  <a:pt x="0" y="0"/>
                </a:moveTo>
                <a:lnTo>
                  <a:pt x="2048584" y="0"/>
                </a:lnTo>
                <a:lnTo>
                  <a:pt x="1863468" y="676630"/>
                </a:lnTo>
                <a:lnTo>
                  <a:pt x="1383783" y="1186296"/>
                </a:lnTo>
                <a:lnTo>
                  <a:pt x="709225" y="1755922"/>
                </a:lnTo>
                <a:lnTo>
                  <a:pt x="0" y="2327644"/>
                </a:lnTo>
                <a:lnTo>
                  <a:pt x="0" y="0"/>
                </a:lnTo>
                <a:close/>
              </a:path>
            </a:pathLst>
          </a:custGeom>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8621593" y="3320716"/>
            <a:ext cx="3886166" cy="3886166"/>
          </a:xfrm>
          <a:custGeom>
            <a:avLst/>
            <a:gdLst>
              <a:gd name="connsiteX0" fmla="*/ 2154327 w 2678951"/>
              <a:gd name="connsiteY0" fmla="*/ 0 h 2678951"/>
              <a:gd name="connsiteX1" fmla="*/ 2678951 w 2678951"/>
              <a:gd name="connsiteY1" fmla="*/ 0 h 2678951"/>
              <a:gd name="connsiteX2" fmla="*/ 2678951 w 2678951"/>
              <a:gd name="connsiteY2" fmla="*/ 2678951 h 2678951"/>
              <a:gd name="connsiteX3" fmla="*/ 0 w 2678951"/>
              <a:gd name="connsiteY3" fmla="*/ 2678951 h 2678951"/>
              <a:gd name="connsiteX4" fmla="*/ 0 w 2678951"/>
              <a:gd name="connsiteY4" fmla="*/ 2401497 h 2678951"/>
              <a:gd name="connsiteX5" fmla="*/ 259520 w 2678951"/>
              <a:gd name="connsiteY5" fmla="*/ 2190637 h 2678951"/>
              <a:gd name="connsiteX6" fmla="*/ 1278852 w 2678951"/>
              <a:gd name="connsiteY6" fmla="*/ 1576040 h 2678951"/>
              <a:gd name="connsiteX7" fmla="*/ 1743547 w 2678951"/>
              <a:gd name="connsiteY7" fmla="*/ 1186296 h 2678951"/>
              <a:gd name="connsiteX8" fmla="*/ 1938419 w 2678951"/>
              <a:gd name="connsiteY8" fmla="*/ 706610 h 2678951"/>
              <a:gd name="connsiteX9" fmla="*/ 2154327 w 2678951"/>
              <a:gd name="connsiteY9" fmla="*/ 0 h 2678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8951" h="2678951">
                <a:moveTo>
                  <a:pt x="2154327" y="0"/>
                </a:moveTo>
                <a:lnTo>
                  <a:pt x="2678951" y="0"/>
                </a:lnTo>
                <a:lnTo>
                  <a:pt x="2678951" y="2678951"/>
                </a:lnTo>
                <a:lnTo>
                  <a:pt x="0" y="2678951"/>
                </a:lnTo>
                <a:lnTo>
                  <a:pt x="0" y="2401497"/>
                </a:lnTo>
                <a:lnTo>
                  <a:pt x="259520" y="2190637"/>
                </a:lnTo>
                <a:lnTo>
                  <a:pt x="1278852" y="1576040"/>
                </a:lnTo>
                <a:lnTo>
                  <a:pt x="1743547" y="1186296"/>
                </a:lnTo>
                <a:lnTo>
                  <a:pt x="1938419" y="706610"/>
                </a:lnTo>
                <a:lnTo>
                  <a:pt x="2154327" y="0"/>
                </a:lnTo>
                <a:close/>
              </a:path>
            </a:pathLst>
          </a:custGeom>
        </p:spPr>
      </p:pic>
      <p:sp>
        <p:nvSpPr>
          <p:cNvPr id="11" name="文本框 10"/>
          <p:cNvSpPr txBox="1"/>
          <p:nvPr/>
        </p:nvSpPr>
        <p:spPr>
          <a:xfrm>
            <a:off x="3169834" y="3113769"/>
            <a:ext cx="1355943" cy="1200329"/>
          </a:xfrm>
          <a:prstGeom prst="rect">
            <a:avLst/>
          </a:prstGeom>
          <a:noFill/>
        </p:spPr>
        <p:txBody>
          <a:bodyPr wrap="square" rtlCol="0">
            <a:spAutoFit/>
          </a:bodyPr>
          <a:lstStyle/>
          <a:p>
            <a:r>
              <a:rPr lang="en-US" altLang="zh-CN" sz="7200" b="1">
                <a:solidFill>
                  <a:srgbClr val="AE0708"/>
                </a:solidFill>
                <a:latin typeface="微软雅黑" panose="020B0503020204020204" pitchFamily="34" charset="-122"/>
                <a:ea typeface="微软雅黑" panose="020B0503020204020204" pitchFamily="34" charset="-122"/>
              </a:rPr>
              <a:t>04</a:t>
            </a:r>
            <a:endParaRPr lang="zh-CN" altLang="en-US" sz="7200" b="1">
              <a:solidFill>
                <a:srgbClr val="AE0708"/>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6960850" y="1605502"/>
            <a:ext cx="4208404" cy="830997"/>
          </a:xfrm>
          <a:prstGeom prst="rect">
            <a:avLst/>
          </a:prstGeom>
          <a:noFill/>
        </p:spPr>
        <p:txBody>
          <a:bodyPr wrap="square" rtlCol="0">
            <a:spAutoFit/>
          </a:bodyPr>
          <a:lstStyle/>
          <a:p>
            <a:r>
              <a:rPr lang="en-US" altLang="zh-CN" sz="4800" b="1">
                <a:solidFill>
                  <a:srgbClr val="0F3C83"/>
                </a:solidFill>
                <a:latin typeface="微软雅黑" panose="020B0503020204020204" pitchFamily="34" charset="-122"/>
                <a:ea typeface="微软雅黑" panose="020B0503020204020204" pitchFamily="34" charset="-122"/>
              </a:rPr>
              <a:t>PART FOUR</a:t>
            </a:r>
            <a:endParaRPr lang="zh-CN" altLang="en-US" sz="4800" b="1">
              <a:solidFill>
                <a:srgbClr val="0F3C83"/>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6960850" y="2819829"/>
            <a:ext cx="4208404" cy="830997"/>
          </a:xfrm>
          <a:prstGeom prst="rect">
            <a:avLst/>
          </a:prstGeom>
          <a:noFill/>
        </p:spPr>
        <p:txBody>
          <a:bodyPr wrap="square" rtlCol="0">
            <a:spAutoFit/>
          </a:bodyPr>
          <a:lstStyle/>
          <a:p>
            <a:r>
              <a:rPr lang="zh-CN" altLang="en-US" sz="4800" b="1">
                <a:solidFill>
                  <a:srgbClr val="0F3C83"/>
                </a:solidFill>
                <a:latin typeface="微软雅黑" panose="020B0503020204020204" pitchFamily="34" charset="-122"/>
                <a:ea typeface="微软雅黑" panose="020B0503020204020204" pitchFamily="34" charset="-122"/>
              </a:rPr>
              <a:t>祝您节日快乐</a:t>
            </a:r>
            <a:endParaRPr lang="zh-CN" altLang="en-US" sz="4800" b="1">
              <a:solidFill>
                <a:srgbClr val="0F3C83"/>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SubTitle_1"/>
          <p:cNvSpPr/>
          <p:nvPr>
            <p:custDataLst>
              <p:tags r:id="rId1"/>
            </p:custDataLst>
          </p:nvPr>
        </p:nvSpPr>
        <p:spPr>
          <a:xfrm>
            <a:off x="2205444" y="3112620"/>
            <a:ext cx="2716119" cy="2426480"/>
          </a:xfrm>
          <a:prstGeom prst="blockArc">
            <a:avLst>
              <a:gd name="adj1" fmla="val 13186668"/>
              <a:gd name="adj2" fmla="val 19259822"/>
              <a:gd name="adj3" fmla="val 20854"/>
            </a:avLst>
          </a:prstGeom>
          <a:solidFill>
            <a:schemeClr val="accent1"/>
          </a:solidFill>
          <a:ln w="25400" cap="flat" cmpd="sng" algn="ctr">
            <a:noFill/>
            <a:prstDash val="solid"/>
          </a:ln>
          <a:effectLst/>
        </p:spPr>
        <p:txBody>
          <a:bodyPr wrap="square" lIns="0" tIns="0" rIns="0" bIns="135000" rtlCol="0" anchor="ctr">
            <a:normAutofit/>
          </a:bodyPr>
          <a:lstStyle/>
          <a:p>
            <a:pPr algn="ctr">
              <a:defRPr/>
            </a:pPr>
            <a:r>
              <a:rPr lang="en-US" altLang="zh-CN" sz="1200" b="1" kern="0">
                <a:solidFill>
                  <a:srgbClr val="FFFFFF"/>
                </a:solidFill>
                <a:ea typeface="微软雅黑" panose="020B0503020204020204" pitchFamily="34" charset="-122"/>
              </a:rPr>
              <a:t>LOREM</a:t>
            </a:r>
            <a:endParaRPr lang="en-US" sz="1200" b="1" kern="0" dirty="0">
              <a:solidFill>
                <a:srgbClr val="FFFFFF"/>
              </a:solidFill>
              <a:ea typeface="微软雅黑" panose="020B0503020204020204" pitchFamily="34" charset="-122"/>
            </a:endParaRPr>
          </a:p>
        </p:txBody>
      </p:sp>
      <p:sp>
        <p:nvSpPr>
          <p:cNvPr id="3" name="MH_Other_1"/>
          <p:cNvSpPr/>
          <p:nvPr>
            <p:custDataLst>
              <p:tags r:id="rId2"/>
            </p:custDataLst>
          </p:nvPr>
        </p:nvSpPr>
        <p:spPr>
          <a:xfrm>
            <a:off x="3369091" y="4047765"/>
            <a:ext cx="422507" cy="211254"/>
          </a:xfrm>
          <a:custGeom>
            <a:avLst/>
            <a:gdLst>
              <a:gd name="connsiteX0" fmla="*/ 648072 w 739512"/>
              <a:gd name="connsiteY0" fmla="*/ 0 h 324036"/>
              <a:gd name="connsiteX1" fmla="*/ 324036 w 739512"/>
              <a:gd name="connsiteY1" fmla="*/ 324036 h 324036"/>
              <a:gd name="connsiteX2" fmla="*/ 0 w 739512"/>
              <a:gd name="connsiteY2" fmla="*/ 0 h 324036"/>
              <a:gd name="connsiteX3" fmla="*/ 739512 w 739512"/>
              <a:gd name="connsiteY3" fmla="*/ 91440 h 324036"/>
              <a:gd name="connsiteX0-1" fmla="*/ 648072 w 648072"/>
              <a:gd name="connsiteY0-2" fmla="*/ 0 h 324036"/>
              <a:gd name="connsiteX1-3" fmla="*/ 324036 w 648072"/>
              <a:gd name="connsiteY1-4" fmla="*/ 324036 h 324036"/>
              <a:gd name="connsiteX2-5" fmla="*/ 0 w 648072"/>
              <a:gd name="connsiteY2-6" fmla="*/ 0 h 324036"/>
            </a:gdLst>
            <a:ahLst/>
            <a:cxnLst>
              <a:cxn ang="0">
                <a:pos x="connsiteX0-1" y="connsiteY0-2"/>
              </a:cxn>
              <a:cxn ang="0">
                <a:pos x="connsiteX1-3" y="connsiteY1-4"/>
              </a:cxn>
              <a:cxn ang="0">
                <a:pos x="connsiteX2-5" y="connsiteY2-6"/>
              </a:cxn>
            </a:cxnLst>
            <a:rect l="l" t="t" r="r" b="b"/>
            <a:pathLst>
              <a:path w="648072" h="324036">
                <a:moveTo>
                  <a:pt x="648072" y="0"/>
                </a:moveTo>
                <a:cubicBezTo>
                  <a:pt x="648072" y="178960"/>
                  <a:pt x="502996" y="324036"/>
                  <a:pt x="324036" y="324036"/>
                </a:cubicBezTo>
                <a:cubicBezTo>
                  <a:pt x="145076" y="324036"/>
                  <a:pt x="0" y="178960"/>
                  <a:pt x="0" y="0"/>
                </a:cubicBezTo>
              </a:path>
            </a:pathLst>
          </a:custGeom>
          <a:noFill/>
          <a:ln w="25400" cap="flat" cmpd="sng" algn="ctr">
            <a:solidFill>
              <a:srgbClr val="DCDCDC"/>
            </a:solidFill>
            <a:prstDash val="solid"/>
          </a:ln>
          <a:effectLst/>
        </p:spPr>
        <p:txBody>
          <a:bodyPr rtlCol="0" anchor="ctr"/>
          <a:lstStyle/>
          <a:p>
            <a:pPr algn="ctr">
              <a:defRPr/>
            </a:pPr>
            <a:endParaRPr lang="en-US" sz="1200" kern="0">
              <a:solidFill>
                <a:sysClr val="window" lastClr="FFFFFF"/>
              </a:solidFill>
              <a:ea typeface="微软雅黑" panose="020B0503020204020204" pitchFamily="34" charset="-122"/>
            </a:endParaRPr>
          </a:p>
        </p:txBody>
      </p:sp>
      <p:sp>
        <p:nvSpPr>
          <p:cNvPr id="4" name="MH_Other_3"/>
          <p:cNvSpPr txBox="1"/>
          <p:nvPr>
            <p:custDataLst>
              <p:tags r:id="rId3"/>
            </p:custDataLst>
          </p:nvPr>
        </p:nvSpPr>
        <p:spPr>
          <a:xfrm flipH="1">
            <a:off x="3270975" y="3806495"/>
            <a:ext cx="628781" cy="240066"/>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itchFamily="34" charset="0"/>
                <a:ea typeface="微软雅黑" panose="020B0503020204020204" pitchFamily="34" charset="-122"/>
                <a:cs typeface="Times New Roman" panose="02020603050405020304" pitchFamily="18" charset="0"/>
              </a:defRPr>
            </a:lvl1pPr>
          </a:lstStyle>
          <a:p>
            <a:pPr>
              <a:defRPr/>
            </a:pPr>
            <a:r>
              <a:rPr lang="en-US" altLang="zh-CN" sz="1200" dirty="0">
                <a:solidFill>
                  <a:srgbClr val="558ED5">
                    <a:lumMod val="75000"/>
                  </a:srgbClr>
                </a:solidFill>
                <a:effectLst/>
              </a:rPr>
              <a:t>A</a:t>
            </a:r>
            <a:endParaRPr lang="zh-CN" altLang="en-US" sz="1200" dirty="0">
              <a:solidFill>
                <a:srgbClr val="558ED5">
                  <a:lumMod val="75000"/>
                </a:srgbClr>
              </a:solidFill>
              <a:effectLst/>
            </a:endParaRPr>
          </a:p>
        </p:txBody>
      </p:sp>
      <p:sp>
        <p:nvSpPr>
          <p:cNvPr id="5" name="MH_Other_4"/>
          <p:cNvSpPr/>
          <p:nvPr>
            <p:custDataLst>
              <p:tags r:id="rId4"/>
            </p:custDataLst>
          </p:nvPr>
        </p:nvSpPr>
        <p:spPr>
          <a:xfrm flipV="1">
            <a:off x="5038201" y="3148718"/>
            <a:ext cx="422507" cy="211254"/>
          </a:xfrm>
          <a:custGeom>
            <a:avLst/>
            <a:gdLst>
              <a:gd name="connsiteX0" fmla="*/ 648072 w 739512"/>
              <a:gd name="connsiteY0" fmla="*/ 0 h 324036"/>
              <a:gd name="connsiteX1" fmla="*/ 324036 w 739512"/>
              <a:gd name="connsiteY1" fmla="*/ 324036 h 324036"/>
              <a:gd name="connsiteX2" fmla="*/ 0 w 739512"/>
              <a:gd name="connsiteY2" fmla="*/ 0 h 324036"/>
              <a:gd name="connsiteX3" fmla="*/ 739512 w 739512"/>
              <a:gd name="connsiteY3" fmla="*/ 91440 h 324036"/>
              <a:gd name="connsiteX0-1" fmla="*/ 648072 w 648072"/>
              <a:gd name="connsiteY0-2" fmla="*/ 0 h 324036"/>
              <a:gd name="connsiteX1-3" fmla="*/ 324036 w 648072"/>
              <a:gd name="connsiteY1-4" fmla="*/ 324036 h 324036"/>
              <a:gd name="connsiteX2-5" fmla="*/ 0 w 648072"/>
              <a:gd name="connsiteY2-6" fmla="*/ 0 h 324036"/>
            </a:gdLst>
            <a:ahLst/>
            <a:cxnLst>
              <a:cxn ang="0">
                <a:pos x="connsiteX0-1" y="connsiteY0-2"/>
              </a:cxn>
              <a:cxn ang="0">
                <a:pos x="connsiteX1-3" y="connsiteY1-4"/>
              </a:cxn>
              <a:cxn ang="0">
                <a:pos x="connsiteX2-5" y="connsiteY2-6"/>
              </a:cxn>
            </a:cxnLst>
            <a:rect l="l" t="t" r="r" b="b"/>
            <a:pathLst>
              <a:path w="648072" h="324036">
                <a:moveTo>
                  <a:pt x="648072" y="0"/>
                </a:moveTo>
                <a:cubicBezTo>
                  <a:pt x="648072" y="178960"/>
                  <a:pt x="502996" y="324036"/>
                  <a:pt x="324036" y="324036"/>
                </a:cubicBezTo>
                <a:cubicBezTo>
                  <a:pt x="145076" y="324036"/>
                  <a:pt x="0" y="178960"/>
                  <a:pt x="0" y="0"/>
                </a:cubicBezTo>
              </a:path>
            </a:pathLst>
          </a:custGeom>
          <a:noFill/>
          <a:ln w="25400" cap="flat" cmpd="sng" algn="ctr">
            <a:solidFill>
              <a:srgbClr val="DCDCDC"/>
            </a:solidFill>
            <a:prstDash val="solid"/>
          </a:ln>
          <a:effectLst/>
        </p:spPr>
        <p:txBody>
          <a:bodyPr rtlCol="0" anchor="ctr"/>
          <a:lstStyle/>
          <a:p>
            <a:pPr algn="ctr">
              <a:defRPr/>
            </a:pPr>
            <a:endParaRPr lang="en-US" sz="1200" kern="0">
              <a:solidFill>
                <a:sysClr val="window" lastClr="FFFFFF"/>
              </a:solidFill>
              <a:ea typeface="微软雅黑" panose="020B0503020204020204" pitchFamily="34" charset="-122"/>
            </a:endParaRPr>
          </a:p>
        </p:txBody>
      </p:sp>
      <p:sp>
        <p:nvSpPr>
          <p:cNvPr id="6" name="MH_Other_6"/>
          <p:cNvSpPr txBox="1"/>
          <p:nvPr>
            <p:custDataLst>
              <p:tags r:id="rId5"/>
            </p:custDataLst>
          </p:nvPr>
        </p:nvSpPr>
        <p:spPr>
          <a:xfrm flipH="1">
            <a:off x="4949912" y="3181146"/>
            <a:ext cx="628781" cy="240066"/>
          </a:xfrm>
          <a:prstGeom prst="rect">
            <a:avLst/>
          </a:prstGeom>
          <a:noFill/>
          <a:ln>
            <a:noFill/>
          </a:ln>
        </p:spPr>
        <p:txBody>
          <a:bodyPr wrap="square" rtlCol="0">
            <a:spAutoFit/>
          </a:bodyPr>
          <a:lstStyle>
            <a:defPPr>
              <a:defRPr lang="en-US"/>
            </a:defPPr>
            <a:lvl1pPr marR="0" lvl="0" indent="0" algn="ctr" fontAlgn="auto">
              <a:lnSpc>
                <a:spcPct val="80000"/>
              </a:lnSpc>
              <a:spcBef>
                <a:spcPts val="0"/>
              </a:spcBef>
              <a:spcAft>
                <a:spcPts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itchFamily="34" charset="0"/>
                <a:ea typeface="微软雅黑" panose="020B0503020204020204" pitchFamily="34" charset="-122"/>
                <a:cs typeface="Times New Roman" panose="02020603050405020304" pitchFamily="18" charset="0"/>
              </a:defRPr>
            </a:lvl1pPr>
          </a:lstStyle>
          <a:p>
            <a:pPr>
              <a:defRPr/>
            </a:pPr>
            <a:r>
              <a:rPr lang="en-US" altLang="zh-CN" sz="1200" dirty="0">
                <a:solidFill>
                  <a:srgbClr val="558ED5">
                    <a:lumMod val="75000"/>
                  </a:srgbClr>
                </a:solidFill>
                <a:effectLst/>
              </a:rPr>
              <a:t>B</a:t>
            </a:r>
            <a:endParaRPr lang="zh-CN" altLang="en-US" sz="1200" dirty="0">
              <a:solidFill>
                <a:srgbClr val="558ED5">
                  <a:lumMod val="75000"/>
                </a:srgbClr>
              </a:solidFill>
              <a:effectLst/>
            </a:endParaRPr>
          </a:p>
        </p:txBody>
      </p:sp>
      <p:sp>
        <p:nvSpPr>
          <p:cNvPr id="7" name="MH_SubTitle_2"/>
          <p:cNvSpPr/>
          <p:nvPr>
            <p:custDataLst>
              <p:tags r:id="rId6"/>
            </p:custDataLst>
          </p:nvPr>
        </p:nvSpPr>
        <p:spPr>
          <a:xfrm>
            <a:off x="4213465" y="3545900"/>
            <a:ext cx="2040134" cy="752306"/>
          </a:xfrm>
          <a:custGeom>
            <a:avLst/>
            <a:gdLst>
              <a:gd name="connsiteX0" fmla="*/ 1819599 w 2302409"/>
              <a:gd name="connsiteY0" fmla="*/ 0 h 943122"/>
              <a:gd name="connsiteX1" fmla="*/ 2302409 w 2302409"/>
              <a:gd name="connsiteY1" fmla="*/ 391014 h 943122"/>
              <a:gd name="connsiteX2" fmla="*/ 1154885 w 2302409"/>
              <a:gd name="connsiteY2" fmla="*/ 943088 h 943122"/>
              <a:gd name="connsiteX3" fmla="*/ 0 w 2302409"/>
              <a:gd name="connsiteY3" fmla="*/ 406582 h 943122"/>
              <a:gd name="connsiteX4" fmla="*/ 459006 w 2302409"/>
              <a:gd name="connsiteY4" fmla="*/ 19413 h 943122"/>
              <a:gd name="connsiteX5" fmla="*/ 1150684 w 2302409"/>
              <a:gd name="connsiteY5" fmla="*/ 321815 h 943122"/>
              <a:gd name="connsiteX6" fmla="*/ 1819599 w 2302409"/>
              <a:gd name="connsiteY6" fmla="*/ 0 h 943122"/>
              <a:gd name="connsiteX0-1" fmla="*/ 1856544 w 2302409"/>
              <a:gd name="connsiteY0-2" fmla="*/ 1264 h 923709"/>
              <a:gd name="connsiteX1-3" fmla="*/ 2302409 w 2302409"/>
              <a:gd name="connsiteY1-4" fmla="*/ 371601 h 923709"/>
              <a:gd name="connsiteX2-5" fmla="*/ 1154885 w 2302409"/>
              <a:gd name="connsiteY2-6" fmla="*/ 923675 h 923709"/>
              <a:gd name="connsiteX3-7" fmla="*/ 0 w 2302409"/>
              <a:gd name="connsiteY3-8" fmla="*/ 387169 h 923709"/>
              <a:gd name="connsiteX4-9" fmla="*/ 459006 w 2302409"/>
              <a:gd name="connsiteY4-10" fmla="*/ 0 h 923709"/>
              <a:gd name="connsiteX5-11" fmla="*/ 1150684 w 2302409"/>
              <a:gd name="connsiteY5-12" fmla="*/ 302402 h 923709"/>
              <a:gd name="connsiteX6-13" fmla="*/ 1856544 w 2302409"/>
              <a:gd name="connsiteY6-14" fmla="*/ 1264 h 923709"/>
              <a:gd name="connsiteX0-15" fmla="*/ 1828835 w 2274700"/>
              <a:gd name="connsiteY0-16" fmla="*/ 1264 h 923747"/>
              <a:gd name="connsiteX1-17" fmla="*/ 2274700 w 2274700"/>
              <a:gd name="connsiteY1-18" fmla="*/ 371601 h 923747"/>
              <a:gd name="connsiteX2-19" fmla="*/ 1127176 w 2274700"/>
              <a:gd name="connsiteY2-20" fmla="*/ 923675 h 923747"/>
              <a:gd name="connsiteX3-21" fmla="*/ 0 w 2274700"/>
              <a:gd name="connsiteY3-22" fmla="*/ 397509 h 923747"/>
              <a:gd name="connsiteX4-23" fmla="*/ 431297 w 2274700"/>
              <a:gd name="connsiteY4-24" fmla="*/ 0 h 923747"/>
              <a:gd name="connsiteX5-25" fmla="*/ 1122975 w 2274700"/>
              <a:gd name="connsiteY5-26" fmla="*/ 302402 h 923747"/>
              <a:gd name="connsiteX6-27" fmla="*/ 1828835 w 2274700"/>
              <a:gd name="connsiteY6-28" fmla="*/ 1264 h 923747"/>
              <a:gd name="connsiteX0-29" fmla="*/ 1828835 w 2237755"/>
              <a:gd name="connsiteY0-30" fmla="*/ 1264 h 923747"/>
              <a:gd name="connsiteX1-31" fmla="*/ 2237755 w 2237755"/>
              <a:gd name="connsiteY1-32" fmla="*/ 371601 h 923747"/>
              <a:gd name="connsiteX2-33" fmla="*/ 1127176 w 2237755"/>
              <a:gd name="connsiteY2-34" fmla="*/ 923675 h 923747"/>
              <a:gd name="connsiteX3-35" fmla="*/ 0 w 2237755"/>
              <a:gd name="connsiteY3-36" fmla="*/ 397509 h 923747"/>
              <a:gd name="connsiteX4-37" fmla="*/ 431297 w 2237755"/>
              <a:gd name="connsiteY4-38" fmla="*/ 0 h 923747"/>
              <a:gd name="connsiteX5-39" fmla="*/ 1122975 w 2237755"/>
              <a:gd name="connsiteY5-40" fmla="*/ 302402 h 923747"/>
              <a:gd name="connsiteX6-41" fmla="*/ 1828835 w 2237755"/>
              <a:gd name="connsiteY6-42" fmla="*/ 1264 h 923747"/>
              <a:gd name="connsiteX0-43" fmla="*/ 1828835 w 2237755"/>
              <a:gd name="connsiteY0-44" fmla="*/ 1264 h 923678"/>
              <a:gd name="connsiteX1-45" fmla="*/ 2237755 w 2237755"/>
              <a:gd name="connsiteY1-46" fmla="*/ 392279 h 923678"/>
              <a:gd name="connsiteX2-47" fmla="*/ 1127176 w 2237755"/>
              <a:gd name="connsiteY2-48" fmla="*/ 923675 h 923678"/>
              <a:gd name="connsiteX3-49" fmla="*/ 0 w 2237755"/>
              <a:gd name="connsiteY3-50" fmla="*/ 397509 h 923678"/>
              <a:gd name="connsiteX4-51" fmla="*/ 431297 w 2237755"/>
              <a:gd name="connsiteY4-52" fmla="*/ 0 h 923678"/>
              <a:gd name="connsiteX5-53" fmla="*/ 1122975 w 2237755"/>
              <a:gd name="connsiteY5-54" fmla="*/ 302402 h 923678"/>
              <a:gd name="connsiteX6-55" fmla="*/ 1828835 w 2237755"/>
              <a:gd name="connsiteY6-56" fmla="*/ 1264 h 92367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237755" h="923678">
                <a:moveTo>
                  <a:pt x="1828835" y="1264"/>
                </a:moveTo>
                <a:lnTo>
                  <a:pt x="2237755" y="392279"/>
                </a:lnTo>
                <a:cubicBezTo>
                  <a:pt x="1957146" y="738766"/>
                  <a:pt x="1500135" y="922803"/>
                  <a:pt x="1127176" y="923675"/>
                </a:cubicBezTo>
                <a:cubicBezTo>
                  <a:pt x="754217" y="924547"/>
                  <a:pt x="285269" y="740170"/>
                  <a:pt x="0" y="397509"/>
                </a:cubicBezTo>
                <a:cubicBezTo>
                  <a:pt x="159159" y="265007"/>
                  <a:pt x="272138" y="132502"/>
                  <a:pt x="431297" y="0"/>
                </a:cubicBezTo>
                <a:cubicBezTo>
                  <a:pt x="597587" y="199744"/>
                  <a:pt x="890052" y="302191"/>
                  <a:pt x="1122975" y="302402"/>
                </a:cubicBezTo>
                <a:cubicBezTo>
                  <a:pt x="1355898" y="302613"/>
                  <a:pt x="1665262" y="203238"/>
                  <a:pt x="1828835" y="1264"/>
                </a:cubicBezTo>
                <a:close/>
              </a:path>
            </a:pathLst>
          </a:custGeom>
          <a:solidFill>
            <a:schemeClr val="accent1"/>
          </a:solidFill>
          <a:ln w="25400" cap="flat" cmpd="sng" algn="ctr">
            <a:noFill/>
            <a:prstDash val="solid"/>
          </a:ln>
          <a:effectLst/>
        </p:spPr>
        <p:txBody>
          <a:bodyPr wrap="square" lIns="0" tIns="135000" rIns="0" bIns="0" rtlCol="0" anchor="ctr">
            <a:normAutofit/>
          </a:bodyPr>
          <a:lstStyle/>
          <a:p>
            <a:pPr algn="ctr"/>
            <a:r>
              <a:rPr lang="en-US" altLang="zh-CN" sz="1200" b="1" kern="0">
                <a:solidFill>
                  <a:srgbClr val="FFFFFF"/>
                </a:solidFill>
                <a:ea typeface="微软雅黑" panose="020B0503020204020204" pitchFamily="34" charset="-122"/>
              </a:rPr>
              <a:t>LOREM</a:t>
            </a:r>
            <a:endParaRPr lang="zh-CN" altLang="en-US" sz="1200" b="1" kern="0" dirty="0">
              <a:solidFill>
                <a:srgbClr val="FFFFFF"/>
              </a:solidFill>
              <a:ea typeface="微软雅黑" panose="020B0503020204020204" pitchFamily="34" charset="-122"/>
            </a:endParaRPr>
          </a:p>
        </p:txBody>
      </p:sp>
      <p:sp>
        <p:nvSpPr>
          <p:cNvPr id="8" name="MH_Other_7"/>
          <p:cNvSpPr/>
          <p:nvPr>
            <p:custDataLst>
              <p:tags r:id="rId7"/>
            </p:custDataLst>
          </p:nvPr>
        </p:nvSpPr>
        <p:spPr>
          <a:xfrm>
            <a:off x="6705846" y="4047765"/>
            <a:ext cx="422507" cy="211254"/>
          </a:xfrm>
          <a:custGeom>
            <a:avLst/>
            <a:gdLst>
              <a:gd name="connsiteX0" fmla="*/ 648072 w 739512"/>
              <a:gd name="connsiteY0" fmla="*/ 0 h 324036"/>
              <a:gd name="connsiteX1" fmla="*/ 324036 w 739512"/>
              <a:gd name="connsiteY1" fmla="*/ 324036 h 324036"/>
              <a:gd name="connsiteX2" fmla="*/ 0 w 739512"/>
              <a:gd name="connsiteY2" fmla="*/ 0 h 324036"/>
              <a:gd name="connsiteX3" fmla="*/ 739512 w 739512"/>
              <a:gd name="connsiteY3" fmla="*/ 91440 h 324036"/>
              <a:gd name="connsiteX0-1" fmla="*/ 648072 w 648072"/>
              <a:gd name="connsiteY0-2" fmla="*/ 0 h 324036"/>
              <a:gd name="connsiteX1-3" fmla="*/ 324036 w 648072"/>
              <a:gd name="connsiteY1-4" fmla="*/ 324036 h 324036"/>
              <a:gd name="connsiteX2-5" fmla="*/ 0 w 648072"/>
              <a:gd name="connsiteY2-6" fmla="*/ 0 h 324036"/>
            </a:gdLst>
            <a:ahLst/>
            <a:cxnLst>
              <a:cxn ang="0">
                <a:pos x="connsiteX0-1" y="connsiteY0-2"/>
              </a:cxn>
              <a:cxn ang="0">
                <a:pos x="connsiteX1-3" y="connsiteY1-4"/>
              </a:cxn>
              <a:cxn ang="0">
                <a:pos x="connsiteX2-5" y="connsiteY2-6"/>
              </a:cxn>
            </a:cxnLst>
            <a:rect l="l" t="t" r="r" b="b"/>
            <a:pathLst>
              <a:path w="648072" h="324036">
                <a:moveTo>
                  <a:pt x="648072" y="0"/>
                </a:moveTo>
                <a:cubicBezTo>
                  <a:pt x="648072" y="178960"/>
                  <a:pt x="502996" y="324036"/>
                  <a:pt x="324036" y="324036"/>
                </a:cubicBezTo>
                <a:cubicBezTo>
                  <a:pt x="145076" y="324036"/>
                  <a:pt x="0" y="178960"/>
                  <a:pt x="0" y="0"/>
                </a:cubicBezTo>
              </a:path>
            </a:pathLst>
          </a:custGeom>
          <a:noFill/>
          <a:ln w="25400" cap="flat" cmpd="sng" algn="ctr">
            <a:solidFill>
              <a:srgbClr val="DCDCDC"/>
            </a:solidFill>
            <a:prstDash val="solid"/>
          </a:ln>
          <a:effectLst/>
        </p:spPr>
        <p:txBody>
          <a:bodyPr rtlCol="0" anchor="ctr"/>
          <a:lstStyle/>
          <a:p>
            <a:pPr algn="ctr">
              <a:defRPr/>
            </a:pPr>
            <a:endParaRPr lang="en-US" sz="1200" kern="0">
              <a:solidFill>
                <a:sysClr val="window" lastClr="FFFFFF"/>
              </a:solidFill>
              <a:ea typeface="微软雅黑" panose="020B0503020204020204" pitchFamily="34" charset="-122"/>
            </a:endParaRPr>
          </a:p>
        </p:txBody>
      </p:sp>
      <p:sp>
        <p:nvSpPr>
          <p:cNvPr id="9" name="MH_Other_9"/>
          <p:cNvSpPr txBox="1"/>
          <p:nvPr>
            <p:custDataLst>
              <p:tags r:id="rId8"/>
            </p:custDataLst>
          </p:nvPr>
        </p:nvSpPr>
        <p:spPr>
          <a:xfrm flipH="1">
            <a:off x="6607731" y="3806495"/>
            <a:ext cx="628781" cy="240066"/>
          </a:xfrm>
          <a:prstGeom prst="rect">
            <a:avLst/>
          </a:prstGeom>
          <a:noFill/>
          <a:ln>
            <a:noFill/>
          </a:ln>
        </p:spPr>
        <p:txBody>
          <a:bodyPr wrap="square" rtlCol="0">
            <a:spAutoFit/>
          </a:bodyPr>
          <a:lstStyle>
            <a:defPPr>
              <a:defRPr lang="en-US"/>
            </a:defPPr>
            <a:lvl1pPr marR="0" lvl="0" indent="0" algn="ctr" fontAlgn="auto">
              <a:lnSpc>
                <a:spcPct val="80000"/>
              </a:lnSpc>
              <a:spcBef>
                <a:spcPts val="0"/>
              </a:spcBef>
              <a:spcAft>
                <a:spcPts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itchFamily="34" charset="0"/>
                <a:ea typeface="微软雅黑" panose="020B0503020204020204" pitchFamily="34" charset="-122"/>
                <a:cs typeface="Times New Roman" panose="02020603050405020304" pitchFamily="18" charset="0"/>
              </a:defRPr>
            </a:lvl1pPr>
          </a:lstStyle>
          <a:p>
            <a:pPr>
              <a:defRPr/>
            </a:pPr>
            <a:r>
              <a:rPr lang="en-US" altLang="zh-CN" sz="1200" dirty="0">
                <a:solidFill>
                  <a:srgbClr val="558ED5">
                    <a:lumMod val="75000"/>
                  </a:srgbClr>
                </a:solidFill>
                <a:effectLst/>
              </a:rPr>
              <a:t>C</a:t>
            </a:r>
            <a:endParaRPr lang="zh-CN" altLang="en-US" sz="1200" dirty="0">
              <a:solidFill>
                <a:srgbClr val="558ED5">
                  <a:lumMod val="75000"/>
                </a:srgbClr>
              </a:solidFill>
              <a:effectLst/>
            </a:endParaRPr>
          </a:p>
        </p:txBody>
      </p:sp>
      <p:sp>
        <p:nvSpPr>
          <p:cNvPr id="10" name="MH_SubTitle_3"/>
          <p:cNvSpPr/>
          <p:nvPr>
            <p:custDataLst>
              <p:tags r:id="rId9"/>
            </p:custDataLst>
          </p:nvPr>
        </p:nvSpPr>
        <p:spPr>
          <a:xfrm>
            <a:off x="5549002" y="3112620"/>
            <a:ext cx="2716119" cy="2426480"/>
          </a:xfrm>
          <a:prstGeom prst="blockArc">
            <a:avLst>
              <a:gd name="adj1" fmla="val 13186668"/>
              <a:gd name="adj2" fmla="val 19259822"/>
              <a:gd name="adj3" fmla="val 20854"/>
            </a:avLst>
          </a:prstGeom>
          <a:solidFill>
            <a:schemeClr val="accent1"/>
          </a:solidFill>
          <a:ln w="25400" cap="flat" cmpd="sng" algn="ctr">
            <a:noFill/>
            <a:prstDash val="solid"/>
          </a:ln>
          <a:effectLst/>
        </p:spPr>
        <p:txBody>
          <a:bodyPr wrap="square" lIns="0" tIns="0" rIns="0" bIns="135000" rtlCol="0" anchor="ctr">
            <a:normAutofit/>
          </a:bodyPr>
          <a:lstStyle/>
          <a:p>
            <a:pPr algn="ctr">
              <a:defRPr/>
            </a:pPr>
            <a:r>
              <a:rPr lang="en-US" altLang="zh-CN" sz="1200" b="1" kern="0">
                <a:solidFill>
                  <a:srgbClr val="FFFFFF"/>
                </a:solidFill>
                <a:ea typeface="微软雅黑" panose="020B0503020204020204" pitchFamily="34" charset="-122"/>
              </a:rPr>
              <a:t>LOREM</a:t>
            </a:r>
            <a:endParaRPr lang="en-US" sz="1200" b="1" kern="0" dirty="0">
              <a:solidFill>
                <a:srgbClr val="FFFFFF"/>
              </a:solidFill>
              <a:ea typeface="微软雅黑" panose="020B0503020204020204" pitchFamily="34" charset="-122"/>
            </a:endParaRPr>
          </a:p>
        </p:txBody>
      </p:sp>
      <p:sp>
        <p:nvSpPr>
          <p:cNvPr id="11" name="MH_Other_10"/>
          <p:cNvSpPr/>
          <p:nvPr>
            <p:custDataLst>
              <p:tags r:id="rId10"/>
            </p:custDataLst>
          </p:nvPr>
        </p:nvSpPr>
        <p:spPr>
          <a:xfrm flipV="1">
            <a:off x="8374958" y="3148718"/>
            <a:ext cx="422507" cy="211254"/>
          </a:xfrm>
          <a:custGeom>
            <a:avLst/>
            <a:gdLst>
              <a:gd name="connsiteX0" fmla="*/ 648072 w 739512"/>
              <a:gd name="connsiteY0" fmla="*/ 0 h 324036"/>
              <a:gd name="connsiteX1" fmla="*/ 324036 w 739512"/>
              <a:gd name="connsiteY1" fmla="*/ 324036 h 324036"/>
              <a:gd name="connsiteX2" fmla="*/ 0 w 739512"/>
              <a:gd name="connsiteY2" fmla="*/ 0 h 324036"/>
              <a:gd name="connsiteX3" fmla="*/ 739512 w 739512"/>
              <a:gd name="connsiteY3" fmla="*/ 91440 h 324036"/>
              <a:gd name="connsiteX0-1" fmla="*/ 648072 w 648072"/>
              <a:gd name="connsiteY0-2" fmla="*/ 0 h 324036"/>
              <a:gd name="connsiteX1-3" fmla="*/ 324036 w 648072"/>
              <a:gd name="connsiteY1-4" fmla="*/ 324036 h 324036"/>
              <a:gd name="connsiteX2-5" fmla="*/ 0 w 648072"/>
              <a:gd name="connsiteY2-6" fmla="*/ 0 h 324036"/>
            </a:gdLst>
            <a:ahLst/>
            <a:cxnLst>
              <a:cxn ang="0">
                <a:pos x="connsiteX0-1" y="connsiteY0-2"/>
              </a:cxn>
              <a:cxn ang="0">
                <a:pos x="connsiteX1-3" y="connsiteY1-4"/>
              </a:cxn>
              <a:cxn ang="0">
                <a:pos x="connsiteX2-5" y="connsiteY2-6"/>
              </a:cxn>
            </a:cxnLst>
            <a:rect l="l" t="t" r="r" b="b"/>
            <a:pathLst>
              <a:path w="648072" h="324036">
                <a:moveTo>
                  <a:pt x="648072" y="0"/>
                </a:moveTo>
                <a:cubicBezTo>
                  <a:pt x="648072" y="178960"/>
                  <a:pt x="502996" y="324036"/>
                  <a:pt x="324036" y="324036"/>
                </a:cubicBezTo>
                <a:cubicBezTo>
                  <a:pt x="145076" y="324036"/>
                  <a:pt x="0" y="178960"/>
                  <a:pt x="0" y="0"/>
                </a:cubicBezTo>
              </a:path>
            </a:pathLst>
          </a:custGeom>
          <a:noFill/>
          <a:ln w="25400" cap="flat" cmpd="sng" algn="ctr">
            <a:solidFill>
              <a:srgbClr val="DCDCDC"/>
            </a:solidFill>
            <a:prstDash val="solid"/>
          </a:ln>
          <a:effectLst/>
        </p:spPr>
        <p:txBody>
          <a:bodyPr rtlCol="0" anchor="ctr"/>
          <a:lstStyle/>
          <a:p>
            <a:pPr algn="ctr">
              <a:defRPr/>
            </a:pPr>
            <a:endParaRPr lang="en-US" sz="1200" kern="0">
              <a:solidFill>
                <a:sysClr val="window" lastClr="FFFFFF"/>
              </a:solidFill>
              <a:ea typeface="微软雅黑" panose="020B0503020204020204" pitchFamily="34" charset="-122"/>
            </a:endParaRPr>
          </a:p>
        </p:txBody>
      </p:sp>
      <p:sp>
        <p:nvSpPr>
          <p:cNvPr id="12" name="MH_Other_12"/>
          <p:cNvSpPr txBox="1"/>
          <p:nvPr>
            <p:custDataLst>
              <p:tags r:id="rId11"/>
            </p:custDataLst>
          </p:nvPr>
        </p:nvSpPr>
        <p:spPr>
          <a:xfrm flipH="1">
            <a:off x="8272912" y="3181146"/>
            <a:ext cx="628781" cy="240066"/>
          </a:xfrm>
          <a:prstGeom prst="rect">
            <a:avLst/>
          </a:prstGeom>
          <a:noFill/>
        </p:spPr>
        <p:txBody>
          <a:bodyPr wrap="square" rtlCol="0">
            <a:spAutoFit/>
          </a:bodyPr>
          <a:lstStyle>
            <a:defPPr>
              <a:defRPr lang="en-US"/>
            </a:defPPr>
            <a:lvl1pPr marR="0" lvl="0" indent="0" algn="ctr" fontAlgn="auto">
              <a:lnSpc>
                <a:spcPct val="80000"/>
              </a:lnSpc>
              <a:spcBef>
                <a:spcPts val="0"/>
              </a:spcBef>
              <a:spcAft>
                <a:spcPts val="0"/>
              </a:spcAft>
              <a:buClrTx/>
              <a:buSzTx/>
              <a:buFontTx/>
              <a:buNone/>
              <a:defRPr kumimoji="0" sz="2800" b="0" i="0" u="none" strike="noStrike" kern="0" cap="none" spc="0" normalizeH="0" baseline="0">
                <a:ln w="18415" cmpd="sng">
                  <a:noFill/>
                  <a:prstDash val="solid"/>
                </a:ln>
                <a:solidFill>
                  <a:schemeClr val="bg1"/>
                </a:solidFill>
                <a:effectLst>
                  <a:outerShdw blurRad="63500" sx="102000" sy="102000" algn="ctr" rotWithShape="0">
                    <a:prstClr val="black">
                      <a:alpha val="40000"/>
                    </a:prstClr>
                  </a:outerShdw>
                </a:effectLst>
                <a:uLnTx/>
                <a:uFillTx/>
                <a:latin typeface="Arial Rounded MT Bold" pitchFamily="34" charset="0"/>
                <a:ea typeface="微软雅黑" panose="020B0503020204020204" pitchFamily="34" charset="-122"/>
                <a:cs typeface="Times New Roman" panose="02020603050405020304" pitchFamily="18" charset="0"/>
              </a:defRPr>
            </a:lvl1pPr>
          </a:lstStyle>
          <a:p>
            <a:pPr>
              <a:defRPr/>
            </a:pPr>
            <a:r>
              <a:rPr lang="en-US" altLang="zh-CN" sz="1200" dirty="0">
                <a:solidFill>
                  <a:srgbClr val="558ED5">
                    <a:lumMod val="75000"/>
                  </a:srgbClr>
                </a:solidFill>
                <a:effectLst/>
              </a:rPr>
              <a:t>D</a:t>
            </a:r>
            <a:endParaRPr lang="zh-CN" altLang="en-US" sz="1200" dirty="0">
              <a:solidFill>
                <a:srgbClr val="558ED5">
                  <a:lumMod val="75000"/>
                </a:srgbClr>
              </a:solidFill>
              <a:effectLst/>
            </a:endParaRPr>
          </a:p>
        </p:txBody>
      </p:sp>
      <p:sp>
        <p:nvSpPr>
          <p:cNvPr id="13" name="MH_SubTitle_4"/>
          <p:cNvSpPr/>
          <p:nvPr>
            <p:custDataLst>
              <p:tags r:id="rId12"/>
            </p:custDataLst>
          </p:nvPr>
        </p:nvSpPr>
        <p:spPr>
          <a:xfrm>
            <a:off x="7566146" y="3555022"/>
            <a:ext cx="2040134" cy="752306"/>
          </a:xfrm>
          <a:custGeom>
            <a:avLst/>
            <a:gdLst>
              <a:gd name="connsiteX0" fmla="*/ 1819599 w 2302409"/>
              <a:gd name="connsiteY0" fmla="*/ 0 h 943122"/>
              <a:gd name="connsiteX1" fmla="*/ 2302409 w 2302409"/>
              <a:gd name="connsiteY1" fmla="*/ 391014 h 943122"/>
              <a:gd name="connsiteX2" fmla="*/ 1154885 w 2302409"/>
              <a:gd name="connsiteY2" fmla="*/ 943088 h 943122"/>
              <a:gd name="connsiteX3" fmla="*/ 0 w 2302409"/>
              <a:gd name="connsiteY3" fmla="*/ 406582 h 943122"/>
              <a:gd name="connsiteX4" fmla="*/ 459006 w 2302409"/>
              <a:gd name="connsiteY4" fmla="*/ 19413 h 943122"/>
              <a:gd name="connsiteX5" fmla="*/ 1150684 w 2302409"/>
              <a:gd name="connsiteY5" fmla="*/ 321815 h 943122"/>
              <a:gd name="connsiteX6" fmla="*/ 1819599 w 2302409"/>
              <a:gd name="connsiteY6" fmla="*/ 0 h 943122"/>
              <a:gd name="connsiteX0-1" fmla="*/ 1856544 w 2302409"/>
              <a:gd name="connsiteY0-2" fmla="*/ 1264 h 923709"/>
              <a:gd name="connsiteX1-3" fmla="*/ 2302409 w 2302409"/>
              <a:gd name="connsiteY1-4" fmla="*/ 371601 h 923709"/>
              <a:gd name="connsiteX2-5" fmla="*/ 1154885 w 2302409"/>
              <a:gd name="connsiteY2-6" fmla="*/ 923675 h 923709"/>
              <a:gd name="connsiteX3-7" fmla="*/ 0 w 2302409"/>
              <a:gd name="connsiteY3-8" fmla="*/ 387169 h 923709"/>
              <a:gd name="connsiteX4-9" fmla="*/ 459006 w 2302409"/>
              <a:gd name="connsiteY4-10" fmla="*/ 0 h 923709"/>
              <a:gd name="connsiteX5-11" fmla="*/ 1150684 w 2302409"/>
              <a:gd name="connsiteY5-12" fmla="*/ 302402 h 923709"/>
              <a:gd name="connsiteX6-13" fmla="*/ 1856544 w 2302409"/>
              <a:gd name="connsiteY6-14" fmla="*/ 1264 h 923709"/>
              <a:gd name="connsiteX0-15" fmla="*/ 1828835 w 2274700"/>
              <a:gd name="connsiteY0-16" fmla="*/ 1264 h 923747"/>
              <a:gd name="connsiteX1-17" fmla="*/ 2274700 w 2274700"/>
              <a:gd name="connsiteY1-18" fmla="*/ 371601 h 923747"/>
              <a:gd name="connsiteX2-19" fmla="*/ 1127176 w 2274700"/>
              <a:gd name="connsiteY2-20" fmla="*/ 923675 h 923747"/>
              <a:gd name="connsiteX3-21" fmla="*/ 0 w 2274700"/>
              <a:gd name="connsiteY3-22" fmla="*/ 397509 h 923747"/>
              <a:gd name="connsiteX4-23" fmla="*/ 431297 w 2274700"/>
              <a:gd name="connsiteY4-24" fmla="*/ 0 h 923747"/>
              <a:gd name="connsiteX5-25" fmla="*/ 1122975 w 2274700"/>
              <a:gd name="connsiteY5-26" fmla="*/ 302402 h 923747"/>
              <a:gd name="connsiteX6-27" fmla="*/ 1828835 w 2274700"/>
              <a:gd name="connsiteY6-28" fmla="*/ 1264 h 923747"/>
              <a:gd name="connsiteX0-29" fmla="*/ 1828835 w 2237755"/>
              <a:gd name="connsiteY0-30" fmla="*/ 1264 h 923747"/>
              <a:gd name="connsiteX1-31" fmla="*/ 2237755 w 2237755"/>
              <a:gd name="connsiteY1-32" fmla="*/ 371601 h 923747"/>
              <a:gd name="connsiteX2-33" fmla="*/ 1127176 w 2237755"/>
              <a:gd name="connsiteY2-34" fmla="*/ 923675 h 923747"/>
              <a:gd name="connsiteX3-35" fmla="*/ 0 w 2237755"/>
              <a:gd name="connsiteY3-36" fmla="*/ 397509 h 923747"/>
              <a:gd name="connsiteX4-37" fmla="*/ 431297 w 2237755"/>
              <a:gd name="connsiteY4-38" fmla="*/ 0 h 923747"/>
              <a:gd name="connsiteX5-39" fmla="*/ 1122975 w 2237755"/>
              <a:gd name="connsiteY5-40" fmla="*/ 302402 h 923747"/>
              <a:gd name="connsiteX6-41" fmla="*/ 1828835 w 2237755"/>
              <a:gd name="connsiteY6-42" fmla="*/ 1264 h 923747"/>
              <a:gd name="connsiteX0-43" fmla="*/ 1828835 w 2237755"/>
              <a:gd name="connsiteY0-44" fmla="*/ 1264 h 923678"/>
              <a:gd name="connsiteX1-45" fmla="*/ 2237755 w 2237755"/>
              <a:gd name="connsiteY1-46" fmla="*/ 392279 h 923678"/>
              <a:gd name="connsiteX2-47" fmla="*/ 1127176 w 2237755"/>
              <a:gd name="connsiteY2-48" fmla="*/ 923675 h 923678"/>
              <a:gd name="connsiteX3-49" fmla="*/ 0 w 2237755"/>
              <a:gd name="connsiteY3-50" fmla="*/ 397509 h 923678"/>
              <a:gd name="connsiteX4-51" fmla="*/ 431297 w 2237755"/>
              <a:gd name="connsiteY4-52" fmla="*/ 0 h 923678"/>
              <a:gd name="connsiteX5-53" fmla="*/ 1122975 w 2237755"/>
              <a:gd name="connsiteY5-54" fmla="*/ 302402 h 923678"/>
              <a:gd name="connsiteX6-55" fmla="*/ 1828835 w 2237755"/>
              <a:gd name="connsiteY6-56" fmla="*/ 1264 h 92367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237755" h="923678">
                <a:moveTo>
                  <a:pt x="1828835" y="1264"/>
                </a:moveTo>
                <a:lnTo>
                  <a:pt x="2237755" y="392279"/>
                </a:lnTo>
                <a:cubicBezTo>
                  <a:pt x="1957146" y="738766"/>
                  <a:pt x="1500135" y="922803"/>
                  <a:pt x="1127176" y="923675"/>
                </a:cubicBezTo>
                <a:cubicBezTo>
                  <a:pt x="754217" y="924547"/>
                  <a:pt x="285269" y="740170"/>
                  <a:pt x="0" y="397509"/>
                </a:cubicBezTo>
                <a:cubicBezTo>
                  <a:pt x="159159" y="265007"/>
                  <a:pt x="272138" y="132502"/>
                  <a:pt x="431297" y="0"/>
                </a:cubicBezTo>
                <a:cubicBezTo>
                  <a:pt x="597587" y="199744"/>
                  <a:pt x="890052" y="302191"/>
                  <a:pt x="1122975" y="302402"/>
                </a:cubicBezTo>
                <a:cubicBezTo>
                  <a:pt x="1355898" y="302613"/>
                  <a:pt x="1665262" y="203238"/>
                  <a:pt x="1828835" y="1264"/>
                </a:cubicBezTo>
                <a:close/>
              </a:path>
            </a:pathLst>
          </a:custGeom>
          <a:solidFill>
            <a:schemeClr val="accent1"/>
          </a:solidFill>
          <a:ln w="25400" cap="flat" cmpd="sng" algn="ctr">
            <a:noFill/>
            <a:prstDash val="solid"/>
          </a:ln>
          <a:effectLst/>
        </p:spPr>
        <p:txBody>
          <a:bodyPr wrap="square" lIns="0" tIns="135000" rIns="0" bIns="0" rtlCol="0" anchor="ctr">
            <a:normAutofit/>
          </a:bodyPr>
          <a:lstStyle/>
          <a:p>
            <a:pPr algn="ctr"/>
            <a:r>
              <a:rPr lang="en-US" altLang="zh-CN" sz="1200" b="1" kern="0">
                <a:solidFill>
                  <a:srgbClr val="FFFFFF"/>
                </a:solidFill>
                <a:ea typeface="微软雅黑" panose="020B0503020204020204" pitchFamily="34" charset="-122"/>
              </a:rPr>
              <a:t>LOREM</a:t>
            </a:r>
            <a:endParaRPr lang="zh-CN" altLang="en-US" sz="1200" b="1" kern="0" dirty="0">
              <a:solidFill>
                <a:srgbClr val="FFFFFF"/>
              </a:solidFill>
              <a:ea typeface="微软雅黑" panose="020B0503020204020204" pitchFamily="34" charset="-122"/>
            </a:endParaRPr>
          </a:p>
        </p:txBody>
      </p:sp>
      <p:sp>
        <p:nvSpPr>
          <p:cNvPr id="14" name="矩形 13"/>
          <p:cNvSpPr/>
          <p:nvPr/>
        </p:nvSpPr>
        <p:spPr>
          <a:xfrm>
            <a:off x="2090404" y="4456987"/>
            <a:ext cx="2261800" cy="461665"/>
          </a:xfrm>
          <a:prstGeom prst="rect">
            <a:avLst/>
          </a:prstGeom>
        </p:spPr>
        <p:txBody>
          <a:bodyPr wrap="square">
            <a:spAutoFit/>
          </a:bodyPr>
          <a:lstStyle/>
          <a:p>
            <a:pPr fontAlgn="base">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a:t>
            </a:r>
            <a:endParaRPr lang="zh-CN" altLang="en-US" sz="1200" dirty="0">
              <a:latin typeface="微软雅黑" panose="020B0503020204020204" pitchFamily="34" charset="-122"/>
              <a:ea typeface="微软雅黑" panose="020B0503020204020204" pitchFamily="34" charset="-122"/>
              <a:sym typeface="方正姚体" panose="02010601030101010101" pitchFamily="2" charset="-122"/>
            </a:endParaRPr>
          </a:p>
        </p:txBody>
      </p:sp>
      <p:sp>
        <p:nvSpPr>
          <p:cNvPr id="15" name="矩形 14"/>
          <p:cNvSpPr/>
          <p:nvPr/>
        </p:nvSpPr>
        <p:spPr>
          <a:xfrm>
            <a:off x="3899757" y="2489050"/>
            <a:ext cx="2261800" cy="461665"/>
          </a:xfrm>
          <a:prstGeom prst="rect">
            <a:avLst/>
          </a:prstGeom>
        </p:spPr>
        <p:txBody>
          <a:bodyPr wrap="square">
            <a:spAutoFit/>
          </a:bodyPr>
          <a:lstStyle/>
          <a:p>
            <a:pPr fontAlgn="base">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a:t>
            </a:r>
            <a:endParaRPr lang="zh-CN" altLang="en-US" sz="1200" dirty="0">
              <a:latin typeface="微软雅黑" panose="020B0503020204020204" pitchFamily="34" charset="-122"/>
              <a:ea typeface="微软雅黑" panose="020B0503020204020204" pitchFamily="34" charset="-122"/>
              <a:sym typeface="方正姚体" panose="02010601030101010101" pitchFamily="2" charset="-122"/>
            </a:endParaRPr>
          </a:p>
        </p:txBody>
      </p:sp>
      <p:sp>
        <p:nvSpPr>
          <p:cNvPr id="16" name="矩形 15"/>
          <p:cNvSpPr/>
          <p:nvPr/>
        </p:nvSpPr>
        <p:spPr>
          <a:xfrm>
            <a:off x="5552554" y="4469233"/>
            <a:ext cx="2261800" cy="461665"/>
          </a:xfrm>
          <a:prstGeom prst="rect">
            <a:avLst/>
          </a:prstGeom>
        </p:spPr>
        <p:txBody>
          <a:bodyPr wrap="square">
            <a:spAutoFit/>
          </a:bodyPr>
          <a:lstStyle/>
          <a:p>
            <a:pPr fontAlgn="base">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a:t>
            </a:r>
            <a:endParaRPr lang="zh-CN" altLang="en-US" sz="1200" dirty="0">
              <a:latin typeface="微软雅黑" panose="020B0503020204020204" pitchFamily="34" charset="-122"/>
              <a:ea typeface="微软雅黑" panose="020B0503020204020204" pitchFamily="34" charset="-122"/>
              <a:sym typeface="方正姚体" panose="02010601030101010101" pitchFamily="2" charset="-122"/>
            </a:endParaRPr>
          </a:p>
        </p:txBody>
      </p:sp>
      <p:sp>
        <p:nvSpPr>
          <p:cNvPr id="17" name="矩形 16"/>
          <p:cNvSpPr/>
          <p:nvPr/>
        </p:nvSpPr>
        <p:spPr>
          <a:xfrm>
            <a:off x="7098856" y="2459625"/>
            <a:ext cx="2261800" cy="461665"/>
          </a:xfrm>
          <a:prstGeom prst="rect">
            <a:avLst/>
          </a:prstGeom>
        </p:spPr>
        <p:txBody>
          <a:bodyPr wrap="square">
            <a:spAutoFit/>
          </a:bodyPr>
          <a:lstStyle/>
          <a:p>
            <a:pPr fontAlgn="base">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a:t>
            </a:r>
            <a:endParaRPr lang="zh-CN" altLang="en-US" sz="1200" dirty="0">
              <a:latin typeface="微软雅黑" panose="020B0503020204020204" pitchFamily="34" charset="-122"/>
              <a:ea typeface="微软雅黑" panose="020B0503020204020204" pitchFamily="34" charset="-122"/>
              <a:sym typeface="方正姚体" panose="02010601030101010101" pitchFamily="2" charset="-122"/>
            </a:endParaRPr>
          </a:p>
        </p:txBody>
      </p:sp>
      <p:sp>
        <p:nvSpPr>
          <p:cNvPr id="18" name="文本框 17"/>
          <p:cNvSpPr txBox="1"/>
          <p:nvPr/>
        </p:nvSpPr>
        <p:spPr>
          <a:xfrm>
            <a:off x="4921563" y="441211"/>
            <a:ext cx="5660598" cy="461665"/>
          </a:xfrm>
          <a:prstGeom prst="rect">
            <a:avLst/>
          </a:prstGeom>
          <a:noFill/>
        </p:spPr>
        <p:txBody>
          <a:bodyPr wrap="square" rtlCol="0">
            <a:spAutoFit/>
          </a:bodyPr>
          <a:lstStyle/>
          <a:p>
            <a:r>
              <a:rPr lang="zh-CN" altLang="en-US" sz="2400" b="1">
                <a:solidFill>
                  <a:srgbClr val="0F3C83"/>
                </a:solidFill>
                <a:latin typeface="微软雅黑" panose="020B0503020204020204" pitchFamily="34" charset="-122"/>
                <a:ea typeface="微软雅黑" panose="020B0503020204020204" pitchFamily="34" charset="-122"/>
              </a:rPr>
              <a:t>祝您节日快乐</a:t>
            </a:r>
            <a:endParaRPr lang="zh-CN" altLang="en-US" sz="2400" b="1">
              <a:solidFill>
                <a:srgbClr val="0F3C83"/>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par>
                          <p:cTn id="45" fill="hold">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par>
                          <p:cTn id="49" fill="hold">
                            <p:stCondLst>
                              <p:cond delay="3000"/>
                            </p:stCondLst>
                            <p:childTnLst>
                              <p:par>
                                <p:cTn id="50" presetID="10" presetClass="entr" presetSubtype="0"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par>
                          <p:cTn id="53" fill="hold">
                            <p:stCondLst>
                              <p:cond delay="3500"/>
                            </p:stCondLst>
                            <p:childTnLst>
                              <p:par>
                                <p:cTn id="54" presetID="10" presetClass="entr" presetSubtype="0"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childTnLst>
                          </p:cTn>
                        </p:par>
                        <p:par>
                          <p:cTn id="57" fill="hold">
                            <p:stCondLst>
                              <p:cond delay="4000"/>
                            </p:stCondLst>
                            <p:childTnLst>
                              <p:par>
                                <p:cTn id="58" presetID="10" presetClass="entr" presetSubtype="0"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animBg="1"/>
      <p:bldP spid="6" grpId="0"/>
      <p:bldP spid="7" grpId="0" animBg="1"/>
      <p:bldP spid="8" grpId="0" animBg="1"/>
      <p:bldP spid="9" grpId="0"/>
      <p:bldP spid="10" grpId="0" animBg="1"/>
      <p:bldP spid="11" grpId="0" animBg="1"/>
      <p:bldP spid="12" grpId="0"/>
      <p:bldP spid="13" grpId="0" animBg="1"/>
      <p:bldP spid="14" grpId="0"/>
      <p:bldP spid="15"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solidFill>
            <a:srgbClr val="CDDAED">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rcRect r="23530" b="13114"/>
          <a:stretch>
            <a:fillRect/>
          </a:stretch>
        </p:blipFill>
        <p:spPr>
          <a:xfrm>
            <a:off x="-430387" y="-439821"/>
            <a:ext cx="3600221" cy="4090647"/>
          </a:xfrm>
          <a:custGeom>
            <a:avLst/>
            <a:gdLst>
              <a:gd name="connsiteX0" fmla="*/ 0 w 2048584"/>
              <a:gd name="connsiteY0" fmla="*/ 0 h 2327644"/>
              <a:gd name="connsiteX1" fmla="*/ 2048584 w 2048584"/>
              <a:gd name="connsiteY1" fmla="*/ 0 h 2327644"/>
              <a:gd name="connsiteX2" fmla="*/ 1863468 w 2048584"/>
              <a:gd name="connsiteY2" fmla="*/ 676630 h 2327644"/>
              <a:gd name="connsiteX3" fmla="*/ 1383783 w 2048584"/>
              <a:gd name="connsiteY3" fmla="*/ 1186296 h 2327644"/>
              <a:gd name="connsiteX4" fmla="*/ 709225 w 2048584"/>
              <a:gd name="connsiteY4" fmla="*/ 1755922 h 2327644"/>
              <a:gd name="connsiteX5" fmla="*/ 0 w 2048584"/>
              <a:gd name="connsiteY5" fmla="*/ 2327644 h 2327644"/>
              <a:gd name="connsiteX6" fmla="*/ 0 w 2048584"/>
              <a:gd name="connsiteY6" fmla="*/ 0 h 232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8584" h="2327644">
                <a:moveTo>
                  <a:pt x="0" y="0"/>
                </a:moveTo>
                <a:lnTo>
                  <a:pt x="2048584" y="0"/>
                </a:lnTo>
                <a:lnTo>
                  <a:pt x="1863468" y="676630"/>
                </a:lnTo>
                <a:lnTo>
                  <a:pt x="1383783" y="1186296"/>
                </a:lnTo>
                <a:lnTo>
                  <a:pt x="709225" y="1755922"/>
                </a:lnTo>
                <a:lnTo>
                  <a:pt x="0" y="2327644"/>
                </a:lnTo>
                <a:lnTo>
                  <a:pt x="0" y="0"/>
                </a:lnTo>
                <a:close/>
              </a:path>
            </a:pathLst>
          </a:custGeom>
        </p:spPr>
      </p:pic>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8621593" y="3320716"/>
            <a:ext cx="3886166" cy="3886166"/>
          </a:xfrm>
          <a:custGeom>
            <a:avLst/>
            <a:gdLst>
              <a:gd name="connsiteX0" fmla="*/ 2154327 w 2678951"/>
              <a:gd name="connsiteY0" fmla="*/ 0 h 2678951"/>
              <a:gd name="connsiteX1" fmla="*/ 2678951 w 2678951"/>
              <a:gd name="connsiteY1" fmla="*/ 0 h 2678951"/>
              <a:gd name="connsiteX2" fmla="*/ 2678951 w 2678951"/>
              <a:gd name="connsiteY2" fmla="*/ 2678951 h 2678951"/>
              <a:gd name="connsiteX3" fmla="*/ 0 w 2678951"/>
              <a:gd name="connsiteY3" fmla="*/ 2678951 h 2678951"/>
              <a:gd name="connsiteX4" fmla="*/ 0 w 2678951"/>
              <a:gd name="connsiteY4" fmla="*/ 2401497 h 2678951"/>
              <a:gd name="connsiteX5" fmla="*/ 259520 w 2678951"/>
              <a:gd name="connsiteY5" fmla="*/ 2190637 h 2678951"/>
              <a:gd name="connsiteX6" fmla="*/ 1278852 w 2678951"/>
              <a:gd name="connsiteY6" fmla="*/ 1576040 h 2678951"/>
              <a:gd name="connsiteX7" fmla="*/ 1743547 w 2678951"/>
              <a:gd name="connsiteY7" fmla="*/ 1186296 h 2678951"/>
              <a:gd name="connsiteX8" fmla="*/ 1938419 w 2678951"/>
              <a:gd name="connsiteY8" fmla="*/ 706610 h 2678951"/>
              <a:gd name="connsiteX9" fmla="*/ 2154327 w 2678951"/>
              <a:gd name="connsiteY9" fmla="*/ 0 h 2678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8951" h="2678951">
                <a:moveTo>
                  <a:pt x="2154327" y="0"/>
                </a:moveTo>
                <a:lnTo>
                  <a:pt x="2678951" y="0"/>
                </a:lnTo>
                <a:lnTo>
                  <a:pt x="2678951" y="2678951"/>
                </a:lnTo>
                <a:lnTo>
                  <a:pt x="0" y="2678951"/>
                </a:lnTo>
                <a:lnTo>
                  <a:pt x="0" y="2401497"/>
                </a:lnTo>
                <a:lnTo>
                  <a:pt x="259520" y="2190637"/>
                </a:lnTo>
                <a:lnTo>
                  <a:pt x="1278852" y="1576040"/>
                </a:lnTo>
                <a:lnTo>
                  <a:pt x="1743547" y="1186296"/>
                </a:lnTo>
                <a:lnTo>
                  <a:pt x="1938419" y="706610"/>
                </a:lnTo>
                <a:lnTo>
                  <a:pt x="2154327" y="0"/>
                </a:lnTo>
                <a:close/>
              </a:path>
            </a:pathLst>
          </a:custGeom>
        </p:spPr>
      </p:pic>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069238">
            <a:off x="1958789" y="1632956"/>
            <a:ext cx="3592086" cy="3592086"/>
          </a:xfrm>
          <a:prstGeom prst="rect">
            <a:avLst/>
          </a:prstGeom>
        </p:spPr>
      </p:pic>
      <p:sp>
        <p:nvSpPr>
          <p:cNvPr id="9" name="文本框 8"/>
          <p:cNvSpPr txBox="1"/>
          <p:nvPr/>
        </p:nvSpPr>
        <p:spPr>
          <a:xfrm>
            <a:off x="7265650" y="854750"/>
            <a:ext cx="4208404" cy="830997"/>
          </a:xfrm>
          <a:prstGeom prst="rect">
            <a:avLst/>
          </a:prstGeom>
          <a:noFill/>
        </p:spPr>
        <p:txBody>
          <a:bodyPr wrap="square" rtlCol="0">
            <a:spAutoFit/>
          </a:bodyPr>
          <a:lstStyle/>
          <a:p>
            <a:r>
              <a:rPr lang="zh-CN" altLang="en-US" sz="4800" b="1">
                <a:solidFill>
                  <a:srgbClr val="0F3C83"/>
                </a:solidFill>
                <a:latin typeface="微软雅黑" panose="020B0503020204020204" pitchFamily="34" charset="-122"/>
                <a:ea typeface="微软雅黑" panose="020B0503020204020204" pitchFamily="34" charset="-122"/>
              </a:rPr>
              <a:t>目  录</a:t>
            </a:r>
            <a:endParaRPr lang="zh-CN" altLang="en-US" sz="4800" b="1">
              <a:solidFill>
                <a:srgbClr val="0F3C83"/>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6060648" y="2230737"/>
            <a:ext cx="865432" cy="3539430"/>
          </a:xfrm>
          <a:prstGeom prst="rect">
            <a:avLst/>
          </a:prstGeom>
          <a:noFill/>
        </p:spPr>
        <p:txBody>
          <a:bodyPr wrap="square" rtlCol="0">
            <a:spAutoFit/>
          </a:bodyPr>
          <a:lstStyle/>
          <a:p>
            <a:r>
              <a:rPr lang="en-US" altLang="zh-CN" sz="3200" b="1">
                <a:solidFill>
                  <a:srgbClr val="0F3C83"/>
                </a:solidFill>
                <a:latin typeface="微软雅黑" panose="020B0503020204020204" pitchFamily="34" charset="-122"/>
                <a:ea typeface="微软雅黑" panose="020B0503020204020204" pitchFamily="34" charset="-122"/>
              </a:rPr>
              <a:t>01.</a:t>
            </a:r>
            <a:r>
              <a:rPr lang="zh-CN" altLang="en-US" sz="3200" b="1">
                <a:solidFill>
                  <a:srgbClr val="0F3C83"/>
                </a:solidFill>
                <a:latin typeface="微软雅黑" panose="020B0503020204020204" pitchFamily="34" charset="-122"/>
                <a:ea typeface="微软雅黑" panose="020B0503020204020204" pitchFamily="34" charset="-122"/>
              </a:rPr>
              <a:t>老师您辛苦了</a:t>
            </a:r>
            <a:endParaRPr lang="zh-CN" altLang="en-US" sz="3200" b="1">
              <a:solidFill>
                <a:srgbClr val="0F3C83"/>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7248201" y="2230737"/>
            <a:ext cx="865432" cy="2554545"/>
          </a:xfrm>
          <a:prstGeom prst="rect">
            <a:avLst/>
          </a:prstGeom>
          <a:noFill/>
        </p:spPr>
        <p:txBody>
          <a:bodyPr wrap="square" rtlCol="0">
            <a:spAutoFit/>
          </a:bodyPr>
          <a:lstStyle/>
          <a:p>
            <a:r>
              <a:rPr lang="en-US" altLang="zh-CN" sz="3200" b="1">
                <a:solidFill>
                  <a:srgbClr val="0F3C83"/>
                </a:solidFill>
                <a:latin typeface="微软雅黑" panose="020B0503020204020204" pitchFamily="34" charset="-122"/>
                <a:ea typeface="微软雅黑" panose="020B0503020204020204" pitchFamily="34" charset="-122"/>
              </a:rPr>
              <a:t>02.</a:t>
            </a:r>
            <a:r>
              <a:rPr lang="zh-CN" altLang="en-US" sz="3200" b="1">
                <a:solidFill>
                  <a:srgbClr val="0F3C83"/>
                </a:solidFill>
                <a:latin typeface="微软雅黑" panose="020B0503020204020204" pitchFamily="34" charset="-122"/>
                <a:ea typeface="微软雅黑" panose="020B0503020204020204" pitchFamily="34" charset="-122"/>
              </a:rPr>
              <a:t>师恩难忘</a:t>
            </a:r>
            <a:endParaRPr lang="zh-CN" altLang="en-US" sz="3200" b="1">
              <a:solidFill>
                <a:srgbClr val="0F3C83"/>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8278568" y="2230737"/>
            <a:ext cx="865432" cy="2554545"/>
          </a:xfrm>
          <a:prstGeom prst="rect">
            <a:avLst/>
          </a:prstGeom>
          <a:noFill/>
        </p:spPr>
        <p:txBody>
          <a:bodyPr wrap="square" rtlCol="0">
            <a:spAutoFit/>
          </a:bodyPr>
          <a:lstStyle/>
          <a:p>
            <a:r>
              <a:rPr lang="en-US" altLang="zh-CN" sz="3200" b="1">
                <a:solidFill>
                  <a:srgbClr val="0F3C83"/>
                </a:solidFill>
                <a:latin typeface="微软雅黑" panose="020B0503020204020204" pitchFamily="34" charset="-122"/>
                <a:ea typeface="微软雅黑" panose="020B0503020204020204" pitchFamily="34" charset="-122"/>
              </a:rPr>
              <a:t>03.</a:t>
            </a:r>
            <a:r>
              <a:rPr lang="zh-CN" altLang="en-US" sz="3200" b="1">
                <a:solidFill>
                  <a:srgbClr val="0F3C83"/>
                </a:solidFill>
                <a:latin typeface="微软雅黑" panose="020B0503020204020204" pitchFamily="34" charset="-122"/>
                <a:ea typeface="微软雅黑" panose="020B0503020204020204" pitchFamily="34" charset="-122"/>
              </a:rPr>
              <a:t>见证成长</a:t>
            </a:r>
            <a:endParaRPr lang="zh-CN" altLang="en-US" sz="3200" b="1">
              <a:solidFill>
                <a:srgbClr val="0F3C83"/>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9369852" y="2230737"/>
            <a:ext cx="865432" cy="3539430"/>
          </a:xfrm>
          <a:prstGeom prst="rect">
            <a:avLst/>
          </a:prstGeom>
          <a:noFill/>
        </p:spPr>
        <p:txBody>
          <a:bodyPr wrap="square" rtlCol="0">
            <a:spAutoFit/>
          </a:bodyPr>
          <a:lstStyle/>
          <a:p>
            <a:r>
              <a:rPr lang="en-US" altLang="zh-CN" sz="3200" b="1">
                <a:solidFill>
                  <a:srgbClr val="0F3C83"/>
                </a:solidFill>
                <a:latin typeface="微软雅黑" panose="020B0503020204020204" pitchFamily="34" charset="-122"/>
                <a:ea typeface="微软雅黑" panose="020B0503020204020204" pitchFamily="34" charset="-122"/>
              </a:rPr>
              <a:t>04.</a:t>
            </a:r>
            <a:r>
              <a:rPr lang="zh-CN" altLang="en-US" sz="3200" b="1">
                <a:solidFill>
                  <a:srgbClr val="0F3C83"/>
                </a:solidFill>
                <a:latin typeface="微软雅黑" panose="020B0503020204020204" pitchFamily="34" charset="-122"/>
                <a:ea typeface="微软雅黑" panose="020B0503020204020204" pitchFamily="34" charset="-122"/>
              </a:rPr>
              <a:t>祝您节日快乐</a:t>
            </a:r>
            <a:endParaRPr lang="zh-CN" altLang="en-US" sz="3200" b="1">
              <a:solidFill>
                <a:srgbClr val="0F3C83"/>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a:xfrm>
            <a:off x="5672256" y="3104274"/>
            <a:ext cx="1191482" cy="1245017"/>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8538" tIns="329056" rIns="298538" bIns="329056"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100455">
              <a:lnSpc>
                <a:spcPct val="90000"/>
              </a:lnSpc>
              <a:spcBef>
                <a:spcPct val="0"/>
              </a:spcBef>
              <a:spcAft>
                <a:spcPct val="35000"/>
              </a:spcAft>
            </a:pPr>
            <a:endParaRPr lang="en-GB" sz="120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3" name="TextBox 10"/>
          <p:cNvSpPr txBox="1"/>
          <p:nvPr/>
        </p:nvSpPr>
        <p:spPr>
          <a:xfrm>
            <a:off x="6014193" y="3577218"/>
            <a:ext cx="510075"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solidFill>
                  <a:srgbClr val="FFFFFF"/>
                </a:solidFill>
                <a:latin typeface="Arial" panose="020B0604020202020204" pitchFamily="34" charset="0"/>
                <a:ea typeface="微软雅黑" panose="020B0503020204020204" pitchFamily="34" charset="-122"/>
                <a:cs typeface="Arial" panose="020B0604020202020204" pitchFamily="34" charset="0"/>
              </a:rPr>
              <a:t>SEO</a:t>
            </a:r>
            <a:endParaRPr lang="en-GB" sz="1200" b="1">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4" name="Freeform 11"/>
          <p:cNvSpPr>
            <a:spLocks noEditPoints="1"/>
          </p:cNvSpPr>
          <p:nvPr/>
        </p:nvSpPr>
        <p:spPr bwMode="auto">
          <a:xfrm>
            <a:off x="6065747" y="3290332"/>
            <a:ext cx="406967" cy="329038"/>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2"/>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5" name="组合 4"/>
          <p:cNvGrpSpPr/>
          <p:nvPr/>
        </p:nvGrpSpPr>
        <p:grpSpPr>
          <a:xfrm>
            <a:off x="6318122" y="2047503"/>
            <a:ext cx="1191482" cy="1245017"/>
            <a:chOff x="6178268" y="1189961"/>
            <a:chExt cx="1588642" cy="1660023"/>
          </a:xfrm>
        </p:grpSpPr>
        <p:sp>
          <p:nvSpPr>
            <p:cNvPr id="6" name="Freeform 3"/>
            <p:cNvSpPr/>
            <p:nvPr/>
          </p:nvSpPr>
          <p:spPr>
            <a:xfrm>
              <a:off x="6178268" y="1189961"/>
              <a:ext cx="1588642" cy="166002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8538" tIns="329056" rIns="298538" bIns="329056"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100455">
                <a:lnSpc>
                  <a:spcPct val="90000"/>
                </a:lnSpc>
                <a:spcBef>
                  <a:spcPct val="0"/>
                </a:spcBef>
                <a:spcAft>
                  <a:spcPct val="35000"/>
                </a:spcAft>
              </a:pPr>
              <a:endParaRPr lang="en-GB" sz="120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7" name="Freeform 12"/>
            <p:cNvSpPr>
              <a:spLocks noEditPoints="1"/>
            </p:cNvSpPr>
            <p:nvPr/>
          </p:nvSpPr>
          <p:spPr bwMode="auto">
            <a:xfrm>
              <a:off x="6692041" y="1774058"/>
              <a:ext cx="561096" cy="538007"/>
            </a:xfrm>
            <a:custGeom>
              <a:avLst/>
              <a:gdLst>
                <a:gd name="T0" fmla="*/ 68 w 113"/>
                <a:gd name="T1" fmla="*/ 54 h 108"/>
                <a:gd name="T2" fmla="*/ 45 w 113"/>
                <a:gd name="T3" fmla="*/ 54 h 108"/>
                <a:gd name="T4" fmla="*/ 48 w 113"/>
                <a:gd name="T5" fmla="*/ 32 h 108"/>
                <a:gd name="T6" fmla="*/ 0 w 113"/>
                <a:gd name="T7" fmla="*/ 54 h 108"/>
                <a:gd name="T8" fmla="*/ 17 w 113"/>
                <a:gd name="T9" fmla="*/ 93 h 108"/>
                <a:gd name="T10" fmla="*/ 62 w 113"/>
                <a:gd name="T11" fmla="*/ 78 h 108"/>
                <a:gd name="T12" fmla="*/ 38 w 113"/>
                <a:gd name="T13" fmla="*/ 84 h 108"/>
                <a:gd name="T14" fmla="*/ 26 w 113"/>
                <a:gd name="T15" fmla="*/ 73 h 108"/>
                <a:gd name="T16" fmla="*/ 57 w 113"/>
                <a:gd name="T17" fmla="*/ 76 h 108"/>
                <a:gd name="T18" fmla="*/ 79 w 113"/>
                <a:gd name="T19" fmla="*/ 82 h 108"/>
                <a:gd name="T20" fmla="*/ 64 w 113"/>
                <a:gd name="T21" fmla="*/ 89 h 108"/>
                <a:gd name="T22" fmla="*/ 52 w 113"/>
                <a:gd name="T23" fmla="*/ 89 h 108"/>
                <a:gd name="T24" fmla="*/ 80 w 113"/>
                <a:gd name="T25" fmla="*/ 105 h 108"/>
                <a:gd name="T26" fmla="*/ 86 w 113"/>
                <a:gd name="T27" fmla="*/ 73 h 108"/>
                <a:gd name="T28" fmla="*/ 113 w 113"/>
                <a:gd name="T29" fmla="*/ 54 h 108"/>
                <a:gd name="T30" fmla="*/ 70 w 113"/>
                <a:gd name="T31" fmla="*/ 32 h 108"/>
                <a:gd name="T32" fmla="*/ 76 w 113"/>
                <a:gd name="T33" fmla="*/ 23 h 108"/>
                <a:gd name="T34" fmla="*/ 88 w 113"/>
                <a:gd name="T35" fmla="*/ 33 h 108"/>
                <a:gd name="T36" fmla="*/ 96 w 113"/>
                <a:gd name="T37" fmla="*/ 14 h 108"/>
                <a:gd name="T38" fmla="*/ 63 w 113"/>
                <a:gd name="T39" fmla="*/ 20 h 108"/>
                <a:gd name="T40" fmla="*/ 33 w 113"/>
                <a:gd name="T41" fmla="*/ 3 h 108"/>
                <a:gd name="T42" fmla="*/ 26 w 113"/>
                <a:gd name="T43" fmla="*/ 29 h 108"/>
                <a:gd name="T44" fmla="*/ 34 w 113"/>
                <a:gd name="T45" fmla="*/ 25 h 108"/>
                <a:gd name="T46" fmla="*/ 49 w 113"/>
                <a:gd name="T47" fmla="*/ 18 h 108"/>
                <a:gd name="T48" fmla="*/ 48 w 113"/>
                <a:gd name="T49" fmla="*/ 32 h 108"/>
                <a:gd name="T50" fmla="*/ 92 w 113"/>
                <a:gd name="T51" fmla="*/ 45 h 108"/>
                <a:gd name="T52" fmla="*/ 92 w 113"/>
                <a:gd name="T53" fmla="*/ 62 h 108"/>
                <a:gd name="T54" fmla="*/ 77 w 113"/>
                <a:gd name="T55" fmla="*/ 44 h 108"/>
                <a:gd name="T56" fmla="*/ 75 w 113"/>
                <a:gd name="T57" fmla="*/ 66 h 108"/>
                <a:gd name="T58" fmla="*/ 65 w 113"/>
                <a:gd name="T59" fmla="*/ 41 h 108"/>
                <a:gd name="T60" fmla="*/ 51 w 113"/>
                <a:gd name="T61" fmla="*/ 41 h 108"/>
                <a:gd name="T62" fmla="*/ 47 w 113"/>
                <a:gd name="T63" fmla="*/ 44 h 108"/>
                <a:gd name="T64" fmla="*/ 57 w 113"/>
                <a:gd name="T65" fmla="*/ 67 h 108"/>
                <a:gd name="T66" fmla="*/ 22 w 113"/>
                <a:gd name="T67" fmla="*/ 62 h 108"/>
                <a:gd name="T68" fmla="*/ 9 w 113"/>
                <a:gd name="T69" fmla="*/ 54 h 108"/>
                <a:gd name="T70" fmla="*/ 37 w 113"/>
                <a:gd name="T71" fmla="*/ 42 h 108"/>
                <a:gd name="T72" fmla="*/ 64 w 113"/>
                <a:gd name="T73" fmla="*/ 50 h 108"/>
                <a:gd name="T74" fmla="*/ 64 w 113"/>
                <a:gd name="T75" fmla="*/ 50 h 108"/>
                <a:gd name="T76" fmla="*/ 50 w 113"/>
                <a:gd name="T77" fmla="*/ 53 h 108"/>
                <a:gd name="T78" fmla="*/ 49 w 113"/>
                <a:gd name="T79" fmla="*/ 57 h 108"/>
                <a:gd name="T80" fmla="*/ 51 w 113"/>
                <a:gd name="T81" fmla="*/ 52 h 108"/>
                <a:gd name="T82" fmla="*/ 56 w 113"/>
                <a:gd name="T83" fmla="*/ 45 h 108"/>
                <a:gd name="T84" fmla="*/ 58 w 113"/>
                <a:gd name="T85" fmla="*/ 45 h 108"/>
                <a:gd name="T86" fmla="*/ 60 w 113"/>
                <a:gd name="T87" fmla="*/ 4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108">
                  <a:moveTo>
                    <a:pt x="57" y="42"/>
                  </a:moveTo>
                  <a:cubicBezTo>
                    <a:pt x="63" y="42"/>
                    <a:pt x="68" y="47"/>
                    <a:pt x="68" y="54"/>
                  </a:cubicBezTo>
                  <a:cubicBezTo>
                    <a:pt x="68" y="60"/>
                    <a:pt x="63" y="65"/>
                    <a:pt x="57" y="65"/>
                  </a:cubicBezTo>
                  <a:cubicBezTo>
                    <a:pt x="50" y="65"/>
                    <a:pt x="45" y="60"/>
                    <a:pt x="45" y="54"/>
                  </a:cubicBezTo>
                  <a:cubicBezTo>
                    <a:pt x="45" y="47"/>
                    <a:pt x="50" y="42"/>
                    <a:pt x="57" y="42"/>
                  </a:cubicBezTo>
                  <a:close/>
                  <a:moveTo>
                    <a:pt x="48" y="32"/>
                  </a:moveTo>
                  <a:cubicBezTo>
                    <a:pt x="36" y="32"/>
                    <a:pt x="26" y="34"/>
                    <a:pt x="19" y="37"/>
                  </a:cubicBezTo>
                  <a:cubicBezTo>
                    <a:pt x="7" y="41"/>
                    <a:pt x="0" y="47"/>
                    <a:pt x="0" y="54"/>
                  </a:cubicBezTo>
                  <a:cubicBezTo>
                    <a:pt x="0" y="60"/>
                    <a:pt x="7" y="66"/>
                    <a:pt x="17" y="70"/>
                  </a:cubicBezTo>
                  <a:cubicBezTo>
                    <a:pt x="13" y="80"/>
                    <a:pt x="12" y="89"/>
                    <a:pt x="17" y="93"/>
                  </a:cubicBezTo>
                  <a:cubicBezTo>
                    <a:pt x="22" y="98"/>
                    <a:pt x="31" y="98"/>
                    <a:pt x="42" y="92"/>
                  </a:cubicBezTo>
                  <a:cubicBezTo>
                    <a:pt x="48" y="89"/>
                    <a:pt x="55" y="84"/>
                    <a:pt x="62" y="78"/>
                  </a:cubicBezTo>
                  <a:cubicBezTo>
                    <a:pt x="48" y="78"/>
                    <a:pt x="48" y="78"/>
                    <a:pt x="48" y="78"/>
                  </a:cubicBezTo>
                  <a:cubicBezTo>
                    <a:pt x="44" y="81"/>
                    <a:pt x="41" y="83"/>
                    <a:pt x="38" y="84"/>
                  </a:cubicBezTo>
                  <a:cubicBezTo>
                    <a:pt x="31" y="88"/>
                    <a:pt x="25" y="89"/>
                    <a:pt x="23" y="87"/>
                  </a:cubicBezTo>
                  <a:cubicBezTo>
                    <a:pt x="21" y="85"/>
                    <a:pt x="23" y="80"/>
                    <a:pt x="26" y="73"/>
                  </a:cubicBezTo>
                  <a:cubicBezTo>
                    <a:pt x="26" y="73"/>
                    <a:pt x="26" y="73"/>
                    <a:pt x="26" y="73"/>
                  </a:cubicBezTo>
                  <a:cubicBezTo>
                    <a:pt x="35" y="75"/>
                    <a:pt x="45" y="76"/>
                    <a:pt x="57" y="76"/>
                  </a:cubicBezTo>
                  <a:cubicBezTo>
                    <a:pt x="64" y="76"/>
                    <a:pt x="71" y="75"/>
                    <a:pt x="77" y="74"/>
                  </a:cubicBezTo>
                  <a:cubicBezTo>
                    <a:pt x="78" y="77"/>
                    <a:pt x="78" y="80"/>
                    <a:pt x="79" y="82"/>
                  </a:cubicBezTo>
                  <a:cubicBezTo>
                    <a:pt x="79" y="90"/>
                    <a:pt x="79" y="95"/>
                    <a:pt x="76" y="96"/>
                  </a:cubicBezTo>
                  <a:cubicBezTo>
                    <a:pt x="74" y="98"/>
                    <a:pt x="69" y="95"/>
                    <a:pt x="64" y="89"/>
                  </a:cubicBezTo>
                  <a:cubicBezTo>
                    <a:pt x="62" y="88"/>
                    <a:pt x="61" y="86"/>
                    <a:pt x="60" y="84"/>
                  </a:cubicBezTo>
                  <a:cubicBezTo>
                    <a:pt x="52" y="89"/>
                    <a:pt x="52" y="89"/>
                    <a:pt x="52" y="89"/>
                  </a:cubicBezTo>
                  <a:cubicBezTo>
                    <a:pt x="54" y="91"/>
                    <a:pt x="56" y="93"/>
                    <a:pt x="57" y="95"/>
                  </a:cubicBezTo>
                  <a:cubicBezTo>
                    <a:pt x="65" y="104"/>
                    <a:pt x="74" y="108"/>
                    <a:pt x="80" y="105"/>
                  </a:cubicBezTo>
                  <a:cubicBezTo>
                    <a:pt x="86" y="102"/>
                    <a:pt x="89" y="93"/>
                    <a:pt x="88" y="81"/>
                  </a:cubicBezTo>
                  <a:cubicBezTo>
                    <a:pt x="87" y="79"/>
                    <a:pt x="87" y="76"/>
                    <a:pt x="86" y="73"/>
                  </a:cubicBezTo>
                  <a:cubicBezTo>
                    <a:pt x="89" y="72"/>
                    <a:pt x="92" y="71"/>
                    <a:pt x="95" y="70"/>
                  </a:cubicBezTo>
                  <a:cubicBezTo>
                    <a:pt x="106" y="67"/>
                    <a:pt x="113" y="61"/>
                    <a:pt x="113" y="54"/>
                  </a:cubicBezTo>
                  <a:cubicBezTo>
                    <a:pt x="113" y="47"/>
                    <a:pt x="106" y="41"/>
                    <a:pt x="95" y="37"/>
                  </a:cubicBezTo>
                  <a:cubicBezTo>
                    <a:pt x="88" y="35"/>
                    <a:pt x="80" y="33"/>
                    <a:pt x="70" y="32"/>
                  </a:cubicBezTo>
                  <a:cubicBezTo>
                    <a:pt x="69" y="31"/>
                    <a:pt x="69" y="29"/>
                    <a:pt x="68" y="28"/>
                  </a:cubicBezTo>
                  <a:cubicBezTo>
                    <a:pt x="70" y="26"/>
                    <a:pt x="73" y="24"/>
                    <a:pt x="76" y="23"/>
                  </a:cubicBezTo>
                  <a:cubicBezTo>
                    <a:pt x="83" y="20"/>
                    <a:pt x="88" y="18"/>
                    <a:pt x="90" y="20"/>
                  </a:cubicBezTo>
                  <a:cubicBezTo>
                    <a:pt x="92" y="22"/>
                    <a:pt x="91" y="27"/>
                    <a:pt x="88" y="33"/>
                  </a:cubicBezTo>
                  <a:cubicBezTo>
                    <a:pt x="97" y="35"/>
                    <a:pt x="97" y="35"/>
                    <a:pt x="97" y="35"/>
                  </a:cubicBezTo>
                  <a:cubicBezTo>
                    <a:pt x="101" y="26"/>
                    <a:pt x="101" y="18"/>
                    <a:pt x="96" y="14"/>
                  </a:cubicBezTo>
                  <a:cubicBezTo>
                    <a:pt x="91" y="9"/>
                    <a:pt x="82" y="10"/>
                    <a:pt x="72" y="15"/>
                  </a:cubicBezTo>
                  <a:cubicBezTo>
                    <a:pt x="69" y="16"/>
                    <a:pt x="66" y="18"/>
                    <a:pt x="63" y="20"/>
                  </a:cubicBezTo>
                  <a:cubicBezTo>
                    <a:pt x="60" y="17"/>
                    <a:pt x="58" y="15"/>
                    <a:pt x="56" y="12"/>
                  </a:cubicBezTo>
                  <a:cubicBezTo>
                    <a:pt x="48" y="4"/>
                    <a:pt x="39" y="0"/>
                    <a:pt x="33" y="3"/>
                  </a:cubicBezTo>
                  <a:cubicBezTo>
                    <a:pt x="27" y="6"/>
                    <a:pt x="24" y="14"/>
                    <a:pt x="26" y="26"/>
                  </a:cubicBezTo>
                  <a:cubicBezTo>
                    <a:pt x="26" y="27"/>
                    <a:pt x="26" y="28"/>
                    <a:pt x="26" y="29"/>
                  </a:cubicBezTo>
                  <a:cubicBezTo>
                    <a:pt x="35" y="29"/>
                    <a:pt x="35" y="29"/>
                    <a:pt x="35" y="29"/>
                  </a:cubicBezTo>
                  <a:cubicBezTo>
                    <a:pt x="35" y="27"/>
                    <a:pt x="35" y="26"/>
                    <a:pt x="34" y="25"/>
                  </a:cubicBezTo>
                  <a:cubicBezTo>
                    <a:pt x="34" y="17"/>
                    <a:pt x="34" y="12"/>
                    <a:pt x="37" y="11"/>
                  </a:cubicBezTo>
                  <a:cubicBezTo>
                    <a:pt x="39" y="10"/>
                    <a:pt x="44" y="13"/>
                    <a:pt x="49" y="18"/>
                  </a:cubicBezTo>
                  <a:cubicBezTo>
                    <a:pt x="51" y="20"/>
                    <a:pt x="53" y="23"/>
                    <a:pt x="55" y="25"/>
                  </a:cubicBezTo>
                  <a:cubicBezTo>
                    <a:pt x="53" y="27"/>
                    <a:pt x="50" y="30"/>
                    <a:pt x="48" y="32"/>
                  </a:cubicBezTo>
                  <a:close/>
                  <a:moveTo>
                    <a:pt x="75" y="42"/>
                  </a:moveTo>
                  <a:cubicBezTo>
                    <a:pt x="82" y="43"/>
                    <a:pt x="87" y="44"/>
                    <a:pt x="92" y="45"/>
                  </a:cubicBezTo>
                  <a:cubicBezTo>
                    <a:pt x="99" y="48"/>
                    <a:pt x="104" y="51"/>
                    <a:pt x="104" y="54"/>
                  </a:cubicBezTo>
                  <a:cubicBezTo>
                    <a:pt x="104" y="56"/>
                    <a:pt x="99" y="59"/>
                    <a:pt x="92" y="62"/>
                  </a:cubicBezTo>
                  <a:cubicBezTo>
                    <a:pt x="89" y="63"/>
                    <a:pt x="87" y="63"/>
                    <a:pt x="84" y="64"/>
                  </a:cubicBezTo>
                  <a:cubicBezTo>
                    <a:pt x="82" y="58"/>
                    <a:pt x="80" y="51"/>
                    <a:pt x="77" y="44"/>
                  </a:cubicBezTo>
                  <a:cubicBezTo>
                    <a:pt x="76" y="44"/>
                    <a:pt x="76" y="43"/>
                    <a:pt x="75" y="42"/>
                  </a:cubicBezTo>
                  <a:close/>
                  <a:moveTo>
                    <a:pt x="75" y="66"/>
                  </a:moveTo>
                  <a:cubicBezTo>
                    <a:pt x="73" y="60"/>
                    <a:pt x="71" y="54"/>
                    <a:pt x="69" y="48"/>
                  </a:cubicBezTo>
                  <a:cubicBezTo>
                    <a:pt x="67" y="46"/>
                    <a:pt x="66" y="43"/>
                    <a:pt x="65" y="41"/>
                  </a:cubicBezTo>
                  <a:cubicBezTo>
                    <a:pt x="62" y="41"/>
                    <a:pt x="59" y="41"/>
                    <a:pt x="57" y="41"/>
                  </a:cubicBezTo>
                  <a:cubicBezTo>
                    <a:pt x="55" y="41"/>
                    <a:pt x="53" y="41"/>
                    <a:pt x="51" y="41"/>
                  </a:cubicBezTo>
                  <a:cubicBezTo>
                    <a:pt x="50" y="42"/>
                    <a:pt x="49" y="43"/>
                    <a:pt x="47" y="44"/>
                  </a:cubicBezTo>
                  <a:cubicBezTo>
                    <a:pt x="47" y="44"/>
                    <a:pt x="47" y="44"/>
                    <a:pt x="47" y="44"/>
                  </a:cubicBezTo>
                  <a:cubicBezTo>
                    <a:pt x="41" y="51"/>
                    <a:pt x="35" y="58"/>
                    <a:pt x="31" y="64"/>
                  </a:cubicBezTo>
                  <a:cubicBezTo>
                    <a:pt x="38" y="66"/>
                    <a:pt x="47" y="67"/>
                    <a:pt x="57" y="67"/>
                  </a:cubicBezTo>
                  <a:cubicBezTo>
                    <a:pt x="63" y="67"/>
                    <a:pt x="69" y="66"/>
                    <a:pt x="75" y="66"/>
                  </a:cubicBezTo>
                  <a:close/>
                  <a:moveTo>
                    <a:pt x="22" y="62"/>
                  </a:moveTo>
                  <a:cubicBezTo>
                    <a:pt x="22" y="62"/>
                    <a:pt x="22" y="62"/>
                    <a:pt x="22" y="62"/>
                  </a:cubicBezTo>
                  <a:cubicBezTo>
                    <a:pt x="14" y="59"/>
                    <a:pt x="9" y="56"/>
                    <a:pt x="9" y="54"/>
                  </a:cubicBezTo>
                  <a:cubicBezTo>
                    <a:pt x="9" y="51"/>
                    <a:pt x="14" y="48"/>
                    <a:pt x="22" y="45"/>
                  </a:cubicBezTo>
                  <a:cubicBezTo>
                    <a:pt x="26" y="44"/>
                    <a:pt x="31" y="43"/>
                    <a:pt x="37" y="42"/>
                  </a:cubicBezTo>
                  <a:cubicBezTo>
                    <a:pt x="31" y="49"/>
                    <a:pt x="26" y="56"/>
                    <a:pt x="22" y="62"/>
                  </a:cubicBezTo>
                  <a:close/>
                  <a:moveTo>
                    <a:pt x="64" y="50"/>
                  </a:moveTo>
                  <a:cubicBezTo>
                    <a:pt x="63" y="55"/>
                    <a:pt x="61" y="59"/>
                    <a:pt x="57" y="62"/>
                  </a:cubicBezTo>
                  <a:cubicBezTo>
                    <a:pt x="63" y="62"/>
                    <a:pt x="66" y="55"/>
                    <a:pt x="64" y="50"/>
                  </a:cubicBezTo>
                  <a:close/>
                  <a:moveTo>
                    <a:pt x="49" y="57"/>
                  </a:moveTo>
                  <a:cubicBezTo>
                    <a:pt x="49" y="55"/>
                    <a:pt x="50" y="54"/>
                    <a:pt x="50" y="53"/>
                  </a:cubicBezTo>
                  <a:cubicBezTo>
                    <a:pt x="49" y="52"/>
                    <a:pt x="49" y="52"/>
                    <a:pt x="49" y="52"/>
                  </a:cubicBezTo>
                  <a:cubicBezTo>
                    <a:pt x="48" y="54"/>
                    <a:pt x="48" y="55"/>
                    <a:pt x="49" y="57"/>
                  </a:cubicBezTo>
                  <a:close/>
                  <a:moveTo>
                    <a:pt x="49" y="50"/>
                  </a:moveTo>
                  <a:cubicBezTo>
                    <a:pt x="51" y="52"/>
                    <a:pt x="51" y="52"/>
                    <a:pt x="51" y="52"/>
                  </a:cubicBezTo>
                  <a:cubicBezTo>
                    <a:pt x="53" y="50"/>
                    <a:pt x="55" y="49"/>
                    <a:pt x="57" y="47"/>
                  </a:cubicBezTo>
                  <a:cubicBezTo>
                    <a:pt x="56" y="45"/>
                    <a:pt x="56" y="45"/>
                    <a:pt x="56" y="45"/>
                  </a:cubicBezTo>
                  <a:cubicBezTo>
                    <a:pt x="53" y="45"/>
                    <a:pt x="50" y="47"/>
                    <a:pt x="49" y="50"/>
                  </a:cubicBezTo>
                  <a:close/>
                  <a:moveTo>
                    <a:pt x="58" y="45"/>
                  </a:moveTo>
                  <a:cubicBezTo>
                    <a:pt x="58" y="47"/>
                    <a:pt x="58" y="47"/>
                    <a:pt x="58" y="47"/>
                  </a:cubicBezTo>
                  <a:cubicBezTo>
                    <a:pt x="59" y="46"/>
                    <a:pt x="59" y="46"/>
                    <a:pt x="60" y="46"/>
                  </a:cubicBezTo>
                  <a:cubicBezTo>
                    <a:pt x="59" y="45"/>
                    <a:pt x="58" y="45"/>
                    <a:pt x="58" y="45"/>
                  </a:cubicBezTo>
                  <a:close/>
                </a:path>
              </a:pathLst>
            </a:custGeom>
            <a:solidFill>
              <a:srgbClr val="E7E6E6"/>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200">
                <a:solidFill>
                  <a:srgbClr val="5B9BD5"/>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8" name="组合 7"/>
          <p:cNvGrpSpPr/>
          <p:nvPr/>
        </p:nvGrpSpPr>
        <p:grpSpPr>
          <a:xfrm>
            <a:off x="4387922" y="3104274"/>
            <a:ext cx="1191482" cy="1245017"/>
            <a:chOff x="3604668" y="2598989"/>
            <a:chExt cx="1588642" cy="1660023"/>
          </a:xfrm>
        </p:grpSpPr>
        <p:sp>
          <p:nvSpPr>
            <p:cNvPr id="9" name="Freeform 9"/>
            <p:cNvSpPr/>
            <p:nvPr/>
          </p:nvSpPr>
          <p:spPr>
            <a:xfrm>
              <a:off x="3604668" y="2598989"/>
              <a:ext cx="1588642" cy="166002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4240" tIns="234758" rIns="204240" bIns="234758"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00150">
                <a:lnSpc>
                  <a:spcPct val="90000"/>
                </a:lnSpc>
                <a:spcBef>
                  <a:spcPct val="0"/>
                </a:spcBef>
                <a:spcAft>
                  <a:spcPct val="35000"/>
                </a:spcAft>
              </a:pPr>
              <a:endParaRPr lang="en-GB" sz="120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10" name="Freeform 13"/>
            <p:cNvSpPr>
              <a:spLocks noEditPoints="1"/>
            </p:cNvSpPr>
            <p:nvPr/>
          </p:nvSpPr>
          <p:spPr bwMode="auto">
            <a:xfrm>
              <a:off x="4231584" y="3205176"/>
              <a:ext cx="334809" cy="52877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2"/>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1" name="组合 10"/>
          <p:cNvGrpSpPr/>
          <p:nvPr/>
        </p:nvGrpSpPr>
        <p:grpSpPr>
          <a:xfrm>
            <a:off x="6959056" y="3104274"/>
            <a:ext cx="1191482" cy="1245017"/>
            <a:chOff x="7032847" y="2598989"/>
            <a:chExt cx="1588642" cy="1660023"/>
          </a:xfrm>
        </p:grpSpPr>
        <p:sp>
          <p:nvSpPr>
            <p:cNvPr id="12" name="Freeform 6"/>
            <p:cNvSpPr/>
            <p:nvPr/>
          </p:nvSpPr>
          <p:spPr>
            <a:xfrm>
              <a:off x="7032847" y="2598989"/>
              <a:ext cx="1588642" cy="166002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4240" tIns="234758" rIns="204240" bIns="234758"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00150">
                <a:lnSpc>
                  <a:spcPct val="90000"/>
                </a:lnSpc>
                <a:spcBef>
                  <a:spcPct val="0"/>
                </a:spcBef>
                <a:spcAft>
                  <a:spcPct val="35000"/>
                </a:spcAft>
              </a:pPr>
              <a:endParaRPr lang="en-GB" sz="120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Freeform 14"/>
            <p:cNvSpPr>
              <a:spLocks noEditPoints="1"/>
            </p:cNvSpPr>
            <p:nvPr/>
          </p:nvSpPr>
          <p:spPr bwMode="auto">
            <a:xfrm>
              <a:off x="7618200" y="3246586"/>
              <a:ext cx="417935" cy="364828"/>
            </a:xfrm>
            <a:custGeom>
              <a:avLst/>
              <a:gdLst>
                <a:gd name="T0" fmla="*/ 18 w 84"/>
                <a:gd name="T1" fmla="*/ 0 h 73"/>
                <a:gd name="T2" fmla="*/ 26 w 84"/>
                <a:gd name="T3" fmla="*/ 7 h 73"/>
                <a:gd name="T4" fmla="*/ 10 w 84"/>
                <a:gd name="T5" fmla="*/ 7 h 73"/>
                <a:gd name="T6" fmla="*/ 18 w 84"/>
                <a:gd name="T7" fmla="*/ 0 h 73"/>
                <a:gd name="T8" fmla="*/ 49 w 84"/>
                <a:gd name="T9" fmla="*/ 15 h 73"/>
                <a:gd name="T10" fmla="*/ 67 w 84"/>
                <a:gd name="T11" fmla="*/ 22 h 73"/>
                <a:gd name="T12" fmla="*/ 75 w 84"/>
                <a:gd name="T13" fmla="*/ 41 h 73"/>
                <a:gd name="T14" fmla="*/ 67 w 84"/>
                <a:gd name="T15" fmla="*/ 60 h 73"/>
                <a:gd name="T16" fmla="*/ 49 w 84"/>
                <a:gd name="T17" fmla="*/ 67 h 73"/>
                <a:gd name="T18" fmla="*/ 30 w 84"/>
                <a:gd name="T19" fmla="*/ 60 h 73"/>
                <a:gd name="T20" fmla="*/ 22 w 84"/>
                <a:gd name="T21" fmla="*/ 41 h 73"/>
                <a:gd name="T22" fmla="*/ 30 w 84"/>
                <a:gd name="T23" fmla="*/ 22 h 73"/>
                <a:gd name="T24" fmla="*/ 49 w 84"/>
                <a:gd name="T25" fmla="*/ 15 h 73"/>
                <a:gd name="T26" fmla="*/ 45 w 84"/>
                <a:gd name="T27" fmla="*/ 28 h 73"/>
                <a:gd name="T28" fmla="*/ 35 w 84"/>
                <a:gd name="T29" fmla="*/ 33 h 73"/>
                <a:gd name="T30" fmla="*/ 36 w 84"/>
                <a:gd name="T31" fmla="*/ 44 h 73"/>
                <a:gd name="T32" fmla="*/ 44 w 84"/>
                <a:gd name="T33" fmla="*/ 38 h 73"/>
                <a:gd name="T34" fmla="*/ 45 w 84"/>
                <a:gd name="T35" fmla="*/ 28 h 73"/>
                <a:gd name="T36" fmla="*/ 62 w 84"/>
                <a:gd name="T37" fmla="*/ 28 h 73"/>
                <a:gd name="T38" fmla="*/ 49 w 84"/>
                <a:gd name="T39" fmla="*/ 23 h 73"/>
                <a:gd name="T40" fmla="*/ 36 w 84"/>
                <a:gd name="T41" fmla="*/ 28 h 73"/>
                <a:gd name="T42" fmla="*/ 31 w 84"/>
                <a:gd name="T43" fmla="*/ 41 h 73"/>
                <a:gd name="T44" fmla="*/ 36 w 84"/>
                <a:gd name="T45" fmla="*/ 54 h 73"/>
                <a:gd name="T46" fmla="*/ 49 w 84"/>
                <a:gd name="T47" fmla="*/ 59 h 73"/>
                <a:gd name="T48" fmla="*/ 62 w 84"/>
                <a:gd name="T49" fmla="*/ 54 h 73"/>
                <a:gd name="T50" fmla="*/ 67 w 84"/>
                <a:gd name="T51" fmla="*/ 41 h 73"/>
                <a:gd name="T52" fmla="*/ 62 w 84"/>
                <a:gd name="T53" fmla="*/ 28 h 73"/>
                <a:gd name="T54" fmla="*/ 35 w 84"/>
                <a:gd name="T55" fmla="*/ 0 h 73"/>
                <a:gd name="T56" fmla="*/ 29 w 84"/>
                <a:gd name="T57" fmla="*/ 11 h 73"/>
                <a:gd name="T58" fmla="*/ 9 w 84"/>
                <a:gd name="T59" fmla="*/ 11 h 73"/>
                <a:gd name="T60" fmla="*/ 0 w 84"/>
                <a:gd name="T61" fmla="*/ 21 h 73"/>
                <a:gd name="T62" fmla="*/ 0 w 84"/>
                <a:gd name="T63" fmla="*/ 63 h 73"/>
                <a:gd name="T64" fmla="*/ 9 w 84"/>
                <a:gd name="T65" fmla="*/ 73 h 73"/>
                <a:gd name="T66" fmla="*/ 74 w 84"/>
                <a:gd name="T67" fmla="*/ 73 h 73"/>
                <a:gd name="T68" fmla="*/ 84 w 84"/>
                <a:gd name="T69" fmla="*/ 63 h 73"/>
                <a:gd name="T70" fmla="*/ 84 w 84"/>
                <a:gd name="T71" fmla="*/ 21 h 73"/>
                <a:gd name="T72" fmla="*/ 74 w 84"/>
                <a:gd name="T73" fmla="*/ 11 h 73"/>
                <a:gd name="T74" fmla="*/ 71 w 84"/>
                <a:gd name="T75" fmla="*/ 11 h 73"/>
                <a:gd name="T76" fmla="*/ 64 w 84"/>
                <a:gd name="T77" fmla="*/ 0 h 73"/>
                <a:gd name="T78" fmla="*/ 35 w 84"/>
                <a:gd name="T7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 h="73">
                  <a:moveTo>
                    <a:pt x="18" y="0"/>
                  </a:moveTo>
                  <a:cubicBezTo>
                    <a:pt x="22" y="0"/>
                    <a:pt x="25" y="3"/>
                    <a:pt x="26" y="7"/>
                  </a:cubicBezTo>
                  <a:cubicBezTo>
                    <a:pt x="10" y="7"/>
                    <a:pt x="10" y="7"/>
                    <a:pt x="10" y="7"/>
                  </a:cubicBezTo>
                  <a:cubicBezTo>
                    <a:pt x="10" y="3"/>
                    <a:pt x="14" y="0"/>
                    <a:pt x="18" y="0"/>
                  </a:cubicBezTo>
                  <a:close/>
                  <a:moveTo>
                    <a:pt x="49" y="15"/>
                  </a:moveTo>
                  <a:cubicBezTo>
                    <a:pt x="56" y="15"/>
                    <a:pt x="63" y="18"/>
                    <a:pt x="67" y="22"/>
                  </a:cubicBezTo>
                  <a:cubicBezTo>
                    <a:pt x="72" y="27"/>
                    <a:pt x="75" y="34"/>
                    <a:pt x="75" y="41"/>
                  </a:cubicBezTo>
                  <a:cubicBezTo>
                    <a:pt x="75" y="48"/>
                    <a:pt x="72" y="55"/>
                    <a:pt x="67" y="60"/>
                  </a:cubicBezTo>
                  <a:cubicBezTo>
                    <a:pt x="63" y="64"/>
                    <a:pt x="56" y="67"/>
                    <a:pt x="49" y="67"/>
                  </a:cubicBezTo>
                  <a:cubicBezTo>
                    <a:pt x="41" y="67"/>
                    <a:pt x="35" y="64"/>
                    <a:pt x="30" y="60"/>
                  </a:cubicBezTo>
                  <a:cubicBezTo>
                    <a:pt x="25" y="55"/>
                    <a:pt x="22" y="48"/>
                    <a:pt x="22" y="41"/>
                  </a:cubicBezTo>
                  <a:cubicBezTo>
                    <a:pt x="22" y="34"/>
                    <a:pt x="25" y="27"/>
                    <a:pt x="30" y="22"/>
                  </a:cubicBezTo>
                  <a:cubicBezTo>
                    <a:pt x="35" y="18"/>
                    <a:pt x="41" y="15"/>
                    <a:pt x="49" y="15"/>
                  </a:cubicBezTo>
                  <a:close/>
                  <a:moveTo>
                    <a:pt x="45" y="28"/>
                  </a:moveTo>
                  <a:cubicBezTo>
                    <a:pt x="42" y="26"/>
                    <a:pt x="37" y="28"/>
                    <a:pt x="35" y="33"/>
                  </a:cubicBezTo>
                  <a:cubicBezTo>
                    <a:pt x="32" y="37"/>
                    <a:pt x="33" y="42"/>
                    <a:pt x="36" y="44"/>
                  </a:cubicBezTo>
                  <a:cubicBezTo>
                    <a:pt x="40" y="46"/>
                    <a:pt x="41" y="42"/>
                    <a:pt x="44" y="38"/>
                  </a:cubicBezTo>
                  <a:cubicBezTo>
                    <a:pt x="46" y="33"/>
                    <a:pt x="49" y="30"/>
                    <a:pt x="45" y="28"/>
                  </a:cubicBezTo>
                  <a:close/>
                  <a:moveTo>
                    <a:pt x="62" y="28"/>
                  </a:moveTo>
                  <a:cubicBezTo>
                    <a:pt x="58" y="25"/>
                    <a:pt x="54" y="23"/>
                    <a:pt x="49" y="23"/>
                  </a:cubicBezTo>
                  <a:cubicBezTo>
                    <a:pt x="44" y="23"/>
                    <a:pt x="39" y="25"/>
                    <a:pt x="36" y="28"/>
                  </a:cubicBezTo>
                  <a:cubicBezTo>
                    <a:pt x="33" y="31"/>
                    <a:pt x="31" y="36"/>
                    <a:pt x="31" y="41"/>
                  </a:cubicBezTo>
                  <a:cubicBezTo>
                    <a:pt x="31" y="46"/>
                    <a:pt x="33" y="50"/>
                    <a:pt x="36" y="54"/>
                  </a:cubicBezTo>
                  <a:cubicBezTo>
                    <a:pt x="39" y="57"/>
                    <a:pt x="44" y="59"/>
                    <a:pt x="49" y="59"/>
                  </a:cubicBezTo>
                  <a:cubicBezTo>
                    <a:pt x="54" y="59"/>
                    <a:pt x="58" y="57"/>
                    <a:pt x="62" y="54"/>
                  </a:cubicBezTo>
                  <a:cubicBezTo>
                    <a:pt x="65" y="50"/>
                    <a:pt x="67" y="46"/>
                    <a:pt x="67" y="41"/>
                  </a:cubicBezTo>
                  <a:cubicBezTo>
                    <a:pt x="67" y="36"/>
                    <a:pt x="65" y="31"/>
                    <a:pt x="62" y="28"/>
                  </a:cubicBezTo>
                  <a:close/>
                  <a:moveTo>
                    <a:pt x="35" y="0"/>
                  </a:moveTo>
                  <a:cubicBezTo>
                    <a:pt x="29" y="11"/>
                    <a:pt x="29" y="11"/>
                    <a:pt x="29" y="11"/>
                  </a:cubicBezTo>
                  <a:cubicBezTo>
                    <a:pt x="9" y="11"/>
                    <a:pt x="9" y="11"/>
                    <a:pt x="9" y="11"/>
                  </a:cubicBezTo>
                  <a:cubicBezTo>
                    <a:pt x="4" y="11"/>
                    <a:pt x="0" y="15"/>
                    <a:pt x="0" y="21"/>
                  </a:cubicBezTo>
                  <a:cubicBezTo>
                    <a:pt x="0" y="63"/>
                    <a:pt x="0" y="63"/>
                    <a:pt x="0" y="63"/>
                  </a:cubicBezTo>
                  <a:cubicBezTo>
                    <a:pt x="0" y="69"/>
                    <a:pt x="4" y="73"/>
                    <a:pt x="9" y="73"/>
                  </a:cubicBezTo>
                  <a:cubicBezTo>
                    <a:pt x="74" y="73"/>
                    <a:pt x="74" y="73"/>
                    <a:pt x="74" y="73"/>
                  </a:cubicBezTo>
                  <a:cubicBezTo>
                    <a:pt x="79" y="73"/>
                    <a:pt x="84" y="69"/>
                    <a:pt x="84" y="63"/>
                  </a:cubicBezTo>
                  <a:cubicBezTo>
                    <a:pt x="84" y="21"/>
                    <a:pt x="84" y="21"/>
                    <a:pt x="84" y="21"/>
                  </a:cubicBezTo>
                  <a:cubicBezTo>
                    <a:pt x="84" y="15"/>
                    <a:pt x="79" y="11"/>
                    <a:pt x="74" y="11"/>
                  </a:cubicBezTo>
                  <a:cubicBezTo>
                    <a:pt x="71" y="11"/>
                    <a:pt x="71" y="11"/>
                    <a:pt x="71" y="11"/>
                  </a:cubicBezTo>
                  <a:cubicBezTo>
                    <a:pt x="64" y="0"/>
                    <a:pt x="64" y="0"/>
                    <a:pt x="64" y="0"/>
                  </a:cubicBezTo>
                  <a:lnTo>
                    <a:pt x="35" y="0"/>
                  </a:lnTo>
                  <a:close/>
                </a:path>
              </a:pathLst>
            </a:custGeom>
            <a:solidFill>
              <a:schemeClr val="bg2"/>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4" name="组合 13"/>
          <p:cNvGrpSpPr/>
          <p:nvPr/>
        </p:nvGrpSpPr>
        <p:grpSpPr>
          <a:xfrm>
            <a:off x="5031321" y="2047503"/>
            <a:ext cx="1191482" cy="1245017"/>
            <a:chOff x="4462534" y="1189961"/>
            <a:chExt cx="1588642" cy="1660023"/>
          </a:xfrm>
        </p:grpSpPr>
        <p:sp>
          <p:nvSpPr>
            <p:cNvPr id="15" name="Freeform 4"/>
            <p:cNvSpPr/>
            <p:nvPr/>
          </p:nvSpPr>
          <p:spPr>
            <a:xfrm>
              <a:off x="4462534" y="1189961"/>
              <a:ext cx="1588642" cy="166002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4240" tIns="234758" rIns="204240" bIns="234758"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00150">
                <a:lnSpc>
                  <a:spcPct val="90000"/>
                </a:lnSpc>
                <a:spcBef>
                  <a:spcPct val="0"/>
                </a:spcBef>
                <a:spcAft>
                  <a:spcPct val="35000"/>
                </a:spcAft>
              </a:pPr>
              <a:endParaRPr lang="en-GB" sz="120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16" name="Freeform 15"/>
            <p:cNvSpPr>
              <a:spLocks noEditPoints="1"/>
            </p:cNvSpPr>
            <p:nvPr/>
          </p:nvSpPr>
          <p:spPr bwMode="auto">
            <a:xfrm>
              <a:off x="5017869" y="1774058"/>
              <a:ext cx="477971" cy="491827"/>
            </a:xfrm>
            <a:custGeom>
              <a:avLst/>
              <a:gdLst>
                <a:gd name="T0" fmla="*/ 5 w 96"/>
                <a:gd name="T1" fmla="*/ 42 h 99"/>
                <a:gd name="T2" fmla="*/ 74 w 96"/>
                <a:gd name="T3" fmla="*/ 42 h 99"/>
                <a:gd name="T4" fmla="*/ 77 w 96"/>
                <a:gd name="T5" fmla="*/ 41 h 99"/>
                <a:gd name="T6" fmla="*/ 91 w 96"/>
                <a:gd name="T7" fmla="*/ 47 h 99"/>
                <a:gd name="T8" fmla="*/ 96 w 96"/>
                <a:gd name="T9" fmla="*/ 60 h 99"/>
                <a:gd name="T10" fmla="*/ 91 w 96"/>
                <a:gd name="T11" fmla="*/ 73 h 99"/>
                <a:gd name="T12" fmla="*/ 77 w 96"/>
                <a:gd name="T13" fmla="*/ 78 h 99"/>
                <a:gd name="T14" fmla="*/ 68 w 96"/>
                <a:gd name="T15" fmla="*/ 76 h 99"/>
                <a:gd name="T16" fmla="*/ 62 w 96"/>
                <a:gd name="T17" fmla="*/ 85 h 99"/>
                <a:gd name="T18" fmla="*/ 67 w 96"/>
                <a:gd name="T19" fmla="*/ 85 h 99"/>
                <a:gd name="T20" fmla="*/ 84 w 96"/>
                <a:gd name="T21" fmla="*/ 85 h 99"/>
                <a:gd name="T22" fmla="*/ 71 w 96"/>
                <a:gd name="T23" fmla="*/ 99 h 99"/>
                <a:gd name="T24" fmla="*/ 17 w 96"/>
                <a:gd name="T25" fmla="*/ 99 h 99"/>
                <a:gd name="T26" fmla="*/ 12 w 96"/>
                <a:gd name="T27" fmla="*/ 99 h 99"/>
                <a:gd name="T28" fmla="*/ 0 w 96"/>
                <a:gd name="T29" fmla="*/ 85 h 99"/>
                <a:gd name="T30" fmla="*/ 17 w 96"/>
                <a:gd name="T31" fmla="*/ 85 h 99"/>
                <a:gd name="T32" fmla="*/ 21 w 96"/>
                <a:gd name="T33" fmla="*/ 85 h 99"/>
                <a:gd name="T34" fmla="*/ 5 w 96"/>
                <a:gd name="T35" fmla="*/ 42 h 99"/>
                <a:gd name="T36" fmla="*/ 56 w 96"/>
                <a:gd name="T37" fmla="*/ 36 h 99"/>
                <a:gd name="T38" fmla="*/ 55 w 96"/>
                <a:gd name="T39" fmla="*/ 6 h 99"/>
                <a:gd name="T40" fmla="*/ 56 w 96"/>
                <a:gd name="T41" fmla="*/ 36 h 99"/>
                <a:gd name="T42" fmla="*/ 43 w 96"/>
                <a:gd name="T43" fmla="*/ 30 h 99"/>
                <a:gd name="T44" fmla="*/ 42 w 96"/>
                <a:gd name="T45" fmla="*/ 0 h 99"/>
                <a:gd name="T46" fmla="*/ 43 w 96"/>
                <a:gd name="T47" fmla="*/ 30 h 99"/>
                <a:gd name="T48" fmla="*/ 30 w 96"/>
                <a:gd name="T49" fmla="*/ 34 h 99"/>
                <a:gd name="T50" fmla="*/ 29 w 96"/>
                <a:gd name="T51" fmla="*/ 4 h 99"/>
                <a:gd name="T52" fmla="*/ 30 w 96"/>
                <a:gd name="T53" fmla="*/ 34 h 99"/>
                <a:gd name="T54" fmla="*/ 15 w 96"/>
                <a:gd name="T55" fmla="*/ 53 h 99"/>
                <a:gd name="T56" fmla="*/ 26 w 96"/>
                <a:gd name="T57" fmla="*/ 80 h 99"/>
                <a:gd name="T58" fmla="*/ 33 w 96"/>
                <a:gd name="T59" fmla="*/ 75 h 99"/>
                <a:gd name="T60" fmla="*/ 24 w 96"/>
                <a:gd name="T61" fmla="*/ 52 h 99"/>
                <a:gd name="T62" fmla="*/ 15 w 96"/>
                <a:gd name="T63" fmla="*/ 53 h 99"/>
                <a:gd name="T64" fmla="*/ 77 w 96"/>
                <a:gd name="T65" fmla="*/ 50 h 99"/>
                <a:gd name="T66" fmla="*/ 72 w 96"/>
                <a:gd name="T67" fmla="*/ 68 h 99"/>
                <a:gd name="T68" fmla="*/ 77 w 96"/>
                <a:gd name="T69" fmla="*/ 70 h 99"/>
                <a:gd name="T70" fmla="*/ 84 w 96"/>
                <a:gd name="T71" fmla="*/ 67 h 99"/>
                <a:gd name="T72" fmla="*/ 87 w 96"/>
                <a:gd name="T73" fmla="*/ 60 h 99"/>
                <a:gd name="T74" fmla="*/ 84 w 96"/>
                <a:gd name="T75" fmla="*/ 53 h 99"/>
                <a:gd name="T76" fmla="*/ 77 w 96"/>
                <a:gd name="T77" fmla="*/ 50 h 99"/>
                <a:gd name="T78" fmla="*/ 77 w 96"/>
                <a:gd name="T79" fmla="*/ 5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 h="99">
                  <a:moveTo>
                    <a:pt x="5" y="42"/>
                  </a:moveTo>
                  <a:cubicBezTo>
                    <a:pt x="28" y="42"/>
                    <a:pt x="51" y="42"/>
                    <a:pt x="74" y="42"/>
                  </a:cubicBezTo>
                  <a:cubicBezTo>
                    <a:pt x="75" y="41"/>
                    <a:pt x="76" y="41"/>
                    <a:pt x="77" y="41"/>
                  </a:cubicBezTo>
                  <a:cubicBezTo>
                    <a:pt x="83" y="41"/>
                    <a:pt x="87" y="43"/>
                    <a:pt x="91" y="47"/>
                  </a:cubicBezTo>
                  <a:cubicBezTo>
                    <a:pt x="94" y="50"/>
                    <a:pt x="96" y="55"/>
                    <a:pt x="96" y="60"/>
                  </a:cubicBezTo>
                  <a:cubicBezTo>
                    <a:pt x="96" y="65"/>
                    <a:pt x="94" y="70"/>
                    <a:pt x="91" y="73"/>
                  </a:cubicBezTo>
                  <a:cubicBezTo>
                    <a:pt x="87" y="76"/>
                    <a:pt x="83" y="78"/>
                    <a:pt x="77" y="78"/>
                  </a:cubicBezTo>
                  <a:cubicBezTo>
                    <a:pt x="74" y="78"/>
                    <a:pt x="71" y="78"/>
                    <a:pt x="68" y="76"/>
                  </a:cubicBezTo>
                  <a:cubicBezTo>
                    <a:pt x="67" y="79"/>
                    <a:pt x="65" y="82"/>
                    <a:pt x="62" y="85"/>
                  </a:cubicBezTo>
                  <a:cubicBezTo>
                    <a:pt x="67" y="85"/>
                    <a:pt x="67" y="85"/>
                    <a:pt x="67" y="85"/>
                  </a:cubicBezTo>
                  <a:cubicBezTo>
                    <a:pt x="84" y="85"/>
                    <a:pt x="84" y="85"/>
                    <a:pt x="84" y="85"/>
                  </a:cubicBezTo>
                  <a:cubicBezTo>
                    <a:pt x="71" y="99"/>
                    <a:pt x="71" y="99"/>
                    <a:pt x="71" y="99"/>
                  </a:cubicBezTo>
                  <a:cubicBezTo>
                    <a:pt x="17" y="99"/>
                    <a:pt x="17" y="99"/>
                    <a:pt x="17" y="99"/>
                  </a:cubicBezTo>
                  <a:cubicBezTo>
                    <a:pt x="12" y="99"/>
                    <a:pt x="12" y="99"/>
                    <a:pt x="12" y="99"/>
                  </a:cubicBezTo>
                  <a:cubicBezTo>
                    <a:pt x="0" y="85"/>
                    <a:pt x="0" y="85"/>
                    <a:pt x="0" y="85"/>
                  </a:cubicBezTo>
                  <a:cubicBezTo>
                    <a:pt x="17" y="85"/>
                    <a:pt x="17" y="85"/>
                    <a:pt x="17" y="85"/>
                  </a:cubicBezTo>
                  <a:cubicBezTo>
                    <a:pt x="21" y="85"/>
                    <a:pt x="21" y="85"/>
                    <a:pt x="21" y="85"/>
                  </a:cubicBezTo>
                  <a:cubicBezTo>
                    <a:pt x="11" y="72"/>
                    <a:pt x="6" y="58"/>
                    <a:pt x="5" y="42"/>
                  </a:cubicBezTo>
                  <a:close/>
                  <a:moveTo>
                    <a:pt x="56" y="36"/>
                  </a:moveTo>
                  <a:cubicBezTo>
                    <a:pt x="42" y="15"/>
                    <a:pt x="59" y="19"/>
                    <a:pt x="55" y="6"/>
                  </a:cubicBezTo>
                  <a:cubicBezTo>
                    <a:pt x="64" y="18"/>
                    <a:pt x="50" y="19"/>
                    <a:pt x="56" y="36"/>
                  </a:cubicBezTo>
                  <a:close/>
                  <a:moveTo>
                    <a:pt x="43" y="30"/>
                  </a:moveTo>
                  <a:cubicBezTo>
                    <a:pt x="37" y="13"/>
                    <a:pt x="51" y="12"/>
                    <a:pt x="42" y="0"/>
                  </a:cubicBezTo>
                  <a:cubicBezTo>
                    <a:pt x="46" y="14"/>
                    <a:pt x="29" y="10"/>
                    <a:pt x="43" y="30"/>
                  </a:cubicBezTo>
                  <a:close/>
                  <a:moveTo>
                    <a:pt x="30" y="34"/>
                  </a:moveTo>
                  <a:cubicBezTo>
                    <a:pt x="16" y="14"/>
                    <a:pt x="33" y="18"/>
                    <a:pt x="29" y="4"/>
                  </a:cubicBezTo>
                  <a:cubicBezTo>
                    <a:pt x="38" y="17"/>
                    <a:pt x="24" y="17"/>
                    <a:pt x="30" y="34"/>
                  </a:cubicBezTo>
                  <a:close/>
                  <a:moveTo>
                    <a:pt x="15" y="53"/>
                  </a:moveTo>
                  <a:cubicBezTo>
                    <a:pt x="17" y="62"/>
                    <a:pt x="21" y="72"/>
                    <a:pt x="26" y="80"/>
                  </a:cubicBezTo>
                  <a:cubicBezTo>
                    <a:pt x="33" y="75"/>
                    <a:pt x="33" y="75"/>
                    <a:pt x="33" y="75"/>
                  </a:cubicBezTo>
                  <a:cubicBezTo>
                    <a:pt x="29" y="68"/>
                    <a:pt x="25" y="59"/>
                    <a:pt x="24" y="52"/>
                  </a:cubicBezTo>
                  <a:cubicBezTo>
                    <a:pt x="15" y="53"/>
                    <a:pt x="15" y="53"/>
                    <a:pt x="15" y="53"/>
                  </a:cubicBezTo>
                  <a:close/>
                  <a:moveTo>
                    <a:pt x="77" y="50"/>
                  </a:moveTo>
                  <a:cubicBezTo>
                    <a:pt x="76" y="56"/>
                    <a:pt x="74" y="62"/>
                    <a:pt x="72" y="68"/>
                  </a:cubicBezTo>
                  <a:cubicBezTo>
                    <a:pt x="74" y="69"/>
                    <a:pt x="75" y="70"/>
                    <a:pt x="77" y="70"/>
                  </a:cubicBezTo>
                  <a:cubicBezTo>
                    <a:pt x="80" y="70"/>
                    <a:pt x="83" y="69"/>
                    <a:pt x="84" y="67"/>
                  </a:cubicBezTo>
                  <a:cubicBezTo>
                    <a:pt x="86" y="65"/>
                    <a:pt x="87" y="63"/>
                    <a:pt x="87" y="60"/>
                  </a:cubicBezTo>
                  <a:cubicBezTo>
                    <a:pt x="87" y="57"/>
                    <a:pt x="86" y="55"/>
                    <a:pt x="84" y="53"/>
                  </a:cubicBezTo>
                  <a:cubicBezTo>
                    <a:pt x="83" y="51"/>
                    <a:pt x="80" y="50"/>
                    <a:pt x="77" y="50"/>
                  </a:cubicBezTo>
                  <a:cubicBezTo>
                    <a:pt x="77" y="50"/>
                    <a:pt x="77" y="50"/>
                    <a:pt x="77" y="50"/>
                  </a:cubicBezTo>
                  <a:close/>
                </a:path>
              </a:pathLst>
            </a:custGeom>
            <a:solidFill>
              <a:schemeClr val="bg2"/>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7" name="组合 16"/>
          <p:cNvGrpSpPr/>
          <p:nvPr/>
        </p:nvGrpSpPr>
        <p:grpSpPr>
          <a:xfrm>
            <a:off x="5031321" y="4161045"/>
            <a:ext cx="1191482" cy="1245017"/>
            <a:chOff x="4462534" y="4008016"/>
            <a:chExt cx="1588642" cy="1660023"/>
          </a:xfrm>
        </p:grpSpPr>
        <p:sp>
          <p:nvSpPr>
            <p:cNvPr id="18" name="Freeform 8"/>
            <p:cNvSpPr/>
            <p:nvPr/>
          </p:nvSpPr>
          <p:spPr>
            <a:xfrm>
              <a:off x="4462534" y="4008016"/>
              <a:ext cx="1588642" cy="166002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4240" tIns="234758" rIns="204240" bIns="234758"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00150">
                <a:lnSpc>
                  <a:spcPct val="90000"/>
                </a:lnSpc>
                <a:spcBef>
                  <a:spcPct val="0"/>
                </a:spcBef>
                <a:spcAft>
                  <a:spcPct val="35000"/>
                </a:spcAft>
              </a:pPr>
              <a:endParaRPr lang="en-GB" sz="120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19" name="Freeform 16"/>
            <p:cNvSpPr>
              <a:spLocks noEditPoints="1"/>
            </p:cNvSpPr>
            <p:nvPr/>
          </p:nvSpPr>
          <p:spPr bwMode="auto">
            <a:xfrm>
              <a:off x="5045577" y="4577105"/>
              <a:ext cx="422554" cy="521843"/>
            </a:xfrm>
            <a:custGeom>
              <a:avLst/>
              <a:gdLst>
                <a:gd name="T0" fmla="*/ 0 w 85"/>
                <a:gd name="T1" fmla="*/ 29 h 105"/>
                <a:gd name="T2" fmla="*/ 50 w 85"/>
                <a:gd name="T3" fmla="*/ 0 h 105"/>
                <a:gd name="T4" fmla="*/ 70 w 85"/>
                <a:gd name="T5" fmla="*/ 35 h 105"/>
                <a:gd name="T6" fmla="*/ 56 w 85"/>
                <a:gd name="T7" fmla="*/ 42 h 105"/>
                <a:gd name="T8" fmla="*/ 69 w 85"/>
                <a:gd name="T9" fmla="*/ 64 h 105"/>
                <a:gd name="T10" fmla="*/ 67 w 85"/>
                <a:gd name="T11" fmla="*/ 68 h 105"/>
                <a:gd name="T12" fmla="*/ 72 w 85"/>
                <a:gd name="T13" fmla="*/ 69 h 105"/>
                <a:gd name="T14" fmla="*/ 70 w 85"/>
                <a:gd name="T15" fmla="*/ 73 h 105"/>
                <a:gd name="T16" fmla="*/ 72 w 85"/>
                <a:gd name="T17" fmla="*/ 77 h 105"/>
                <a:gd name="T18" fmla="*/ 77 w 85"/>
                <a:gd name="T19" fmla="*/ 77 h 105"/>
                <a:gd name="T20" fmla="*/ 81 w 85"/>
                <a:gd name="T21" fmla="*/ 85 h 105"/>
                <a:gd name="T22" fmla="*/ 80 w 85"/>
                <a:gd name="T23" fmla="*/ 89 h 105"/>
                <a:gd name="T24" fmla="*/ 85 w 85"/>
                <a:gd name="T25" fmla="*/ 91 h 105"/>
                <a:gd name="T26" fmla="*/ 79 w 85"/>
                <a:gd name="T27" fmla="*/ 98 h 105"/>
                <a:gd name="T28" fmla="*/ 69 w 85"/>
                <a:gd name="T29" fmla="*/ 81 h 105"/>
                <a:gd name="T30" fmla="*/ 65 w 85"/>
                <a:gd name="T31" fmla="*/ 83 h 105"/>
                <a:gd name="T32" fmla="*/ 76 w 85"/>
                <a:gd name="T33" fmla="*/ 102 h 105"/>
                <a:gd name="T34" fmla="*/ 73 w 85"/>
                <a:gd name="T35" fmla="*/ 105 h 105"/>
                <a:gd name="T36" fmla="*/ 71 w 85"/>
                <a:gd name="T37" fmla="*/ 105 h 105"/>
                <a:gd name="T38" fmla="*/ 46 w 85"/>
                <a:gd name="T39" fmla="*/ 63 h 105"/>
                <a:gd name="T40" fmla="*/ 45 w 85"/>
                <a:gd name="T41" fmla="*/ 64 h 105"/>
                <a:gd name="T42" fmla="*/ 68 w 85"/>
                <a:gd name="T43" fmla="*/ 105 h 105"/>
                <a:gd name="T44" fmla="*/ 63 w 85"/>
                <a:gd name="T45" fmla="*/ 104 h 105"/>
                <a:gd name="T46" fmla="*/ 34 w 85"/>
                <a:gd name="T47" fmla="*/ 55 h 105"/>
                <a:gd name="T48" fmla="*/ 20 w 85"/>
                <a:gd name="T49" fmla="*/ 63 h 105"/>
                <a:gd name="T50" fmla="*/ 0 w 85"/>
                <a:gd name="T51" fmla="*/ 29 h 105"/>
                <a:gd name="T52" fmla="*/ 14 w 85"/>
                <a:gd name="T53" fmla="*/ 28 h 105"/>
                <a:gd name="T54" fmla="*/ 22 w 85"/>
                <a:gd name="T55" fmla="*/ 42 h 105"/>
                <a:gd name="T56" fmla="*/ 49 w 85"/>
                <a:gd name="T57" fmla="*/ 26 h 105"/>
                <a:gd name="T58" fmla="*/ 42 w 85"/>
                <a:gd name="T59" fmla="*/ 12 h 105"/>
                <a:gd name="T60" fmla="*/ 14 w 85"/>
                <a:gd name="T61" fmla="*/ 2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05">
                  <a:moveTo>
                    <a:pt x="0" y="29"/>
                  </a:moveTo>
                  <a:cubicBezTo>
                    <a:pt x="13" y="12"/>
                    <a:pt x="30" y="3"/>
                    <a:pt x="50" y="0"/>
                  </a:cubicBezTo>
                  <a:cubicBezTo>
                    <a:pt x="56" y="11"/>
                    <a:pt x="63" y="23"/>
                    <a:pt x="70" y="35"/>
                  </a:cubicBezTo>
                  <a:cubicBezTo>
                    <a:pt x="56" y="42"/>
                    <a:pt x="56" y="42"/>
                    <a:pt x="56" y="42"/>
                  </a:cubicBezTo>
                  <a:cubicBezTo>
                    <a:pt x="69" y="64"/>
                    <a:pt x="69" y="64"/>
                    <a:pt x="69" y="64"/>
                  </a:cubicBezTo>
                  <a:cubicBezTo>
                    <a:pt x="67" y="68"/>
                    <a:pt x="67" y="68"/>
                    <a:pt x="67" y="68"/>
                  </a:cubicBezTo>
                  <a:cubicBezTo>
                    <a:pt x="72" y="69"/>
                    <a:pt x="72" y="69"/>
                    <a:pt x="72" y="69"/>
                  </a:cubicBezTo>
                  <a:cubicBezTo>
                    <a:pt x="70" y="73"/>
                    <a:pt x="70" y="73"/>
                    <a:pt x="70" y="73"/>
                  </a:cubicBezTo>
                  <a:cubicBezTo>
                    <a:pt x="72" y="77"/>
                    <a:pt x="72" y="77"/>
                    <a:pt x="72" y="77"/>
                  </a:cubicBezTo>
                  <a:cubicBezTo>
                    <a:pt x="77" y="77"/>
                    <a:pt x="77" y="77"/>
                    <a:pt x="77" y="77"/>
                  </a:cubicBezTo>
                  <a:cubicBezTo>
                    <a:pt x="81" y="85"/>
                    <a:pt x="81" y="85"/>
                    <a:pt x="81" y="85"/>
                  </a:cubicBezTo>
                  <a:cubicBezTo>
                    <a:pt x="80" y="89"/>
                    <a:pt x="80" y="89"/>
                    <a:pt x="80" y="89"/>
                  </a:cubicBezTo>
                  <a:cubicBezTo>
                    <a:pt x="85" y="91"/>
                    <a:pt x="85" y="91"/>
                    <a:pt x="85" y="91"/>
                  </a:cubicBezTo>
                  <a:cubicBezTo>
                    <a:pt x="79" y="98"/>
                    <a:pt x="79" y="98"/>
                    <a:pt x="79" y="98"/>
                  </a:cubicBezTo>
                  <a:cubicBezTo>
                    <a:pt x="69" y="81"/>
                    <a:pt x="69" y="81"/>
                    <a:pt x="69" y="81"/>
                  </a:cubicBezTo>
                  <a:cubicBezTo>
                    <a:pt x="65" y="83"/>
                    <a:pt x="65" y="83"/>
                    <a:pt x="65" y="83"/>
                  </a:cubicBezTo>
                  <a:cubicBezTo>
                    <a:pt x="76" y="102"/>
                    <a:pt x="76" y="102"/>
                    <a:pt x="76" y="102"/>
                  </a:cubicBezTo>
                  <a:cubicBezTo>
                    <a:pt x="73" y="105"/>
                    <a:pt x="73" y="105"/>
                    <a:pt x="73" y="105"/>
                  </a:cubicBezTo>
                  <a:cubicBezTo>
                    <a:pt x="71" y="105"/>
                    <a:pt x="71" y="105"/>
                    <a:pt x="71" y="105"/>
                  </a:cubicBezTo>
                  <a:cubicBezTo>
                    <a:pt x="46" y="63"/>
                    <a:pt x="46" y="63"/>
                    <a:pt x="46" y="63"/>
                  </a:cubicBezTo>
                  <a:cubicBezTo>
                    <a:pt x="45" y="64"/>
                    <a:pt x="45" y="64"/>
                    <a:pt x="45" y="64"/>
                  </a:cubicBezTo>
                  <a:cubicBezTo>
                    <a:pt x="68" y="105"/>
                    <a:pt x="68" y="105"/>
                    <a:pt x="68" y="105"/>
                  </a:cubicBezTo>
                  <a:cubicBezTo>
                    <a:pt x="63" y="104"/>
                    <a:pt x="63" y="104"/>
                    <a:pt x="63" y="104"/>
                  </a:cubicBezTo>
                  <a:cubicBezTo>
                    <a:pt x="34" y="55"/>
                    <a:pt x="34" y="55"/>
                    <a:pt x="34" y="55"/>
                  </a:cubicBezTo>
                  <a:cubicBezTo>
                    <a:pt x="20" y="63"/>
                    <a:pt x="20" y="63"/>
                    <a:pt x="20" y="63"/>
                  </a:cubicBezTo>
                  <a:cubicBezTo>
                    <a:pt x="13" y="52"/>
                    <a:pt x="7" y="40"/>
                    <a:pt x="0" y="29"/>
                  </a:cubicBezTo>
                  <a:close/>
                  <a:moveTo>
                    <a:pt x="14" y="28"/>
                  </a:moveTo>
                  <a:cubicBezTo>
                    <a:pt x="22" y="42"/>
                    <a:pt x="22" y="42"/>
                    <a:pt x="22" y="42"/>
                  </a:cubicBezTo>
                  <a:cubicBezTo>
                    <a:pt x="49" y="26"/>
                    <a:pt x="49" y="26"/>
                    <a:pt x="49" y="26"/>
                  </a:cubicBezTo>
                  <a:cubicBezTo>
                    <a:pt x="42" y="12"/>
                    <a:pt x="42" y="12"/>
                    <a:pt x="42" y="12"/>
                  </a:cubicBezTo>
                  <a:lnTo>
                    <a:pt x="14" y="28"/>
                  </a:lnTo>
                  <a:close/>
                </a:path>
              </a:pathLst>
            </a:custGeom>
            <a:solidFill>
              <a:schemeClr val="bg2"/>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0" name="组合 19"/>
          <p:cNvGrpSpPr/>
          <p:nvPr/>
        </p:nvGrpSpPr>
        <p:grpSpPr>
          <a:xfrm>
            <a:off x="6318122" y="4161045"/>
            <a:ext cx="1191482" cy="1245017"/>
            <a:chOff x="6178268" y="4008016"/>
            <a:chExt cx="1588642" cy="1660023"/>
          </a:xfrm>
        </p:grpSpPr>
        <p:sp>
          <p:nvSpPr>
            <p:cNvPr id="21" name="Freeform 7"/>
            <p:cNvSpPr/>
            <p:nvPr/>
          </p:nvSpPr>
          <p:spPr>
            <a:xfrm>
              <a:off x="6178268" y="4008016"/>
              <a:ext cx="1588642" cy="1660023"/>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8538" tIns="329056" rIns="298538" bIns="329056"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100455">
                <a:lnSpc>
                  <a:spcPct val="90000"/>
                </a:lnSpc>
                <a:spcBef>
                  <a:spcPct val="0"/>
                </a:spcBef>
                <a:spcAft>
                  <a:spcPct val="35000"/>
                </a:spcAft>
              </a:pPr>
              <a:endParaRPr lang="en-GB" sz="120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22" name="Freeform 17"/>
            <p:cNvSpPr>
              <a:spLocks noEditPoints="1"/>
            </p:cNvSpPr>
            <p:nvPr/>
          </p:nvSpPr>
          <p:spPr bwMode="auto">
            <a:xfrm>
              <a:off x="6749032" y="4605023"/>
              <a:ext cx="447113" cy="466006"/>
            </a:xfrm>
            <a:custGeom>
              <a:avLst/>
              <a:gdLst>
                <a:gd name="T0" fmla="*/ 13 w 99"/>
                <a:gd name="T1" fmla="*/ 34 h 103"/>
                <a:gd name="T2" fmla="*/ 14 w 99"/>
                <a:gd name="T3" fmla="*/ 48 h 103"/>
                <a:gd name="T4" fmla="*/ 15 w 99"/>
                <a:gd name="T5" fmla="*/ 2 h 103"/>
                <a:gd name="T6" fmla="*/ 18 w 99"/>
                <a:gd name="T7" fmla="*/ 0 h 103"/>
                <a:gd name="T8" fmla="*/ 65 w 99"/>
                <a:gd name="T9" fmla="*/ 0 h 103"/>
                <a:gd name="T10" fmla="*/ 83 w 99"/>
                <a:gd name="T11" fmla="*/ 9 h 103"/>
                <a:gd name="T12" fmla="*/ 84 w 99"/>
                <a:gd name="T13" fmla="*/ 11 h 103"/>
                <a:gd name="T14" fmla="*/ 85 w 99"/>
                <a:gd name="T15" fmla="*/ 48 h 103"/>
                <a:gd name="T16" fmla="*/ 87 w 99"/>
                <a:gd name="T17" fmla="*/ 34 h 103"/>
                <a:gd name="T18" fmla="*/ 96 w 99"/>
                <a:gd name="T19" fmla="*/ 83 h 103"/>
                <a:gd name="T20" fmla="*/ 84 w 99"/>
                <a:gd name="T21" fmla="*/ 103 h 103"/>
                <a:gd name="T22" fmla="*/ 15 w 99"/>
                <a:gd name="T23" fmla="*/ 103 h 103"/>
                <a:gd name="T24" fmla="*/ 3 w 99"/>
                <a:gd name="T25" fmla="*/ 83 h 103"/>
                <a:gd name="T26" fmla="*/ 22 w 99"/>
                <a:gd name="T27" fmla="*/ 48 h 103"/>
                <a:gd name="T28" fmla="*/ 78 w 99"/>
                <a:gd name="T29" fmla="*/ 16 h 103"/>
                <a:gd name="T30" fmla="*/ 65 w 99"/>
                <a:gd name="T31" fmla="*/ 16 h 103"/>
                <a:gd name="T32" fmla="*/ 63 w 99"/>
                <a:gd name="T33" fmla="*/ 7 h 103"/>
                <a:gd name="T34" fmla="*/ 22 w 99"/>
                <a:gd name="T35" fmla="*/ 48 h 103"/>
                <a:gd name="T36" fmla="*/ 22 w 99"/>
                <a:gd name="T37" fmla="*/ 73 h 103"/>
                <a:gd name="T38" fmla="*/ 77 w 99"/>
                <a:gd name="T39" fmla="*/ 96 h 103"/>
                <a:gd name="T40" fmla="*/ 28 w 99"/>
                <a:gd name="T41" fmla="*/ 16 h 103"/>
                <a:gd name="T42" fmla="*/ 58 w 99"/>
                <a:gd name="T43" fmla="*/ 20 h 103"/>
                <a:gd name="T44" fmla="*/ 28 w 99"/>
                <a:gd name="T45" fmla="*/ 16 h 103"/>
                <a:gd name="T46" fmla="*/ 28 w 99"/>
                <a:gd name="T47" fmla="*/ 37 h 103"/>
                <a:gd name="T48" fmla="*/ 71 w 99"/>
                <a:gd name="T49" fmla="*/ 33 h 103"/>
                <a:gd name="T50" fmla="*/ 28 w 99"/>
                <a:gd name="T51" fmla="*/ 24 h 103"/>
                <a:gd name="T52" fmla="*/ 71 w 99"/>
                <a:gd name="T53" fmla="*/ 28 h 103"/>
                <a:gd name="T54" fmla="*/ 28 w 99"/>
                <a:gd name="T55" fmla="*/ 24 h 103"/>
                <a:gd name="T56" fmla="*/ 67 w 99"/>
                <a:gd name="T57" fmla="*/ 13 h 103"/>
                <a:gd name="T58" fmla="*/ 67 w 99"/>
                <a:gd name="T59" fmla="*/ 8 h 103"/>
                <a:gd name="T60" fmla="*/ 76 w 99"/>
                <a:gd name="T61" fmla="*/ 60 h 103"/>
                <a:gd name="T62" fmla="*/ 84 w 99"/>
                <a:gd name="T63" fmla="*/ 60 h 103"/>
                <a:gd name="T64" fmla="*/ 87 w 99"/>
                <a:gd name="T65" fmla="*/ 56 h 103"/>
                <a:gd name="T66" fmla="*/ 79 w 99"/>
                <a:gd name="T67" fmla="*/ 5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 h="103">
                  <a:moveTo>
                    <a:pt x="3" y="34"/>
                  </a:moveTo>
                  <a:cubicBezTo>
                    <a:pt x="13" y="34"/>
                    <a:pt x="13" y="34"/>
                    <a:pt x="13" y="34"/>
                  </a:cubicBezTo>
                  <a:cubicBezTo>
                    <a:pt x="13" y="48"/>
                    <a:pt x="13" y="48"/>
                    <a:pt x="13" y="48"/>
                  </a:cubicBezTo>
                  <a:cubicBezTo>
                    <a:pt x="14" y="48"/>
                    <a:pt x="14" y="48"/>
                    <a:pt x="14" y="48"/>
                  </a:cubicBezTo>
                  <a:cubicBezTo>
                    <a:pt x="15" y="48"/>
                    <a:pt x="15" y="48"/>
                    <a:pt x="15" y="48"/>
                  </a:cubicBezTo>
                  <a:cubicBezTo>
                    <a:pt x="15" y="2"/>
                    <a:pt x="15" y="2"/>
                    <a:pt x="15" y="2"/>
                  </a:cubicBezTo>
                  <a:cubicBezTo>
                    <a:pt x="15" y="0"/>
                    <a:pt x="15" y="0"/>
                    <a:pt x="15" y="0"/>
                  </a:cubicBezTo>
                  <a:cubicBezTo>
                    <a:pt x="18" y="0"/>
                    <a:pt x="18" y="0"/>
                    <a:pt x="18" y="0"/>
                  </a:cubicBezTo>
                  <a:cubicBezTo>
                    <a:pt x="65" y="0"/>
                    <a:pt x="65" y="0"/>
                    <a:pt x="65" y="0"/>
                  </a:cubicBezTo>
                  <a:cubicBezTo>
                    <a:pt x="65" y="0"/>
                    <a:pt x="65" y="0"/>
                    <a:pt x="65" y="0"/>
                  </a:cubicBezTo>
                  <a:cubicBezTo>
                    <a:pt x="66" y="0"/>
                    <a:pt x="66" y="0"/>
                    <a:pt x="66" y="0"/>
                  </a:cubicBezTo>
                  <a:cubicBezTo>
                    <a:pt x="83" y="9"/>
                    <a:pt x="83" y="9"/>
                    <a:pt x="83" y="9"/>
                  </a:cubicBezTo>
                  <a:cubicBezTo>
                    <a:pt x="84" y="10"/>
                    <a:pt x="84" y="10"/>
                    <a:pt x="84" y="10"/>
                  </a:cubicBezTo>
                  <a:cubicBezTo>
                    <a:pt x="84" y="11"/>
                    <a:pt x="84" y="11"/>
                    <a:pt x="84" y="11"/>
                  </a:cubicBezTo>
                  <a:cubicBezTo>
                    <a:pt x="84" y="48"/>
                    <a:pt x="84" y="48"/>
                    <a:pt x="84" y="48"/>
                  </a:cubicBezTo>
                  <a:cubicBezTo>
                    <a:pt x="85" y="48"/>
                    <a:pt x="85" y="48"/>
                    <a:pt x="85" y="48"/>
                  </a:cubicBezTo>
                  <a:cubicBezTo>
                    <a:pt x="87" y="48"/>
                    <a:pt x="87" y="48"/>
                    <a:pt x="87" y="48"/>
                  </a:cubicBezTo>
                  <a:cubicBezTo>
                    <a:pt x="87" y="34"/>
                    <a:pt x="87" y="34"/>
                    <a:pt x="87" y="34"/>
                  </a:cubicBezTo>
                  <a:cubicBezTo>
                    <a:pt x="96" y="34"/>
                    <a:pt x="96" y="34"/>
                    <a:pt x="96" y="34"/>
                  </a:cubicBezTo>
                  <a:cubicBezTo>
                    <a:pt x="99" y="50"/>
                    <a:pt x="99" y="67"/>
                    <a:pt x="96" y="83"/>
                  </a:cubicBezTo>
                  <a:cubicBezTo>
                    <a:pt x="84" y="83"/>
                    <a:pt x="84" y="83"/>
                    <a:pt x="84" y="83"/>
                  </a:cubicBezTo>
                  <a:cubicBezTo>
                    <a:pt x="84" y="103"/>
                    <a:pt x="84" y="103"/>
                    <a:pt x="84" y="103"/>
                  </a:cubicBezTo>
                  <a:cubicBezTo>
                    <a:pt x="84" y="103"/>
                    <a:pt x="84" y="103"/>
                    <a:pt x="84" y="103"/>
                  </a:cubicBezTo>
                  <a:cubicBezTo>
                    <a:pt x="15" y="103"/>
                    <a:pt x="15" y="103"/>
                    <a:pt x="15" y="103"/>
                  </a:cubicBezTo>
                  <a:cubicBezTo>
                    <a:pt x="15" y="83"/>
                    <a:pt x="15" y="83"/>
                    <a:pt x="15" y="83"/>
                  </a:cubicBezTo>
                  <a:cubicBezTo>
                    <a:pt x="3" y="83"/>
                    <a:pt x="3" y="83"/>
                    <a:pt x="3" y="83"/>
                  </a:cubicBezTo>
                  <a:cubicBezTo>
                    <a:pt x="0" y="67"/>
                    <a:pt x="0" y="51"/>
                    <a:pt x="3" y="34"/>
                  </a:cubicBezTo>
                  <a:close/>
                  <a:moveTo>
                    <a:pt x="22" y="48"/>
                  </a:moveTo>
                  <a:cubicBezTo>
                    <a:pt x="78" y="48"/>
                    <a:pt x="78" y="48"/>
                    <a:pt x="78" y="48"/>
                  </a:cubicBezTo>
                  <a:cubicBezTo>
                    <a:pt x="78" y="16"/>
                    <a:pt x="78" y="16"/>
                    <a:pt x="78" y="16"/>
                  </a:cubicBezTo>
                  <a:cubicBezTo>
                    <a:pt x="66" y="16"/>
                    <a:pt x="66" y="16"/>
                    <a:pt x="66" y="16"/>
                  </a:cubicBezTo>
                  <a:cubicBezTo>
                    <a:pt x="65" y="16"/>
                    <a:pt x="65" y="16"/>
                    <a:pt x="65" y="16"/>
                  </a:cubicBezTo>
                  <a:cubicBezTo>
                    <a:pt x="64" y="14"/>
                    <a:pt x="64" y="14"/>
                    <a:pt x="64" y="14"/>
                  </a:cubicBezTo>
                  <a:cubicBezTo>
                    <a:pt x="63" y="7"/>
                    <a:pt x="63" y="7"/>
                    <a:pt x="63" y="7"/>
                  </a:cubicBezTo>
                  <a:cubicBezTo>
                    <a:pt x="22" y="7"/>
                    <a:pt x="22" y="7"/>
                    <a:pt x="22" y="7"/>
                  </a:cubicBezTo>
                  <a:cubicBezTo>
                    <a:pt x="22" y="48"/>
                    <a:pt x="22" y="48"/>
                    <a:pt x="22" y="48"/>
                  </a:cubicBezTo>
                  <a:close/>
                  <a:moveTo>
                    <a:pt x="77" y="73"/>
                  </a:moveTo>
                  <a:cubicBezTo>
                    <a:pt x="22" y="73"/>
                    <a:pt x="22" y="73"/>
                    <a:pt x="22" y="73"/>
                  </a:cubicBezTo>
                  <a:cubicBezTo>
                    <a:pt x="22" y="96"/>
                    <a:pt x="22" y="96"/>
                    <a:pt x="22" y="96"/>
                  </a:cubicBezTo>
                  <a:cubicBezTo>
                    <a:pt x="77" y="96"/>
                    <a:pt x="77" y="96"/>
                    <a:pt x="77" y="96"/>
                  </a:cubicBezTo>
                  <a:cubicBezTo>
                    <a:pt x="77" y="73"/>
                    <a:pt x="77" y="73"/>
                    <a:pt x="77" y="73"/>
                  </a:cubicBezTo>
                  <a:close/>
                  <a:moveTo>
                    <a:pt x="28" y="16"/>
                  </a:moveTo>
                  <a:cubicBezTo>
                    <a:pt x="28" y="20"/>
                    <a:pt x="28" y="20"/>
                    <a:pt x="28" y="20"/>
                  </a:cubicBezTo>
                  <a:cubicBezTo>
                    <a:pt x="58" y="20"/>
                    <a:pt x="58" y="20"/>
                    <a:pt x="58" y="20"/>
                  </a:cubicBezTo>
                  <a:cubicBezTo>
                    <a:pt x="58" y="16"/>
                    <a:pt x="58" y="16"/>
                    <a:pt x="58" y="16"/>
                  </a:cubicBezTo>
                  <a:cubicBezTo>
                    <a:pt x="28" y="16"/>
                    <a:pt x="28" y="16"/>
                    <a:pt x="28" y="16"/>
                  </a:cubicBezTo>
                  <a:close/>
                  <a:moveTo>
                    <a:pt x="28" y="33"/>
                  </a:moveTo>
                  <a:cubicBezTo>
                    <a:pt x="28" y="37"/>
                    <a:pt x="28" y="37"/>
                    <a:pt x="28" y="37"/>
                  </a:cubicBezTo>
                  <a:cubicBezTo>
                    <a:pt x="71" y="37"/>
                    <a:pt x="71" y="37"/>
                    <a:pt x="71" y="37"/>
                  </a:cubicBezTo>
                  <a:cubicBezTo>
                    <a:pt x="71" y="33"/>
                    <a:pt x="71" y="33"/>
                    <a:pt x="71" y="33"/>
                  </a:cubicBezTo>
                  <a:cubicBezTo>
                    <a:pt x="28" y="33"/>
                    <a:pt x="28" y="33"/>
                    <a:pt x="28" y="33"/>
                  </a:cubicBezTo>
                  <a:close/>
                  <a:moveTo>
                    <a:pt x="28" y="24"/>
                  </a:moveTo>
                  <a:cubicBezTo>
                    <a:pt x="28" y="28"/>
                    <a:pt x="28" y="28"/>
                    <a:pt x="28" y="28"/>
                  </a:cubicBezTo>
                  <a:cubicBezTo>
                    <a:pt x="71" y="28"/>
                    <a:pt x="71" y="28"/>
                    <a:pt x="71" y="28"/>
                  </a:cubicBezTo>
                  <a:cubicBezTo>
                    <a:pt x="71" y="24"/>
                    <a:pt x="71" y="24"/>
                    <a:pt x="71" y="24"/>
                  </a:cubicBezTo>
                  <a:cubicBezTo>
                    <a:pt x="28" y="24"/>
                    <a:pt x="28" y="24"/>
                    <a:pt x="28" y="24"/>
                  </a:cubicBezTo>
                  <a:close/>
                  <a:moveTo>
                    <a:pt x="67" y="8"/>
                  </a:moveTo>
                  <a:cubicBezTo>
                    <a:pt x="67" y="13"/>
                    <a:pt x="67" y="13"/>
                    <a:pt x="67" y="13"/>
                  </a:cubicBezTo>
                  <a:cubicBezTo>
                    <a:pt x="75" y="13"/>
                    <a:pt x="75" y="13"/>
                    <a:pt x="75" y="13"/>
                  </a:cubicBezTo>
                  <a:cubicBezTo>
                    <a:pt x="67" y="8"/>
                    <a:pt x="67" y="8"/>
                    <a:pt x="67" y="8"/>
                  </a:cubicBezTo>
                  <a:close/>
                  <a:moveTo>
                    <a:pt x="76" y="56"/>
                  </a:moveTo>
                  <a:cubicBezTo>
                    <a:pt x="76" y="60"/>
                    <a:pt x="76" y="60"/>
                    <a:pt x="76" y="60"/>
                  </a:cubicBezTo>
                  <a:cubicBezTo>
                    <a:pt x="79" y="60"/>
                    <a:pt x="79" y="60"/>
                    <a:pt x="79" y="60"/>
                  </a:cubicBezTo>
                  <a:cubicBezTo>
                    <a:pt x="84" y="60"/>
                    <a:pt x="84" y="60"/>
                    <a:pt x="84" y="60"/>
                  </a:cubicBezTo>
                  <a:cubicBezTo>
                    <a:pt x="87" y="60"/>
                    <a:pt x="87" y="60"/>
                    <a:pt x="87" y="60"/>
                  </a:cubicBezTo>
                  <a:cubicBezTo>
                    <a:pt x="87" y="56"/>
                    <a:pt x="87" y="56"/>
                    <a:pt x="87" y="56"/>
                  </a:cubicBezTo>
                  <a:cubicBezTo>
                    <a:pt x="84" y="56"/>
                    <a:pt x="84" y="56"/>
                    <a:pt x="84" y="56"/>
                  </a:cubicBezTo>
                  <a:cubicBezTo>
                    <a:pt x="79" y="56"/>
                    <a:pt x="79" y="56"/>
                    <a:pt x="79" y="56"/>
                  </a:cubicBezTo>
                  <a:lnTo>
                    <a:pt x="76" y="56"/>
                  </a:lnTo>
                  <a:close/>
                </a:path>
              </a:pathLst>
            </a:custGeom>
            <a:solidFill>
              <a:srgbClr val="E7E6E6"/>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200">
                <a:solidFill>
                  <a:srgbClr val="5B9BD5"/>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23" name="矩形 22"/>
          <p:cNvSpPr/>
          <p:nvPr/>
        </p:nvSpPr>
        <p:spPr>
          <a:xfrm>
            <a:off x="2906020" y="3482561"/>
            <a:ext cx="1310933" cy="646331"/>
          </a:xfrm>
          <a:prstGeom prst="rect">
            <a:avLst/>
          </a:prstGeom>
        </p:spPr>
        <p:txBody>
          <a:bodyPr wrap="square">
            <a:spAutoFit/>
          </a:bodyPr>
          <a:lstStyle/>
          <a:p>
            <a:pPr fontAlgn="base">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a:t>
            </a:r>
            <a:endParaRPr lang="zh-CN" altLang="en-US" sz="1200" dirty="0">
              <a:latin typeface="微软雅黑" panose="020B0503020204020204" pitchFamily="34" charset="-122"/>
              <a:ea typeface="微软雅黑" panose="020B0503020204020204" pitchFamily="34" charset="-122"/>
              <a:sym typeface="方正姚体" panose="02010601030101010101" pitchFamily="2" charset="-122"/>
            </a:endParaRPr>
          </a:p>
        </p:txBody>
      </p:sp>
      <p:sp>
        <p:nvSpPr>
          <p:cNvPr id="24" name="矩形 23"/>
          <p:cNvSpPr/>
          <p:nvPr/>
        </p:nvSpPr>
        <p:spPr>
          <a:xfrm>
            <a:off x="3625069" y="2324746"/>
            <a:ext cx="1310933" cy="646331"/>
          </a:xfrm>
          <a:prstGeom prst="rect">
            <a:avLst/>
          </a:prstGeom>
        </p:spPr>
        <p:txBody>
          <a:bodyPr wrap="square">
            <a:spAutoFit/>
          </a:bodyPr>
          <a:lstStyle/>
          <a:p>
            <a:pPr fontAlgn="base">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a:t>
            </a:r>
            <a:endParaRPr lang="zh-CN" altLang="en-US" sz="1200" dirty="0">
              <a:latin typeface="微软雅黑" panose="020B0503020204020204" pitchFamily="34" charset="-122"/>
              <a:ea typeface="微软雅黑" panose="020B0503020204020204" pitchFamily="34" charset="-122"/>
              <a:sym typeface="方正姚体" panose="02010601030101010101" pitchFamily="2" charset="-122"/>
            </a:endParaRPr>
          </a:p>
        </p:txBody>
      </p:sp>
      <p:sp>
        <p:nvSpPr>
          <p:cNvPr id="25" name="矩形 24"/>
          <p:cNvSpPr/>
          <p:nvPr/>
        </p:nvSpPr>
        <p:spPr>
          <a:xfrm>
            <a:off x="3672728" y="4395286"/>
            <a:ext cx="1310933" cy="646331"/>
          </a:xfrm>
          <a:prstGeom prst="rect">
            <a:avLst/>
          </a:prstGeom>
        </p:spPr>
        <p:txBody>
          <a:bodyPr wrap="square">
            <a:spAutoFit/>
          </a:bodyPr>
          <a:lstStyle/>
          <a:p>
            <a:pPr fontAlgn="base">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a:t>
            </a:r>
            <a:endParaRPr lang="zh-CN" altLang="en-US" sz="1200" dirty="0">
              <a:latin typeface="微软雅黑" panose="020B0503020204020204" pitchFamily="34" charset="-122"/>
              <a:ea typeface="微软雅黑" panose="020B0503020204020204" pitchFamily="34" charset="-122"/>
              <a:sym typeface="方正姚体" panose="02010601030101010101" pitchFamily="2" charset="-122"/>
            </a:endParaRPr>
          </a:p>
        </p:txBody>
      </p:sp>
      <p:sp>
        <p:nvSpPr>
          <p:cNvPr id="26" name="矩形 25"/>
          <p:cNvSpPr/>
          <p:nvPr/>
        </p:nvSpPr>
        <p:spPr>
          <a:xfrm>
            <a:off x="7729363" y="4460386"/>
            <a:ext cx="1310933" cy="646331"/>
          </a:xfrm>
          <a:prstGeom prst="rect">
            <a:avLst/>
          </a:prstGeom>
        </p:spPr>
        <p:txBody>
          <a:bodyPr wrap="square">
            <a:spAutoFit/>
          </a:bodyPr>
          <a:lstStyle/>
          <a:p>
            <a:pPr fontAlgn="base">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a:t>
            </a:r>
            <a:endParaRPr lang="zh-CN" altLang="en-US" sz="1200" dirty="0">
              <a:latin typeface="微软雅黑" panose="020B0503020204020204" pitchFamily="34" charset="-122"/>
              <a:ea typeface="微软雅黑" panose="020B0503020204020204" pitchFamily="34" charset="-122"/>
              <a:sym typeface="方正姚体" panose="02010601030101010101" pitchFamily="2" charset="-122"/>
            </a:endParaRPr>
          </a:p>
        </p:txBody>
      </p:sp>
      <p:sp>
        <p:nvSpPr>
          <p:cNvPr id="27" name="矩形 26"/>
          <p:cNvSpPr/>
          <p:nvPr/>
        </p:nvSpPr>
        <p:spPr>
          <a:xfrm>
            <a:off x="8245856" y="3392551"/>
            <a:ext cx="1310933" cy="646331"/>
          </a:xfrm>
          <a:prstGeom prst="rect">
            <a:avLst/>
          </a:prstGeom>
        </p:spPr>
        <p:txBody>
          <a:bodyPr wrap="square">
            <a:spAutoFit/>
          </a:bodyPr>
          <a:lstStyle/>
          <a:p>
            <a:pPr fontAlgn="base">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a:t>
            </a:r>
            <a:endParaRPr lang="zh-CN" altLang="en-US" sz="1200" dirty="0">
              <a:latin typeface="微软雅黑" panose="020B0503020204020204" pitchFamily="34" charset="-122"/>
              <a:ea typeface="微软雅黑" panose="020B0503020204020204" pitchFamily="34" charset="-122"/>
              <a:sym typeface="方正姚体" panose="02010601030101010101" pitchFamily="2" charset="-122"/>
            </a:endParaRPr>
          </a:p>
        </p:txBody>
      </p:sp>
      <p:sp>
        <p:nvSpPr>
          <p:cNvPr id="28" name="矩形 27"/>
          <p:cNvSpPr/>
          <p:nvPr/>
        </p:nvSpPr>
        <p:spPr>
          <a:xfrm>
            <a:off x="7604923" y="2409724"/>
            <a:ext cx="1310933" cy="646331"/>
          </a:xfrm>
          <a:prstGeom prst="rect">
            <a:avLst/>
          </a:prstGeom>
        </p:spPr>
        <p:txBody>
          <a:bodyPr wrap="square">
            <a:spAutoFit/>
          </a:bodyPr>
          <a:lstStyle/>
          <a:p>
            <a:pPr fontAlgn="base">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a:t>
            </a:r>
            <a:endParaRPr lang="zh-CN" altLang="en-US" sz="1200" dirty="0">
              <a:latin typeface="微软雅黑" panose="020B0503020204020204" pitchFamily="34" charset="-122"/>
              <a:ea typeface="微软雅黑" panose="020B0503020204020204" pitchFamily="34" charset="-122"/>
              <a:sym typeface="方正姚体" panose="02010601030101010101" pitchFamily="2" charset="-122"/>
            </a:endParaRPr>
          </a:p>
        </p:txBody>
      </p:sp>
      <p:sp>
        <p:nvSpPr>
          <p:cNvPr id="29" name="文本框 28"/>
          <p:cNvSpPr txBox="1"/>
          <p:nvPr/>
        </p:nvSpPr>
        <p:spPr>
          <a:xfrm>
            <a:off x="4921563" y="441211"/>
            <a:ext cx="5660598" cy="461665"/>
          </a:xfrm>
          <a:prstGeom prst="rect">
            <a:avLst/>
          </a:prstGeom>
          <a:noFill/>
        </p:spPr>
        <p:txBody>
          <a:bodyPr wrap="square" rtlCol="0">
            <a:spAutoFit/>
          </a:bodyPr>
          <a:lstStyle/>
          <a:p>
            <a:r>
              <a:rPr lang="zh-CN" altLang="en-US" sz="2400" b="1">
                <a:solidFill>
                  <a:srgbClr val="0F3C83"/>
                </a:solidFill>
                <a:latin typeface="微软雅黑" panose="020B0503020204020204" pitchFamily="34" charset="-122"/>
                <a:ea typeface="微软雅黑" panose="020B0503020204020204" pitchFamily="34" charset="-122"/>
              </a:rPr>
              <a:t>祝您节日快乐</a:t>
            </a:r>
            <a:endParaRPr lang="zh-CN" altLang="en-US" sz="2400" b="1">
              <a:solidFill>
                <a:srgbClr val="0F3C83"/>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6"/>
          <p:cNvGrpSpPr/>
          <p:nvPr/>
        </p:nvGrpSpPr>
        <p:grpSpPr>
          <a:xfrm>
            <a:off x="1836111" y="2165886"/>
            <a:ext cx="3841946" cy="3277623"/>
            <a:chOff x="3534332" y="1723527"/>
            <a:chExt cx="5122595" cy="4370164"/>
          </a:xfrm>
        </p:grpSpPr>
        <p:sp>
          <p:nvSpPr>
            <p:cNvPr id="3" name="Freeform 5"/>
            <p:cNvSpPr>
              <a:spLocks noEditPoints="1"/>
            </p:cNvSpPr>
            <p:nvPr/>
          </p:nvSpPr>
          <p:spPr bwMode="auto">
            <a:xfrm>
              <a:off x="4014228" y="2113813"/>
              <a:ext cx="4205016" cy="2151386"/>
            </a:xfrm>
            <a:custGeom>
              <a:avLst/>
              <a:gdLst>
                <a:gd name="T0" fmla="*/ 5626 w 5678"/>
                <a:gd name="T1" fmla="*/ 2815 h 2905"/>
                <a:gd name="T2" fmla="*/ 5572 w 5678"/>
                <a:gd name="T3" fmla="*/ 2673 h 2905"/>
                <a:gd name="T4" fmla="*/ 5520 w 5678"/>
                <a:gd name="T5" fmla="*/ 2531 h 2905"/>
                <a:gd name="T6" fmla="*/ 5465 w 5678"/>
                <a:gd name="T7" fmla="*/ 2389 h 2905"/>
                <a:gd name="T8" fmla="*/ 5413 w 5678"/>
                <a:gd name="T9" fmla="*/ 2247 h 2905"/>
                <a:gd name="T10" fmla="*/ 5359 w 5678"/>
                <a:gd name="T11" fmla="*/ 2105 h 2905"/>
                <a:gd name="T12" fmla="*/ 5307 w 5678"/>
                <a:gd name="T13" fmla="*/ 1963 h 2905"/>
                <a:gd name="T14" fmla="*/ 5253 w 5678"/>
                <a:gd name="T15" fmla="*/ 1822 h 2905"/>
                <a:gd name="T16" fmla="*/ 5201 w 5678"/>
                <a:gd name="T17" fmla="*/ 1682 h 2905"/>
                <a:gd name="T18" fmla="*/ 5146 w 5678"/>
                <a:gd name="T19" fmla="*/ 1540 h 2905"/>
                <a:gd name="T20" fmla="*/ 5092 w 5678"/>
                <a:gd name="T21" fmla="*/ 1398 h 2905"/>
                <a:gd name="T22" fmla="*/ 5040 w 5678"/>
                <a:gd name="T23" fmla="*/ 1256 h 2905"/>
                <a:gd name="T24" fmla="*/ 4985 w 5678"/>
                <a:gd name="T25" fmla="*/ 1114 h 2905"/>
                <a:gd name="T26" fmla="*/ 4933 w 5678"/>
                <a:gd name="T27" fmla="*/ 972 h 2905"/>
                <a:gd name="T28" fmla="*/ 4905 w 5678"/>
                <a:gd name="T29" fmla="*/ 845 h 2905"/>
                <a:gd name="T30" fmla="*/ 4765 w 5678"/>
                <a:gd name="T31" fmla="*/ 807 h 2905"/>
                <a:gd name="T32" fmla="*/ 4626 w 5678"/>
                <a:gd name="T33" fmla="*/ 750 h 2905"/>
                <a:gd name="T34" fmla="*/ 4484 w 5678"/>
                <a:gd name="T35" fmla="*/ 693 h 2905"/>
                <a:gd name="T36" fmla="*/ 4345 w 5678"/>
                <a:gd name="T37" fmla="*/ 637 h 2905"/>
                <a:gd name="T38" fmla="*/ 4205 w 5678"/>
                <a:gd name="T39" fmla="*/ 580 h 2905"/>
                <a:gd name="T40" fmla="*/ 4063 w 5678"/>
                <a:gd name="T41" fmla="*/ 523 h 2905"/>
                <a:gd name="T42" fmla="*/ 3924 w 5678"/>
                <a:gd name="T43" fmla="*/ 466 h 2905"/>
                <a:gd name="T44" fmla="*/ 3784 w 5678"/>
                <a:gd name="T45" fmla="*/ 410 h 2905"/>
                <a:gd name="T46" fmla="*/ 3642 w 5678"/>
                <a:gd name="T47" fmla="*/ 353 h 2905"/>
                <a:gd name="T48" fmla="*/ 3503 w 5678"/>
                <a:gd name="T49" fmla="*/ 296 h 2905"/>
                <a:gd name="T50" fmla="*/ 3363 w 5678"/>
                <a:gd name="T51" fmla="*/ 239 h 2905"/>
                <a:gd name="T52" fmla="*/ 3224 w 5678"/>
                <a:gd name="T53" fmla="*/ 182 h 2905"/>
                <a:gd name="T54" fmla="*/ 3082 w 5678"/>
                <a:gd name="T55" fmla="*/ 126 h 2905"/>
                <a:gd name="T56" fmla="*/ 2942 w 5678"/>
                <a:gd name="T57" fmla="*/ 69 h 2905"/>
                <a:gd name="T58" fmla="*/ 2807 w 5678"/>
                <a:gd name="T59" fmla="*/ 19 h 2905"/>
                <a:gd name="T60" fmla="*/ 2666 w 5678"/>
                <a:gd name="T61" fmla="*/ 71 h 2905"/>
                <a:gd name="T62" fmla="*/ 2524 w 5678"/>
                <a:gd name="T63" fmla="*/ 123 h 2905"/>
                <a:gd name="T64" fmla="*/ 2382 w 5678"/>
                <a:gd name="T65" fmla="*/ 175 h 2905"/>
                <a:gd name="T66" fmla="*/ 2240 w 5678"/>
                <a:gd name="T67" fmla="*/ 227 h 2905"/>
                <a:gd name="T68" fmla="*/ 2098 w 5678"/>
                <a:gd name="T69" fmla="*/ 279 h 2905"/>
                <a:gd name="T70" fmla="*/ 1956 w 5678"/>
                <a:gd name="T71" fmla="*/ 331 h 2905"/>
                <a:gd name="T72" fmla="*/ 1814 w 5678"/>
                <a:gd name="T73" fmla="*/ 384 h 2905"/>
                <a:gd name="T74" fmla="*/ 1672 w 5678"/>
                <a:gd name="T75" fmla="*/ 436 h 2905"/>
                <a:gd name="T76" fmla="*/ 1530 w 5678"/>
                <a:gd name="T77" fmla="*/ 488 h 2905"/>
                <a:gd name="T78" fmla="*/ 1389 w 5678"/>
                <a:gd name="T79" fmla="*/ 540 h 2905"/>
                <a:gd name="T80" fmla="*/ 1247 w 5678"/>
                <a:gd name="T81" fmla="*/ 594 h 2905"/>
                <a:gd name="T82" fmla="*/ 1105 w 5678"/>
                <a:gd name="T83" fmla="*/ 646 h 2905"/>
                <a:gd name="T84" fmla="*/ 963 w 5678"/>
                <a:gd name="T85" fmla="*/ 698 h 2905"/>
                <a:gd name="T86" fmla="*/ 821 w 5678"/>
                <a:gd name="T87" fmla="*/ 750 h 2905"/>
                <a:gd name="T88" fmla="*/ 745 w 5678"/>
                <a:gd name="T89" fmla="*/ 859 h 2905"/>
                <a:gd name="T90" fmla="*/ 693 w 5678"/>
                <a:gd name="T91" fmla="*/ 1001 h 2905"/>
                <a:gd name="T92" fmla="*/ 641 w 5678"/>
                <a:gd name="T93" fmla="*/ 1143 h 2905"/>
                <a:gd name="T94" fmla="*/ 587 w 5678"/>
                <a:gd name="T95" fmla="*/ 1285 h 2905"/>
                <a:gd name="T96" fmla="*/ 535 w 5678"/>
                <a:gd name="T97" fmla="*/ 1427 h 2905"/>
                <a:gd name="T98" fmla="*/ 480 w 5678"/>
                <a:gd name="T99" fmla="*/ 1568 h 2905"/>
                <a:gd name="T100" fmla="*/ 428 w 5678"/>
                <a:gd name="T101" fmla="*/ 1710 h 2905"/>
                <a:gd name="T102" fmla="*/ 376 w 5678"/>
                <a:gd name="T103" fmla="*/ 1852 h 2905"/>
                <a:gd name="T104" fmla="*/ 322 w 5678"/>
                <a:gd name="T105" fmla="*/ 1994 h 2905"/>
                <a:gd name="T106" fmla="*/ 270 w 5678"/>
                <a:gd name="T107" fmla="*/ 2136 h 2905"/>
                <a:gd name="T108" fmla="*/ 218 w 5678"/>
                <a:gd name="T109" fmla="*/ 2278 h 2905"/>
                <a:gd name="T110" fmla="*/ 164 w 5678"/>
                <a:gd name="T111" fmla="*/ 2420 h 2905"/>
                <a:gd name="T112" fmla="*/ 112 w 5678"/>
                <a:gd name="T113" fmla="*/ 2562 h 2905"/>
                <a:gd name="T114" fmla="*/ 60 w 5678"/>
                <a:gd name="T115" fmla="*/ 2704 h 2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678" h="2905">
                  <a:moveTo>
                    <a:pt x="5652" y="2886"/>
                  </a:moveTo>
                  <a:lnTo>
                    <a:pt x="5662" y="2905"/>
                  </a:lnTo>
                  <a:lnTo>
                    <a:pt x="5678" y="2900"/>
                  </a:lnTo>
                  <a:lnTo>
                    <a:pt x="5671" y="2879"/>
                  </a:lnTo>
                  <a:lnTo>
                    <a:pt x="5652" y="2886"/>
                  </a:lnTo>
                  <a:close/>
                  <a:moveTo>
                    <a:pt x="5626" y="2815"/>
                  </a:moveTo>
                  <a:lnTo>
                    <a:pt x="5640" y="2850"/>
                  </a:lnTo>
                  <a:lnTo>
                    <a:pt x="5657" y="2843"/>
                  </a:lnTo>
                  <a:lnTo>
                    <a:pt x="5643" y="2808"/>
                  </a:lnTo>
                  <a:lnTo>
                    <a:pt x="5626" y="2815"/>
                  </a:lnTo>
                  <a:close/>
                  <a:moveTo>
                    <a:pt x="5600" y="2744"/>
                  </a:moveTo>
                  <a:lnTo>
                    <a:pt x="5612" y="2779"/>
                  </a:lnTo>
                  <a:lnTo>
                    <a:pt x="5631" y="2772"/>
                  </a:lnTo>
                  <a:lnTo>
                    <a:pt x="5617" y="2737"/>
                  </a:lnTo>
                  <a:lnTo>
                    <a:pt x="5600" y="2744"/>
                  </a:lnTo>
                  <a:close/>
                  <a:moveTo>
                    <a:pt x="5572" y="2673"/>
                  </a:moveTo>
                  <a:lnTo>
                    <a:pt x="5586" y="2708"/>
                  </a:lnTo>
                  <a:lnTo>
                    <a:pt x="5605" y="2701"/>
                  </a:lnTo>
                  <a:lnTo>
                    <a:pt x="5591" y="2666"/>
                  </a:lnTo>
                  <a:lnTo>
                    <a:pt x="5572" y="2673"/>
                  </a:lnTo>
                  <a:close/>
                  <a:moveTo>
                    <a:pt x="5546" y="2602"/>
                  </a:moveTo>
                  <a:lnTo>
                    <a:pt x="5560" y="2638"/>
                  </a:lnTo>
                  <a:lnTo>
                    <a:pt x="5577" y="2630"/>
                  </a:lnTo>
                  <a:lnTo>
                    <a:pt x="5565" y="2595"/>
                  </a:lnTo>
                  <a:lnTo>
                    <a:pt x="5546" y="2602"/>
                  </a:lnTo>
                  <a:close/>
                  <a:moveTo>
                    <a:pt x="5520" y="2531"/>
                  </a:moveTo>
                  <a:lnTo>
                    <a:pt x="5532" y="2567"/>
                  </a:lnTo>
                  <a:lnTo>
                    <a:pt x="5551" y="2559"/>
                  </a:lnTo>
                  <a:lnTo>
                    <a:pt x="5536" y="2524"/>
                  </a:lnTo>
                  <a:lnTo>
                    <a:pt x="5520" y="2531"/>
                  </a:lnTo>
                  <a:close/>
                  <a:moveTo>
                    <a:pt x="5494" y="2460"/>
                  </a:moveTo>
                  <a:lnTo>
                    <a:pt x="5506" y="2496"/>
                  </a:lnTo>
                  <a:lnTo>
                    <a:pt x="5525" y="2489"/>
                  </a:lnTo>
                  <a:lnTo>
                    <a:pt x="5510" y="2453"/>
                  </a:lnTo>
                  <a:lnTo>
                    <a:pt x="5494" y="2460"/>
                  </a:lnTo>
                  <a:close/>
                  <a:moveTo>
                    <a:pt x="5465" y="2389"/>
                  </a:moveTo>
                  <a:lnTo>
                    <a:pt x="5480" y="2425"/>
                  </a:lnTo>
                  <a:lnTo>
                    <a:pt x="5496" y="2418"/>
                  </a:lnTo>
                  <a:lnTo>
                    <a:pt x="5484" y="2382"/>
                  </a:lnTo>
                  <a:lnTo>
                    <a:pt x="5465" y="2389"/>
                  </a:lnTo>
                  <a:close/>
                  <a:moveTo>
                    <a:pt x="5439" y="2318"/>
                  </a:moveTo>
                  <a:lnTo>
                    <a:pt x="5454" y="2354"/>
                  </a:lnTo>
                  <a:lnTo>
                    <a:pt x="5470" y="2347"/>
                  </a:lnTo>
                  <a:lnTo>
                    <a:pt x="5458" y="2311"/>
                  </a:lnTo>
                  <a:lnTo>
                    <a:pt x="5439" y="2318"/>
                  </a:lnTo>
                  <a:close/>
                  <a:moveTo>
                    <a:pt x="5413" y="2247"/>
                  </a:moveTo>
                  <a:lnTo>
                    <a:pt x="5425" y="2283"/>
                  </a:lnTo>
                  <a:lnTo>
                    <a:pt x="5444" y="2276"/>
                  </a:lnTo>
                  <a:lnTo>
                    <a:pt x="5430" y="2240"/>
                  </a:lnTo>
                  <a:lnTo>
                    <a:pt x="5413" y="2247"/>
                  </a:lnTo>
                  <a:close/>
                  <a:moveTo>
                    <a:pt x="5385" y="2176"/>
                  </a:moveTo>
                  <a:lnTo>
                    <a:pt x="5399" y="2212"/>
                  </a:lnTo>
                  <a:lnTo>
                    <a:pt x="5418" y="2205"/>
                  </a:lnTo>
                  <a:lnTo>
                    <a:pt x="5404" y="2169"/>
                  </a:lnTo>
                  <a:lnTo>
                    <a:pt x="5385" y="2176"/>
                  </a:lnTo>
                  <a:close/>
                  <a:moveTo>
                    <a:pt x="5359" y="2105"/>
                  </a:moveTo>
                  <a:lnTo>
                    <a:pt x="5373" y="2141"/>
                  </a:lnTo>
                  <a:lnTo>
                    <a:pt x="5390" y="2134"/>
                  </a:lnTo>
                  <a:lnTo>
                    <a:pt x="5378" y="2098"/>
                  </a:lnTo>
                  <a:lnTo>
                    <a:pt x="5359" y="2105"/>
                  </a:lnTo>
                  <a:close/>
                  <a:moveTo>
                    <a:pt x="5333" y="2034"/>
                  </a:moveTo>
                  <a:lnTo>
                    <a:pt x="5347" y="2070"/>
                  </a:lnTo>
                  <a:lnTo>
                    <a:pt x="5364" y="2063"/>
                  </a:lnTo>
                  <a:lnTo>
                    <a:pt x="5350" y="2027"/>
                  </a:lnTo>
                  <a:lnTo>
                    <a:pt x="5333" y="2034"/>
                  </a:lnTo>
                  <a:close/>
                  <a:moveTo>
                    <a:pt x="5307" y="1963"/>
                  </a:moveTo>
                  <a:lnTo>
                    <a:pt x="5319" y="1999"/>
                  </a:lnTo>
                  <a:lnTo>
                    <a:pt x="5338" y="1992"/>
                  </a:lnTo>
                  <a:lnTo>
                    <a:pt x="5324" y="1959"/>
                  </a:lnTo>
                  <a:lnTo>
                    <a:pt x="5307" y="1963"/>
                  </a:lnTo>
                  <a:close/>
                  <a:moveTo>
                    <a:pt x="5279" y="1892"/>
                  </a:moveTo>
                  <a:lnTo>
                    <a:pt x="5293" y="1928"/>
                  </a:lnTo>
                  <a:lnTo>
                    <a:pt x="5309" y="1923"/>
                  </a:lnTo>
                  <a:lnTo>
                    <a:pt x="5298" y="1888"/>
                  </a:lnTo>
                  <a:lnTo>
                    <a:pt x="5279" y="1892"/>
                  </a:lnTo>
                  <a:close/>
                  <a:moveTo>
                    <a:pt x="5253" y="1822"/>
                  </a:moveTo>
                  <a:lnTo>
                    <a:pt x="5267" y="1857"/>
                  </a:lnTo>
                  <a:lnTo>
                    <a:pt x="5283" y="1852"/>
                  </a:lnTo>
                  <a:lnTo>
                    <a:pt x="5272" y="1817"/>
                  </a:lnTo>
                  <a:lnTo>
                    <a:pt x="5253" y="1822"/>
                  </a:lnTo>
                  <a:close/>
                  <a:moveTo>
                    <a:pt x="5227" y="1751"/>
                  </a:moveTo>
                  <a:lnTo>
                    <a:pt x="5238" y="1786"/>
                  </a:lnTo>
                  <a:lnTo>
                    <a:pt x="5257" y="1781"/>
                  </a:lnTo>
                  <a:lnTo>
                    <a:pt x="5243" y="1746"/>
                  </a:lnTo>
                  <a:lnTo>
                    <a:pt x="5227" y="1751"/>
                  </a:lnTo>
                  <a:close/>
                  <a:moveTo>
                    <a:pt x="5201" y="1682"/>
                  </a:moveTo>
                  <a:lnTo>
                    <a:pt x="5212" y="1717"/>
                  </a:lnTo>
                  <a:lnTo>
                    <a:pt x="5231" y="1710"/>
                  </a:lnTo>
                  <a:lnTo>
                    <a:pt x="5217" y="1675"/>
                  </a:lnTo>
                  <a:lnTo>
                    <a:pt x="5201" y="1682"/>
                  </a:lnTo>
                  <a:close/>
                  <a:moveTo>
                    <a:pt x="5172" y="1611"/>
                  </a:moveTo>
                  <a:lnTo>
                    <a:pt x="5186" y="1647"/>
                  </a:lnTo>
                  <a:lnTo>
                    <a:pt x="5203" y="1639"/>
                  </a:lnTo>
                  <a:lnTo>
                    <a:pt x="5191" y="1604"/>
                  </a:lnTo>
                  <a:lnTo>
                    <a:pt x="5172" y="1611"/>
                  </a:lnTo>
                  <a:close/>
                  <a:moveTo>
                    <a:pt x="5146" y="1540"/>
                  </a:moveTo>
                  <a:lnTo>
                    <a:pt x="5160" y="1576"/>
                  </a:lnTo>
                  <a:lnTo>
                    <a:pt x="5177" y="1568"/>
                  </a:lnTo>
                  <a:lnTo>
                    <a:pt x="5163" y="1533"/>
                  </a:lnTo>
                  <a:lnTo>
                    <a:pt x="5146" y="1540"/>
                  </a:lnTo>
                  <a:close/>
                  <a:moveTo>
                    <a:pt x="5120" y="1469"/>
                  </a:moveTo>
                  <a:lnTo>
                    <a:pt x="5132" y="1505"/>
                  </a:lnTo>
                  <a:lnTo>
                    <a:pt x="5151" y="1498"/>
                  </a:lnTo>
                  <a:lnTo>
                    <a:pt x="5137" y="1462"/>
                  </a:lnTo>
                  <a:lnTo>
                    <a:pt x="5120" y="1469"/>
                  </a:lnTo>
                  <a:close/>
                  <a:moveTo>
                    <a:pt x="5092" y="1398"/>
                  </a:moveTo>
                  <a:lnTo>
                    <a:pt x="5106" y="1434"/>
                  </a:lnTo>
                  <a:lnTo>
                    <a:pt x="5125" y="1427"/>
                  </a:lnTo>
                  <a:lnTo>
                    <a:pt x="5111" y="1391"/>
                  </a:lnTo>
                  <a:lnTo>
                    <a:pt x="5092" y="1398"/>
                  </a:lnTo>
                  <a:close/>
                  <a:moveTo>
                    <a:pt x="5066" y="1327"/>
                  </a:moveTo>
                  <a:lnTo>
                    <a:pt x="5080" y="1363"/>
                  </a:lnTo>
                  <a:lnTo>
                    <a:pt x="5097" y="1356"/>
                  </a:lnTo>
                  <a:lnTo>
                    <a:pt x="5085" y="1320"/>
                  </a:lnTo>
                  <a:lnTo>
                    <a:pt x="5066" y="1327"/>
                  </a:lnTo>
                  <a:close/>
                  <a:moveTo>
                    <a:pt x="5040" y="1256"/>
                  </a:moveTo>
                  <a:lnTo>
                    <a:pt x="5054" y="1292"/>
                  </a:lnTo>
                  <a:lnTo>
                    <a:pt x="5071" y="1285"/>
                  </a:lnTo>
                  <a:lnTo>
                    <a:pt x="5056" y="1249"/>
                  </a:lnTo>
                  <a:lnTo>
                    <a:pt x="5040" y="1256"/>
                  </a:lnTo>
                  <a:close/>
                  <a:moveTo>
                    <a:pt x="5014" y="1185"/>
                  </a:moveTo>
                  <a:lnTo>
                    <a:pt x="5026" y="1221"/>
                  </a:lnTo>
                  <a:lnTo>
                    <a:pt x="5045" y="1214"/>
                  </a:lnTo>
                  <a:lnTo>
                    <a:pt x="5030" y="1178"/>
                  </a:lnTo>
                  <a:lnTo>
                    <a:pt x="5014" y="1185"/>
                  </a:lnTo>
                  <a:close/>
                  <a:moveTo>
                    <a:pt x="4985" y="1114"/>
                  </a:moveTo>
                  <a:lnTo>
                    <a:pt x="5000" y="1150"/>
                  </a:lnTo>
                  <a:lnTo>
                    <a:pt x="5016" y="1143"/>
                  </a:lnTo>
                  <a:lnTo>
                    <a:pt x="5004" y="1107"/>
                  </a:lnTo>
                  <a:lnTo>
                    <a:pt x="4985" y="1114"/>
                  </a:lnTo>
                  <a:close/>
                  <a:moveTo>
                    <a:pt x="4959" y="1043"/>
                  </a:moveTo>
                  <a:lnTo>
                    <a:pt x="4974" y="1079"/>
                  </a:lnTo>
                  <a:lnTo>
                    <a:pt x="4990" y="1072"/>
                  </a:lnTo>
                  <a:lnTo>
                    <a:pt x="4978" y="1036"/>
                  </a:lnTo>
                  <a:lnTo>
                    <a:pt x="4959" y="1043"/>
                  </a:lnTo>
                  <a:close/>
                  <a:moveTo>
                    <a:pt x="4933" y="972"/>
                  </a:moveTo>
                  <a:lnTo>
                    <a:pt x="4945" y="1008"/>
                  </a:lnTo>
                  <a:lnTo>
                    <a:pt x="4964" y="1001"/>
                  </a:lnTo>
                  <a:lnTo>
                    <a:pt x="4950" y="965"/>
                  </a:lnTo>
                  <a:lnTo>
                    <a:pt x="4933" y="972"/>
                  </a:lnTo>
                  <a:close/>
                  <a:moveTo>
                    <a:pt x="4907" y="901"/>
                  </a:moveTo>
                  <a:lnTo>
                    <a:pt x="4919" y="937"/>
                  </a:lnTo>
                  <a:lnTo>
                    <a:pt x="4938" y="930"/>
                  </a:lnTo>
                  <a:lnTo>
                    <a:pt x="4924" y="894"/>
                  </a:lnTo>
                  <a:lnTo>
                    <a:pt x="4907" y="901"/>
                  </a:lnTo>
                  <a:close/>
                  <a:moveTo>
                    <a:pt x="4870" y="849"/>
                  </a:moveTo>
                  <a:lnTo>
                    <a:pt x="4891" y="859"/>
                  </a:lnTo>
                  <a:lnTo>
                    <a:pt x="4893" y="866"/>
                  </a:lnTo>
                  <a:lnTo>
                    <a:pt x="4910" y="859"/>
                  </a:lnTo>
                  <a:lnTo>
                    <a:pt x="4905" y="845"/>
                  </a:lnTo>
                  <a:lnTo>
                    <a:pt x="4877" y="833"/>
                  </a:lnTo>
                  <a:lnTo>
                    <a:pt x="4870" y="849"/>
                  </a:lnTo>
                  <a:lnTo>
                    <a:pt x="4870" y="849"/>
                  </a:lnTo>
                  <a:close/>
                  <a:moveTo>
                    <a:pt x="4801" y="821"/>
                  </a:moveTo>
                  <a:lnTo>
                    <a:pt x="4836" y="835"/>
                  </a:lnTo>
                  <a:lnTo>
                    <a:pt x="4844" y="819"/>
                  </a:lnTo>
                  <a:lnTo>
                    <a:pt x="4808" y="805"/>
                  </a:lnTo>
                  <a:lnTo>
                    <a:pt x="4801" y="821"/>
                  </a:lnTo>
                  <a:close/>
                  <a:moveTo>
                    <a:pt x="4730" y="793"/>
                  </a:moveTo>
                  <a:lnTo>
                    <a:pt x="4765" y="807"/>
                  </a:lnTo>
                  <a:lnTo>
                    <a:pt x="4773" y="790"/>
                  </a:lnTo>
                  <a:lnTo>
                    <a:pt x="4737" y="776"/>
                  </a:lnTo>
                  <a:lnTo>
                    <a:pt x="4730" y="793"/>
                  </a:lnTo>
                  <a:close/>
                  <a:moveTo>
                    <a:pt x="4659" y="764"/>
                  </a:moveTo>
                  <a:lnTo>
                    <a:pt x="4695" y="778"/>
                  </a:lnTo>
                  <a:lnTo>
                    <a:pt x="4702" y="762"/>
                  </a:lnTo>
                  <a:lnTo>
                    <a:pt x="4666" y="748"/>
                  </a:lnTo>
                  <a:lnTo>
                    <a:pt x="4659" y="764"/>
                  </a:lnTo>
                  <a:close/>
                  <a:moveTo>
                    <a:pt x="4590" y="736"/>
                  </a:moveTo>
                  <a:lnTo>
                    <a:pt x="4626" y="750"/>
                  </a:lnTo>
                  <a:lnTo>
                    <a:pt x="4633" y="734"/>
                  </a:lnTo>
                  <a:lnTo>
                    <a:pt x="4598" y="719"/>
                  </a:lnTo>
                  <a:lnTo>
                    <a:pt x="4590" y="736"/>
                  </a:lnTo>
                  <a:close/>
                  <a:moveTo>
                    <a:pt x="4520" y="708"/>
                  </a:moveTo>
                  <a:lnTo>
                    <a:pt x="4555" y="722"/>
                  </a:lnTo>
                  <a:lnTo>
                    <a:pt x="4562" y="705"/>
                  </a:lnTo>
                  <a:lnTo>
                    <a:pt x="4527" y="691"/>
                  </a:lnTo>
                  <a:lnTo>
                    <a:pt x="4520" y="708"/>
                  </a:lnTo>
                  <a:close/>
                  <a:moveTo>
                    <a:pt x="4449" y="679"/>
                  </a:moveTo>
                  <a:lnTo>
                    <a:pt x="4484" y="693"/>
                  </a:lnTo>
                  <a:lnTo>
                    <a:pt x="4491" y="677"/>
                  </a:lnTo>
                  <a:lnTo>
                    <a:pt x="4456" y="663"/>
                  </a:lnTo>
                  <a:lnTo>
                    <a:pt x="4449" y="679"/>
                  </a:lnTo>
                  <a:close/>
                  <a:moveTo>
                    <a:pt x="4380" y="651"/>
                  </a:moveTo>
                  <a:lnTo>
                    <a:pt x="4416" y="665"/>
                  </a:lnTo>
                  <a:lnTo>
                    <a:pt x="4423" y="648"/>
                  </a:lnTo>
                  <a:lnTo>
                    <a:pt x="4387" y="634"/>
                  </a:lnTo>
                  <a:lnTo>
                    <a:pt x="4380" y="651"/>
                  </a:lnTo>
                  <a:close/>
                  <a:moveTo>
                    <a:pt x="4309" y="622"/>
                  </a:moveTo>
                  <a:lnTo>
                    <a:pt x="4345" y="637"/>
                  </a:lnTo>
                  <a:lnTo>
                    <a:pt x="4352" y="620"/>
                  </a:lnTo>
                  <a:lnTo>
                    <a:pt x="4316" y="606"/>
                  </a:lnTo>
                  <a:lnTo>
                    <a:pt x="4309" y="622"/>
                  </a:lnTo>
                  <a:close/>
                  <a:moveTo>
                    <a:pt x="4238" y="594"/>
                  </a:moveTo>
                  <a:lnTo>
                    <a:pt x="4274" y="608"/>
                  </a:lnTo>
                  <a:lnTo>
                    <a:pt x="4281" y="592"/>
                  </a:lnTo>
                  <a:lnTo>
                    <a:pt x="4245" y="577"/>
                  </a:lnTo>
                  <a:lnTo>
                    <a:pt x="4238" y="594"/>
                  </a:lnTo>
                  <a:close/>
                  <a:moveTo>
                    <a:pt x="4170" y="566"/>
                  </a:moveTo>
                  <a:lnTo>
                    <a:pt x="4205" y="580"/>
                  </a:lnTo>
                  <a:lnTo>
                    <a:pt x="4212" y="563"/>
                  </a:lnTo>
                  <a:lnTo>
                    <a:pt x="4177" y="549"/>
                  </a:lnTo>
                  <a:lnTo>
                    <a:pt x="4170" y="566"/>
                  </a:lnTo>
                  <a:close/>
                  <a:moveTo>
                    <a:pt x="4099" y="537"/>
                  </a:moveTo>
                  <a:lnTo>
                    <a:pt x="4134" y="551"/>
                  </a:lnTo>
                  <a:lnTo>
                    <a:pt x="4141" y="535"/>
                  </a:lnTo>
                  <a:lnTo>
                    <a:pt x="4106" y="521"/>
                  </a:lnTo>
                  <a:lnTo>
                    <a:pt x="4099" y="537"/>
                  </a:lnTo>
                  <a:close/>
                  <a:moveTo>
                    <a:pt x="4030" y="509"/>
                  </a:moveTo>
                  <a:lnTo>
                    <a:pt x="4063" y="523"/>
                  </a:lnTo>
                  <a:lnTo>
                    <a:pt x="4070" y="507"/>
                  </a:lnTo>
                  <a:lnTo>
                    <a:pt x="4037" y="492"/>
                  </a:lnTo>
                  <a:lnTo>
                    <a:pt x="4030" y="509"/>
                  </a:lnTo>
                  <a:close/>
                  <a:moveTo>
                    <a:pt x="3959" y="480"/>
                  </a:moveTo>
                  <a:lnTo>
                    <a:pt x="3995" y="495"/>
                  </a:lnTo>
                  <a:lnTo>
                    <a:pt x="4002" y="478"/>
                  </a:lnTo>
                  <a:lnTo>
                    <a:pt x="3966" y="464"/>
                  </a:lnTo>
                  <a:lnTo>
                    <a:pt x="3959" y="480"/>
                  </a:lnTo>
                  <a:close/>
                  <a:moveTo>
                    <a:pt x="3888" y="452"/>
                  </a:moveTo>
                  <a:lnTo>
                    <a:pt x="3924" y="466"/>
                  </a:lnTo>
                  <a:lnTo>
                    <a:pt x="3931" y="450"/>
                  </a:lnTo>
                  <a:lnTo>
                    <a:pt x="3895" y="436"/>
                  </a:lnTo>
                  <a:lnTo>
                    <a:pt x="3888" y="452"/>
                  </a:lnTo>
                  <a:close/>
                  <a:moveTo>
                    <a:pt x="3820" y="424"/>
                  </a:moveTo>
                  <a:lnTo>
                    <a:pt x="3853" y="438"/>
                  </a:lnTo>
                  <a:lnTo>
                    <a:pt x="3860" y="421"/>
                  </a:lnTo>
                  <a:lnTo>
                    <a:pt x="3827" y="407"/>
                  </a:lnTo>
                  <a:lnTo>
                    <a:pt x="3820" y="424"/>
                  </a:lnTo>
                  <a:close/>
                  <a:moveTo>
                    <a:pt x="3749" y="395"/>
                  </a:moveTo>
                  <a:lnTo>
                    <a:pt x="3784" y="410"/>
                  </a:lnTo>
                  <a:lnTo>
                    <a:pt x="3791" y="393"/>
                  </a:lnTo>
                  <a:lnTo>
                    <a:pt x="3756" y="379"/>
                  </a:lnTo>
                  <a:lnTo>
                    <a:pt x="3749" y="395"/>
                  </a:lnTo>
                  <a:close/>
                  <a:moveTo>
                    <a:pt x="3678" y="367"/>
                  </a:moveTo>
                  <a:lnTo>
                    <a:pt x="3713" y="381"/>
                  </a:lnTo>
                  <a:lnTo>
                    <a:pt x="3720" y="365"/>
                  </a:lnTo>
                  <a:lnTo>
                    <a:pt x="3685" y="348"/>
                  </a:lnTo>
                  <a:lnTo>
                    <a:pt x="3678" y="367"/>
                  </a:lnTo>
                  <a:close/>
                  <a:moveTo>
                    <a:pt x="3609" y="339"/>
                  </a:moveTo>
                  <a:lnTo>
                    <a:pt x="3642" y="353"/>
                  </a:lnTo>
                  <a:lnTo>
                    <a:pt x="3649" y="334"/>
                  </a:lnTo>
                  <a:lnTo>
                    <a:pt x="3616" y="320"/>
                  </a:lnTo>
                  <a:lnTo>
                    <a:pt x="3609" y="339"/>
                  </a:lnTo>
                  <a:close/>
                  <a:moveTo>
                    <a:pt x="3538" y="310"/>
                  </a:moveTo>
                  <a:lnTo>
                    <a:pt x="3574" y="324"/>
                  </a:lnTo>
                  <a:lnTo>
                    <a:pt x="3581" y="305"/>
                  </a:lnTo>
                  <a:lnTo>
                    <a:pt x="3545" y="291"/>
                  </a:lnTo>
                  <a:lnTo>
                    <a:pt x="3538" y="310"/>
                  </a:lnTo>
                  <a:close/>
                  <a:moveTo>
                    <a:pt x="3467" y="282"/>
                  </a:moveTo>
                  <a:lnTo>
                    <a:pt x="3503" y="296"/>
                  </a:lnTo>
                  <a:lnTo>
                    <a:pt x="3510" y="277"/>
                  </a:lnTo>
                  <a:lnTo>
                    <a:pt x="3474" y="263"/>
                  </a:lnTo>
                  <a:lnTo>
                    <a:pt x="3467" y="282"/>
                  </a:lnTo>
                  <a:close/>
                  <a:moveTo>
                    <a:pt x="3399" y="253"/>
                  </a:moveTo>
                  <a:lnTo>
                    <a:pt x="3432" y="268"/>
                  </a:lnTo>
                  <a:lnTo>
                    <a:pt x="3439" y="249"/>
                  </a:lnTo>
                  <a:lnTo>
                    <a:pt x="3406" y="235"/>
                  </a:lnTo>
                  <a:lnTo>
                    <a:pt x="3399" y="253"/>
                  </a:lnTo>
                  <a:close/>
                  <a:moveTo>
                    <a:pt x="3328" y="225"/>
                  </a:moveTo>
                  <a:lnTo>
                    <a:pt x="3363" y="239"/>
                  </a:lnTo>
                  <a:lnTo>
                    <a:pt x="3370" y="220"/>
                  </a:lnTo>
                  <a:lnTo>
                    <a:pt x="3335" y="206"/>
                  </a:lnTo>
                  <a:lnTo>
                    <a:pt x="3328" y="225"/>
                  </a:lnTo>
                  <a:close/>
                  <a:moveTo>
                    <a:pt x="3257" y="197"/>
                  </a:moveTo>
                  <a:lnTo>
                    <a:pt x="3292" y="211"/>
                  </a:lnTo>
                  <a:lnTo>
                    <a:pt x="3299" y="192"/>
                  </a:lnTo>
                  <a:lnTo>
                    <a:pt x="3264" y="178"/>
                  </a:lnTo>
                  <a:lnTo>
                    <a:pt x="3257" y="197"/>
                  </a:lnTo>
                  <a:close/>
                  <a:moveTo>
                    <a:pt x="3188" y="168"/>
                  </a:moveTo>
                  <a:lnTo>
                    <a:pt x="3224" y="182"/>
                  </a:lnTo>
                  <a:lnTo>
                    <a:pt x="3231" y="164"/>
                  </a:lnTo>
                  <a:lnTo>
                    <a:pt x="3195" y="149"/>
                  </a:lnTo>
                  <a:lnTo>
                    <a:pt x="3188" y="168"/>
                  </a:lnTo>
                  <a:close/>
                  <a:moveTo>
                    <a:pt x="3117" y="140"/>
                  </a:moveTo>
                  <a:lnTo>
                    <a:pt x="3153" y="154"/>
                  </a:lnTo>
                  <a:lnTo>
                    <a:pt x="3160" y="135"/>
                  </a:lnTo>
                  <a:lnTo>
                    <a:pt x="3124" y="121"/>
                  </a:lnTo>
                  <a:lnTo>
                    <a:pt x="3117" y="140"/>
                  </a:lnTo>
                  <a:close/>
                  <a:moveTo>
                    <a:pt x="3046" y="112"/>
                  </a:moveTo>
                  <a:lnTo>
                    <a:pt x="3082" y="126"/>
                  </a:lnTo>
                  <a:lnTo>
                    <a:pt x="3089" y="107"/>
                  </a:lnTo>
                  <a:lnTo>
                    <a:pt x="3053" y="93"/>
                  </a:lnTo>
                  <a:lnTo>
                    <a:pt x="3046" y="112"/>
                  </a:lnTo>
                  <a:close/>
                  <a:moveTo>
                    <a:pt x="2978" y="83"/>
                  </a:moveTo>
                  <a:lnTo>
                    <a:pt x="3013" y="97"/>
                  </a:lnTo>
                  <a:lnTo>
                    <a:pt x="3020" y="78"/>
                  </a:lnTo>
                  <a:lnTo>
                    <a:pt x="2985" y="64"/>
                  </a:lnTo>
                  <a:lnTo>
                    <a:pt x="2978" y="83"/>
                  </a:lnTo>
                  <a:close/>
                  <a:moveTo>
                    <a:pt x="2907" y="55"/>
                  </a:moveTo>
                  <a:lnTo>
                    <a:pt x="2942" y="69"/>
                  </a:lnTo>
                  <a:lnTo>
                    <a:pt x="2949" y="50"/>
                  </a:lnTo>
                  <a:lnTo>
                    <a:pt x="2914" y="36"/>
                  </a:lnTo>
                  <a:lnTo>
                    <a:pt x="2907" y="55"/>
                  </a:lnTo>
                  <a:close/>
                  <a:moveTo>
                    <a:pt x="2836" y="26"/>
                  </a:moveTo>
                  <a:lnTo>
                    <a:pt x="2871" y="41"/>
                  </a:lnTo>
                  <a:lnTo>
                    <a:pt x="2878" y="22"/>
                  </a:lnTo>
                  <a:lnTo>
                    <a:pt x="2843" y="7"/>
                  </a:lnTo>
                  <a:lnTo>
                    <a:pt x="2836" y="26"/>
                  </a:lnTo>
                  <a:close/>
                  <a:moveTo>
                    <a:pt x="2772" y="31"/>
                  </a:moveTo>
                  <a:lnTo>
                    <a:pt x="2807" y="19"/>
                  </a:lnTo>
                  <a:lnTo>
                    <a:pt x="2803" y="0"/>
                  </a:lnTo>
                  <a:lnTo>
                    <a:pt x="2767" y="15"/>
                  </a:lnTo>
                  <a:lnTo>
                    <a:pt x="2772" y="31"/>
                  </a:lnTo>
                  <a:close/>
                  <a:moveTo>
                    <a:pt x="2701" y="57"/>
                  </a:moveTo>
                  <a:lnTo>
                    <a:pt x="2737" y="45"/>
                  </a:lnTo>
                  <a:lnTo>
                    <a:pt x="2732" y="26"/>
                  </a:lnTo>
                  <a:lnTo>
                    <a:pt x="2696" y="41"/>
                  </a:lnTo>
                  <a:lnTo>
                    <a:pt x="2701" y="57"/>
                  </a:lnTo>
                  <a:close/>
                  <a:moveTo>
                    <a:pt x="2630" y="83"/>
                  </a:moveTo>
                  <a:lnTo>
                    <a:pt x="2666" y="71"/>
                  </a:lnTo>
                  <a:lnTo>
                    <a:pt x="2661" y="52"/>
                  </a:lnTo>
                  <a:lnTo>
                    <a:pt x="2625" y="67"/>
                  </a:lnTo>
                  <a:lnTo>
                    <a:pt x="2630" y="83"/>
                  </a:lnTo>
                  <a:close/>
                  <a:moveTo>
                    <a:pt x="2559" y="109"/>
                  </a:moveTo>
                  <a:lnTo>
                    <a:pt x="2595" y="97"/>
                  </a:lnTo>
                  <a:lnTo>
                    <a:pt x="2590" y="78"/>
                  </a:lnTo>
                  <a:lnTo>
                    <a:pt x="2554" y="93"/>
                  </a:lnTo>
                  <a:lnTo>
                    <a:pt x="2559" y="109"/>
                  </a:lnTo>
                  <a:close/>
                  <a:moveTo>
                    <a:pt x="2488" y="135"/>
                  </a:moveTo>
                  <a:lnTo>
                    <a:pt x="2524" y="123"/>
                  </a:lnTo>
                  <a:lnTo>
                    <a:pt x="2519" y="104"/>
                  </a:lnTo>
                  <a:lnTo>
                    <a:pt x="2483" y="119"/>
                  </a:lnTo>
                  <a:lnTo>
                    <a:pt x="2488" y="135"/>
                  </a:lnTo>
                  <a:close/>
                  <a:moveTo>
                    <a:pt x="2417" y="161"/>
                  </a:moveTo>
                  <a:lnTo>
                    <a:pt x="2453" y="149"/>
                  </a:lnTo>
                  <a:lnTo>
                    <a:pt x="2448" y="130"/>
                  </a:lnTo>
                  <a:lnTo>
                    <a:pt x="2413" y="145"/>
                  </a:lnTo>
                  <a:lnTo>
                    <a:pt x="2417" y="161"/>
                  </a:lnTo>
                  <a:close/>
                  <a:moveTo>
                    <a:pt x="2346" y="187"/>
                  </a:moveTo>
                  <a:lnTo>
                    <a:pt x="2382" y="175"/>
                  </a:lnTo>
                  <a:lnTo>
                    <a:pt x="2375" y="156"/>
                  </a:lnTo>
                  <a:lnTo>
                    <a:pt x="2339" y="171"/>
                  </a:lnTo>
                  <a:lnTo>
                    <a:pt x="2346" y="187"/>
                  </a:lnTo>
                  <a:close/>
                  <a:moveTo>
                    <a:pt x="2275" y="213"/>
                  </a:moveTo>
                  <a:lnTo>
                    <a:pt x="2311" y="201"/>
                  </a:lnTo>
                  <a:lnTo>
                    <a:pt x="2304" y="182"/>
                  </a:lnTo>
                  <a:lnTo>
                    <a:pt x="2268" y="197"/>
                  </a:lnTo>
                  <a:lnTo>
                    <a:pt x="2275" y="213"/>
                  </a:lnTo>
                  <a:close/>
                  <a:moveTo>
                    <a:pt x="2204" y="239"/>
                  </a:moveTo>
                  <a:lnTo>
                    <a:pt x="2240" y="227"/>
                  </a:lnTo>
                  <a:lnTo>
                    <a:pt x="2233" y="208"/>
                  </a:lnTo>
                  <a:lnTo>
                    <a:pt x="2197" y="223"/>
                  </a:lnTo>
                  <a:lnTo>
                    <a:pt x="2204" y="239"/>
                  </a:lnTo>
                  <a:close/>
                  <a:moveTo>
                    <a:pt x="2133" y="265"/>
                  </a:moveTo>
                  <a:lnTo>
                    <a:pt x="2169" y="253"/>
                  </a:lnTo>
                  <a:lnTo>
                    <a:pt x="2162" y="235"/>
                  </a:lnTo>
                  <a:lnTo>
                    <a:pt x="2126" y="249"/>
                  </a:lnTo>
                  <a:lnTo>
                    <a:pt x="2133" y="265"/>
                  </a:lnTo>
                  <a:close/>
                  <a:moveTo>
                    <a:pt x="2063" y="294"/>
                  </a:moveTo>
                  <a:lnTo>
                    <a:pt x="2098" y="279"/>
                  </a:lnTo>
                  <a:lnTo>
                    <a:pt x="2091" y="263"/>
                  </a:lnTo>
                  <a:lnTo>
                    <a:pt x="2055" y="275"/>
                  </a:lnTo>
                  <a:lnTo>
                    <a:pt x="2063" y="294"/>
                  </a:lnTo>
                  <a:close/>
                  <a:moveTo>
                    <a:pt x="1992" y="320"/>
                  </a:moveTo>
                  <a:lnTo>
                    <a:pt x="2027" y="305"/>
                  </a:lnTo>
                  <a:lnTo>
                    <a:pt x="2020" y="289"/>
                  </a:lnTo>
                  <a:lnTo>
                    <a:pt x="1985" y="301"/>
                  </a:lnTo>
                  <a:lnTo>
                    <a:pt x="1992" y="320"/>
                  </a:lnTo>
                  <a:close/>
                  <a:moveTo>
                    <a:pt x="1921" y="346"/>
                  </a:moveTo>
                  <a:lnTo>
                    <a:pt x="1956" y="331"/>
                  </a:lnTo>
                  <a:lnTo>
                    <a:pt x="1949" y="315"/>
                  </a:lnTo>
                  <a:lnTo>
                    <a:pt x="1914" y="327"/>
                  </a:lnTo>
                  <a:lnTo>
                    <a:pt x="1921" y="346"/>
                  </a:lnTo>
                  <a:close/>
                  <a:moveTo>
                    <a:pt x="1850" y="372"/>
                  </a:moveTo>
                  <a:lnTo>
                    <a:pt x="1885" y="357"/>
                  </a:lnTo>
                  <a:lnTo>
                    <a:pt x="1878" y="341"/>
                  </a:lnTo>
                  <a:lnTo>
                    <a:pt x="1843" y="353"/>
                  </a:lnTo>
                  <a:lnTo>
                    <a:pt x="1850" y="372"/>
                  </a:lnTo>
                  <a:close/>
                  <a:moveTo>
                    <a:pt x="1779" y="398"/>
                  </a:moveTo>
                  <a:lnTo>
                    <a:pt x="1814" y="384"/>
                  </a:lnTo>
                  <a:lnTo>
                    <a:pt x="1807" y="367"/>
                  </a:lnTo>
                  <a:lnTo>
                    <a:pt x="1772" y="379"/>
                  </a:lnTo>
                  <a:lnTo>
                    <a:pt x="1779" y="398"/>
                  </a:lnTo>
                  <a:close/>
                  <a:moveTo>
                    <a:pt x="1708" y="424"/>
                  </a:moveTo>
                  <a:lnTo>
                    <a:pt x="1743" y="410"/>
                  </a:lnTo>
                  <a:lnTo>
                    <a:pt x="1736" y="393"/>
                  </a:lnTo>
                  <a:lnTo>
                    <a:pt x="1701" y="405"/>
                  </a:lnTo>
                  <a:lnTo>
                    <a:pt x="1708" y="424"/>
                  </a:lnTo>
                  <a:close/>
                  <a:moveTo>
                    <a:pt x="1637" y="450"/>
                  </a:moveTo>
                  <a:lnTo>
                    <a:pt x="1672" y="436"/>
                  </a:lnTo>
                  <a:lnTo>
                    <a:pt x="1665" y="419"/>
                  </a:lnTo>
                  <a:lnTo>
                    <a:pt x="1630" y="431"/>
                  </a:lnTo>
                  <a:lnTo>
                    <a:pt x="1637" y="450"/>
                  </a:lnTo>
                  <a:close/>
                  <a:moveTo>
                    <a:pt x="1566" y="476"/>
                  </a:moveTo>
                  <a:lnTo>
                    <a:pt x="1601" y="462"/>
                  </a:lnTo>
                  <a:lnTo>
                    <a:pt x="1594" y="445"/>
                  </a:lnTo>
                  <a:lnTo>
                    <a:pt x="1559" y="457"/>
                  </a:lnTo>
                  <a:lnTo>
                    <a:pt x="1566" y="476"/>
                  </a:lnTo>
                  <a:close/>
                  <a:moveTo>
                    <a:pt x="1495" y="502"/>
                  </a:moveTo>
                  <a:lnTo>
                    <a:pt x="1530" y="488"/>
                  </a:lnTo>
                  <a:lnTo>
                    <a:pt x="1523" y="471"/>
                  </a:lnTo>
                  <a:lnTo>
                    <a:pt x="1488" y="483"/>
                  </a:lnTo>
                  <a:lnTo>
                    <a:pt x="1495" y="502"/>
                  </a:lnTo>
                  <a:close/>
                  <a:moveTo>
                    <a:pt x="1424" y="528"/>
                  </a:moveTo>
                  <a:lnTo>
                    <a:pt x="1460" y="514"/>
                  </a:lnTo>
                  <a:lnTo>
                    <a:pt x="1452" y="497"/>
                  </a:lnTo>
                  <a:lnTo>
                    <a:pt x="1417" y="509"/>
                  </a:lnTo>
                  <a:lnTo>
                    <a:pt x="1424" y="528"/>
                  </a:lnTo>
                  <a:close/>
                  <a:moveTo>
                    <a:pt x="1353" y="554"/>
                  </a:moveTo>
                  <a:lnTo>
                    <a:pt x="1389" y="540"/>
                  </a:lnTo>
                  <a:lnTo>
                    <a:pt x="1381" y="523"/>
                  </a:lnTo>
                  <a:lnTo>
                    <a:pt x="1346" y="535"/>
                  </a:lnTo>
                  <a:lnTo>
                    <a:pt x="1353" y="554"/>
                  </a:lnTo>
                  <a:close/>
                  <a:moveTo>
                    <a:pt x="1282" y="580"/>
                  </a:moveTo>
                  <a:lnTo>
                    <a:pt x="1318" y="566"/>
                  </a:lnTo>
                  <a:lnTo>
                    <a:pt x="1311" y="549"/>
                  </a:lnTo>
                  <a:lnTo>
                    <a:pt x="1275" y="563"/>
                  </a:lnTo>
                  <a:lnTo>
                    <a:pt x="1282" y="580"/>
                  </a:lnTo>
                  <a:close/>
                  <a:moveTo>
                    <a:pt x="1211" y="606"/>
                  </a:moveTo>
                  <a:lnTo>
                    <a:pt x="1247" y="594"/>
                  </a:lnTo>
                  <a:lnTo>
                    <a:pt x="1240" y="575"/>
                  </a:lnTo>
                  <a:lnTo>
                    <a:pt x="1204" y="589"/>
                  </a:lnTo>
                  <a:lnTo>
                    <a:pt x="1211" y="606"/>
                  </a:lnTo>
                  <a:close/>
                  <a:moveTo>
                    <a:pt x="1140" y="632"/>
                  </a:moveTo>
                  <a:lnTo>
                    <a:pt x="1176" y="620"/>
                  </a:lnTo>
                  <a:lnTo>
                    <a:pt x="1169" y="601"/>
                  </a:lnTo>
                  <a:lnTo>
                    <a:pt x="1133" y="615"/>
                  </a:lnTo>
                  <a:lnTo>
                    <a:pt x="1140" y="632"/>
                  </a:lnTo>
                  <a:close/>
                  <a:moveTo>
                    <a:pt x="1069" y="658"/>
                  </a:moveTo>
                  <a:lnTo>
                    <a:pt x="1105" y="646"/>
                  </a:lnTo>
                  <a:lnTo>
                    <a:pt x="1098" y="627"/>
                  </a:lnTo>
                  <a:lnTo>
                    <a:pt x="1062" y="641"/>
                  </a:lnTo>
                  <a:lnTo>
                    <a:pt x="1069" y="658"/>
                  </a:lnTo>
                  <a:close/>
                  <a:moveTo>
                    <a:pt x="998" y="684"/>
                  </a:moveTo>
                  <a:lnTo>
                    <a:pt x="1034" y="672"/>
                  </a:lnTo>
                  <a:lnTo>
                    <a:pt x="1027" y="653"/>
                  </a:lnTo>
                  <a:lnTo>
                    <a:pt x="991" y="667"/>
                  </a:lnTo>
                  <a:lnTo>
                    <a:pt x="998" y="684"/>
                  </a:lnTo>
                  <a:close/>
                  <a:moveTo>
                    <a:pt x="927" y="710"/>
                  </a:moveTo>
                  <a:lnTo>
                    <a:pt x="963" y="698"/>
                  </a:lnTo>
                  <a:lnTo>
                    <a:pt x="956" y="679"/>
                  </a:lnTo>
                  <a:lnTo>
                    <a:pt x="920" y="693"/>
                  </a:lnTo>
                  <a:lnTo>
                    <a:pt x="927" y="710"/>
                  </a:lnTo>
                  <a:close/>
                  <a:moveTo>
                    <a:pt x="856" y="736"/>
                  </a:moveTo>
                  <a:lnTo>
                    <a:pt x="892" y="724"/>
                  </a:lnTo>
                  <a:lnTo>
                    <a:pt x="885" y="705"/>
                  </a:lnTo>
                  <a:lnTo>
                    <a:pt x="849" y="719"/>
                  </a:lnTo>
                  <a:lnTo>
                    <a:pt x="856" y="736"/>
                  </a:lnTo>
                  <a:close/>
                  <a:moveTo>
                    <a:pt x="783" y="762"/>
                  </a:moveTo>
                  <a:lnTo>
                    <a:pt x="821" y="750"/>
                  </a:lnTo>
                  <a:lnTo>
                    <a:pt x="814" y="731"/>
                  </a:lnTo>
                  <a:lnTo>
                    <a:pt x="778" y="745"/>
                  </a:lnTo>
                  <a:lnTo>
                    <a:pt x="783" y="762"/>
                  </a:lnTo>
                  <a:close/>
                  <a:moveTo>
                    <a:pt x="760" y="823"/>
                  </a:moveTo>
                  <a:lnTo>
                    <a:pt x="771" y="788"/>
                  </a:lnTo>
                  <a:lnTo>
                    <a:pt x="755" y="781"/>
                  </a:lnTo>
                  <a:lnTo>
                    <a:pt x="741" y="816"/>
                  </a:lnTo>
                  <a:lnTo>
                    <a:pt x="760" y="823"/>
                  </a:lnTo>
                  <a:close/>
                  <a:moveTo>
                    <a:pt x="734" y="894"/>
                  </a:moveTo>
                  <a:lnTo>
                    <a:pt x="745" y="859"/>
                  </a:lnTo>
                  <a:lnTo>
                    <a:pt x="729" y="852"/>
                  </a:lnTo>
                  <a:lnTo>
                    <a:pt x="715" y="887"/>
                  </a:lnTo>
                  <a:lnTo>
                    <a:pt x="734" y="894"/>
                  </a:lnTo>
                  <a:close/>
                  <a:moveTo>
                    <a:pt x="705" y="965"/>
                  </a:moveTo>
                  <a:lnTo>
                    <a:pt x="719" y="930"/>
                  </a:lnTo>
                  <a:lnTo>
                    <a:pt x="703" y="923"/>
                  </a:lnTo>
                  <a:lnTo>
                    <a:pt x="689" y="958"/>
                  </a:lnTo>
                  <a:lnTo>
                    <a:pt x="705" y="965"/>
                  </a:lnTo>
                  <a:close/>
                  <a:moveTo>
                    <a:pt x="679" y="1036"/>
                  </a:moveTo>
                  <a:lnTo>
                    <a:pt x="693" y="1001"/>
                  </a:lnTo>
                  <a:lnTo>
                    <a:pt x="674" y="994"/>
                  </a:lnTo>
                  <a:lnTo>
                    <a:pt x="663" y="1029"/>
                  </a:lnTo>
                  <a:lnTo>
                    <a:pt x="679" y="1036"/>
                  </a:lnTo>
                  <a:close/>
                  <a:moveTo>
                    <a:pt x="653" y="1107"/>
                  </a:moveTo>
                  <a:lnTo>
                    <a:pt x="667" y="1072"/>
                  </a:lnTo>
                  <a:lnTo>
                    <a:pt x="648" y="1065"/>
                  </a:lnTo>
                  <a:lnTo>
                    <a:pt x="637" y="1100"/>
                  </a:lnTo>
                  <a:lnTo>
                    <a:pt x="653" y="1107"/>
                  </a:lnTo>
                  <a:close/>
                  <a:moveTo>
                    <a:pt x="627" y="1178"/>
                  </a:moveTo>
                  <a:lnTo>
                    <a:pt x="641" y="1143"/>
                  </a:lnTo>
                  <a:lnTo>
                    <a:pt x="622" y="1136"/>
                  </a:lnTo>
                  <a:lnTo>
                    <a:pt x="608" y="1171"/>
                  </a:lnTo>
                  <a:lnTo>
                    <a:pt x="627" y="1178"/>
                  </a:lnTo>
                  <a:close/>
                  <a:moveTo>
                    <a:pt x="601" y="1249"/>
                  </a:moveTo>
                  <a:lnTo>
                    <a:pt x="613" y="1214"/>
                  </a:lnTo>
                  <a:lnTo>
                    <a:pt x="596" y="1207"/>
                  </a:lnTo>
                  <a:lnTo>
                    <a:pt x="582" y="1242"/>
                  </a:lnTo>
                  <a:lnTo>
                    <a:pt x="601" y="1249"/>
                  </a:lnTo>
                  <a:close/>
                  <a:moveTo>
                    <a:pt x="575" y="1320"/>
                  </a:moveTo>
                  <a:lnTo>
                    <a:pt x="587" y="1285"/>
                  </a:lnTo>
                  <a:lnTo>
                    <a:pt x="570" y="1278"/>
                  </a:lnTo>
                  <a:lnTo>
                    <a:pt x="556" y="1313"/>
                  </a:lnTo>
                  <a:lnTo>
                    <a:pt x="575" y="1320"/>
                  </a:lnTo>
                  <a:close/>
                  <a:moveTo>
                    <a:pt x="547" y="1391"/>
                  </a:moveTo>
                  <a:lnTo>
                    <a:pt x="561" y="1356"/>
                  </a:lnTo>
                  <a:lnTo>
                    <a:pt x="542" y="1348"/>
                  </a:lnTo>
                  <a:lnTo>
                    <a:pt x="530" y="1384"/>
                  </a:lnTo>
                  <a:lnTo>
                    <a:pt x="547" y="1391"/>
                  </a:lnTo>
                  <a:close/>
                  <a:moveTo>
                    <a:pt x="521" y="1462"/>
                  </a:moveTo>
                  <a:lnTo>
                    <a:pt x="535" y="1427"/>
                  </a:lnTo>
                  <a:lnTo>
                    <a:pt x="516" y="1419"/>
                  </a:lnTo>
                  <a:lnTo>
                    <a:pt x="504" y="1455"/>
                  </a:lnTo>
                  <a:lnTo>
                    <a:pt x="521" y="1462"/>
                  </a:lnTo>
                  <a:close/>
                  <a:moveTo>
                    <a:pt x="495" y="1533"/>
                  </a:moveTo>
                  <a:lnTo>
                    <a:pt x="509" y="1498"/>
                  </a:lnTo>
                  <a:lnTo>
                    <a:pt x="490" y="1490"/>
                  </a:lnTo>
                  <a:lnTo>
                    <a:pt x="478" y="1526"/>
                  </a:lnTo>
                  <a:lnTo>
                    <a:pt x="495" y="1533"/>
                  </a:lnTo>
                  <a:close/>
                  <a:moveTo>
                    <a:pt x="469" y="1604"/>
                  </a:moveTo>
                  <a:lnTo>
                    <a:pt x="480" y="1568"/>
                  </a:lnTo>
                  <a:lnTo>
                    <a:pt x="464" y="1561"/>
                  </a:lnTo>
                  <a:lnTo>
                    <a:pt x="450" y="1597"/>
                  </a:lnTo>
                  <a:lnTo>
                    <a:pt x="469" y="1604"/>
                  </a:lnTo>
                  <a:close/>
                  <a:moveTo>
                    <a:pt x="443" y="1675"/>
                  </a:moveTo>
                  <a:lnTo>
                    <a:pt x="454" y="1639"/>
                  </a:lnTo>
                  <a:lnTo>
                    <a:pt x="438" y="1632"/>
                  </a:lnTo>
                  <a:lnTo>
                    <a:pt x="424" y="1668"/>
                  </a:lnTo>
                  <a:lnTo>
                    <a:pt x="443" y="1675"/>
                  </a:lnTo>
                  <a:close/>
                  <a:moveTo>
                    <a:pt x="417" y="1746"/>
                  </a:moveTo>
                  <a:lnTo>
                    <a:pt x="428" y="1710"/>
                  </a:lnTo>
                  <a:lnTo>
                    <a:pt x="412" y="1703"/>
                  </a:lnTo>
                  <a:lnTo>
                    <a:pt x="398" y="1739"/>
                  </a:lnTo>
                  <a:lnTo>
                    <a:pt x="417" y="1746"/>
                  </a:lnTo>
                  <a:close/>
                  <a:moveTo>
                    <a:pt x="388" y="1817"/>
                  </a:moveTo>
                  <a:lnTo>
                    <a:pt x="402" y="1781"/>
                  </a:lnTo>
                  <a:lnTo>
                    <a:pt x="384" y="1774"/>
                  </a:lnTo>
                  <a:lnTo>
                    <a:pt x="372" y="1810"/>
                  </a:lnTo>
                  <a:lnTo>
                    <a:pt x="388" y="1817"/>
                  </a:lnTo>
                  <a:close/>
                  <a:moveTo>
                    <a:pt x="362" y="1888"/>
                  </a:moveTo>
                  <a:lnTo>
                    <a:pt x="376" y="1852"/>
                  </a:lnTo>
                  <a:lnTo>
                    <a:pt x="358" y="1845"/>
                  </a:lnTo>
                  <a:lnTo>
                    <a:pt x="346" y="1881"/>
                  </a:lnTo>
                  <a:lnTo>
                    <a:pt x="362" y="1888"/>
                  </a:lnTo>
                  <a:close/>
                  <a:moveTo>
                    <a:pt x="336" y="1959"/>
                  </a:moveTo>
                  <a:lnTo>
                    <a:pt x="350" y="1923"/>
                  </a:lnTo>
                  <a:lnTo>
                    <a:pt x="332" y="1916"/>
                  </a:lnTo>
                  <a:lnTo>
                    <a:pt x="317" y="1952"/>
                  </a:lnTo>
                  <a:lnTo>
                    <a:pt x="336" y="1959"/>
                  </a:lnTo>
                  <a:close/>
                  <a:moveTo>
                    <a:pt x="310" y="2030"/>
                  </a:moveTo>
                  <a:lnTo>
                    <a:pt x="322" y="1994"/>
                  </a:lnTo>
                  <a:lnTo>
                    <a:pt x="306" y="1987"/>
                  </a:lnTo>
                  <a:lnTo>
                    <a:pt x="291" y="2023"/>
                  </a:lnTo>
                  <a:lnTo>
                    <a:pt x="310" y="2030"/>
                  </a:lnTo>
                  <a:close/>
                  <a:moveTo>
                    <a:pt x="284" y="2101"/>
                  </a:moveTo>
                  <a:lnTo>
                    <a:pt x="296" y="2065"/>
                  </a:lnTo>
                  <a:lnTo>
                    <a:pt x="279" y="2058"/>
                  </a:lnTo>
                  <a:lnTo>
                    <a:pt x="265" y="2094"/>
                  </a:lnTo>
                  <a:lnTo>
                    <a:pt x="284" y="2101"/>
                  </a:lnTo>
                  <a:close/>
                  <a:moveTo>
                    <a:pt x="256" y="2172"/>
                  </a:moveTo>
                  <a:lnTo>
                    <a:pt x="270" y="2136"/>
                  </a:lnTo>
                  <a:lnTo>
                    <a:pt x="253" y="2129"/>
                  </a:lnTo>
                  <a:lnTo>
                    <a:pt x="239" y="2164"/>
                  </a:lnTo>
                  <a:lnTo>
                    <a:pt x="256" y="2172"/>
                  </a:lnTo>
                  <a:close/>
                  <a:moveTo>
                    <a:pt x="230" y="2243"/>
                  </a:moveTo>
                  <a:lnTo>
                    <a:pt x="244" y="2207"/>
                  </a:lnTo>
                  <a:lnTo>
                    <a:pt x="225" y="2200"/>
                  </a:lnTo>
                  <a:lnTo>
                    <a:pt x="213" y="2235"/>
                  </a:lnTo>
                  <a:lnTo>
                    <a:pt x="230" y="2243"/>
                  </a:lnTo>
                  <a:close/>
                  <a:moveTo>
                    <a:pt x="204" y="2313"/>
                  </a:moveTo>
                  <a:lnTo>
                    <a:pt x="218" y="2278"/>
                  </a:lnTo>
                  <a:lnTo>
                    <a:pt x="199" y="2271"/>
                  </a:lnTo>
                  <a:lnTo>
                    <a:pt x="187" y="2306"/>
                  </a:lnTo>
                  <a:lnTo>
                    <a:pt x="204" y="2313"/>
                  </a:lnTo>
                  <a:close/>
                  <a:moveTo>
                    <a:pt x="178" y="2384"/>
                  </a:moveTo>
                  <a:lnTo>
                    <a:pt x="190" y="2349"/>
                  </a:lnTo>
                  <a:lnTo>
                    <a:pt x="173" y="2342"/>
                  </a:lnTo>
                  <a:lnTo>
                    <a:pt x="159" y="2377"/>
                  </a:lnTo>
                  <a:lnTo>
                    <a:pt x="178" y="2384"/>
                  </a:lnTo>
                  <a:close/>
                  <a:moveTo>
                    <a:pt x="152" y="2455"/>
                  </a:moveTo>
                  <a:lnTo>
                    <a:pt x="164" y="2420"/>
                  </a:lnTo>
                  <a:lnTo>
                    <a:pt x="147" y="2413"/>
                  </a:lnTo>
                  <a:lnTo>
                    <a:pt x="133" y="2448"/>
                  </a:lnTo>
                  <a:lnTo>
                    <a:pt x="152" y="2455"/>
                  </a:lnTo>
                  <a:close/>
                  <a:moveTo>
                    <a:pt x="126" y="2526"/>
                  </a:moveTo>
                  <a:lnTo>
                    <a:pt x="138" y="2491"/>
                  </a:lnTo>
                  <a:lnTo>
                    <a:pt x="121" y="2484"/>
                  </a:lnTo>
                  <a:lnTo>
                    <a:pt x="107" y="2519"/>
                  </a:lnTo>
                  <a:lnTo>
                    <a:pt x="126" y="2526"/>
                  </a:lnTo>
                  <a:close/>
                  <a:moveTo>
                    <a:pt x="97" y="2597"/>
                  </a:moveTo>
                  <a:lnTo>
                    <a:pt x="112" y="2562"/>
                  </a:lnTo>
                  <a:lnTo>
                    <a:pt x="93" y="2555"/>
                  </a:lnTo>
                  <a:lnTo>
                    <a:pt x="81" y="2590"/>
                  </a:lnTo>
                  <a:lnTo>
                    <a:pt x="97" y="2597"/>
                  </a:lnTo>
                  <a:close/>
                  <a:moveTo>
                    <a:pt x="71" y="2668"/>
                  </a:moveTo>
                  <a:lnTo>
                    <a:pt x="86" y="2633"/>
                  </a:lnTo>
                  <a:lnTo>
                    <a:pt x="67" y="2626"/>
                  </a:lnTo>
                  <a:lnTo>
                    <a:pt x="55" y="2661"/>
                  </a:lnTo>
                  <a:lnTo>
                    <a:pt x="71" y="2668"/>
                  </a:lnTo>
                  <a:close/>
                  <a:moveTo>
                    <a:pt x="45" y="2739"/>
                  </a:moveTo>
                  <a:lnTo>
                    <a:pt x="60" y="2704"/>
                  </a:lnTo>
                  <a:lnTo>
                    <a:pt x="41" y="2697"/>
                  </a:lnTo>
                  <a:lnTo>
                    <a:pt x="29" y="2732"/>
                  </a:lnTo>
                  <a:lnTo>
                    <a:pt x="45" y="2739"/>
                  </a:lnTo>
                  <a:close/>
                  <a:moveTo>
                    <a:pt x="19" y="2810"/>
                  </a:moveTo>
                  <a:lnTo>
                    <a:pt x="31" y="2775"/>
                  </a:lnTo>
                  <a:lnTo>
                    <a:pt x="15" y="2768"/>
                  </a:lnTo>
                  <a:lnTo>
                    <a:pt x="0" y="2803"/>
                  </a:lnTo>
                  <a:lnTo>
                    <a:pt x="19" y="2810"/>
                  </a:lnTo>
                  <a:close/>
                </a:path>
              </a:pathLst>
            </a:custGeom>
            <a:solidFill>
              <a:schemeClr val="tx2">
                <a:lumMod val="40000"/>
                <a:lumOff val="60000"/>
              </a:schemeClr>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4" name="Freeform 6"/>
            <p:cNvSpPr>
              <a:spLocks noEditPoints="1"/>
            </p:cNvSpPr>
            <p:nvPr/>
          </p:nvSpPr>
          <p:spPr bwMode="auto">
            <a:xfrm>
              <a:off x="3969053" y="2746268"/>
              <a:ext cx="2131391" cy="1510043"/>
            </a:xfrm>
            <a:custGeom>
              <a:avLst/>
              <a:gdLst>
                <a:gd name="T0" fmla="*/ 106 w 2878"/>
                <a:gd name="T1" fmla="*/ 1977 h 2039"/>
                <a:gd name="T2" fmla="*/ 142 w 2878"/>
                <a:gd name="T3" fmla="*/ 1966 h 2039"/>
                <a:gd name="T4" fmla="*/ 220 w 2878"/>
                <a:gd name="T5" fmla="*/ 1954 h 2039"/>
                <a:gd name="T6" fmla="*/ 324 w 2878"/>
                <a:gd name="T7" fmla="*/ 1914 h 2039"/>
                <a:gd name="T8" fmla="*/ 388 w 2878"/>
                <a:gd name="T9" fmla="*/ 1866 h 2039"/>
                <a:gd name="T10" fmla="*/ 530 w 2878"/>
                <a:gd name="T11" fmla="*/ 1812 h 2039"/>
                <a:gd name="T12" fmla="*/ 563 w 2878"/>
                <a:gd name="T13" fmla="*/ 1798 h 2039"/>
                <a:gd name="T14" fmla="*/ 641 w 2878"/>
                <a:gd name="T15" fmla="*/ 1788 h 2039"/>
                <a:gd name="T16" fmla="*/ 747 w 2878"/>
                <a:gd name="T17" fmla="*/ 1746 h 2039"/>
                <a:gd name="T18" fmla="*/ 811 w 2878"/>
                <a:gd name="T19" fmla="*/ 1701 h 2039"/>
                <a:gd name="T20" fmla="*/ 951 w 2878"/>
                <a:gd name="T21" fmla="*/ 1644 h 2039"/>
                <a:gd name="T22" fmla="*/ 986 w 2878"/>
                <a:gd name="T23" fmla="*/ 1632 h 2039"/>
                <a:gd name="T24" fmla="*/ 1064 w 2878"/>
                <a:gd name="T25" fmla="*/ 1620 h 2039"/>
                <a:gd name="T26" fmla="*/ 1168 w 2878"/>
                <a:gd name="T27" fmla="*/ 1580 h 2039"/>
                <a:gd name="T28" fmla="*/ 1232 w 2878"/>
                <a:gd name="T29" fmla="*/ 1533 h 2039"/>
                <a:gd name="T30" fmla="*/ 1374 w 2878"/>
                <a:gd name="T31" fmla="*/ 1478 h 2039"/>
                <a:gd name="T32" fmla="*/ 1409 w 2878"/>
                <a:gd name="T33" fmla="*/ 1464 h 2039"/>
                <a:gd name="T34" fmla="*/ 1485 w 2878"/>
                <a:gd name="T35" fmla="*/ 1455 h 2039"/>
                <a:gd name="T36" fmla="*/ 1591 w 2878"/>
                <a:gd name="T37" fmla="*/ 1412 h 2039"/>
                <a:gd name="T38" fmla="*/ 1655 w 2878"/>
                <a:gd name="T39" fmla="*/ 1367 h 2039"/>
                <a:gd name="T40" fmla="*/ 1795 w 2878"/>
                <a:gd name="T41" fmla="*/ 1310 h 2039"/>
                <a:gd name="T42" fmla="*/ 1830 w 2878"/>
                <a:gd name="T43" fmla="*/ 1299 h 2039"/>
                <a:gd name="T44" fmla="*/ 1908 w 2878"/>
                <a:gd name="T45" fmla="*/ 1287 h 2039"/>
                <a:gd name="T46" fmla="*/ 2015 w 2878"/>
                <a:gd name="T47" fmla="*/ 1247 h 2039"/>
                <a:gd name="T48" fmla="*/ 2076 w 2878"/>
                <a:gd name="T49" fmla="*/ 1199 h 2039"/>
                <a:gd name="T50" fmla="*/ 2218 w 2878"/>
                <a:gd name="T51" fmla="*/ 1145 h 2039"/>
                <a:gd name="T52" fmla="*/ 2254 w 2878"/>
                <a:gd name="T53" fmla="*/ 1131 h 2039"/>
                <a:gd name="T54" fmla="*/ 2329 w 2878"/>
                <a:gd name="T55" fmla="*/ 1121 h 2039"/>
                <a:gd name="T56" fmla="*/ 2436 w 2878"/>
                <a:gd name="T57" fmla="*/ 1079 h 2039"/>
                <a:gd name="T58" fmla="*/ 2500 w 2878"/>
                <a:gd name="T59" fmla="*/ 1034 h 2039"/>
                <a:gd name="T60" fmla="*/ 2639 w 2878"/>
                <a:gd name="T61" fmla="*/ 977 h 2039"/>
                <a:gd name="T62" fmla="*/ 2675 w 2878"/>
                <a:gd name="T63" fmla="*/ 965 h 2039"/>
                <a:gd name="T64" fmla="*/ 2753 w 2878"/>
                <a:gd name="T65" fmla="*/ 953 h 2039"/>
                <a:gd name="T66" fmla="*/ 2850 w 2878"/>
                <a:gd name="T67" fmla="*/ 894 h 2039"/>
                <a:gd name="T68" fmla="*/ 2781 w 2878"/>
                <a:gd name="T69" fmla="*/ 878 h 2039"/>
                <a:gd name="T70" fmla="*/ 2748 w 2878"/>
                <a:gd name="T71" fmla="*/ 861 h 2039"/>
                <a:gd name="T72" fmla="*/ 2686 w 2878"/>
                <a:gd name="T73" fmla="*/ 811 h 2039"/>
                <a:gd name="T74" fmla="*/ 2585 w 2878"/>
                <a:gd name="T75" fmla="*/ 762 h 2039"/>
                <a:gd name="T76" fmla="*/ 2509 w 2878"/>
                <a:gd name="T77" fmla="*/ 745 h 2039"/>
                <a:gd name="T78" fmla="*/ 2372 w 2878"/>
                <a:gd name="T79" fmla="*/ 679 h 2039"/>
                <a:gd name="T80" fmla="*/ 2339 w 2878"/>
                <a:gd name="T81" fmla="*/ 662 h 2039"/>
                <a:gd name="T82" fmla="*/ 2280 w 2878"/>
                <a:gd name="T83" fmla="*/ 613 h 2039"/>
                <a:gd name="T84" fmla="*/ 2178 w 2878"/>
                <a:gd name="T85" fmla="*/ 563 h 2039"/>
                <a:gd name="T86" fmla="*/ 2100 w 2878"/>
                <a:gd name="T87" fmla="*/ 547 h 2039"/>
                <a:gd name="T88" fmla="*/ 1965 w 2878"/>
                <a:gd name="T89" fmla="*/ 480 h 2039"/>
                <a:gd name="T90" fmla="*/ 1930 w 2878"/>
                <a:gd name="T91" fmla="*/ 464 h 2039"/>
                <a:gd name="T92" fmla="*/ 1871 w 2878"/>
                <a:gd name="T93" fmla="*/ 414 h 2039"/>
                <a:gd name="T94" fmla="*/ 1769 w 2878"/>
                <a:gd name="T95" fmla="*/ 364 h 2039"/>
                <a:gd name="T96" fmla="*/ 1693 w 2878"/>
                <a:gd name="T97" fmla="*/ 348 h 2039"/>
                <a:gd name="T98" fmla="*/ 1556 w 2878"/>
                <a:gd name="T99" fmla="*/ 282 h 2039"/>
                <a:gd name="T100" fmla="*/ 1523 w 2878"/>
                <a:gd name="T101" fmla="*/ 265 h 2039"/>
                <a:gd name="T102" fmla="*/ 1461 w 2878"/>
                <a:gd name="T103" fmla="*/ 215 h 2039"/>
                <a:gd name="T104" fmla="*/ 1360 w 2878"/>
                <a:gd name="T105" fmla="*/ 166 h 2039"/>
                <a:gd name="T106" fmla="*/ 1284 w 2878"/>
                <a:gd name="T107" fmla="*/ 149 h 2039"/>
                <a:gd name="T108" fmla="*/ 1147 w 2878"/>
                <a:gd name="T109" fmla="*/ 83 h 2039"/>
                <a:gd name="T110" fmla="*/ 1114 w 2878"/>
                <a:gd name="T111" fmla="*/ 66 h 2039"/>
                <a:gd name="T112" fmla="*/ 1055 w 2878"/>
                <a:gd name="T113" fmla="*/ 17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78" h="2039">
                  <a:moveTo>
                    <a:pt x="35" y="2006"/>
                  </a:moveTo>
                  <a:lnTo>
                    <a:pt x="0" y="2020"/>
                  </a:lnTo>
                  <a:lnTo>
                    <a:pt x="7" y="2039"/>
                  </a:lnTo>
                  <a:lnTo>
                    <a:pt x="43" y="2025"/>
                  </a:lnTo>
                  <a:lnTo>
                    <a:pt x="35" y="2006"/>
                  </a:lnTo>
                  <a:close/>
                  <a:moveTo>
                    <a:pt x="106" y="1977"/>
                  </a:moveTo>
                  <a:lnTo>
                    <a:pt x="71" y="1992"/>
                  </a:lnTo>
                  <a:lnTo>
                    <a:pt x="78" y="2011"/>
                  </a:lnTo>
                  <a:lnTo>
                    <a:pt x="113" y="1996"/>
                  </a:lnTo>
                  <a:lnTo>
                    <a:pt x="106" y="1977"/>
                  </a:lnTo>
                  <a:close/>
                  <a:moveTo>
                    <a:pt x="177" y="1951"/>
                  </a:moveTo>
                  <a:lnTo>
                    <a:pt x="142" y="1966"/>
                  </a:lnTo>
                  <a:lnTo>
                    <a:pt x="149" y="1982"/>
                  </a:lnTo>
                  <a:lnTo>
                    <a:pt x="184" y="1968"/>
                  </a:lnTo>
                  <a:lnTo>
                    <a:pt x="177" y="1951"/>
                  </a:lnTo>
                  <a:close/>
                  <a:moveTo>
                    <a:pt x="248" y="1923"/>
                  </a:moveTo>
                  <a:lnTo>
                    <a:pt x="213" y="1937"/>
                  </a:lnTo>
                  <a:lnTo>
                    <a:pt x="220" y="1954"/>
                  </a:lnTo>
                  <a:lnTo>
                    <a:pt x="253" y="1940"/>
                  </a:lnTo>
                  <a:lnTo>
                    <a:pt x="248" y="1923"/>
                  </a:lnTo>
                  <a:close/>
                  <a:moveTo>
                    <a:pt x="317" y="1895"/>
                  </a:moveTo>
                  <a:lnTo>
                    <a:pt x="281" y="1909"/>
                  </a:lnTo>
                  <a:lnTo>
                    <a:pt x="288" y="1928"/>
                  </a:lnTo>
                  <a:lnTo>
                    <a:pt x="324" y="1914"/>
                  </a:lnTo>
                  <a:lnTo>
                    <a:pt x="317" y="1895"/>
                  </a:lnTo>
                  <a:close/>
                  <a:moveTo>
                    <a:pt x="388" y="1866"/>
                  </a:moveTo>
                  <a:lnTo>
                    <a:pt x="352" y="1880"/>
                  </a:lnTo>
                  <a:lnTo>
                    <a:pt x="359" y="1899"/>
                  </a:lnTo>
                  <a:lnTo>
                    <a:pt x="395" y="1885"/>
                  </a:lnTo>
                  <a:lnTo>
                    <a:pt x="388" y="1866"/>
                  </a:lnTo>
                  <a:close/>
                  <a:moveTo>
                    <a:pt x="459" y="1840"/>
                  </a:moveTo>
                  <a:lnTo>
                    <a:pt x="423" y="1854"/>
                  </a:lnTo>
                  <a:lnTo>
                    <a:pt x="430" y="1871"/>
                  </a:lnTo>
                  <a:lnTo>
                    <a:pt x="466" y="1857"/>
                  </a:lnTo>
                  <a:lnTo>
                    <a:pt x="459" y="1840"/>
                  </a:lnTo>
                  <a:close/>
                  <a:moveTo>
                    <a:pt x="530" y="1812"/>
                  </a:moveTo>
                  <a:lnTo>
                    <a:pt x="494" y="1826"/>
                  </a:lnTo>
                  <a:lnTo>
                    <a:pt x="501" y="1843"/>
                  </a:lnTo>
                  <a:lnTo>
                    <a:pt x="537" y="1828"/>
                  </a:lnTo>
                  <a:lnTo>
                    <a:pt x="530" y="1812"/>
                  </a:lnTo>
                  <a:close/>
                  <a:moveTo>
                    <a:pt x="598" y="1784"/>
                  </a:moveTo>
                  <a:lnTo>
                    <a:pt x="563" y="1798"/>
                  </a:lnTo>
                  <a:lnTo>
                    <a:pt x="570" y="1817"/>
                  </a:lnTo>
                  <a:lnTo>
                    <a:pt x="605" y="1802"/>
                  </a:lnTo>
                  <a:lnTo>
                    <a:pt x="598" y="1784"/>
                  </a:lnTo>
                  <a:close/>
                  <a:moveTo>
                    <a:pt x="669" y="1755"/>
                  </a:moveTo>
                  <a:lnTo>
                    <a:pt x="634" y="1769"/>
                  </a:lnTo>
                  <a:lnTo>
                    <a:pt x="641" y="1788"/>
                  </a:lnTo>
                  <a:lnTo>
                    <a:pt x="676" y="1774"/>
                  </a:lnTo>
                  <a:lnTo>
                    <a:pt x="669" y="1755"/>
                  </a:lnTo>
                  <a:close/>
                  <a:moveTo>
                    <a:pt x="740" y="1729"/>
                  </a:moveTo>
                  <a:lnTo>
                    <a:pt x="705" y="1743"/>
                  </a:lnTo>
                  <a:lnTo>
                    <a:pt x="712" y="1760"/>
                  </a:lnTo>
                  <a:lnTo>
                    <a:pt x="747" y="1746"/>
                  </a:lnTo>
                  <a:lnTo>
                    <a:pt x="740" y="1729"/>
                  </a:lnTo>
                  <a:close/>
                  <a:moveTo>
                    <a:pt x="811" y="1701"/>
                  </a:moveTo>
                  <a:lnTo>
                    <a:pt x="776" y="1715"/>
                  </a:lnTo>
                  <a:lnTo>
                    <a:pt x="783" y="1731"/>
                  </a:lnTo>
                  <a:lnTo>
                    <a:pt x="818" y="1717"/>
                  </a:lnTo>
                  <a:lnTo>
                    <a:pt x="811" y="1701"/>
                  </a:lnTo>
                  <a:close/>
                  <a:moveTo>
                    <a:pt x="880" y="1672"/>
                  </a:moveTo>
                  <a:lnTo>
                    <a:pt x="847" y="1687"/>
                  </a:lnTo>
                  <a:lnTo>
                    <a:pt x="851" y="1705"/>
                  </a:lnTo>
                  <a:lnTo>
                    <a:pt x="887" y="1691"/>
                  </a:lnTo>
                  <a:lnTo>
                    <a:pt x="880" y="1672"/>
                  </a:lnTo>
                  <a:close/>
                  <a:moveTo>
                    <a:pt x="951" y="1644"/>
                  </a:moveTo>
                  <a:lnTo>
                    <a:pt x="915" y="1658"/>
                  </a:lnTo>
                  <a:lnTo>
                    <a:pt x="922" y="1677"/>
                  </a:lnTo>
                  <a:lnTo>
                    <a:pt x="958" y="1663"/>
                  </a:lnTo>
                  <a:lnTo>
                    <a:pt x="951" y="1644"/>
                  </a:lnTo>
                  <a:close/>
                  <a:moveTo>
                    <a:pt x="1022" y="1618"/>
                  </a:moveTo>
                  <a:lnTo>
                    <a:pt x="986" y="1632"/>
                  </a:lnTo>
                  <a:lnTo>
                    <a:pt x="993" y="1649"/>
                  </a:lnTo>
                  <a:lnTo>
                    <a:pt x="1029" y="1635"/>
                  </a:lnTo>
                  <a:lnTo>
                    <a:pt x="1022" y="1618"/>
                  </a:lnTo>
                  <a:close/>
                  <a:moveTo>
                    <a:pt x="1092" y="1590"/>
                  </a:moveTo>
                  <a:lnTo>
                    <a:pt x="1057" y="1604"/>
                  </a:lnTo>
                  <a:lnTo>
                    <a:pt x="1064" y="1620"/>
                  </a:lnTo>
                  <a:lnTo>
                    <a:pt x="1100" y="1606"/>
                  </a:lnTo>
                  <a:lnTo>
                    <a:pt x="1092" y="1590"/>
                  </a:lnTo>
                  <a:close/>
                  <a:moveTo>
                    <a:pt x="1161" y="1561"/>
                  </a:moveTo>
                  <a:lnTo>
                    <a:pt x="1128" y="1575"/>
                  </a:lnTo>
                  <a:lnTo>
                    <a:pt x="1133" y="1592"/>
                  </a:lnTo>
                  <a:lnTo>
                    <a:pt x="1168" y="1580"/>
                  </a:lnTo>
                  <a:lnTo>
                    <a:pt x="1161" y="1561"/>
                  </a:lnTo>
                  <a:close/>
                  <a:moveTo>
                    <a:pt x="1232" y="1533"/>
                  </a:moveTo>
                  <a:lnTo>
                    <a:pt x="1197" y="1547"/>
                  </a:lnTo>
                  <a:lnTo>
                    <a:pt x="1204" y="1566"/>
                  </a:lnTo>
                  <a:lnTo>
                    <a:pt x="1239" y="1552"/>
                  </a:lnTo>
                  <a:lnTo>
                    <a:pt x="1232" y="1533"/>
                  </a:lnTo>
                  <a:close/>
                  <a:moveTo>
                    <a:pt x="1303" y="1507"/>
                  </a:moveTo>
                  <a:lnTo>
                    <a:pt x="1267" y="1521"/>
                  </a:lnTo>
                  <a:lnTo>
                    <a:pt x="1275" y="1538"/>
                  </a:lnTo>
                  <a:lnTo>
                    <a:pt x="1310" y="1523"/>
                  </a:lnTo>
                  <a:lnTo>
                    <a:pt x="1303" y="1507"/>
                  </a:lnTo>
                  <a:close/>
                  <a:moveTo>
                    <a:pt x="1374" y="1478"/>
                  </a:moveTo>
                  <a:lnTo>
                    <a:pt x="1338" y="1493"/>
                  </a:lnTo>
                  <a:lnTo>
                    <a:pt x="1346" y="1509"/>
                  </a:lnTo>
                  <a:lnTo>
                    <a:pt x="1381" y="1495"/>
                  </a:lnTo>
                  <a:lnTo>
                    <a:pt x="1374" y="1478"/>
                  </a:lnTo>
                  <a:close/>
                  <a:moveTo>
                    <a:pt x="1442" y="1450"/>
                  </a:moveTo>
                  <a:lnTo>
                    <a:pt x="1409" y="1464"/>
                  </a:lnTo>
                  <a:lnTo>
                    <a:pt x="1416" y="1481"/>
                  </a:lnTo>
                  <a:lnTo>
                    <a:pt x="1450" y="1469"/>
                  </a:lnTo>
                  <a:lnTo>
                    <a:pt x="1442" y="1450"/>
                  </a:lnTo>
                  <a:close/>
                  <a:moveTo>
                    <a:pt x="1513" y="1422"/>
                  </a:moveTo>
                  <a:lnTo>
                    <a:pt x="1478" y="1436"/>
                  </a:lnTo>
                  <a:lnTo>
                    <a:pt x="1485" y="1455"/>
                  </a:lnTo>
                  <a:lnTo>
                    <a:pt x="1521" y="1441"/>
                  </a:lnTo>
                  <a:lnTo>
                    <a:pt x="1513" y="1422"/>
                  </a:lnTo>
                  <a:close/>
                  <a:moveTo>
                    <a:pt x="1584" y="1396"/>
                  </a:moveTo>
                  <a:lnTo>
                    <a:pt x="1549" y="1410"/>
                  </a:lnTo>
                  <a:lnTo>
                    <a:pt x="1556" y="1426"/>
                  </a:lnTo>
                  <a:lnTo>
                    <a:pt x="1591" y="1412"/>
                  </a:lnTo>
                  <a:lnTo>
                    <a:pt x="1584" y="1396"/>
                  </a:lnTo>
                  <a:close/>
                  <a:moveTo>
                    <a:pt x="1655" y="1367"/>
                  </a:moveTo>
                  <a:lnTo>
                    <a:pt x="1620" y="1381"/>
                  </a:lnTo>
                  <a:lnTo>
                    <a:pt x="1627" y="1398"/>
                  </a:lnTo>
                  <a:lnTo>
                    <a:pt x="1662" y="1384"/>
                  </a:lnTo>
                  <a:lnTo>
                    <a:pt x="1655" y="1367"/>
                  </a:lnTo>
                  <a:close/>
                  <a:moveTo>
                    <a:pt x="1726" y="1339"/>
                  </a:moveTo>
                  <a:lnTo>
                    <a:pt x="1691" y="1353"/>
                  </a:lnTo>
                  <a:lnTo>
                    <a:pt x="1698" y="1370"/>
                  </a:lnTo>
                  <a:lnTo>
                    <a:pt x="1731" y="1358"/>
                  </a:lnTo>
                  <a:lnTo>
                    <a:pt x="1726" y="1339"/>
                  </a:lnTo>
                  <a:close/>
                  <a:moveTo>
                    <a:pt x="1795" y="1310"/>
                  </a:moveTo>
                  <a:lnTo>
                    <a:pt x="1759" y="1325"/>
                  </a:lnTo>
                  <a:lnTo>
                    <a:pt x="1766" y="1344"/>
                  </a:lnTo>
                  <a:lnTo>
                    <a:pt x="1802" y="1329"/>
                  </a:lnTo>
                  <a:lnTo>
                    <a:pt x="1795" y="1310"/>
                  </a:lnTo>
                  <a:close/>
                  <a:moveTo>
                    <a:pt x="1866" y="1284"/>
                  </a:moveTo>
                  <a:lnTo>
                    <a:pt x="1830" y="1299"/>
                  </a:lnTo>
                  <a:lnTo>
                    <a:pt x="1837" y="1315"/>
                  </a:lnTo>
                  <a:lnTo>
                    <a:pt x="1873" y="1301"/>
                  </a:lnTo>
                  <a:lnTo>
                    <a:pt x="1866" y="1284"/>
                  </a:lnTo>
                  <a:close/>
                  <a:moveTo>
                    <a:pt x="1937" y="1256"/>
                  </a:moveTo>
                  <a:lnTo>
                    <a:pt x="1901" y="1270"/>
                  </a:lnTo>
                  <a:lnTo>
                    <a:pt x="1908" y="1287"/>
                  </a:lnTo>
                  <a:lnTo>
                    <a:pt x="1944" y="1273"/>
                  </a:lnTo>
                  <a:lnTo>
                    <a:pt x="1937" y="1256"/>
                  </a:lnTo>
                  <a:close/>
                  <a:moveTo>
                    <a:pt x="2008" y="1228"/>
                  </a:moveTo>
                  <a:lnTo>
                    <a:pt x="1972" y="1242"/>
                  </a:lnTo>
                  <a:lnTo>
                    <a:pt x="1979" y="1258"/>
                  </a:lnTo>
                  <a:lnTo>
                    <a:pt x="2015" y="1247"/>
                  </a:lnTo>
                  <a:lnTo>
                    <a:pt x="2008" y="1228"/>
                  </a:lnTo>
                  <a:close/>
                  <a:moveTo>
                    <a:pt x="2076" y="1199"/>
                  </a:moveTo>
                  <a:lnTo>
                    <a:pt x="2041" y="1214"/>
                  </a:lnTo>
                  <a:lnTo>
                    <a:pt x="2048" y="1232"/>
                  </a:lnTo>
                  <a:lnTo>
                    <a:pt x="2083" y="1218"/>
                  </a:lnTo>
                  <a:lnTo>
                    <a:pt x="2076" y="1199"/>
                  </a:lnTo>
                  <a:close/>
                  <a:moveTo>
                    <a:pt x="2147" y="1173"/>
                  </a:moveTo>
                  <a:lnTo>
                    <a:pt x="2112" y="1187"/>
                  </a:lnTo>
                  <a:lnTo>
                    <a:pt x="2119" y="1204"/>
                  </a:lnTo>
                  <a:lnTo>
                    <a:pt x="2154" y="1190"/>
                  </a:lnTo>
                  <a:lnTo>
                    <a:pt x="2147" y="1173"/>
                  </a:lnTo>
                  <a:close/>
                  <a:moveTo>
                    <a:pt x="2218" y="1145"/>
                  </a:moveTo>
                  <a:lnTo>
                    <a:pt x="2183" y="1159"/>
                  </a:lnTo>
                  <a:lnTo>
                    <a:pt x="2190" y="1176"/>
                  </a:lnTo>
                  <a:lnTo>
                    <a:pt x="2225" y="1161"/>
                  </a:lnTo>
                  <a:lnTo>
                    <a:pt x="2218" y="1145"/>
                  </a:lnTo>
                  <a:close/>
                  <a:moveTo>
                    <a:pt x="2289" y="1117"/>
                  </a:moveTo>
                  <a:lnTo>
                    <a:pt x="2254" y="1131"/>
                  </a:lnTo>
                  <a:lnTo>
                    <a:pt x="2261" y="1147"/>
                  </a:lnTo>
                  <a:lnTo>
                    <a:pt x="2296" y="1135"/>
                  </a:lnTo>
                  <a:lnTo>
                    <a:pt x="2289" y="1117"/>
                  </a:lnTo>
                  <a:close/>
                  <a:moveTo>
                    <a:pt x="2358" y="1088"/>
                  </a:moveTo>
                  <a:lnTo>
                    <a:pt x="2325" y="1102"/>
                  </a:lnTo>
                  <a:lnTo>
                    <a:pt x="2329" y="1121"/>
                  </a:lnTo>
                  <a:lnTo>
                    <a:pt x="2365" y="1107"/>
                  </a:lnTo>
                  <a:lnTo>
                    <a:pt x="2358" y="1088"/>
                  </a:lnTo>
                  <a:close/>
                  <a:moveTo>
                    <a:pt x="2429" y="1062"/>
                  </a:moveTo>
                  <a:lnTo>
                    <a:pt x="2393" y="1076"/>
                  </a:lnTo>
                  <a:lnTo>
                    <a:pt x="2400" y="1093"/>
                  </a:lnTo>
                  <a:lnTo>
                    <a:pt x="2436" y="1079"/>
                  </a:lnTo>
                  <a:lnTo>
                    <a:pt x="2429" y="1062"/>
                  </a:lnTo>
                  <a:close/>
                  <a:moveTo>
                    <a:pt x="2500" y="1034"/>
                  </a:moveTo>
                  <a:lnTo>
                    <a:pt x="2464" y="1048"/>
                  </a:lnTo>
                  <a:lnTo>
                    <a:pt x="2471" y="1064"/>
                  </a:lnTo>
                  <a:lnTo>
                    <a:pt x="2507" y="1050"/>
                  </a:lnTo>
                  <a:lnTo>
                    <a:pt x="2500" y="1034"/>
                  </a:lnTo>
                  <a:close/>
                  <a:moveTo>
                    <a:pt x="2570" y="1005"/>
                  </a:moveTo>
                  <a:lnTo>
                    <a:pt x="2535" y="1020"/>
                  </a:lnTo>
                  <a:lnTo>
                    <a:pt x="2542" y="1036"/>
                  </a:lnTo>
                  <a:lnTo>
                    <a:pt x="2578" y="1024"/>
                  </a:lnTo>
                  <a:lnTo>
                    <a:pt x="2570" y="1005"/>
                  </a:lnTo>
                  <a:close/>
                  <a:moveTo>
                    <a:pt x="2639" y="977"/>
                  </a:moveTo>
                  <a:lnTo>
                    <a:pt x="2606" y="991"/>
                  </a:lnTo>
                  <a:lnTo>
                    <a:pt x="2613" y="1010"/>
                  </a:lnTo>
                  <a:lnTo>
                    <a:pt x="2646" y="996"/>
                  </a:lnTo>
                  <a:lnTo>
                    <a:pt x="2639" y="977"/>
                  </a:lnTo>
                  <a:close/>
                  <a:moveTo>
                    <a:pt x="2710" y="951"/>
                  </a:moveTo>
                  <a:lnTo>
                    <a:pt x="2675" y="965"/>
                  </a:lnTo>
                  <a:lnTo>
                    <a:pt x="2682" y="982"/>
                  </a:lnTo>
                  <a:lnTo>
                    <a:pt x="2717" y="968"/>
                  </a:lnTo>
                  <a:lnTo>
                    <a:pt x="2710" y="951"/>
                  </a:lnTo>
                  <a:close/>
                  <a:moveTo>
                    <a:pt x="2781" y="923"/>
                  </a:moveTo>
                  <a:lnTo>
                    <a:pt x="2745" y="937"/>
                  </a:lnTo>
                  <a:lnTo>
                    <a:pt x="2753" y="953"/>
                  </a:lnTo>
                  <a:lnTo>
                    <a:pt x="2788" y="939"/>
                  </a:lnTo>
                  <a:lnTo>
                    <a:pt x="2781" y="923"/>
                  </a:lnTo>
                  <a:close/>
                  <a:moveTo>
                    <a:pt x="2850" y="911"/>
                  </a:moveTo>
                  <a:lnTo>
                    <a:pt x="2850" y="913"/>
                  </a:lnTo>
                  <a:lnTo>
                    <a:pt x="2854" y="904"/>
                  </a:lnTo>
                  <a:lnTo>
                    <a:pt x="2850" y="894"/>
                  </a:lnTo>
                  <a:lnTo>
                    <a:pt x="2816" y="908"/>
                  </a:lnTo>
                  <a:lnTo>
                    <a:pt x="2824" y="925"/>
                  </a:lnTo>
                  <a:lnTo>
                    <a:pt x="2878" y="904"/>
                  </a:lnTo>
                  <a:lnTo>
                    <a:pt x="2857" y="894"/>
                  </a:lnTo>
                  <a:lnTo>
                    <a:pt x="2850" y="911"/>
                  </a:lnTo>
                  <a:close/>
                  <a:moveTo>
                    <a:pt x="2781" y="878"/>
                  </a:moveTo>
                  <a:lnTo>
                    <a:pt x="2814" y="894"/>
                  </a:lnTo>
                  <a:lnTo>
                    <a:pt x="2824" y="878"/>
                  </a:lnTo>
                  <a:lnTo>
                    <a:pt x="2790" y="861"/>
                  </a:lnTo>
                  <a:lnTo>
                    <a:pt x="2781" y="878"/>
                  </a:lnTo>
                  <a:close/>
                  <a:moveTo>
                    <a:pt x="2712" y="845"/>
                  </a:moveTo>
                  <a:lnTo>
                    <a:pt x="2748" y="861"/>
                  </a:lnTo>
                  <a:lnTo>
                    <a:pt x="2755" y="845"/>
                  </a:lnTo>
                  <a:lnTo>
                    <a:pt x="2722" y="828"/>
                  </a:lnTo>
                  <a:lnTo>
                    <a:pt x="2712" y="845"/>
                  </a:lnTo>
                  <a:close/>
                  <a:moveTo>
                    <a:pt x="2644" y="811"/>
                  </a:moveTo>
                  <a:lnTo>
                    <a:pt x="2679" y="828"/>
                  </a:lnTo>
                  <a:lnTo>
                    <a:pt x="2686" y="811"/>
                  </a:lnTo>
                  <a:lnTo>
                    <a:pt x="2653" y="795"/>
                  </a:lnTo>
                  <a:lnTo>
                    <a:pt x="2644" y="811"/>
                  </a:lnTo>
                  <a:close/>
                  <a:moveTo>
                    <a:pt x="2578" y="778"/>
                  </a:moveTo>
                  <a:lnTo>
                    <a:pt x="2611" y="795"/>
                  </a:lnTo>
                  <a:lnTo>
                    <a:pt x="2620" y="778"/>
                  </a:lnTo>
                  <a:lnTo>
                    <a:pt x="2585" y="762"/>
                  </a:lnTo>
                  <a:lnTo>
                    <a:pt x="2578" y="778"/>
                  </a:lnTo>
                  <a:close/>
                  <a:moveTo>
                    <a:pt x="2509" y="745"/>
                  </a:moveTo>
                  <a:lnTo>
                    <a:pt x="2542" y="762"/>
                  </a:lnTo>
                  <a:lnTo>
                    <a:pt x="2552" y="745"/>
                  </a:lnTo>
                  <a:lnTo>
                    <a:pt x="2516" y="729"/>
                  </a:lnTo>
                  <a:lnTo>
                    <a:pt x="2509" y="745"/>
                  </a:lnTo>
                  <a:close/>
                  <a:moveTo>
                    <a:pt x="2440" y="712"/>
                  </a:moveTo>
                  <a:lnTo>
                    <a:pt x="2476" y="729"/>
                  </a:lnTo>
                  <a:lnTo>
                    <a:pt x="2483" y="712"/>
                  </a:lnTo>
                  <a:lnTo>
                    <a:pt x="2450" y="696"/>
                  </a:lnTo>
                  <a:lnTo>
                    <a:pt x="2440" y="712"/>
                  </a:lnTo>
                  <a:close/>
                  <a:moveTo>
                    <a:pt x="2372" y="679"/>
                  </a:moveTo>
                  <a:lnTo>
                    <a:pt x="2407" y="696"/>
                  </a:lnTo>
                  <a:lnTo>
                    <a:pt x="2414" y="679"/>
                  </a:lnTo>
                  <a:lnTo>
                    <a:pt x="2381" y="662"/>
                  </a:lnTo>
                  <a:lnTo>
                    <a:pt x="2372" y="679"/>
                  </a:lnTo>
                  <a:close/>
                  <a:moveTo>
                    <a:pt x="2306" y="646"/>
                  </a:moveTo>
                  <a:lnTo>
                    <a:pt x="2339" y="662"/>
                  </a:lnTo>
                  <a:lnTo>
                    <a:pt x="2346" y="646"/>
                  </a:lnTo>
                  <a:lnTo>
                    <a:pt x="2313" y="629"/>
                  </a:lnTo>
                  <a:lnTo>
                    <a:pt x="2306" y="646"/>
                  </a:lnTo>
                  <a:close/>
                  <a:moveTo>
                    <a:pt x="2237" y="613"/>
                  </a:moveTo>
                  <a:lnTo>
                    <a:pt x="2270" y="629"/>
                  </a:lnTo>
                  <a:lnTo>
                    <a:pt x="2280" y="613"/>
                  </a:lnTo>
                  <a:lnTo>
                    <a:pt x="2244" y="596"/>
                  </a:lnTo>
                  <a:lnTo>
                    <a:pt x="2237" y="613"/>
                  </a:lnTo>
                  <a:close/>
                  <a:moveTo>
                    <a:pt x="2168" y="580"/>
                  </a:moveTo>
                  <a:lnTo>
                    <a:pt x="2202" y="596"/>
                  </a:lnTo>
                  <a:lnTo>
                    <a:pt x="2211" y="580"/>
                  </a:lnTo>
                  <a:lnTo>
                    <a:pt x="2178" y="563"/>
                  </a:lnTo>
                  <a:lnTo>
                    <a:pt x="2168" y="580"/>
                  </a:lnTo>
                  <a:close/>
                  <a:moveTo>
                    <a:pt x="2100" y="547"/>
                  </a:moveTo>
                  <a:lnTo>
                    <a:pt x="2135" y="563"/>
                  </a:lnTo>
                  <a:lnTo>
                    <a:pt x="2142" y="547"/>
                  </a:lnTo>
                  <a:lnTo>
                    <a:pt x="2109" y="530"/>
                  </a:lnTo>
                  <a:lnTo>
                    <a:pt x="2100" y="547"/>
                  </a:lnTo>
                  <a:close/>
                  <a:moveTo>
                    <a:pt x="2034" y="513"/>
                  </a:moveTo>
                  <a:lnTo>
                    <a:pt x="2067" y="530"/>
                  </a:lnTo>
                  <a:lnTo>
                    <a:pt x="2074" y="513"/>
                  </a:lnTo>
                  <a:lnTo>
                    <a:pt x="2041" y="497"/>
                  </a:lnTo>
                  <a:lnTo>
                    <a:pt x="2034" y="513"/>
                  </a:lnTo>
                  <a:close/>
                  <a:moveTo>
                    <a:pt x="1965" y="480"/>
                  </a:moveTo>
                  <a:lnTo>
                    <a:pt x="1998" y="497"/>
                  </a:lnTo>
                  <a:lnTo>
                    <a:pt x="2008" y="480"/>
                  </a:lnTo>
                  <a:lnTo>
                    <a:pt x="1972" y="464"/>
                  </a:lnTo>
                  <a:lnTo>
                    <a:pt x="1965" y="480"/>
                  </a:lnTo>
                  <a:close/>
                  <a:moveTo>
                    <a:pt x="1897" y="447"/>
                  </a:moveTo>
                  <a:lnTo>
                    <a:pt x="1930" y="464"/>
                  </a:lnTo>
                  <a:lnTo>
                    <a:pt x="1939" y="447"/>
                  </a:lnTo>
                  <a:lnTo>
                    <a:pt x="1904" y="431"/>
                  </a:lnTo>
                  <a:lnTo>
                    <a:pt x="1897" y="447"/>
                  </a:lnTo>
                  <a:close/>
                  <a:moveTo>
                    <a:pt x="1828" y="414"/>
                  </a:moveTo>
                  <a:lnTo>
                    <a:pt x="1863" y="431"/>
                  </a:lnTo>
                  <a:lnTo>
                    <a:pt x="1871" y="414"/>
                  </a:lnTo>
                  <a:lnTo>
                    <a:pt x="1837" y="398"/>
                  </a:lnTo>
                  <a:lnTo>
                    <a:pt x="1828" y="414"/>
                  </a:lnTo>
                  <a:close/>
                  <a:moveTo>
                    <a:pt x="1759" y="381"/>
                  </a:moveTo>
                  <a:lnTo>
                    <a:pt x="1795" y="398"/>
                  </a:lnTo>
                  <a:lnTo>
                    <a:pt x="1802" y="381"/>
                  </a:lnTo>
                  <a:lnTo>
                    <a:pt x="1769" y="364"/>
                  </a:lnTo>
                  <a:lnTo>
                    <a:pt x="1759" y="381"/>
                  </a:lnTo>
                  <a:close/>
                  <a:moveTo>
                    <a:pt x="1693" y="348"/>
                  </a:moveTo>
                  <a:lnTo>
                    <a:pt x="1726" y="364"/>
                  </a:lnTo>
                  <a:lnTo>
                    <a:pt x="1736" y="348"/>
                  </a:lnTo>
                  <a:lnTo>
                    <a:pt x="1700" y="331"/>
                  </a:lnTo>
                  <a:lnTo>
                    <a:pt x="1693" y="348"/>
                  </a:lnTo>
                  <a:close/>
                  <a:moveTo>
                    <a:pt x="1625" y="315"/>
                  </a:moveTo>
                  <a:lnTo>
                    <a:pt x="1658" y="331"/>
                  </a:lnTo>
                  <a:lnTo>
                    <a:pt x="1667" y="315"/>
                  </a:lnTo>
                  <a:lnTo>
                    <a:pt x="1632" y="298"/>
                  </a:lnTo>
                  <a:lnTo>
                    <a:pt x="1625" y="315"/>
                  </a:lnTo>
                  <a:close/>
                  <a:moveTo>
                    <a:pt x="1556" y="282"/>
                  </a:moveTo>
                  <a:lnTo>
                    <a:pt x="1589" y="298"/>
                  </a:lnTo>
                  <a:lnTo>
                    <a:pt x="1599" y="282"/>
                  </a:lnTo>
                  <a:lnTo>
                    <a:pt x="1565" y="265"/>
                  </a:lnTo>
                  <a:lnTo>
                    <a:pt x="1556" y="282"/>
                  </a:lnTo>
                  <a:close/>
                  <a:moveTo>
                    <a:pt x="1487" y="249"/>
                  </a:moveTo>
                  <a:lnTo>
                    <a:pt x="1523" y="265"/>
                  </a:lnTo>
                  <a:lnTo>
                    <a:pt x="1530" y="249"/>
                  </a:lnTo>
                  <a:lnTo>
                    <a:pt x="1497" y="232"/>
                  </a:lnTo>
                  <a:lnTo>
                    <a:pt x="1487" y="249"/>
                  </a:lnTo>
                  <a:close/>
                  <a:moveTo>
                    <a:pt x="1421" y="215"/>
                  </a:moveTo>
                  <a:lnTo>
                    <a:pt x="1454" y="232"/>
                  </a:lnTo>
                  <a:lnTo>
                    <a:pt x="1461" y="215"/>
                  </a:lnTo>
                  <a:lnTo>
                    <a:pt x="1428" y="199"/>
                  </a:lnTo>
                  <a:lnTo>
                    <a:pt x="1421" y="215"/>
                  </a:lnTo>
                  <a:close/>
                  <a:moveTo>
                    <a:pt x="1353" y="182"/>
                  </a:moveTo>
                  <a:lnTo>
                    <a:pt x="1386" y="199"/>
                  </a:lnTo>
                  <a:lnTo>
                    <a:pt x="1395" y="182"/>
                  </a:lnTo>
                  <a:lnTo>
                    <a:pt x="1360" y="166"/>
                  </a:lnTo>
                  <a:lnTo>
                    <a:pt x="1353" y="182"/>
                  </a:lnTo>
                  <a:close/>
                  <a:moveTo>
                    <a:pt x="1284" y="149"/>
                  </a:moveTo>
                  <a:lnTo>
                    <a:pt x="1317" y="166"/>
                  </a:lnTo>
                  <a:lnTo>
                    <a:pt x="1327" y="149"/>
                  </a:lnTo>
                  <a:lnTo>
                    <a:pt x="1291" y="133"/>
                  </a:lnTo>
                  <a:lnTo>
                    <a:pt x="1284" y="149"/>
                  </a:lnTo>
                  <a:close/>
                  <a:moveTo>
                    <a:pt x="1215" y="116"/>
                  </a:moveTo>
                  <a:lnTo>
                    <a:pt x="1251" y="133"/>
                  </a:lnTo>
                  <a:lnTo>
                    <a:pt x="1258" y="116"/>
                  </a:lnTo>
                  <a:lnTo>
                    <a:pt x="1225" y="100"/>
                  </a:lnTo>
                  <a:lnTo>
                    <a:pt x="1215" y="116"/>
                  </a:lnTo>
                  <a:close/>
                  <a:moveTo>
                    <a:pt x="1147" y="83"/>
                  </a:moveTo>
                  <a:lnTo>
                    <a:pt x="1182" y="100"/>
                  </a:lnTo>
                  <a:lnTo>
                    <a:pt x="1189" y="83"/>
                  </a:lnTo>
                  <a:lnTo>
                    <a:pt x="1156" y="66"/>
                  </a:lnTo>
                  <a:lnTo>
                    <a:pt x="1147" y="83"/>
                  </a:lnTo>
                  <a:close/>
                  <a:moveTo>
                    <a:pt x="1081" y="50"/>
                  </a:moveTo>
                  <a:lnTo>
                    <a:pt x="1114" y="66"/>
                  </a:lnTo>
                  <a:lnTo>
                    <a:pt x="1123" y="50"/>
                  </a:lnTo>
                  <a:lnTo>
                    <a:pt x="1088" y="33"/>
                  </a:lnTo>
                  <a:lnTo>
                    <a:pt x="1081" y="50"/>
                  </a:lnTo>
                  <a:close/>
                  <a:moveTo>
                    <a:pt x="1012" y="17"/>
                  </a:moveTo>
                  <a:lnTo>
                    <a:pt x="1045" y="33"/>
                  </a:lnTo>
                  <a:lnTo>
                    <a:pt x="1055" y="17"/>
                  </a:lnTo>
                  <a:lnTo>
                    <a:pt x="1019" y="0"/>
                  </a:lnTo>
                  <a:lnTo>
                    <a:pt x="1012" y="17"/>
                  </a:lnTo>
                  <a:close/>
                </a:path>
              </a:pathLst>
            </a:custGeom>
            <a:solidFill>
              <a:schemeClr val="tx2">
                <a:lumMod val="40000"/>
                <a:lumOff val="60000"/>
              </a:schemeClr>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5" name="Freeform 7"/>
            <p:cNvSpPr>
              <a:spLocks noEditPoints="1"/>
            </p:cNvSpPr>
            <p:nvPr/>
          </p:nvSpPr>
          <p:spPr bwMode="auto">
            <a:xfrm>
              <a:off x="6076004" y="2122700"/>
              <a:ext cx="1693708" cy="1303421"/>
            </a:xfrm>
            <a:custGeom>
              <a:avLst/>
              <a:gdLst>
                <a:gd name="T0" fmla="*/ 90 w 2287"/>
                <a:gd name="T1" fmla="*/ 40 h 1760"/>
                <a:gd name="T2" fmla="*/ 85 w 2287"/>
                <a:gd name="T3" fmla="*/ 116 h 1760"/>
                <a:gd name="T4" fmla="*/ 83 w 2287"/>
                <a:gd name="T5" fmla="*/ 192 h 1760"/>
                <a:gd name="T6" fmla="*/ 80 w 2287"/>
                <a:gd name="T7" fmla="*/ 267 h 1760"/>
                <a:gd name="T8" fmla="*/ 75 w 2287"/>
                <a:gd name="T9" fmla="*/ 343 h 1760"/>
                <a:gd name="T10" fmla="*/ 73 w 2287"/>
                <a:gd name="T11" fmla="*/ 419 h 1760"/>
                <a:gd name="T12" fmla="*/ 71 w 2287"/>
                <a:gd name="T13" fmla="*/ 495 h 1760"/>
                <a:gd name="T14" fmla="*/ 66 w 2287"/>
                <a:gd name="T15" fmla="*/ 568 h 1760"/>
                <a:gd name="T16" fmla="*/ 64 w 2287"/>
                <a:gd name="T17" fmla="*/ 644 h 1760"/>
                <a:gd name="T18" fmla="*/ 61 w 2287"/>
                <a:gd name="T19" fmla="*/ 719 h 1760"/>
                <a:gd name="T20" fmla="*/ 57 w 2287"/>
                <a:gd name="T21" fmla="*/ 795 h 1760"/>
                <a:gd name="T22" fmla="*/ 54 w 2287"/>
                <a:gd name="T23" fmla="*/ 871 h 1760"/>
                <a:gd name="T24" fmla="*/ 52 w 2287"/>
                <a:gd name="T25" fmla="*/ 946 h 1760"/>
                <a:gd name="T26" fmla="*/ 47 w 2287"/>
                <a:gd name="T27" fmla="*/ 1022 h 1760"/>
                <a:gd name="T28" fmla="*/ 45 w 2287"/>
                <a:gd name="T29" fmla="*/ 1098 h 1760"/>
                <a:gd name="T30" fmla="*/ 42 w 2287"/>
                <a:gd name="T31" fmla="*/ 1173 h 1760"/>
                <a:gd name="T32" fmla="*/ 40 w 2287"/>
                <a:gd name="T33" fmla="*/ 1249 h 1760"/>
                <a:gd name="T34" fmla="*/ 35 w 2287"/>
                <a:gd name="T35" fmla="*/ 1325 h 1760"/>
                <a:gd name="T36" fmla="*/ 33 w 2287"/>
                <a:gd name="T37" fmla="*/ 1400 h 1760"/>
                <a:gd name="T38" fmla="*/ 31 w 2287"/>
                <a:gd name="T39" fmla="*/ 1476 h 1760"/>
                <a:gd name="T40" fmla="*/ 26 w 2287"/>
                <a:gd name="T41" fmla="*/ 1552 h 1760"/>
                <a:gd name="T42" fmla="*/ 23 w 2287"/>
                <a:gd name="T43" fmla="*/ 1627 h 1760"/>
                <a:gd name="T44" fmla="*/ 21 w 2287"/>
                <a:gd name="T45" fmla="*/ 1703 h 1760"/>
                <a:gd name="T46" fmla="*/ 19 w 2287"/>
                <a:gd name="T47" fmla="*/ 1741 h 1760"/>
                <a:gd name="T48" fmla="*/ 35 w 2287"/>
                <a:gd name="T49" fmla="*/ 1724 h 1760"/>
                <a:gd name="T50" fmla="*/ 106 w 2287"/>
                <a:gd name="T51" fmla="*/ 1696 h 1760"/>
                <a:gd name="T52" fmla="*/ 177 w 2287"/>
                <a:gd name="T53" fmla="*/ 1668 h 1760"/>
                <a:gd name="T54" fmla="*/ 246 w 2287"/>
                <a:gd name="T55" fmla="*/ 1639 h 1760"/>
                <a:gd name="T56" fmla="*/ 317 w 2287"/>
                <a:gd name="T57" fmla="*/ 1611 h 1760"/>
                <a:gd name="T58" fmla="*/ 385 w 2287"/>
                <a:gd name="T59" fmla="*/ 1582 h 1760"/>
                <a:gd name="T60" fmla="*/ 456 w 2287"/>
                <a:gd name="T61" fmla="*/ 1554 h 1760"/>
                <a:gd name="T62" fmla="*/ 527 w 2287"/>
                <a:gd name="T63" fmla="*/ 1523 h 1760"/>
                <a:gd name="T64" fmla="*/ 596 w 2287"/>
                <a:gd name="T65" fmla="*/ 1495 h 1760"/>
                <a:gd name="T66" fmla="*/ 667 w 2287"/>
                <a:gd name="T67" fmla="*/ 1467 h 1760"/>
                <a:gd name="T68" fmla="*/ 738 w 2287"/>
                <a:gd name="T69" fmla="*/ 1438 h 1760"/>
                <a:gd name="T70" fmla="*/ 806 w 2287"/>
                <a:gd name="T71" fmla="*/ 1410 h 1760"/>
                <a:gd name="T72" fmla="*/ 877 w 2287"/>
                <a:gd name="T73" fmla="*/ 1381 h 1760"/>
                <a:gd name="T74" fmla="*/ 946 w 2287"/>
                <a:gd name="T75" fmla="*/ 1353 h 1760"/>
                <a:gd name="T76" fmla="*/ 1017 w 2287"/>
                <a:gd name="T77" fmla="*/ 1325 h 1760"/>
                <a:gd name="T78" fmla="*/ 1088 w 2287"/>
                <a:gd name="T79" fmla="*/ 1296 h 1760"/>
                <a:gd name="T80" fmla="*/ 1156 w 2287"/>
                <a:gd name="T81" fmla="*/ 1268 h 1760"/>
                <a:gd name="T82" fmla="*/ 1227 w 2287"/>
                <a:gd name="T83" fmla="*/ 1240 h 1760"/>
                <a:gd name="T84" fmla="*/ 1298 w 2287"/>
                <a:gd name="T85" fmla="*/ 1211 h 1760"/>
                <a:gd name="T86" fmla="*/ 1367 w 2287"/>
                <a:gd name="T87" fmla="*/ 1180 h 1760"/>
                <a:gd name="T88" fmla="*/ 1438 w 2287"/>
                <a:gd name="T89" fmla="*/ 1152 h 1760"/>
                <a:gd name="T90" fmla="*/ 1509 w 2287"/>
                <a:gd name="T91" fmla="*/ 1124 h 1760"/>
                <a:gd name="T92" fmla="*/ 1577 w 2287"/>
                <a:gd name="T93" fmla="*/ 1095 h 1760"/>
                <a:gd name="T94" fmla="*/ 1648 w 2287"/>
                <a:gd name="T95" fmla="*/ 1067 h 1760"/>
                <a:gd name="T96" fmla="*/ 1717 w 2287"/>
                <a:gd name="T97" fmla="*/ 1038 h 1760"/>
                <a:gd name="T98" fmla="*/ 1788 w 2287"/>
                <a:gd name="T99" fmla="*/ 1010 h 1760"/>
                <a:gd name="T100" fmla="*/ 1859 w 2287"/>
                <a:gd name="T101" fmla="*/ 982 h 1760"/>
                <a:gd name="T102" fmla="*/ 1927 w 2287"/>
                <a:gd name="T103" fmla="*/ 953 h 1760"/>
                <a:gd name="T104" fmla="*/ 1998 w 2287"/>
                <a:gd name="T105" fmla="*/ 925 h 1760"/>
                <a:gd name="T106" fmla="*/ 2069 w 2287"/>
                <a:gd name="T107" fmla="*/ 897 h 1760"/>
                <a:gd name="T108" fmla="*/ 2138 w 2287"/>
                <a:gd name="T109" fmla="*/ 868 h 1760"/>
                <a:gd name="T110" fmla="*/ 2209 w 2287"/>
                <a:gd name="T111" fmla="*/ 840 h 1760"/>
                <a:gd name="T112" fmla="*/ 2277 w 2287"/>
                <a:gd name="T113" fmla="*/ 809 h 1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87" h="1760">
                  <a:moveTo>
                    <a:pt x="90" y="40"/>
                  </a:moveTo>
                  <a:lnTo>
                    <a:pt x="90" y="3"/>
                  </a:lnTo>
                  <a:lnTo>
                    <a:pt x="71" y="0"/>
                  </a:lnTo>
                  <a:lnTo>
                    <a:pt x="71" y="38"/>
                  </a:lnTo>
                  <a:lnTo>
                    <a:pt x="90" y="40"/>
                  </a:lnTo>
                  <a:close/>
                  <a:moveTo>
                    <a:pt x="85" y="116"/>
                  </a:moveTo>
                  <a:lnTo>
                    <a:pt x="87" y="78"/>
                  </a:lnTo>
                  <a:lnTo>
                    <a:pt x="68" y="76"/>
                  </a:lnTo>
                  <a:lnTo>
                    <a:pt x="66" y="114"/>
                  </a:lnTo>
                  <a:lnTo>
                    <a:pt x="85" y="116"/>
                  </a:lnTo>
                  <a:close/>
                  <a:moveTo>
                    <a:pt x="83" y="192"/>
                  </a:moveTo>
                  <a:lnTo>
                    <a:pt x="85" y="154"/>
                  </a:lnTo>
                  <a:lnTo>
                    <a:pt x="66" y="152"/>
                  </a:lnTo>
                  <a:lnTo>
                    <a:pt x="64" y="189"/>
                  </a:lnTo>
                  <a:lnTo>
                    <a:pt x="83" y="192"/>
                  </a:lnTo>
                  <a:close/>
                  <a:moveTo>
                    <a:pt x="80" y="267"/>
                  </a:moveTo>
                  <a:lnTo>
                    <a:pt x="80" y="230"/>
                  </a:lnTo>
                  <a:lnTo>
                    <a:pt x="61" y="227"/>
                  </a:lnTo>
                  <a:lnTo>
                    <a:pt x="61" y="265"/>
                  </a:lnTo>
                  <a:lnTo>
                    <a:pt x="80" y="267"/>
                  </a:lnTo>
                  <a:close/>
                  <a:moveTo>
                    <a:pt x="75" y="343"/>
                  </a:moveTo>
                  <a:lnTo>
                    <a:pt x="78" y="305"/>
                  </a:lnTo>
                  <a:lnTo>
                    <a:pt x="59" y="303"/>
                  </a:lnTo>
                  <a:lnTo>
                    <a:pt x="57" y="341"/>
                  </a:lnTo>
                  <a:lnTo>
                    <a:pt x="75" y="343"/>
                  </a:lnTo>
                  <a:close/>
                  <a:moveTo>
                    <a:pt x="73" y="419"/>
                  </a:moveTo>
                  <a:lnTo>
                    <a:pt x="75" y="381"/>
                  </a:lnTo>
                  <a:lnTo>
                    <a:pt x="57" y="379"/>
                  </a:lnTo>
                  <a:lnTo>
                    <a:pt x="54" y="416"/>
                  </a:lnTo>
                  <a:lnTo>
                    <a:pt x="73" y="419"/>
                  </a:lnTo>
                  <a:close/>
                  <a:moveTo>
                    <a:pt x="71" y="495"/>
                  </a:moveTo>
                  <a:lnTo>
                    <a:pt x="71" y="457"/>
                  </a:lnTo>
                  <a:lnTo>
                    <a:pt x="52" y="454"/>
                  </a:lnTo>
                  <a:lnTo>
                    <a:pt x="52" y="492"/>
                  </a:lnTo>
                  <a:lnTo>
                    <a:pt x="71" y="495"/>
                  </a:lnTo>
                  <a:close/>
                  <a:moveTo>
                    <a:pt x="66" y="568"/>
                  </a:moveTo>
                  <a:lnTo>
                    <a:pt x="68" y="532"/>
                  </a:lnTo>
                  <a:lnTo>
                    <a:pt x="49" y="530"/>
                  </a:lnTo>
                  <a:lnTo>
                    <a:pt x="47" y="568"/>
                  </a:lnTo>
                  <a:lnTo>
                    <a:pt x="66" y="568"/>
                  </a:lnTo>
                  <a:close/>
                  <a:moveTo>
                    <a:pt x="64" y="644"/>
                  </a:moveTo>
                  <a:lnTo>
                    <a:pt x="66" y="606"/>
                  </a:lnTo>
                  <a:lnTo>
                    <a:pt x="47" y="606"/>
                  </a:lnTo>
                  <a:lnTo>
                    <a:pt x="45" y="644"/>
                  </a:lnTo>
                  <a:lnTo>
                    <a:pt x="64" y="644"/>
                  </a:lnTo>
                  <a:close/>
                  <a:moveTo>
                    <a:pt x="61" y="719"/>
                  </a:moveTo>
                  <a:lnTo>
                    <a:pt x="61" y="681"/>
                  </a:lnTo>
                  <a:lnTo>
                    <a:pt x="42" y="681"/>
                  </a:lnTo>
                  <a:lnTo>
                    <a:pt x="42" y="719"/>
                  </a:lnTo>
                  <a:lnTo>
                    <a:pt x="61" y="719"/>
                  </a:lnTo>
                  <a:close/>
                  <a:moveTo>
                    <a:pt x="57" y="795"/>
                  </a:moveTo>
                  <a:lnTo>
                    <a:pt x="59" y="757"/>
                  </a:lnTo>
                  <a:lnTo>
                    <a:pt x="40" y="757"/>
                  </a:lnTo>
                  <a:lnTo>
                    <a:pt x="38" y="795"/>
                  </a:lnTo>
                  <a:lnTo>
                    <a:pt x="57" y="795"/>
                  </a:lnTo>
                  <a:close/>
                  <a:moveTo>
                    <a:pt x="54" y="871"/>
                  </a:moveTo>
                  <a:lnTo>
                    <a:pt x="57" y="833"/>
                  </a:lnTo>
                  <a:lnTo>
                    <a:pt x="38" y="833"/>
                  </a:lnTo>
                  <a:lnTo>
                    <a:pt x="35" y="871"/>
                  </a:lnTo>
                  <a:lnTo>
                    <a:pt x="54" y="871"/>
                  </a:lnTo>
                  <a:close/>
                  <a:moveTo>
                    <a:pt x="52" y="946"/>
                  </a:moveTo>
                  <a:lnTo>
                    <a:pt x="52" y="908"/>
                  </a:lnTo>
                  <a:lnTo>
                    <a:pt x="33" y="908"/>
                  </a:lnTo>
                  <a:lnTo>
                    <a:pt x="33" y="946"/>
                  </a:lnTo>
                  <a:lnTo>
                    <a:pt x="52" y="946"/>
                  </a:lnTo>
                  <a:close/>
                  <a:moveTo>
                    <a:pt x="47" y="1022"/>
                  </a:moveTo>
                  <a:lnTo>
                    <a:pt x="49" y="984"/>
                  </a:lnTo>
                  <a:lnTo>
                    <a:pt x="31" y="984"/>
                  </a:lnTo>
                  <a:lnTo>
                    <a:pt x="28" y="1022"/>
                  </a:lnTo>
                  <a:lnTo>
                    <a:pt x="47" y="1022"/>
                  </a:lnTo>
                  <a:close/>
                  <a:moveTo>
                    <a:pt x="45" y="1098"/>
                  </a:moveTo>
                  <a:lnTo>
                    <a:pt x="47" y="1060"/>
                  </a:lnTo>
                  <a:lnTo>
                    <a:pt x="28" y="1060"/>
                  </a:lnTo>
                  <a:lnTo>
                    <a:pt x="26" y="1098"/>
                  </a:lnTo>
                  <a:lnTo>
                    <a:pt x="45" y="1098"/>
                  </a:lnTo>
                  <a:close/>
                  <a:moveTo>
                    <a:pt x="42" y="1173"/>
                  </a:moveTo>
                  <a:lnTo>
                    <a:pt x="42" y="1135"/>
                  </a:lnTo>
                  <a:lnTo>
                    <a:pt x="23" y="1135"/>
                  </a:lnTo>
                  <a:lnTo>
                    <a:pt x="23" y="1173"/>
                  </a:lnTo>
                  <a:lnTo>
                    <a:pt x="42" y="1173"/>
                  </a:lnTo>
                  <a:close/>
                  <a:moveTo>
                    <a:pt x="40" y="1249"/>
                  </a:moveTo>
                  <a:lnTo>
                    <a:pt x="40" y="1211"/>
                  </a:lnTo>
                  <a:lnTo>
                    <a:pt x="21" y="1211"/>
                  </a:lnTo>
                  <a:lnTo>
                    <a:pt x="21" y="1249"/>
                  </a:lnTo>
                  <a:lnTo>
                    <a:pt x="40" y="1249"/>
                  </a:lnTo>
                  <a:close/>
                  <a:moveTo>
                    <a:pt x="35" y="1325"/>
                  </a:moveTo>
                  <a:lnTo>
                    <a:pt x="38" y="1287"/>
                  </a:lnTo>
                  <a:lnTo>
                    <a:pt x="19" y="1287"/>
                  </a:lnTo>
                  <a:lnTo>
                    <a:pt x="16" y="1325"/>
                  </a:lnTo>
                  <a:lnTo>
                    <a:pt x="35" y="1325"/>
                  </a:lnTo>
                  <a:close/>
                  <a:moveTo>
                    <a:pt x="33" y="1400"/>
                  </a:moveTo>
                  <a:lnTo>
                    <a:pt x="35" y="1363"/>
                  </a:lnTo>
                  <a:lnTo>
                    <a:pt x="16" y="1363"/>
                  </a:lnTo>
                  <a:lnTo>
                    <a:pt x="14" y="1400"/>
                  </a:lnTo>
                  <a:lnTo>
                    <a:pt x="33" y="1400"/>
                  </a:lnTo>
                  <a:close/>
                  <a:moveTo>
                    <a:pt x="31" y="1476"/>
                  </a:moveTo>
                  <a:lnTo>
                    <a:pt x="31" y="1438"/>
                  </a:lnTo>
                  <a:lnTo>
                    <a:pt x="12" y="1438"/>
                  </a:lnTo>
                  <a:lnTo>
                    <a:pt x="12" y="1476"/>
                  </a:lnTo>
                  <a:lnTo>
                    <a:pt x="31" y="1476"/>
                  </a:lnTo>
                  <a:close/>
                  <a:moveTo>
                    <a:pt x="26" y="1552"/>
                  </a:moveTo>
                  <a:lnTo>
                    <a:pt x="28" y="1514"/>
                  </a:lnTo>
                  <a:lnTo>
                    <a:pt x="9" y="1514"/>
                  </a:lnTo>
                  <a:lnTo>
                    <a:pt x="7" y="1552"/>
                  </a:lnTo>
                  <a:lnTo>
                    <a:pt x="26" y="1552"/>
                  </a:lnTo>
                  <a:close/>
                  <a:moveTo>
                    <a:pt x="23" y="1627"/>
                  </a:moveTo>
                  <a:lnTo>
                    <a:pt x="26" y="1590"/>
                  </a:lnTo>
                  <a:lnTo>
                    <a:pt x="7" y="1590"/>
                  </a:lnTo>
                  <a:lnTo>
                    <a:pt x="5" y="1627"/>
                  </a:lnTo>
                  <a:lnTo>
                    <a:pt x="23" y="1627"/>
                  </a:lnTo>
                  <a:close/>
                  <a:moveTo>
                    <a:pt x="21" y="1703"/>
                  </a:moveTo>
                  <a:lnTo>
                    <a:pt x="21" y="1665"/>
                  </a:lnTo>
                  <a:lnTo>
                    <a:pt x="2" y="1665"/>
                  </a:lnTo>
                  <a:lnTo>
                    <a:pt x="2" y="1703"/>
                  </a:lnTo>
                  <a:lnTo>
                    <a:pt x="21" y="1703"/>
                  </a:lnTo>
                  <a:close/>
                  <a:moveTo>
                    <a:pt x="35" y="1724"/>
                  </a:moveTo>
                  <a:lnTo>
                    <a:pt x="5" y="1736"/>
                  </a:lnTo>
                  <a:lnTo>
                    <a:pt x="9" y="1746"/>
                  </a:lnTo>
                  <a:lnTo>
                    <a:pt x="19" y="1746"/>
                  </a:lnTo>
                  <a:lnTo>
                    <a:pt x="19" y="1741"/>
                  </a:lnTo>
                  <a:lnTo>
                    <a:pt x="0" y="1741"/>
                  </a:lnTo>
                  <a:lnTo>
                    <a:pt x="0" y="1746"/>
                  </a:lnTo>
                  <a:lnTo>
                    <a:pt x="0" y="1760"/>
                  </a:lnTo>
                  <a:lnTo>
                    <a:pt x="42" y="1741"/>
                  </a:lnTo>
                  <a:lnTo>
                    <a:pt x="35" y="1724"/>
                  </a:lnTo>
                  <a:close/>
                  <a:moveTo>
                    <a:pt x="106" y="1696"/>
                  </a:moveTo>
                  <a:lnTo>
                    <a:pt x="71" y="1710"/>
                  </a:lnTo>
                  <a:lnTo>
                    <a:pt x="78" y="1727"/>
                  </a:lnTo>
                  <a:lnTo>
                    <a:pt x="113" y="1713"/>
                  </a:lnTo>
                  <a:lnTo>
                    <a:pt x="106" y="1696"/>
                  </a:lnTo>
                  <a:close/>
                  <a:moveTo>
                    <a:pt x="177" y="1668"/>
                  </a:moveTo>
                  <a:lnTo>
                    <a:pt x="142" y="1682"/>
                  </a:lnTo>
                  <a:lnTo>
                    <a:pt x="149" y="1698"/>
                  </a:lnTo>
                  <a:lnTo>
                    <a:pt x="184" y="1684"/>
                  </a:lnTo>
                  <a:lnTo>
                    <a:pt x="177" y="1668"/>
                  </a:lnTo>
                  <a:close/>
                  <a:moveTo>
                    <a:pt x="246" y="1639"/>
                  </a:moveTo>
                  <a:lnTo>
                    <a:pt x="210" y="1653"/>
                  </a:lnTo>
                  <a:lnTo>
                    <a:pt x="217" y="1670"/>
                  </a:lnTo>
                  <a:lnTo>
                    <a:pt x="253" y="1656"/>
                  </a:lnTo>
                  <a:lnTo>
                    <a:pt x="246" y="1639"/>
                  </a:lnTo>
                  <a:close/>
                  <a:moveTo>
                    <a:pt x="317" y="1611"/>
                  </a:moveTo>
                  <a:lnTo>
                    <a:pt x="281" y="1625"/>
                  </a:lnTo>
                  <a:lnTo>
                    <a:pt x="288" y="1642"/>
                  </a:lnTo>
                  <a:lnTo>
                    <a:pt x="324" y="1627"/>
                  </a:lnTo>
                  <a:lnTo>
                    <a:pt x="317" y="1611"/>
                  </a:lnTo>
                  <a:close/>
                  <a:moveTo>
                    <a:pt x="385" y="1582"/>
                  </a:moveTo>
                  <a:lnTo>
                    <a:pt x="352" y="1597"/>
                  </a:lnTo>
                  <a:lnTo>
                    <a:pt x="359" y="1613"/>
                  </a:lnTo>
                  <a:lnTo>
                    <a:pt x="392" y="1599"/>
                  </a:lnTo>
                  <a:lnTo>
                    <a:pt x="385" y="1582"/>
                  </a:lnTo>
                  <a:close/>
                  <a:moveTo>
                    <a:pt x="456" y="1554"/>
                  </a:moveTo>
                  <a:lnTo>
                    <a:pt x="421" y="1568"/>
                  </a:lnTo>
                  <a:lnTo>
                    <a:pt x="428" y="1585"/>
                  </a:lnTo>
                  <a:lnTo>
                    <a:pt x="463" y="1571"/>
                  </a:lnTo>
                  <a:lnTo>
                    <a:pt x="456" y="1554"/>
                  </a:lnTo>
                  <a:close/>
                  <a:moveTo>
                    <a:pt x="527" y="1523"/>
                  </a:moveTo>
                  <a:lnTo>
                    <a:pt x="492" y="1540"/>
                  </a:lnTo>
                  <a:lnTo>
                    <a:pt x="499" y="1556"/>
                  </a:lnTo>
                  <a:lnTo>
                    <a:pt x="534" y="1542"/>
                  </a:lnTo>
                  <a:lnTo>
                    <a:pt x="527" y="1523"/>
                  </a:lnTo>
                  <a:close/>
                  <a:moveTo>
                    <a:pt x="596" y="1495"/>
                  </a:moveTo>
                  <a:lnTo>
                    <a:pt x="563" y="1509"/>
                  </a:lnTo>
                  <a:lnTo>
                    <a:pt x="570" y="1528"/>
                  </a:lnTo>
                  <a:lnTo>
                    <a:pt x="603" y="1514"/>
                  </a:lnTo>
                  <a:lnTo>
                    <a:pt x="596" y="1495"/>
                  </a:lnTo>
                  <a:close/>
                  <a:moveTo>
                    <a:pt x="667" y="1467"/>
                  </a:moveTo>
                  <a:lnTo>
                    <a:pt x="631" y="1481"/>
                  </a:lnTo>
                  <a:lnTo>
                    <a:pt x="638" y="1500"/>
                  </a:lnTo>
                  <a:lnTo>
                    <a:pt x="674" y="1486"/>
                  </a:lnTo>
                  <a:lnTo>
                    <a:pt x="667" y="1467"/>
                  </a:lnTo>
                  <a:close/>
                  <a:moveTo>
                    <a:pt x="738" y="1438"/>
                  </a:moveTo>
                  <a:lnTo>
                    <a:pt x="702" y="1452"/>
                  </a:lnTo>
                  <a:lnTo>
                    <a:pt x="709" y="1471"/>
                  </a:lnTo>
                  <a:lnTo>
                    <a:pt x="745" y="1457"/>
                  </a:lnTo>
                  <a:lnTo>
                    <a:pt x="738" y="1438"/>
                  </a:lnTo>
                  <a:close/>
                  <a:moveTo>
                    <a:pt x="806" y="1410"/>
                  </a:moveTo>
                  <a:lnTo>
                    <a:pt x="771" y="1424"/>
                  </a:lnTo>
                  <a:lnTo>
                    <a:pt x="778" y="1443"/>
                  </a:lnTo>
                  <a:lnTo>
                    <a:pt x="813" y="1429"/>
                  </a:lnTo>
                  <a:lnTo>
                    <a:pt x="806" y="1410"/>
                  </a:lnTo>
                  <a:close/>
                  <a:moveTo>
                    <a:pt x="877" y="1381"/>
                  </a:moveTo>
                  <a:lnTo>
                    <a:pt x="842" y="1396"/>
                  </a:lnTo>
                  <a:lnTo>
                    <a:pt x="849" y="1415"/>
                  </a:lnTo>
                  <a:lnTo>
                    <a:pt x="884" y="1398"/>
                  </a:lnTo>
                  <a:lnTo>
                    <a:pt x="877" y="1381"/>
                  </a:lnTo>
                  <a:close/>
                  <a:moveTo>
                    <a:pt x="946" y="1353"/>
                  </a:moveTo>
                  <a:lnTo>
                    <a:pt x="913" y="1367"/>
                  </a:lnTo>
                  <a:lnTo>
                    <a:pt x="920" y="1384"/>
                  </a:lnTo>
                  <a:lnTo>
                    <a:pt x="953" y="1370"/>
                  </a:lnTo>
                  <a:lnTo>
                    <a:pt x="946" y="1353"/>
                  </a:lnTo>
                  <a:close/>
                  <a:moveTo>
                    <a:pt x="1017" y="1325"/>
                  </a:moveTo>
                  <a:lnTo>
                    <a:pt x="981" y="1339"/>
                  </a:lnTo>
                  <a:lnTo>
                    <a:pt x="988" y="1355"/>
                  </a:lnTo>
                  <a:lnTo>
                    <a:pt x="1024" y="1341"/>
                  </a:lnTo>
                  <a:lnTo>
                    <a:pt x="1017" y="1325"/>
                  </a:lnTo>
                  <a:close/>
                  <a:moveTo>
                    <a:pt x="1088" y="1296"/>
                  </a:moveTo>
                  <a:lnTo>
                    <a:pt x="1052" y="1310"/>
                  </a:lnTo>
                  <a:lnTo>
                    <a:pt x="1059" y="1327"/>
                  </a:lnTo>
                  <a:lnTo>
                    <a:pt x="1095" y="1313"/>
                  </a:lnTo>
                  <a:lnTo>
                    <a:pt x="1088" y="1296"/>
                  </a:lnTo>
                  <a:close/>
                  <a:moveTo>
                    <a:pt x="1156" y="1268"/>
                  </a:moveTo>
                  <a:lnTo>
                    <a:pt x="1123" y="1282"/>
                  </a:lnTo>
                  <a:lnTo>
                    <a:pt x="1130" y="1299"/>
                  </a:lnTo>
                  <a:lnTo>
                    <a:pt x="1163" y="1284"/>
                  </a:lnTo>
                  <a:lnTo>
                    <a:pt x="1156" y="1268"/>
                  </a:lnTo>
                  <a:close/>
                  <a:moveTo>
                    <a:pt x="1227" y="1240"/>
                  </a:moveTo>
                  <a:lnTo>
                    <a:pt x="1192" y="1254"/>
                  </a:lnTo>
                  <a:lnTo>
                    <a:pt x="1199" y="1270"/>
                  </a:lnTo>
                  <a:lnTo>
                    <a:pt x="1234" y="1256"/>
                  </a:lnTo>
                  <a:lnTo>
                    <a:pt x="1227" y="1240"/>
                  </a:lnTo>
                  <a:close/>
                  <a:moveTo>
                    <a:pt x="1298" y="1211"/>
                  </a:moveTo>
                  <a:lnTo>
                    <a:pt x="1263" y="1225"/>
                  </a:lnTo>
                  <a:lnTo>
                    <a:pt x="1270" y="1242"/>
                  </a:lnTo>
                  <a:lnTo>
                    <a:pt x="1305" y="1228"/>
                  </a:lnTo>
                  <a:lnTo>
                    <a:pt x="1298" y="1211"/>
                  </a:lnTo>
                  <a:close/>
                  <a:moveTo>
                    <a:pt x="1367" y="1180"/>
                  </a:moveTo>
                  <a:lnTo>
                    <a:pt x="1331" y="1197"/>
                  </a:lnTo>
                  <a:lnTo>
                    <a:pt x="1338" y="1214"/>
                  </a:lnTo>
                  <a:lnTo>
                    <a:pt x="1374" y="1199"/>
                  </a:lnTo>
                  <a:lnTo>
                    <a:pt x="1367" y="1180"/>
                  </a:lnTo>
                  <a:close/>
                  <a:moveTo>
                    <a:pt x="1438" y="1152"/>
                  </a:moveTo>
                  <a:lnTo>
                    <a:pt x="1402" y="1166"/>
                  </a:lnTo>
                  <a:lnTo>
                    <a:pt x="1409" y="1185"/>
                  </a:lnTo>
                  <a:lnTo>
                    <a:pt x="1445" y="1171"/>
                  </a:lnTo>
                  <a:lnTo>
                    <a:pt x="1438" y="1152"/>
                  </a:lnTo>
                  <a:close/>
                  <a:moveTo>
                    <a:pt x="1509" y="1124"/>
                  </a:moveTo>
                  <a:lnTo>
                    <a:pt x="1473" y="1138"/>
                  </a:lnTo>
                  <a:lnTo>
                    <a:pt x="1480" y="1157"/>
                  </a:lnTo>
                  <a:lnTo>
                    <a:pt x="1516" y="1143"/>
                  </a:lnTo>
                  <a:lnTo>
                    <a:pt x="1509" y="1124"/>
                  </a:lnTo>
                  <a:close/>
                  <a:moveTo>
                    <a:pt x="1577" y="1095"/>
                  </a:moveTo>
                  <a:lnTo>
                    <a:pt x="1542" y="1109"/>
                  </a:lnTo>
                  <a:lnTo>
                    <a:pt x="1549" y="1128"/>
                  </a:lnTo>
                  <a:lnTo>
                    <a:pt x="1584" y="1114"/>
                  </a:lnTo>
                  <a:lnTo>
                    <a:pt x="1577" y="1095"/>
                  </a:lnTo>
                  <a:close/>
                  <a:moveTo>
                    <a:pt x="1648" y="1067"/>
                  </a:moveTo>
                  <a:lnTo>
                    <a:pt x="1613" y="1081"/>
                  </a:lnTo>
                  <a:lnTo>
                    <a:pt x="1620" y="1100"/>
                  </a:lnTo>
                  <a:lnTo>
                    <a:pt x="1655" y="1086"/>
                  </a:lnTo>
                  <a:lnTo>
                    <a:pt x="1648" y="1067"/>
                  </a:lnTo>
                  <a:close/>
                  <a:moveTo>
                    <a:pt x="1717" y="1038"/>
                  </a:moveTo>
                  <a:lnTo>
                    <a:pt x="1684" y="1053"/>
                  </a:lnTo>
                  <a:lnTo>
                    <a:pt x="1691" y="1072"/>
                  </a:lnTo>
                  <a:lnTo>
                    <a:pt x="1724" y="1055"/>
                  </a:lnTo>
                  <a:lnTo>
                    <a:pt x="1717" y="1038"/>
                  </a:lnTo>
                  <a:close/>
                  <a:moveTo>
                    <a:pt x="1788" y="1010"/>
                  </a:moveTo>
                  <a:lnTo>
                    <a:pt x="1752" y="1024"/>
                  </a:lnTo>
                  <a:lnTo>
                    <a:pt x="1759" y="1041"/>
                  </a:lnTo>
                  <a:lnTo>
                    <a:pt x="1795" y="1027"/>
                  </a:lnTo>
                  <a:lnTo>
                    <a:pt x="1788" y="1010"/>
                  </a:lnTo>
                  <a:close/>
                  <a:moveTo>
                    <a:pt x="1859" y="982"/>
                  </a:moveTo>
                  <a:lnTo>
                    <a:pt x="1823" y="996"/>
                  </a:lnTo>
                  <a:lnTo>
                    <a:pt x="1830" y="1012"/>
                  </a:lnTo>
                  <a:lnTo>
                    <a:pt x="1866" y="998"/>
                  </a:lnTo>
                  <a:lnTo>
                    <a:pt x="1859" y="982"/>
                  </a:lnTo>
                  <a:close/>
                  <a:moveTo>
                    <a:pt x="1927" y="953"/>
                  </a:moveTo>
                  <a:lnTo>
                    <a:pt x="1894" y="968"/>
                  </a:lnTo>
                  <a:lnTo>
                    <a:pt x="1901" y="984"/>
                  </a:lnTo>
                  <a:lnTo>
                    <a:pt x="1934" y="970"/>
                  </a:lnTo>
                  <a:lnTo>
                    <a:pt x="1927" y="953"/>
                  </a:lnTo>
                  <a:close/>
                  <a:moveTo>
                    <a:pt x="1998" y="925"/>
                  </a:moveTo>
                  <a:lnTo>
                    <a:pt x="1963" y="939"/>
                  </a:lnTo>
                  <a:lnTo>
                    <a:pt x="1970" y="956"/>
                  </a:lnTo>
                  <a:lnTo>
                    <a:pt x="2005" y="942"/>
                  </a:lnTo>
                  <a:lnTo>
                    <a:pt x="1998" y="925"/>
                  </a:lnTo>
                  <a:close/>
                  <a:moveTo>
                    <a:pt x="2069" y="897"/>
                  </a:moveTo>
                  <a:lnTo>
                    <a:pt x="2034" y="911"/>
                  </a:lnTo>
                  <a:lnTo>
                    <a:pt x="2041" y="927"/>
                  </a:lnTo>
                  <a:lnTo>
                    <a:pt x="2076" y="913"/>
                  </a:lnTo>
                  <a:lnTo>
                    <a:pt x="2069" y="897"/>
                  </a:lnTo>
                  <a:close/>
                  <a:moveTo>
                    <a:pt x="2138" y="868"/>
                  </a:moveTo>
                  <a:lnTo>
                    <a:pt x="2102" y="882"/>
                  </a:lnTo>
                  <a:lnTo>
                    <a:pt x="2109" y="899"/>
                  </a:lnTo>
                  <a:lnTo>
                    <a:pt x="2145" y="885"/>
                  </a:lnTo>
                  <a:lnTo>
                    <a:pt x="2138" y="868"/>
                  </a:lnTo>
                  <a:close/>
                  <a:moveTo>
                    <a:pt x="2209" y="840"/>
                  </a:moveTo>
                  <a:lnTo>
                    <a:pt x="2173" y="854"/>
                  </a:lnTo>
                  <a:lnTo>
                    <a:pt x="2180" y="871"/>
                  </a:lnTo>
                  <a:lnTo>
                    <a:pt x="2216" y="856"/>
                  </a:lnTo>
                  <a:lnTo>
                    <a:pt x="2209" y="840"/>
                  </a:lnTo>
                  <a:close/>
                  <a:moveTo>
                    <a:pt x="2277" y="809"/>
                  </a:moveTo>
                  <a:lnTo>
                    <a:pt x="2244" y="823"/>
                  </a:lnTo>
                  <a:lnTo>
                    <a:pt x="2251" y="842"/>
                  </a:lnTo>
                  <a:lnTo>
                    <a:pt x="2287" y="828"/>
                  </a:lnTo>
                  <a:lnTo>
                    <a:pt x="2277" y="809"/>
                  </a:lnTo>
                  <a:close/>
                </a:path>
              </a:pathLst>
            </a:custGeom>
            <a:solidFill>
              <a:schemeClr val="tx2">
                <a:lumMod val="40000"/>
                <a:lumOff val="60000"/>
              </a:schemeClr>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6" name="Freeform 8"/>
            <p:cNvSpPr>
              <a:spLocks noEditPoints="1"/>
            </p:cNvSpPr>
            <p:nvPr/>
          </p:nvSpPr>
          <p:spPr bwMode="auto">
            <a:xfrm>
              <a:off x="3820196" y="3287632"/>
              <a:ext cx="4519763" cy="994599"/>
            </a:xfrm>
            <a:custGeom>
              <a:avLst/>
              <a:gdLst>
                <a:gd name="T0" fmla="*/ 6025 w 6103"/>
                <a:gd name="T1" fmla="*/ 1315 h 1343"/>
                <a:gd name="T2" fmla="*/ 5926 w 6103"/>
                <a:gd name="T3" fmla="*/ 1258 h 1343"/>
                <a:gd name="T4" fmla="*/ 5779 w 6103"/>
                <a:gd name="T5" fmla="*/ 1220 h 1343"/>
                <a:gd name="T6" fmla="*/ 5749 w 6103"/>
                <a:gd name="T7" fmla="*/ 1190 h 1343"/>
                <a:gd name="T8" fmla="*/ 5638 w 6103"/>
                <a:gd name="T9" fmla="*/ 1166 h 1343"/>
                <a:gd name="T10" fmla="*/ 5531 w 6103"/>
                <a:gd name="T11" fmla="*/ 1126 h 1343"/>
                <a:gd name="T12" fmla="*/ 5432 w 6103"/>
                <a:gd name="T13" fmla="*/ 1069 h 1343"/>
                <a:gd name="T14" fmla="*/ 5283 w 6103"/>
                <a:gd name="T15" fmla="*/ 1031 h 1343"/>
                <a:gd name="T16" fmla="*/ 5255 w 6103"/>
                <a:gd name="T17" fmla="*/ 1000 h 1343"/>
                <a:gd name="T18" fmla="*/ 5141 w 6103"/>
                <a:gd name="T19" fmla="*/ 979 h 1343"/>
                <a:gd name="T20" fmla="*/ 5037 w 6103"/>
                <a:gd name="T21" fmla="*/ 939 h 1343"/>
                <a:gd name="T22" fmla="*/ 4938 w 6103"/>
                <a:gd name="T23" fmla="*/ 880 h 1343"/>
                <a:gd name="T24" fmla="*/ 4789 w 6103"/>
                <a:gd name="T25" fmla="*/ 844 h 1343"/>
                <a:gd name="T26" fmla="*/ 4760 w 6103"/>
                <a:gd name="T27" fmla="*/ 814 h 1343"/>
                <a:gd name="T28" fmla="*/ 4647 w 6103"/>
                <a:gd name="T29" fmla="*/ 790 h 1343"/>
                <a:gd name="T30" fmla="*/ 4540 w 6103"/>
                <a:gd name="T31" fmla="*/ 750 h 1343"/>
                <a:gd name="T32" fmla="*/ 4441 w 6103"/>
                <a:gd name="T33" fmla="*/ 691 h 1343"/>
                <a:gd name="T34" fmla="*/ 4294 w 6103"/>
                <a:gd name="T35" fmla="*/ 655 h 1343"/>
                <a:gd name="T36" fmla="*/ 4266 w 6103"/>
                <a:gd name="T37" fmla="*/ 624 h 1343"/>
                <a:gd name="T38" fmla="*/ 4153 w 6103"/>
                <a:gd name="T39" fmla="*/ 601 h 1343"/>
                <a:gd name="T40" fmla="*/ 4046 w 6103"/>
                <a:gd name="T41" fmla="*/ 561 h 1343"/>
                <a:gd name="T42" fmla="*/ 3947 w 6103"/>
                <a:gd name="T43" fmla="*/ 501 h 1343"/>
                <a:gd name="T44" fmla="*/ 3798 w 6103"/>
                <a:gd name="T45" fmla="*/ 466 h 1343"/>
                <a:gd name="T46" fmla="*/ 3769 w 6103"/>
                <a:gd name="T47" fmla="*/ 435 h 1343"/>
                <a:gd name="T48" fmla="*/ 3658 w 6103"/>
                <a:gd name="T49" fmla="*/ 412 h 1343"/>
                <a:gd name="T50" fmla="*/ 3552 w 6103"/>
                <a:gd name="T51" fmla="*/ 371 h 1343"/>
                <a:gd name="T52" fmla="*/ 3453 w 6103"/>
                <a:gd name="T53" fmla="*/ 315 h 1343"/>
                <a:gd name="T54" fmla="*/ 3304 w 6103"/>
                <a:gd name="T55" fmla="*/ 277 h 1343"/>
                <a:gd name="T56" fmla="*/ 3275 w 6103"/>
                <a:gd name="T57" fmla="*/ 246 h 1343"/>
                <a:gd name="T58" fmla="*/ 3162 w 6103"/>
                <a:gd name="T59" fmla="*/ 225 h 1343"/>
                <a:gd name="T60" fmla="*/ 3053 w 6103"/>
                <a:gd name="T61" fmla="*/ 182 h 1343"/>
                <a:gd name="T62" fmla="*/ 2946 w 6103"/>
                <a:gd name="T63" fmla="*/ 177 h 1343"/>
                <a:gd name="T64" fmla="*/ 2909 w 6103"/>
                <a:gd name="T65" fmla="*/ 156 h 1343"/>
                <a:gd name="T66" fmla="*/ 2795 w 6103"/>
                <a:gd name="T67" fmla="*/ 168 h 1343"/>
                <a:gd name="T68" fmla="*/ 2682 w 6103"/>
                <a:gd name="T69" fmla="*/ 163 h 1343"/>
                <a:gd name="T70" fmla="*/ 2568 w 6103"/>
                <a:gd name="T71" fmla="*/ 137 h 1343"/>
                <a:gd name="T72" fmla="*/ 2417 w 6103"/>
                <a:gd name="T73" fmla="*/ 149 h 1343"/>
                <a:gd name="T74" fmla="*/ 2381 w 6103"/>
                <a:gd name="T75" fmla="*/ 128 h 1343"/>
                <a:gd name="T76" fmla="*/ 2265 w 6103"/>
                <a:gd name="T77" fmla="*/ 140 h 1343"/>
                <a:gd name="T78" fmla="*/ 2152 w 6103"/>
                <a:gd name="T79" fmla="*/ 135 h 1343"/>
                <a:gd name="T80" fmla="*/ 2041 w 6103"/>
                <a:gd name="T81" fmla="*/ 109 h 1343"/>
                <a:gd name="T82" fmla="*/ 1887 w 6103"/>
                <a:gd name="T83" fmla="*/ 121 h 1343"/>
                <a:gd name="T84" fmla="*/ 1852 w 6103"/>
                <a:gd name="T85" fmla="*/ 99 h 1343"/>
                <a:gd name="T86" fmla="*/ 1736 w 6103"/>
                <a:gd name="T87" fmla="*/ 111 h 1343"/>
                <a:gd name="T88" fmla="*/ 1625 w 6103"/>
                <a:gd name="T89" fmla="*/ 106 h 1343"/>
                <a:gd name="T90" fmla="*/ 1511 w 6103"/>
                <a:gd name="T91" fmla="*/ 80 h 1343"/>
                <a:gd name="T92" fmla="*/ 1360 w 6103"/>
                <a:gd name="T93" fmla="*/ 92 h 1343"/>
                <a:gd name="T94" fmla="*/ 1322 w 6103"/>
                <a:gd name="T95" fmla="*/ 71 h 1343"/>
                <a:gd name="T96" fmla="*/ 1208 w 6103"/>
                <a:gd name="T97" fmla="*/ 83 h 1343"/>
                <a:gd name="T98" fmla="*/ 1095 w 6103"/>
                <a:gd name="T99" fmla="*/ 78 h 1343"/>
                <a:gd name="T100" fmla="*/ 981 w 6103"/>
                <a:gd name="T101" fmla="*/ 52 h 1343"/>
                <a:gd name="T102" fmla="*/ 830 w 6103"/>
                <a:gd name="T103" fmla="*/ 64 h 1343"/>
                <a:gd name="T104" fmla="*/ 792 w 6103"/>
                <a:gd name="T105" fmla="*/ 43 h 1343"/>
                <a:gd name="T106" fmla="*/ 679 w 6103"/>
                <a:gd name="T107" fmla="*/ 57 h 1343"/>
                <a:gd name="T108" fmla="*/ 565 w 6103"/>
                <a:gd name="T109" fmla="*/ 50 h 1343"/>
                <a:gd name="T110" fmla="*/ 454 w 6103"/>
                <a:gd name="T111" fmla="*/ 24 h 1343"/>
                <a:gd name="T112" fmla="*/ 300 w 6103"/>
                <a:gd name="T113" fmla="*/ 35 h 1343"/>
                <a:gd name="T114" fmla="*/ 265 w 6103"/>
                <a:gd name="T115" fmla="*/ 14 h 1343"/>
                <a:gd name="T116" fmla="*/ 149 w 6103"/>
                <a:gd name="T117" fmla="*/ 28 h 1343"/>
                <a:gd name="T118" fmla="*/ 35 w 6103"/>
                <a:gd name="T119" fmla="*/ 21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03" h="1343">
                  <a:moveTo>
                    <a:pt x="6061" y="1329"/>
                  </a:moveTo>
                  <a:lnTo>
                    <a:pt x="6096" y="1343"/>
                  </a:lnTo>
                  <a:lnTo>
                    <a:pt x="6103" y="1324"/>
                  </a:lnTo>
                  <a:lnTo>
                    <a:pt x="6068" y="1310"/>
                  </a:lnTo>
                  <a:lnTo>
                    <a:pt x="6061" y="1329"/>
                  </a:lnTo>
                  <a:close/>
                  <a:moveTo>
                    <a:pt x="5990" y="1301"/>
                  </a:moveTo>
                  <a:lnTo>
                    <a:pt x="6025" y="1315"/>
                  </a:lnTo>
                  <a:lnTo>
                    <a:pt x="6033" y="1298"/>
                  </a:lnTo>
                  <a:lnTo>
                    <a:pt x="5997" y="1284"/>
                  </a:lnTo>
                  <a:lnTo>
                    <a:pt x="5990" y="1301"/>
                  </a:lnTo>
                  <a:close/>
                  <a:moveTo>
                    <a:pt x="5919" y="1275"/>
                  </a:moveTo>
                  <a:lnTo>
                    <a:pt x="5954" y="1289"/>
                  </a:lnTo>
                  <a:lnTo>
                    <a:pt x="5962" y="1270"/>
                  </a:lnTo>
                  <a:lnTo>
                    <a:pt x="5926" y="1258"/>
                  </a:lnTo>
                  <a:lnTo>
                    <a:pt x="5919" y="1275"/>
                  </a:lnTo>
                  <a:close/>
                  <a:moveTo>
                    <a:pt x="5848" y="1249"/>
                  </a:moveTo>
                  <a:lnTo>
                    <a:pt x="5884" y="1261"/>
                  </a:lnTo>
                  <a:lnTo>
                    <a:pt x="5891" y="1244"/>
                  </a:lnTo>
                  <a:lnTo>
                    <a:pt x="5855" y="1230"/>
                  </a:lnTo>
                  <a:lnTo>
                    <a:pt x="5848" y="1249"/>
                  </a:lnTo>
                  <a:close/>
                  <a:moveTo>
                    <a:pt x="5779" y="1220"/>
                  </a:moveTo>
                  <a:lnTo>
                    <a:pt x="5813" y="1235"/>
                  </a:lnTo>
                  <a:lnTo>
                    <a:pt x="5820" y="1216"/>
                  </a:lnTo>
                  <a:lnTo>
                    <a:pt x="5784" y="1204"/>
                  </a:lnTo>
                  <a:lnTo>
                    <a:pt x="5779" y="1220"/>
                  </a:lnTo>
                  <a:close/>
                  <a:moveTo>
                    <a:pt x="5709" y="1194"/>
                  </a:moveTo>
                  <a:lnTo>
                    <a:pt x="5744" y="1209"/>
                  </a:lnTo>
                  <a:lnTo>
                    <a:pt x="5749" y="1190"/>
                  </a:lnTo>
                  <a:lnTo>
                    <a:pt x="5713" y="1175"/>
                  </a:lnTo>
                  <a:lnTo>
                    <a:pt x="5709" y="1194"/>
                  </a:lnTo>
                  <a:close/>
                  <a:moveTo>
                    <a:pt x="5638" y="1166"/>
                  </a:moveTo>
                  <a:lnTo>
                    <a:pt x="5673" y="1180"/>
                  </a:lnTo>
                  <a:lnTo>
                    <a:pt x="5680" y="1164"/>
                  </a:lnTo>
                  <a:lnTo>
                    <a:pt x="5645" y="1149"/>
                  </a:lnTo>
                  <a:lnTo>
                    <a:pt x="5638" y="1166"/>
                  </a:lnTo>
                  <a:close/>
                  <a:moveTo>
                    <a:pt x="5567" y="1140"/>
                  </a:moveTo>
                  <a:lnTo>
                    <a:pt x="5602" y="1154"/>
                  </a:lnTo>
                  <a:lnTo>
                    <a:pt x="5609" y="1135"/>
                  </a:lnTo>
                  <a:lnTo>
                    <a:pt x="5574" y="1123"/>
                  </a:lnTo>
                  <a:lnTo>
                    <a:pt x="5567" y="1140"/>
                  </a:lnTo>
                  <a:close/>
                  <a:moveTo>
                    <a:pt x="5496" y="1114"/>
                  </a:moveTo>
                  <a:lnTo>
                    <a:pt x="5531" y="1126"/>
                  </a:lnTo>
                  <a:lnTo>
                    <a:pt x="5538" y="1109"/>
                  </a:lnTo>
                  <a:lnTo>
                    <a:pt x="5503" y="1095"/>
                  </a:lnTo>
                  <a:lnTo>
                    <a:pt x="5496" y="1114"/>
                  </a:lnTo>
                  <a:close/>
                  <a:moveTo>
                    <a:pt x="5425" y="1086"/>
                  </a:moveTo>
                  <a:lnTo>
                    <a:pt x="5460" y="1100"/>
                  </a:lnTo>
                  <a:lnTo>
                    <a:pt x="5467" y="1081"/>
                  </a:lnTo>
                  <a:lnTo>
                    <a:pt x="5432" y="1069"/>
                  </a:lnTo>
                  <a:lnTo>
                    <a:pt x="5425" y="1086"/>
                  </a:lnTo>
                  <a:close/>
                  <a:moveTo>
                    <a:pt x="5354" y="1060"/>
                  </a:moveTo>
                  <a:lnTo>
                    <a:pt x="5389" y="1074"/>
                  </a:lnTo>
                  <a:lnTo>
                    <a:pt x="5396" y="1055"/>
                  </a:lnTo>
                  <a:lnTo>
                    <a:pt x="5361" y="1041"/>
                  </a:lnTo>
                  <a:lnTo>
                    <a:pt x="5354" y="1060"/>
                  </a:lnTo>
                  <a:close/>
                  <a:moveTo>
                    <a:pt x="5283" y="1031"/>
                  </a:moveTo>
                  <a:lnTo>
                    <a:pt x="5318" y="1045"/>
                  </a:lnTo>
                  <a:lnTo>
                    <a:pt x="5325" y="1029"/>
                  </a:lnTo>
                  <a:lnTo>
                    <a:pt x="5290" y="1015"/>
                  </a:lnTo>
                  <a:lnTo>
                    <a:pt x="5283" y="1031"/>
                  </a:lnTo>
                  <a:close/>
                  <a:moveTo>
                    <a:pt x="5212" y="1005"/>
                  </a:moveTo>
                  <a:lnTo>
                    <a:pt x="5247" y="1019"/>
                  </a:lnTo>
                  <a:lnTo>
                    <a:pt x="5255" y="1000"/>
                  </a:lnTo>
                  <a:lnTo>
                    <a:pt x="5219" y="989"/>
                  </a:lnTo>
                  <a:lnTo>
                    <a:pt x="5212" y="1005"/>
                  </a:lnTo>
                  <a:close/>
                  <a:moveTo>
                    <a:pt x="5141" y="979"/>
                  </a:moveTo>
                  <a:lnTo>
                    <a:pt x="5176" y="991"/>
                  </a:lnTo>
                  <a:lnTo>
                    <a:pt x="5184" y="974"/>
                  </a:lnTo>
                  <a:lnTo>
                    <a:pt x="5148" y="960"/>
                  </a:lnTo>
                  <a:lnTo>
                    <a:pt x="5141" y="979"/>
                  </a:lnTo>
                  <a:close/>
                  <a:moveTo>
                    <a:pt x="5072" y="951"/>
                  </a:moveTo>
                  <a:lnTo>
                    <a:pt x="5106" y="965"/>
                  </a:lnTo>
                  <a:lnTo>
                    <a:pt x="5113" y="946"/>
                  </a:lnTo>
                  <a:lnTo>
                    <a:pt x="5077" y="934"/>
                  </a:lnTo>
                  <a:lnTo>
                    <a:pt x="5072" y="951"/>
                  </a:lnTo>
                  <a:close/>
                  <a:moveTo>
                    <a:pt x="5001" y="925"/>
                  </a:moveTo>
                  <a:lnTo>
                    <a:pt x="5037" y="939"/>
                  </a:lnTo>
                  <a:lnTo>
                    <a:pt x="5042" y="920"/>
                  </a:lnTo>
                  <a:lnTo>
                    <a:pt x="5006" y="906"/>
                  </a:lnTo>
                  <a:lnTo>
                    <a:pt x="5001" y="925"/>
                  </a:lnTo>
                  <a:close/>
                  <a:moveTo>
                    <a:pt x="4931" y="896"/>
                  </a:moveTo>
                  <a:lnTo>
                    <a:pt x="4966" y="911"/>
                  </a:lnTo>
                  <a:lnTo>
                    <a:pt x="4973" y="894"/>
                  </a:lnTo>
                  <a:lnTo>
                    <a:pt x="4938" y="880"/>
                  </a:lnTo>
                  <a:lnTo>
                    <a:pt x="4931" y="896"/>
                  </a:lnTo>
                  <a:close/>
                  <a:moveTo>
                    <a:pt x="4860" y="870"/>
                  </a:moveTo>
                  <a:lnTo>
                    <a:pt x="4895" y="885"/>
                  </a:lnTo>
                  <a:lnTo>
                    <a:pt x="4902" y="866"/>
                  </a:lnTo>
                  <a:lnTo>
                    <a:pt x="4867" y="854"/>
                  </a:lnTo>
                  <a:lnTo>
                    <a:pt x="4860" y="870"/>
                  </a:lnTo>
                  <a:close/>
                  <a:moveTo>
                    <a:pt x="4789" y="844"/>
                  </a:moveTo>
                  <a:lnTo>
                    <a:pt x="4824" y="856"/>
                  </a:lnTo>
                  <a:lnTo>
                    <a:pt x="4831" y="840"/>
                  </a:lnTo>
                  <a:lnTo>
                    <a:pt x="4796" y="825"/>
                  </a:lnTo>
                  <a:lnTo>
                    <a:pt x="4789" y="844"/>
                  </a:lnTo>
                  <a:close/>
                  <a:moveTo>
                    <a:pt x="4718" y="816"/>
                  </a:moveTo>
                  <a:lnTo>
                    <a:pt x="4753" y="830"/>
                  </a:lnTo>
                  <a:lnTo>
                    <a:pt x="4760" y="814"/>
                  </a:lnTo>
                  <a:lnTo>
                    <a:pt x="4725" y="799"/>
                  </a:lnTo>
                  <a:lnTo>
                    <a:pt x="4718" y="816"/>
                  </a:lnTo>
                  <a:close/>
                  <a:moveTo>
                    <a:pt x="4647" y="790"/>
                  </a:moveTo>
                  <a:lnTo>
                    <a:pt x="4682" y="804"/>
                  </a:lnTo>
                  <a:lnTo>
                    <a:pt x="4689" y="785"/>
                  </a:lnTo>
                  <a:lnTo>
                    <a:pt x="4654" y="771"/>
                  </a:lnTo>
                  <a:lnTo>
                    <a:pt x="4647" y="790"/>
                  </a:lnTo>
                  <a:close/>
                  <a:moveTo>
                    <a:pt x="4576" y="762"/>
                  </a:moveTo>
                  <a:lnTo>
                    <a:pt x="4611" y="776"/>
                  </a:lnTo>
                  <a:lnTo>
                    <a:pt x="4618" y="759"/>
                  </a:lnTo>
                  <a:lnTo>
                    <a:pt x="4583" y="745"/>
                  </a:lnTo>
                  <a:lnTo>
                    <a:pt x="4576" y="762"/>
                  </a:lnTo>
                  <a:close/>
                  <a:moveTo>
                    <a:pt x="4505" y="736"/>
                  </a:moveTo>
                  <a:lnTo>
                    <a:pt x="4540" y="750"/>
                  </a:lnTo>
                  <a:lnTo>
                    <a:pt x="4547" y="731"/>
                  </a:lnTo>
                  <a:lnTo>
                    <a:pt x="4512" y="719"/>
                  </a:lnTo>
                  <a:lnTo>
                    <a:pt x="4505" y="736"/>
                  </a:lnTo>
                  <a:close/>
                  <a:moveTo>
                    <a:pt x="4434" y="710"/>
                  </a:moveTo>
                  <a:lnTo>
                    <a:pt x="4469" y="721"/>
                  </a:lnTo>
                  <a:lnTo>
                    <a:pt x="4476" y="705"/>
                  </a:lnTo>
                  <a:lnTo>
                    <a:pt x="4441" y="691"/>
                  </a:lnTo>
                  <a:lnTo>
                    <a:pt x="4434" y="710"/>
                  </a:lnTo>
                  <a:close/>
                  <a:moveTo>
                    <a:pt x="4365" y="681"/>
                  </a:moveTo>
                  <a:lnTo>
                    <a:pt x="4398" y="695"/>
                  </a:lnTo>
                  <a:lnTo>
                    <a:pt x="4406" y="679"/>
                  </a:lnTo>
                  <a:lnTo>
                    <a:pt x="4370" y="665"/>
                  </a:lnTo>
                  <a:lnTo>
                    <a:pt x="4365" y="681"/>
                  </a:lnTo>
                  <a:close/>
                  <a:moveTo>
                    <a:pt x="4294" y="655"/>
                  </a:moveTo>
                  <a:lnTo>
                    <a:pt x="4330" y="669"/>
                  </a:lnTo>
                  <a:lnTo>
                    <a:pt x="4335" y="650"/>
                  </a:lnTo>
                  <a:lnTo>
                    <a:pt x="4299" y="636"/>
                  </a:lnTo>
                  <a:lnTo>
                    <a:pt x="4294" y="655"/>
                  </a:lnTo>
                  <a:close/>
                  <a:moveTo>
                    <a:pt x="4223" y="629"/>
                  </a:moveTo>
                  <a:lnTo>
                    <a:pt x="4259" y="641"/>
                  </a:lnTo>
                  <a:lnTo>
                    <a:pt x="4266" y="624"/>
                  </a:lnTo>
                  <a:lnTo>
                    <a:pt x="4231" y="610"/>
                  </a:lnTo>
                  <a:lnTo>
                    <a:pt x="4223" y="629"/>
                  </a:lnTo>
                  <a:close/>
                  <a:moveTo>
                    <a:pt x="4153" y="601"/>
                  </a:moveTo>
                  <a:lnTo>
                    <a:pt x="4188" y="615"/>
                  </a:lnTo>
                  <a:lnTo>
                    <a:pt x="4195" y="596"/>
                  </a:lnTo>
                  <a:lnTo>
                    <a:pt x="4160" y="584"/>
                  </a:lnTo>
                  <a:lnTo>
                    <a:pt x="4153" y="601"/>
                  </a:lnTo>
                  <a:close/>
                  <a:moveTo>
                    <a:pt x="4082" y="575"/>
                  </a:moveTo>
                  <a:lnTo>
                    <a:pt x="4117" y="587"/>
                  </a:lnTo>
                  <a:lnTo>
                    <a:pt x="4124" y="570"/>
                  </a:lnTo>
                  <a:lnTo>
                    <a:pt x="4089" y="556"/>
                  </a:lnTo>
                  <a:lnTo>
                    <a:pt x="4082" y="575"/>
                  </a:lnTo>
                  <a:close/>
                  <a:moveTo>
                    <a:pt x="4011" y="546"/>
                  </a:moveTo>
                  <a:lnTo>
                    <a:pt x="4046" y="561"/>
                  </a:lnTo>
                  <a:lnTo>
                    <a:pt x="4053" y="544"/>
                  </a:lnTo>
                  <a:lnTo>
                    <a:pt x="4018" y="530"/>
                  </a:lnTo>
                  <a:lnTo>
                    <a:pt x="4011" y="546"/>
                  </a:lnTo>
                  <a:close/>
                  <a:moveTo>
                    <a:pt x="3940" y="520"/>
                  </a:moveTo>
                  <a:lnTo>
                    <a:pt x="3975" y="535"/>
                  </a:lnTo>
                  <a:lnTo>
                    <a:pt x="3982" y="516"/>
                  </a:lnTo>
                  <a:lnTo>
                    <a:pt x="3947" y="501"/>
                  </a:lnTo>
                  <a:lnTo>
                    <a:pt x="3940" y="520"/>
                  </a:lnTo>
                  <a:close/>
                  <a:moveTo>
                    <a:pt x="3869" y="494"/>
                  </a:moveTo>
                  <a:lnTo>
                    <a:pt x="3904" y="506"/>
                  </a:lnTo>
                  <a:lnTo>
                    <a:pt x="3911" y="490"/>
                  </a:lnTo>
                  <a:lnTo>
                    <a:pt x="3876" y="475"/>
                  </a:lnTo>
                  <a:lnTo>
                    <a:pt x="3869" y="494"/>
                  </a:lnTo>
                  <a:close/>
                  <a:moveTo>
                    <a:pt x="3798" y="466"/>
                  </a:moveTo>
                  <a:lnTo>
                    <a:pt x="3833" y="480"/>
                  </a:lnTo>
                  <a:lnTo>
                    <a:pt x="3840" y="461"/>
                  </a:lnTo>
                  <a:lnTo>
                    <a:pt x="3805" y="449"/>
                  </a:lnTo>
                  <a:lnTo>
                    <a:pt x="3798" y="466"/>
                  </a:lnTo>
                  <a:close/>
                  <a:moveTo>
                    <a:pt x="3727" y="440"/>
                  </a:moveTo>
                  <a:lnTo>
                    <a:pt x="3762" y="452"/>
                  </a:lnTo>
                  <a:lnTo>
                    <a:pt x="3769" y="435"/>
                  </a:lnTo>
                  <a:lnTo>
                    <a:pt x="3734" y="421"/>
                  </a:lnTo>
                  <a:lnTo>
                    <a:pt x="3727" y="440"/>
                  </a:lnTo>
                  <a:close/>
                  <a:moveTo>
                    <a:pt x="3658" y="412"/>
                  </a:moveTo>
                  <a:lnTo>
                    <a:pt x="3691" y="426"/>
                  </a:lnTo>
                  <a:lnTo>
                    <a:pt x="3698" y="409"/>
                  </a:lnTo>
                  <a:lnTo>
                    <a:pt x="3663" y="395"/>
                  </a:lnTo>
                  <a:lnTo>
                    <a:pt x="3658" y="412"/>
                  </a:lnTo>
                  <a:close/>
                  <a:moveTo>
                    <a:pt x="3587" y="386"/>
                  </a:moveTo>
                  <a:lnTo>
                    <a:pt x="3623" y="400"/>
                  </a:lnTo>
                  <a:lnTo>
                    <a:pt x="3628" y="381"/>
                  </a:lnTo>
                  <a:lnTo>
                    <a:pt x="3592" y="367"/>
                  </a:lnTo>
                  <a:lnTo>
                    <a:pt x="3587" y="386"/>
                  </a:lnTo>
                  <a:close/>
                  <a:moveTo>
                    <a:pt x="3516" y="360"/>
                  </a:moveTo>
                  <a:lnTo>
                    <a:pt x="3552" y="371"/>
                  </a:lnTo>
                  <a:lnTo>
                    <a:pt x="3557" y="355"/>
                  </a:lnTo>
                  <a:lnTo>
                    <a:pt x="3523" y="341"/>
                  </a:lnTo>
                  <a:lnTo>
                    <a:pt x="3516" y="360"/>
                  </a:lnTo>
                  <a:close/>
                  <a:moveTo>
                    <a:pt x="3445" y="331"/>
                  </a:moveTo>
                  <a:lnTo>
                    <a:pt x="3481" y="345"/>
                  </a:lnTo>
                  <a:lnTo>
                    <a:pt x="3488" y="326"/>
                  </a:lnTo>
                  <a:lnTo>
                    <a:pt x="3453" y="315"/>
                  </a:lnTo>
                  <a:lnTo>
                    <a:pt x="3445" y="331"/>
                  </a:lnTo>
                  <a:close/>
                  <a:moveTo>
                    <a:pt x="3375" y="305"/>
                  </a:moveTo>
                  <a:lnTo>
                    <a:pt x="3410" y="317"/>
                  </a:lnTo>
                  <a:lnTo>
                    <a:pt x="3417" y="300"/>
                  </a:lnTo>
                  <a:lnTo>
                    <a:pt x="3382" y="286"/>
                  </a:lnTo>
                  <a:lnTo>
                    <a:pt x="3375" y="305"/>
                  </a:lnTo>
                  <a:close/>
                  <a:moveTo>
                    <a:pt x="3304" y="277"/>
                  </a:moveTo>
                  <a:lnTo>
                    <a:pt x="3339" y="291"/>
                  </a:lnTo>
                  <a:lnTo>
                    <a:pt x="3346" y="274"/>
                  </a:lnTo>
                  <a:lnTo>
                    <a:pt x="3311" y="260"/>
                  </a:lnTo>
                  <a:lnTo>
                    <a:pt x="3304" y="277"/>
                  </a:lnTo>
                  <a:close/>
                  <a:moveTo>
                    <a:pt x="3233" y="251"/>
                  </a:moveTo>
                  <a:lnTo>
                    <a:pt x="3268" y="265"/>
                  </a:lnTo>
                  <a:lnTo>
                    <a:pt x="3275" y="246"/>
                  </a:lnTo>
                  <a:lnTo>
                    <a:pt x="3240" y="232"/>
                  </a:lnTo>
                  <a:lnTo>
                    <a:pt x="3233" y="251"/>
                  </a:lnTo>
                  <a:close/>
                  <a:moveTo>
                    <a:pt x="3162" y="225"/>
                  </a:moveTo>
                  <a:lnTo>
                    <a:pt x="3197" y="237"/>
                  </a:lnTo>
                  <a:lnTo>
                    <a:pt x="3204" y="220"/>
                  </a:lnTo>
                  <a:lnTo>
                    <a:pt x="3169" y="206"/>
                  </a:lnTo>
                  <a:lnTo>
                    <a:pt x="3162" y="225"/>
                  </a:lnTo>
                  <a:close/>
                  <a:moveTo>
                    <a:pt x="3091" y="196"/>
                  </a:moveTo>
                  <a:lnTo>
                    <a:pt x="3126" y="211"/>
                  </a:lnTo>
                  <a:lnTo>
                    <a:pt x="3133" y="192"/>
                  </a:lnTo>
                  <a:lnTo>
                    <a:pt x="3098" y="180"/>
                  </a:lnTo>
                  <a:lnTo>
                    <a:pt x="3091" y="196"/>
                  </a:lnTo>
                  <a:close/>
                  <a:moveTo>
                    <a:pt x="3022" y="180"/>
                  </a:moveTo>
                  <a:lnTo>
                    <a:pt x="3053" y="182"/>
                  </a:lnTo>
                  <a:lnTo>
                    <a:pt x="3055" y="182"/>
                  </a:lnTo>
                  <a:lnTo>
                    <a:pt x="3062" y="166"/>
                  </a:lnTo>
                  <a:lnTo>
                    <a:pt x="3058" y="163"/>
                  </a:lnTo>
                  <a:lnTo>
                    <a:pt x="3058" y="163"/>
                  </a:lnTo>
                  <a:lnTo>
                    <a:pt x="3022" y="161"/>
                  </a:lnTo>
                  <a:lnTo>
                    <a:pt x="3022" y="180"/>
                  </a:lnTo>
                  <a:close/>
                  <a:moveTo>
                    <a:pt x="2946" y="177"/>
                  </a:moveTo>
                  <a:lnTo>
                    <a:pt x="2984" y="177"/>
                  </a:lnTo>
                  <a:lnTo>
                    <a:pt x="2984" y="158"/>
                  </a:lnTo>
                  <a:lnTo>
                    <a:pt x="2946" y="158"/>
                  </a:lnTo>
                  <a:lnTo>
                    <a:pt x="2946" y="177"/>
                  </a:lnTo>
                  <a:close/>
                  <a:moveTo>
                    <a:pt x="2871" y="173"/>
                  </a:moveTo>
                  <a:lnTo>
                    <a:pt x="2909" y="175"/>
                  </a:lnTo>
                  <a:lnTo>
                    <a:pt x="2909" y="156"/>
                  </a:lnTo>
                  <a:lnTo>
                    <a:pt x="2871" y="154"/>
                  </a:lnTo>
                  <a:lnTo>
                    <a:pt x="2871" y="173"/>
                  </a:lnTo>
                  <a:close/>
                  <a:moveTo>
                    <a:pt x="2795" y="168"/>
                  </a:moveTo>
                  <a:lnTo>
                    <a:pt x="2833" y="170"/>
                  </a:lnTo>
                  <a:lnTo>
                    <a:pt x="2833" y="151"/>
                  </a:lnTo>
                  <a:lnTo>
                    <a:pt x="2795" y="149"/>
                  </a:lnTo>
                  <a:lnTo>
                    <a:pt x="2795" y="168"/>
                  </a:lnTo>
                  <a:close/>
                  <a:moveTo>
                    <a:pt x="2719" y="163"/>
                  </a:moveTo>
                  <a:lnTo>
                    <a:pt x="2757" y="166"/>
                  </a:lnTo>
                  <a:lnTo>
                    <a:pt x="2757" y="147"/>
                  </a:lnTo>
                  <a:lnTo>
                    <a:pt x="2719" y="144"/>
                  </a:lnTo>
                  <a:lnTo>
                    <a:pt x="2719" y="163"/>
                  </a:lnTo>
                  <a:close/>
                  <a:moveTo>
                    <a:pt x="2644" y="161"/>
                  </a:moveTo>
                  <a:lnTo>
                    <a:pt x="2682" y="163"/>
                  </a:lnTo>
                  <a:lnTo>
                    <a:pt x="2682" y="144"/>
                  </a:lnTo>
                  <a:lnTo>
                    <a:pt x="2644" y="142"/>
                  </a:lnTo>
                  <a:lnTo>
                    <a:pt x="2644" y="161"/>
                  </a:lnTo>
                  <a:close/>
                  <a:moveTo>
                    <a:pt x="2568" y="156"/>
                  </a:moveTo>
                  <a:lnTo>
                    <a:pt x="2606" y="158"/>
                  </a:lnTo>
                  <a:lnTo>
                    <a:pt x="2606" y="140"/>
                  </a:lnTo>
                  <a:lnTo>
                    <a:pt x="2568" y="137"/>
                  </a:lnTo>
                  <a:lnTo>
                    <a:pt x="2568" y="156"/>
                  </a:lnTo>
                  <a:close/>
                  <a:moveTo>
                    <a:pt x="2492" y="151"/>
                  </a:moveTo>
                  <a:lnTo>
                    <a:pt x="2530" y="154"/>
                  </a:lnTo>
                  <a:lnTo>
                    <a:pt x="2530" y="135"/>
                  </a:lnTo>
                  <a:lnTo>
                    <a:pt x="2492" y="132"/>
                  </a:lnTo>
                  <a:lnTo>
                    <a:pt x="2492" y="151"/>
                  </a:lnTo>
                  <a:close/>
                  <a:moveTo>
                    <a:pt x="2417" y="149"/>
                  </a:moveTo>
                  <a:lnTo>
                    <a:pt x="2455" y="149"/>
                  </a:lnTo>
                  <a:lnTo>
                    <a:pt x="2455" y="132"/>
                  </a:lnTo>
                  <a:lnTo>
                    <a:pt x="2417" y="130"/>
                  </a:lnTo>
                  <a:lnTo>
                    <a:pt x="2417" y="149"/>
                  </a:lnTo>
                  <a:close/>
                  <a:moveTo>
                    <a:pt x="2341" y="144"/>
                  </a:moveTo>
                  <a:lnTo>
                    <a:pt x="2379" y="147"/>
                  </a:lnTo>
                  <a:lnTo>
                    <a:pt x="2381" y="128"/>
                  </a:lnTo>
                  <a:lnTo>
                    <a:pt x="2343" y="125"/>
                  </a:lnTo>
                  <a:lnTo>
                    <a:pt x="2341" y="144"/>
                  </a:lnTo>
                  <a:close/>
                  <a:moveTo>
                    <a:pt x="2265" y="140"/>
                  </a:moveTo>
                  <a:lnTo>
                    <a:pt x="2303" y="142"/>
                  </a:lnTo>
                  <a:lnTo>
                    <a:pt x="2306" y="123"/>
                  </a:lnTo>
                  <a:lnTo>
                    <a:pt x="2268" y="121"/>
                  </a:lnTo>
                  <a:lnTo>
                    <a:pt x="2265" y="140"/>
                  </a:lnTo>
                  <a:close/>
                  <a:moveTo>
                    <a:pt x="2190" y="137"/>
                  </a:moveTo>
                  <a:lnTo>
                    <a:pt x="2228" y="137"/>
                  </a:lnTo>
                  <a:lnTo>
                    <a:pt x="2230" y="118"/>
                  </a:lnTo>
                  <a:lnTo>
                    <a:pt x="2192" y="118"/>
                  </a:lnTo>
                  <a:lnTo>
                    <a:pt x="2190" y="137"/>
                  </a:lnTo>
                  <a:close/>
                  <a:moveTo>
                    <a:pt x="2114" y="132"/>
                  </a:moveTo>
                  <a:lnTo>
                    <a:pt x="2152" y="135"/>
                  </a:lnTo>
                  <a:lnTo>
                    <a:pt x="2154" y="116"/>
                  </a:lnTo>
                  <a:lnTo>
                    <a:pt x="2116" y="114"/>
                  </a:lnTo>
                  <a:lnTo>
                    <a:pt x="2114" y="132"/>
                  </a:lnTo>
                  <a:close/>
                  <a:moveTo>
                    <a:pt x="2038" y="128"/>
                  </a:moveTo>
                  <a:lnTo>
                    <a:pt x="2076" y="130"/>
                  </a:lnTo>
                  <a:lnTo>
                    <a:pt x="2079" y="111"/>
                  </a:lnTo>
                  <a:lnTo>
                    <a:pt x="2041" y="109"/>
                  </a:lnTo>
                  <a:lnTo>
                    <a:pt x="2038" y="128"/>
                  </a:lnTo>
                  <a:close/>
                  <a:moveTo>
                    <a:pt x="1963" y="123"/>
                  </a:moveTo>
                  <a:lnTo>
                    <a:pt x="2001" y="125"/>
                  </a:lnTo>
                  <a:lnTo>
                    <a:pt x="2003" y="106"/>
                  </a:lnTo>
                  <a:lnTo>
                    <a:pt x="1965" y="104"/>
                  </a:lnTo>
                  <a:lnTo>
                    <a:pt x="1963" y="123"/>
                  </a:lnTo>
                  <a:close/>
                  <a:moveTo>
                    <a:pt x="1887" y="121"/>
                  </a:moveTo>
                  <a:lnTo>
                    <a:pt x="1925" y="123"/>
                  </a:lnTo>
                  <a:lnTo>
                    <a:pt x="1927" y="104"/>
                  </a:lnTo>
                  <a:lnTo>
                    <a:pt x="1889" y="102"/>
                  </a:lnTo>
                  <a:lnTo>
                    <a:pt x="1887" y="121"/>
                  </a:lnTo>
                  <a:close/>
                  <a:moveTo>
                    <a:pt x="1811" y="116"/>
                  </a:moveTo>
                  <a:lnTo>
                    <a:pt x="1849" y="118"/>
                  </a:lnTo>
                  <a:lnTo>
                    <a:pt x="1852" y="99"/>
                  </a:lnTo>
                  <a:lnTo>
                    <a:pt x="1814" y="97"/>
                  </a:lnTo>
                  <a:lnTo>
                    <a:pt x="1811" y="116"/>
                  </a:lnTo>
                  <a:close/>
                  <a:moveTo>
                    <a:pt x="1736" y="111"/>
                  </a:moveTo>
                  <a:lnTo>
                    <a:pt x="1774" y="114"/>
                  </a:lnTo>
                  <a:lnTo>
                    <a:pt x="1776" y="95"/>
                  </a:lnTo>
                  <a:lnTo>
                    <a:pt x="1738" y="92"/>
                  </a:lnTo>
                  <a:lnTo>
                    <a:pt x="1736" y="111"/>
                  </a:lnTo>
                  <a:close/>
                  <a:moveTo>
                    <a:pt x="1662" y="109"/>
                  </a:moveTo>
                  <a:lnTo>
                    <a:pt x="1698" y="109"/>
                  </a:lnTo>
                  <a:lnTo>
                    <a:pt x="1700" y="92"/>
                  </a:lnTo>
                  <a:lnTo>
                    <a:pt x="1662" y="90"/>
                  </a:lnTo>
                  <a:lnTo>
                    <a:pt x="1662" y="109"/>
                  </a:lnTo>
                  <a:close/>
                  <a:moveTo>
                    <a:pt x="1587" y="104"/>
                  </a:moveTo>
                  <a:lnTo>
                    <a:pt x="1625" y="106"/>
                  </a:lnTo>
                  <a:lnTo>
                    <a:pt x="1625" y="88"/>
                  </a:lnTo>
                  <a:lnTo>
                    <a:pt x="1587" y="85"/>
                  </a:lnTo>
                  <a:lnTo>
                    <a:pt x="1587" y="104"/>
                  </a:lnTo>
                  <a:close/>
                  <a:moveTo>
                    <a:pt x="1511" y="99"/>
                  </a:moveTo>
                  <a:lnTo>
                    <a:pt x="1549" y="102"/>
                  </a:lnTo>
                  <a:lnTo>
                    <a:pt x="1549" y="83"/>
                  </a:lnTo>
                  <a:lnTo>
                    <a:pt x="1511" y="80"/>
                  </a:lnTo>
                  <a:lnTo>
                    <a:pt x="1511" y="99"/>
                  </a:lnTo>
                  <a:close/>
                  <a:moveTo>
                    <a:pt x="1435" y="97"/>
                  </a:moveTo>
                  <a:lnTo>
                    <a:pt x="1473" y="97"/>
                  </a:lnTo>
                  <a:lnTo>
                    <a:pt x="1473" y="78"/>
                  </a:lnTo>
                  <a:lnTo>
                    <a:pt x="1435" y="78"/>
                  </a:lnTo>
                  <a:lnTo>
                    <a:pt x="1435" y="97"/>
                  </a:lnTo>
                  <a:close/>
                  <a:moveTo>
                    <a:pt x="1360" y="92"/>
                  </a:moveTo>
                  <a:lnTo>
                    <a:pt x="1398" y="95"/>
                  </a:lnTo>
                  <a:lnTo>
                    <a:pt x="1398" y="76"/>
                  </a:lnTo>
                  <a:lnTo>
                    <a:pt x="1360" y="73"/>
                  </a:lnTo>
                  <a:lnTo>
                    <a:pt x="1360" y="92"/>
                  </a:lnTo>
                  <a:close/>
                  <a:moveTo>
                    <a:pt x="1284" y="88"/>
                  </a:moveTo>
                  <a:lnTo>
                    <a:pt x="1322" y="90"/>
                  </a:lnTo>
                  <a:lnTo>
                    <a:pt x="1322" y="71"/>
                  </a:lnTo>
                  <a:lnTo>
                    <a:pt x="1284" y="69"/>
                  </a:lnTo>
                  <a:lnTo>
                    <a:pt x="1284" y="88"/>
                  </a:lnTo>
                  <a:close/>
                  <a:moveTo>
                    <a:pt x="1208" y="83"/>
                  </a:moveTo>
                  <a:lnTo>
                    <a:pt x="1246" y="85"/>
                  </a:lnTo>
                  <a:lnTo>
                    <a:pt x="1246" y="66"/>
                  </a:lnTo>
                  <a:lnTo>
                    <a:pt x="1208" y="64"/>
                  </a:lnTo>
                  <a:lnTo>
                    <a:pt x="1208" y="83"/>
                  </a:lnTo>
                  <a:close/>
                  <a:moveTo>
                    <a:pt x="1133" y="80"/>
                  </a:moveTo>
                  <a:lnTo>
                    <a:pt x="1171" y="83"/>
                  </a:lnTo>
                  <a:lnTo>
                    <a:pt x="1171" y="64"/>
                  </a:lnTo>
                  <a:lnTo>
                    <a:pt x="1133" y="62"/>
                  </a:lnTo>
                  <a:lnTo>
                    <a:pt x="1133" y="80"/>
                  </a:lnTo>
                  <a:close/>
                  <a:moveTo>
                    <a:pt x="1057" y="76"/>
                  </a:moveTo>
                  <a:lnTo>
                    <a:pt x="1095" y="78"/>
                  </a:lnTo>
                  <a:lnTo>
                    <a:pt x="1095" y="59"/>
                  </a:lnTo>
                  <a:lnTo>
                    <a:pt x="1057" y="57"/>
                  </a:lnTo>
                  <a:lnTo>
                    <a:pt x="1057" y="76"/>
                  </a:lnTo>
                  <a:close/>
                  <a:moveTo>
                    <a:pt x="981" y="71"/>
                  </a:moveTo>
                  <a:lnTo>
                    <a:pt x="1019" y="73"/>
                  </a:lnTo>
                  <a:lnTo>
                    <a:pt x="1019" y="54"/>
                  </a:lnTo>
                  <a:lnTo>
                    <a:pt x="981" y="52"/>
                  </a:lnTo>
                  <a:lnTo>
                    <a:pt x="981" y="71"/>
                  </a:lnTo>
                  <a:close/>
                  <a:moveTo>
                    <a:pt x="906" y="69"/>
                  </a:moveTo>
                  <a:lnTo>
                    <a:pt x="944" y="69"/>
                  </a:lnTo>
                  <a:lnTo>
                    <a:pt x="944" y="50"/>
                  </a:lnTo>
                  <a:lnTo>
                    <a:pt x="906" y="50"/>
                  </a:lnTo>
                  <a:lnTo>
                    <a:pt x="906" y="69"/>
                  </a:lnTo>
                  <a:close/>
                  <a:moveTo>
                    <a:pt x="830" y="64"/>
                  </a:moveTo>
                  <a:lnTo>
                    <a:pt x="868" y="66"/>
                  </a:lnTo>
                  <a:lnTo>
                    <a:pt x="868" y="47"/>
                  </a:lnTo>
                  <a:lnTo>
                    <a:pt x="830" y="45"/>
                  </a:lnTo>
                  <a:lnTo>
                    <a:pt x="830" y="64"/>
                  </a:lnTo>
                  <a:close/>
                  <a:moveTo>
                    <a:pt x="754" y="59"/>
                  </a:moveTo>
                  <a:lnTo>
                    <a:pt x="792" y="62"/>
                  </a:lnTo>
                  <a:lnTo>
                    <a:pt x="792" y="43"/>
                  </a:lnTo>
                  <a:lnTo>
                    <a:pt x="754" y="40"/>
                  </a:lnTo>
                  <a:lnTo>
                    <a:pt x="754" y="59"/>
                  </a:lnTo>
                  <a:close/>
                  <a:moveTo>
                    <a:pt x="679" y="57"/>
                  </a:moveTo>
                  <a:lnTo>
                    <a:pt x="716" y="57"/>
                  </a:lnTo>
                  <a:lnTo>
                    <a:pt x="719" y="38"/>
                  </a:lnTo>
                  <a:lnTo>
                    <a:pt x="681" y="38"/>
                  </a:lnTo>
                  <a:lnTo>
                    <a:pt x="679" y="57"/>
                  </a:lnTo>
                  <a:close/>
                  <a:moveTo>
                    <a:pt x="603" y="52"/>
                  </a:moveTo>
                  <a:lnTo>
                    <a:pt x="641" y="54"/>
                  </a:lnTo>
                  <a:lnTo>
                    <a:pt x="643" y="35"/>
                  </a:lnTo>
                  <a:lnTo>
                    <a:pt x="605" y="33"/>
                  </a:lnTo>
                  <a:lnTo>
                    <a:pt x="603" y="52"/>
                  </a:lnTo>
                  <a:close/>
                  <a:moveTo>
                    <a:pt x="527" y="47"/>
                  </a:moveTo>
                  <a:lnTo>
                    <a:pt x="565" y="50"/>
                  </a:lnTo>
                  <a:lnTo>
                    <a:pt x="568" y="31"/>
                  </a:lnTo>
                  <a:lnTo>
                    <a:pt x="530" y="28"/>
                  </a:lnTo>
                  <a:lnTo>
                    <a:pt x="527" y="47"/>
                  </a:lnTo>
                  <a:close/>
                  <a:moveTo>
                    <a:pt x="452" y="43"/>
                  </a:moveTo>
                  <a:lnTo>
                    <a:pt x="489" y="45"/>
                  </a:lnTo>
                  <a:lnTo>
                    <a:pt x="492" y="26"/>
                  </a:lnTo>
                  <a:lnTo>
                    <a:pt x="454" y="24"/>
                  </a:lnTo>
                  <a:lnTo>
                    <a:pt x="452" y="43"/>
                  </a:lnTo>
                  <a:close/>
                  <a:moveTo>
                    <a:pt x="376" y="40"/>
                  </a:moveTo>
                  <a:lnTo>
                    <a:pt x="414" y="43"/>
                  </a:lnTo>
                  <a:lnTo>
                    <a:pt x="416" y="24"/>
                  </a:lnTo>
                  <a:lnTo>
                    <a:pt x="378" y="21"/>
                  </a:lnTo>
                  <a:lnTo>
                    <a:pt x="376" y="40"/>
                  </a:lnTo>
                  <a:close/>
                  <a:moveTo>
                    <a:pt x="300" y="35"/>
                  </a:moveTo>
                  <a:lnTo>
                    <a:pt x="338" y="38"/>
                  </a:lnTo>
                  <a:lnTo>
                    <a:pt x="340" y="19"/>
                  </a:lnTo>
                  <a:lnTo>
                    <a:pt x="303" y="17"/>
                  </a:lnTo>
                  <a:lnTo>
                    <a:pt x="300" y="35"/>
                  </a:lnTo>
                  <a:close/>
                  <a:moveTo>
                    <a:pt x="225" y="31"/>
                  </a:moveTo>
                  <a:lnTo>
                    <a:pt x="262" y="33"/>
                  </a:lnTo>
                  <a:lnTo>
                    <a:pt x="265" y="14"/>
                  </a:lnTo>
                  <a:lnTo>
                    <a:pt x="227" y="12"/>
                  </a:lnTo>
                  <a:lnTo>
                    <a:pt x="225" y="31"/>
                  </a:lnTo>
                  <a:close/>
                  <a:moveTo>
                    <a:pt x="149" y="28"/>
                  </a:moveTo>
                  <a:lnTo>
                    <a:pt x="187" y="28"/>
                  </a:lnTo>
                  <a:lnTo>
                    <a:pt x="189" y="9"/>
                  </a:lnTo>
                  <a:lnTo>
                    <a:pt x="151" y="9"/>
                  </a:lnTo>
                  <a:lnTo>
                    <a:pt x="149" y="28"/>
                  </a:lnTo>
                  <a:close/>
                  <a:moveTo>
                    <a:pt x="73" y="24"/>
                  </a:moveTo>
                  <a:lnTo>
                    <a:pt x="111" y="26"/>
                  </a:lnTo>
                  <a:lnTo>
                    <a:pt x="113" y="7"/>
                  </a:lnTo>
                  <a:lnTo>
                    <a:pt x="76" y="5"/>
                  </a:lnTo>
                  <a:lnTo>
                    <a:pt x="73" y="24"/>
                  </a:lnTo>
                  <a:close/>
                  <a:moveTo>
                    <a:pt x="0" y="19"/>
                  </a:moveTo>
                  <a:lnTo>
                    <a:pt x="35" y="21"/>
                  </a:lnTo>
                  <a:lnTo>
                    <a:pt x="38" y="2"/>
                  </a:lnTo>
                  <a:lnTo>
                    <a:pt x="0" y="0"/>
                  </a:lnTo>
                  <a:lnTo>
                    <a:pt x="0" y="19"/>
                  </a:lnTo>
                  <a:close/>
                </a:path>
              </a:pathLst>
            </a:custGeom>
            <a:solidFill>
              <a:schemeClr val="tx2">
                <a:lumMod val="40000"/>
                <a:lumOff val="60000"/>
              </a:schemeClr>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7" name="Freeform 9"/>
            <p:cNvSpPr>
              <a:spLocks noEditPoints="1"/>
            </p:cNvSpPr>
            <p:nvPr/>
          </p:nvSpPr>
          <p:spPr bwMode="auto">
            <a:xfrm>
              <a:off x="6082670" y="3312072"/>
              <a:ext cx="2304686" cy="110346"/>
            </a:xfrm>
            <a:custGeom>
              <a:avLst/>
              <a:gdLst>
                <a:gd name="T0" fmla="*/ 12 w 3112"/>
                <a:gd name="T1" fmla="*/ 149 h 149"/>
                <a:gd name="T2" fmla="*/ 50 w 3112"/>
                <a:gd name="T3" fmla="*/ 147 h 149"/>
                <a:gd name="T4" fmla="*/ 126 w 3112"/>
                <a:gd name="T5" fmla="*/ 125 h 149"/>
                <a:gd name="T6" fmla="*/ 237 w 3112"/>
                <a:gd name="T7" fmla="*/ 121 h 149"/>
                <a:gd name="T8" fmla="*/ 237 w 3112"/>
                <a:gd name="T9" fmla="*/ 121 h 149"/>
                <a:gd name="T10" fmla="*/ 315 w 3112"/>
                <a:gd name="T11" fmla="*/ 135 h 149"/>
                <a:gd name="T12" fmla="*/ 353 w 3112"/>
                <a:gd name="T13" fmla="*/ 135 h 149"/>
                <a:gd name="T14" fmla="*/ 426 w 3112"/>
                <a:gd name="T15" fmla="*/ 114 h 149"/>
                <a:gd name="T16" fmla="*/ 539 w 3112"/>
                <a:gd name="T17" fmla="*/ 109 h 149"/>
                <a:gd name="T18" fmla="*/ 539 w 3112"/>
                <a:gd name="T19" fmla="*/ 109 h 149"/>
                <a:gd name="T20" fmla="*/ 617 w 3112"/>
                <a:gd name="T21" fmla="*/ 123 h 149"/>
                <a:gd name="T22" fmla="*/ 655 w 3112"/>
                <a:gd name="T23" fmla="*/ 123 h 149"/>
                <a:gd name="T24" fmla="*/ 729 w 3112"/>
                <a:gd name="T25" fmla="*/ 99 h 149"/>
                <a:gd name="T26" fmla="*/ 842 w 3112"/>
                <a:gd name="T27" fmla="*/ 95 h 149"/>
                <a:gd name="T28" fmla="*/ 842 w 3112"/>
                <a:gd name="T29" fmla="*/ 95 h 149"/>
                <a:gd name="T30" fmla="*/ 920 w 3112"/>
                <a:gd name="T31" fmla="*/ 111 h 149"/>
                <a:gd name="T32" fmla="*/ 958 w 3112"/>
                <a:gd name="T33" fmla="*/ 109 h 149"/>
                <a:gd name="T34" fmla="*/ 1031 w 3112"/>
                <a:gd name="T35" fmla="*/ 88 h 149"/>
                <a:gd name="T36" fmla="*/ 1145 w 3112"/>
                <a:gd name="T37" fmla="*/ 83 h 149"/>
                <a:gd name="T38" fmla="*/ 1145 w 3112"/>
                <a:gd name="T39" fmla="*/ 83 h 149"/>
                <a:gd name="T40" fmla="*/ 1220 w 3112"/>
                <a:gd name="T41" fmla="*/ 99 h 149"/>
                <a:gd name="T42" fmla="*/ 1258 w 3112"/>
                <a:gd name="T43" fmla="*/ 97 h 149"/>
                <a:gd name="T44" fmla="*/ 1334 w 3112"/>
                <a:gd name="T45" fmla="*/ 76 h 149"/>
                <a:gd name="T46" fmla="*/ 1448 w 3112"/>
                <a:gd name="T47" fmla="*/ 71 h 149"/>
                <a:gd name="T48" fmla="*/ 1448 w 3112"/>
                <a:gd name="T49" fmla="*/ 71 h 149"/>
                <a:gd name="T50" fmla="*/ 1523 w 3112"/>
                <a:gd name="T51" fmla="*/ 85 h 149"/>
                <a:gd name="T52" fmla="*/ 1561 w 3112"/>
                <a:gd name="T53" fmla="*/ 85 h 149"/>
                <a:gd name="T54" fmla="*/ 1637 w 3112"/>
                <a:gd name="T55" fmla="*/ 62 h 149"/>
                <a:gd name="T56" fmla="*/ 1750 w 3112"/>
                <a:gd name="T57" fmla="*/ 57 h 149"/>
                <a:gd name="T58" fmla="*/ 1750 w 3112"/>
                <a:gd name="T59" fmla="*/ 57 h 149"/>
                <a:gd name="T60" fmla="*/ 1826 w 3112"/>
                <a:gd name="T61" fmla="*/ 73 h 149"/>
                <a:gd name="T62" fmla="*/ 1864 w 3112"/>
                <a:gd name="T63" fmla="*/ 71 h 149"/>
                <a:gd name="T64" fmla="*/ 1939 w 3112"/>
                <a:gd name="T65" fmla="*/ 50 h 149"/>
                <a:gd name="T66" fmla="*/ 2053 w 3112"/>
                <a:gd name="T67" fmla="*/ 45 h 149"/>
                <a:gd name="T68" fmla="*/ 2053 w 3112"/>
                <a:gd name="T69" fmla="*/ 45 h 149"/>
                <a:gd name="T70" fmla="*/ 2129 w 3112"/>
                <a:gd name="T71" fmla="*/ 62 h 149"/>
                <a:gd name="T72" fmla="*/ 2166 w 3112"/>
                <a:gd name="T73" fmla="*/ 59 h 149"/>
                <a:gd name="T74" fmla="*/ 2242 w 3112"/>
                <a:gd name="T75" fmla="*/ 38 h 149"/>
                <a:gd name="T76" fmla="*/ 2356 w 3112"/>
                <a:gd name="T77" fmla="*/ 33 h 149"/>
                <a:gd name="T78" fmla="*/ 2356 w 3112"/>
                <a:gd name="T79" fmla="*/ 33 h 149"/>
                <a:gd name="T80" fmla="*/ 2431 w 3112"/>
                <a:gd name="T81" fmla="*/ 47 h 149"/>
                <a:gd name="T82" fmla="*/ 2469 w 3112"/>
                <a:gd name="T83" fmla="*/ 47 h 149"/>
                <a:gd name="T84" fmla="*/ 2545 w 3112"/>
                <a:gd name="T85" fmla="*/ 24 h 149"/>
                <a:gd name="T86" fmla="*/ 2658 w 3112"/>
                <a:gd name="T87" fmla="*/ 19 h 149"/>
                <a:gd name="T88" fmla="*/ 2658 w 3112"/>
                <a:gd name="T89" fmla="*/ 19 h 149"/>
                <a:gd name="T90" fmla="*/ 2734 w 3112"/>
                <a:gd name="T91" fmla="*/ 36 h 149"/>
                <a:gd name="T92" fmla="*/ 2772 w 3112"/>
                <a:gd name="T93" fmla="*/ 33 h 149"/>
                <a:gd name="T94" fmla="*/ 2847 w 3112"/>
                <a:gd name="T95" fmla="*/ 12 h 149"/>
                <a:gd name="T96" fmla="*/ 2961 w 3112"/>
                <a:gd name="T97" fmla="*/ 7 h 149"/>
                <a:gd name="T98" fmla="*/ 2961 w 3112"/>
                <a:gd name="T99" fmla="*/ 7 h 149"/>
                <a:gd name="T100" fmla="*/ 3037 w 3112"/>
                <a:gd name="T101" fmla="*/ 24 h 149"/>
                <a:gd name="T102" fmla="*/ 3074 w 3112"/>
                <a:gd name="T103" fmla="*/ 21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12" h="149">
                  <a:moveTo>
                    <a:pt x="12" y="130"/>
                  </a:moveTo>
                  <a:lnTo>
                    <a:pt x="0" y="130"/>
                  </a:lnTo>
                  <a:lnTo>
                    <a:pt x="0" y="149"/>
                  </a:lnTo>
                  <a:lnTo>
                    <a:pt x="12" y="149"/>
                  </a:lnTo>
                  <a:lnTo>
                    <a:pt x="12" y="130"/>
                  </a:lnTo>
                  <a:close/>
                  <a:moveTo>
                    <a:pt x="88" y="125"/>
                  </a:moveTo>
                  <a:lnTo>
                    <a:pt x="50" y="128"/>
                  </a:lnTo>
                  <a:lnTo>
                    <a:pt x="50" y="147"/>
                  </a:lnTo>
                  <a:lnTo>
                    <a:pt x="88" y="144"/>
                  </a:lnTo>
                  <a:lnTo>
                    <a:pt x="88" y="125"/>
                  </a:lnTo>
                  <a:close/>
                  <a:moveTo>
                    <a:pt x="163" y="123"/>
                  </a:moveTo>
                  <a:lnTo>
                    <a:pt x="126" y="125"/>
                  </a:lnTo>
                  <a:lnTo>
                    <a:pt x="126" y="144"/>
                  </a:lnTo>
                  <a:lnTo>
                    <a:pt x="163" y="142"/>
                  </a:lnTo>
                  <a:lnTo>
                    <a:pt x="163" y="123"/>
                  </a:lnTo>
                  <a:close/>
                  <a:moveTo>
                    <a:pt x="237" y="121"/>
                  </a:moveTo>
                  <a:lnTo>
                    <a:pt x="201" y="121"/>
                  </a:lnTo>
                  <a:lnTo>
                    <a:pt x="201" y="140"/>
                  </a:lnTo>
                  <a:lnTo>
                    <a:pt x="239" y="140"/>
                  </a:lnTo>
                  <a:lnTo>
                    <a:pt x="237" y="121"/>
                  </a:lnTo>
                  <a:close/>
                  <a:moveTo>
                    <a:pt x="312" y="118"/>
                  </a:moveTo>
                  <a:lnTo>
                    <a:pt x="275" y="118"/>
                  </a:lnTo>
                  <a:lnTo>
                    <a:pt x="277" y="137"/>
                  </a:lnTo>
                  <a:lnTo>
                    <a:pt x="315" y="135"/>
                  </a:lnTo>
                  <a:lnTo>
                    <a:pt x="312" y="118"/>
                  </a:lnTo>
                  <a:close/>
                  <a:moveTo>
                    <a:pt x="388" y="114"/>
                  </a:moveTo>
                  <a:lnTo>
                    <a:pt x="350" y="116"/>
                  </a:lnTo>
                  <a:lnTo>
                    <a:pt x="353" y="135"/>
                  </a:lnTo>
                  <a:lnTo>
                    <a:pt x="390" y="133"/>
                  </a:lnTo>
                  <a:lnTo>
                    <a:pt x="388" y="114"/>
                  </a:lnTo>
                  <a:close/>
                  <a:moveTo>
                    <a:pt x="464" y="111"/>
                  </a:moveTo>
                  <a:lnTo>
                    <a:pt x="426" y="114"/>
                  </a:lnTo>
                  <a:lnTo>
                    <a:pt x="428" y="133"/>
                  </a:lnTo>
                  <a:lnTo>
                    <a:pt x="466" y="130"/>
                  </a:lnTo>
                  <a:lnTo>
                    <a:pt x="464" y="111"/>
                  </a:lnTo>
                  <a:close/>
                  <a:moveTo>
                    <a:pt x="539" y="109"/>
                  </a:moveTo>
                  <a:lnTo>
                    <a:pt x="502" y="109"/>
                  </a:lnTo>
                  <a:lnTo>
                    <a:pt x="504" y="128"/>
                  </a:lnTo>
                  <a:lnTo>
                    <a:pt x="542" y="128"/>
                  </a:lnTo>
                  <a:lnTo>
                    <a:pt x="539" y="109"/>
                  </a:lnTo>
                  <a:close/>
                  <a:moveTo>
                    <a:pt x="615" y="104"/>
                  </a:moveTo>
                  <a:lnTo>
                    <a:pt x="577" y="107"/>
                  </a:lnTo>
                  <a:lnTo>
                    <a:pt x="580" y="125"/>
                  </a:lnTo>
                  <a:lnTo>
                    <a:pt x="617" y="123"/>
                  </a:lnTo>
                  <a:lnTo>
                    <a:pt x="615" y="104"/>
                  </a:lnTo>
                  <a:close/>
                  <a:moveTo>
                    <a:pt x="691" y="102"/>
                  </a:moveTo>
                  <a:lnTo>
                    <a:pt x="653" y="104"/>
                  </a:lnTo>
                  <a:lnTo>
                    <a:pt x="655" y="123"/>
                  </a:lnTo>
                  <a:lnTo>
                    <a:pt x="693" y="121"/>
                  </a:lnTo>
                  <a:lnTo>
                    <a:pt x="691" y="102"/>
                  </a:lnTo>
                  <a:close/>
                  <a:moveTo>
                    <a:pt x="766" y="99"/>
                  </a:moveTo>
                  <a:lnTo>
                    <a:pt x="729" y="99"/>
                  </a:lnTo>
                  <a:lnTo>
                    <a:pt x="731" y="118"/>
                  </a:lnTo>
                  <a:lnTo>
                    <a:pt x="769" y="118"/>
                  </a:lnTo>
                  <a:lnTo>
                    <a:pt x="766" y="99"/>
                  </a:lnTo>
                  <a:close/>
                  <a:moveTo>
                    <a:pt x="842" y="95"/>
                  </a:moveTo>
                  <a:lnTo>
                    <a:pt x="804" y="97"/>
                  </a:lnTo>
                  <a:lnTo>
                    <a:pt x="807" y="116"/>
                  </a:lnTo>
                  <a:lnTo>
                    <a:pt x="844" y="114"/>
                  </a:lnTo>
                  <a:lnTo>
                    <a:pt x="842" y="95"/>
                  </a:lnTo>
                  <a:close/>
                  <a:moveTo>
                    <a:pt x="918" y="92"/>
                  </a:moveTo>
                  <a:lnTo>
                    <a:pt x="880" y="95"/>
                  </a:lnTo>
                  <a:lnTo>
                    <a:pt x="882" y="114"/>
                  </a:lnTo>
                  <a:lnTo>
                    <a:pt x="920" y="111"/>
                  </a:lnTo>
                  <a:lnTo>
                    <a:pt x="918" y="92"/>
                  </a:lnTo>
                  <a:close/>
                  <a:moveTo>
                    <a:pt x="993" y="90"/>
                  </a:moveTo>
                  <a:lnTo>
                    <a:pt x="956" y="90"/>
                  </a:lnTo>
                  <a:lnTo>
                    <a:pt x="958" y="109"/>
                  </a:lnTo>
                  <a:lnTo>
                    <a:pt x="996" y="109"/>
                  </a:lnTo>
                  <a:lnTo>
                    <a:pt x="993" y="90"/>
                  </a:lnTo>
                  <a:close/>
                  <a:moveTo>
                    <a:pt x="1069" y="85"/>
                  </a:moveTo>
                  <a:lnTo>
                    <a:pt x="1031" y="88"/>
                  </a:lnTo>
                  <a:lnTo>
                    <a:pt x="1034" y="107"/>
                  </a:lnTo>
                  <a:lnTo>
                    <a:pt x="1072" y="104"/>
                  </a:lnTo>
                  <a:lnTo>
                    <a:pt x="1069" y="85"/>
                  </a:lnTo>
                  <a:close/>
                  <a:moveTo>
                    <a:pt x="1145" y="83"/>
                  </a:moveTo>
                  <a:lnTo>
                    <a:pt x="1107" y="85"/>
                  </a:lnTo>
                  <a:lnTo>
                    <a:pt x="1109" y="104"/>
                  </a:lnTo>
                  <a:lnTo>
                    <a:pt x="1145" y="102"/>
                  </a:lnTo>
                  <a:lnTo>
                    <a:pt x="1145" y="83"/>
                  </a:lnTo>
                  <a:close/>
                  <a:moveTo>
                    <a:pt x="1220" y="81"/>
                  </a:moveTo>
                  <a:lnTo>
                    <a:pt x="1183" y="81"/>
                  </a:lnTo>
                  <a:lnTo>
                    <a:pt x="1183" y="99"/>
                  </a:lnTo>
                  <a:lnTo>
                    <a:pt x="1220" y="99"/>
                  </a:lnTo>
                  <a:lnTo>
                    <a:pt x="1220" y="81"/>
                  </a:lnTo>
                  <a:close/>
                  <a:moveTo>
                    <a:pt x="1296" y="76"/>
                  </a:moveTo>
                  <a:lnTo>
                    <a:pt x="1258" y="78"/>
                  </a:lnTo>
                  <a:lnTo>
                    <a:pt x="1258" y="97"/>
                  </a:lnTo>
                  <a:lnTo>
                    <a:pt x="1296" y="95"/>
                  </a:lnTo>
                  <a:lnTo>
                    <a:pt x="1296" y="76"/>
                  </a:lnTo>
                  <a:close/>
                  <a:moveTo>
                    <a:pt x="1372" y="73"/>
                  </a:moveTo>
                  <a:lnTo>
                    <a:pt x="1334" y="76"/>
                  </a:lnTo>
                  <a:lnTo>
                    <a:pt x="1334" y="95"/>
                  </a:lnTo>
                  <a:lnTo>
                    <a:pt x="1372" y="92"/>
                  </a:lnTo>
                  <a:lnTo>
                    <a:pt x="1372" y="73"/>
                  </a:lnTo>
                  <a:close/>
                  <a:moveTo>
                    <a:pt x="1448" y="71"/>
                  </a:moveTo>
                  <a:lnTo>
                    <a:pt x="1410" y="71"/>
                  </a:lnTo>
                  <a:lnTo>
                    <a:pt x="1410" y="90"/>
                  </a:lnTo>
                  <a:lnTo>
                    <a:pt x="1448" y="90"/>
                  </a:lnTo>
                  <a:lnTo>
                    <a:pt x="1448" y="71"/>
                  </a:lnTo>
                  <a:close/>
                  <a:moveTo>
                    <a:pt x="1523" y="66"/>
                  </a:moveTo>
                  <a:lnTo>
                    <a:pt x="1485" y="69"/>
                  </a:lnTo>
                  <a:lnTo>
                    <a:pt x="1485" y="88"/>
                  </a:lnTo>
                  <a:lnTo>
                    <a:pt x="1523" y="85"/>
                  </a:lnTo>
                  <a:lnTo>
                    <a:pt x="1523" y="66"/>
                  </a:lnTo>
                  <a:close/>
                  <a:moveTo>
                    <a:pt x="1599" y="64"/>
                  </a:moveTo>
                  <a:lnTo>
                    <a:pt x="1561" y="66"/>
                  </a:lnTo>
                  <a:lnTo>
                    <a:pt x="1561" y="85"/>
                  </a:lnTo>
                  <a:lnTo>
                    <a:pt x="1599" y="83"/>
                  </a:lnTo>
                  <a:lnTo>
                    <a:pt x="1599" y="64"/>
                  </a:lnTo>
                  <a:close/>
                  <a:moveTo>
                    <a:pt x="1675" y="62"/>
                  </a:moveTo>
                  <a:lnTo>
                    <a:pt x="1637" y="62"/>
                  </a:lnTo>
                  <a:lnTo>
                    <a:pt x="1637" y="81"/>
                  </a:lnTo>
                  <a:lnTo>
                    <a:pt x="1675" y="81"/>
                  </a:lnTo>
                  <a:lnTo>
                    <a:pt x="1675" y="62"/>
                  </a:lnTo>
                  <a:close/>
                  <a:moveTo>
                    <a:pt x="1750" y="57"/>
                  </a:moveTo>
                  <a:lnTo>
                    <a:pt x="1712" y="59"/>
                  </a:lnTo>
                  <a:lnTo>
                    <a:pt x="1712" y="78"/>
                  </a:lnTo>
                  <a:lnTo>
                    <a:pt x="1750" y="76"/>
                  </a:lnTo>
                  <a:lnTo>
                    <a:pt x="1750" y="57"/>
                  </a:lnTo>
                  <a:close/>
                  <a:moveTo>
                    <a:pt x="1826" y="55"/>
                  </a:moveTo>
                  <a:lnTo>
                    <a:pt x="1788" y="57"/>
                  </a:lnTo>
                  <a:lnTo>
                    <a:pt x="1788" y="76"/>
                  </a:lnTo>
                  <a:lnTo>
                    <a:pt x="1826" y="73"/>
                  </a:lnTo>
                  <a:lnTo>
                    <a:pt x="1826" y="55"/>
                  </a:lnTo>
                  <a:close/>
                  <a:moveTo>
                    <a:pt x="1902" y="52"/>
                  </a:moveTo>
                  <a:lnTo>
                    <a:pt x="1864" y="52"/>
                  </a:lnTo>
                  <a:lnTo>
                    <a:pt x="1864" y="71"/>
                  </a:lnTo>
                  <a:lnTo>
                    <a:pt x="1902" y="71"/>
                  </a:lnTo>
                  <a:lnTo>
                    <a:pt x="1902" y="52"/>
                  </a:lnTo>
                  <a:close/>
                  <a:moveTo>
                    <a:pt x="1977" y="47"/>
                  </a:moveTo>
                  <a:lnTo>
                    <a:pt x="1939" y="50"/>
                  </a:lnTo>
                  <a:lnTo>
                    <a:pt x="1939" y="69"/>
                  </a:lnTo>
                  <a:lnTo>
                    <a:pt x="1977" y="66"/>
                  </a:lnTo>
                  <a:lnTo>
                    <a:pt x="1977" y="47"/>
                  </a:lnTo>
                  <a:close/>
                  <a:moveTo>
                    <a:pt x="2053" y="45"/>
                  </a:moveTo>
                  <a:lnTo>
                    <a:pt x="2015" y="47"/>
                  </a:lnTo>
                  <a:lnTo>
                    <a:pt x="2015" y="66"/>
                  </a:lnTo>
                  <a:lnTo>
                    <a:pt x="2053" y="64"/>
                  </a:lnTo>
                  <a:lnTo>
                    <a:pt x="2053" y="45"/>
                  </a:lnTo>
                  <a:close/>
                  <a:moveTo>
                    <a:pt x="2129" y="43"/>
                  </a:moveTo>
                  <a:lnTo>
                    <a:pt x="2091" y="43"/>
                  </a:lnTo>
                  <a:lnTo>
                    <a:pt x="2091" y="62"/>
                  </a:lnTo>
                  <a:lnTo>
                    <a:pt x="2129" y="62"/>
                  </a:lnTo>
                  <a:lnTo>
                    <a:pt x="2129" y="43"/>
                  </a:lnTo>
                  <a:close/>
                  <a:moveTo>
                    <a:pt x="2204" y="38"/>
                  </a:moveTo>
                  <a:lnTo>
                    <a:pt x="2166" y="40"/>
                  </a:lnTo>
                  <a:lnTo>
                    <a:pt x="2166" y="59"/>
                  </a:lnTo>
                  <a:lnTo>
                    <a:pt x="2204" y="57"/>
                  </a:lnTo>
                  <a:lnTo>
                    <a:pt x="2204" y="38"/>
                  </a:lnTo>
                  <a:close/>
                  <a:moveTo>
                    <a:pt x="2280" y="36"/>
                  </a:moveTo>
                  <a:lnTo>
                    <a:pt x="2242" y="38"/>
                  </a:lnTo>
                  <a:lnTo>
                    <a:pt x="2242" y="57"/>
                  </a:lnTo>
                  <a:lnTo>
                    <a:pt x="2280" y="55"/>
                  </a:lnTo>
                  <a:lnTo>
                    <a:pt x="2280" y="36"/>
                  </a:lnTo>
                  <a:close/>
                  <a:moveTo>
                    <a:pt x="2356" y="33"/>
                  </a:moveTo>
                  <a:lnTo>
                    <a:pt x="2318" y="33"/>
                  </a:lnTo>
                  <a:lnTo>
                    <a:pt x="2318" y="52"/>
                  </a:lnTo>
                  <a:lnTo>
                    <a:pt x="2356" y="52"/>
                  </a:lnTo>
                  <a:lnTo>
                    <a:pt x="2356" y="33"/>
                  </a:lnTo>
                  <a:close/>
                  <a:moveTo>
                    <a:pt x="2431" y="29"/>
                  </a:moveTo>
                  <a:lnTo>
                    <a:pt x="2393" y="31"/>
                  </a:lnTo>
                  <a:lnTo>
                    <a:pt x="2393" y="50"/>
                  </a:lnTo>
                  <a:lnTo>
                    <a:pt x="2431" y="47"/>
                  </a:lnTo>
                  <a:lnTo>
                    <a:pt x="2431" y="29"/>
                  </a:lnTo>
                  <a:close/>
                  <a:moveTo>
                    <a:pt x="2507" y="26"/>
                  </a:moveTo>
                  <a:lnTo>
                    <a:pt x="2469" y="29"/>
                  </a:lnTo>
                  <a:lnTo>
                    <a:pt x="2469" y="47"/>
                  </a:lnTo>
                  <a:lnTo>
                    <a:pt x="2507" y="45"/>
                  </a:lnTo>
                  <a:lnTo>
                    <a:pt x="2507" y="26"/>
                  </a:lnTo>
                  <a:close/>
                  <a:moveTo>
                    <a:pt x="2583" y="24"/>
                  </a:moveTo>
                  <a:lnTo>
                    <a:pt x="2545" y="24"/>
                  </a:lnTo>
                  <a:lnTo>
                    <a:pt x="2545" y="43"/>
                  </a:lnTo>
                  <a:lnTo>
                    <a:pt x="2583" y="43"/>
                  </a:lnTo>
                  <a:lnTo>
                    <a:pt x="2583" y="24"/>
                  </a:lnTo>
                  <a:close/>
                  <a:moveTo>
                    <a:pt x="2658" y="19"/>
                  </a:moveTo>
                  <a:lnTo>
                    <a:pt x="2620" y="21"/>
                  </a:lnTo>
                  <a:lnTo>
                    <a:pt x="2620" y="40"/>
                  </a:lnTo>
                  <a:lnTo>
                    <a:pt x="2658" y="38"/>
                  </a:lnTo>
                  <a:lnTo>
                    <a:pt x="2658" y="19"/>
                  </a:lnTo>
                  <a:close/>
                  <a:moveTo>
                    <a:pt x="2734" y="17"/>
                  </a:moveTo>
                  <a:lnTo>
                    <a:pt x="2696" y="19"/>
                  </a:lnTo>
                  <a:lnTo>
                    <a:pt x="2696" y="38"/>
                  </a:lnTo>
                  <a:lnTo>
                    <a:pt x="2734" y="36"/>
                  </a:lnTo>
                  <a:lnTo>
                    <a:pt x="2734" y="17"/>
                  </a:lnTo>
                  <a:close/>
                  <a:moveTo>
                    <a:pt x="2810" y="14"/>
                  </a:moveTo>
                  <a:lnTo>
                    <a:pt x="2772" y="14"/>
                  </a:lnTo>
                  <a:lnTo>
                    <a:pt x="2772" y="33"/>
                  </a:lnTo>
                  <a:lnTo>
                    <a:pt x="2810" y="33"/>
                  </a:lnTo>
                  <a:lnTo>
                    <a:pt x="2810" y="14"/>
                  </a:lnTo>
                  <a:close/>
                  <a:moveTo>
                    <a:pt x="2885" y="10"/>
                  </a:moveTo>
                  <a:lnTo>
                    <a:pt x="2847" y="12"/>
                  </a:lnTo>
                  <a:lnTo>
                    <a:pt x="2847" y="31"/>
                  </a:lnTo>
                  <a:lnTo>
                    <a:pt x="2885" y="29"/>
                  </a:lnTo>
                  <a:lnTo>
                    <a:pt x="2885" y="10"/>
                  </a:lnTo>
                  <a:close/>
                  <a:moveTo>
                    <a:pt x="2961" y="7"/>
                  </a:moveTo>
                  <a:lnTo>
                    <a:pt x="2923" y="10"/>
                  </a:lnTo>
                  <a:lnTo>
                    <a:pt x="2923" y="29"/>
                  </a:lnTo>
                  <a:lnTo>
                    <a:pt x="2961" y="26"/>
                  </a:lnTo>
                  <a:lnTo>
                    <a:pt x="2961" y="7"/>
                  </a:lnTo>
                  <a:close/>
                  <a:moveTo>
                    <a:pt x="3034" y="5"/>
                  </a:moveTo>
                  <a:lnTo>
                    <a:pt x="2996" y="5"/>
                  </a:lnTo>
                  <a:lnTo>
                    <a:pt x="2999" y="24"/>
                  </a:lnTo>
                  <a:lnTo>
                    <a:pt x="3037" y="24"/>
                  </a:lnTo>
                  <a:lnTo>
                    <a:pt x="3034" y="5"/>
                  </a:lnTo>
                  <a:close/>
                  <a:moveTo>
                    <a:pt x="3110" y="0"/>
                  </a:moveTo>
                  <a:lnTo>
                    <a:pt x="3072" y="2"/>
                  </a:lnTo>
                  <a:lnTo>
                    <a:pt x="3074" y="21"/>
                  </a:lnTo>
                  <a:lnTo>
                    <a:pt x="3112" y="19"/>
                  </a:lnTo>
                  <a:lnTo>
                    <a:pt x="3110" y="0"/>
                  </a:lnTo>
                  <a:close/>
                </a:path>
              </a:pathLst>
            </a:custGeom>
            <a:solidFill>
              <a:srgbClr val="EFEFE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8" name="Freeform 10"/>
            <p:cNvSpPr>
              <a:spLocks noEditPoints="1"/>
            </p:cNvSpPr>
            <p:nvPr/>
          </p:nvSpPr>
          <p:spPr bwMode="auto">
            <a:xfrm>
              <a:off x="6082670" y="3312072"/>
              <a:ext cx="2304686" cy="110346"/>
            </a:xfrm>
            <a:custGeom>
              <a:avLst/>
              <a:gdLst>
                <a:gd name="T0" fmla="*/ 12 w 3112"/>
                <a:gd name="T1" fmla="*/ 149 h 149"/>
                <a:gd name="T2" fmla="*/ 50 w 3112"/>
                <a:gd name="T3" fmla="*/ 147 h 149"/>
                <a:gd name="T4" fmla="*/ 126 w 3112"/>
                <a:gd name="T5" fmla="*/ 125 h 149"/>
                <a:gd name="T6" fmla="*/ 237 w 3112"/>
                <a:gd name="T7" fmla="*/ 121 h 149"/>
                <a:gd name="T8" fmla="*/ 237 w 3112"/>
                <a:gd name="T9" fmla="*/ 121 h 149"/>
                <a:gd name="T10" fmla="*/ 315 w 3112"/>
                <a:gd name="T11" fmla="*/ 135 h 149"/>
                <a:gd name="T12" fmla="*/ 353 w 3112"/>
                <a:gd name="T13" fmla="*/ 135 h 149"/>
                <a:gd name="T14" fmla="*/ 426 w 3112"/>
                <a:gd name="T15" fmla="*/ 114 h 149"/>
                <a:gd name="T16" fmla="*/ 539 w 3112"/>
                <a:gd name="T17" fmla="*/ 109 h 149"/>
                <a:gd name="T18" fmla="*/ 539 w 3112"/>
                <a:gd name="T19" fmla="*/ 109 h 149"/>
                <a:gd name="T20" fmla="*/ 617 w 3112"/>
                <a:gd name="T21" fmla="*/ 123 h 149"/>
                <a:gd name="T22" fmla="*/ 655 w 3112"/>
                <a:gd name="T23" fmla="*/ 123 h 149"/>
                <a:gd name="T24" fmla="*/ 729 w 3112"/>
                <a:gd name="T25" fmla="*/ 99 h 149"/>
                <a:gd name="T26" fmla="*/ 842 w 3112"/>
                <a:gd name="T27" fmla="*/ 95 h 149"/>
                <a:gd name="T28" fmla="*/ 842 w 3112"/>
                <a:gd name="T29" fmla="*/ 95 h 149"/>
                <a:gd name="T30" fmla="*/ 920 w 3112"/>
                <a:gd name="T31" fmla="*/ 111 h 149"/>
                <a:gd name="T32" fmla="*/ 958 w 3112"/>
                <a:gd name="T33" fmla="*/ 109 h 149"/>
                <a:gd name="T34" fmla="*/ 1031 w 3112"/>
                <a:gd name="T35" fmla="*/ 88 h 149"/>
                <a:gd name="T36" fmla="*/ 1145 w 3112"/>
                <a:gd name="T37" fmla="*/ 83 h 149"/>
                <a:gd name="T38" fmla="*/ 1145 w 3112"/>
                <a:gd name="T39" fmla="*/ 83 h 149"/>
                <a:gd name="T40" fmla="*/ 1220 w 3112"/>
                <a:gd name="T41" fmla="*/ 99 h 149"/>
                <a:gd name="T42" fmla="*/ 1258 w 3112"/>
                <a:gd name="T43" fmla="*/ 97 h 149"/>
                <a:gd name="T44" fmla="*/ 1334 w 3112"/>
                <a:gd name="T45" fmla="*/ 76 h 149"/>
                <a:gd name="T46" fmla="*/ 1448 w 3112"/>
                <a:gd name="T47" fmla="*/ 71 h 149"/>
                <a:gd name="T48" fmla="*/ 1448 w 3112"/>
                <a:gd name="T49" fmla="*/ 71 h 149"/>
                <a:gd name="T50" fmla="*/ 1523 w 3112"/>
                <a:gd name="T51" fmla="*/ 85 h 149"/>
                <a:gd name="T52" fmla="*/ 1561 w 3112"/>
                <a:gd name="T53" fmla="*/ 85 h 149"/>
                <a:gd name="T54" fmla="*/ 1637 w 3112"/>
                <a:gd name="T55" fmla="*/ 62 h 149"/>
                <a:gd name="T56" fmla="*/ 1750 w 3112"/>
                <a:gd name="T57" fmla="*/ 57 h 149"/>
                <a:gd name="T58" fmla="*/ 1750 w 3112"/>
                <a:gd name="T59" fmla="*/ 57 h 149"/>
                <a:gd name="T60" fmla="*/ 1826 w 3112"/>
                <a:gd name="T61" fmla="*/ 73 h 149"/>
                <a:gd name="T62" fmla="*/ 1864 w 3112"/>
                <a:gd name="T63" fmla="*/ 71 h 149"/>
                <a:gd name="T64" fmla="*/ 1939 w 3112"/>
                <a:gd name="T65" fmla="*/ 50 h 149"/>
                <a:gd name="T66" fmla="*/ 2053 w 3112"/>
                <a:gd name="T67" fmla="*/ 45 h 149"/>
                <a:gd name="T68" fmla="*/ 2053 w 3112"/>
                <a:gd name="T69" fmla="*/ 45 h 149"/>
                <a:gd name="T70" fmla="*/ 2129 w 3112"/>
                <a:gd name="T71" fmla="*/ 62 h 149"/>
                <a:gd name="T72" fmla="*/ 2166 w 3112"/>
                <a:gd name="T73" fmla="*/ 59 h 149"/>
                <a:gd name="T74" fmla="*/ 2242 w 3112"/>
                <a:gd name="T75" fmla="*/ 38 h 149"/>
                <a:gd name="T76" fmla="*/ 2356 w 3112"/>
                <a:gd name="T77" fmla="*/ 33 h 149"/>
                <a:gd name="T78" fmla="*/ 2356 w 3112"/>
                <a:gd name="T79" fmla="*/ 33 h 149"/>
                <a:gd name="T80" fmla="*/ 2431 w 3112"/>
                <a:gd name="T81" fmla="*/ 47 h 149"/>
                <a:gd name="T82" fmla="*/ 2469 w 3112"/>
                <a:gd name="T83" fmla="*/ 47 h 149"/>
                <a:gd name="T84" fmla="*/ 2545 w 3112"/>
                <a:gd name="T85" fmla="*/ 24 h 149"/>
                <a:gd name="T86" fmla="*/ 2658 w 3112"/>
                <a:gd name="T87" fmla="*/ 19 h 149"/>
                <a:gd name="T88" fmla="*/ 2658 w 3112"/>
                <a:gd name="T89" fmla="*/ 19 h 149"/>
                <a:gd name="T90" fmla="*/ 2734 w 3112"/>
                <a:gd name="T91" fmla="*/ 36 h 149"/>
                <a:gd name="T92" fmla="*/ 2772 w 3112"/>
                <a:gd name="T93" fmla="*/ 33 h 149"/>
                <a:gd name="T94" fmla="*/ 2847 w 3112"/>
                <a:gd name="T95" fmla="*/ 12 h 149"/>
                <a:gd name="T96" fmla="*/ 2961 w 3112"/>
                <a:gd name="T97" fmla="*/ 7 h 149"/>
                <a:gd name="T98" fmla="*/ 2961 w 3112"/>
                <a:gd name="T99" fmla="*/ 7 h 149"/>
                <a:gd name="T100" fmla="*/ 3037 w 3112"/>
                <a:gd name="T101" fmla="*/ 24 h 149"/>
                <a:gd name="T102" fmla="*/ 3074 w 3112"/>
                <a:gd name="T103" fmla="*/ 21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12" h="149">
                  <a:moveTo>
                    <a:pt x="12" y="130"/>
                  </a:moveTo>
                  <a:lnTo>
                    <a:pt x="0" y="130"/>
                  </a:lnTo>
                  <a:lnTo>
                    <a:pt x="0" y="149"/>
                  </a:lnTo>
                  <a:lnTo>
                    <a:pt x="12" y="149"/>
                  </a:lnTo>
                  <a:lnTo>
                    <a:pt x="12" y="130"/>
                  </a:lnTo>
                  <a:moveTo>
                    <a:pt x="88" y="125"/>
                  </a:moveTo>
                  <a:lnTo>
                    <a:pt x="50" y="128"/>
                  </a:lnTo>
                  <a:lnTo>
                    <a:pt x="50" y="147"/>
                  </a:lnTo>
                  <a:lnTo>
                    <a:pt x="88" y="144"/>
                  </a:lnTo>
                  <a:lnTo>
                    <a:pt x="88" y="125"/>
                  </a:lnTo>
                  <a:moveTo>
                    <a:pt x="163" y="123"/>
                  </a:moveTo>
                  <a:lnTo>
                    <a:pt x="126" y="125"/>
                  </a:lnTo>
                  <a:lnTo>
                    <a:pt x="126" y="144"/>
                  </a:lnTo>
                  <a:lnTo>
                    <a:pt x="163" y="142"/>
                  </a:lnTo>
                  <a:lnTo>
                    <a:pt x="163" y="123"/>
                  </a:lnTo>
                  <a:moveTo>
                    <a:pt x="237" y="121"/>
                  </a:moveTo>
                  <a:lnTo>
                    <a:pt x="201" y="121"/>
                  </a:lnTo>
                  <a:lnTo>
                    <a:pt x="201" y="140"/>
                  </a:lnTo>
                  <a:lnTo>
                    <a:pt x="239" y="140"/>
                  </a:lnTo>
                  <a:lnTo>
                    <a:pt x="237" y="121"/>
                  </a:lnTo>
                  <a:moveTo>
                    <a:pt x="312" y="118"/>
                  </a:moveTo>
                  <a:lnTo>
                    <a:pt x="275" y="118"/>
                  </a:lnTo>
                  <a:lnTo>
                    <a:pt x="277" y="137"/>
                  </a:lnTo>
                  <a:lnTo>
                    <a:pt x="315" y="135"/>
                  </a:lnTo>
                  <a:lnTo>
                    <a:pt x="312" y="118"/>
                  </a:lnTo>
                  <a:moveTo>
                    <a:pt x="388" y="114"/>
                  </a:moveTo>
                  <a:lnTo>
                    <a:pt x="350" y="116"/>
                  </a:lnTo>
                  <a:lnTo>
                    <a:pt x="353" y="135"/>
                  </a:lnTo>
                  <a:lnTo>
                    <a:pt x="390" y="133"/>
                  </a:lnTo>
                  <a:lnTo>
                    <a:pt x="388" y="114"/>
                  </a:lnTo>
                  <a:moveTo>
                    <a:pt x="464" y="111"/>
                  </a:moveTo>
                  <a:lnTo>
                    <a:pt x="426" y="114"/>
                  </a:lnTo>
                  <a:lnTo>
                    <a:pt x="428" y="133"/>
                  </a:lnTo>
                  <a:lnTo>
                    <a:pt x="466" y="130"/>
                  </a:lnTo>
                  <a:lnTo>
                    <a:pt x="464" y="111"/>
                  </a:lnTo>
                  <a:moveTo>
                    <a:pt x="539" y="109"/>
                  </a:moveTo>
                  <a:lnTo>
                    <a:pt x="502" y="109"/>
                  </a:lnTo>
                  <a:lnTo>
                    <a:pt x="504" y="128"/>
                  </a:lnTo>
                  <a:lnTo>
                    <a:pt x="542" y="128"/>
                  </a:lnTo>
                  <a:lnTo>
                    <a:pt x="539" y="109"/>
                  </a:lnTo>
                  <a:moveTo>
                    <a:pt x="615" y="104"/>
                  </a:moveTo>
                  <a:lnTo>
                    <a:pt x="577" y="107"/>
                  </a:lnTo>
                  <a:lnTo>
                    <a:pt x="580" y="125"/>
                  </a:lnTo>
                  <a:lnTo>
                    <a:pt x="617" y="123"/>
                  </a:lnTo>
                  <a:lnTo>
                    <a:pt x="615" y="104"/>
                  </a:lnTo>
                  <a:moveTo>
                    <a:pt x="691" y="102"/>
                  </a:moveTo>
                  <a:lnTo>
                    <a:pt x="653" y="104"/>
                  </a:lnTo>
                  <a:lnTo>
                    <a:pt x="655" y="123"/>
                  </a:lnTo>
                  <a:lnTo>
                    <a:pt x="693" y="121"/>
                  </a:lnTo>
                  <a:lnTo>
                    <a:pt x="691" y="102"/>
                  </a:lnTo>
                  <a:moveTo>
                    <a:pt x="766" y="99"/>
                  </a:moveTo>
                  <a:lnTo>
                    <a:pt x="729" y="99"/>
                  </a:lnTo>
                  <a:lnTo>
                    <a:pt x="731" y="118"/>
                  </a:lnTo>
                  <a:lnTo>
                    <a:pt x="769" y="118"/>
                  </a:lnTo>
                  <a:lnTo>
                    <a:pt x="766" y="99"/>
                  </a:lnTo>
                  <a:moveTo>
                    <a:pt x="842" y="95"/>
                  </a:moveTo>
                  <a:lnTo>
                    <a:pt x="804" y="97"/>
                  </a:lnTo>
                  <a:lnTo>
                    <a:pt x="807" y="116"/>
                  </a:lnTo>
                  <a:lnTo>
                    <a:pt x="844" y="114"/>
                  </a:lnTo>
                  <a:lnTo>
                    <a:pt x="842" y="95"/>
                  </a:lnTo>
                  <a:moveTo>
                    <a:pt x="918" y="92"/>
                  </a:moveTo>
                  <a:lnTo>
                    <a:pt x="880" y="95"/>
                  </a:lnTo>
                  <a:lnTo>
                    <a:pt x="882" y="114"/>
                  </a:lnTo>
                  <a:lnTo>
                    <a:pt x="920" y="111"/>
                  </a:lnTo>
                  <a:lnTo>
                    <a:pt x="918" y="92"/>
                  </a:lnTo>
                  <a:moveTo>
                    <a:pt x="993" y="90"/>
                  </a:moveTo>
                  <a:lnTo>
                    <a:pt x="956" y="90"/>
                  </a:lnTo>
                  <a:lnTo>
                    <a:pt x="958" y="109"/>
                  </a:lnTo>
                  <a:lnTo>
                    <a:pt x="996" y="109"/>
                  </a:lnTo>
                  <a:lnTo>
                    <a:pt x="993" y="90"/>
                  </a:lnTo>
                  <a:moveTo>
                    <a:pt x="1069" y="85"/>
                  </a:moveTo>
                  <a:lnTo>
                    <a:pt x="1031" y="88"/>
                  </a:lnTo>
                  <a:lnTo>
                    <a:pt x="1034" y="107"/>
                  </a:lnTo>
                  <a:lnTo>
                    <a:pt x="1072" y="104"/>
                  </a:lnTo>
                  <a:lnTo>
                    <a:pt x="1069" y="85"/>
                  </a:lnTo>
                  <a:moveTo>
                    <a:pt x="1145" y="83"/>
                  </a:moveTo>
                  <a:lnTo>
                    <a:pt x="1107" y="85"/>
                  </a:lnTo>
                  <a:lnTo>
                    <a:pt x="1109" y="104"/>
                  </a:lnTo>
                  <a:lnTo>
                    <a:pt x="1145" y="102"/>
                  </a:lnTo>
                  <a:lnTo>
                    <a:pt x="1145" y="83"/>
                  </a:lnTo>
                  <a:moveTo>
                    <a:pt x="1220" y="81"/>
                  </a:moveTo>
                  <a:lnTo>
                    <a:pt x="1183" y="81"/>
                  </a:lnTo>
                  <a:lnTo>
                    <a:pt x="1183" y="99"/>
                  </a:lnTo>
                  <a:lnTo>
                    <a:pt x="1220" y="99"/>
                  </a:lnTo>
                  <a:lnTo>
                    <a:pt x="1220" y="81"/>
                  </a:lnTo>
                  <a:moveTo>
                    <a:pt x="1296" y="76"/>
                  </a:moveTo>
                  <a:lnTo>
                    <a:pt x="1258" y="78"/>
                  </a:lnTo>
                  <a:lnTo>
                    <a:pt x="1258" y="97"/>
                  </a:lnTo>
                  <a:lnTo>
                    <a:pt x="1296" y="95"/>
                  </a:lnTo>
                  <a:lnTo>
                    <a:pt x="1296" y="76"/>
                  </a:lnTo>
                  <a:moveTo>
                    <a:pt x="1372" y="73"/>
                  </a:moveTo>
                  <a:lnTo>
                    <a:pt x="1334" y="76"/>
                  </a:lnTo>
                  <a:lnTo>
                    <a:pt x="1334" y="95"/>
                  </a:lnTo>
                  <a:lnTo>
                    <a:pt x="1372" y="92"/>
                  </a:lnTo>
                  <a:lnTo>
                    <a:pt x="1372" y="73"/>
                  </a:lnTo>
                  <a:moveTo>
                    <a:pt x="1448" y="71"/>
                  </a:moveTo>
                  <a:lnTo>
                    <a:pt x="1410" y="71"/>
                  </a:lnTo>
                  <a:lnTo>
                    <a:pt x="1410" y="90"/>
                  </a:lnTo>
                  <a:lnTo>
                    <a:pt x="1448" y="90"/>
                  </a:lnTo>
                  <a:lnTo>
                    <a:pt x="1448" y="71"/>
                  </a:lnTo>
                  <a:moveTo>
                    <a:pt x="1523" y="66"/>
                  </a:moveTo>
                  <a:lnTo>
                    <a:pt x="1485" y="69"/>
                  </a:lnTo>
                  <a:lnTo>
                    <a:pt x="1485" y="88"/>
                  </a:lnTo>
                  <a:lnTo>
                    <a:pt x="1523" y="85"/>
                  </a:lnTo>
                  <a:lnTo>
                    <a:pt x="1523" y="66"/>
                  </a:lnTo>
                  <a:moveTo>
                    <a:pt x="1599" y="64"/>
                  </a:moveTo>
                  <a:lnTo>
                    <a:pt x="1561" y="66"/>
                  </a:lnTo>
                  <a:lnTo>
                    <a:pt x="1561" y="85"/>
                  </a:lnTo>
                  <a:lnTo>
                    <a:pt x="1599" y="83"/>
                  </a:lnTo>
                  <a:lnTo>
                    <a:pt x="1599" y="64"/>
                  </a:lnTo>
                  <a:moveTo>
                    <a:pt x="1675" y="62"/>
                  </a:moveTo>
                  <a:lnTo>
                    <a:pt x="1637" y="62"/>
                  </a:lnTo>
                  <a:lnTo>
                    <a:pt x="1637" y="81"/>
                  </a:lnTo>
                  <a:lnTo>
                    <a:pt x="1675" y="81"/>
                  </a:lnTo>
                  <a:lnTo>
                    <a:pt x="1675" y="62"/>
                  </a:lnTo>
                  <a:moveTo>
                    <a:pt x="1750" y="57"/>
                  </a:moveTo>
                  <a:lnTo>
                    <a:pt x="1712" y="59"/>
                  </a:lnTo>
                  <a:lnTo>
                    <a:pt x="1712" y="78"/>
                  </a:lnTo>
                  <a:lnTo>
                    <a:pt x="1750" y="76"/>
                  </a:lnTo>
                  <a:lnTo>
                    <a:pt x="1750" y="57"/>
                  </a:lnTo>
                  <a:moveTo>
                    <a:pt x="1826" y="55"/>
                  </a:moveTo>
                  <a:lnTo>
                    <a:pt x="1788" y="57"/>
                  </a:lnTo>
                  <a:lnTo>
                    <a:pt x="1788" y="76"/>
                  </a:lnTo>
                  <a:lnTo>
                    <a:pt x="1826" y="73"/>
                  </a:lnTo>
                  <a:lnTo>
                    <a:pt x="1826" y="55"/>
                  </a:lnTo>
                  <a:moveTo>
                    <a:pt x="1902" y="52"/>
                  </a:moveTo>
                  <a:lnTo>
                    <a:pt x="1864" y="52"/>
                  </a:lnTo>
                  <a:lnTo>
                    <a:pt x="1864" y="71"/>
                  </a:lnTo>
                  <a:lnTo>
                    <a:pt x="1902" y="71"/>
                  </a:lnTo>
                  <a:lnTo>
                    <a:pt x="1902" y="52"/>
                  </a:lnTo>
                  <a:moveTo>
                    <a:pt x="1977" y="47"/>
                  </a:moveTo>
                  <a:lnTo>
                    <a:pt x="1939" y="50"/>
                  </a:lnTo>
                  <a:lnTo>
                    <a:pt x="1939" y="69"/>
                  </a:lnTo>
                  <a:lnTo>
                    <a:pt x="1977" y="66"/>
                  </a:lnTo>
                  <a:lnTo>
                    <a:pt x="1977" y="47"/>
                  </a:lnTo>
                  <a:moveTo>
                    <a:pt x="2053" y="45"/>
                  </a:moveTo>
                  <a:lnTo>
                    <a:pt x="2015" y="47"/>
                  </a:lnTo>
                  <a:lnTo>
                    <a:pt x="2015" y="66"/>
                  </a:lnTo>
                  <a:lnTo>
                    <a:pt x="2053" y="64"/>
                  </a:lnTo>
                  <a:lnTo>
                    <a:pt x="2053" y="45"/>
                  </a:lnTo>
                  <a:moveTo>
                    <a:pt x="2129" y="43"/>
                  </a:moveTo>
                  <a:lnTo>
                    <a:pt x="2091" y="43"/>
                  </a:lnTo>
                  <a:lnTo>
                    <a:pt x="2091" y="62"/>
                  </a:lnTo>
                  <a:lnTo>
                    <a:pt x="2129" y="62"/>
                  </a:lnTo>
                  <a:lnTo>
                    <a:pt x="2129" y="43"/>
                  </a:lnTo>
                  <a:moveTo>
                    <a:pt x="2204" y="38"/>
                  </a:moveTo>
                  <a:lnTo>
                    <a:pt x="2166" y="40"/>
                  </a:lnTo>
                  <a:lnTo>
                    <a:pt x="2166" y="59"/>
                  </a:lnTo>
                  <a:lnTo>
                    <a:pt x="2204" y="57"/>
                  </a:lnTo>
                  <a:lnTo>
                    <a:pt x="2204" y="38"/>
                  </a:lnTo>
                  <a:moveTo>
                    <a:pt x="2280" y="36"/>
                  </a:moveTo>
                  <a:lnTo>
                    <a:pt x="2242" y="38"/>
                  </a:lnTo>
                  <a:lnTo>
                    <a:pt x="2242" y="57"/>
                  </a:lnTo>
                  <a:lnTo>
                    <a:pt x="2280" y="55"/>
                  </a:lnTo>
                  <a:lnTo>
                    <a:pt x="2280" y="36"/>
                  </a:lnTo>
                  <a:moveTo>
                    <a:pt x="2356" y="33"/>
                  </a:moveTo>
                  <a:lnTo>
                    <a:pt x="2318" y="33"/>
                  </a:lnTo>
                  <a:lnTo>
                    <a:pt x="2318" y="52"/>
                  </a:lnTo>
                  <a:lnTo>
                    <a:pt x="2356" y="52"/>
                  </a:lnTo>
                  <a:lnTo>
                    <a:pt x="2356" y="33"/>
                  </a:lnTo>
                  <a:moveTo>
                    <a:pt x="2431" y="29"/>
                  </a:moveTo>
                  <a:lnTo>
                    <a:pt x="2393" y="31"/>
                  </a:lnTo>
                  <a:lnTo>
                    <a:pt x="2393" y="50"/>
                  </a:lnTo>
                  <a:lnTo>
                    <a:pt x="2431" y="47"/>
                  </a:lnTo>
                  <a:lnTo>
                    <a:pt x="2431" y="29"/>
                  </a:lnTo>
                  <a:moveTo>
                    <a:pt x="2507" y="26"/>
                  </a:moveTo>
                  <a:lnTo>
                    <a:pt x="2469" y="29"/>
                  </a:lnTo>
                  <a:lnTo>
                    <a:pt x="2469" y="47"/>
                  </a:lnTo>
                  <a:lnTo>
                    <a:pt x="2507" y="45"/>
                  </a:lnTo>
                  <a:lnTo>
                    <a:pt x="2507" y="26"/>
                  </a:lnTo>
                  <a:moveTo>
                    <a:pt x="2583" y="24"/>
                  </a:moveTo>
                  <a:lnTo>
                    <a:pt x="2545" y="24"/>
                  </a:lnTo>
                  <a:lnTo>
                    <a:pt x="2545" y="43"/>
                  </a:lnTo>
                  <a:lnTo>
                    <a:pt x="2583" y="43"/>
                  </a:lnTo>
                  <a:lnTo>
                    <a:pt x="2583" y="24"/>
                  </a:lnTo>
                  <a:moveTo>
                    <a:pt x="2658" y="19"/>
                  </a:moveTo>
                  <a:lnTo>
                    <a:pt x="2620" y="21"/>
                  </a:lnTo>
                  <a:lnTo>
                    <a:pt x="2620" y="40"/>
                  </a:lnTo>
                  <a:lnTo>
                    <a:pt x="2658" y="38"/>
                  </a:lnTo>
                  <a:lnTo>
                    <a:pt x="2658" y="19"/>
                  </a:lnTo>
                  <a:moveTo>
                    <a:pt x="2734" y="17"/>
                  </a:moveTo>
                  <a:lnTo>
                    <a:pt x="2696" y="19"/>
                  </a:lnTo>
                  <a:lnTo>
                    <a:pt x="2696" y="38"/>
                  </a:lnTo>
                  <a:lnTo>
                    <a:pt x="2734" y="36"/>
                  </a:lnTo>
                  <a:lnTo>
                    <a:pt x="2734" y="17"/>
                  </a:lnTo>
                  <a:moveTo>
                    <a:pt x="2810" y="14"/>
                  </a:moveTo>
                  <a:lnTo>
                    <a:pt x="2772" y="14"/>
                  </a:lnTo>
                  <a:lnTo>
                    <a:pt x="2772" y="33"/>
                  </a:lnTo>
                  <a:lnTo>
                    <a:pt x="2810" y="33"/>
                  </a:lnTo>
                  <a:lnTo>
                    <a:pt x="2810" y="14"/>
                  </a:lnTo>
                  <a:moveTo>
                    <a:pt x="2885" y="10"/>
                  </a:moveTo>
                  <a:lnTo>
                    <a:pt x="2847" y="12"/>
                  </a:lnTo>
                  <a:lnTo>
                    <a:pt x="2847" y="31"/>
                  </a:lnTo>
                  <a:lnTo>
                    <a:pt x="2885" y="29"/>
                  </a:lnTo>
                  <a:lnTo>
                    <a:pt x="2885" y="10"/>
                  </a:lnTo>
                  <a:moveTo>
                    <a:pt x="2961" y="7"/>
                  </a:moveTo>
                  <a:lnTo>
                    <a:pt x="2923" y="10"/>
                  </a:lnTo>
                  <a:lnTo>
                    <a:pt x="2923" y="29"/>
                  </a:lnTo>
                  <a:lnTo>
                    <a:pt x="2961" y="26"/>
                  </a:lnTo>
                  <a:lnTo>
                    <a:pt x="2961" y="7"/>
                  </a:lnTo>
                  <a:moveTo>
                    <a:pt x="3034" y="5"/>
                  </a:moveTo>
                  <a:lnTo>
                    <a:pt x="2996" y="5"/>
                  </a:lnTo>
                  <a:lnTo>
                    <a:pt x="2999" y="24"/>
                  </a:lnTo>
                  <a:lnTo>
                    <a:pt x="3037" y="24"/>
                  </a:lnTo>
                  <a:lnTo>
                    <a:pt x="3034" y="5"/>
                  </a:lnTo>
                  <a:moveTo>
                    <a:pt x="3110" y="0"/>
                  </a:moveTo>
                  <a:lnTo>
                    <a:pt x="3072" y="2"/>
                  </a:lnTo>
                  <a:lnTo>
                    <a:pt x="3074" y="21"/>
                  </a:lnTo>
                  <a:lnTo>
                    <a:pt x="3112" y="19"/>
                  </a:lnTo>
                  <a:lnTo>
                    <a:pt x="31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9" name="Freeform 11"/>
            <p:cNvSpPr>
              <a:spLocks noEditPoints="1"/>
            </p:cNvSpPr>
            <p:nvPr/>
          </p:nvSpPr>
          <p:spPr bwMode="auto">
            <a:xfrm>
              <a:off x="5154722" y="1986433"/>
              <a:ext cx="1933656" cy="1441169"/>
            </a:xfrm>
            <a:custGeom>
              <a:avLst/>
              <a:gdLst>
                <a:gd name="T0" fmla="*/ 31 w 2611"/>
                <a:gd name="T1" fmla="*/ 21 h 1946"/>
                <a:gd name="T2" fmla="*/ 71 w 2611"/>
                <a:gd name="T3" fmla="*/ 85 h 1946"/>
                <a:gd name="T4" fmla="*/ 111 w 2611"/>
                <a:gd name="T5" fmla="*/ 149 h 1946"/>
                <a:gd name="T6" fmla="*/ 154 w 2611"/>
                <a:gd name="T7" fmla="*/ 213 h 1946"/>
                <a:gd name="T8" fmla="*/ 194 w 2611"/>
                <a:gd name="T9" fmla="*/ 276 h 1946"/>
                <a:gd name="T10" fmla="*/ 236 w 2611"/>
                <a:gd name="T11" fmla="*/ 340 h 1946"/>
                <a:gd name="T12" fmla="*/ 277 w 2611"/>
                <a:gd name="T13" fmla="*/ 404 h 1946"/>
                <a:gd name="T14" fmla="*/ 317 w 2611"/>
                <a:gd name="T15" fmla="*/ 466 h 1946"/>
                <a:gd name="T16" fmla="*/ 359 w 2611"/>
                <a:gd name="T17" fmla="*/ 529 h 1946"/>
                <a:gd name="T18" fmla="*/ 400 w 2611"/>
                <a:gd name="T19" fmla="*/ 593 h 1946"/>
                <a:gd name="T20" fmla="*/ 440 w 2611"/>
                <a:gd name="T21" fmla="*/ 657 h 1946"/>
                <a:gd name="T22" fmla="*/ 482 w 2611"/>
                <a:gd name="T23" fmla="*/ 721 h 1946"/>
                <a:gd name="T24" fmla="*/ 523 w 2611"/>
                <a:gd name="T25" fmla="*/ 785 h 1946"/>
                <a:gd name="T26" fmla="*/ 565 w 2611"/>
                <a:gd name="T27" fmla="*/ 849 h 1946"/>
                <a:gd name="T28" fmla="*/ 605 w 2611"/>
                <a:gd name="T29" fmla="*/ 910 h 1946"/>
                <a:gd name="T30" fmla="*/ 646 w 2611"/>
                <a:gd name="T31" fmla="*/ 974 h 1946"/>
                <a:gd name="T32" fmla="*/ 688 w 2611"/>
                <a:gd name="T33" fmla="*/ 1038 h 1946"/>
                <a:gd name="T34" fmla="*/ 728 w 2611"/>
                <a:gd name="T35" fmla="*/ 1102 h 1946"/>
                <a:gd name="T36" fmla="*/ 771 w 2611"/>
                <a:gd name="T37" fmla="*/ 1166 h 1946"/>
                <a:gd name="T38" fmla="*/ 811 w 2611"/>
                <a:gd name="T39" fmla="*/ 1230 h 1946"/>
                <a:gd name="T40" fmla="*/ 851 w 2611"/>
                <a:gd name="T41" fmla="*/ 1293 h 1946"/>
                <a:gd name="T42" fmla="*/ 894 w 2611"/>
                <a:gd name="T43" fmla="*/ 1355 h 1946"/>
                <a:gd name="T44" fmla="*/ 934 w 2611"/>
                <a:gd name="T45" fmla="*/ 1419 h 1946"/>
                <a:gd name="T46" fmla="*/ 974 w 2611"/>
                <a:gd name="T47" fmla="*/ 1483 h 1946"/>
                <a:gd name="T48" fmla="*/ 1017 w 2611"/>
                <a:gd name="T49" fmla="*/ 1547 h 1946"/>
                <a:gd name="T50" fmla="*/ 1057 w 2611"/>
                <a:gd name="T51" fmla="*/ 1610 h 1946"/>
                <a:gd name="T52" fmla="*/ 1100 w 2611"/>
                <a:gd name="T53" fmla="*/ 1674 h 1946"/>
                <a:gd name="T54" fmla="*/ 1140 w 2611"/>
                <a:gd name="T55" fmla="*/ 1738 h 1946"/>
                <a:gd name="T56" fmla="*/ 1180 w 2611"/>
                <a:gd name="T57" fmla="*/ 1802 h 1946"/>
                <a:gd name="T58" fmla="*/ 1223 w 2611"/>
                <a:gd name="T59" fmla="*/ 1863 h 1946"/>
                <a:gd name="T60" fmla="*/ 1241 w 2611"/>
                <a:gd name="T61" fmla="*/ 1897 h 1946"/>
                <a:gd name="T62" fmla="*/ 1291 w 2611"/>
                <a:gd name="T63" fmla="*/ 1859 h 1946"/>
                <a:gd name="T64" fmla="*/ 1334 w 2611"/>
                <a:gd name="T65" fmla="*/ 1797 h 1946"/>
                <a:gd name="T66" fmla="*/ 1379 w 2611"/>
                <a:gd name="T67" fmla="*/ 1736 h 1946"/>
                <a:gd name="T68" fmla="*/ 1421 w 2611"/>
                <a:gd name="T69" fmla="*/ 1674 h 1946"/>
                <a:gd name="T70" fmla="*/ 1466 w 2611"/>
                <a:gd name="T71" fmla="*/ 1610 h 1946"/>
                <a:gd name="T72" fmla="*/ 1509 w 2611"/>
                <a:gd name="T73" fmla="*/ 1549 h 1946"/>
                <a:gd name="T74" fmla="*/ 1551 w 2611"/>
                <a:gd name="T75" fmla="*/ 1487 h 1946"/>
                <a:gd name="T76" fmla="*/ 1596 w 2611"/>
                <a:gd name="T77" fmla="*/ 1426 h 1946"/>
                <a:gd name="T78" fmla="*/ 1639 w 2611"/>
                <a:gd name="T79" fmla="*/ 1364 h 1946"/>
                <a:gd name="T80" fmla="*/ 1681 w 2611"/>
                <a:gd name="T81" fmla="*/ 1301 h 1946"/>
                <a:gd name="T82" fmla="*/ 1726 w 2611"/>
                <a:gd name="T83" fmla="*/ 1239 h 1946"/>
                <a:gd name="T84" fmla="*/ 1769 w 2611"/>
                <a:gd name="T85" fmla="*/ 1178 h 1946"/>
                <a:gd name="T86" fmla="*/ 1814 w 2611"/>
                <a:gd name="T87" fmla="*/ 1116 h 1946"/>
                <a:gd name="T88" fmla="*/ 1856 w 2611"/>
                <a:gd name="T89" fmla="*/ 1055 h 1946"/>
                <a:gd name="T90" fmla="*/ 1899 w 2611"/>
                <a:gd name="T91" fmla="*/ 991 h 1946"/>
                <a:gd name="T92" fmla="*/ 1944 w 2611"/>
                <a:gd name="T93" fmla="*/ 929 h 1946"/>
                <a:gd name="T94" fmla="*/ 1986 w 2611"/>
                <a:gd name="T95" fmla="*/ 868 h 1946"/>
                <a:gd name="T96" fmla="*/ 2029 w 2611"/>
                <a:gd name="T97" fmla="*/ 806 h 1946"/>
                <a:gd name="T98" fmla="*/ 2074 w 2611"/>
                <a:gd name="T99" fmla="*/ 745 h 1946"/>
                <a:gd name="T100" fmla="*/ 2116 w 2611"/>
                <a:gd name="T101" fmla="*/ 681 h 1946"/>
                <a:gd name="T102" fmla="*/ 2161 w 2611"/>
                <a:gd name="T103" fmla="*/ 619 h 1946"/>
                <a:gd name="T104" fmla="*/ 2204 w 2611"/>
                <a:gd name="T105" fmla="*/ 558 h 1946"/>
                <a:gd name="T106" fmla="*/ 2246 w 2611"/>
                <a:gd name="T107" fmla="*/ 496 h 1946"/>
                <a:gd name="T108" fmla="*/ 2291 w 2611"/>
                <a:gd name="T109" fmla="*/ 435 h 1946"/>
                <a:gd name="T110" fmla="*/ 2334 w 2611"/>
                <a:gd name="T111" fmla="*/ 371 h 1946"/>
                <a:gd name="T112" fmla="*/ 2379 w 2611"/>
                <a:gd name="T113" fmla="*/ 310 h 1946"/>
                <a:gd name="T114" fmla="*/ 2421 w 2611"/>
                <a:gd name="T115" fmla="*/ 248 h 1946"/>
                <a:gd name="T116" fmla="*/ 2464 w 2611"/>
                <a:gd name="T117" fmla="*/ 187 h 1946"/>
                <a:gd name="T118" fmla="*/ 2509 w 2611"/>
                <a:gd name="T119" fmla="*/ 125 h 1946"/>
                <a:gd name="T120" fmla="*/ 2552 w 2611"/>
                <a:gd name="T121" fmla="*/ 61 h 1946"/>
                <a:gd name="T122" fmla="*/ 2594 w 2611"/>
                <a:gd name="T123" fmla="*/ 0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11" h="1946">
                  <a:moveTo>
                    <a:pt x="31" y="21"/>
                  </a:moveTo>
                  <a:lnTo>
                    <a:pt x="16" y="0"/>
                  </a:lnTo>
                  <a:lnTo>
                    <a:pt x="0" y="12"/>
                  </a:lnTo>
                  <a:lnTo>
                    <a:pt x="14" y="33"/>
                  </a:lnTo>
                  <a:lnTo>
                    <a:pt x="31" y="21"/>
                  </a:lnTo>
                  <a:close/>
                  <a:moveTo>
                    <a:pt x="71" y="85"/>
                  </a:moveTo>
                  <a:lnTo>
                    <a:pt x="50" y="54"/>
                  </a:lnTo>
                  <a:lnTo>
                    <a:pt x="35" y="64"/>
                  </a:lnTo>
                  <a:lnTo>
                    <a:pt x="54" y="97"/>
                  </a:lnTo>
                  <a:lnTo>
                    <a:pt x="71" y="85"/>
                  </a:lnTo>
                  <a:close/>
                  <a:moveTo>
                    <a:pt x="111" y="149"/>
                  </a:moveTo>
                  <a:lnTo>
                    <a:pt x="92" y="118"/>
                  </a:lnTo>
                  <a:lnTo>
                    <a:pt x="76" y="127"/>
                  </a:lnTo>
                  <a:lnTo>
                    <a:pt x="97" y="158"/>
                  </a:lnTo>
                  <a:lnTo>
                    <a:pt x="111" y="149"/>
                  </a:lnTo>
                  <a:close/>
                  <a:moveTo>
                    <a:pt x="154" y="213"/>
                  </a:moveTo>
                  <a:lnTo>
                    <a:pt x="132" y="179"/>
                  </a:lnTo>
                  <a:lnTo>
                    <a:pt x="116" y="191"/>
                  </a:lnTo>
                  <a:lnTo>
                    <a:pt x="137" y="222"/>
                  </a:lnTo>
                  <a:lnTo>
                    <a:pt x="154" y="213"/>
                  </a:lnTo>
                  <a:close/>
                  <a:moveTo>
                    <a:pt x="194" y="276"/>
                  </a:moveTo>
                  <a:lnTo>
                    <a:pt x="173" y="243"/>
                  </a:lnTo>
                  <a:lnTo>
                    <a:pt x="158" y="255"/>
                  </a:lnTo>
                  <a:lnTo>
                    <a:pt x="177" y="286"/>
                  </a:lnTo>
                  <a:lnTo>
                    <a:pt x="194" y="276"/>
                  </a:lnTo>
                  <a:close/>
                  <a:moveTo>
                    <a:pt x="236" y="340"/>
                  </a:moveTo>
                  <a:lnTo>
                    <a:pt x="215" y="307"/>
                  </a:lnTo>
                  <a:lnTo>
                    <a:pt x="199" y="319"/>
                  </a:lnTo>
                  <a:lnTo>
                    <a:pt x="220" y="350"/>
                  </a:lnTo>
                  <a:lnTo>
                    <a:pt x="236" y="340"/>
                  </a:lnTo>
                  <a:close/>
                  <a:moveTo>
                    <a:pt x="277" y="404"/>
                  </a:moveTo>
                  <a:lnTo>
                    <a:pt x="255" y="371"/>
                  </a:lnTo>
                  <a:lnTo>
                    <a:pt x="241" y="380"/>
                  </a:lnTo>
                  <a:lnTo>
                    <a:pt x="260" y="414"/>
                  </a:lnTo>
                  <a:lnTo>
                    <a:pt x="277" y="404"/>
                  </a:lnTo>
                  <a:close/>
                  <a:moveTo>
                    <a:pt x="317" y="466"/>
                  </a:moveTo>
                  <a:lnTo>
                    <a:pt x="298" y="435"/>
                  </a:lnTo>
                  <a:lnTo>
                    <a:pt x="281" y="444"/>
                  </a:lnTo>
                  <a:lnTo>
                    <a:pt x="303" y="477"/>
                  </a:lnTo>
                  <a:lnTo>
                    <a:pt x="317" y="466"/>
                  </a:lnTo>
                  <a:close/>
                  <a:moveTo>
                    <a:pt x="359" y="529"/>
                  </a:moveTo>
                  <a:lnTo>
                    <a:pt x="338" y="499"/>
                  </a:lnTo>
                  <a:lnTo>
                    <a:pt x="322" y="508"/>
                  </a:lnTo>
                  <a:lnTo>
                    <a:pt x="343" y="541"/>
                  </a:lnTo>
                  <a:lnTo>
                    <a:pt x="359" y="529"/>
                  </a:lnTo>
                  <a:close/>
                  <a:moveTo>
                    <a:pt x="400" y="593"/>
                  </a:moveTo>
                  <a:lnTo>
                    <a:pt x="378" y="563"/>
                  </a:lnTo>
                  <a:lnTo>
                    <a:pt x="364" y="572"/>
                  </a:lnTo>
                  <a:lnTo>
                    <a:pt x="383" y="603"/>
                  </a:lnTo>
                  <a:lnTo>
                    <a:pt x="400" y="593"/>
                  </a:lnTo>
                  <a:close/>
                  <a:moveTo>
                    <a:pt x="440" y="657"/>
                  </a:moveTo>
                  <a:lnTo>
                    <a:pt x="421" y="626"/>
                  </a:lnTo>
                  <a:lnTo>
                    <a:pt x="404" y="636"/>
                  </a:lnTo>
                  <a:lnTo>
                    <a:pt x="426" y="667"/>
                  </a:lnTo>
                  <a:lnTo>
                    <a:pt x="440" y="657"/>
                  </a:lnTo>
                  <a:close/>
                  <a:moveTo>
                    <a:pt x="482" y="721"/>
                  </a:moveTo>
                  <a:lnTo>
                    <a:pt x="461" y="688"/>
                  </a:lnTo>
                  <a:lnTo>
                    <a:pt x="445" y="700"/>
                  </a:lnTo>
                  <a:lnTo>
                    <a:pt x="466" y="731"/>
                  </a:lnTo>
                  <a:lnTo>
                    <a:pt x="482" y="721"/>
                  </a:lnTo>
                  <a:close/>
                  <a:moveTo>
                    <a:pt x="523" y="785"/>
                  </a:moveTo>
                  <a:lnTo>
                    <a:pt x="504" y="752"/>
                  </a:lnTo>
                  <a:lnTo>
                    <a:pt x="487" y="764"/>
                  </a:lnTo>
                  <a:lnTo>
                    <a:pt x="508" y="794"/>
                  </a:lnTo>
                  <a:lnTo>
                    <a:pt x="523" y="785"/>
                  </a:lnTo>
                  <a:close/>
                  <a:moveTo>
                    <a:pt x="565" y="849"/>
                  </a:moveTo>
                  <a:lnTo>
                    <a:pt x="544" y="816"/>
                  </a:lnTo>
                  <a:lnTo>
                    <a:pt x="527" y="825"/>
                  </a:lnTo>
                  <a:lnTo>
                    <a:pt x="549" y="858"/>
                  </a:lnTo>
                  <a:lnTo>
                    <a:pt x="565" y="849"/>
                  </a:lnTo>
                  <a:close/>
                  <a:moveTo>
                    <a:pt x="605" y="910"/>
                  </a:moveTo>
                  <a:lnTo>
                    <a:pt x="584" y="880"/>
                  </a:lnTo>
                  <a:lnTo>
                    <a:pt x="570" y="889"/>
                  </a:lnTo>
                  <a:lnTo>
                    <a:pt x="589" y="922"/>
                  </a:lnTo>
                  <a:lnTo>
                    <a:pt x="605" y="910"/>
                  </a:lnTo>
                  <a:close/>
                  <a:moveTo>
                    <a:pt x="646" y="974"/>
                  </a:moveTo>
                  <a:lnTo>
                    <a:pt x="627" y="943"/>
                  </a:lnTo>
                  <a:lnTo>
                    <a:pt x="610" y="953"/>
                  </a:lnTo>
                  <a:lnTo>
                    <a:pt x="631" y="986"/>
                  </a:lnTo>
                  <a:lnTo>
                    <a:pt x="646" y="974"/>
                  </a:lnTo>
                  <a:close/>
                  <a:moveTo>
                    <a:pt x="688" y="1038"/>
                  </a:moveTo>
                  <a:lnTo>
                    <a:pt x="667" y="1007"/>
                  </a:lnTo>
                  <a:lnTo>
                    <a:pt x="650" y="1017"/>
                  </a:lnTo>
                  <a:lnTo>
                    <a:pt x="672" y="1050"/>
                  </a:lnTo>
                  <a:lnTo>
                    <a:pt x="688" y="1038"/>
                  </a:lnTo>
                  <a:close/>
                  <a:moveTo>
                    <a:pt x="728" y="1102"/>
                  </a:moveTo>
                  <a:lnTo>
                    <a:pt x="707" y="1071"/>
                  </a:lnTo>
                  <a:lnTo>
                    <a:pt x="693" y="1081"/>
                  </a:lnTo>
                  <a:lnTo>
                    <a:pt x="712" y="1111"/>
                  </a:lnTo>
                  <a:lnTo>
                    <a:pt x="728" y="1102"/>
                  </a:lnTo>
                  <a:close/>
                  <a:moveTo>
                    <a:pt x="771" y="1166"/>
                  </a:moveTo>
                  <a:lnTo>
                    <a:pt x="750" y="1133"/>
                  </a:lnTo>
                  <a:lnTo>
                    <a:pt x="733" y="1144"/>
                  </a:lnTo>
                  <a:lnTo>
                    <a:pt x="754" y="1175"/>
                  </a:lnTo>
                  <a:lnTo>
                    <a:pt x="771" y="1166"/>
                  </a:lnTo>
                  <a:close/>
                  <a:moveTo>
                    <a:pt x="811" y="1230"/>
                  </a:moveTo>
                  <a:lnTo>
                    <a:pt x="790" y="1196"/>
                  </a:lnTo>
                  <a:lnTo>
                    <a:pt x="776" y="1208"/>
                  </a:lnTo>
                  <a:lnTo>
                    <a:pt x="794" y="1239"/>
                  </a:lnTo>
                  <a:lnTo>
                    <a:pt x="811" y="1230"/>
                  </a:lnTo>
                  <a:close/>
                  <a:moveTo>
                    <a:pt x="851" y="1293"/>
                  </a:moveTo>
                  <a:lnTo>
                    <a:pt x="832" y="1260"/>
                  </a:lnTo>
                  <a:lnTo>
                    <a:pt x="816" y="1272"/>
                  </a:lnTo>
                  <a:lnTo>
                    <a:pt x="837" y="1303"/>
                  </a:lnTo>
                  <a:lnTo>
                    <a:pt x="851" y="1293"/>
                  </a:lnTo>
                  <a:close/>
                  <a:moveTo>
                    <a:pt x="894" y="1355"/>
                  </a:moveTo>
                  <a:lnTo>
                    <a:pt x="873" y="1324"/>
                  </a:lnTo>
                  <a:lnTo>
                    <a:pt x="856" y="1334"/>
                  </a:lnTo>
                  <a:lnTo>
                    <a:pt x="877" y="1367"/>
                  </a:lnTo>
                  <a:lnTo>
                    <a:pt x="894" y="1355"/>
                  </a:lnTo>
                  <a:close/>
                  <a:moveTo>
                    <a:pt x="934" y="1419"/>
                  </a:moveTo>
                  <a:lnTo>
                    <a:pt x="913" y="1388"/>
                  </a:lnTo>
                  <a:lnTo>
                    <a:pt x="899" y="1398"/>
                  </a:lnTo>
                  <a:lnTo>
                    <a:pt x="917" y="1431"/>
                  </a:lnTo>
                  <a:lnTo>
                    <a:pt x="934" y="1419"/>
                  </a:lnTo>
                  <a:close/>
                  <a:moveTo>
                    <a:pt x="974" y="1483"/>
                  </a:moveTo>
                  <a:lnTo>
                    <a:pt x="955" y="1452"/>
                  </a:lnTo>
                  <a:lnTo>
                    <a:pt x="939" y="1461"/>
                  </a:lnTo>
                  <a:lnTo>
                    <a:pt x="960" y="1494"/>
                  </a:lnTo>
                  <a:lnTo>
                    <a:pt x="974" y="1483"/>
                  </a:lnTo>
                  <a:close/>
                  <a:moveTo>
                    <a:pt x="1017" y="1547"/>
                  </a:moveTo>
                  <a:lnTo>
                    <a:pt x="995" y="1516"/>
                  </a:lnTo>
                  <a:lnTo>
                    <a:pt x="979" y="1525"/>
                  </a:lnTo>
                  <a:lnTo>
                    <a:pt x="1000" y="1556"/>
                  </a:lnTo>
                  <a:lnTo>
                    <a:pt x="1017" y="1547"/>
                  </a:lnTo>
                  <a:close/>
                  <a:moveTo>
                    <a:pt x="1057" y="1610"/>
                  </a:moveTo>
                  <a:lnTo>
                    <a:pt x="1038" y="1580"/>
                  </a:lnTo>
                  <a:lnTo>
                    <a:pt x="1022" y="1589"/>
                  </a:lnTo>
                  <a:lnTo>
                    <a:pt x="1043" y="1620"/>
                  </a:lnTo>
                  <a:lnTo>
                    <a:pt x="1057" y="1610"/>
                  </a:lnTo>
                  <a:close/>
                  <a:moveTo>
                    <a:pt x="1100" y="1674"/>
                  </a:moveTo>
                  <a:lnTo>
                    <a:pt x="1078" y="1641"/>
                  </a:lnTo>
                  <a:lnTo>
                    <a:pt x="1062" y="1653"/>
                  </a:lnTo>
                  <a:lnTo>
                    <a:pt x="1083" y="1684"/>
                  </a:lnTo>
                  <a:lnTo>
                    <a:pt x="1100" y="1674"/>
                  </a:lnTo>
                  <a:close/>
                  <a:moveTo>
                    <a:pt x="1140" y="1738"/>
                  </a:moveTo>
                  <a:lnTo>
                    <a:pt x="1118" y="1705"/>
                  </a:lnTo>
                  <a:lnTo>
                    <a:pt x="1104" y="1717"/>
                  </a:lnTo>
                  <a:lnTo>
                    <a:pt x="1123" y="1748"/>
                  </a:lnTo>
                  <a:lnTo>
                    <a:pt x="1140" y="1738"/>
                  </a:lnTo>
                  <a:close/>
                  <a:moveTo>
                    <a:pt x="1180" y="1802"/>
                  </a:moveTo>
                  <a:lnTo>
                    <a:pt x="1161" y="1769"/>
                  </a:lnTo>
                  <a:lnTo>
                    <a:pt x="1144" y="1778"/>
                  </a:lnTo>
                  <a:lnTo>
                    <a:pt x="1166" y="1811"/>
                  </a:lnTo>
                  <a:lnTo>
                    <a:pt x="1180" y="1802"/>
                  </a:lnTo>
                  <a:close/>
                  <a:moveTo>
                    <a:pt x="1223" y="1863"/>
                  </a:moveTo>
                  <a:lnTo>
                    <a:pt x="1201" y="1833"/>
                  </a:lnTo>
                  <a:lnTo>
                    <a:pt x="1185" y="1842"/>
                  </a:lnTo>
                  <a:lnTo>
                    <a:pt x="1206" y="1875"/>
                  </a:lnTo>
                  <a:lnTo>
                    <a:pt x="1223" y="1863"/>
                  </a:lnTo>
                  <a:close/>
                  <a:moveTo>
                    <a:pt x="1249" y="1920"/>
                  </a:moveTo>
                  <a:lnTo>
                    <a:pt x="1246" y="1925"/>
                  </a:lnTo>
                  <a:lnTo>
                    <a:pt x="1253" y="1930"/>
                  </a:lnTo>
                  <a:lnTo>
                    <a:pt x="1260" y="1925"/>
                  </a:lnTo>
                  <a:lnTo>
                    <a:pt x="1241" y="1897"/>
                  </a:lnTo>
                  <a:lnTo>
                    <a:pt x="1227" y="1906"/>
                  </a:lnTo>
                  <a:lnTo>
                    <a:pt x="1253" y="1946"/>
                  </a:lnTo>
                  <a:lnTo>
                    <a:pt x="1263" y="1932"/>
                  </a:lnTo>
                  <a:lnTo>
                    <a:pt x="1249" y="1920"/>
                  </a:lnTo>
                  <a:close/>
                  <a:moveTo>
                    <a:pt x="1291" y="1859"/>
                  </a:moveTo>
                  <a:lnTo>
                    <a:pt x="1270" y="1889"/>
                  </a:lnTo>
                  <a:lnTo>
                    <a:pt x="1284" y="1901"/>
                  </a:lnTo>
                  <a:lnTo>
                    <a:pt x="1308" y="1871"/>
                  </a:lnTo>
                  <a:lnTo>
                    <a:pt x="1291" y="1859"/>
                  </a:lnTo>
                  <a:close/>
                  <a:moveTo>
                    <a:pt x="1334" y="1797"/>
                  </a:moveTo>
                  <a:lnTo>
                    <a:pt x="1312" y="1828"/>
                  </a:lnTo>
                  <a:lnTo>
                    <a:pt x="1329" y="1840"/>
                  </a:lnTo>
                  <a:lnTo>
                    <a:pt x="1350" y="1809"/>
                  </a:lnTo>
                  <a:lnTo>
                    <a:pt x="1334" y="1797"/>
                  </a:lnTo>
                  <a:close/>
                  <a:moveTo>
                    <a:pt x="1379" y="1736"/>
                  </a:moveTo>
                  <a:lnTo>
                    <a:pt x="1357" y="1766"/>
                  </a:lnTo>
                  <a:lnTo>
                    <a:pt x="1371" y="1776"/>
                  </a:lnTo>
                  <a:lnTo>
                    <a:pt x="1393" y="1745"/>
                  </a:lnTo>
                  <a:lnTo>
                    <a:pt x="1379" y="1736"/>
                  </a:lnTo>
                  <a:close/>
                  <a:moveTo>
                    <a:pt x="1421" y="1674"/>
                  </a:moveTo>
                  <a:lnTo>
                    <a:pt x="1400" y="1705"/>
                  </a:lnTo>
                  <a:lnTo>
                    <a:pt x="1414" y="1714"/>
                  </a:lnTo>
                  <a:lnTo>
                    <a:pt x="1438" y="1684"/>
                  </a:lnTo>
                  <a:lnTo>
                    <a:pt x="1421" y="1674"/>
                  </a:lnTo>
                  <a:close/>
                  <a:moveTo>
                    <a:pt x="1466" y="1610"/>
                  </a:moveTo>
                  <a:lnTo>
                    <a:pt x="1442" y="1641"/>
                  </a:lnTo>
                  <a:lnTo>
                    <a:pt x="1459" y="1653"/>
                  </a:lnTo>
                  <a:lnTo>
                    <a:pt x="1480" y="1622"/>
                  </a:lnTo>
                  <a:lnTo>
                    <a:pt x="1466" y="1610"/>
                  </a:lnTo>
                  <a:close/>
                  <a:moveTo>
                    <a:pt x="1509" y="1549"/>
                  </a:moveTo>
                  <a:lnTo>
                    <a:pt x="1487" y="1580"/>
                  </a:lnTo>
                  <a:lnTo>
                    <a:pt x="1502" y="1591"/>
                  </a:lnTo>
                  <a:lnTo>
                    <a:pt x="1523" y="1561"/>
                  </a:lnTo>
                  <a:lnTo>
                    <a:pt x="1509" y="1549"/>
                  </a:lnTo>
                  <a:close/>
                  <a:moveTo>
                    <a:pt x="1551" y="1487"/>
                  </a:moveTo>
                  <a:lnTo>
                    <a:pt x="1530" y="1518"/>
                  </a:lnTo>
                  <a:lnTo>
                    <a:pt x="1546" y="1530"/>
                  </a:lnTo>
                  <a:lnTo>
                    <a:pt x="1568" y="1499"/>
                  </a:lnTo>
                  <a:lnTo>
                    <a:pt x="1551" y="1487"/>
                  </a:lnTo>
                  <a:close/>
                  <a:moveTo>
                    <a:pt x="1596" y="1426"/>
                  </a:moveTo>
                  <a:lnTo>
                    <a:pt x="1573" y="1457"/>
                  </a:lnTo>
                  <a:lnTo>
                    <a:pt x="1589" y="1466"/>
                  </a:lnTo>
                  <a:lnTo>
                    <a:pt x="1610" y="1435"/>
                  </a:lnTo>
                  <a:lnTo>
                    <a:pt x="1596" y="1426"/>
                  </a:lnTo>
                  <a:close/>
                  <a:moveTo>
                    <a:pt x="1639" y="1364"/>
                  </a:moveTo>
                  <a:lnTo>
                    <a:pt x="1617" y="1395"/>
                  </a:lnTo>
                  <a:lnTo>
                    <a:pt x="1632" y="1405"/>
                  </a:lnTo>
                  <a:lnTo>
                    <a:pt x="1655" y="1374"/>
                  </a:lnTo>
                  <a:lnTo>
                    <a:pt x="1639" y="1364"/>
                  </a:lnTo>
                  <a:close/>
                  <a:moveTo>
                    <a:pt x="1681" y="1301"/>
                  </a:moveTo>
                  <a:lnTo>
                    <a:pt x="1660" y="1331"/>
                  </a:lnTo>
                  <a:lnTo>
                    <a:pt x="1677" y="1343"/>
                  </a:lnTo>
                  <a:lnTo>
                    <a:pt x="1698" y="1312"/>
                  </a:lnTo>
                  <a:lnTo>
                    <a:pt x="1681" y="1301"/>
                  </a:lnTo>
                  <a:close/>
                  <a:moveTo>
                    <a:pt x="1726" y="1239"/>
                  </a:moveTo>
                  <a:lnTo>
                    <a:pt x="1705" y="1270"/>
                  </a:lnTo>
                  <a:lnTo>
                    <a:pt x="1719" y="1282"/>
                  </a:lnTo>
                  <a:lnTo>
                    <a:pt x="1740" y="1251"/>
                  </a:lnTo>
                  <a:lnTo>
                    <a:pt x="1726" y="1239"/>
                  </a:lnTo>
                  <a:close/>
                  <a:moveTo>
                    <a:pt x="1769" y="1178"/>
                  </a:moveTo>
                  <a:lnTo>
                    <a:pt x="1747" y="1208"/>
                  </a:lnTo>
                  <a:lnTo>
                    <a:pt x="1764" y="1220"/>
                  </a:lnTo>
                  <a:lnTo>
                    <a:pt x="1785" y="1189"/>
                  </a:lnTo>
                  <a:lnTo>
                    <a:pt x="1769" y="1178"/>
                  </a:lnTo>
                  <a:close/>
                  <a:moveTo>
                    <a:pt x="1814" y="1116"/>
                  </a:moveTo>
                  <a:lnTo>
                    <a:pt x="1790" y="1147"/>
                  </a:lnTo>
                  <a:lnTo>
                    <a:pt x="1807" y="1156"/>
                  </a:lnTo>
                  <a:lnTo>
                    <a:pt x="1828" y="1126"/>
                  </a:lnTo>
                  <a:lnTo>
                    <a:pt x="1814" y="1116"/>
                  </a:lnTo>
                  <a:close/>
                  <a:moveTo>
                    <a:pt x="1856" y="1055"/>
                  </a:moveTo>
                  <a:lnTo>
                    <a:pt x="1835" y="1085"/>
                  </a:lnTo>
                  <a:lnTo>
                    <a:pt x="1849" y="1095"/>
                  </a:lnTo>
                  <a:lnTo>
                    <a:pt x="1873" y="1064"/>
                  </a:lnTo>
                  <a:lnTo>
                    <a:pt x="1856" y="1055"/>
                  </a:lnTo>
                  <a:close/>
                  <a:moveTo>
                    <a:pt x="1899" y="991"/>
                  </a:moveTo>
                  <a:lnTo>
                    <a:pt x="1878" y="1021"/>
                  </a:lnTo>
                  <a:lnTo>
                    <a:pt x="1894" y="1033"/>
                  </a:lnTo>
                  <a:lnTo>
                    <a:pt x="1915" y="1003"/>
                  </a:lnTo>
                  <a:lnTo>
                    <a:pt x="1899" y="991"/>
                  </a:lnTo>
                  <a:close/>
                  <a:moveTo>
                    <a:pt x="1944" y="929"/>
                  </a:moveTo>
                  <a:lnTo>
                    <a:pt x="1922" y="960"/>
                  </a:lnTo>
                  <a:lnTo>
                    <a:pt x="1937" y="972"/>
                  </a:lnTo>
                  <a:lnTo>
                    <a:pt x="1958" y="941"/>
                  </a:lnTo>
                  <a:lnTo>
                    <a:pt x="1944" y="929"/>
                  </a:lnTo>
                  <a:close/>
                  <a:moveTo>
                    <a:pt x="1986" y="868"/>
                  </a:moveTo>
                  <a:lnTo>
                    <a:pt x="1965" y="898"/>
                  </a:lnTo>
                  <a:lnTo>
                    <a:pt x="1979" y="910"/>
                  </a:lnTo>
                  <a:lnTo>
                    <a:pt x="2003" y="880"/>
                  </a:lnTo>
                  <a:lnTo>
                    <a:pt x="1986" y="868"/>
                  </a:lnTo>
                  <a:close/>
                  <a:moveTo>
                    <a:pt x="2029" y="806"/>
                  </a:moveTo>
                  <a:lnTo>
                    <a:pt x="2008" y="837"/>
                  </a:lnTo>
                  <a:lnTo>
                    <a:pt x="2024" y="849"/>
                  </a:lnTo>
                  <a:lnTo>
                    <a:pt x="2045" y="816"/>
                  </a:lnTo>
                  <a:lnTo>
                    <a:pt x="2029" y="806"/>
                  </a:lnTo>
                  <a:close/>
                  <a:moveTo>
                    <a:pt x="2074" y="745"/>
                  </a:moveTo>
                  <a:lnTo>
                    <a:pt x="2053" y="775"/>
                  </a:lnTo>
                  <a:lnTo>
                    <a:pt x="2067" y="785"/>
                  </a:lnTo>
                  <a:lnTo>
                    <a:pt x="2088" y="754"/>
                  </a:lnTo>
                  <a:lnTo>
                    <a:pt x="2074" y="745"/>
                  </a:lnTo>
                  <a:close/>
                  <a:moveTo>
                    <a:pt x="2116" y="681"/>
                  </a:moveTo>
                  <a:lnTo>
                    <a:pt x="2095" y="714"/>
                  </a:lnTo>
                  <a:lnTo>
                    <a:pt x="2112" y="723"/>
                  </a:lnTo>
                  <a:lnTo>
                    <a:pt x="2133" y="693"/>
                  </a:lnTo>
                  <a:lnTo>
                    <a:pt x="2116" y="681"/>
                  </a:lnTo>
                  <a:close/>
                  <a:moveTo>
                    <a:pt x="2161" y="619"/>
                  </a:moveTo>
                  <a:lnTo>
                    <a:pt x="2138" y="650"/>
                  </a:lnTo>
                  <a:lnTo>
                    <a:pt x="2154" y="662"/>
                  </a:lnTo>
                  <a:lnTo>
                    <a:pt x="2176" y="631"/>
                  </a:lnTo>
                  <a:lnTo>
                    <a:pt x="2161" y="619"/>
                  </a:lnTo>
                  <a:close/>
                  <a:moveTo>
                    <a:pt x="2204" y="558"/>
                  </a:moveTo>
                  <a:lnTo>
                    <a:pt x="2183" y="589"/>
                  </a:lnTo>
                  <a:lnTo>
                    <a:pt x="2197" y="600"/>
                  </a:lnTo>
                  <a:lnTo>
                    <a:pt x="2220" y="570"/>
                  </a:lnTo>
                  <a:lnTo>
                    <a:pt x="2204" y="558"/>
                  </a:lnTo>
                  <a:close/>
                  <a:moveTo>
                    <a:pt x="2246" y="496"/>
                  </a:moveTo>
                  <a:lnTo>
                    <a:pt x="2225" y="527"/>
                  </a:lnTo>
                  <a:lnTo>
                    <a:pt x="2242" y="539"/>
                  </a:lnTo>
                  <a:lnTo>
                    <a:pt x="2263" y="506"/>
                  </a:lnTo>
                  <a:lnTo>
                    <a:pt x="2246" y="496"/>
                  </a:lnTo>
                  <a:close/>
                  <a:moveTo>
                    <a:pt x="2291" y="435"/>
                  </a:moveTo>
                  <a:lnTo>
                    <a:pt x="2270" y="466"/>
                  </a:lnTo>
                  <a:lnTo>
                    <a:pt x="2284" y="475"/>
                  </a:lnTo>
                  <a:lnTo>
                    <a:pt x="2306" y="444"/>
                  </a:lnTo>
                  <a:lnTo>
                    <a:pt x="2291" y="435"/>
                  </a:lnTo>
                  <a:close/>
                  <a:moveTo>
                    <a:pt x="2334" y="371"/>
                  </a:moveTo>
                  <a:lnTo>
                    <a:pt x="2313" y="404"/>
                  </a:lnTo>
                  <a:lnTo>
                    <a:pt x="2329" y="414"/>
                  </a:lnTo>
                  <a:lnTo>
                    <a:pt x="2351" y="383"/>
                  </a:lnTo>
                  <a:lnTo>
                    <a:pt x="2334" y="371"/>
                  </a:lnTo>
                  <a:close/>
                  <a:moveTo>
                    <a:pt x="2379" y="310"/>
                  </a:moveTo>
                  <a:lnTo>
                    <a:pt x="2355" y="340"/>
                  </a:lnTo>
                  <a:lnTo>
                    <a:pt x="2372" y="352"/>
                  </a:lnTo>
                  <a:lnTo>
                    <a:pt x="2393" y="321"/>
                  </a:lnTo>
                  <a:lnTo>
                    <a:pt x="2379" y="310"/>
                  </a:lnTo>
                  <a:close/>
                  <a:moveTo>
                    <a:pt x="2421" y="248"/>
                  </a:moveTo>
                  <a:lnTo>
                    <a:pt x="2400" y="279"/>
                  </a:lnTo>
                  <a:lnTo>
                    <a:pt x="2414" y="291"/>
                  </a:lnTo>
                  <a:lnTo>
                    <a:pt x="2436" y="260"/>
                  </a:lnTo>
                  <a:lnTo>
                    <a:pt x="2421" y="248"/>
                  </a:lnTo>
                  <a:close/>
                  <a:moveTo>
                    <a:pt x="2464" y="187"/>
                  </a:moveTo>
                  <a:lnTo>
                    <a:pt x="2443" y="217"/>
                  </a:lnTo>
                  <a:lnTo>
                    <a:pt x="2459" y="229"/>
                  </a:lnTo>
                  <a:lnTo>
                    <a:pt x="2481" y="196"/>
                  </a:lnTo>
                  <a:lnTo>
                    <a:pt x="2464" y="187"/>
                  </a:lnTo>
                  <a:close/>
                  <a:moveTo>
                    <a:pt x="2509" y="125"/>
                  </a:moveTo>
                  <a:lnTo>
                    <a:pt x="2488" y="156"/>
                  </a:lnTo>
                  <a:lnTo>
                    <a:pt x="2502" y="165"/>
                  </a:lnTo>
                  <a:lnTo>
                    <a:pt x="2523" y="135"/>
                  </a:lnTo>
                  <a:lnTo>
                    <a:pt x="2509" y="125"/>
                  </a:lnTo>
                  <a:close/>
                  <a:moveTo>
                    <a:pt x="2552" y="61"/>
                  </a:moveTo>
                  <a:lnTo>
                    <a:pt x="2530" y="94"/>
                  </a:lnTo>
                  <a:lnTo>
                    <a:pt x="2544" y="104"/>
                  </a:lnTo>
                  <a:lnTo>
                    <a:pt x="2568" y="73"/>
                  </a:lnTo>
                  <a:lnTo>
                    <a:pt x="2552" y="61"/>
                  </a:lnTo>
                  <a:close/>
                  <a:moveTo>
                    <a:pt x="2594" y="0"/>
                  </a:moveTo>
                  <a:lnTo>
                    <a:pt x="2573" y="30"/>
                  </a:lnTo>
                  <a:lnTo>
                    <a:pt x="2589" y="42"/>
                  </a:lnTo>
                  <a:lnTo>
                    <a:pt x="2611" y="12"/>
                  </a:lnTo>
                  <a:lnTo>
                    <a:pt x="2594" y="0"/>
                  </a:lnTo>
                  <a:close/>
                </a:path>
              </a:pathLst>
            </a:custGeom>
            <a:solidFill>
              <a:schemeClr val="tx2">
                <a:lumMod val="40000"/>
                <a:lumOff val="60000"/>
              </a:schemeClr>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10" name="Freeform 12"/>
            <p:cNvSpPr/>
            <p:nvPr/>
          </p:nvSpPr>
          <p:spPr bwMode="auto">
            <a:xfrm>
              <a:off x="5163609" y="2684800"/>
              <a:ext cx="1886258" cy="3120065"/>
            </a:xfrm>
            <a:custGeom>
              <a:avLst/>
              <a:gdLst>
                <a:gd name="T0" fmla="*/ 966 w 1077"/>
                <a:gd name="T1" fmla="*/ 315 h 1781"/>
                <a:gd name="T2" fmla="*/ 793 w 1077"/>
                <a:gd name="T3" fmla="*/ 486 h 1781"/>
                <a:gd name="T4" fmla="*/ 650 w 1077"/>
                <a:gd name="T5" fmla="*/ 297 h 1781"/>
                <a:gd name="T6" fmla="*/ 625 w 1077"/>
                <a:gd name="T7" fmla="*/ 266 h 1781"/>
                <a:gd name="T8" fmla="*/ 632 w 1077"/>
                <a:gd name="T9" fmla="*/ 236 h 1781"/>
                <a:gd name="T10" fmla="*/ 682 w 1077"/>
                <a:gd name="T11" fmla="*/ 187 h 1781"/>
                <a:gd name="T12" fmla="*/ 698 w 1077"/>
                <a:gd name="T13" fmla="*/ 150 h 1781"/>
                <a:gd name="T14" fmla="*/ 665 w 1077"/>
                <a:gd name="T15" fmla="*/ 82 h 1781"/>
                <a:gd name="T16" fmla="*/ 661 w 1077"/>
                <a:gd name="T17" fmla="*/ 50 h 1781"/>
                <a:gd name="T18" fmla="*/ 627 w 1077"/>
                <a:gd name="T19" fmla="*/ 24 h 1781"/>
                <a:gd name="T20" fmla="*/ 576 w 1077"/>
                <a:gd name="T21" fmla="*/ 3 h 1781"/>
                <a:gd name="T22" fmla="*/ 492 w 1077"/>
                <a:gd name="T23" fmla="*/ 48 h 1781"/>
                <a:gd name="T24" fmla="*/ 471 w 1077"/>
                <a:gd name="T25" fmla="*/ 119 h 1781"/>
                <a:gd name="T26" fmla="*/ 513 w 1077"/>
                <a:gd name="T27" fmla="*/ 199 h 1781"/>
                <a:gd name="T28" fmla="*/ 495 w 1077"/>
                <a:gd name="T29" fmla="*/ 223 h 1781"/>
                <a:gd name="T30" fmla="*/ 386 w 1077"/>
                <a:gd name="T31" fmla="*/ 230 h 1781"/>
                <a:gd name="T32" fmla="*/ 106 w 1077"/>
                <a:gd name="T33" fmla="*/ 313 h 1781"/>
                <a:gd name="T34" fmla="*/ 60 w 1077"/>
                <a:gd name="T35" fmla="*/ 630 h 1781"/>
                <a:gd name="T36" fmla="*/ 138 w 1077"/>
                <a:gd name="T37" fmla="*/ 599 h 1781"/>
                <a:gd name="T38" fmla="*/ 169 w 1077"/>
                <a:gd name="T39" fmla="*/ 527 h 1781"/>
                <a:gd name="T40" fmla="*/ 176 w 1077"/>
                <a:gd name="T41" fmla="*/ 406 h 1781"/>
                <a:gd name="T42" fmla="*/ 220 w 1077"/>
                <a:gd name="T43" fmla="*/ 373 h 1781"/>
                <a:gd name="T44" fmla="*/ 308 w 1077"/>
                <a:gd name="T45" fmla="*/ 360 h 1781"/>
                <a:gd name="T46" fmla="*/ 317 w 1077"/>
                <a:gd name="T47" fmla="*/ 358 h 1781"/>
                <a:gd name="T48" fmla="*/ 256 w 1077"/>
                <a:gd name="T49" fmla="*/ 760 h 1781"/>
                <a:gd name="T50" fmla="*/ 254 w 1077"/>
                <a:gd name="T51" fmla="*/ 794 h 1781"/>
                <a:gd name="T52" fmla="*/ 261 w 1077"/>
                <a:gd name="T53" fmla="*/ 896 h 1781"/>
                <a:gd name="T54" fmla="*/ 123 w 1077"/>
                <a:gd name="T55" fmla="*/ 1406 h 1781"/>
                <a:gd name="T56" fmla="*/ 47 w 1077"/>
                <a:gd name="T57" fmla="*/ 1578 h 1781"/>
                <a:gd name="T58" fmla="*/ 4 w 1077"/>
                <a:gd name="T59" fmla="*/ 1633 h 1781"/>
                <a:gd name="T60" fmla="*/ 56 w 1077"/>
                <a:gd name="T61" fmla="*/ 1688 h 1781"/>
                <a:gd name="T62" fmla="*/ 104 w 1077"/>
                <a:gd name="T63" fmla="*/ 1714 h 1781"/>
                <a:gd name="T64" fmla="*/ 122 w 1077"/>
                <a:gd name="T65" fmla="*/ 1741 h 1781"/>
                <a:gd name="T66" fmla="*/ 174 w 1077"/>
                <a:gd name="T67" fmla="*/ 1703 h 1781"/>
                <a:gd name="T68" fmla="*/ 161 w 1077"/>
                <a:gd name="T69" fmla="*/ 1636 h 1781"/>
                <a:gd name="T70" fmla="*/ 323 w 1077"/>
                <a:gd name="T71" fmla="*/ 1294 h 1781"/>
                <a:gd name="T72" fmla="*/ 385 w 1077"/>
                <a:gd name="T73" fmla="*/ 1152 h 1781"/>
                <a:gd name="T74" fmla="*/ 481 w 1077"/>
                <a:gd name="T75" fmla="*/ 943 h 1781"/>
                <a:gd name="T76" fmla="*/ 699 w 1077"/>
                <a:gd name="T77" fmla="*/ 879 h 1781"/>
                <a:gd name="T78" fmla="*/ 682 w 1077"/>
                <a:gd name="T79" fmla="*/ 976 h 1781"/>
                <a:gd name="T80" fmla="*/ 632 w 1077"/>
                <a:gd name="T81" fmla="*/ 1141 h 1781"/>
                <a:gd name="T82" fmla="*/ 618 w 1077"/>
                <a:gd name="T83" fmla="*/ 1225 h 1781"/>
                <a:gd name="T84" fmla="*/ 670 w 1077"/>
                <a:gd name="T85" fmla="*/ 1269 h 1781"/>
                <a:gd name="T86" fmla="*/ 795 w 1077"/>
                <a:gd name="T87" fmla="*/ 1285 h 1781"/>
                <a:gd name="T88" fmla="*/ 830 w 1077"/>
                <a:gd name="T89" fmla="*/ 1219 h 1781"/>
                <a:gd name="T90" fmla="*/ 746 w 1077"/>
                <a:gd name="T91" fmla="*/ 1165 h 1781"/>
                <a:gd name="T92" fmla="*/ 840 w 1077"/>
                <a:gd name="T93" fmla="*/ 864 h 1781"/>
                <a:gd name="T94" fmla="*/ 831 w 1077"/>
                <a:gd name="T95" fmla="*/ 762 h 1781"/>
                <a:gd name="T96" fmla="*/ 507 w 1077"/>
                <a:gd name="T97" fmla="*/ 757 h 1781"/>
                <a:gd name="T98" fmla="*/ 508 w 1077"/>
                <a:gd name="T99" fmla="*/ 758 h 1781"/>
                <a:gd name="T100" fmla="*/ 560 w 1077"/>
                <a:gd name="T101" fmla="*/ 658 h 1781"/>
                <a:gd name="T102" fmla="*/ 607 w 1077"/>
                <a:gd name="T103" fmla="*/ 511 h 1781"/>
                <a:gd name="T104" fmla="*/ 643 w 1077"/>
                <a:gd name="T105" fmla="*/ 449 h 1781"/>
                <a:gd name="T106" fmla="*/ 784 w 1077"/>
                <a:gd name="T107" fmla="*/ 596 h 1781"/>
                <a:gd name="T108" fmla="*/ 836 w 1077"/>
                <a:gd name="T109" fmla="*/ 566 h 1781"/>
                <a:gd name="T110" fmla="*/ 999 w 1077"/>
                <a:gd name="T111" fmla="*/ 402 h 1781"/>
                <a:gd name="T112" fmla="*/ 1042 w 1077"/>
                <a:gd name="T113" fmla="*/ 374 h 1781"/>
                <a:gd name="T114" fmla="*/ 1033 w 1077"/>
                <a:gd name="T115" fmla="*/ 280 h 1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7" h="1781">
                  <a:moveTo>
                    <a:pt x="1033" y="280"/>
                  </a:moveTo>
                  <a:cubicBezTo>
                    <a:pt x="1018" y="287"/>
                    <a:pt x="970" y="303"/>
                    <a:pt x="966" y="315"/>
                  </a:cubicBezTo>
                  <a:cubicBezTo>
                    <a:pt x="962" y="326"/>
                    <a:pt x="967" y="350"/>
                    <a:pt x="951" y="359"/>
                  </a:cubicBezTo>
                  <a:cubicBezTo>
                    <a:pt x="936" y="368"/>
                    <a:pt x="803" y="466"/>
                    <a:pt x="793" y="486"/>
                  </a:cubicBezTo>
                  <a:cubicBezTo>
                    <a:pt x="793" y="486"/>
                    <a:pt x="745" y="390"/>
                    <a:pt x="717" y="375"/>
                  </a:cubicBezTo>
                  <a:cubicBezTo>
                    <a:pt x="717" y="375"/>
                    <a:pt x="708" y="301"/>
                    <a:pt x="650" y="297"/>
                  </a:cubicBezTo>
                  <a:cubicBezTo>
                    <a:pt x="629" y="296"/>
                    <a:pt x="617" y="294"/>
                    <a:pt x="609" y="291"/>
                  </a:cubicBezTo>
                  <a:cubicBezTo>
                    <a:pt x="625" y="266"/>
                    <a:pt x="625" y="266"/>
                    <a:pt x="625" y="266"/>
                  </a:cubicBezTo>
                  <a:cubicBezTo>
                    <a:pt x="609" y="266"/>
                    <a:pt x="609" y="266"/>
                    <a:pt x="609" y="266"/>
                  </a:cubicBezTo>
                  <a:cubicBezTo>
                    <a:pt x="617" y="253"/>
                    <a:pt x="628" y="236"/>
                    <a:pt x="632" y="236"/>
                  </a:cubicBezTo>
                  <a:cubicBezTo>
                    <a:pt x="637" y="235"/>
                    <a:pt x="674" y="230"/>
                    <a:pt x="679" y="228"/>
                  </a:cubicBezTo>
                  <a:cubicBezTo>
                    <a:pt x="683" y="225"/>
                    <a:pt x="687" y="201"/>
                    <a:pt x="682" y="187"/>
                  </a:cubicBezTo>
                  <a:cubicBezTo>
                    <a:pt x="677" y="173"/>
                    <a:pt x="687" y="159"/>
                    <a:pt x="687" y="159"/>
                  </a:cubicBezTo>
                  <a:cubicBezTo>
                    <a:pt x="698" y="150"/>
                    <a:pt x="698" y="150"/>
                    <a:pt x="698" y="150"/>
                  </a:cubicBezTo>
                  <a:cubicBezTo>
                    <a:pt x="698" y="150"/>
                    <a:pt x="684" y="128"/>
                    <a:pt x="676" y="117"/>
                  </a:cubicBezTo>
                  <a:cubicBezTo>
                    <a:pt x="667" y="106"/>
                    <a:pt x="669" y="92"/>
                    <a:pt x="665" y="82"/>
                  </a:cubicBezTo>
                  <a:cubicBezTo>
                    <a:pt x="661" y="72"/>
                    <a:pt x="672" y="65"/>
                    <a:pt x="672" y="65"/>
                  </a:cubicBezTo>
                  <a:cubicBezTo>
                    <a:pt x="672" y="65"/>
                    <a:pt x="668" y="55"/>
                    <a:pt x="661" y="50"/>
                  </a:cubicBezTo>
                  <a:cubicBezTo>
                    <a:pt x="653" y="46"/>
                    <a:pt x="666" y="44"/>
                    <a:pt x="649" y="36"/>
                  </a:cubicBezTo>
                  <a:cubicBezTo>
                    <a:pt x="632" y="28"/>
                    <a:pt x="641" y="32"/>
                    <a:pt x="627" y="24"/>
                  </a:cubicBezTo>
                  <a:cubicBezTo>
                    <a:pt x="612" y="16"/>
                    <a:pt x="634" y="21"/>
                    <a:pt x="612" y="16"/>
                  </a:cubicBezTo>
                  <a:cubicBezTo>
                    <a:pt x="591" y="11"/>
                    <a:pt x="579" y="3"/>
                    <a:pt x="576" y="3"/>
                  </a:cubicBezTo>
                  <a:cubicBezTo>
                    <a:pt x="573" y="3"/>
                    <a:pt x="582" y="6"/>
                    <a:pt x="573" y="3"/>
                  </a:cubicBezTo>
                  <a:cubicBezTo>
                    <a:pt x="563" y="0"/>
                    <a:pt x="498" y="33"/>
                    <a:pt x="492" y="48"/>
                  </a:cubicBezTo>
                  <a:cubicBezTo>
                    <a:pt x="485" y="64"/>
                    <a:pt x="475" y="83"/>
                    <a:pt x="475" y="83"/>
                  </a:cubicBezTo>
                  <a:cubicBezTo>
                    <a:pt x="475" y="83"/>
                    <a:pt x="469" y="104"/>
                    <a:pt x="471" y="119"/>
                  </a:cubicBezTo>
                  <a:cubicBezTo>
                    <a:pt x="474" y="134"/>
                    <a:pt x="484" y="147"/>
                    <a:pt x="488" y="152"/>
                  </a:cubicBezTo>
                  <a:cubicBezTo>
                    <a:pt x="491" y="156"/>
                    <a:pt x="508" y="184"/>
                    <a:pt x="513" y="199"/>
                  </a:cubicBezTo>
                  <a:cubicBezTo>
                    <a:pt x="517" y="212"/>
                    <a:pt x="521" y="228"/>
                    <a:pt x="506" y="235"/>
                  </a:cubicBezTo>
                  <a:cubicBezTo>
                    <a:pt x="495" y="223"/>
                    <a:pt x="495" y="223"/>
                    <a:pt x="495" y="223"/>
                  </a:cubicBezTo>
                  <a:cubicBezTo>
                    <a:pt x="476" y="237"/>
                    <a:pt x="476" y="237"/>
                    <a:pt x="476" y="237"/>
                  </a:cubicBezTo>
                  <a:cubicBezTo>
                    <a:pt x="454" y="233"/>
                    <a:pt x="427" y="222"/>
                    <a:pt x="386" y="230"/>
                  </a:cubicBezTo>
                  <a:cubicBezTo>
                    <a:pt x="333" y="241"/>
                    <a:pt x="313" y="257"/>
                    <a:pt x="281" y="265"/>
                  </a:cubicBezTo>
                  <a:cubicBezTo>
                    <a:pt x="249" y="272"/>
                    <a:pt x="128" y="293"/>
                    <a:pt x="106" y="313"/>
                  </a:cubicBezTo>
                  <a:cubicBezTo>
                    <a:pt x="84" y="332"/>
                    <a:pt x="76" y="418"/>
                    <a:pt x="82" y="553"/>
                  </a:cubicBezTo>
                  <a:cubicBezTo>
                    <a:pt x="82" y="553"/>
                    <a:pt x="62" y="616"/>
                    <a:pt x="60" y="630"/>
                  </a:cubicBezTo>
                  <a:cubicBezTo>
                    <a:pt x="59" y="644"/>
                    <a:pt x="67" y="703"/>
                    <a:pt x="139" y="690"/>
                  </a:cubicBezTo>
                  <a:cubicBezTo>
                    <a:pt x="203" y="679"/>
                    <a:pt x="151" y="622"/>
                    <a:pt x="138" y="599"/>
                  </a:cubicBezTo>
                  <a:cubicBezTo>
                    <a:pt x="146" y="594"/>
                    <a:pt x="154" y="590"/>
                    <a:pt x="154" y="590"/>
                  </a:cubicBezTo>
                  <a:cubicBezTo>
                    <a:pt x="154" y="590"/>
                    <a:pt x="168" y="554"/>
                    <a:pt x="169" y="527"/>
                  </a:cubicBezTo>
                  <a:cubicBezTo>
                    <a:pt x="169" y="510"/>
                    <a:pt x="174" y="454"/>
                    <a:pt x="176" y="409"/>
                  </a:cubicBezTo>
                  <a:cubicBezTo>
                    <a:pt x="176" y="408"/>
                    <a:pt x="176" y="407"/>
                    <a:pt x="176" y="406"/>
                  </a:cubicBezTo>
                  <a:cubicBezTo>
                    <a:pt x="178" y="394"/>
                    <a:pt x="179" y="384"/>
                    <a:pt x="180" y="378"/>
                  </a:cubicBezTo>
                  <a:cubicBezTo>
                    <a:pt x="190" y="376"/>
                    <a:pt x="204" y="375"/>
                    <a:pt x="220" y="373"/>
                  </a:cubicBezTo>
                  <a:cubicBezTo>
                    <a:pt x="224" y="373"/>
                    <a:pt x="229" y="373"/>
                    <a:pt x="234" y="372"/>
                  </a:cubicBezTo>
                  <a:cubicBezTo>
                    <a:pt x="265" y="370"/>
                    <a:pt x="294" y="364"/>
                    <a:pt x="308" y="360"/>
                  </a:cubicBezTo>
                  <a:cubicBezTo>
                    <a:pt x="308" y="360"/>
                    <a:pt x="308" y="360"/>
                    <a:pt x="308" y="360"/>
                  </a:cubicBezTo>
                  <a:cubicBezTo>
                    <a:pt x="311" y="360"/>
                    <a:pt x="314" y="359"/>
                    <a:pt x="317" y="358"/>
                  </a:cubicBezTo>
                  <a:cubicBezTo>
                    <a:pt x="317" y="360"/>
                    <a:pt x="319" y="371"/>
                    <a:pt x="322" y="385"/>
                  </a:cubicBezTo>
                  <a:cubicBezTo>
                    <a:pt x="310" y="466"/>
                    <a:pt x="270" y="740"/>
                    <a:pt x="256" y="760"/>
                  </a:cubicBezTo>
                  <a:cubicBezTo>
                    <a:pt x="240" y="784"/>
                    <a:pt x="232" y="799"/>
                    <a:pt x="232" y="799"/>
                  </a:cubicBezTo>
                  <a:cubicBezTo>
                    <a:pt x="232" y="799"/>
                    <a:pt x="242" y="797"/>
                    <a:pt x="254" y="794"/>
                  </a:cubicBezTo>
                  <a:cubicBezTo>
                    <a:pt x="250" y="811"/>
                    <a:pt x="249" y="832"/>
                    <a:pt x="252" y="861"/>
                  </a:cubicBezTo>
                  <a:cubicBezTo>
                    <a:pt x="252" y="861"/>
                    <a:pt x="254" y="876"/>
                    <a:pt x="261" y="896"/>
                  </a:cubicBezTo>
                  <a:cubicBezTo>
                    <a:pt x="247" y="979"/>
                    <a:pt x="227" y="1177"/>
                    <a:pt x="200" y="1256"/>
                  </a:cubicBezTo>
                  <a:cubicBezTo>
                    <a:pt x="174" y="1282"/>
                    <a:pt x="141" y="1326"/>
                    <a:pt x="123" y="1406"/>
                  </a:cubicBezTo>
                  <a:cubicBezTo>
                    <a:pt x="123" y="1406"/>
                    <a:pt x="123" y="1406"/>
                    <a:pt x="123" y="1406"/>
                  </a:cubicBezTo>
                  <a:cubicBezTo>
                    <a:pt x="86" y="1483"/>
                    <a:pt x="47" y="1577"/>
                    <a:pt x="47" y="1578"/>
                  </a:cubicBezTo>
                  <a:cubicBezTo>
                    <a:pt x="25" y="1596"/>
                    <a:pt x="10" y="1604"/>
                    <a:pt x="5" y="1627"/>
                  </a:cubicBezTo>
                  <a:cubicBezTo>
                    <a:pt x="4" y="1630"/>
                    <a:pt x="4" y="1631"/>
                    <a:pt x="4" y="1633"/>
                  </a:cubicBezTo>
                  <a:cubicBezTo>
                    <a:pt x="0" y="1665"/>
                    <a:pt x="0" y="1665"/>
                    <a:pt x="0" y="1665"/>
                  </a:cubicBezTo>
                  <a:cubicBezTo>
                    <a:pt x="0" y="1665"/>
                    <a:pt x="44" y="1698"/>
                    <a:pt x="56" y="1688"/>
                  </a:cubicBezTo>
                  <a:cubicBezTo>
                    <a:pt x="64" y="1682"/>
                    <a:pt x="74" y="1683"/>
                    <a:pt x="85" y="1692"/>
                  </a:cubicBezTo>
                  <a:cubicBezTo>
                    <a:pt x="91" y="1698"/>
                    <a:pt x="97" y="1705"/>
                    <a:pt x="104" y="1714"/>
                  </a:cubicBezTo>
                  <a:cubicBezTo>
                    <a:pt x="105" y="1715"/>
                    <a:pt x="105" y="1716"/>
                    <a:pt x="106" y="1717"/>
                  </a:cubicBezTo>
                  <a:cubicBezTo>
                    <a:pt x="111" y="1724"/>
                    <a:pt x="116" y="1731"/>
                    <a:pt x="122" y="1741"/>
                  </a:cubicBezTo>
                  <a:cubicBezTo>
                    <a:pt x="122" y="1741"/>
                    <a:pt x="153" y="1781"/>
                    <a:pt x="193" y="1765"/>
                  </a:cubicBezTo>
                  <a:cubicBezTo>
                    <a:pt x="193" y="1765"/>
                    <a:pt x="208" y="1732"/>
                    <a:pt x="174" y="1703"/>
                  </a:cubicBezTo>
                  <a:cubicBezTo>
                    <a:pt x="147" y="1680"/>
                    <a:pt x="145" y="1650"/>
                    <a:pt x="148" y="1630"/>
                  </a:cubicBezTo>
                  <a:cubicBezTo>
                    <a:pt x="161" y="1636"/>
                    <a:pt x="161" y="1636"/>
                    <a:pt x="161" y="1636"/>
                  </a:cubicBezTo>
                  <a:cubicBezTo>
                    <a:pt x="161" y="1636"/>
                    <a:pt x="161" y="1636"/>
                    <a:pt x="170" y="1587"/>
                  </a:cubicBezTo>
                  <a:cubicBezTo>
                    <a:pt x="179" y="1539"/>
                    <a:pt x="301" y="1314"/>
                    <a:pt x="323" y="1294"/>
                  </a:cubicBezTo>
                  <a:cubicBezTo>
                    <a:pt x="336" y="1282"/>
                    <a:pt x="352" y="1230"/>
                    <a:pt x="365" y="1185"/>
                  </a:cubicBezTo>
                  <a:cubicBezTo>
                    <a:pt x="372" y="1176"/>
                    <a:pt x="379" y="1165"/>
                    <a:pt x="385" y="1152"/>
                  </a:cubicBezTo>
                  <a:cubicBezTo>
                    <a:pt x="404" y="1111"/>
                    <a:pt x="437" y="960"/>
                    <a:pt x="437" y="960"/>
                  </a:cubicBezTo>
                  <a:cubicBezTo>
                    <a:pt x="437" y="960"/>
                    <a:pt x="470" y="949"/>
                    <a:pt x="481" y="943"/>
                  </a:cubicBezTo>
                  <a:cubicBezTo>
                    <a:pt x="492" y="938"/>
                    <a:pt x="508" y="937"/>
                    <a:pt x="573" y="923"/>
                  </a:cubicBezTo>
                  <a:cubicBezTo>
                    <a:pt x="637" y="908"/>
                    <a:pt x="699" y="879"/>
                    <a:pt x="699" y="879"/>
                  </a:cubicBezTo>
                  <a:cubicBezTo>
                    <a:pt x="699" y="879"/>
                    <a:pt x="679" y="928"/>
                    <a:pt x="681" y="965"/>
                  </a:cubicBezTo>
                  <a:cubicBezTo>
                    <a:pt x="681" y="969"/>
                    <a:pt x="682" y="972"/>
                    <a:pt x="682" y="976"/>
                  </a:cubicBezTo>
                  <a:cubicBezTo>
                    <a:pt x="673" y="1023"/>
                    <a:pt x="663" y="1072"/>
                    <a:pt x="657" y="1085"/>
                  </a:cubicBezTo>
                  <a:cubicBezTo>
                    <a:pt x="645" y="1110"/>
                    <a:pt x="632" y="1141"/>
                    <a:pt x="632" y="1141"/>
                  </a:cubicBezTo>
                  <a:cubicBezTo>
                    <a:pt x="632" y="1141"/>
                    <a:pt x="639" y="1142"/>
                    <a:pt x="649" y="1143"/>
                  </a:cubicBezTo>
                  <a:cubicBezTo>
                    <a:pt x="633" y="1177"/>
                    <a:pt x="615" y="1211"/>
                    <a:pt x="618" y="1225"/>
                  </a:cubicBezTo>
                  <a:cubicBezTo>
                    <a:pt x="614" y="1247"/>
                    <a:pt x="614" y="1247"/>
                    <a:pt x="614" y="1247"/>
                  </a:cubicBezTo>
                  <a:cubicBezTo>
                    <a:pt x="670" y="1269"/>
                    <a:pt x="670" y="1269"/>
                    <a:pt x="670" y="1269"/>
                  </a:cubicBezTo>
                  <a:cubicBezTo>
                    <a:pt x="670" y="1269"/>
                    <a:pt x="694" y="1263"/>
                    <a:pt x="728" y="1274"/>
                  </a:cubicBezTo>
                  <a:cubicBezTo>
                    <a:pt x="752" y="1285"/>
                    <a:pt x="777" y="1293"/>
                    <a:pt x="795" y="1285"/>
                  </a:cubicBezTo>
                  <a:cubicBezTo>
                    <a:pt x="825" y="1273"/>
                    <a:pt x="867" y="1244"/>
                    <a:pt x="867" y="1226"/>
                  </a:cubicBezTo>
                  <a:cubicBezTo>
                    <a:pt x="867" y="1208"/>
                    <a:pt x="855" y="1215"/>
                    <a:pt x="830" y="1219"/>
                  </a:cubicBezTo>
                  <a:cubicBezTo>
                    <a:pt x="806" y="1223"/>
                    <a:pt x="766" y="1195"/>
                    <a:pt x="753" y="1179"/>
                  </a:cubicBezTo>
                  <a:cubicBezTo>
                    <a:pt x="750" y="1176"/>
                    <a:pt x="748" y="1171"/>
                    <a:pt x="746" y="1165"/>
                  </a:cubicBezTo>
                  <a:cubicBezTo>
                    <a:pt x="753" y="1179"/>
                    <a:pt x="766" y="1180"/>
                    <a:pt x="766" y="1180"/>
                  </a:cubicBezTo>
                  <a:cubicBezTo>
                    <a:pt x="766" y="1180"/>
                    <a:pt x="817" y="952"/>
                    <a:pt x="840" y="864"/>
                  </a:cubicBezTo>
                  <a:cubicBezTo>
                    <a:pt x="840" y="864"/>
                    <a:pt x="840" y="864"/>
                    <a:pt x="840" y="864"/>
                  </a:cubicBezTo>
                  <a:cubicBezTo>
                    <a:pt x="856" y="847"/>
                    <a:pt x="886" y="780"/>
                    <a:pt x="831" y="762"/>
                  </a:cubicBezTo>
                  <a:cubicBezTo>
                    <a:pt x="777" y="744"/>
                    <a:pt x="577" y="746"/>
                    <a:pt x="521" y="760"/>
                  </a:cubicBezTo>
                  <a:cubicBezTo>
                    <a:pt x="514" y="762"/>
                    <a:pt x="510" y="761"/>
                    <a:pt x="507" y="757"/>
                  </a:cubicBezTo>
                  <a:cubicBezTo>
                    <a:pt x="508" y="757"/>
                    <a:pt x="508" y="757"/>
                    <a:pt x="508" y="757"/>
                  </a:cubicBezTo>
                  <a:cubicBezTo>
                    <a:pt x="508" y="758"/>
                    <a:pt x="508" y="758"/>
                    <a:pt x="508" y="758"/>
                  </a:cubicBezTo>
                  <a:cubicBezTo>
                    <a:pt x="536" y="738"/>
                    <a:pt x="536" y="738"/>
                    <a:pt x="536" y="738"/>
                  </a:cubicBezTo>
                  <a:cubicBezTo>
                    <a:pt x="536" y="738"/>
                    <a:pt x="543" y="691"/>
                    <a:pt x="560" y="658"/>
                  </a:cubicBezTo>
                  <a:cubicBezTo>
                    <a:pt x="576" y="625"/>
                    <a:pt x="599" y="520"/>
                    <a:pt x="607" y="511"/>
                  </a:cubicBezTo>
                  <a:cubicBezTo>
                    <a:pt x="607" y="511"/>
                    <a:pt x="607" y="511"/>
                    <a:pt x="607" y="511"/>
                  </a:cubicBezTo>
                  <a:cubicBezTo>
                    <a:pt x="611" y="506"/>
                    <a:pt x="615" y="500"/>
                    <a:pt x="620" y="491"/>
                  </a:cubicBezTo>
                  <a:cubicBezTo>
                    <a:pt x="634" y="465"/>
                    <a:pt x="643" y="449"/>
                    <a:pt x="643" y="449"/>
                  </a:cubicBezTo>
                  <a:cubicBezTo>
                    <a:pt x="643" y="449"/>
                    <a:pt x="695" y="520"/>
                    <a:pt x="715" y="529"/>
                  </a:cubicBezTo>
                  <a:cubicBezTo>
                    <a:pt x="734" y="537"/>
                    <a:pt x="767" y="599"/>
                    <a:pt x="784" y="596"/>
                  </a:cubicBezTo>
                  <a:cubicBezTo>
                    <a:pt x="795" y="594"/>
                    <a:pt x="812" y="585"/>
                    <a:pt x="836" y="566"/>
                  </a:cubicBezTo>
                  <a:cubicBezTo>
                    <a:pt x="836" y="566"/>
                    <a:pt x="836" y="566"/>
                    <a:pt x="836" y="566"/>
                  </a:cubicBezTo>
                  <a:cubicBezTo>
                    <a:pt x="872" y="554"/>
                    <a:pt x="1000" y="429"/>
                    <a:pt x="1013" y="425"/>
                  </a:cubicBezTo>
                  <a:cubicBezTo>
                    <a:pt x="1019" y="423"/>
                    <a:pt x="1010" y="412"/>
                    <a:pt x="999" y="402"/>
                  </a:cubicBezTo>
                  <a:cubicBezTo>
                    <a:pt x="1000" y="401"/>
                    <a:pt x="1000" y="401"/>
                    <a:pt x="1001" y="401"/>
                  </a:cubicBezTo>
                  <a:cubicBezTo>
                    <a:pt x="1016" y="396"/>
                    <a:pt x="1030" y="394"/>
                    <a:pt x="1042" y="374"/>
                  </a:cubicBezTo>
                  <a:cubicBezTo>
                    <a:pt x="1054" y="355"/>
                    <a:pt x="1077" y="306"/>
                    <a:pt x="1072" y="296"/>
                  </a:cubicBezTo>
                  <a:cubicBezTo>
                    <a:pt x="1067" y="287"/>
                    <a:pt x="1047" y="274"/>
                    <a:pt x="1033" y="280"/>
                  </a:cubicBezTo>
                  <a:close/>
                </a:path>
              </a:pathLst>
            </a:custGeom>
            <a:solidFill>
              <a:schemeClr val="tx2">
                <a:lumMod val="40000"/>
                <a:lumOff val="60000"/>
              </a:schemeClr>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11" name="Freeform 13"/>
            <p:cNvSpPr/>
            <p:nvPr/>
          </p:nvSpPr>
          <p:spPr bwMode="auto">
            <a:xfrm>
              <a:off x="5000681" y="5924098"/>
              <a:ext cx="609498" cy="169593"/>
            </a:xfrm>
            <a:custGeom>
              <a:avLst/>
              <a:gdLst>
                <a:gd name="T0" fmla="*/ 785 w 823"/>
                <a:gd name="T1" fmla="*/ 0 h 229"/>
                <a:gd name="T2" fmla="*/ 0 w 823"/>
                <a:gd name="T3" fmla="*/ 0 h 229"/>
                <a:gd name="T4" fmla="*/ 0 w 823"/>
                <a:gd name="T5" fmla="*/ 21 h 229"/>
                <a:gd name="T6" fmla="*/ 785 w 823"/>
                <a:gd name="T7" fmla="*/ 21 h 229"/>
                <a:gd name="T8" fmla="*/ 785 w 823"/>
                <a:gd name="T9" fmla="*/ 45 h 229"/>
                <a:gd name="T10" fmla="*/ 38 w 823"/>
                <a:gd name="T11" fmla="*/ 45 h 229"/>
                <a:gd name="T12" fmla="*/ 38 w 823"/>
                <a:gd name="T13" fmla="*/ 186 h 229"/>
                <a:gd name="T14" fmla="*/ 785 w 823"/>
                <a:gd name="T15" fmla="*/ 186 h 229"/>
                <a:gd name="T16" fmla="*/ 785 w 823"/>
                <a:gd name="T17" fmla="*/ 208 h 229"/>
                <a:gd name="T18" fmla="*/ 0 w 823"/>
                <a:gd name="T19" fmla="*/ 208 h 229"/>
                <a:gd name="T20" fmla="*/ 0 w 823"/>
                <a:gd name="T21" fmla="*/ 229 h 229"/>
                <a:gd name="T22" fmla="*/ 785 w 823"/>
                <a:gd name="T23" fmla="*/ 229 h 229"/>
                <a:gd name="T24" fmla="*/ 823 w 823"/>
                <a:gd name="T25" fmla="*/ 229 h 229"/>
                <a:gd name="T26" fmla="*/ 823 w 823"/>
                <a:gd name="T27" fmla="*/ 208 h 229"/>
                <a:gd name="T28" fmla="*/ 823 w 823"/>
                <a:gd name="T29" fmla="*/ 186 h 229"/>
                <a:gd name="T30" fmla="*/ 823 w 823"/>
                <a:gd name="T31" fmla="*/ 45 h 229"/>
                <a:gd name="T32" fmla="*/ 823 w 823"/>
                <a:gd name="T33" fmla="*/ 21 h 229"/>
                <a:gd name="T34" fmla="*/ 823 w 823"/>
                <a:gd name="T35" fmla="*/ 0 h 229"/>
                <a:gd name="T36" fmla="*/ 785 w 823"/>
                <a:gd name="T37"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3" h="229">
                  <a:moveTo>
                    <a:pt x="785" y="0"/>
                  </a:moveTo>
                  <a:lnTo>
                    <a:pt x="0" y="0"/>
                  </a:lnTo>
                  <a:lnTo>
                    <a:pt x="0" y="21"/>
                  </a:lnTo>
                  <a:lnTo>
                    <a:pt x="785" y="21"/>
                  </a:lnTo>
                  <a:lnTo>
                    <a:pt x="785" y="45"/>
                  </a:lnTo>
                  <a:lnTo>
                    <a:pt x="38" y="45"/>
                  </a:lnTo>
                  <a:lnTo>
                    <a:pt x="38" y="186"/>
                  </a:lnTo>
                  <a:lnTo>
                    <a:pt x="785" y="186"/>
                  </a:lnTo>
                  <a:lnTo>
                    <a:pt x="785" y="208"/>
                  </a:lnTo>
                  <a:lnTo>
                    <a:pt x="0" y="208"/>
                  </a:lnTo>
                  <a:lnTo>
                    <a:pt x="0" y="229"/>
                  </a:lnTo>
                  <a:lnTo>
                    <a:pt x="785" y="229"/>
                  </a:lnTo>
                  <a:lnTo>
                    <a:pt x="823" y="229"/>
                  </a:lnTo>
                  <a:lnTo>
                    <a:pt x="823" y="208"/>
                  </a:lnTo>
                  <a:lnTo>
                    <a:pt x="823" y="186"/>
                  </a:lnTo>
                  <a:lnTo>
                    <a:pt x="823" y="45"/>
                  </a:lnTo>
                  <a:lnTo>
                    <a:pt x="823" y="21"/>
                  </a:lnTo>
                  <a:lnTo>
                    <a:pt x="823" y="0"/>
                  </a:lnTo>
                  <a:lnTo>
                    <a:pt x="785" y="0"/>
                  </a:lnTo>
                  <a:close/>
                </a:path>
              </a:pathLst>
            </a:custGeom>
            <a:solidFill>
              <a:schemeClr val="tx2">
                <a:lumMod val="40000"/>
                <a:lumOff val="60000"/>
              </a:schemeClr>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Freeform 14"/>
            <p:cNvSpPr/>
            <p:nvPr/>
          </p:nvSpPr>
          <p:spPr bwMode="auto">
            <a:xfrm>
              <a:off x="5000681" y="5783388"/>
              <a:ext cx="649489" cy="137007"/>
            </a:xfrm>
            <a:custGeom>
              <a:avLst/>
              <a:gdLst>
                <a:gd name="T0" fmla="*/ 835 w 877"/>
                <a:gd name="T1" fmla="*/ 0 h 185"/>
                <a:gd name="T2" fmla="*/ 0 w 877"/>
                <a:gd name="T3" fmla="*/ 0 h 185"/>
                <a:gd name="T4" fmla="*/ 0 w 877"/>
                <a:gd name="T5" fmla="*/ 19 h 185"/>
                <a:gd name="T6" fmla="*/ 835 w 877"/>
                <a:gd name="T7" fmla="*/ 19 h 185"/>
                <a:gd name="T8" fmla="*/ 835 w 877"/>
                <a:gd name="T9" fmla="*/ 36 h 185"/>
                <a:gd name="T10" fmla="*/ 40 w 877"/>
                <a:gd name="T11" fmla="*/ 36 h 185"/>
                <a:gd name="T12" fmla="*/ 40 w 877"/>
                <a:gd name="T13" fmla="*/ 152 h 185"/>
                <a:gd name="T14" fmla="*/ 835 w 877"/>
                <a:gd name="T15" fmla="*/ 152 h 185"/>
                <a:gd name="T16" fmla="*/ 835 w 877"/>
                <a:gd name="T17" fmla="*/ 168 h 185"/>
                <a:gd name="T18" fmla="*/ 0 w 877"/>
                <a:gd name="T19" fmla="*/ 168 h 185"/>
                <a:gd name="T20" fmla="*/ 0 w 877"/>
                <a:gd name="T21" fmla="*/ 185 h 185"/>
                <a:gd name="T22" fmla="*/ 835 w 877"/>
                <a:gd name="T23" fmla="*/ 185 h 185"/>
                <a:gd name="T24" fmla="*/ 877 w 877"/>
                <a:gd name="T25" fmla="*/ 185 h 185"/>
                <a:gd name="T26" fmla="*/ 877 w 877"/>
                <a:gd name="T27" fmla="*/ 168 h 185"/>
                <a:gd name="T28" fmla="*/ 877 w 877"/>
                <a:gd name="T29" fmla="*/ 152 h 185"/>
                <a:gd name="T30" fmla="*/ 877 w 877"/>
                <a:gd name="T31" fmla="*/ 36 h 185"/>
                <a:gd name="T32" fmla="*/ 877 w 877"/>
                <a:gd name="T33" fmla="*/ 19 h 185"/>
                <a:gd name="T34" fmla="*/ 877 w 877"/>
                <a:gd name="T35" fmla="*/ 0 h 185"/>
                <a:gd name="T36" fmla="*/ 835 w 877"/>
                <a:gd name="T37"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7" h="185">
                  <a:moveTo>
                    <a:pt x="835" y="0"/>
                  </a:moveTo>
                  <a:lnTo>
                    <a:pt x="0" y="0"/>
                  </a:lnTo>
                  <a:lnTo>
                    <a:pt x="0" y="19"/>
                  </a:lnTo>
                  <a:lnTo>
                    <a:pt x="835" y="19"/>
                  </a:lnTo>
                  <a:lnTo>
                    <a:pt x="835" y="36"/>
                  </a:lnTo>
                  <a:lnTo>
                    <a:pt x="40" y="36"/>
                  </a:lnTo>
                  <a:lnTo>
                    <a:pt x="40" y="152"/>
                  </a:lnTo>
                  <a:lnTo>
                    <a:pt x="835" y="152"/>
                  </a:lnTo>
                  <a:lnTo>
                    <a:pt x="835" y="168"/>
                  </a:lnTo>
                  <a:lnTo>
                    <a:pt x="0" y="168"/>
                  </a:lnTo>
                  <a:lnTo>
                    <a:pt x="0" y="185"/>
                  </a:lnTo>
                  <a:lnTo>
                    <a:pt x="835" y="185"/>
                  </a:lnTo>
                  <a:lnTo>
                    <a:pt x="877" y="185"/>
                  </a:lnTo>
                  <a:lnTo>
                    <a:pt x="877" y="168"/>
                  </a:lnTo>
                  <a:lnTo>
                    <a:pt x="877" y="152"/>
                  </a:lnTo>
                  <a:lnTo>
                    <a:pt x="877" y="36"/>
                  </a:lnTo>
                  <a:lnTo>
                    <a:pt x="877" y="19"/>
                  </a:lnTo>
                  <a:lnTo>
                    <a:pt x="877" y="0"/>
                  </a:lnTo>
                  <a:lnTo>
                    <a:pt x="835" y="0"/>
                  </a:lnTo>
                  <a:close/>
                </a:path>
              </a:pathLst>
            </a:custGeom>
            <a:solidFill>
              <a:schemeClr val="tx2">
                <a:lumMod val="40000"/>
                <a:lumOff val="60000"/>
              </a:schemeClr>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Freeform 15"/>
            <p:cNvSpPr/>
            <p:nvPr/>
          </p:nvSpPr>
          <p:spPr bwMode="auto">
            <a:xfrm>
              <a:off x="5778291" y="5934466"/>
              <a:ext cx="609498" cy="145154"/>
            </a:xfrm>
            <a:custGeom>
              <a:avLst/>
              <a:gdLst>
                <a:gd name="T0" fmla="*/ 785 w 823"/>
                <a:gd name="T1" fmla="*/ 0 h 196"/>
                <a:gd name="T2" fmla="*/ 0 w 823"/>
                <a:gd name="T3" fmla="*/ 0 h 196"/>
                <a:gd name="T4" fmla="*/ 0 w 823"/>
                <a:gd name="T5" fmla="*/ 19 h 196"/>
                <a:gd name="T6" fmla="*/ 785 w 823"/>
                <a:gd name="T7" fmla="*/ 19 h 196"/>
                <a:gd name="T8" fmla="*/ 785 w 823"/>
                <a:gd name="T9" fmla="*/ 38 h 196"/>
                <a:gd name="T10" fmla="*/ 38 w 823"/>
                <a:gd name="T11" fmla="*/ 38 h 196"/>
                <a:gd name="T12" fmla="*/ 38 w 823"/>
                <a:gd name="T13" fmla="*/ 161 h 196"/>
                <a:gd name="T14" fmla="*/ 785 w 823"/>
                <a:gd name="T15" fmla="*/ 161 h 196"/>
                <a:gd name="T16" fmla="*/ 785 w 823"/>
                <a:gd name="T17" fmla="*/ 177 h 196"/>
                <a:gd name="T18" fmla="*/ 0 w 823"/>
                <a:gd name="T19" fmla="*/ 177 h 196"/>
                <a:gd name="T20" fmla="*/ 0 w 823"/>
                <a:gd name="T21" fmla="*/ 196 h 196"/>
                <a:gd name="T22" fmla="*/ 785 w 823"/>
                <a:gd name="T23" fmla="*/ 196 h 196"/>
                <a:gd name="T24" fmla="*/ 823 w 823"/>
                <a:gd name="T25" fmla="*/ 196 h 196"/>
                <a:gd name="T26" fmla="*/ 823 w 823"/>
                <a:gd name="T27" fmla="*/ 177 h 196"/>
                <a:gd name="T28" fmla="*/ 823 w 823"/>
                <a:gd name="T29" fmla="*/ 161 h 196"/>
                <a:gd name="T30" fmla="*/ 823 w 823"/>
                <a:gd name="T31" fmla="*/ 38 h 196"/>
                <a:gd name="T32" fmla="*/ 823 w 823"/>
                <a:gd name="T33" fmla="*/ 19 h 196"/>
                <a:gd name="T34" fmla="*/ 823 w 823"/>
                <a:gd name="T35" fmla="*/ 0 h 196"/>
                <a:gd name="T36" fmla="*/ 785 w 823"/>
                <a:gd name="T37"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3" h="196">
                  <a:moveTo>
                    <a:pt x="785" y="0"/>
                  </a:moveTo>
                  <a:lnTo>
                    <a:pt x="0" y="0"/>
                  </a:lnTo>
                  <a:lnTo>
                    <a:pt x="0" y="19"/>
                  </a:lnTo>
                  <a:lnTo>
                    <a:pt x="785" y="19"/>
                  </a:lnTo>
                  <a:lnTo>
                    <a:pt x="785" y="38"/>
                  </a:lnTo>
                  <a:lnTo>
                    <a:pt x="38" y="38"/>
                  </a:lnTo>
                  <a:lnTo>
                    <a:pt x="38" y="161"/>
                  </a:lnTo>
                  <a:lnTo>
                    <a:pt x="785" y="161"/>
                  </a:lnTo>
                  <a:lnTo>
                    <a:pt x="785" y="177"/>
                  </a:lnTo>
                  <a:lnTo>
                    <a:pt x="0" y="177"/>
                  </a:lnTo>
                  <a:lnTo>
                    <a:pt x="0" y="196"/>
                  </a:lnTo>
                  <a:lnTo>
                    <a:pt x="785" y="196"/>
                  </a:lnTo>
                  <a:lnTo>
                    <a:pt x="823" y="196"/>
                  </a:lnTo>
                  <a:lnTo>
                    <a:pt x="823" y="177"/>
                  </a:lnTo>
                  <a:lnTo>
                    <a:pt x="823" y="161"/>
                  </a:lnTo>
                  <a:lnTo>
                    <a:pt x="823" y="38"/>
                  </a:lnTo>
                  <a:lnTo>
                    <a:pt x="823" y="19"/>
                  </a:lnTo>
                  <a:lnTo>
                    <a:pt x="823" y="0"/>
                  </a:lnTo>
                  <a:lnTo>
                    <a:pt x="785" y="0"/>
                  </a:lnTo>
                  <a:close/>
                </a:path>
              </a:pathLst>
            </a:custGeom>
            <a:solidFill>
              <a:schemeClr val="tx2">
                <a:lumMod val="40000"/>
                <a:lumOff val="60000"/>
              </a:schemeClr>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14" name="Freeform 16"/>
            <p:cNvSpPr/>
            <p:nvPr/>
          </p:nvSpPr>
          <p:spPr bwMode="auto">
            <a:xfrm>
              <a:off x="5778291" y="5813752"/>
              <a:ext cx="649489" cy="117012"/>
            </a:xfrm>
            <a:custGeom>
              <a:avLst/>
              <a:gdLst>
                <a:gd name="T0" fmla="*/ 837 w 877"/>
                <a:gd name="T1" fmla="*/ 0 h 158"/>
                <a:gd name="T2" fmla="*/ 0 w 877"/>
                <a:gd name="T3" fmla="*/ 0 h 158"/>
                <a:gd name="T4" fmla="*/ 0 w 877"/>
                <a:gd name="T5" fmla="*/ 16 h 158"/>
                <a:gd name="T6" fmla="*/ 837 w 877"/>
                <a:gd name="T7" fmla="*/ 16 h 158"/>
                <a:gd name="T8" fmla="*/ 837 w 877"/>
                <a:gd name="T9" fmla="*/ 30 h 158"/>
                <a:gd name="T10" fmla="*/ 40 w 877"/>
                <a:gd name="T11" fmla="*/ 30 h 158"/>
                <a:gd name="T12" fmla="*/ 40 w 877"/>
                <a:gd name="T13" fmla="*/ 130 h 158"/>
                <a:gd name="T14" fmla="*/ 837 w 877"/>
                <a:gd name="T15" fmla="*/ 130 h 158"/>
                <a:gd name="T16" fmla="*/ 837 w 877"/>
                <a:gd name="T17" fmla="*/ 144 h 158"/>
                <a:gd name="T18" fmla="*/ 0 w 877"/>
                <a:gd name="T19" fmla="*/ 144 h 158"/>
                <a:gd name="T20" fmla="*/ 0 w 877"/>
                <a:gd name="T21" fmla="*/ 158 h 158"/>
                <a:gd name="T22" fmla="*/ 837 w 877"/>
                <a:gd name="T23" fmla="*/ 158 h 158"/>
                <a:gd name="T24" fmla="*/ 877 w 877"/>
                <a:gd name="T25" fmla="*/ 158 h 158"/>
                <a:gd name="T26" fmla="*/ 877 w 877"/>
                <a:gd name="T27" fmla="*/ 144 h 158"/>
                <a:gd name="T28" fmla="*/ 877 w 877"/>
                <a:gd name="T29" fmla="*/ 130 h 158"/>
                <a:gd name="T30" fmla="*/ 877 w 877"/>
                <a:gd name="T31" fmla="*/ 30 h 158"/>
                <a:gd name="T32" fmla="*/ 877 w 877"/>
                <a:gd name="T33" fmla="*/ 16 h 158"/>
                <a:gd name="T34" fmla="*/ 877 w 877"/>
                <a:gd name="T35" fmla="*/ 0 h 158"/>
                <a:gd name="T36" fmla="*/ 837 w 877"/>
                <a:gd name="T3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7" h="158">
                  <a:moveTo>
                    <a:pt x="837" y="0"/>
                  </a:moveTo>
                  <a:lnTo>
                    <a:pt x="0" y="0"/>
                  </a:lnTo>
                  <a:lnTo>
                    <a:pt x="0" y="16"/>
                  </a:lnTo>
                  <a:lnTo>
                    <a:pt x="837" y="16"/>
                  </a:lnTo>
                  <a:lnTo>
                    <a:pt x="837" y="30"/>
                  </a:lnTo>
                  <a:lnTo>
                    <a:pt x="40" y="30"/>
                  </a:lnTo>
                  <a:lnTo>
                    <a:pt x="40" y="130"/>
                  </a:lnTo>
                  <a:lnTo>
                    <a:pt x="837" y="130"/>
                  </a:lnTo>
                  <a:lnTo>
                    <a:pt x="837" y="144"/>
                  </a:lnTo>
                  <a:lnTo>
                    <a:pt x="0" y="144"/>
                  </a:lnTo>
                  <a:lnTo>
                    <a:pt x="0" y="158"/>
                  </a:lnTo>
                  <a:lnTo>
                    <a:pt x="837" y="158"/>
                  </a:lnTo>
                  <a:lnTo>
                    <a:pt x="877" y="158"/>
                  </a:lnTo>
                  <a:lnTo>
                    <a:pt x="877" y="144"/>
                  </a:lnTo>
                  <a:lnTo>
                    <a:pt x="877" y="130"/>
                  </a:lnTo>
                  <a:lnTo>
                    <a:pt x="877" y="30"/>
                  </a:lnTo>
                  <a:lnTo>
                    <a:pt x="877" y="16"/>
                  </a:lnTo>
                  <a:lnTo>
                    <a:pt x="877" y="0"/>
                  </a:lnTo>
                  <a:lnTo>
                    <a:pt x="837" y="0"/>
                  </a:lnTo>
                  <a:close/>
                </a:path>
              </a:pathLst>
            </a:custGeom>
            <a:solidFill>
              <a:schemeClr val="tx2">
                <a:lumMod val="40000"/>
                <a:lumOff val="60000"/>
              </a:schemeClr>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15" name="Freeform 17"/>
            <p:cNvSpPr/>
            <p:nvPr/>
          </p:nvSpPr>
          <p:spPr bwMode="auto">
            <a:xfrm>
              <a:off x="5713120" y="5667857"/>
              <a:ext cx="609498" cy="145894"/>
            </a:xfrm>
            <a:custGeom>
              <a:avLst/>
              <a:gdLst>
                <a:gd name="T0" fmla="*/ 785 w 823"/>
                <a:gd name="T1" fmla="*/ 0 h 197"/>
                <a:gd name="T2" fmla="*/ 0 w 823"/>
                <a:gd name="T3" fmla="*/ 0 h 197"/>
                <a:gd name="T4" fmla="*/ 0 w 823"/>
                <a:gd name="T5" fmla="*/ 19 h 197"/>
                <a:gd name="T6" fmla="*/ 785 w 823"/>
                <a:gd name="T7" fmla="*/ 19 h 197"/>
                <a:gd name="T8" fmla="*/ 785 w 823"/>
                <a:gd name="T9" fmla="*/ 38 h 197"/>
                <a:gd name="T10" fmla="*/ 38 w 823"/>
                <a:gd name="T11" fmla="*/ 38 h 197"/>
                <a:gd name="T12" fmla="*/ 38 w 823"/>
                <a:gd name="T13" fmla="*/ 161 h 197"/>
                <a:gd name="T14" fmla="*/ 785 w 823"/>
                <a:gd name="T15" fmla="*/ 161 h 197"/>
                <a:gd name="T16" fmla="*/ 785 w 823"/>
                <a:gd name="T17" fmla="*/ 178 h 197"/>
                <a:gd name="T18" fmla="*/ 0 w 823"/>
                <a:gd name="T19" fmla="*/ 178 h 197"/>
                <a:gd name="T20" fmla="*/ 0 w 823"/>
                <a:gd name="T21" fmla="*/ 197 h 197"/>
                <a:gd name="T22" fmla="*/ 785 w 823"/>
                <a:gd name="T23" fmla="*/ 197 h 197"/>
                <a:gd name="T24" fmla="*/ 823 w 823"/>
                <a:gd name="T25" fmla="*/ 197 h 197"/>
                <a:gd name="T26" fmla="*/ 823 w 823"/>
                <a:gd name="T27" fmla="*/ 178 h 197"/>
                <a:gd name="T28" fmla="*/ 823 w 823"/>
                <a:gd name="T29" fmla="*/ 161 h 197"/>
                <a:gd name="T30" fmla="*/ 823 w 823"/>
                <a:gd name="T31" fmla="*/ 38 h 197"/>
                <a:gd name="T32" fmla="*/ 823 w 823"/>
                <a:gd name="T33" fmla="*/ 19 h 197"/>
                <a:gd name="T34" fmla="*/ 823 w 823"/>
                <a:gd name="T35" fmla="*/ 0 h 197"/>
                <a:gd name="T36" fmla="*/ 785 w 823"/>
                <a:gd name="T37"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3" h="197">
                  <a:moveTo>
                    <a:pt x="785" y="0"/>
                  </a:moveTo>
                  <a:lnTo>
                    <a:pt x="0" y="0"/>
                  </a:lnTo>
                  <a:lnTo>
                    <a:pt x="0" y="19"/>
                  </a:lnTo>
                  <a:lnTo>
                    <a:pt x="785" y="19"/>
                  </a:lnTo>
                  <a:lnTo>
                    <a:pt x="785" y="38"/>
                  </a:lnTo>
                  <a:lnTo>
                    <a:pt x="38" y="38"/>
                  </a:lnTo>
                  <a:lnTo>
                    <a:pt x="38" y="161"/>
                  </a:lnTo>
                  <a:lnTo>
                    <a:pt x="785" y="161"/>
                  </a:lnTo>
                  <a:lnTo>
                    <a:pt x="785" y="178"/>
                  </a:lnTo>
                  <a:lnTo>
                    <a:pt x="0" y="178"/>
                  </a:lnTo>
                  <a:lnTo>
                    <a:pt x="0" y="197"/>
                  </a:lnTo>
                  <a:lnTo>
                    <a:pt x="785" y="197"/>
                  </a:lnTo>
                  <a:lnTo>
                    <a:pt x="823" y="197"/>
                  </a:lnTo>
                  <a:lnTo>
                    <a:pt x="823" y="178"/>
                  </a:lnTo>
                  <a:lnTo>
                    <a:pt x="823" y="161"/>
                  </a:lnTo>
                  <a:lnTo>
                    <a:pt x="823" y="38"/>
                  </a:lnTo>
                  <a:lnTo>
                    <a:pt x="823" y="19"/>
                  </a:lnTo>
                  <a:lnTo>
                    <a:pt x="823" y="0"/>
                  </a:lnTo>
                  <a:lnTo>
                    <a:pt x="785" y="0"/>
                  </a:lnTo>
                  <a:close/>
                </a:path>
              </a:pathLst>
            </a:custGeom>
            <a:solidFill>
              <a:schemeClr val="tx2">
                <a:lumMod val="40000"/>
                <a:lumOff val="60000"/>
              </a:schemeClr>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16" name="Freeform 18"/>
            <p:cNvSpPr/>
            <p:nvPr/>
          </p:nvSpPr>
          <p:spPr bwMode="auto">
            <a:xfrm>
              <a:off x="5713120" y="5548624"/>
              <a:ext cx="650230" cy="117752"/>
            </a:xfrm>
            <a:custGeom>
              <a:avLst/>
              <a:gdLst>
                <a:gd name="T0" fmla="*/ 837 w 878"/>
                <a:gd name="T1" fmla="*/ 0 h 159"/>
                <a:gd name="T2" fmla="*/ 0 w 878"/>
                <a:gd name="T3" fmla="*/ 0 h 159"/>
                <a:gd name="T4" fmla="*/ 0 w 878"/>
                <a:gd name="T5" fmla="*/ 15 h 159"/>
                <a:gd name="T6" fmla="*/ 837 w 878"/>
                <a:gd name="T7" fmla="*/ 15 h 159"/>
                <a:gd name="T8" fmla="*/ 837 w 878"/>
                <a:gd name="T9" fmla="*/ 31 h 159"/>
                <a:gd name="T10" fmla="*/ 40 w 878"/>
                <a:gd name="T11" fmla="*/ 31 h 159"/>
                <a:gd name="T12" fmla="*/ 40 w 878"/>
                <a:gd name="T13" fmla="*/ 131 h 159"/>
                <a:gd name="T14" fmla="*/ 837 w 878"/>
                <a:gd name="T15" fmla="*/ 131 h 159"/>
                <a:gd name="T16" fmla="*/ 837 w 878"/>
                <a:gd name="T17" fmla="*/ 145 h 159"/>
                <a:gd name="T18" fmla="*/ 0 w 878"/>
                <a:gd name="T19" fmla="*/ 145 h 159"/>
                <a:gd name="T20" fmla="*/ 0 w 878"/>
                <a:gd name="T21" fmla="*/ 159 h 159"/>
                <a:gd name="T22" fmla="*/ 837 w 878"/>
                <a:gd name="T23" fmla="*/ 159 h 159"/>
                <a:gd name="T24" fmla="*/ 878 w 878"/>
                <a:gd name="T25" fmla="*/ 159 h 159"/>
                <a:gd name="T26" fmla="*/ 878 w 878"/>
                <a:gd name="T27" fmla="*/ 145 h 159"/>
                <a:gd name="T28" fmla="*/ 878 w 878"/>
                <a:gd name="T29" fmla="*/ 131 h 159"/>
                <a:gd name="T30" fmla="*/ 878 w 878"/>
                <a:gd name="T31" fmla="*/ 31 h 159"/>
                <a:gd name="T32" fmla="*/ 878 w 878"/>
                <a:gd name="T33" fmla="*/ 15 h 159"/>
                <a:gd name="T34" fmla="*/ 878 w 878"/>
                <a:gd name="T35" fmla="*/ 0 h 159"/>
                <a:gd name="T36" fmla="*/ 837 w 878"/>
                <a:gd name="T3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8" h="159">
                  <a:moveTo>
                    <a:pt x="837" y="0"/>
                  </a:moveTo>
                  <a:lnTo>
                    <a:pt x="0" y="0"/>
                  </a:lnTo>
                  <a:lnTo>
                    <a:pt x="0" y="15"/>
                  </a:lnTo>
                  <a:lnTo>
                    <a:pt x="837" y="15"/>
                  </a:lnTo>
                  <a:lnTo>
                    <a:pt x="837" y="31"/>
                  </a:lnTo>
                  <a:lnTo>
                    <a:pt x="40" y="31"/>
                  </a:lnTo>
                  <a:lnTo>
                    <a:pt x="40" y="131"/>
                  </a:lnTo>
                  <a:lnTo>
                    <a:pt x="837" y="131"/>
                  </a:lnTo>
                  <a:lnTo>
                    <a:pt x="837" y="145"/>
                  </a:lnTo>
                  <a:lnTo>
                    <a:pt x="0" y="145"/>
                  </a:lnTo>
                  <a:lnTo>
                    <a:pt x="0" y="159"/>
                  </a:lnTo>
                  <a:lnTo>
                    <a:pt x="837" y="159"/>
                  </a:lnTo>
                  <a:lnTo>
                    <a:pt x="878" y="159"/>
                  </a:lnTo>
                  <a:lnTo>
                    <a:pt x="878" y="145"/>
                  </a:lnTo>
                  <a:lnTo>
                    <a:pt x="878" y="131"/>
                  </a:lnTo>
                  <a:lnTo>
                    <a:pt x="878" y="31"/>
                  </a:lnTo>
                  <a:lnTo>
                    <a:pt x="878" y="15"/>
                  </a:lnTo>
                  <a:lnTo>
                    <a:pt x="878" y="0"/>
                  </a:lnTo>
                  <a:lnTo>
                    <a:pt x="837" y="0"/>
                  </a:lnTo>
                  <a:close/>
                </a:path>
              </a:pathLst>
            </a:custGeom>
            <a:solidFill>
              <a:schemeClr val="tx2">
                <a:lumMod val="40000"/>
                <a:lumOff val="60000"/>
              </a:schemeClr>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17" name="Freeform 19"/>
            <p:cNvSpPr/>
            <p:nvPr/>
          </p:nvSpPr>
          <p:spPr bwMode="auto">
            <a:xfrm>
              <a:off x="5778291" y="5431612"/>
              <a:ext cx="649489" cy="117012"/>
            </a:xfrm>
            <a:custGeom>
              <a:avLst/>
              <a:gdLst>
                <a:gd name="T0" fmla="*/ 837 w 877"/>
                <a:gd name="T1" fmla="*/ 0 h 158"/>
                <a:gd name="T2" fmla="*/ 0 w 877"/>
                <a:gd name="T3" fmla="*/ 0 h 158"/>
                <a:gd name="T4" fmla="*/ 0 w 877"/>
                <a:gd name="T5" fmla="*/ 14 h 158"/>
                <a:gd name="T6" fmla="*/ 837 w 877"/>
                <a:gd name="T7" fmla="*/ 14 h 158"/>
                <a:gd name="T8" fmla="*/ 837 w 877"/>
                <a:gd name="T9" fmla="*/ 31 h 158"/>
                <a:gd name="T10" fmla="*/ 40 w 877"/>
                <a:gd name="T11" fmla="*/ 31 h 158"/>
                <a:gd name="T12" fmla="*/ 40 w 877"/>
                <a:gd name="T13" fmla="*/ 130 h 158"/>
                <a:gd name="T14" fmla="*/ 837 w 877"/>
                <a:gd name="T15" fmla="*/ 130 h 158"/>
                <a:gd name="T16" fmla="*/ 837 w 877"/>
                <a:gd name="T17" fmla="*/ 144 h 158"/>
                <a:gd name="T18" fmla="*/ 0 w 877"/>
                <a:gd name="T19" fmla="*/ 144 h 158"/>
                <a:gd name="T20" fmla="*/ 0 w 877"/>
                <a:gd name="T21" fmla="*/ 158 h 158"/>
                <a:gd name="T22" fmla="*/ 837 w 877"/>
                <a:gd name="T23" fmla="*/ 158 h 158"/>
                <a:gd name="T24" fmla="*/ 877 w 877"/>
                <a:gd name="T25" fmla="*/ 158 h 158"/>
                <a:gd name="T26" fmla="*/ 877 w 877"/>
                <a:gd name="T27" fmla="*/ 144 h 158"/>
                <a:gd name="T28" fmla="*/ 877 w 877"/>
                <a:gd name="T29" fmla="*/ 130 h 158"/>
                <a:gd name="T30" fmla="*/ 877 w 877"/>
                <a:gd name="T31" fmla="*/ 31 h 158"/>
                <a:gd name="T32" fmla="*/ 877 w 877"/>
                <a:gd name="T33" fmla="*/ 14 h 158"/>
                <a:gd name="T34" fmla="*/ 877 w 877"/>
                <a:gd name="T35" fmla="*/ 0 h 158"/>
                <a:gd name="T36" fmla="*/ 837 w 877"/>
                <a:gd name="T3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7" h="158">
                  <a:moveTo>
                    <a:pt x="837" y="0"/>
                  </a:moveTo>
                  <a:lnTo>
                    <a:pt x="0" y="0"/>
                  </a:lnTo>
                  <a:lnTo>
                    <a:pt x="0" y="14"/>
                  </a:lnTo>
                  <a:lnTo>
                    <a:pt x="837" y="14"/>
                  </a:lnTo>
                  <a:lnTo>
                    <a:pt x="837" y="31"/>
                  </a:lnTo>
                  <a:lnTo>
                    <a:pt x="40" y="31"/>
                  </a:lnTo>
                  <a:lnTo>
                    <a:pt x="40" y="130"/>
                  </a:lnTo>
                  <a:lnTo>
                    <a:pt x="837" y="130"/>
                  </a:lnTo>
                  <a:lnTo>
                    <a:pt x="837" y="144"/>
                  </a:lnTo>
                  <a:lnTo>
                    <a:pt x="0" y="144"/>
                  </a:lnTo>
                  <a:lnTo>
                    <a:pt x="0" y="158"/>
                  </a:lnTo>
                  <a:lnTo>
                    <a:pt x="837" y="158"/>
                  </a:lnTo>
                  <a:lnTo>
                    <a:pt x="877" y="158"/>
                  </a:lnTo>
                  <a:lnTo>
                    <a:pt x="877" y="144"/>
                  </a:lnTo>
                  <a:lnTo>
                    <a:pt x="877" y="130"/>
                  </a:lnTo>
                  <a:lnTo>
                    <a:pt x="877" y="31"/>
                  </a:lnTo>
                  <a:lnTo>
                    <a:pt x="877" y="14"/>
                  </a:lnTo>
                  <a:lnTo>
                    <a:pt x="877" y="0"/>
                  </a:lnTo>
                  <a:lnTo>
                    <a:pt x="837" y="0"/>
                  </a:lnTo>
                  <a:close/>
                </a:path>
              </a:pathLst>
            </a:custGeom>
            <a:solidFill>
              <a:schemeClr val="tx2">
                <a:lumMod val="40000"/>
                <a:lumOff val="60000"/>
              </a:schemeClr>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18" name="Freeform 20"/>
            <p:cNvSpPr/>
            <p:nvPr/>
          </p:nvSpPr>
          <p:spPr bwMode="auto">
            <a:xfrm>
              <a:off x="6584043" y="5948537"/>
              <a:ext cx="609498" cy="145154"/>
            </a:xfrm>
            <a:custGeom>
              <a:avLst/>
              <a:gdLst>
                <a:gd name="T0" fmla="*/ 785 w 823"/>
                <a:gd name="T1" fmla="*/ 0 h 196"/>
                <a:gd name="T2" fmla="*/ 0 w 823"/>
                <a:gd name="T3" fmla="*/ 0 h 196"/>
                <a:gd name="T4" fmla="*/ 0 w 823"/>
                <a:gd name="T5" fmla="*/ 19 h 196"/>
                <a:gd name="T6" fmla="*/ 785 w 823"/>
                <a:gd name="T7" fmla="*/ 19 h 196"/>
                <a:gd name="T8" fmla="*/ 785 w 823"/>
                <a:gd name="T9" fmla="*/ 38 h 196"/>
                <a:gd name="T10" fmla="*/ 37 w 823"/>
                <a:gd name="T11" fmla="*/ 38 h 196"/>
                <a:gd name="T12" fmla="*/ 37 w 823"/>
                <a:gd name="T13" fmla="*/ 161 h 196"/>
                <a:gd name="T14" fmla="*/ 785 w 823"/>
                <a:gd name="T15" fmla="*/ 161 h 196"/>
                <a:gd name="T16" fmla="*/ 785 w 823"/>
                <a:gd name="T17" fmla="*/ 177 h 196"/>
                <a:gd name="T18" fmla="*/ 0 w 823"/>
                <a:gd name="T19" fmla="*/ 177 h 196"/>
                <a:gd name="T20" fmla="*/ 0 w 823"/>
                <a:gd name="T21" fmla="*/ 196 h 196"/>
                <a:gd name="T22" fmla="*/ 785 w 823"/>
                <a:gd name="T23" fmla="*/ 196 h 196"/>
                <a:gd name="T24" fmla="*/ 823 w 823"/>
                <a:gd name="T25" fmla="*/ 196 h 196"/>
                <a:gd name="T26" fmla="*/ 823 w 823"/>
                <a:gd name="T27" fmla="*/ 177 h 196"/>
                <a:gd name="T28" fmla="*/ 823 w 823"/>
                <a:gd name="T29" fmla="*/ 161 h 196"/>
                <a:gd name="T30" fmla="*/ 823 w 823"/>
                <a:gd name="T31" fmla="*/ 38 h 196"/>
                <a:gd name="T32" fmla="*/ 823 w 823"/>
                <a:gd name="T33" fmla="*/ 19 h 196"/>
                <a:gd name="T34" fmla="*/ 823 w 823"/>
                <a:gd name="T35" fmla="*/ 0 h 196"/>
                <a:gd name="T36" fmla="*/ 785 w 823"/>
                <a:gd name="T37"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3" h="196">
                  <a:moveTo>
                    <a:pt x="785" y="0"/>
                  </a:moveTo>
                  <a:lnTo>
                    <a:pt x="0" y="0"/>
                  </a:lnTo>
                  <a:lnTo>
                    <a:pt x="0" y="19"/>
                  </a:lnTo>
                  <a:lnTo>
                    <a:pt x="785" y="19"/>
                  </a:lnTo>
                  <a:lnTo>
                    <a:pt x="785" y="38"/>
                  </a:lnTo>
                  <a:lnTo>
                    <a:pt x="37" y="38"/>
                  </a:lnTo>
                  <a:lnTo>
                    <a:pt x="37" y="161"/>
                  </a:lnTo>
                  <a:lnTo>
                    <a:pt x="785" y="161"/>
                  </a:lnTo>
                  <a:lnTo>
                    <a:pt x="785" y="177"/>
                  </a:lnTo>
                  <a:lnTo>
                    <a:pt x="0" y="177"/>
                  </a:lnTo>
                  <a:lnTo>
                    <a:pt x="0" y="196"/>
                  </a:lnTo>
                  <a:lnTo>
                    <a:pt x="785" y="196"/>
                  </a:lnTo>
                  <a:lnTo>
                    <a:pt x="823" y="196"/>
                  </a:lnTo>
                  <a:lnTo>
                    <a:pt x="823" y="177"/>
                  </a:lnTo>
                  <a:lnTo>
                    <a:pt x="823" y="161"/>
                  </a:lnTo>
                  <a:lnTo>
                    <a:pt x="823" y="38"/>
                  </a:lnTo>
                  <a:lnTo>
                    <a:pt x="823" y="19"/>
                  </a:lnTo>
                  <a:lnTo>
                    <a:pt x="823" y="0"/>
                  </a:lnTo>
                  <a:lnTo>
                    <a:pt x="785" y="0"/>
                  </a:lnTo>
                  <a:close/>
                </a:path>
              </a:pathLst>
            </a:custGeom>
            <a:solidFill>
              <a:schemeClr val="tx2">
                <a:lumMod val="40000"/>
                <a:lumOff val="60000"/>
              </a:schemeClr>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19" name="Freeform 21"/>
            <p:cNvSpPr/>
            <p:nvPr/>
          </p:nvSpPr>
          <p:spPr bwMode="auto">
            <a:xfrm>
              <a:off x="6584043" y="5827082"/>
              <a:ext cx="649489" cy="117752"/>
            </a:xfrm>
            <a:custGeom>
              <a:avLst/>
              <a:gdLst>
                <a:gd name="T0" fmla="*/ 834 w 877"/>
                <a:gd name="T1" fmla="*/ 0 h 159"/>
                <a:gd name="T2" fmla="*/ 0 w 877"/>
                <a:gd name="T3" fmla="*/ 0 h 159"/>
                <a:gd name="T4" fmla="*/ 0 w 877"/>
                <a:gd name="T5" fmla="*/ 17 h 159"/>
                <a:gd name="T6" fmla="*/ 834 w 877"/>
                <a:gd name="T7" fmla="*/ 17 h 159"/>
                <a:gd name="T8" fmla="*/ 834 w 877"/>
                <a:gd name="T9" fmla="*/ 31 h 159"/>
                <a:gd name="T10" fmla="*/ 40 w 877"/>
                <a:gd name="T11" fmla="*/ 31 h 159"/>
                <a:gd name="T12" fmla="*/ 40 w 877"/>
                <a:gd name="T13" fmla="*/ 131 h 159"/>
                <a:gd name="T14" fmla="*/ 834 w 877"/>
                <a:gd name="T15" fmla="*/ 131 h 159"/>
                <a:gd name="T16" fmla="*/ 834 w 877"/>
                <a:gd name="T17" fmla="*/ 145 h 159"/>
                <a:gd name="T18" fmla="*/ 0 w 877"/>
                <a:gd name="T19" fmla="*/ 145 h 159"/>
                <a:gd name="T20" fmla="*/ 0 w 877"/>
                <a:gd name="T21" fmla="*/ 159 h 159"/>
                <a:gd name="T22" fmla="*/ 834 w 877"/>
                <a:gd name="T23" fmla="*/ 159 h 159"/>
                <a:gd name="T24" fmla="*/ 877 w 877"/>
                <a:gd name="T25" fmla="*/ 159 h 159"/>
                <a:gd name="T26" fmla="*/ 877 w 877"/>
                <a:gd name="T27" fmla="*/ 145 h 159"/>
                <a:gd name="T28" fmla="*/ 877 w 877"/>
                <a:gd name="T29" fmla="*/ 131 h 159"/>
                <a:gd name="T30" fmla="*/ 877 w 877"/>
                <a:gd name="T31" fmla="*/ 31 h 159"/>
                <a:gd name="T32" fmla="*/ 877 w 877"/>
                <a:gd name="T33" fmla="*/ 17 h 159"/>
                <a:gd name="T34" fmla="*/ 877 w 877"/>
                <a:gd name="T35" fmla="*/ 0 h 159"/>
                <a:gd name="T36" fmla="*/ 834 w 877"/>
                <a:gd name="T3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7" h="159">
                  <a:moveTo>
                    <a:pt x="834" y="0"/>
                  </a:moveTo>
                  <a:lnTo>
                    <a:pt x="0" y="0"/>
                  </a:lnTo>
                  <a:lnTo>
                    <a:pt x="0" y="17"/>
                  </a:lnTo>
                  <a:lnTo>
                    <a:pt x="834" y="17"/>
                  </a:lnTo>
                  <a:lnTo>
                    <a:pt x="834" y="31"/>
                  </a:lnTo>
                  <a:lnTo>
                    <a:pt x="40" y="31"/>
                  </a:lnTo>
                  <a:lnTo>
                    <a:pt x="40" y="131"/>
                  </a:lnTo>
                  <a:lnTo>
                    <a:pt x="834" y="131"/>
                  </a:lnTo>
                  <a:lnTo>
                    <a:pt x="834" y="145"/>
                  </a:lnTo>
                  <a:lnTo>
                    <a:pt x="0" y="145"/>
                  </a:lnTo>
                  <a:lnTo>
                    <a:pt x="0" y="159"/>
                  </a:lnTo>
                  <a:lnTo>
                    <a:pt x="834" y="159"/>
                  </a:lnTo>
                  <a:lnTo>
                    <a:pt x="877" y="159"/>
                  </a:lnTo>
                  <a:lnTo>
                    <a:pt x="877" y="145"/>
                  </a:lnTo>
                  <a:lnTo>
                    <a:pt x="877" y="131"/>
                  </a:lnTo>
                  <a:lnTo>
                    <a:pt x="877" y="31"/>
                  </a:lnTo>
                  <a:lnTo>
                    <a:pt x="877" y="17"/>
                  </a:lnTo>
                  <a:lnTo>
                    <a:pt x="877" y="0"/>
                  </a:lnTo>
                  <a:lnTo>
                    <a:pt x="834" y="0"/>
                  </a:lnTo>
                  <a:close/>
                </a:path>
              </a:pathLst>
            </a:custGeom>
            <a:solidFill>
              <a:schemeClr val="tx2">
                <a:lumMod val="40000"/>
                <a:lumOff val="60000"/>
              </a:schemeClr>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20" name="Freeform 22"/>
            <p:cNvSpPr/>
            <p:nvPr/>
          </p:nvSpPr>
          <p:spPr bwMode="auto">
            <a:xfrm>
              <a:off x="6517390" y="5681928"/>
              <a:ext cx="609498" cy="145154"/>
            </a:xfrm>
            <a:custGeom>
              <a:avLst/>
              <a:gdLst>
                <a:gd name="T0" fmla="*/ 785 w 823"/>
                <a:gd name="T1" fmla="*/ 0 h 196"/>
                <a:gd name="T2" fmla="*/ 0 w 823"/>
                <a:gd name="T3" fmla="*/ 0 h 196"/>
                <a:gd name="T4" fmla="*/ 0 w 823"/>
                <a:gd name="T5" fmla="*/ 19 h 196"/>
                <a:gd name="T6" fmla="*/ 785 w 823"/>
                <a:gd name="T7" fmla="*/ 19 h 196"/>
                <a:gd name="T8" fmla="*/ 785 w 823"/>
                <a:gd name="T9" fmla="*/ 38 h 196"/>
                <a:gd name="T10" fmla="*/ 38 w 823"/>
                <a:gd name="T11" fmla="*/ 38 h 196"/>
                <a:gd name="T12" fmla="*/ 38 w 823"/>
                <a:gd name="T13" fmla="*/ 161 h 196"/>
                <a:gd name="T14" fmla="*/ 785 w 823"/>
                <a:gd name="T15" fmla="*/ 161 h 196"/>
                <a:gd name="T16" fmla="*/ 785 w 823"/>
                <a:gd name="T17" fmla="*/ 178 h 196"/>
                <a:gd name="T18" fmla="*/ 0 w 823"/>
                <a:gd name="T19" fmla="*/ 178 h 196"/>
                <a:gd name="T20" fmla="*/ 0 w 823"/>
                <a:gd name="T21" fmla="*/ 196 h 196"/>
                <a:gd name="T22" fmla="*/ 785 w 823"/>
                <a:gd name="T23" fmla="*/ 196 h 196"/>
                <a:gd name="T24" fmla="*/ 823 w 823"/>
                <a:gd name="T25" fmla="*/ 196 h 196"/>
                <a:gd name="T26" fmla="*/ 823 w 823"/>
                <a:gd name="T27" fmla="*/ 178 h 196"/>
                <a:gd name="T28" fmla="*/ 823 w 823"/>
                <a:gd name="T29" fmla="*/ 161 h 196"/>
                <a:gd name="T30" fmla="*/ 823 w 823"/>
                <a:gd name="T31" fmla="*/ 38 h 196"/>
                <a:gd name="T32" fmla="*/ 823 w 823"/>
                <a:gd name="T33" fmla="*/ 19 h 196"/>
                <a:gd name="T34" fmla="*/ 823 w 823"/>
                <a:gd name="T35" fmla="*/ 0 h 196"/>
                <a:gd name="T36" fmla="*/ 785 w 823"/>
                <a:gd name="T37"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3" h="196">
                  <a:moveTo>
                    <a:pt x="785" y="0"/>
                  </a:moveTo>
                  <a:lnTo>
                    <a:pt x="0" y="0"/>
                  </a:lnTo>
                  <a:lnTo>
                    <a:pt x="0" y="19"/>
                  </a:lnTo>
                  <a:lnTo>
                    <a:pt x="785" y="19"/>
                  </a:lnTo>
                  <a:lnTo>
                    <a:pt x="785" y="38"/>
                  </a:lnTo>
                  <a:lnTo>
                    <a:pt x="38" y="38"/>
                  </a:lnTo>
                  <a:lnTo>
                    <a:pt x="38" y="161"/>
                  </a:lnTo>
                  <a:lnTo>
                    <a:pt x="785" y="161"/>
                  </a:lnTo>
                  <a:lnTo>
                    <a:pt x="785" y="178"/>
                  </a:lnTo>
                  <a:lnTo>
                    <a:pt x="0" y="178"/>
                  </a:lnTo>
                  <a:lnTo>
                    <a:pt x="0" y="196"/>
                  </a:lnTo>
                  <a:lnTo>
                    <a:pt x="785" y="196"/>
                  </a:lnTo>
                  <a:lnTo>
                    <a:pt x="823" y="196"/>
                  </a:lnTo>
                  <a:lnTo>
                    <a:pt x="823" y="178"/>
                  </a:lnTo>
                  <a:lnTo>
                    <a:pt x="823" y="161"/>
                  </a:lnTo>
                  <a:lnTo>
                    <a:pt x="823" y="38"/>
                  </a:lnTo>
                  <a:lnTo>
                    <a:pt x="823" y="19"/>
                  </a:lnTo>
                  <a:lnTo>
                    <a:pt x="823" y="0"/>
                  </a:lnTo>
                  <a:lnTo>
                    <a:pt x="785" y="0"/>
                  </a:lnTo>
                  <a:close/>
                </a:path>
              </a:pathLst>
            </a:custGeom>
            <a:solidFill>
              <a:schemeClr val="tx2">
                <a:lumMod val="40000"/>
                <a:lumOff val="60000"/>
              </a:schemeClr>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21" name="Freeform 23"/>
            <p:cNvSpPr/>
            <p:nvPr/>
          </p:nvSpPr>
          <p:spPr bwMode="auto">
            <a:xfrm>
              <a:off x="6517390" y="5562695"/>
              <a:ext cx="649489" cy="117752"/>
            </a:xfrm>
            <a:custGeom>
              <a:avLst/>
              <a:gdLst>
                <a:gd name="T0" fmla="*/ 837 w 877"/>
                <a:gd name="T1" fmla="*/ 0 h 159"/>
                <a:gd name="T2" fmla="*/ 0 w 877"/>
                <a:gd name="T3" fmla="*/ 0 h 159"/>
                <a:gd name="T4" fmla="*/ 0 w 877"/>
                <a:gd name="T5" fmla="*/ 15 h 159"/>
                <a:gd name="T6" fmla="*/ 837 w 877"/>
                <a:gd name="T7" fmla="*/ 15 h 159"/>
                <a:gd name="T8" fmla="*/ 837 w 877"/>
                <a:gd name="T9" fmla="*/ 31 h 159"/>
                <a:gd name="T10" fmla="*/ 40 w 877"/>
                <a:gd name="T11" fmla="*/ 31 h 159"/>
                <a:gd name="T12" fmla="*/ 40 w 877"/>
                <a:gd name="T13" fmla="*/ 130 h 159"/>
                <a:gd name="T14" fmla="*/ 837 w 877"/>
                <a:gd name="T15" fmla="*/ 130 h 159"/>
                <a:gd name="T16" fmla="*/ 837 w 877"/>
                <a:gd name="T17" fmla="*/ 145 h 159"/>
                <a:gd name="T18" fmla="*/ 0 w 877"/>
                <a:gd name="T19" fmla="*/ 145 h 159"/>
                <a:gd name="T20" fmla="*/ 0 w 877"/>
                <a:gd name="T21" fmla="*/ 159 h 159"/>
                <a:gd name="T22" fmla="*/ 837 w 877"/>
                <a:gd name="T23" fmla="*/ 159 h 159"/>
                <a:gd name="T24" fmla="*/ 877 w 877"/>
                <a:gd name="T25" fmla="*/ 159 h 159"/>
                <a:gd name="T26" fmla="*/ 877 w 877"/>
                <a:gd name="T27" fmla="*/ 145 h 159"/>
                <a:gd name="T28" fmla="*/ 877 w 877"/>
                <a:gd name="T29" fmla="*/ 130 h 159"/>
                <a:gd name="T30" fmla="*/ 877 w 877"/>
                <a:gd name="T31" fmla="*/ 31 h 159"/>
                <a:gd name="T32" fmla="*/ 877 w 877"/>
                <a:gd name="T33" fmla="*/ 15 h 159"/>
                <a:gd name="T34" fmla="*/ 877 w 877"/>
                <a:gd name="T35" fmla="*/ 0 h 159"/>
                <a:gd name="T36" fmla="*/ 837 w 877"/>
                <a:gd name="T3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7" h="159">
                  <a:moveTo>
                    <a:pt x="837" y="0"/>
                  </a:moveTo>
                  <a:lnTo>
                    <a:pt x="0" y="0"/>
                  </a:lnTo>
                  <a:lnTo>
                    <a:pt x="0" y="15"/>
                  </a:lnTo>
                  <a:lnTo>
                    <a:pt x="837" y="15"/>
                  </a:lnTo>
                  <a:lnTo>
                    <a:pt x="837" y="31"/>
                  </a:lnTo>
                  <a:lnTo>
                    <a:pt x="40" y="31"/>
                  </a:lnTo>
                  <a:lnTo>
                    <a:pt x="40" y="130"/>
                  </a:lnTo>
                  <a:lnTo>
                    <a:pt x="837" y="130"/>
                  </a:lnTo>
                  <a:lnTo>
                    <a:pt x="837" y="145"/>
                  </a:lnTo>
                  <a:lnTo>
                    <a:pt x="0" y="145"/>
                  </a:lnTo>
                  <a:lnTo>
                    <a:pt x="0" y="159"/>
                  </a:lnTo>
                  <a:lnTo>
                    <a:pt x="837" y="159"/>
                  </a:lnTo>
                  <a:lnTo>
                    <a:pt x="877" y="159"/>
                  </a:lnTo>
                  <a:lnTo>
                    <a:pt x="877" y="145"/>
                  </a:lnTo>
                  <a:lnTo>
                    <a:pt x="877" y="130"/>
                  </a:lnTo>
                  <a:lnTo>
                    <a:pt x="877" y="31"/>
                  </a:lnTo>
                  <a:lnTo>
                    <a:pt x="877" y="15"/>
                  </a:lnTo>
                  <a:lnTo>
                    <a:pt x="877" y="0"/>
                  </a:lnTo>
                  <a:lnTo>
                    <a:pt x="837" y="0"/>
                  </a:lnTo>
                  <a:close/>
                </a:path>
              </a:pathLst>
            </a:custGeom>
            <a:solidFill>
              <a:schemeClr val="tx2">
                <a:lumMod val="40000"/>
                <a:lumOff val="60000"/>
              </a:schemeClr>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22" name="Freeform 24"/>
            <p:cNvSpPr/>
            <p:nvPr/>
          </p:nvSpPr>
          <p:spPr bwMode="auto">
            <a:xfrm>
              <a:off x="6452219" y="5327931"/>
              <a:ext cx="650230" cy="117752"/>
            </a:xfrm>
            <a:custGeom>
              <a:avLst/>
              <a:gdLst>
                <a:gd name="T0" fmla="*/ 837 w 878"/>
                <a:gd name="T1" fmla="*/ 0 h 159"/>
                <a:gd name="T2" fmla="*/ 0 w 878"/>
                <a:gd name="T3" fmla="*/ 0 h 159"/>
                <a:gd name="T4" fmla="*/ 0 w 878"/>
                <a:gd name="T5" fmla="*/ 15 h 159"/>
                <a:gd name="T6" fmla="*/ 837 w 878"/>
                <a:gd name="T7" fmla="*/ 15 h 159"/>
                <a:gd name="T8" fmla="*/ 837 w 878"/>
                <a:gd name="T9" fmla="*/ 31 h 159"/>
                <a:gd name="T10" fmla="*/ 40 w 878"/>
                <a:gd name="T11" fmla="*/ 31 h 159"/>
                <a:gd name="T12" fmla="*/ 40 w 878"/>
                <a:gd name="T13" fmla="*/ 130 h 159"/>
                <a:gd name="T14" fmla="*/ 837 w 878"/>
                <a:gd name="T15" fmla="*/ 130 h 159"/>
                <a:gd name="T16" fmla="*/ 837 w 878"/>
                <a:gd name="T17" fmla="*/ 145 h 159"/>
                <a:gd name="T18" fmla="*/ 0 w 878"/>
                <a:gd name="T19" fmla="*/ 145 h 159"/>
                <a:gd name="T20" fmla="*/ 0 w 878"/>
                <a:gd name="T21" fmla="*/ 159 h 159"/>
                <a:gd name="T22" fmla="*/ 837 w 878"/>
                <a:gd name="T23" fmla="*/ 159 h 159"/>
                <a:gd name="T24" fmla="*/ 878 w 878"/>
                <a:gd name="T25" fmla="*/ 159 h 159"/>
                <a:gd name="T26" fmla="*/ 878 w 878"/>
                <a:gd name="T27" fmla="*/ 145 h 159"/>
                <a:gd name="T28" fmla="*/ 878 w 878"/>
                <a:gd name="T29" fmla="*/ 130 h 159"/>
                <a:gd name="T30" fmla="*/ 878 w 878"/>
                <a:gd name="T31" fmla="*/ 31 h 159"/>
                <a:gd name="T32" fmla="*/ 878 w 878"/>
                <a:gd name="T33" fmla="*/ 15 h 159"/>
                <a:gd name="T34" fmla="*/ 878 w 878"/>
                <a:gd name="T35" fmla="*/ 0 h 159"/>
                <a:gd name="T36" fmla="*/ 837 w 878"/>
                <a:gd name="T3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8" h="159">
                  <a:moveTo>
                    <a:pt x="837" y="0"/>
                  </a:moveTo>
                  <a:lnTo>
                    <a:pt x="0" y="0"/>
                  </a:lnTo>
                  <a:lnTo>
                    <a:pt x="0" y="15"/>
                  </a:lnTo>
                  <a:lnTo>
                    <a:pt x="837" y="15"/>
                  </a:lnTo>
                  <a:lnTo>
                    <a:pt x="837" y="31"/>
                  </a:lnTo>
                  <a:lnTo>
                    <a:pt x="40" y="31"/>
                  </a:lnTo>
                  <a:lnTo>
                    <a:pt x="40" y="130"/>
                  </a:lnTo>
                  <a:lnTo>
                    <a:pt x="837" y="130"/>
                  </a:lnTo>
                  <a:lnTo>
                    <a:pt x="837" y="145"/>
                  </a:lnTo>
                  <a:lnTo>
                    <a:pt x="0" y="145"/>
                  </a:lnTo>
                  <a:lnTo>
                    <a:pt x="0" y="159"/>
                  </a:lnTo>
                  <a:lnTo>
                    <a:pt x="837" y="159"/>
                  </a:lnTo>
                  <a:lnTo>
                    <a:pt x="878" y="159"/>
                  </a:lnTo>
                  <a:lnTo>
                    <a:pt x="878" y="145"/>
                  </a:lnTo>
                  <a:lnTo>
                    <a:pt x="878" y="130"/>
                  </a:lnTo>
                  <a:lnTo>
                    <a:pt x="878" y="31"/>
                  </a:lnTo>
                  <a:lnTo>
                    <a:pt x="878" y="15"/>
                  </a:lnTo>
                  <a:lnTo>
                    <a:pt x="878" y="0"/>
                  </a:lnTo>
                  <a:lnTo>
                    <a:pt x="837" y="0"/>
                  </a:lnTo>
                  <a:close/>
                </a:path>
              </a:pathLst>
            </a:custGeom>
            <a:solidFill>
              <a:schemeClr val="tx2">
                <a:lumMod val="40000"/>
                <a:lumOff val="60000"/>
              </a:schemeClr>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23" name="Freeform 25"/>
            <p:cNvSpPr/>
            <p:nvPr/>
          </p:nvSpPr>
          <p:spPr bwMode="auto">
            <a:xfrm>
              <a:off x="6432964" y="4944310"/>
              <a:ext cx="650230" cy="117752"/>
            </a:xfrm>
            <a:custGeom>
              <a:avLst/>
              <a:gdLst>
                <a:gd name="T0" fmla="*/ 837 w 878"/>
                <a:gd name="T1" fmla="*/ 0 h 159"/>
                <a:gd name="T2" fmla="*/ 0 w 878"/>
                <a:gd name="T3" fmla="*/ 0 h 159"/>
                <a:gd name="T4" fmla="*/ 0 w 878"/>
                <a:gd name="T5" fmla="*/ 17 h 159"/>
                <a:gd name="T6" fmla="*/ 837 w 878"/>
                <a:gd name="T7" fmla="*/ 17 h 159"/>
                <a:gd name="T8" fmla="*/ 837 w 878"/>
                <a:gd name="T9" fmla="*/ 31 h 159"/>
                <a:gd name="T10" fmla="*/ 40 w 878"/>
                <a:gd name="T11" fmla="*/ 31 h 159"/>
                <a:gd name="T12" fmla="*/ 40 w 878"/>
                <a:gd name="T13" fmla="*/ 131 h 159"/>
                <a:gd name="T14" fmla="*/ 837 w 878"/>
                <a:gd name="T15" fmla="*/ 131 h 159"/>
                <a:gd name="T16" fmla="*/ 837 w 878"/>
                <a:gd name="T17" fmla="*/ 145 h 159"/>
                <a:gd name="T18" fmla="*/ 0 w 878"/>
                <a:gd name="T19" fmla="*/ 145 h 159"/>
                <a:gd name="T20" fmla="*/ 0 w 878"/>
                <a:gd name="T21" fmla="*/ 159 h 159"/>
                <a:gd name="T22" fmla="*/ 837 w 878"/>
                <a:gd name="T23" fmla="*/ 159 h 159"/>
                <a:gd name="T24" fmla="*/ 878 w 878"/>
                <a:gd name="T25" fmla="*/ 159 h 159"/>
                <a:gd name="T26" fmla="*/ 878 w 878"/>
                <a:gd name="T27" fmla="*/ 145 h 159"/>
                <a:gd name="T28" fmla="*/ 878 w 878"/>
                <a:gd name="T29" fmla="*/ 131 h 159"/>
                <a:gd name="T30" fmla="*/ 878 w 878"/>
                <a:gd name="T31" fmla="*/ 31 h 159"/>
                <a:gd name="T32" fmla="*/ 878 w 878"/>
                <a:gd name="T33" fmla="*/ 17 h 159"/>
                <a:gd name="T34" fmla="*/ 878 w 878"/>
                <a:gd name="T35" fmla="*/ 0 h 159"/>
                <a:gd name="T36" fmla="*/ 837 w 878"/>
                <a:gd name="T3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8" h="159">
                  <a:moveTo>
                    <a:pt x="837" y="0"/>
                  </a:moveTo>
                  <a:lnTo>
                    <a:pt x="0" y="0"/>
                  </a:lnTo>
                  <a:lnTo>
                    <a:pt x="0" y="17"/>
                  </a:lnTo>
                  <a:lnTo>
                    <a:pt x="837" y="17"/>
                  </a:lnTo>
                  <a:lnTo>
                    <a:pt x="837" y="31"/>
                  </a:lnTo>
                  <a:lnTo>
                    <a:pt x="40" y="31"/>
                  </a:lnTo>
                  <a:lnTo>
                    <a:pt x="40" y="131"/>
                  </a:lnTo>
                  <a:lnTo>
                    <a:pt x="837" y="131"/>
                  </a:lnTo>
                  <a:lnTo>
                    <a:pt x="837" y="145"/>
                  </a:lnTo>
                  <a:lnTo>
                    <a:pt x="0" y="145"/>
                  </a:lnTo>
                  <a:lnTo>
                    <a:pt x="0" y="159"/>
                  </a:lnTo>
                  <a:lnTo>
                    <a:pt x="837" y="159"/>
                  </a:lnTo>
                  <a:lnTo>
                    <a:pt x="878" y="159"/>
                  </a:lnTo>
                  <a:lnTo>
                    <a:pt x="878" y="145"/>
                  </a:lnTo>
                  <a:lnTo>
                    <a:pt x="878" y="131"/>
                  </a:lnTo>
                  <a:lnTo>
                    <a:pt x="878" y="31"/>
                  </a:lnTo>
                  <a:lnTo>
                    <a:pt x="878" y="17"/>
                  </a:lnTo>
                  <a:lnTo>
                    <a:pt x="878" y="0"/>
                  </a:lnTo>
                  <a:lnTo>
                    <a:pt x="837" y="0"/>
                  </a:lnTo>
                  <a:close/>
                </a:path>
              </a:pathLst>
            </a:custGeom>
            <a:solidFill>
              <a:schemeClr val="tx2">
                <a:lumMod val="40000"/>
                <a:lumOff val="60000"/>
              </a:schemeClr>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24" name="Freeform 26"/>
            <p:cNvSpPr/>
            <p:nvPr/>
          </p:nvSpPr>
          <p:spPr bwMode="auto">
            <a:xfrm>
              <a:off x="6387789" y="5182777"/>
              <a:ext cx="609498" cy="145154"/>
            </a:xfrm>
            <a:custGeom>
              <a:avLst/>
              <a:gdLst>
                <a:gd name="T0" fmla="*/ 785 w 823"/>
                <a:gd name="T1" fmla="*/ 0 h 196"/>
                <a:gd name="T2" fmla="*/ 0 w 823"/>
                <a:gd name="T3" fmla="*/ 0 h 196"/>
                <a:gd name="T4" fmla="*/ 0 w 823"/>
                <a:gd name="T5" fmla="*/ 19 h 196"/>
                <a:gd name="T6" fmla="*/ 785 w 823"/>
                <a:gd name="T7" fmla="*/ 19 h 196"/>
                <a:gd name="T8" fmla="*/ 785 w 823"/>
                <a:gd name="T9" fmla="*/ 38 h 196"/>
                <a:gd name="T10" fmla="*/ 38 w 823"/>
                <a:gd name="T11" fmla="*/ 38 h 196"/>
                <a:gd name="T12" fmla="*/ 38 w 823"/>
                <a:gd name="T13" fmla="*/ 161 h 196"/>
                <a:gd name="T14" fmla="*/ 785 w 823"/>
                <a:gd name="T15" fmla="*/ 161 h 196"/>
                <a:gd name="T16" fmla="*/ 785 w 823"/>
                <a:gd name="T17" fmla="*/ 177 h 196"/>
                <a:gd name="T18" fmla="*/ 0 w 823"/>
                <a:gd name="T19" fmla="*/ 177 h 196"/>
                <a:gd name="T20" fmla="*/ 0 w 823"/>
                <a:gd name="T21" fmla="*/ 196 h 196"/>
                <a:gd name="T22" fmla="*/ 785 w 823"/>
                <a:gd name="T23" fmla="*/ 196 h 196"/>
                <a:gd name="T24" fmla="*/ 823 w 823"/>
                <a:gd name="T25" fmla="*/ 196 h 196"/>
                <a:gd name="T26" fmla="*/ 823 w 823"/>
                <a:gd name="T27" fmla="*/ 177 h 196"/>
                <a:gd name="T28" fmla="*/ 823 w 823"/>
                <a:gd name="T29" fmla="*/ 161 h 196"/>
                <a:gd name="T30" fmla="*/ 823 w 823"/>
                <a:gd name="T31" fmla="*/ 38 h 196"/>
                <a:gd name="T32" fmla="*/ 823 w 823"/>
                <a:gd name="T33" fmla="*/ 19 h 196"/>
                <a:gd name="T34" fmla="*/ 823 w 823"/>
                <a:gd name="T35" fmla="*/ 0 h 196"/>
                <a:gd name="T36" fmla="*/ 785 w 823"/>
                <a:gd name="T37"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3" h="196">
                  <a:moveTo>
                    <a:pt x="785" y="0"/>
                  </a:moveTo>
                  <a:lnTo>
                    <a:pt x="0" y="0"/>
                  </a:lnTo>
                  <a:lnTo>
                    <a:pt x="0" y="19"/>
                  </a:lnTo>
                  <a:lnTo>
                    <a:pt x="785" y="19"/>
                  </a:lnTo>
                  <a:lnTo>
                    <a:pt x="785" y="38"/>
                  </a:lnTo>
                  <a:lnTo>
                    <a:pt x="38" y="38"/>
                  </a:lnTo>
                  <a:lnTo>
                    <a:pt x="38" y="161"/>
                  </a:lnTo>
                  <a:lnTo>
                    <a:pt x="785" y="161"/>
                  </a:lnTo>
                  <a:lnTo>
                    <a:pt x="785" y="177"/>
                  </a:lnTo>
                  <a:lnTo>
                    <a:pt x="0" y="177"/>
                  </a:lnTo>
                  <a:lnTo>
                    <a:pt x="0" y="196"/>
                  </a:lnTo>
                  <a:lnTo>
                    <a:pt x="785" y="196"/>
                  </a:lnTo>
                  <a:lnTo>
                    <a:pt x="823" y="196"/>
                  </a:lnTo>
                  <a:lnTo>
                    <a:pt x="823" y="177"/>
                  </a:lnTo>
                  <a:lnTo>
                    <a:pt x="823" y="161"/>
                  </a:lnTo>
                  <a:lnTo>
                    <a:pt x="823" y="38"/>
                  </a:lnTo>
                  <a:lnTo>
                    <a:pt x="823" y="19"/>
                  </a:lnTo>
                  <a:lnTo>
                    <a:pt x="823" y="0"/>
                  </a:lnTo>
                  <a:lnTo>
                    <a:pt x="785" y="0"/>
                  </a:lnTo>
                  <a:close/>
                </a:path>
              </a:pathLst>
            </a:custGeom>
            <a:solidFill>
              <a:schemeClr val="tx2">
                <a:lumMod val="40000"/>
                <a:lumOff val="60000"/>
              </a:schemeClr>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25" name="Freeform 27"/>
            <p:cNvSpPr/>
            <p:nvPr/>
          </p:nvSpPr>
          <p:spPr bwMode="auto">
            <a:xfrm>
              <a:off x="6387789" y="5062063"/>
              <a:ext cx="649489" cy="117012"/>
            </a:xfrm>
            <a:custGeom>
              <a:avLst/>
              <a:gdLst>
                <a:gd name="T0" fmla="*/ 837 w 877"/>
                <a:gd name="T1" fmla="*/ 0 h 158"/>
                <a:gd name="T2" fmla="*/ 0 w 877"/>
                <a:gd name="T3" fmla="*/ 0 h 158"/>
                <a:gd name="T4" fmla="*/ 0 w 877"/>
                <a:gd name="T5" fmla="*/ 16 h 158"/>
                <a:gd name="T6" fmla="*/ 837 w 877"/>
                <a:gd name="T7" fmla="*/ 16 h 158"/>
                <a:gd name="T8" fmla="*/ 837 w 877"/>
                <a:gd name="T9" fmla="*/ 31 h 158"/>
                <a:gd name="T10" fmla="*/ 40 w 877"/>
                <a:gd name="T11" fmla="*/ 31 h 158"/>
                <a:gd name="T12" fmla="*/ 40 w 877"/>
                <a:gd name="T13" fmla="*/ 130 h 158"/>
                <a:gd name="T14" fmla="*/ 837 w 877"/>
                <a:gd name="T15" fmla="*/ 130 h 158"/>
                <a:gd name="T16" fmla="*/ 837 w 877"/>
                <a:gd name="T17" fmla="*/ 144 h 158"/>
                <a:gd name="T18" fmla="*/ 0 w 877"/>
                <a:gd name="T19" fmla="*/ 144 h 158"/>
                <a:gd name="T20" fmla="*/ 0 w 877"/>
                <a:gd name="T21" fmla="*/ 158 h 158"/>
                <a:gd name="T22" fmla="*/ 837 w 877"/>
                <a:gd name="T23" fmla="*/ 158 h 158"/>
                <a:gd name="T24" fmla="*/ 877 w 877"/>
                <a:gd name="T25" fmla="*/ 158 h 158"/>
                <a:gd name="T26" fmla="*/ 877 w 877"/>
                <a:gd name="T27" fmla="*/ 144 h 158"/>
                <a:gd name="T28" fmla="*/ 877 w 877"/>
                <a:gd name="T29" fmla="*/ 130 h 158"/>
                <a:gd name="T30" fmla="*/ 877 w 877"/>
                <a:gd name="T31" fmla="*/ 31 h 158"/>
                <a:gd name="T32" fmla="*/ 877 w 877"/>
                <a:gd name="T33" fmla="*/ 16 h 158"/>
                <a:gd name="T34" fmla="*/ 877 w 877"/>
                <a:gd name="T35" fmla="*/ 0 h 158"/>
                <a:gd name="T36" fmla="*/ 837 w 877"/>
                <a:gd name="T3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7" h="158">
                  <a:moveTo>
                    <a:pt x="837" y="0"/>
                  </a:moveTo>
                  <a:lnTo>
                    <a:pt x="0" y="0"/>
                  </a:lnTo>
                  <a:lnTo>
                    <a:pt x="0" y="16"/>
                  </a:lnTo>
                  <a:lnTo>
                    <a:pt x="837" y="16"/>
                  </a:lnTo>
                  <a:lnTo>
                    <a:pt x="837" y="31"/>
                  </a:lnTo>
                  <a:lnTo>
                    <a:pt x="40" y="31"/>
                  </a:lnTo>
                  <a:lnTo>
                    <a:pt x="40" y="130"/>
                  </a:lnTo>
                  <a:lnTo>
                    <a:pt x="837" y="130"/>
                  </a:lnTo>
                  <a:lnTo>
                    <a:pt x="837" y="144"/>
                  </a:lnTo>
                  <a:lnTo>
                    <a:pt x="0" y="144"/>
                  </a:lnTo>
                  <a:lnTo>
                    <a:pt x="0" y="158"/>
                  </a:lnTo>
                  <a:lnTo>
                    <a:pt x="837" y="158"/>
                  </a:lnTo>
                  <a:lnTo>
                    <a:pt x="877" y="158"/>
                  </a:lnTo>
                  <a:lnTo>
                    <a:pt x="877" y="144"/>
                  </a:lnTo>
                  <a:lnTo>
                    <a:pt x="877" y="130"/>
                  </a:lnTo>
                  <a:lnTo>
                    <a:pt x="877" y="31"/>
                  </a:lnTo>
                  <a:lnTo>
                    <a:pt x="877" y="16"/>
                  </a:lnTo>
                  <a:lnTo>
                    <a:pt x="877" y="0"/>
                  </a:lnTo>
                  <a:lnTo>
                    <a:pt x="837" y="0"/>
                  </a:lnTo>
                  <a:close/>
                </a:path>
              </a:pathLst>
            </a:custGeom>
            <a:solidFill>
              <a:schemeClr val="tx2">
                <a:lumMod val="40000"/>
                <a:lumOff val="60000"/>
              </a:schemeClr>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26" name="Freeform 28"/>
            <p:cNvSpPr/>
            <p:nvPr/>
          </p:nvSpPr>
          <p:spPr bwMode="auto">
            <a:xfrm>
              <a:off x="6584043" y="5445683"/>
              <a:ext cx="649489" cy="117012"/>
            </a:xfrm>
            <a:custGeom>
              <a:avLst/>
              <a:gdLst>
                <a:gd name="T0" fmla="*/ 834 w 877"/>
                <a:gd name="T1" fmla="*/ 0 h 158"/>
                <a:gd name="T2" fmla="*/ 0 w 877"/>
                <a:gd name="T3" fmla="*/ 0 h 158"/>
                <a:gd name="T4" fmla="*/ 0 w 877"/>
                <a:gd name="T5" fmla="*/ 14 h 158"/>
                <a:gd name="T6" fmla="*/ 834 w 877"/>
                <a:gd name="T7" fmla="*/ 14 h 158"/>
                <a:gd name="T8" fmla="*/ 834 w 877"/>
                <a:gd name="T9" fmla="*/ 31 h 158"/>
                <a:gd name="T10" fmla="*/ 40 w 877"/>
                <a:gd name="T11" fmla="*/ 31 h 158"/>
                <a:gd name="T12" fmla="*/ 40 w 877"/>
                <a:gd name="T13" fmla="*/ 130 h 158"/>
                <a:gd name="T14" fmla="*/ 834 w 877"/>
                <a:gd name="T15" fmla="*/ 130 h 158"/>
                <a:gd name="T16" fmla="*/ 834 w 877"/>
                <a:gd name="T17" fmla="*/ 144 h 158"/>
                <a:gd name="T18" fmla="*/ 0 w 877"/>
                <a:gd name="T19" fmla="*/ 144 h 158"/>
                <a:gd name="T20" fmla="*/ 0 w 877"/>
                <a:gd name="T21" fmla="*/ 158 h 158"/>
                <a:gd name="T22" fmla="*/ 834 w 877"/>
                <a:gd name="T23" fmla="*/ 158 h 158"/>
                <a:gd name="T24" fmla="*/ 877 w 877"/>
                <a:gd name="T25" fmla="*/ 158 h 158"/>
                <a:gd name="T26" fmla="*/ 877 w 877"/>
                <a:gd name="T27" fmla="*/ 144 h 158"/>
                <a:gd name="T28" fmla="*/ 877 w 877"/>
                <a:gd name="T29" fmla="*/ 130 h 158"/>
                <a:gd name="T30" fmla="*/ 877 w 877"/>
                <a:gd name="T31" fmla="*/ 31 h 158"/>
                <a:gd name="T32" fmla="*/ 877 w 877"/>
                <a:gd name="T33" fmla="*/ 14 h 158"/>
                <a:gd name="T34" fmla="*/ 877 w 877"/>
                <a:gd name="T35" fmla="*/ 0 h 158"/>
                <a:gd name="T36" fmla="*/ 834 w 877"/>
                <a:gd name="T3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7" h="158">
                  <a:moveTo>
                    <a:pt x="834" y="0"/>
                  </a:moveTo>
                  <a:lnTo>
                    <a:pt x="0" y="0"/>
                  </a:lnTo>
                  <a:lnTo>
                    <a:pt x="0" y="14"/>
                  </a:lnTo>
                  <a:lnTo>
                    <a:pt x="834" y="14"/>
                  </a:lnTo>
                  <a:lnTo>
                    <a:pt x="834" y="31"/>
                  </a:lnTo>
                  <a:lnTo>
                    <a:pt x="40" y="31"/>
                  </a:lnTo>
                  <a:lnTo>
                    <a:pt x="40" y="130"/>
                  </a:lnTo>
                  <a:lnTo>
                    <a:pt x="834" y="130"/>
                  </a:lnTo>
                  <a:lnTo>
                    <a:pt x="834" y="144"/>
                  </a:lnTo>
                  <a:lnTo>
                    <a:pt x="0" y="144"/>
                  </a:lnTo>
                  <a:lnTo>
                    <a:pt x="0" y="158"/>
                  </a:lnTo>
                  <a:lnTo>
                    <a:pt x="834" y="158"/>
                  </a:lnTo>
                  <a:lnTo>
                    <a:pt x="877" y="158"/>
                  </a:lnTo>
                  <a:lnTo>
                    <a:pt x="877" y="144"/>
                  </a:lnTo>
                  <a:lnTo>
                    <a:pt x="877" y="130"/>
                  </a:lnTo>
                  <a:lnTo>
                    <a:pt x="877" y="31"/>
                  </a:lnTo>
                  <a:lnTo>
                    <a:pt x="877" y="14"/>
                  </a:lnTo>
                  <a:lnTo>
                    <a:pt x="877" y="0"/>
                  </a:lnTo>
                  <a:lnTo>
                    <a:pt x="834" y="0"/>
                  </a:lnTo>
                  <a:close/>
                </a:path>
              </a:pathLst>
            </a:custGeom>
            <a:solidFill>
              <a:schemeClr val="tx2">
                <a:lumMod val="40000"/>
                <a:lumOff val="60000"/>
              </a:schemeClr>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27" name="Freeform 138"/>
            <p:cNvSpPr/>
            <p:nvPr/>
          </p:nvSpPr>
          <p:spPr bwMode="auto">
            <a:xfrm>
              <a:off x="3629126" y="3832699"/>
              <a:ext cx="791681" cy="791680"/>
            </a:xfrm>
            <a:custGeom>
              <a:avLst/>
              <a:gdLst>
                <a:gd name="T0" fmla="*/ 372 w 452"/>
                <a:gd name="T1" fmla="*/ 372 h 452"/>
                <a:gd name="T2" fmla="*/ 81 w 452"/>
                <a:gd name="T3" fmla="*/ 372 h 452"/>
                <a:gd name="T4" fmla="*/ 81 w 452"/>
                <a:gd name="T5" fmla="*/ 81 h 452"/>
                <a:gd name="T6" fmla="*/ 372 w 452"/>
                <a:gd name="T7" fmla="*/ 81 h 452"/>
                <a:gd name="T8" fmla="*/ 372 w 452"/>
                <a:gd name="T9" fmla="*/ 372 h 452"/>
              </a:gdLst>
              <a:ahLst/>
              <a:cxnLst>
                <a:cxn ang="0">
                  <a:pos x="T0" y="T1"/>
                </a:cxn>
                <a:cxn ang="0">
                  <a:pos x="T2" y="T3"/>
                </a:cxn>
                <a:cxn ang="0">
                  <a:pos x="T4" y="T5"/>
                </a:cxn>
                <a:cxn ang="0">
                  <a:pos x="T6" y="T7"/>
                </a:cxn>
                <a:cxn ang="0">
                  <a:pos x="T8" y="T9"/>
                </a:cxn>
              </a:cxnLst>
              <a:rect l="0" t="0" r="r" b="b"/>
              <a:pathLst>
                <a:path w="452" h="452">
                  <a:moveTo>
                    <a:pt x="372" y="372"/>
                  </a:moveTo>
                  <a:cubicBezTo>
                    <a:pt x="291" y="452"/>
                    <a:pt x="161" y="452"/>
                    <a:pt x="81" y="372"/>
                  </a:cubicBezTo>
                  <a:cubicBezTo>
                    <a:pt x="0" y="291"/>
                    <a:pt x="0" y="161"/>
                    <a:pt x="81" y="81"/>
                  </a:cubicBezTo>
                  <a:cubicBezTo>
                    <a:pt x="161" y="0"/>
                    <a:pt x="291" y="0"/>
                    <a:pt x="372" y="81"/>
                  </a:cubicBezTo>
                  <a:cubicBezTo>
                    <a:pt x="452" y="161"/>
                    <a:pt x="452" y="291"/>
                    <a:pt x="372" y="372"/>
                  </a:cubicBezTo>
                  <a:close/>
                </a:path>
              </a:pathLst>
            </a:custGeom>
            <a:solidFill>
              <a:schemeClr val="accent1"/>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28" name="Freeform 139"/>
            <p:cNvSpPr/>
            <p:nvPr/>
          </p:nvSpPr>
          <p:spPr bwMode="auto">
            <a:xfrm>
              <a:off x="7198724" y="2353761"/>
              <a:ext cx="791681" cy="791680"/>
            </a:xfrm>
            <a:custGeom>
              <a:avLst/>
              <a:gdLst>
                <a:gd name="T0" fmla="*/ 372 w 452"/>
                <a:gd name="T1" fmla="*/ 372 h 452"/>
                <a:gd name="T2" fmla="*/ 80 w 452"/>
                <a:gd name="T3" fmla="*/ 372 h 452"/>
                <a:gd name="T4" fmla="*/ 80 w 452"/>
                <a:gd name="T5" fmla="*/ 81 h 452"/>
                <a:gd name="T6" fmla="*/ 372 w 452"/>
                <a:gd name="T7" fmla="*/ 81 h 452"/>
                <a:gd name="T8" fmla="*/ 372 w 452"/>
                <a:gd name="T9" fmla="*/ 372 h 452"/>
              </a:gdLst>
              <a:ahLst/>
              <a:cxnLst>
                <a:cxn ang="0">
                  <a:pos x="T0" y="T1"/>
                </a:cxn>
                <a:cxn ang="0">
                  <a:pos x="T2" y="T3"/>
                </a:cxn>
                <a:cxn ang="0">
                  <a:pos x="T4" y="T5"/>
                </a:cxn>
                <a:cxn ang="0">
                  <a:pos x="T6" y="T7"/>
                </a:cxn>
                <a:cxn ang="0">
                  <a:pos x="T8" y="T9"/>
                </a:cxn>
              </a:cxnLst>
              <a:rect l="0" t="0" r="r" b="b"/>
              <a:pathLst>
                <a:path w="452" h="452">
                  <a:moveTo>
                    <a:pt x="372" y="372"/>
                  </a:moveTo>
                  <a:cubicBezTo>
                    <a:pt x="291" y="452"/>
                    <a:pt x="161" y="452"/>
                    <a:pt x="80" y="372"/>
                  </a:cubicBezTo>
                  <a:cubicBezTo>
                    <a:pt x="0" y="291"/>
                    <a:pt x="0" y="161"/>
                    <a:pt x="80" y="81"/>
                  </a:cubicBezTo>
                  <a:cubicBezTo>
                    <a:pt x="161" y="0"/>
                    <a:pt x="291" y="0"/>
                    <a:pt x="372" y="81"/>
                  </a:cubicBezTo>
                  <a:cubicBezTo>
                    <a:pt x="452" y="161"/>
                    <a:pt x="452" y="291"/>
                    <a:pt x="372" y="372"/>
                  </a:cubicBezTo>
                  <a:close/>
                </a:path>
              </a:pathLst>
            </a:custGeom>
            <a:solidFill>
              <a:schemeClr val="accent1"/>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29" name="Freeform 140"/>
            <p:cNvSpPr/>
            <p:nvPr/>
          </p:nvSpPr>
          <p:spPr bwMode="auto">
            <a:xfrm>
              <a:off x="5720526" y="1742782"/>
              <a:ext cx="791681" cy="791680"/>
            </a:xfrm>
            <a:custGeom>
              <a:avLst/>
              <a:gdLst>
                <a:gd name="T0" fmla="*/ 372 w 452"/>
                <a:gd name="T1" fmla="*/ 371 h 452"/>
                <a:gd name="T2" fmla="*/ 80 w 452"/>
                <a:gd name="T3" fmla="*/ 371 h 452"/>
                <a:gd name="T4" fmla="*/ 80 w 452"/>
                <a:gd name="T5" fmla="*/ 80 h 452"/>
                <a:gd name="T6" fmla="*/ 372 w 452"/>
                <a:gd name="T7" fmla="*/ 80 h 452"/>
                <a:gd name="T8" fmla="*/ 372 w 452"/>
                <a:gd name="T9" fmla="*/ 371 h 452"/>
              </a:gdLst>
              <a:ahLst/>
              <a:cxnLst>
                <a:cxn ang="0">
                  <a:pos x="T0" y="T1"/>
                </a:cxn>
                <a:cxn ang="0">
                  <a:pos x="T2" y="T3"/>
                </a:cxn>
                <a:cxn ang="0">
                  <a:pos x="T4" y="T5"/>
                </a:cxn>
                <a:cxn ang="0">
                  <a:pos x="T6" y="T7"/>
                </a:cxn>
                <a:cxn ang="0">
                  <a:pos x="T8" y="T9"/>
                </a:cxn>
              </a:cxnLst>
              <a:rect l="0" t="0" r="r" b="b"/>
              <a:pathLst>
                <a:path w="452" h="452">
                  <a:moveTo>
                    <a:pt x="372" y="371"/>
                  </a:moveTo>
                  <a:cubicBezTo>
                    <a:pt x="291" y="452"/>
                    <a:pt x="161" y="452"/>
                    <a:pt x="80" y="371"/>
                  </a:cubicBezTo>
                  <a:cubicBezTo>
                    <a:pt x="0" y="291"/>
                    <a:pt x="0" y="160"/>
                    <a:pt x="80" y="80"/>
                  </a:cubicBezTo>
                  <a:cubicBezTo>
                    <a:pt x="161" y="0"/>
                    <a:pt x="291" y="0"/>
                    <a:pt x="372" y="80"/>
                  </a:cubicBezTo>
                  <a:cubicBezTo>
                    <a:pt x="452" y="160"/>
                    <a:pt x="452" y="291"/>
                    <a:pt x="372" y="371"/>
                  </a:cubicBezTo>
                  <a:close/>
                </a:path>
              </a:pathLst>
            </a:custGeom>
            <a:solidFill>
              <a:schemeClr val="accent4"/>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30" name="Freeform 141"/>
            <p:cNvSpPr/>
            <p:nvPr/>
          </p:nvSpPr>
          <p:spPr bwMode="auto">
            <a:xfrm>
              <a:off x="4242327" y="2353761"/>
              <a:ext cx="791681" cy="791680"/>
            </a:xfrm>
            <a:custGeom>
              <a:avLst/>
              <a:gdLst>
                <a:gd name="T0" fmla="*/ 372 w 452"/>
                <a:gd name="T1" fmla="*/ 372 h 452"/>
                <a:gd name="T2" fmla="*/ 80 w 452"/>
                <a:gd name="T3" fmla="*/ 372 h 452"/>
                <a:gd name="T4" fmla="*/ 80 w 452"/>
                <a:gd name="T5" fmla="*/ 81 h 452"/>
                <a:gd name="T6" fmla="*/ 372 w 452"/>
                <a:gd name="T7" fmla="*/ 81 h 452"/>
                <a:gd name="T8" fmla="*/ 372 w 452"/>
                <a:gd name="T9" fmla="*/ 372 h 452"/>
              </a:gdLst>
              <a:ahLst/>
              <a:cxnLst>
                <a:cxn ang="0">
                  <a:pos x="T0" y="T1"/>
                </a:cxn>
                <a:cxn ang="0">
                  <a:pos x="T2" y="T3"/>
                </a:cxn>
                <a:cxn ang="0">
                  <a:pos x="T4" y="T5"/>
                </a:cxn>
                <a:cxn ang="0">
                  <a:pos x="T6" y="T7"/>
                </a:cxn>
                <a:cxn ang="0">
                  <a:pos x="T8" y="T9"/>
                </a:cxn>
              </a:cxnLst>
              <a:rect l="0" t="0" r="r" b="b"/>
              <a:pathLst>
                <a:path w="452" h="452">
                  <a:moveTo>
                    <a:pt x="372" y="372"/>
                  </a:moveTo>
                  <a:cubicBezTo>
                    <a:pt x="291" y="452"/>
                    <a:pt x="161" y="452"/>
                    <a:pt x="80" y="372"/>
                  </a:cubicBezTo>
                  <a:cubicBezTo>
                    <a:pt x="0" y="291"/>
                    <a:pt x="0" y="161"/>
                    <a:pt x="80" y="81"/>
                  </a:cubicBezTo>
                  <a:cubicBezTo>
                    <a:pt x="161" y="0"/>
                    <a:pt x="291" y="0"/>
                    <a:pt x="372" y="81"/>
                  </a:cubicBezTo>
                  <a:cubicBezTo>
                    <a:pt x="452" y="161"/>
                    <a:pt x="452" y="291"/>
                    <a:pt x="372" y="372"/>
                  </a:cubicBezTo>
                  <a:close/>
                </a:path>
              </a:pathLst>
            </a:custGeom>
            <a:solidFill>
              <a:schemeClr val="accent2"/>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31" name="Freeform 142"/>
            <p:cNvSpPr/>
            <p:nvPr/>
          </p:nvSpPr>
          <p:spPr bwMode="auto">
            <a:xfrm>
              <a:off x="7811184" y="3832699"/>
              <a:ext cx="791681" cy="791680"/>
            </a:xfrm>
            <a:custGeom>
              <a:avLst/>
              <a:gdLst>
                <a:gd name="T0" fmla="*/ 371 w 452"/>
                <a:gd name="T1" fmla="*/ 372 h 452"/>
                <a:gd name="T2" fmla="*/ 80 w 452"/>
                <a:gd name="T3" fmla="*/ 372 h 452"/>
                <a:gd name="T4" fmla="*/ 80 w 452"/>
                <a:gd name="T5" fmla="*/ 81 h 452"/>
                <a:gd name="T6" fmla="*/ 371 w 452"/>
                <a:gd name="T7" fmla="*/ 81 h 452"/>
                <a:gd name="T8" fmla="*/ 371 w 452"/>
                <a:gd name="T9" fmla="*/ 372 h 452"/>
              </a:gdLst>
              <a:ahLst/>
              <a:cxnLst>
                <a:cxn ang="0">
                  <a:pos x="T0" y="T1"/>
                </a:cxn>
                <a:cxn ang="0">
                  <a:pos x="T2" y="T3"/>
                </a:cxn>
                <a:cxn ang="0">
                  <a:pos x="T4" y="T5"/>
                </a:cxn>
                <a:cxn ang="0">
                  <a:pos x="T6" y="T7"/>
                </a:cxn>
                <a:cxn ang="0">
                  <a:pos x="T8" y="T9"/>
                </a:cxn>
              </a:cxnLst>
              <a:rect l="0" t="0" r="r" b="b"/>
              <a:pathLst>
                <a:path w="452" h="452">
                  <a:moveTo>
                    <a:pt x="371" y="372"/>
                  </a:moveTo>
                  <a:cubicBezTo>
                    <a:pt x="291" y="452"/>
                    <a:pt x="161" y="452"/>
                    <a:pt x="80" y="372"/>
                  </a:cubicBezTo>
                  <a:cubicBezTo>
                    <a:pt x="0" y="291"/>
                    <a:pt x="0" y="161"/>
                    <a:pt x="80" y="81"/>
                  </a:cubicBezTo>
                  <a:cubicBezTo>
                    <a:pt x="161" y="0"/>
                    <a:pt x="291" y="0"/>
                    <a:pt x="371" y="81"/>
                  </a:cubicBezTo>
                  <a:cubicBezTo>
                    <a:pt x="452" y="161"/>
                    <a:pt x="452" y="291"/>
                    <a:pt x="371" y="372"/>
                  </a:cubicBezTo>
                  <a:close/>
                </a:path>
              </a:pathLst>
            </a:custGeom>
            <a:solidFill>
              <a:schemeClr val="accent3"/>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32" name="Freeform 143"/>
            <p:cNvSpPr/>
            <p:nvPr/>
          </p:nvSpPr>
          <p:spPr bwMode="auto">
            <a:xfrm>
              <a:off x="8086680" y="3042500"/>
              <a:ext cx="570247" cy="570987"/>
            </a:xfrm>
            <a:custGeom>
              <a:avLst/>
              <a:gdLst>
                <a:gd name="T0" fmla="*/ 268 w 326"/>
                <a:gd name="T1" fmla="*/ 268 h 326"/>
                <a:gd name="T2" fmla="*/ 58 w 326"/>
                <a:gd name="T3" fmla="*/ 268 h 326"/>
                <a:gd name="T4" fmla="*/ 58 w 326"/>
                <a:gd name="T5" fmla="*/ 58 h 326"/>
                <a:gd name="T6" fmla="*/ 268 w 326"/>
                <a:gd name="T7" fmla="*/ 58 h 326"/>
                <a:gd name="T8" fmla="*/ 268 w 326"/>
                <a:gd name="T9" fmla="*/ 268 h 326"/>
              </a:gdLst>
              <a:ahLst/>
              <a:cxnLst>
                <a:cxn ang="0">
                  <a:pos x="T0" y="T1"/>
                </a:cxn>
                <a:cxn ang="0">
                  <a:pos x="T2" y="T3"/>
                </a:cxn>
                <a:cxn ang="0">
                  <a:pos x="T4" y="T5"/>
                </a:cxn>
                <a:cxn ang="0">
                  <a:pos x="T6" y="T7"/>
                </a:cxn>
                <a:cxn ang="0">
                  <a:pos x="T8" y="T9"/>
                </a:cxn>
              </a:cxnLst>
              <a:rect l="0" t="0" r="r" b="b"/>
              <a:pathLst>
                <a:path w="326" h="326">
                  <a:moveTo>
                    <a:pt x="268" y="268"/>
                  </a:moveTo>
                  <a:cubicBezTo>
                    <a:pt x="210" y="326"/>
                    <a:pt x="116" y="326"/>
                    <a:pt x="58" y="268"/>
                  </a:cubicBezTo>
                  <a:cubicBezTo>
                    <a:pt x="0" y="210"/>
                    <a:pt x="0" y="116"/>
                    <a:pt x="58" y="58"/>
                  </a:cubicBezTo>
                  <a:cubicBezTo>
                    <a:pt x="116" y="0"/>
                    <a:pt x="210" y="0"/>
                    <a:pt x="268" y="58"/>
                  </a:cubicBezTo>
                  <a:cubicBezTo>
                    <a:pt x="326" y="116"/>
                    <a:pt x="326" y="210"/>
                    <a:pt x="268" y="268"/>
                  </a:cubicBezTo>
                </a:path>
              </a:pathLst>
            </a:custGeom>
            <a:solidFill>
              <a:schemeClr val="accent2"/>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33" name="Freeform 144"/>
            <p:cNvSpPr/>
            <p:nvPr/>
          </p:nvSpPr>
          <p:spPr bwMode="auto">
            <a:xfrm>
              <a:off x="6757338" y="1733895"/>
              <a:ext cx="568766" cy="569506"/>
            </a:xfrm>
            <a:custGeom>
              <a:avLst/>
              <a:gdLst>
                <a:gd name="T0" fmla="*/ 268 w 325"/>
                <a:gd name="T1" fmla="*/ 268 h 325"/>
                <a:gd name="T2" fmla="*/ 58 w 325"/>
                <a:gd name="T3" fmla="*/ 268 h 325"/>
                <a:gd name="T4" fmla="*/ 58 w 325"/>
                <a:gd name="T5" fmla="*/ 58 h 325"/>
                <a:gd name="T6" fmla="*/ 268 w 325"/>
                <a:gd name="T7" fmla="*/ 58 h 325"/>
                <a:gd name="T8" fmla="*/ 268 w 325"/>
                <a:gd name="T9" fmla="*/ 268 h 325"/>
              </a:gdLst>
              <a:ahLst/>
              <a:cxnLst>
                <a:cxn ang="0">
                  <a:pos x="T0" y="T1"/>
                </a:cxn>
                <a:cxn ang="0">
                  <a:pos x="T2" y="T3"/>
                </a:cxn>
                <a:cxn ang="0">
                  <a:pos x="T4" y="T5"/>
                </a:cxn>
                <a:cxn ang="0">
                  <a:pos x="T6" y="T7"/>
                </a:cxn>
                <a:cxn ang="0">
                  <a:pos x="T8" y="T9"/>
                </a:cxn>
              </a:cxnLst>
              <a:rect l="0" t="0" r="r" b="b"/>
              <a:pathLst>
                <a:path w="325" h="325">
                  <a:moveTo>
                    <a:pt x="268" y="268"/>
                  </a:moveTo>
                  <a:cubicBezTo>
                    <a:pt x="210" y="325"/>
                    <a:pt x="116" y="325"/>
                    <a:pt x="58" y="268"/>
                  </a:cubicBezTo>
                  <a:cubicBezTo>
                    <a:pt x="0" y="210"/>
                    <a:pt x="0" y="116"/>
                    <a:pt x="58" y="58"/>
                  </a:cubicBezTo>
                  <a:cubicBezTo>
                    <a:pt x="116" y="0"/>
                    <a:pt x="210" y="0"/>
                    <a:pt x="268" y="58"/>
                  </a:cubicBezTo>
                  <a:cubicBezTo>
                    <a:pt x="325" y="116"/>
                    <a:pt x="325" y="210"/>
                    <a:pt x="268" y="268"/>
                  </a:cubicBezTo>
                  <a:close/>
                </a:path>
              </a:pathLst>
            </a:custGeom>
            <a:solidFill>
              <a:schemeClr val="tx2"/>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34" name="Freeform 145"/>
            <p:cNvSpPr/>
            <p:nvPr/>
          </p:nvSpPr>
          <p:spPr bwMode="auto">
            <a:xfrm>
              <a:off x="4890335" y="1723527"/>
              <a:ext cx="568766" cy="570987"/>
            </a:xfrm>
            <a:custGeom>
              <a:avLst/>
              <a:gdLst>
                <a:gd name="T0" fmla="*/ 267 w 325"/>
                <a:gd name="T1" fmla="*/ 268 h 326"/>
                <a:gd name="T2" fmla="*/ 57 w 325"/>
                <a:gd name="T3" fmla="*/ 268 h 326"/>
                <a:gd name="T4" fmla="*/ 57 w 325"/>
                <a:gd name="T5" fmla="*/ 58 h 326"/>
                <a:gd name="T6" fmla="*/ 267 w 325"/>
                <a:gd name="T7" fmla="*/ 58 h 326"/>
                <a:gd name="T8" fmla="*/ 267 w 325"/>
                <a:gd name="T9" fmla="*/ 268 h 326"/>
              </a:gdLst>
              <a:ahLst/>
              <a:cxnLst>
                <a:cxn ang="0">
                  <a:pos x="T0" y="T1"/>
                </a:cxn>
                <a:cxn ang="0">
                  <a:pos x="T2" y="T3"/>
                </a:cxn>
                <a:cxn ang="0">
                  <a:pos x="T4" y="T5"/>
                </a:cxn>
                <a:cxn ang="0">
                  <a:pos x="T6" y="T7"/>
                </a:cxn>
                <a:cxn ang="0">
                  <a:pos x="T8" y="T9"/>
                </a:cxn>
              </a:cxnLst>
              <a:rect l="0" t="0" r="r" b="b"/>
              <a:pathLst>
                <a:path w="325" h="326">
                  <a:moveTo>
                    <a:pt x="267" y="268"/>
                  </a:moveTo>
                  <a:cubicBezTo>
                    <a:pt x="209" y="326"/>
                    <a:pt x="115" y="326"/>
                    <a:pt x="57" y="268"/>
                  </a:cubicBezTo>
                  <a:cubicBezTo>
                    <a:pt x="0" y="210"/>
                    <a:pt x="0" y="116"/>
                    <a:pt x="57" y="58"/>
                  </a:cubicBezTo>
                  <a:cubicBezTo>
                    <a:pt x="115" y="0"/>
                    <a:pt x="209" y="0"/>
                    <a:pt x="267" y="58"/>
                  </a:cubicBezTo>
                  <a:cubicBezTo>
                    <a:pt x="325" y="116"/>
                    <a:pt x="325" y="210"/>
                    <a:pt x="267" y="268"/>
                  </a:cubicBezTo>
                  <a:close/>
                </a:path>
              </a:pathLst>
            </a:custGeom>
            <a:solidFill>
              <a:schemeClr val="accent3"/>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35" name="Freeform 146"/>
            <p:cNvSpPr/>
            <p:nvPr/>
          </p:nvSpPr>
          <p:spPr bwMode="auto">
            <a:xfrm>
              <a:off x="3534332" y="3009174"/>
              <a:ext cx="569506" cy="569506"/>
            </a:xfrm>
            <a:custGeom>
              <a:avLst/>
              <a:gdLst>
                <a:gd name="T0" fmla="*/ 267 w 325"/>
                <a:gd name="T1" fmla="*/ 267 h 325"/>
                <a:gd name="T2" fmla="*/ 58 w 325"/>
                <a:gd name="T3" fmla="*/ 267 h 325"/>
                <a:gd name="T4" fmla="*/ 58 w 325"/>
                <a:gd name="T5" fmla="*/ 58 h 325"/>
                <a:gd name="T6" fmla="*/ 267 w 325"/>
                <a:gd name="T7" fmla="*/ 58 h 325"/>
                <a:gd name="T8" fmla="*/ 267 w 325"/>
                <a:gd name="T9" fmla="*/ 267 h 325"/>
              </a:gdLst>
              <a:ahLst/>
              <a:cxnLst>
                <a:cxn ang="0">
                  <a:pos x="T0" y="T1"/>
                </a:cxn>
                <a:cxn ang="0">
                  <a:pos x="T2" y="T3"/>
                </a:cxn>
                <a:cxn ang="0">
                  <a:pos x="T4" y="T5"/>
                </a:cxn>
                <a:cxn ang="0">
                  <a:pos x="T6" y="T7"/>
                </a:cxn>
                <a:cxn ang="0">
                  <a:pos x="T8" y="T9"/>
                </a:cxn>
              </a:cxnLst>
              <a:rect l="0" t="0" r="r" b="b"/>
              <a:pathLst>
                <a:path w="325" h="325">
                  <a:moveTo>
                    <a:pt x="267" y="267"/>
                  </a:moveTo>
                  <a:cubicBezTo>
                    <a:pt x="210" y="325"/>
                    <a:pt x="116" y="325"/>
                    <a:pt x="58" y="267"/>
                  </a:cubicBezTo>
                  <a:cubicBezTo>
                    <a:pt x="0" y="209"/>
                    <a:pt x="0" y="116"/>
                    <a:pt x="58" y="58"/>
                  </a:cubicBezTo>
                  <a:cubicBezTo>
                    <a:pt x="116" y="0"/>
                    <a:pt x="210" y="0"/>
                    <a:pt x="267" y="58"/>
                  </a:cubicBezTo>
                  <a:cubicBezTo>
                    <a:pt x="325" y="116"/>
                    <a:pt x="325" y="209"/>
                    <a:pt x="267" y="267"/>
                  </a:cubicBezTo>
                </a:path>
              </a:pathLst>
            </a:custGeom>
            <a:solidFill>
              <a:schemeClr val="tx2"/>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6D6F71"/>
                </a:solidFill>
                <a:latin typeface="Arial" panose="020B0604020202020204" pitchFamily="34" charset="0"/>
                <a:ea typeface="微软雅黑" panose="020B0503020204020204" pitchFamily="34" charset="-122"/>
                <a:cs typeface="Arial" panose="020B0604020202020204" pitchFamily="34" charset="0"/>
              </a:endParaRPr>
            </a:p>
          </p:txBody>
        </p:sp>
        <p:sp>
          <p:nvSpPr>
            <p:cNvPr id="36" name="Freeform 147"/>
            <p:cNvSpPr>
              <a:spLocks noEditPoints="1"/>
            </p:cNvSpPr>
            <p:nvPr/>
          </p:nvSpPr>
          <p:spPr bwMode="auto">
            <a:xfrm>
              <a:off x="4513433" y="2573503"/>
              <a:ext cx="249468" cy="345530"/>
            </a:xfrm>
            <a:custGeom>
              <a:avLst/>
              <a:gdLst>
                <a:gd name="T0" fmla="*/ 62 w 81"/>
                <a:gd name="T1" fmla="*/ 37 h 112"/>
                <a:gd name="T2" fmla="*/ 74 w 81"/>
                <a:gd name="T3" fmla="*/ 36 h 112"/>
                <a:gd name="T4" fmla="*/ 69 w 81"/>
                <a:gd name="T5" fmla="*/ 43 h 112"/>
                <a:gd name="T6" fmla="*/ 69 w 81"/>
                <a:gd name="T7" fmla="*/ 100 h 112"/>
                <a:gd name="T8" fmla="*/ 12 w 81"/>
                <a:gd name="T9" fmla="*/ 100 h 112"/>
                <a:gd name="T10" fmla="*/ 12 w 81"/>
                <a:gd name="T11" fmla="*/ 43 h 112"/>
                <a:gd name="T12" fmla="*/ 36 w 81"/>
                <a:gd name="T13" fmla="*/ 27 h 112"/>
                <a:gd name="T14" fmla="*/ 29 w 81"/>
                <a:gd name="T15" fmla="*/ 21 h 112"/>
                <a:gd name="T16" fmla="*/ 22 w 81"/>
                <a:gd name="T17" fmla="*/ 12 h 112"/>
                <a:gd name="T18" fmla="*/ 41 w 81"/>
                <a:gd name="T19" fmla="*/ 0 h 112"/>
                <a:gd name="T20" fmla="*/ 59 w 81"/>
                <a:gd name="T21" fmla="*/ 12 h 112"/>
                <a:gd name="T22" fmla="*/ 52 w 81"/>
                <a:gd name="T23" fmla="*/ 21 h 112"/>
                <a:gd name="T24" fmla="*/ 45 w 81"/>
                <a:gd name="T25" fmla="*/ 27 h 112"/>
                <a:gd name="T26" fmla="*/ 29 w 81"/>
                <a:gd name="T27" fmla="*/ 15 h 112"/>
                <a:gd name="T28" fmla="*/ 52 w 81"/>
                <a:gd name="T29" fmla="*/ 14 h 112"/>
                <a:gd name="T30" fmla="*/ 53 w 81"/>
                <a:gd name="T31" fmla="*/ 12 h 112"/>
                <a:gd name="T32" fmla="*/ 41 w 81"/>
                <a:gd name="T33" fmla="*/ 5 h 112"/>
                <a:gd name="T34" fmla="*/ 28 w 81"/>
                <a:gd name="T35" fmla="*/ 12 h 112"/>
                <a:gd name="T36" fmla="*/ 20 w 81"/>
                <a:gd name="T37" fmla="*/ 53 h 112"/>
                <a:gd name="T38" fmla="*/ 27 w 81"/>
                <a:gd name="T39" fmla="*/ 56 h 112"/>
                <a:gd name="T40" fmla="*/ 20 w 81"/>
                <a:gd name="T41" fmla="*/ 53 h 112"/>
                <a:gd name="T42" fmla="*/ 27 w 81"/>
                <a:gd name="T43" fmla="*/ 87 h 112"/>
                <a:gd name="T44" fmla="*/ 20 w 81"/>
                <a:gd name="T45" fmla="*/ 90 h 112"/>
                <a:gd name="T46" fmla="*/ 61 w 81"/>
                <a:gd name="T47" fmla="*/ 90 h 112"/>
                <a:gd name="T48" fmla="*/ 54 w 81"/>
                <a:gd name="T49" fmla="*/ 87 h 112"/>
                <a:gd name="T50" fmla="*/ 61 w 81"/>
                <a:gd name="T51" fmla="*/ 90 h 112"/>
                <a:gd name="T52" fmla="*/ 61 w 81"/>
                <a:gd name="T53" fmla="*/ 70 h 112"/>
                <a:gd name="T54" fmla="*/ 68 w 81"/>
                <a:gd name="T55" fmla="*/ 73 h 112"/>
                <a:gd name="T56" fmla="*/ 42 w 81"/>
                <a:gd name="T57" fmla="*/ 99 h 112"/>
                <a:gd name="T58" fmla="*/ 39 w 81"/>
                <a:gd name="T59" fmla="*/ 92 h 112"/>
                <a:gd name="T60" fmla="*/ 42 w 81"/>
                <a:gd name="T61" fmla="*/ 99 h 112"/>
                <a:gd name="T62" fmla="*/ 20 w 81"/>
                <a:gd name="T63" fmla="*/ 73 h 112"/>
                <a:gd name="T64" fmla="*/ 13 w 81"/>
                <a:gd name="T65" fmla="*/ 70 h 112"/>
                <a:gd name="T66" fmla="*/ 39 w 81"/>
                <a:gd name="T67" fmla="*/ 44 h 112"/>
                <a:gd name="T68" fmla="*/ 42 w 81"/>
                <a:gd name="T69" fmla="*/ 51 h 112"/>
                <a:gd name="T70" fmla="*/ 39 w 81"/>
                <a:gd name="T71" fmla="*/ 44 h 112"/>
                <a:gd name="T72" fmla="*/ 45 w 81"/>
                <a:gd name="T73" fmla="*/ 68 h 112"/>
                <a:gd name="T74" fmla="*/ 54 w 81"/>
                <a:gd name="T75" fmla="*/ 49 h 112"/>
                <a:gd name="T76" fmla="*/ 38 w 81"/>
                <a:gd name="T77" fmla="*/ 67 h 112"/>
                <a:gd name="T78" fmla="*/ 43 w 81"/>
                <a:gd name="T79" fmla="*/ 78 h 112"/>
                <a:gd name="T80" fmla="*/ 58 w 81"/>
                <a:gd name="T81" fmla="*/ 82 h 112"/>
                <a:gd name="T82" fmla="*/ 46 w 81"/>
                <a:gd name="T83" fmla="*/ 73 h 112"/>
                <a:gd name="T84" fmla="*/ 61 w 81"/>
                <a:gd name="T85" fmla="*/ 51 h 112"/>
                <a:gd name="T86" fmla="*/ 20 w 81"/>
                <a:gd name="T87" fmla="*/ 51 h 112"/>
                <a:gd name="T88" fmla="*/ 20 w 81"/>
                <a:gd name="T89" fmla="*/ 92 h 112"/>
                <a:gd name="T90" fmla="*/ 61 w 81"/>
                <a:gd name="T91" fmla="*/ 92 h 112"/>
                <a:gd name="T92" fmla="*/ 61 w 81"/>
                <a:gd name="T93" fmla="*/ 5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1" h="112">
                  <a:moveTo>
                    <a:pt x="45" y="31"/>
                  </a:moveTo>
                  <a:cubicBezTo>
                    <a:pt x="51" y="32"/>
                    <a:pt x="57" y="34"/>
                    <a:pt x="62" y="37"/>
                  </a:cubicBezTo>
                  <a:cubicBezTo>
                    <a:pt x="68" y="31"/>
                    <a:pt x="68" y="31"/>
                    <a:pt x="68" y="31"/>
                  </a:cubicBezTo>
                  <a:cubicBezTo>
                    <a:pt x="74" y="36"/>
                    <a:pt x="74" y="36"/>
                    <a:pt x="74" y="36"/>
                  </a:cubicBezTo>
                  <a:cubicBezTo>
                    <a:pt x="69" y="42"/>
                    <a:pt x="69" y="42"/>
                    <a:pt x="69" y="42"/>
                  </a:cubicBezTo>
                  <a:cubicBezTo>
                    <a:pt x="69" y="43"/>
                    <a:pt x="69" y="43"/>
                    <a:pt x="69" y="43"/>
                  </a:cubicBezTo>
                  <a:cubicBezTo>
                    <a:pt x="77" y="50"/>
                    <a:pt x="81" y="60"/>
                    <a:pt x="81" y="72"/>
                  </a:cubicBezTo>
                  <a:cubicBezTo>
                    <a:pt x="81" y="83"/>
                    <a:pt x="77" y="93"/>
                    <a:pt x="69" y="100"/>
                  </a:cubicBezTo>
                  <a:cubicBezTo>
                    <a:pt x="62" y="108"/>
                    <a:pt x="52" y="112"/>
                    <a:pt x="41" y="112"/>
                  </a:cubicBezTo>
                  <a:cubicBezTo>
                    <a:pt x="29" y="112"/>
                    <a:pt x="19" y="108"/>
                    <a:pt x="12" y="100"/>
                  </a:cubicBezTo>
                  <a:cubicBezTo>
                    <a:pt x="5" y="93"/>
                    <a:pt x="0" y="83"/>
                    <a:pt x="0" y="72"/>
                  </a:cubicBezTo>
                  <a:cubicBezTo>
                    <a:pt x="0" y="60"/>
                    <a:pt x="5" y="50"/>
                    <a:pt x="12" y="43"/>
                  </a:cubicBezTo>
                  <a:cubicBezTo>
                    <a:pt x="18" y="37"/>
                    <a:pt x="27" y="32"/>
                    <a:pt x="36" y="31"/>
                  </a:cubicBezTo>
                  <a:cubicBezTo>
                    <a:pt x="36" y="27"/>
                    <a:pt x="36" y="27"/>
                    <a:pt x="36" y="27"/>
                  </a:cubicBezTo>
                  <a:cubicBezTo>
                    <a:pt x="29" y="27"/>
                    <a:pt x="29" y="27"/>
                    <a:pt x="29" y="27"/>
                  </a:cubicBezTo>
                  <a:cubicBezTo>
                    <a:pt x="29" y="21"/>
                    <a:pt x="29" y="21"/>
                    <a:pt x="29" y="21"/>
                  </a:cubicBezTo>
                  <a:cubicBezTo>
                    <a:pt x="29" y="21"/>
                    <a:pt x="29" y="21"/>
                    <a:pt x="28" y="21"/>
                  </a:cubicBezTo>
                  <a:cubicBezTo>
                    <a:pt x="25" y="19"/>
                    <a:pt x="22" y="15"/>
                    <a:pt x="22" y="12"/>
                  </a:cubicBezTo>
                  <a:cubicBezTo>
                    <a:pt x="22" y="8"/>
                    <a:pt x="25" y="5"/>
                    <a:pt x="28" y="3"/>
                  </a:cubicBezTo>
                  <a:cubicBezTo>
                    <a:pt x="32" y="1"/>
                    <a:pt x="36" y="0"/>
                    <a:pt x="41" y="0"/>
                  </a:cubicBezTo>
                  <a:cubicBezTo>
                    <a:pt x="45" y="0"/>
                    <a:pt x="50" y="1"/>
                    <a:pt x="53" y="3"/>
                  </a:cubicBezTo>
                  <a:cubicBezTo>
                    <a:pt x="57" y="5"/>
                    <a:pt x="59" y="8"/>
                    <a:pt x="59" y="12"/>
                  </a:cubicBezTo>
                  <a:cubicBezTo>
                    <a:pt x="59" y="15"/>
                    <a:pt x="57" y="19"/>
                    <a:pt x="53" y="21"/>
                  </a:cubicBezTo>
                  <a:cubicBezTo>
                    <a:pt x="53" y="21"/>
                    <a:pt x="52" y="21"/>
                    <a:pt x="52" y="21"/>
                  </a:cubicBezTo>
                  <a:cubicBezTo>
                    <a:pt x="52" y="27"/>
                    <a:pt x="52" y="27"/>
                    <a:pt x="52" y="27"/>
                  </a:cubicBezTo>
                  <a:cubicBezTo>
                    <a:pt x="45" y="27"/>
                    <a:pt x="45" y="27"/>
                    <a:pt x="45" y="27"/>
                  </a:cubicBezTo>
                  <a:cubicBezTo>
                    <a:pt x="45" y="31"/>
                    <a:pt x="45" y="31"/>
                    <a:pt x="45" y="31"/>
                  </a:cubicBezTo>
                  <a:close/>
                  <a:moveTo>
                    <a:pt x="29" y="15"/>
                  </a:moveTo>
                  <a:cubicBezTo>
                    <a:pt x="29" y="14"/>
                    <a:pt x="29" y="14"/>
                    <a:pt x="29" y="14"/>
                  </a:cubicBezTo>
                  <a:cubicBezTo>
                    <a:pt x="52" y="14"/>
                    <a:pt x="52" y="14"/>
                    <a:pt x="52" y="14"/>
                  </a:cubicBezTo>
                  <a:cubicBezTo>
                    <a:pt x="52" y="15"/>
                    <a:pt x="52" y="15"/>
                    <a:pt x="52" y="15"/>
                  </a:cubicBezTo>
                  <a:cubicBezTo>
                    <a:pt x="53" y="14"/>
                    <a:pt x="53" y="13"/>
                    <a:pt x="53" y="12"/>
                  </a:cubicBezTo>
                  <a:cubicBezTo>
                    <a:pt x="53" y="10"/>
                    <a:pt x="52" y="9"/>
                    <a:pt x="50" y="8"/>
                  </a:cubicBezTo>
                  <a:cubicBezTo>
                    <a:pt x="48" y="6"/>
                    <a:pt x="44" y="5"/>
                    <a:pt x="41" y="5"/>
                  </a:cubicBezTo>
                  <a:cubicBezTo>
                    <a:pt x="37" y="5"/>
                    <a:pt x="33" y="6"/>
                    <a:pt x="31" y="8"/>
                  </a:cubicBezTo>
                  <a:cubicBezTo>
                    <a:pt x="29" y="9"/>
                    <a:pt x="28" y="10"/>
                    <a:pt x="28" y="12"/>
                  </a:cubicBezTo>
                  <a:cubicBezTo>
                    <a:pt x="28" y="13"/>
                    <a:pt x="28" y="14"/>
                    <a:pt x="29" y="15"/>
                  </a:cubicBezTo>
                  <a:close/>
                  <a:moveTo>
                    <a:pt x="20" y="53"/>
                  </a:moveTo>
                  <a:cubicBezTo>
                    <a:pt x="25" y="58"/>
                    <a:pt x="25" y="58"/>
                    <a:pt x="25" y="58"/>
                  </a:cubicBezTo>
                  <a:cubicBezTo>
                    <a:pt x="27" y="56"/>
                    <a:pt x="27" y="56"/>
                    <a:pt x="27" y="56"/>
                  </a:cubicBezTo>
                  <a:cubicBezTo>
                    <a:pt x="22" y="51"/>
                    <a:pt x="22" y="51"/>
                    <a:pt x="22" y="51"/>
                  </a:cubicBezTo>
                  <a:cubicBezTo>
                    <a:pt x="20" y="53"/>
                    <a:pt x="20" y="53"/>
                    <a:pt x="20" y="53"/>
                  </a:cubicBezTo>
                  <a:close/>
                  <a:moveTo>
                    <a:pt x="22" y="92"/>
                  </a:moveTo>
                  <a:cubicBezTo>
                    <a:pt x="27" y="87"/>
                    <a:pt x="27" y="87"/>
                    <a:pt x="27" y="87"/>
                  </a:cubicBezTo>
                  <a:cubicBezTo>
                    <a:pt x="25" y="85"/>
                    <a:pt x="25" y="85"/>
                    <a:pt x="25" y="85"/>
                  </a:cubicBezTo>
                  <a:cubicBezTo>
                    <a:pt x="20" y="90"/>
                    <a:pt x="20" y="90"/>
                    <a:pt x="20" y="90"/>
                  </a:cubicBezTo>
                  <a:cubicBezTo>
                    <a:pt x="22" y="92"/>
                    <a:pt x="22" y="92"/>
                    <a:pt x="22" y="92"/>
                  </a:cubicBezTo>
                  <a:close/>
                  <a:moveTo>
                    <a:pt x="61" y="90"/>
                  </a:moveTo>
                  <a:cubicBezTo>
                    <a:pt x="56" y="85"/>
                    <a:pt x="56" y="85"/>
                    <a:pt x="56" y="85"/>
                  </a:cubicBezTo>
                  <a:cubicBezTo>
                    <a:pt x="54" y="87"/>
                    <a:pt x="54" y="87"/>
                    <a:pt x="54" y="87"/>
                  </a:cubicBezTo>
                  <a:cubicBezTo>
                    <a:pt x="59" y="92"/>
                    <a:pt x="59" y="92"/>
                    <a:pt x="59" y="92"/>
                  </a:cubicBezTo>
                  <a:cubicBezTo>
                    <a:pt x="61" y="90"/>
                    <a:pt x="61" y="90"/>
                    <a:pt x="61" y="90"/>
                  </a:cubicBezTo>
                  <a:close/>
                  <a:moveTo>
                    <a:pt x="68" y="70"/>
                  </a:moveTo>
                  <a:cubicBezTo>
                    <a:pt x="61" y="70"/>
                    <a:pt x="61" y="70"/>
                    <a:pt x="61" y="70"/>
                  </a:cubicBezTo>
                  <a:cubicBezTo>
                    <a:pt x="61" y="73"/>
                    <a:pt x="61" y="73"/>
                    <a:pt x="61" y="73"/>
                  </a:cubicBezTo>
                  <a:cubicBezTo>
                    <a:pt x="68" y="73"/>
                    <a:pt x="68" y="73"/>
                    <a:pt x="68" y="73"/>
                  </a:cubicBezTo>
                  <a:cubicBezTo>
                    <a:pt x="68" y="70"/>
                    <a:pt x="68" y="70"/>
                    <a:pt x="68" y="70"/>
                  </a:cubicBezTo>
                  <a:close/>
                  <a:moveTo>
                    <a:pt x="42" y="99"/>
                  </a:moveTo>
                  <a:cubicBezTo>
                    <a:pt x="42" y="92"/>
                    <a:pt x="42" y="92"/>
                    <a:pt x="42" y="92"/>
                  </a:cubicBezTo>
                  <a:cubicBezTo>
                    <a:pt x="39" y="92"/>
                    <a:pt x="39" y="92"/>
                    <a:pt x="39" y="92"/>
                  </a:cubicBezTo>
                  <a:cubicBezTo>
                    <a:pt x="39" y="99"/>
                    <a:pt x="39" y="99"/>
                    <a:pt x="39" y="99"/>
                  </a:cubicBezTo>
                  <a:cubicBezTo>
                    <a:pt x="42" y="99"/>
                    <a:pt x="42" y="99"/>
                    <a:pt x="42" y="99"/>
                  </a:cubicBezTo>
                  <a:close/>
                  <a:moveTo>
                    <a:pt x="13" y="73"/>
                  </a:moveTo>
                  <a:cubicBezTo>
                    <a:pt x="20" y="73"/>
                    <a:pt x="20" y="73"/>
                    <a:pt x="20" y="73"/>
                  </a:cubicBezTo>
                  <a:cubicBezTo>
                    <a:pt x="20" y="70"/>
                    <a:pt x="20" y="70"/>
                    <a:pt x="20" y="70"/>
                  </a:cubicBezTo>
                  <a:cubicBezTo>
                    <a:pt x="13" y="70"/>
                    <a:pt x="13" y="70"/>
                    <a:pt x="13" y="70"/>
                  </a:cubicBezTo>
                  <a:cubicBezTo>
                    <a:pt x="13" y="73"/>
                    <a:pt x="13" y="73"/>
                    <a:pt x="13" y="73"/>
                  </a:cubicBezTo>
                  <a:close/>
                  <a:moveTo>
                    <a:pt x="39" y="44"/>
                  </a:moveTo>
                  <a:cubicBezTo>
                    <a:pt x="39" y="51"/>
                    <a:pt x="39" y="51"/>
                    <a:pt x="39" y="51"/>
                  </a:cubicBezTo>
                  <a:cubicBezTo>
                    <a:pt x="42" y="51"/>
                    <a:pt x="42" y="51"/>
                    <a:pt x="42" y="51"/>
                  </a:cubicBezTo>
                  <a:cubicBezTo>
                    <a:pt x="42" y="44"/>
                    <a:pt x="42" y="44"/>
                    <a:pt x="42" y="44"/>
                  </a:cubicBezTo>
                  <a:cubicBezTo>
                    <a:pt x="39" y="44"/>
                    <a:pt x="39" y="44"/>
                    <a:pt x="39" y="44"/>
                  </a:cubicBezTo>
                  <a:close/>
                  <a:moveTo>
                    <a:pt x="46" y="70"/>
                  </a:moveTo>
                  <a:cubicBezTo>
                    <a:pt x="45" y="69"/>
                    <a:pt x="45" y="69"/>
                    <a:pt x="45" y="68"/>
                  </a:cubicBezTo>
                  <a:cubicBezTo>
                    <a:pt x="49" y="63"/>
                    <a:pt x="53" y="57"/>
                    <a:pt x="57" y="51"/>
                  </a:cubicBezTo>
                  <a:cubicBezTo>
                    <a:pt x="56" y="50"/>
                    <a:pt x="55" y="49"/>
                    <a:pt x="54" y="49"/>
                  </a:cubicBezTo>
                  <a:cubicBezTo>
                    <a:pt x="49" y="54"/>
                    <a:pt x="45" y="60"/>
                    <a:pt x="41" y="67"/>
                  </a:cubicBezTo>
                  <a:cubicBezTo>
                    <a:pt x="40" y="66"/>
                    <a:pt x="39" y="66"/>
                    <a:pt x="38" y="67"/>
                  </a:cubicBezTo>
                  <a:cubicBezTo>
                    <a:pt x="35" y="68"/>
                    <a:pt x="33" y="72"/>
                    <a:pt x="35" y="75"/>
                  </a:cubicBezTo>
                  <a:cubicBezTo>
                    <a:pt x="36" y="78"/>
                    <a:pt x="40" y="79"/>
                    <a:pt x="43" y="78"/>
                  </a:cubicBezTo>
                  <a:cubicBezTo>
                    <a:pt x="43" y="78"/>
                    <a:pt x="43" y="77"/>
                    <a:pt x="44" y="77"/>
                  </a:cubicBezTo>
                  <a:cubicBezTo>
                    <a:pt x="48" y="79"/>
                    <a:pt x="53" y="81"/>
                    <a:pt x="58" y="82"/>
                  </a:cubicBezTo>
                  <a:cubicBezTo>
                    <a:pt x="58" y="80"/>
                    <a:pt x="59" y="79"/>
                    <a:pt x="59" y="78"/>
                  </a:cubicBezTo>
                  <a:cubicBezTo>
                    <a:pt x="55" y="76"/>
                    <a:pt x="51" y="74"/>
                    <a:pt x="46" y="73"/>
                  </a:cubicBezTo>
                  <a:cubicBezTo>
                    <a:pt x="46" y="72"/>
                    <a:pt x="46" y="71"/>
                    <a:pt x="46" y="70"/>
                  </a:cubicBezTo>
                  <a:close/>
                  <a:moveTo>
                    <a:pt x="61" y="51"/>
                  </a:moveTo>
                  <a:cubicBezTo>
                    <a:pt x="56" y="45"/>
                    <a:pt x="49" y="42"/>
                    <a:pt x="41" y="42"/>
                  </a:cubicBezTo>
                  <a:cubicBezTo>
                    <a:pt x="32" y="42"/>
                    <a:pt x="25" y="45"/>
                    <a:pt x="20" y="51"/>
                  </a:cubicBezTo>
                  <a:cubicBezTo>
                    <a:pt x="14" y="56"/>
                    <a:pt x="11" y="63"/>
                    <a:pt x="11" y="72"/>
                  </a:cubicBezTo>
                  <a:cubicBezTo>
                    <a:pt x="11" y="80"/>
                    <a:pt x="14" y="87"/>
                    <a:pt x="20" y="92"/>
                  </a:cubicBezTo>
                  <a:cubicBezTo>
                    <a:pt x="25" y="98"/>
                    <a:pt x="32" y="101"/>
                    <a:pt x="41" y="101"/>
                  </a:cubicBezTo>
                  <a:cubicBezTo>
                    <a:pt x="49" y="101"/>
                    <a:pt x="56" y="98"/>
                    <a:pt x="61" y="92"/>
                  </a:cubicBezTo>
                  <a:cubicBezTo>
                    <a:pt x="67" y="87"/>
                    <a:pt x="70" y="80"/>
                    <a:pt x="70" y="72"/>
                  </a:cubicBezTo>
                  <a:cubicBezTo>
                    <a:pt x="70" y="63"/>
                    <a:pt x="67" y="56"/>
                    <a:pt x="61" y="51"/>
                  </a:cubicBezTo>
                  <a:close/>
                </a:path>
              </a:pathLst>
            </a:custGeom>
            <a:solidFill>
              <a:schemeClr val="bg2"/>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37" name="Freeform 148"/>
            <p:cNvSpPr>
              <a:spLocks noEditPoints="1"/>
            </p:cNvSpPr>
            <p:nvPr/>
          </p:nvSpPr>
          <p:spPr bwMode="auto">
            <a:xfrm>
              <a:off x="8088833" y="4114063"/>
              <a:ext cx="237999" cy="265241"/>
            </a:xfrm>
            <a:custGeom>
              <a:avLst/>
              <a:gdLst>
                <a:gd name="T0" fmla="*/ 13 w 77"/>
                <a:gd name="T1" fmla="*/ 8 h 86"/>
                <a:gd name="T2" fmla="*/ 38 w 77"/>
                <a:gd name="T3" fmla="*/ 1 h 86"/>
                <a:gd name="T4" fmla="*/ 59 w 77"/>
                <a:gd name="T5" fmla="*/ 13 h 86"/>
                <a:gd name="T6" fmla="*/ 66 w 77"/>
                <a:gd name="T7" fmla="*/ 38 h 86"/>
                <a:gd name="T8" fmla="*/ 58 w 77"/>
                <a:gd name="T9" fmla="*/ 55 h 86"/>
                <a:gd name="T10" fmla="*/ 64 w 77"/>
                <a:gd name="T11" fmla="*/ 59 h 86"/>
                <a:gd name="T12" fmla="*/ 74 w 77"/>
                <a:gd name="T13" fmla="*/ 72 h 86"/>
                <a:gd name="T14" fmla="*/ 73 w 77"/>
                <a:gd name="T15" fmla="*/ 84 h 86"/>
                <a:gd name="T16" fmla="*/ 73 w 77"/>
                <a:gd name="T17" fmla="*/ 84 h 86"/>
                <a:gd name="T18" fmla="*/ 62 w 77"/>
                <a:gd name="T19" fmla="*/ 82 h 86"/>
                <a:gd name="T20" fmla="*/ 51 w 77"/>
                <a:gd name="T21" fmla="*/ 68 h 86"/>
                <a:gd name="T22" fmla="*/ 49 w 77"/>
                <a:gd name="T23" fmla="*/ 63 h 86"/>
                <a:gd name="T24" fmla="*/ 30 w 77"/>
                <a:gd name="T25" fmla="*/ 66 h 86"/>
                <a:gd name="T26" fmla="*/ 8 w 77"/>
                <a:gd name="T27" fmla="*/ 54 h 86"/>
                <a:gd name="T28" fmla="*/ 1 w 77"/>
                <a:gd name="T29" fmla="*/ 30 h 86"/>
                <a:gd name="T30" fmla="*/ 13 w 77"/>
                <a:gd name="T31" fmla="*/ 8 h 86"/>
                <a:gd name="T32" fmla="*/ 30 w 77"/>
                <a:gd name="T33" fmla="*/ 49 h 86"/>
                <a:gd name="T34" fmla="*/ 38 w 77"/>
                <a:gd name="T35" fmla="*/ 49 h 86"/>
                <a:gd name="T36" fmla="*/ 38 w 77"/>
                <a:gd name="T37" fmla="*/ 40 h 86"/>
                <a:gd name="T38" fmla="*/ 47 w 77"/>
                <a:gd name="T39" fmla="*/ 40 h 86"/>
                <a:gd name="T40" fmla="*/ 47 w 77"/>
                <a:gd name="T41" fmla="*/ 32 h 86"/>
                <a:gd name="T42" fmla="*/ 38 w 77"/>
                <a:gd name="T43" fmla="*/ 32 h 86"/>
                <a:gd name="T44" fmla="*/ 38 w 77"/>
                <a:gd name="T45" fmla="*/ 23 h 86"/>
                <a:gd name="T46" fmla="*/ 30 w 77"/>
                <a:gd name="T47" fmla="*/ 23 h 86"/>
                <a:gd name="T48" fmla="*/ 30 w 77"/>
                <a:gd name="T49" fmla="*/ 32 h 86"/>
                <a:gd name="T50" fmla="*/ 21 w 77"/>
                <a:gd name="T51" fmla="*/ 32 h 86"/>
                <a:gd name="T52" fmla="*/ 21 w 77"/>
                <a:gd name="T53" fmla="*/ 40 h 86"/>
                <a:gd name="T54" fmla="*/ 30 w 77"/>
                <a:gd name="T55" fmla="*/ 40 h 86"/>
                <a:gd name="T56" fmla="*/ 30 w 77"/>
                <a:gd name="T57" fmla="*/ 49 h 86"/>
                <a:gd name="T58" fmla="*/ 18 w 77"/>
                <a:gd name="T59" fmla="*/ 36 h 86"/>
                <a:gd name="T60" fmla="*/ 43 w 77"/>
                <a:gd name="T61" fmla="*/ 19 h 86"/>
                <a:gd name="T62" fmla="*/ 18 w 77"/>
                <a:gd name="T63" fmla="*/ 36 h 86"/>
                <a:gd name="T64" fmla="*/ 36 w 77"/>
                <a:gd name="T65" fmla="*/ 12 h 86"/>
                <a:gd name="T66" fmla="*/ 20 w 77"/>
                <a:gd name="T67" fmla="*/ 16 h 86"/>
                <a:gd name="T68" fmla="*/ 12 w 77"/>
                <a:gd name="T69" fmla="*/ 31 h 86"/>
                <a:gd name="T70" fmla="*/ 16 w 77"/>
                <a:gd name="T71" fmla="*/ 47 h 86"/>
                <a:gd name="T72" fmla="*/ 31 w 77"/>
                <a:gd name="T73" fmla="*/ 55 h 86"/>
                <a:gd name="T74" fmla="*/ 47 w 77"/>
                <a:gd name="T75" fmla="*/ 51 h 86"/>
                <a:gd name="T76" fmla="*/ 55 w 77"/>
                <a:gd name="T77" fmla="*/ 36 h 86"/>
                <a:gd name="T78" fmla="*/ 51 w 77"/>
                <a:gd name="T79" fmla="*/ 20 h 86"/>
                <a:gd name="T80" fmla="*/ 36 w 77"/>
                <a:gd name="T81" fmla="*/ 1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 h="86">
                  <a:moveTo>
                    <a:pt x="13" y="8"/>
                  </a:moveTo>
                  <a:cubicBezTo>
                    <a:pt x="20" y="2"/>
                    <a:pt x="29" y="0"/>
                    <a:pt x="38" y="1"/>
                  </a:cubicBezTo>
                  <a:cubicBezTo>
                    <a:pt x="46" y="2"/>
                    <a:pt x="54" y="6"/>
                    <a:pt x="59" y="13"/>
                  </a:cubicBezTo>
                  <a:cubicBezTo>
                    <a:pt x="65" y="21"/>
                    <a:pt x="67" y="29"/>
                    <a:pt x="66" y="38"/>
                  </a:cubicBezTo>
                  <a:cubicBezTo>
                    <a:pt x="65" y="44"/>
                    <a:pt x="63" y="50"/>
                    <a:pt x="58" y="55"/>
                  </a:cubicBezTo>
                  <a:cubicBezTo>
                    <a:pt x="60" y="56"/>
                    <a:pt x="62" y="57"/>
                    <a:pt x="64" y="59"/>
                  </a:cubicBezTo>
                  <a:cubicBezTo>
                    <a:pt x="74" y="72"/>
                    <a:pt x="74" y="72"/>
                    <a:pt x="74" y="72"/>
                  </a:cubicBezTo>
                  <a:cubicBezTo>
                    <a:pt x="77" y="76"/>
                    <a:pt x="76" y="81"/>
                    <a:pt x="73" y="84"/>
                  </a:cubicBezTo>
                  <a:cubicBezTo>
                    <a:pt x="73" y="84"/>
                    <a:pt x="73" y="84"/>
                    <a:pt x="73" y="84"/>
                  </a:cubicBezTo>
                  <a:cubicBezTo>
                    <a:pt x="69" y="86"/>
                    <a:pt x="64" y="86"/>
                    <a:pt x="62" y="82"/>
                  </a:cubicBezTo>
                  <a:cubicBezTo>
                    <a:pt x="51" y="68"/>
                    <a:pt x="51" y="68"/>
                    <a:pt x="51" y="68"/>
                  </a:cubicBezTo>
                  <a:cubicBezTo>
                    <a:pt x="50" y="67"/>
                    <a:pt x="49" y="65"/>
                    <a:pt x="49" y="63"/>
                  </a:cubicBezTo>
                  <a:cubicBezTo>
                    <a:pt x="43" y="66"/>
                    <a:pt x="36" y="67"/>
                    <a:pt x="30" y="66"/>
                  </a:cubicBezTo>
                  <a:cubicBezTo>
                    <a:pt x="21" y="65"/>
                    <a:pt x="13" y="61"/>
                    <a:pt x="8" y="54"/>
                  </a:cubicBezTo>
                  <a:cubicBezTo>
                    <a:pt x="2" y="47"/>
                    <a:pt x="0" y="38"/>
                    <a:pt x="1" y="30"/>
                  </a:cubicBezTo>
                  <a:cubicBezTo>
                    <a:pt x="2" y="21"/>
                    <a:pt x="6" y="13"/>
                    <a:pt x="13" y="8"/>
                  </a:cubicBezTo>
                  <a:close/>
                  <a:moveTo>
                    <a:pt x="30" y="49"/>
                  </a:moveTo>
                  <a:cubicBezTo>
                    <a:pt x="38" y="49"/>
                    <a:pt x="38" y="49"/>
                    <a:pt x="38" y="49"/>
                  </a:cubicBezTo>
                  <a:cubicBezTo>
                    <a:pt x="38" y="40"/>
                    <a:pt x="38" y="40"/>
                    <a:pt x="38" y="40"/>
                  </a:cubicBezTo>
                  <a:cubicBezTo>
                    <a:pt x="47" y="40"/>
                    <a:pt x="47" y="40"/>
                    <a:pt x="47" y="40"/>
                  </a:cubicBezTo>
                  <a:cubicBezTo>
                    <a:pt x="47" y="32"/>
                    <a:pt x="47" y="32"/>
                    <a:pt x="47" y="32"/>
                  </a:cubicBezTo>
                  <a:cubicBezTo>
                    <a:pt x="38" y="32"/>
                    <a:pt x="38" y="32"/>
                    <a:pt x="38" y="32"/>
                  </a:cubicBezTo>
                  <a:cubicBezTo>
                    <a:pt x="38" y="23"/>
                    <a:pt x="38" y="23"/>
                    <a:pt x="38" y="23"/>
                  </a:cubicBezTo>
                  <a:cubicBezTo>
                    <a:pt x="30" y="23"/>
                    <a:pt x="30" y="23"/>
                    <a:pt x="30" y="23"/>
                  </a:cubicBezTo>
                  <a:cubicBezTo>
                    <a:pt x="30" y="32"/>
                    <a:pt x="30" y="32"/>
                    <a:pt x="30" y="32"/>
                  </a:cubicBezTo>
                  <a:cubicBezTo>
                    <a:pt x="21" y="32"/>
                    <a:pt x="21" y="32"/>
                    <a:pt x="21" y="32"/>
                  </a:cubicBezTo>
                  <a:cubicBezTo>
                    <a:pt x="21" y="40"/>
                    <a:pt x="21" y="40"/>
                    <a:pt x="21" y="40"/>
                  </a:cubicBezTo>
                  <a:cubicBezTo>
                    <a:pt x="30" y="40"/>
                    <a:pt x="30" y="40"/>
                    <a:pt x="30" y="40"/>
                  </a:cubicBezTo>
                  <a:cubicBezTo>
                    <a:pt x="30" y="49"/>
                    <a:pt x="30" y="49"/>
                    <a:pt x="30" y="49"/>
                  </a:cubicBezTo>
                  <a:close/>
                  <a:moveTo>
                    <a:pt x="18" y="36"/>
                  </a:moveTo>
                  <a:cubicBezTo>
                    <a:pt x="22" y="26"/>
                    <a:pt x="31" y="21"/>
                    <a:pt x="43" y="19"/>
                  </a:cubicBezTo>
                  <a:cubicBezTo>
                    <a:pt x="31" y="11"/>
                    <a:pt x="16" y="22"/>
                    <a:pt x="18" y="36"/>
                  </a:cubicBezTo>
                  <a:close/>
                  <a:moveTo>
                    <a:pt x="36" y="12"/>
                  </a:moveTo>
                  <a:cubicBezTo>
                    <a:pt x="31" y="11"/>
                    <a:pt x="25" y="13"/>
                    <a:pt x="20" y="16"/>
                  </a:cubicBezTo>
                  <a:cubicBezTo>
                    <a:pt x="15" y="20"/>
                    <a:pt x="13" y="25"/>
                    <a:pt x="12" y="31"/>
                  </a:cubicBezTo>
                  <a:cubicBezTo>
                    <a:pt x="11" y="37"/>
                    <a:pt x="13" y="42"/>
                    <a:pt x="16" y="47"/>
                  </a:cubicBezTo>
                  <a:cubicBezTo>
                    <a:pt x="20" y="52"/>
                    <a:pt x="25" y="55"/>
                    <a:pt x="31" y="55"/>
                  </a:cubicBezTo>
                  <a:cubicBezTo>
                    <a:pt x="36" y="56"/>
                    <a:pt x="42" y="55"/>
                    <a:pt x="47" y="51"/>
                  </a:cubicBezTo>
                  <a:cubicBezTo>
                    <a:pt x="52" y="47"/>
                    <a:pt x="55" y="42"/>
                    <a:pt x="55" y="36"/>
                  </a:cubicBezTo>
                  <a:cubicBezTo>
                    <a:pt x="56" y="31"/>
                    <a:pt x="54" y="25"/>
                    <a:pt x="51" y="20"/>
                  </a:cubicBezTo>
                  <a:cubicBezTo>
                    <a:pt x="47" y="15"/>
                    <a:pt x="42" y="13"/>
                    <a:pt x="36" y="12"/>
                  </a:cubicBezTo>
                  <a:close/>
                </a:path>
              </a:pathLst>
            </a:custGeom>
            <a:solidFill>
              <a:schemeClr val="bg2"/>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38" name="Freeform 149"/>
            <p:cNvSpPr>
              <a:spLocks noEditPoints="1"/>
            </p:cNvSpPr>
            <p:nvPr/>
          </p:nvSpPr>
          <p:spPr bwMode="auto">
            <a:xfrm>
              <a:off x="3684009" y="3154356"/>
              <a:ext cx="299649" cy="299650"/>
            </a:xfrm>
            <a:custGeom>
              <a:avLst/>
              <a:gdLst>
                <a:gd name="T0" fmla="*/ 42 w 97"/>
                <a:gd name="T1" fmla="*/ 14 h 97"/>
                <a:gd name="T2" fmla="*/ 55 w 97"/>
                <a:gd name="T3" fmla="*/ 14 h 97"/>
                <a:gd name="T4" fmla="*/ 48 w 97"/>
                <a:gd name="T5" fmla="*/ 0 h 97"/>
                <a:gd name="T6" fmla="*/ 42 w 97"/>
                <a:gd name="T7" fmla="*/ 14 h 97"/>
                <a:gd name="T8" fmla="*/ 49 w 97"/>
                <a:gd name="T9" fmla="*/ 18 h 97"/>
                <a:gd name="T10" fmla="*/ 79 w 97"/>
                <a:gd name="T11" fmla="*/ 48 h 97"/>
                <a:gd name="T12" fmla="*/ 49 w 97"/>
                <a:gd name="T13" fmla="*/ 79 h 97"/>
                <a:gd name="T14" fmla="*/ 18 w 97"/>
                <a:gd name="T15" fmla="*/ 48 h 97"/>
                <a:gd name="T16" fmla="*/ 49 w 97"/>
                <a:gd name="T17" fmla="*/ 18 h 97"/>
                <a:gd name="T18" fmla="*/ 60 w 97"/>
                <a:gd name="T19" fmla="*/ 15 h 97"/>
                <a:gd name="T20" fmla="*/ 71 w 97"/>
                <a:gd name="T21" fmla="*/ 22 h 97"/>
                <a:gd name="T22" fmla="*/ 73 w 97"/>
                <a:gd name="T23" fmla="*/ 6 h 97"/>
                <a:gd name="T24" fmla="*/ 60 w 97"/>
                <a:gd name="T25" fmla="*/ 15 h 97"/>
                <a:gd name="T26" fmla="*/ 75 w 97"/>
                <a:gd name="T27" fmla="*/ 25 h 97"/>
                <a:gd name="T28" fmla="*/ 81 w 97"/>
                <a:gd name="T29" fmla="*/ 36 h 97"/>
                <a:gd name="T30" fmla="*/ 91 w 97"/>
                <a:gd name="T31" fmla="*/ 24 h 97"/>
                <a:gd name="T32" fmla="*/ 75 w 97"/>
                <a:gd name="T33" fmla="*/ 25 h 97"/>
                <a:gd name="T34" fmla="*/ 83 w 97"/>
                <a:gd name="T35" fmla="*/ 42 h 97"/>
                <a:gd name="T36" fmla="*/ 83 w 97"/>
                <a:gd name="T37" fmla="*/ 54 h 97"/>
                <a:gd name="T38" fmla="*/ 97 w 97"/>
                <a:gd name="T39" fmla="*/ 48 h 97"/>
                <a:gd name="T40" fmla="*/ 83 w 97"/>
                <a:gd name="T41" fmla="*/ 42 h 97"/>
                <a:gd name="T42" fmla="*/ 82 w 97"/>
                <a:gd name="T43" fmla="*/ 60 h 97"/>
                <a:gd name="T44" fmla="*/ 75 w 97"/>
                <a:gd name="T45" fmla="*/ 71 h 97"/>
                <a:gd name="T46" fmla="*/ 91 w 97"/>
                <a:gd name="T47" fmla="*/ 72 h 97"/>
                <a:gd name="T48" fmla="*/ 82 w 97"/>
                <a:gd name="T49" fmla="*/ 60 h 97"/>
                <a:gd name="T50" fmla="*/ 72 w 97"/>
                <a:gd name="T51" fmla="*/ 75 h 97"/>
                <a:gd name="T52" fmla="*/ 61 w 97"/>
                <a:gd name="T53" fmla="*/ 81 h 97"/>
                <a:gd name="T54" fmla="*/ 73 w 97"/>
                <a:gd name="T55" fmla="*/ 90 h 97"/>
                <a:gd name="T56" fmla="*/ 72 w 97"/>
                <a:gd name="T57" fmla="*/ 75 h 97"/>
                <a:gd name="T58" fmla="*/ 55 w 97"/>
                <a:gd name="T59" fmla="*/ 83 h 97"/>
                <a:gd name="T60" fmla="*/ 43 w 97"/>
                <a:gd name="T61" fmla="*/ 83 h 97"/>
                <a:gd name="T62" fmla="*/ 49 w 97"/>
                <a:gd name="T63" fmla="*/ 97 h 97"/>
                <a:gd name="T64" fmla="*/ 55 w 97"/>
                <a:gd name="T65" fmla="*/ 83 h 97"/>
                <a:gd name="T66" fmla="*/ 37 w 97"/>
                <a:gd name="T67" fmla="*/ 81 h 97"/>
                <a:gd name="T68" fmla="*/ 26 w 97"/>
                <a:gd name="T69" fmla="*/ 75 h 97"/>
                <a:gd name="T70" fmla="*/ 25 w 97"/>
                <a:gd name="T71" fmla="*/ 91 h 97"/>
                <a:gd name="T72" fmla="*/ 37 w 97"/>
                <a:gd name="T73" fmla="*/ 81 h 97"/>
                <a:gd name="T74" fmla="*/ 22 w 97"/>
                <a:gd name="T75" fmla="*/ 71 h 97"/>
                <a:gd name="T76" fmla="*/ 16 w 97"/>
                <a:gd name="T77" fmla="*/ 60 h 97"/>
                <a:gd name="T78" fmla="*/ 7 w 97"/>
                <a:gd name="T79" fmla="*/ 73 h 97"/>
                <a:gd name="T80" fmla="*/ 22 w 97"/>
                <a:gd name="T81" fmla="*/ 71 h 97"/>
                <a:gd name="T82" fmla="*/ 14 w 97"/>
                <a:gd name="T83" fmla="*/ 55 h 97"/>
                <a:gd name="T84" fmla="*/ 14 w 97"/>
                <a:gd name="T85" fmla="*/ 42 h 97"/>
                <a:gd name="T86" fmla="*/ 0 w 97"/>
                <a:gd name="T87" fmla="*/ 49 h 97"/>
                <a:gd name="T88" fmla="*/ 14 w 97"/>
                <a:gd name="T89" fmla="*/ 55 h 97"/>
                <a:gd name="T90" fmla="*/ 15 w 97"/>
                <a:gd name="T91" fmla="*/ 37 h 97"/>
                <a:gd name="T92" fmla="*/ 22 w 97"/>
                <a:gd name="T93" fmla="*/ 26 h 97"/>
                <a:gd name="T94" fmla="*/ 6 w 97"/>
                <a:gd name="T95" fmla="*/ 24 h 97"/>
                <a:gd name="T96" fmla="*/ 15 w 97"/>
                <a:gd name="T97" fmla="*/ 37 h 97"/>
                <a:gd name="T98" fmla="*/ 26 w 97"/>
                <a:gd name="T99" fmla="*/ 22 h 97"/>
                <a:gd name="T100" fmla="*/ 37 w 97"/>
                <a:gd name="T101" fmla="*/ 16 h 97"/>
                <a:gd name="T102" fmla="*/ 24 w 97"/>
                <a:gd name="T103" fmla="*/ 6 h 97"/>
                <a:gd name="T104" fmla="*/ 26 w 97"/>
                <a:gd name="T105" fmla="*/ 2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7" h="97">
                  <a:moveTo>
                    <a:pt x="42" y="14"/>
                  </a:moveTo>
                  <a:cubicBezTo>
                    <a:pt x="55" y="14"/>
                    <a:pt x="55" y="14"/>
                    <a:pt x="55" y="14"/>
                  </a:cubicBezTo>
                  <a:cubicBezTo>
                    <a:pt x="48" y="0"/>
                    <a:pt x="48" y="0"/>
                    <a:pt x="48" y="0"/>
                  </a:cubicBezTo>
                  <a:cubicBezTo>
                    <a:pt x="42" y="14"/>
                    <a:pt x="42" y="14"/>
                    <a:pt x="42" y="14"/>
                  </a:cubicBezTo>
                  <a:close/>
                  <a:moveTo>
                    <a:pt x="49" y="18"/>
                  </a:moveTo>
                  <a:cubicBezTo>
                    <a:pt x="65" y="18"/>
                    <a:pt x="79" y="31"/>
                    <a:pt x="79" y="48"/>
                  </a:cubicBezTo>
                  <a:cubicBezTo>
                    <a:pt x="79" y="65"/>
                    <a:pt x="65" y="79"/>
                    <a:pt x="49" y="79"/>
                  </a:cubicBezTo>
                  <a:cubicBezTo>
                    <a:pt x="32" y="79"/>
                    <a:pt x="18" y="65"/>
                    <a:pt x="18" y="48"/>
                  </a:cubicBezTo>
                  <a:cubicBezTo>
                    <a:pt x="18" y="31"/>
                    <a:pt x="32" y="18"/>
                    <a:pt x="49" y="18"/>
                  </a:cubicBezTo>
                  <a:close/>
                  <a:moveTo>
                    <a:pt x="60" y="15"/>
                  </a:moveTo>
                  <a:cubicBezTo>
                    <a:pt x="71" y="22"/>
                    <a:pt x="71" y="22"/>
                    <a:pt x="71" y="22"/>
                  </a:cubicBezTo>
                  <a:cubicBezTo>
                    <a:pt x="73" y="6"/>
                    <a:pt x="73" y="6"/>
                    <a:pt x="73" y="6"/>
                  </a:cubicBezTo>
                  <a:cubicBezTo>
                    <a:pt x="60" y="15"/>
                    <a:pt x="60" y="15"/>
                    <a:pt x="60" y="15"/>
                  </a:cubicBezTo>
                  <a:close/>
                  <a:moveTo>
                    <a:pt x="75" y="25"/>
                  </a:moveTo>
                  <a:cubicBezTo>
                    <a:pt x="81" y="36"/>
                    <a:pt x="81" y="36"/>
                    <a:pt x="81" y="36"/>
                  </a:cubicBezTo>
                  <a:cubicBezTo>
                    <a:pt x="91" y="24"/>
                    <a:pt x="91" y="24"/>
                    <a:pt x="91" y="24"/>
                  </a:cubicBezTo>
                  <a:cubicBezTo>
                    <a:pt x="75" y="25"/>
                    <a:pt x="75" y="25"/>
                    <a:pt x="75" y="25"/>
                  </a:cubicBezTo>
                  <a:close/>
                  <a:moveTo>
                    <a:pt x="83" y="42"/>
                  </a:moveTo>
                  <a:cubicBezTo>
                    <a:pt x="83" y="54"/>
                    <a:pt x="83" y="54"/>
                    <a:pt x="83" y="54"/>
                  </a:cubicBezTo>
                  <a:cubicBezTo>
                    <a:pt x="97" y="48"/>
                    <a:pt x="97" y="48"/>
                    <a:pt x="97" y="48"/>
                  </a:cubicBezTo>
                  <a:cubicBezTo>
                    <a:pt x="83" y="42"/>
                    <a:pt x="83" y="42"/>
                    <a:pt x="83" y="42"/>
                  </a:cubicBezTo>
                  <a:close/>
                  <a:moveTo>
                    <a:pt x="82" y="60"/>
                  </a:moveTo>
                  <a:cubicBezTo>
                    <a:pt x="75" y="71"/>
                    <a:pt x="75" y="71"/>
                    <a:pt x="75" y="71"/>
                  </a:cubicBezTo>
                  <a:cubicBezTo>
                    <a:pt x="91" y="72"/>
                    <a:pt x="91" y="72"/>
                    <a:pt x="91" y="72"/>
                  </a:cubicBezTo>
                  <a:cubicBezTo>
                    <a:pt x="82" y="60"/>
                    <a:pt x="82" y="60"/>
                    <a:pt x="82" y="60"/>
                  </a:cubicBezTo>
                  <a:close/>
                  <a:moveTo>
                    <a:pt x="72" y="75"/>
                  </a:moveTo>
                  <a:cubicBezTo>
                    <a:pt x="61" y="81"/>
                    <a:pt x="61" y="81"/>
                    <a:pt x="61" y="81"/>
                  </a:cubicBezTo>
                  <a:cubicBezTo>
                    <a:pt x="73" y="90"/>
                    <a:pt x="73" y="90"/>
                    <a:pt x="73" y="90"/>
                  </a:cubicBezTo>
                  <a:cubicBezTo>
                    <a:pt x="72" y="75"/>
                    <a:pt x="72" y="75"/>
                    <a:pt x="72" y="75"/>
                  </a:cubicBezTo>
                  <a:close/>
                  <a:moveTo>
                    <a:pt x="55" y="83"/>
                  </a:moveTo>
                  <a:cubicBezTo>
                    <a:pt x="43" y="83"/>
                    <a:pt x="43" y="83"/>
                    <a:pt x="43" y="83"/>
                  </a:cubicBezTo>
                  <a:cubicBezTo>
                    <a:pt x="49" y="97"/>
                    <a:pt x="49" y="97"/>
                    <a:pt x="49" y="97"/>
                  </a:cubicBezTo>
                  <a:cubicBezTo>
                    <a:pt x="55" y="83"/>
                    <a:pt x="55" y="83"/>
                    <a:pt x="55" y="83"/>
                  </a:cubicBezTo>
                  <a:close/>
                  <a:moveTo>
                    <a:pt x="37" y="81"/>
                  </a:moveTo>
                  <a:cubicBezTo>
                    <a:pt x="26" y="75"/>
                    <a:pt x="26" y="75"/>
                    <a:pt x="26" y="75"/>
                  </a:cubicBezTo>
                  <a:cubicBezTo>
                    <a:pt x="25" y="91"/>
                    <a:pt x="25" y="91"/>
                    <a:pt x="25" y="91"/>
                  </a:cubicBezTo>
                  <a:cubicBezTo>
                    <a:pt x="37" y="81"/>
                    <a:pt x="37" y="81"/>
                    <a:pt x="37" y="81"/>
                  </a:cubicBezTo>
                  <a:close/>
                  <a:moveTo>
                    <a:pt x="22" y="71"/>
                  </a:moveTo>
                  <a:cubicBezTo>
                    <a:pt x="16" y="60"/>
                    <a:pt x="16" y="60"/>
                    <a:pt x="16" y="60"/>
                  </a:cubicBezTo>
                  <a:cubicBezTo>
                    <a:pt x="7" y="73"/>
                    <a:pt x="7" y="73"/>
                    <a:pt x="7" y="73"/>
                  </a:cubicBezTo>
                  <a:cubicBezTo>
                    <a:pt x="22" y="71"/>
                    <a:pt x="22" y="71"/>
                    <a:pt x="22" y="71"/>
                  </a:cubicBezTo>
                  <a:close/>
                  <a:moveTo>
                    <a:pt x="14" y="55"/>
                  </a:moveTo>
                  <a:cubicBezTo>
                    <a:pt x="14" y="42"/>
                    <a:pt x="14" y="42"/>
                    <a:pt x="14" y="42"/>
                  </a:cubicBezTo>
                  <a:cubicBezTo>
                    <a:pt x="0" y="49"/>
                    <a:pt x="0" y="49"/>
                    <a:pt x="0" y="49"/>
                  </a:cubicBezTo>
                  <a:cubicBezTo>
                    <a:pt x="14" y="55"/>
                    <a:pt x="14" y="55"/>
                    <a:pt x="14" y="55"/>
                  </a:cubicBezTo>
                  <a:close/>
                  <a:moveTo>
                    <a:pt x="15" y="37"/>
                  </a:moveTo>
                  <a:cubicBezTo>
                    <a:pt x="22" y="26"/>
                    <a:pt x="22" y="26"/>
                    <a:pt x="22" y="26"/>
                  </a:cubicBezTo>
                  <a:cubicBezTo>
                    <a:pt x="6" y="24"/>
                    <a:pt x="6" y="24"/>
                    <a:pt x="6" y="24"/>
                  </a:cubicBezTo>
                  <a:cubicBezTo>
                    <a:pt x="15" y="37"/>
                    <a:pt x="15" y="37"/>
                    <a:pt x="15" y="37"/>
                  </a:cubicBezTo>
                  <a:close/>
                  <a:moveTo>
                    <a:pt x="26" y="22"/>
                  </a:moveTo>
                  <a:cubicBezTo>
                    <a:pt x="37" y="16"/>
                    <a:pt x="37" y="16"/>
                    <a:pt x="37" y="16"/>
                  </a:cubicBezTo>
                  <a:cubicBezTo>
                    <a:pt x="24" y="6"/>
                    <a:pt x="24" y="6"/>
                    <a:pt x="24" y="6"/>
                  </a:cubicBezTo>
                  <a:lnTo>
                    <a:pt x="26" y="22"/>
                  </a:lnTo>
                  <a:close/>
                </a:path>
              </a:pathLst>
            </a:custGeom>
            <a:solidFill>
              <a:schemeClr val="bg2"/>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39" name="Freeform 150"/>
            <p:cNvSpPr>
              <a:spLocks noEditPoints="1"/>
            </p:cNvSpPr>
            <p:nvPr/>
          </p:nvSpPr>
          <p:spPr bwMode="auto">
            <a:xfrm>
              <a:off x="5030106" y="1859022"/>
              <a:ext cx="245168" cy="299650"/>
            </a:xfrm>
            <a:custGeom>
              <a:avLst/>
              <a:gdLst>
                <a:gd name="T0" fmla="*/ 36 w 79"/>
                <a:gd name="T1" fmla="*/ 27 h 97"/>
                <a:gd name="T2" fmla="*/ 40 w 79"/>
                <a:gd name="T3" fmla="*/ 1 h 97"/>
                <a:gd name="T4" fmla="*/ 46 w 79"/>
                <a:gd name="T5" fmla="*/ 5 h 97"/>
                <a:gd name="T6" fmla="*/ 41 w 79"/>
                <a:gd name="T7" fmla="*/ 27 h 97"/>
                <a:gd name="T8" fmla="*/ 39 w 79"/>
                <a:gd name="T9" fmla="*/ 27 h 97"/>
                <a:gd name="T10" fmla="*/ 36 w 79"/>
                <a:gd name="T11" fmla="*/ 27 h 97"/>
                <a:gd name="T12" fmla="*/ 38 w 79"/>
                <a:gd name="T13" fmla="*/ 67 h 97"/>
                <a:gd name="T14" fmla="*/ 34 w 79"/>
                <a:gd name="T15" fmla="*/ 58 h 97"/>
                <a:gd name="T16" fmla="*/ 29 w 79"/>
                <a:gd name="T17" fmla="*/ 64 h 97"/>
                <a:gd name="T18" fmla="*/ 38 w 79"/>
                <a:gd name="T19" fmla="*/ 67 h 97"/>
                <a:gd name="T20" fmla="*/ 41 w 79"/>
                <a:gd name="T21" fmla="*/ 67 h 97"/>
                <a:gd name="T22" fmla="*/ 46 w 79"/>
                <a:gd name="T23" fmla="*/ 58 h 97"/>
                <a:gd name="T24" fmla="*/ 50 w 79"/>
                <a:gd name="T25" fmla="*/ 64 h 97"/>
                <a:gd name="T26" fmla="*/ 41 w 79"/>
                <a:gd name="T27" fmla="*/ 67 h 97"/>
                <a:gd name="T28" fmla="*/ 40 w 79"/>
                <a:gd name="T29" fmla="*/ 94 h 97"/>
                <a:gd name="T30" fmla="*/ 25 w 79"/>
                <a:gd name="T31" fmla="*/ 96 h 97"/>
                <a:gd name="T32" fmla="*/ 16 w 79"/>
                <a:gd name="T33" fmla="*/ 89 h 97"/>
                <a:gd name="T34" fmla="*/ 10 w 79"/>
                <a:gd name="T35" fmla="*/ 81 h 97"/>
                <a:gd name="T36" fmla="*/ 5 w 79"/>
                <a:gd name="T37" fmla="*/ 72 h 97"/>
                <a:gd name="T38" fmla="*/ 0 w 79"/>
                <a:gd name="T39" fmla="*/ 55 h 97"/>
                <a:gd name="T40" fmla="*/ 7 w 79"/>
                <a:gd name="T41" fmla="*/ 37 h 97"/>
                <a:gd name="T42" fmla="*/ 22 w 79"/>
                <a:gd name="T43" fmla="*/ 30 h 97"/>
                <a:gd name="T44" fmla="*/ 40 w 79"/>
                <a:gd name="T45" fmla="*/ 31 h 97"/>
                <a:gd name="T46" fmla="*/ 57 w 79"/>
                <a:gd name="T47" fmla="*/ 30 h 97"/>
                <a:gd name="T48" fmla="*/ 72 w 79"/>
                <a:gd name="T49" fmla="*/ 37 h 97"/>
                <a:gd name="T50" fmla="*/ 79 w 79"/>
                <a:gd name="T51" fmla="*/ 55 h 97"/>
                <a:gd name="T52" fmla="*/ 74 w 79"/>
                <a:gd name="T53" fmla="*/ 72 h 97"/>
                <a:gd name="T54" fmla="*/ 69 w 79"/>
                <a:gd name="T55" fmla="*/ 81 h 97"/>
                <a:gd name="T56" fmla="*/ 63 w 79"/>
                <a:gd name="T57" fmla="*/ 89 h 97"/>
                <a:gd name="T58" fmla="*/ 54 w 79"/>
                <a:gd name="T59" fmla="*/ 96 h 97"/>
                <a:gd name="T60" fmla="*/ 40 w 79"/>
                <a:gd name="T61" fmla="*/ 94 h 97"/>
                <a:gd name="T62" fmla="*/ 29 w 79"/>
                <a:gd name="T63" fmla="*/ 86 h 97"/>
                <a:gd name="T64" fmla="*/ 24 w 79"/>
                <a:gd name="T65" fmla="*/ 82 h 97"/>
                <a:gd name="T66" fmla="*/ 19 w 79"/>
                <a:gd name="T67" fmla="*/ 75 h 97"/>
                <a:gd name="T68" fmla="*/ 15 w 79"/>
                <a:gd name="T69" fmla="*/ 68 h 97"/>
                <a:gd name="T70" fmla="*/ 11 w 79"/>
                <a:gd name="T71" fmla="*/ 56 h 97"/>
                <a:gd name="T72" fmla="*/ 16 w 79"/>
                <a:gd name="T73" fmla="*/ 45 h 97"/>
                <a:gd name="T74" fmla="*/ 25 w 79"/>
                <a:gd name="T75" fmla="*/ 40 h 97"/>
                <a:gd name="T76" fmla="*/ 39 w 79"/>
                <a:gd name="T77" fmla="*/ 41 h 97"/>
                <a:gd name="T78" fmla="*/ 40 w 79"/>
                <a:gd name="T79" fmla="*/ 41 h 97"/>
                <a:gd name="T80" fmla="*/ 40 w 79"/>
                <a:gd name="T81" fmla="*/ 41 h 97"/>
                <a:gd name="T82" fmla="*/ 54 w 79"/>
                <a:gd name="T83" fmla="*/ 40 h 97"/>
                <a:gd name="T84" fmla="*/ 63 w 79"/>
                <a:gd name="T85" fmla="*/ 45 h 97"/>
                <a:gd name="T86" fmla="*/ 68 w 79"/>
                <a:gd name="T87" fmla="*/ 56 h 97"/>
                <a:gd name="T88" fmla="*/ 64 w 79"/>
                <a:gd name="T89" fmla="*/ 68 h 97"/>
                <a:gd name="T90" fmla="*/ 60 w 79"/>
                <a:gd name="T91" fmla="*/ 75 h 97"/>
                <a:gd name="T92" fmla="*/ 55 w 79"/>
                <a:gd name="T93" fmla="*/ 82 h 97"/>
                <a:gd name="T94" fmla="*/ 50 w 79"/>
                <a:gd name="T95" fmla="*/ 86 h 97"/>
                <a:gd name="T96" fmla="*/ 41 w 79"/>
                <a:gd name="T97" fmla="*/ 83 h 97"/>
                <a:gd name="T98" fmla="*/ 40 w 79"/>
                <a:gd name="T99" fmla="*/ 83 h 97"/>
                <a:gd name="T100" fmla="*/ 38 w 79"/>
                <a:gd name="T101" fmla="*/ 83 h 97"/>
                <a:gd name="T102" fmla="*/ 29 w 79"/>
                <a:gd name="T103" fmla="*/ 86 h 97"/>
                <a:gd name="T104" fmla="*/ 43 w 79"/>
                <a:gd name="T105" fmla="*/ 15 h 97"/>
                <a:gd name="T106" fmla="*/ 45 w 79"/>
                <a:gd name="T107" fmla="*/ 13 h 97"/>
                <a:gd name="T108" fmla="*/ 65 w 79"/>
                <a:gd name="T109" fmla="*/ 10 h 97"/>
                <a:gd name="T110" fmla="*/ 44 w 79"/>
                <a:gd name="T111" fmla="*/ 20 h 97"/>
                <a:gd name="T112" fmla="*/ 59 w 79"/>
                <a:gd name="T113" fmla="*/ 23 h 97"/>
                <a:gd name="T114" fmla="*/ 78 w 79"/>
                <a:gd name="T115" fmla="*/ 11 h 97"/>
                <a:gd name="T116" fmla="*/ 54 w 79"/>
                <a:gd name="T117" fmla="*/ 3 h 97"/>
                <a:gd name="T118" fmla="*/ 43 w 79"/>
                <a:gd name="T119" fmla="*/ 1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 h="97">
                  <a:moveTo>
                    <a:pt x="36" y="27"/>
                  </a:moveTo>
                  <a:cubicBezTo>
                    <a:pt x="33" y="18"/>
                    <a:pt x="30" y="8"/>
                    <a:pt x="40" y="1"/>
                  </a:cubicBezTo>
                  <a:cubicBezTo>
                    <a:pt x="46" y="5"/>
                    <a:pt x="46" y="5"/>
                    <a:pt x="46" y="5"/>
                  </a:cubicBezTo>
                  <a:cubicBezTo>
                    <a:pt x="38" y="11"/>
                    <a:pt x="39" y="20"/>
                    <a:pt x="41" y="27"/>
                  </a:cubicBezTo>
                  <a:cubicBezTo>
                    <a:pt x="40" y="27"/>
                    <a:pt x="40" y="27"/>
                    <a:pt x="39" y="27"/>
                  </a:cubicBezTo>
                  <a:cubicBezTo>
                    <a:pt x="38" y="27"/>
                    <a:pt x="37" y="27"/>
                    <a:pt x="36" y="27"/>
                  </a:cubicBezTo>
                  <a:close/>
                  <a:moveTo>
                    <a:pt x="38" y="67"/>
                  </a:moveTo>
                  <a:cubicBezTo>
                    <a:pt x="38" y="67"/>
                    <a:pt x="38" y="59"/>
                    <a:pt x="34" y="58"/>
                  </a:cubicBezTo>
                  <a:cubicBezTo>
                    <a:pt x="30" y="58"/>
                    <a:pt x="28" y="62"/>
                    <a:pt x="29" y="64"/>
                  </a:cubicBezTo>
                  <a:cubicBezTo>
                    <a:pt x="30" y="66"/>
                    <a:pt x="38" y="67"/>
                    <a:pt x="38" y="67"/>
                  </a:cubicBezTo>
                  <a:close/>
                  <a:moveTo>
                    <a:pt x="41" y="67"/>
                  </a:moveTo>
                  <a:cubicBezTo>
                    <a:pt x="41" y="67"/>
                    <a:pt x="42" y="59"/>
                    <a:pt x="46" y="58"/>
                  </a:cubicBezTo>
                  <a:cubicBezTo>
                    <a:pt x="50" y="58"/>
                    <a:pt x="52" y="62"/>
                    <a:pt x="50" y="64"/>
                  </a:cubicBezTo>
                  <a:cubicBezTo>
                    <a:pt x="49" y="66"/>
                    <a:pt x="41" y="67"/>
                    <a:pt x="41" y="67"/>
                  </a:cubicBezTo>
                  <a:close/>
                  <a:moveTo>
                    <a:pt x="40" y="94"/>
                  </a:moveTo>
                  <a:cubicBezTo>
                    <a:pt x="33" y="97"/>
                    <a:pt x="29" y="97"/>
                    <a:pt x="25" y="96"/>
                  </a:cubicBezTo>
                  <a:cubicBezTo>
                    <a:pt x="21" y="95"/>
                    <a:pt x="19" y="93"/>
                    <a:pt x="16" y="89"/>
                  </a:cubicBezTo>
                  <a:cubicBezTo>
                    <a:pt x="14" y="86"/>
                    <a:pt x="12" y="83"/>
                    <a:pt x="10" y="81"/>
                  </a:cubicBezTo>
                  <a:cubicBezTo>
                    <a:pt x="8" y="78"/>
                    <a:pt x="7" y="75"/>
                    <a:pt x="5" y="72"/>
                  </a:cubicBezTo>
                  <a:cubicBezTo>
                    <a:pt x="3" y="67"/>
                    <a:pt x="0" y="61"/>
                    <a:pt x="0" y="55"/>
                  </a:cubicBezTo>
                  <a:cubicBezTo>
                    <a:pt x="0" y="48"/>
                    <a:pt x="1" y="42"/>
                    <a:pt x="7" y="37"/>
                  </a:cubicBezTo>
                  <a:cubicBezTo>
                    <a:pt x="11" y="33"/>
                    <a:pt x="16" y="31"/>
                    <a:pt x="22" y="30"/>
                  </a:cubicBezTo>
                  <a:cubicBezTo>
                    <a:pt x="27" y="29"/>
                    <a:pt x="33" y="29"/>
                    <a:pt x="40" y="31"/>
                  </a:cubicBezTo>
                  <a:cubicBezTo>
                    <a:pt x="46" y="29"/>
                    <a:pt x="52" y="29"/>
                    <a:pt x="57" y="30"/>
                  </a:cubicBezTo>
                  <a:cubicBezTo>
                    <a:pt x="63" y="31"/>
                    <a:pt x="68" y="33"/>
                    <a:pt x="72" y="37"/>
                  </a:cubicBezTo>
                  <a:cubicBezTo>
                    <a:pt x="78" y="42"/>
                    <a:pt x="79" y="48"/>
                    <a:pt x="79" y="55"/>
                  </a:cubicBezTo>
                  <a:cubicBezTo>
                    <a:pt x="79" y="61"/>
                    <a:pt x="76" y="67"/>
                    <a:pt x="74" y="72"/>
                  </a:cubicBezTo>
                  <a:cubicBezTo>
                    <a:pt x="72" y="75"/>
                    <a:pt x="71" y="78"/>
                    <a:pt x="69" y="81"/>
                  </a:cubicBezTo>
                  <a:cubicBezTo>
                    <a:pt x="67" y="83"/>
                    <a:pt x="65" y="86"/>
                    <a:pt x="63" y="89"/>
                  </a:cubicBezTo>
                  <a:cubicBezTo>
                    <a:pt x="60" y="93"/>
                    <a:pt x="58" y="95"/>
                    <a:pt x="54" y="96"/>
                  </a:cubicBezTo>
                  <a:cubicBezTo>
                    <a:pt x="50" y="97"/>
                    <a:pt x="46" y="97"/>
                    <a:pt x="40" y="94"/>
                  </a:cubicBezTo>
                  <a:close/>
                  <a:moveTo>
                    <a:pt x="29" y="86"/>
                  </a:moveTo>
                  <a:cubicBezTo>
                    <a:pt x="27" y="86"/>
                    <a:pt x="26" y="84"/>
                    <a:pt x="24" y="82"/>
                  </a:cubicBezTo>
                  <a:cubicBezTo>
                    <a:pt x="22" y="80"/>
                    <a:pt x="21" y="77"/>
                    <a:pt x="19" y="75"/>
                  </a:cubicBezTo>
                  <a:cubicBezTo>
                    <a:pt x="18" y="73"/>
                    <a:pt x="17" y="71"/>
                    <a:pt x="15" y="68"/>
                  </a:cubicBezTo>
                  <a:cubicBezTo>
                    <a:pt x="13" y="64"/>
                    <a:pt x="12" y="60"/>
                    <a:pt x="11" y="56"/>
                  </a:cubicBezTo>
                  <a:cubicBezTo>
                    <a:pt x="11" y="52"/>
                    <a:pt x="12" y="48"/>
                    <a:pt x="16" y="45"/>
                  </a:cubicBezTo>
                  <a:cubicBezTo>
                    <a:pt x="18" y="42"/>
                    <a:pt x="21" y="41"/>
                    <a:pt x="25" y="40"/>
                  </a:cubicBezTo>
                  <a:cubicBezTo>
                    <a:pt x="29" y="40"/>
                    <a:pt x="34" y="40"/>
                    <a:pt x="39" y="41"/>
                  </a:cubicBezTo>
                  <a:cubicBezTo>
                    <a:pt x="40" y="41"/>
                    <a:pt x="40" y="41"/>
                    <a:pt x="40" y="41"/>
                  </a:cubicBezTo>
                  <a:cubicBezTo>
                    <a:pt x="40" y="41"/>
                    <a:pt x="40" y="41"/>
                    <a:pt x="40" y="41"/>
                  </a:cubicBezTo>
                  <a:cubicBezTo>
                    <a:pt x="45" y="40"/>
                    <a:pt x="50" y="40"/>
                    <a:pt x="54" y="40"/>
                  </a:cubicBezTo>
                  <a:cubicBezTo>
                    <a:pt x="58" y="41"/>
                    <a:pt x="61" y="42"/>
                    <a:pt x="63" y="45"/>
                  </a:cubicBezTo>
                  <a:cubicBezTo>
                    <a:pt x="67" y="48"/>
                    <a:pt x="68" y="52"/>
                    <a:pt x="68" y="56"/>
                  </a:cubicBezTo>
                  <a:cubicBezTo>
                    <a:pt x="67" y="60"/>
                    <a:pt x="66" y="64"/>
                    <a:pt x="64" y="68"/>
                  </a:cubicBezTo>
                  <a:cubicBezTo>
                    <a:pt x="62" y="71"/>
                    <a:pt x="61" y="73"/>
                    <a:pt x="60" y="75"/>
                  </a:cubicBezTo>
                  <a:cubicBezTo>
                    <a:pt x="58" y="77"/>
                    <a:pt x="57" y="80"/>
                    <a:pt x="55" y="82"/>
                  </a:cubicBezTo>
                  <a:cubicBezTo>
                    <a:pt x="53" y="84"/>
                    <a:pt x="52" y="86"/>
                    <a:pt x="50" y="86"/>
                  </a:cubicBezTo>
                  <a:cubicBezTo>
                    <a:pt x="48" y="87"/>
                    <a:pt x="45" y="86"/>
                    <a:pt x="41" y="83"/>
                  </a:cubicBezTo>
                  <a:cubicBezTo>
                    <a:pt x="40" y="83"/>
                    <a:pt x="40" y="83"/>
                    <a:pt x="40" y="83"/>
                  </a:cubicBezTo>
                  <a:cubicBezTo>
                    <a:pt x="38" y="83"/>
                    <a:pt x="38" y="83"/>
                    <a:pt x="38" y="83"/>
                  </a:cubicBezTo>
                  <a:cubicBezTo>
                    <a:pt x="34" y="86"/>
                    <a:pt x="31" y="87"/>
                    <a:pt x="29" y="86"/>
                  </a:cubicBezTo>
                  <a:close/>
                  <a:moveTo>
                    <a:pt x="43" y="15"/>
                  </a:moveTo>
                  <a:cubicBezTo>
                    <a:pt x="44" y="14"/>
                    <a:pt x="44" y="14"/>
                    <a:pt x="45" y="13"/>
                  </a:cubicBezTo>
                  <a:cubicBezTo>
                    <a:pt x="52" y="11"/>
                    <a:pt x="65" y="10"/>
                    <a:pt x="65" y="10"/>
                  </a:cubicBezTo>
                  <a:cubicBezTo>
                    <a:pt x="58" y="12"/>
                    <a:pt x="49" y="15"/>
                    <a:pt x="44" y="20"/>
                  </a:cubicBezTo>
                  <a:cubicBezTo>
                    <a:pt x="47" y="22"/>
                    <a:pt x="51" y="25"/>
                    <a:pt x="59" y="23"/>
                  </a:cubicBezTo>
                  <a:cubicBezTo>
                    <a:pt x="68" y="22"/>
                    <a:pt x="78" y="11"/>
                    <a:pt x="78" y="11"/>
                  </a:cubicBezTo>
                  <a:cubicBezTo>
                    <a:pt x="78" y="11"/>
                    <a:pt x="62" y="0"/>
                    <a:pt x="54" y="3"/>
                  </a:cubicBezTo>
                  <a:cubicBezTo>
                    <a:pt x="48" y="5"/>
                    <a:pt x="44" y="11"/>
                    <a:pt x="43" y="15"/>
                  </a:cubicBezTo>
                  <a:close/>
                </a:path>
              </a:pathLst>
            </a:custGeom>
            <a:solidFill>
              <a:schemeClr val="bg2"/>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40" name="Freeform 151"/>
            <p:cNvSpPr>
              <a:spLocks noEditPoints="1"/>
            </p:cNvSpPr>
            <p:nvPr/>
          </p:nvSpPr>
          <p:spPr bwMode="auto">
            <a:xfrm>
              <a:off x="7453812" y="2537454"/>
              <a:ext cx="310531" cy="388598"/>
            </a:xfrm>
            <a:custGeom>
              <a:avLst/>
              <a:gdLst>
                <a:gd name="T0" fmla="*/ 49 w 83"/>
                <a:gd name="T1" fmla="*/ 71 h 104"/>
                <a:gd name="T2" fmla="*/ 43 w 83"/>
                <a:gd name="T3" fmla="*/ 71 h 104"/>
                <a:gd name="T4" fmla="*/ 60 w 83"/>
                <a:gd name="T5" fmla="*/ 99 h 104"/>
                <a:gd name="T6" fmla="*/ 69 w 83"/>
                <a:gd name="T7" fmla="*/ 104 h 104"/>
                <a:gd name="T8" fmla="*/ 77 w 83"/>
                <a:gd name="T9" fmla="*/ 69 h 104"/>
                <a:gd name="T10" fmla="*/ 78 w 83"/>
                <a:gd name="T11" fmla="*/ 27 h 104"/>
                <a:gd name="T12" fmla="*/ 52 w 83"/>
                <a:gd name="T13" fmla="*/ 35 h 104"/>
                <a:gd name="T14" fmla="*/ 32 w 83"/>
                <a:gd name="T15" fmla="*/ 38 h 104"/>
                <a:gd name="T16" fmla="*/ 24 w 83"/>
                <a:gd name="T17" fmla="*/ 37 h 104"/>
                <a:gd name="T18" fmla="*/ 8 w 83"/>
                <a:gd name="T19" fmla="*/ 54 h 104"/>
                <a:gd name="T20" fmla="*/ 12 w 83"/>
                <a:gd name="T21" fmla="*/ 90 h 104"/>
                <a:gd name="T22" fmla="*/ 20 w 83"/>
                <a:gd name="T23" fmla="*/ 104 h 104"/>
                <a:gd name="T24" fmla="*/ 41 w 83"/>
                <a:gd name="T25" fmla="*/ 104 h 104"/>
                <a:gd name="T26" fmla="*/ 42 w 83"/>
                <a:gd name="T27" fmla="*/ 0 h 104"/>
                <a:gd name="T28" fmla="*/ 59 w 83"/>
                <a:gd name="T29" fmla="*/ 17 h 104"/>
                <a:gd name="T30" fmla="*/ 42 w 83"/>
                <a:gd name="T31" fmla="*/ 35 h 104"/>
                <a:gd name="T32" fmla="*/ 25 w 83"/>
                <a:gd name="T33" fmla="*/ 17 h 104"/>
                <a:gd name="T34" fmla="*/ 42 w 83"/>
                <a:gd name="T35" fmla="*/ 0 h 104"/>
                <a:gd name="T36" fmla="*/ 52 w 83"/>
                <a:gd name="T37" fmla="*/ 17 h 104"/>
                <a:gd name="T38" fmla="*/ 42 w 83"/>
                <a:gd name="T39" fmla="*/ 27 h 104"/>
                <a:gd name="T40" fmla="*/ 32 w 83"/>
                <a:gd name="T41" fmla="*/ 17 h 104"/>
                <a:gd name="T42" fmla="*/ 42 w 83"/>
                <a:gd name="T43" fmla="*/ 8 h 104"/>
                <a:gd name="T44" fmla="*/ 41 w 83"/>
                <a:gd name="T45" fmla="*/ 57 h 104"/>
                <a:gd name="T46" fmla="*/ 41 w 83"/>
                <a:gd name="T47" fmla="*/ 85 h 104"/>
                <a:gd name="T48" fmla="*/ 41 w 83"/>
                <a:gd name="T49" fmla="*/ 57 h 104"/>
                <a:gd name="T50" fmla="*/ 21 w 83"/>
                <a:gd name="T51" fmla="*/ 54 h 104"/>
                <a:gd name="T52" fmla="*/ 29 w 83"/>
                <a:gd name="T53" fmla="*/ 48 h 104"/>
                <a:gd name="T54" fmla="*/ 33 w 83"/>
                <a:gd name="T55" fmla="*/ 53 h 104"/>
                <a:gd name="T56" fmla="*/ 27 w 83"/>
                <a:gd name="T57" fmla="*/ 54 h 104"/>
                <a:gd name="T58" fmla="*/ 25 w 83"/>
                <a:gd name="T59" fmla="*/ 57 h 104"/>
                <a:gd name="T60" fmla="*/ 62 w 83"/>
                <a:gd name="T61" fmla="*/ 57 h 104"/>
                <a:gd name="T62" fmla="*/ 58 w 83"/>
                <a:gd name="T63" fmla="*/ 55 h 104"/>
                <a:gd name="T64" fmla="*/ 54 w 83"/>
                <a:gd name="T65" fmla="*/ 53 h 104"/>
                <a:gd name="T66" fmla="*/ 49 w 83"/>
                <a:gd name="T67" fmla="*/ 49 h 104"/>
                <a:gd name="T68" fmla="*/ 59 w 83"/>
                <a:gd name="T69" fmla="*/ 50 h 104"/>
                <a:gd name="T70" fmla="*/ 62 w 83"/>
                <a:gd name="T71" fmla="*/ 57 h 104"/>
                <a:gd name="T72" fmla="*/ 39 w 83"/>
                <a:gd name="T73" fmla="*/ 71 h 104"/>
                <a:gd name="T74" fmla="*/ 33 w 83"/>
                <a:gd name="T75" fmla="*/ 7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3" h="104">
                  <a:moveTo>
                    <a:pt x="46" y="66"/>
                  </a:moveTo>
                  <a:cubicBezTo>
                    <a:pt x="48" y="66"/>
                    <a:pt x="49" y="69"/>
                    <a:pt x="49" y="71"/>
                  </a:cubicBezTo>
                  <a:cubicBezTo>
                    <a:pt x="49" y="74"/>
                    <a:pt x="48" y="76"/>
                    <a:pt x="46" y="76"/>
                  </a:cubicBezTo>
                  <a:cubicBezTo>
                    <a:pt x="45" y="76"/>
                    <a:pt x="43" y="74"/>
                    <a:pt x="43" y="71"/>
                  </a:cubicBezTo>
                  <a:cubicBezTo>
                    <a:pt x="43" y="69"/>
                    <a:pt x="45" y="66"/>
                    <a:pt x="46" y="66"/>
                  </a:cubicBezTo>
                  <a:close/>
                  <a:moveTo>
                    <a:pt x="60" y="99"/>
                  </a:moveTo>
                  <a:cubicBezTo>
                    <a:pt x="62" y="104"/>
                    <a:pt x="62" y="104"/>
                    <a:pt x="62" y="104"/>
                  </a:cubicBezTo>
                  <a:cubicBezTo>
                    <a:pt x="69" y="104"/>
                    <a:pt x="69" y="104"/>
                    <a:pt x="69" y="104"/>
                  </a:cubicBezTo>
                  <a:cubicBezTo>
                    <a:pt x="69" y="91"/>
                    <a:pt x="69" y="91"/>
                    <a:pt x="69" y="91"/>
                  </a:cubicBezTo>
                  <a:cubicBezTo>
                    <a:pt x="74" y="85"/>
                    <a:pt x="77" y="77"/>
                    <a:pt x="77" y="69"/>
                  </a:cubicBezTo>
                  <a:cubicBezTo>
                    <a:pt x="77" y="64"/>
                    <a:pt x="76" y="59"/>
                    <a:pt x="74" y="54"/>
                  </a:cubicBezTo>
                  <a:cubicBezTo>
                    <a:pt x="80" y="48"/>
                    <a:pt x="83" y="37"/>
                    <a:pt x="78" y="27"/>
                  </a:cubicBezTo>
                  <a:cubicBezTo>
                    <a:pt x="70" y="28"/>
                    <a:pt x="63" y="32"/>
                    <a:pt x="58" y="37"/>
                  </a:cubicBezTo>
                  <a:cubicBezTo>
                    <a:pt x="57" y="36"/>
                    <a:pt x="54" y="36"/>
                    <a:pt x="52" y="35"/>
                  </a:cubicBezTo>
                  <a:cubicBezTo>
                    <a:pt x="51" y="38"/>
                    <a:pt x="51" y="38"/>
                    <a:pt x="51" y="38"/>
                  </a:cubicBezTo>
                  <a:cubicBezTo>
                    <a:pt x="44" y="37"/>
                    <a:pt x="40" y="37"/>
                    <a:pt x="32" y="38"/>
                  </a:cubicBezTo>
                  <a:cubicBezTo>
                    <a:pt x="31" y="35"/>
                    <a:pt x="31" y="35"/>
                    <a:pt x="31" y="35"/>
                  </a:cubicBezTo>
                  <a:cubicBezTo>
                    <a:pt x="29" y="35"/>
                    <a:pt x="26" y="36"/>
                    <a:pt x="24" y="37"/>
                  </a:cubicBezTo>
                  <a:cubicBezTo>
                    <a:pt x="20" y="32"/>
                    <a:pt x="12" y="28"/>
                    <a:pt x="5" y="27"/>
                  </a:cubicBezTo>
                  <a:cubicBezTo>
                    <a:pt x="0" y="37"/>
                    <a:pt x="3" y="48"/>
                    <a:pt x="8" y="54"/>
                  </a:cubicBezTo>
                  <a:cubicBezTo>
                    <a:pt x="6" y="59"/>
                    <a:pt x="5" y="63"/>
                    <a:pt x="5" y="69"/>
                  </a:cubicBezTo>
                  <a:cubicBezTo>
                    <a:pt x="5" y="77"/>
                    <a:pt x="8" y="84"/>
                    <a:pt x="12" y="90"/>
                  </a:cubicBezTo>
                  <a:cubicBezTo>
                    <a:pt x="13" y="104"/>
                    <a:pt x="13" y="104"/>
                    <a:pt x="13" y="104"/>
                  </a:cubicBezTo>
                  <a:cubicBezTo>
                    <a:pt x="20" y="104"/>
                    <a:pt x="20" y="104"/>
                    <a:pt x="20" y="104"/>
                  </a:cubicBezTo>
                  <a:cubicBezTo>
                    <a:pt x="22" y="99"/>
                    <a:pt x="22" y="99"/>
                    <a:pt x="22" y="99"/>
                  </a:cubicBezTo>
                  <a:cubicBezTo>
                    <a:pt x="27" y="102"/>
                    <a:pt x="34" y="104"/>
                    <a:pt x="41" y="104"/>
                  </a:cubicBezTo>
                  <a:cubicBezTo>
                    <a:pt x="48" y="104"/>
                    <a:pt x="55" y="102"/>
                    <a:pt x="60" y="99"/>
                  </a:cubicBezTo>
                  <a:close/>
                  <a:moveTo>
                    <a:pt x="42" y="0"/>
                  </a:moveTo>
                  <a:cubicBezTo>
                    <a:pt x="47" y="0"/>
                    <a:pt x="51" y="2"/>
                    <a:pt x="54" y="5"/>
                  </a:cubicBezTo>
                  <a:cubicBezTo>
                    <a:pt x="57" y="8"/>
                    <a:pt x="59" y="13"/>
                    <a:pt x="59" y="17"/>
                  </a:cubicBezTo>
                  <a:cubicBezTo>
                    <a:pt x="59" y="22"/>
                    <a:pt x="57" y="26"/>
                    <a:pt x="54" y="30"/>
                  </a:cubicBezTo>
                  <a:cubicBezTo>
                    <a:pt x="51" y="33"/>
                    <a:pt x="47" y="35"/>
                    <a:pt x="42" y="35"/>
                  </a:cubicBezTo>
                  <a:cubicBezTo>
                    <a:pt x="37" y="35"/>
                    <a:pt x="33" y="33"/>
                    <a:pt x="30" y="30"/>
                  </a:cubicBezTo>
                  <a:cubicBezTo>
                    <a:pt x="27" y="26"/>
                    <a:pt x="25" y="22"/>
                    <a:pt x="25" y="17"/>
                  </a:cubicBezTo>
                  <a:cubicBezTo>
                    <a:pt x="25" y="13"/>
                    <a:pt x="27" y="8"/>
                    <a:pt x="30" y="5"/>
                  </a:cubicBezTo>
                  <a:cubicBezTo>
                    <a:pt x="33" y="2"/>
                    <a:pt x="37" y="0"/>
                    <a:pt x="42" y="0"/>
                  </a:cubicBezTo>
                  <a:close/>
                  <a:moveTo>
                    <a:pt x="49" y="10"/>
                  </a:moveTo>
                  <a:cubicBezTo>
                    <a:pt x="51" y="12"/>
                    <a:pt x="52" y="15"/>
                    <a:pt x="52" y="17"/>
                  </a:cubicBezTo>
                  <a:cubicBezTo>
                    <a:pt x="52" y="20"/>
                    <a:pt x="51" y="23"/>
                    <a:pt x="49" y="24"/>
                  </a:cubicBezTo>
                  <a:cubicBezTo>
                    <a:pt x="47" y="26"/>
                    <a:pt x="45" y="27"/>
                    <a:pt x="42" y="27"/>
                  </a:cubicBezTo>
                  <a:cubicBezTo>
                    <a:pt x="39" y="27"/>
                    <a:pt x="37" y="26"/>
                    <a:pt x="35" y="24"/>
                  </a:cubicBezTo>
                  <a:cubicBezTo>
                    <a:pt x="33" y="23"/>
                    <a:pt x="32" y="20"/>
                    <a:pt x="32" y="17"/>
                  </a:cubicBezTo>
                  <a:cubicBezTo>
                    <a:pt x="32" y="15"/>
                    <a:pt x="33" y="12"/>
                    <a:pt x="35" y="10"/>
                  </a:cubicBezTo>
                  <a:cubicBezTo>
                    <a:pt x="37" y="9"/>
                    <a:pt x="39" y="8"/>
                    <a:pt x="42" y="8"/>
                  </a:cubicBezTo>
                  <a:cubicBezTo>
                    <a:pt x="45" y="8"/>
                    <a:pt x="47" y="9"/>
                    <a:pt x="49" y="10"/>
                  </a:cubicBezTo>
                  <a:close/>
                  <a:moveTo>
                    <a:pt x="41" y="57"/>
                  </a:moveTo>
                  <a:cubicBezTo>
                    <a:pt x="33" y="57"/>
                    <a:pt x="27" y="64"/>
                    <a:pt x="27" y="71"/>
                  </a:cubicBezTo>
                  <a:cubicBezTo>
                    <a:pt x="27" y="79"/>
                    <a:pt x="33" y="85"/>
                    <a:pt x="41" y="85"/>
                  </a:cubicBezTo>
                  <a:cubicBezTo>
                    <a:pt x="49" y="85"/>
                    <a:pt x="55" y="79"/>
                    <a:pt x="55" y="71"/>
                  </a:cubicBezTo>
                  <a:cubicBezTo>
                    <a:pt x="55" y="64"/>
                    <a:pt x="49" y="57"/>
                    <a:pt x="41" y="57"/>
                  </a:cubicBezTo>
                  <a:close/>
                  <a:moveTo>
                    <a:pt x="21" y="57"/>
                  </a:moveTo>
                  <a:cubicBezTo>
                    <a:pt x="21" y="56"/>
                    <a:pt x="21" y="55"/>
                    <a:pt x="21" y="54"/>
                  </a:cubicBezTo>
                  <a:cubicBezTo>
                    <a:pt x="22" y="52"/>
                    <a:pt x="23" y="51"/>
                    <a:pt x="24" y="50"/>
                  </a:cubicBezTo>
                  <a:cubicBezTo>
                    <a:pt x="26" y="49"/>
                    <a:pt x="27" y="49"/>
                    <a:pt x="29" y="48"/>
                  </a:cubicBezTo>
                  <a:cubicBezTo>
                    <a:pt x="31" y="48"/>
                    <a:pt x="32" y="49"/>
                    <a:pt x="34" y="49"/>
                  </a:cubicBezTo>
                  <a:cubicBezTo>
                    <a:pt x="33" y="53"/>
                    <a:pt x="33" y="53"/>
                    <a:pt x="33" y="53"/>
                  </a:cubicBezTo>
                  <a:cubicBezTo>
                    <a:pt x="31" y="53"/>
                    <a:pt x="30" y="53"/>
                    <a:pt x="29" y="53"/>
                  </a:cubicBezTo>
                  <a:cubicBezTo>
                    <a:pt x="28" y="53"/>
                    <a:pt x="27" y="53"/>
                    <a:pt x="27" y="54"/>
                  </a:cubicBezTo>
                  <a:cubicBezTo>
                    <a:pt x="26" y="54"/>
                    <a:pt x="26" y="54"/>
                    <a:pt x="25" y="55"/>
                  </a:cubicBezTo>
                  <a:cubicBezTo>
                    <a:pt x="25" y="56"/>
                    <a:pt x="25" y="56"/>
                    <a:pt x="25" y="57"/>
                  </a:cubicBezTo>
                  <a:cubicBezTo>
                    <a:pt x="21" y="57"/>
                    <a:pt x="21" y="57"/>
                    <a:pt x="21" y="57"/>
                  </a:cubicBezTo>
                  <a:close/>
                  <a:moveTo>
                    <a:pt x="62" y="57"/>
                  </a:moveTo>
                  <a:cubicBezTo>
                    <a:pt x="58" y="57"/>
                    <a:pt x="58" y="57"/>
                    <a:pt x="58" y="57"/>
                  </a:cubicBezTo>
                  <a:cubicBezTo>
                    <a:pt x="58" y="56"/>
                    <a:pt x="58" y="56"/>
                    <a:pt x="58" y="55"/>
                  </a:cubicBezTo>
                  <a:cubicBezTo>
                    <a:pt x="57" y="54"/>
                    <a:pt x="57" y="54"/>
                    <a:pt x="56" y="54"/>
                  </a:cubicBezTo>
                  <a:cubicBezTo>
                    <a:pt x="56" y="53"/>
                    <a:pt x="55" y="53"/>
                    <a:pt x="54" y="53"/>
                  </a:cubicBezTo>
                  <a:cubicBezTo>
                    <a:pt x="53" y="53"/>
                    <a:pt x="51" y="53"/>
                    <a:pt x="50" y="53"/>
                  </a:cubicBezTo>
                  <a:cubicBezTo>
                    <a:pt x="49" y="49"/>
                    <a:pt x="49" y="49"/>
                    <a:pt x="49" y="49"/>
                  </a:cubicBezTo>
                  <a:cubicBezTo>
                    <a:pt x="50" y="49"/>
                    <a:pt x="52" y="48"/>
                    <a:pt x="54" y="48"/>
                  </a:cubicBezTo>
                  <a:cubicBezTo>
                    <a:pt x="56" y="49"/>
                    <a:pt x="57" y="49"/>
                    <a:pt x="59" y="50"/>
                  </a:cubicBezTo>
                  <a:cubicBezTo>
                    <a:pt x="60" y="51"/>
                    <a:pt x="61" y="52"/>
                    <a:pt x="62" y="54"/>
                  </a:cubicBezTo>
                  <a:cubicBezTo>
                    <a:pt x="62" y="55"/>
                    <a:pt x="62" y="56"/>
                    <a:pt x="62" y="57"/>
                  </a:cubicBezTo>
                  <a:close/>
                  <a:moveTo>
                    <a:pt x="36" y="66"/>
                  </a:moveTo>
                  <a:cubicBezTo>
                    <a:pt x="37" y="66"/>
                    <a:pt x="39" y="69"/>
                    <a:pt x="39" y="71"/>
                  </a:cubicBezTo>
                  <a:cubicBezTo>
                    <a:pt x="39" y="74"/>
                    <a:pt x="37" y="76"/>
                    <a:pt x="36" y="76"/>
                  </a:cubicBezTo>
                  <a:cubicBezTo>
                    <a:pt x="34" y="76"/>
                    <a:pt x="33" y="74"/>
                    <a:pt x="33" y="71"/>
                  </a:cubicBezTo>
                  <a:cubicBezTo>
                    <a:pt x="33" y="69"/>
                    <a:pt x="34" y="66"/>
                    <a:pt x="36" y="66"/>
                  </a:cubicBezTo>
                  <a:close/>
                </a:path>
              </a:pathLst>
            </a:custGeom>
            <a:solidFill>
              <a:schemeClr val="bg2"/>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41" name="Freeform 152"/>
            <p:cNvSpPr>
              <a:spLocks noEditPoints="1"/>
            </p:cNvSpPr>
            <p:nvPr/>
          </p:nvSpPr>
          <p:spPr bwMode="auto">
            <a:xfrm>
              <a:off x="5944618" y="1978825"/>
              <a:ext cx="343494" cy="329615"/>
            </a:xfrm>
            <a:custGeom>
              <a:avLst/>
              <a:gdLst>
                <a:gd name="T0" fmla="*/ 80 w 198"/>
                <a:gd name="T1" fmla="*/ 39 h 190"/>
                <a:gd name="T2" fmla="*/ 32 w 198"/>
                <a:gd name="T3" fmla="*/ 39 h 190"/>
                <a:gd name="T4" fmla="*/ 24 w 198"/>
                <a:gd name="T5" fmla="*/ 52 h 190"/>
                <a:gd name="T6" fmla="*/ 32 w 198"/>
                <a:gd name="T7" fmla="*/ 65 h 190"/>
                <a:gd name="T8" fmla="*/ 80 w 198"/>
                <a:gd name="T9" fmla="*/ 65 h 190"/>
                <a:gd name="T10" fmla="*/ 80 w 198"/>
                <a:gd name="T11" fmla="*/ 39 h 190"/>
                <a:gd name="T12" fmla="*/ 80 w 198"/>
                <a:gd name="T13" fmla="*/ 39 h 190"/>
                <a:gd name="T14" fmla="*/ 114 w 198"/>
                <a:gd name="T15" fmla="*/ 65 h 190"/>
                <a:gd name="T16" fmla="*/ 170 w 198"/>
                <a:gd name="T17" fmla="*/ 65 h 190"/>
                <a:gd name="T18" fmla="*/ 177 w 198"/>
                <a:gd name="T19" fmla="*/ 65 h 190"/>
                <a:gd name="T20" fmla="*/ 179 w 198"/>
                <a:gd name="T21" fmla="*/ 69 h 190"/>
                <a:gd name="T22" fmla="*/ 194 w 198"/>
                <a:gd name="T23" fmla="*/ 93 h 190"/>
                <a:gd name="T24" fmla="*/ 198 w 198"/>
                <a:gd name="T25" fmla="*/ 99 h 190"/>
                <a:gd name="T26" fmla="*/ 194 w 198"/>
                <a:gd name="T27" fmla="*/ 103 h 190"/>
                <a:gd name="T28" fmla="*/ 179 w 198"/>
                <a:gd name="T29" fmla="*/ 127 h 190"/>
                <a:gd name="T30" fmla="*/ 177 w 198"/>
                <a:gd name="T31" fmla="*/ 134 h 190"/>
                <a:gd name="T32" fmla="*/ 170 w 198"/>
                <a:gd name="T33" fmla="*/ 134 h 190"/>
                <a:gd name="T34" fmla="*/ 114 w 198"/>
                <a:gd name="T35" fmla="*/ 134 h 190"/>
                <a:gd name="T36" fmla="*/ 114 w 198"/>
                <a:gd name="T37" fmla="*/ 164 h 190"/>
                <a:gd name="T38" fmla="*/ 164 w 198"/>
                <a:gd name="T39" fmla="*/ 164 h 190"/>
                <a:gd name="T40" fmla="*/ 164 w 198"/>
                <a:gd name="T41" fmla="*/ 190 h 190"/>
                <a:gd name="T42" fmla="*/ 37 w 198"/>
                <a:gd name="T43" fmla="*/ 190 h 190"/>
                <a:gd name="T44" fmla="*/ 37 w 198"/>
                <a:gd name="T45" fmla="*/ 164 h 190"/>
                <a:gd name="T46" fmla="*/ 82 w 198"/>
                <a:gd name="T47" fmla="*/ 164 h 190"/>
                <a:gd name="T48" fmla="*/ 82 w 198"/>
                <a:gd name="T49" fmla="*/ 86 h 190"/>
                <a:gd name="T50" fmla="*/ 26 w 198"/>
                <a:gd name="T51" fmla="*/ 86 h 190"/>
                <a:gd name="T52" fmla="*/ 19 w 198"/>
                <a:gd name="T53" fmla="*/ 86 h 190"/>
                <a:gd name="T54" fmla="*/ 17 w 198"/>
                <a:gd name="T55" fmla="*/ 80 h 190"/>
                <a:gd name="T56" fmla="*/ 2 w 198"/>
                <a:gd name="T57" fmla="*/ 56 h 190"/>
                <a:gd name="T58" fmla="*/ 0 w 198"/>
                <a:gd name="T59" fmla="*/ 52 h 190"/>
                <a:gd name="T60" fmla="*/ 2 w 198"/>
                <a:gd name="T61" fmla="*/ 45 h 190"/>
                <a:gd name="T62" fmla="*/ 17 w 198"/>
                <a:gd name="T63" fmla="*/ 21 h 190"/>
                <a:gd name="T64" fmla="*/ 19 w 198"/>
                <a:gd name="T65" fmla="*/ 17 h 190"/>
                <a:gd name="T66" fmla="*/ 26 w 198"/>
                <a:gd name="T67" fmla="*/ 17 h 190"/>
                <a:gd name="T68" fmla="*/ 82 w 198"/>
                <a:gd name="T69" fmla="*/ 17 h 190"/>
                <a:gd name="T70" fmla="*/ 82 w 198"/>
                <a:gd name="T71" fmla="*/ 13 h 190"/>
                <a:gd name="T72" fmla="*/ 99 w 198"/>
                <a:gd name="T73" fmla="*/ 0 h 190"/>
                <a:gd name="T74" fmla="*/ 114 w 198"/>
                <a:gd name="T75" fmla="*/ 13 h 190"/>
                <a:gd name="T76" fmla="*/ 114 w 198"/>
                <a:gd name="T77" fmla="*/ 65 h 190"/>
                <a:gd name="T78" fmla="*/ 114 w 198"/>
                <a:gd name="T79" fmla="*/ 65 h 190"/>
                <a:gd name="T80" fmla="*/ 166 w 198"/>
                <a:gd name="T81" fmla="*/ 84 h 190"/>
                <a:gd name="T82" fmla="*/ 116 w 198"/>
                <a:gd name="T83" fmla="*/ 84 h 190"/>
                <a:gd name="T84" fmla="*/ 116 w 198"/>
                <a:gd name="T85" fmla="*/ 112 h 190"/>
                <a:gd name="T86" fmla="*/ 166 w 198"/>
                <a:gd name="T87" fmla="*/ 112 h 190"/>
                <a:gd name="T88" fmla="*/ 175 w 198"/>
                <a:gd name="T89" fmla="*/ 99 h 190"/>
                <a:gd name="T90" fmla="*/ 166 w 198"/>
                <a:gd name="T91" fmla="*/ 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0">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chemeClr val="bg2"/>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42" name="Freeform 153"/>
            <p:cNvSpPr>
              <a:spLocks noEditPoints="1"/>
            </p:cNvSpPr>
            <p:nvPr/>
          </p:nvSpPr>
          <p:spPr bwMode="auto">
            <a:xfrm>
              <a:off x="6875882" y="1890215"/>
              <a:ext cx="253770" cy="248036"/>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2"/>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43" name="Freeform 154"/>
            <p:cNvSpPr>
              <a:spLocks noEditPoints="1"/>
            </p:cNvSpPr>
            <p:nvPr/>
          </p:nvSpPr>
          <p:spPr bwMode="auto">
            <a:xfrm>
              <a:off x="8262006" y="3187331"/>
              <a:ext cx="237999" cy="288180"/>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2"/>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44" name="Freeform 155"/>
            <p:cNvSpPr>
              <a:spLocks noEditPoints="1"/>
            </p:cNvSpPr>
            <p:nvPr/>
          </p:nvSpPr>
          <p:spPr bwMode="auto">
            <a:xfrm>
              <a:off x="3855843" y="4017374"/>
              <a:ext cx="338245" cy="424345"/>
            </a:xfrm>
            <a:custGeom>
              <a:avLst/>
              <a:gdLst>
                <a:gd name="T0" fmla="*/ 228 w 228"/>
                <a:gd name="T1" fmla="*/ 76 h 286"/>
                <a:gd name="T2" fmla="*/ 186 w 228"/>
                <a:gd name="T3" fmla="*/ 103 h 286"/>
                <a:gd name="T4" fmla="*/ 0 w 228"/>
                <a:gd name="T5" fmla="*/ 76 h 286"/>
                <a:gd name="T6" fmla="*/ 65 w 228"/>
                <a:gd name="T7" fmla="*/ 278 h 286"/>
                <a:gd name="T8" fmla="*/ 72 w 228"/>
                <a:gd name="T9" fmla="*/ 282 h 286"/>
                <a:gd name="T10" fmla="*/ 153 w 228"/>
                <a:gd name="T11" fmla="*/ 282 h 286"/>
                <a:gd name="T12" fmla="*/ 160 w 228"/>
                <a:gd name="T13" fmla="*/ 278 h 286"/>
                <a:gd name="T14" fmla="*/ 212 w 228"/>
                <a:gd name="T15" fmla="*/ 147 h 286"/>
                <a:gd name="T16" fmla="*/ 165 w 228"/>
                <a:gd name="T17" fmla="*/ 169 h 286"/>
                <a:gd name="T18" fmla="*/ 176 w 228"/>
                <a:gd name="T19" fmla="*/ 174 h 286"/>
                <a:gd name="T20" fmla="*/ 180 w 228"/>
                <a:gd name="T21" fmla="*/ 191 h 286"/>
                <a:gd name="T22" fmla="*/ 176 w 228"/>
                <a:gd name="T23" fmla="*/ 201 h 286"/>
                <a:gd name="T24" fmla="*/ 148 w 228"/>
                <a:gd name="T25" fmla="*/ 206 h 286"/>
                <a:gd name="T26" fmla="*/ 137 w 228"/>
                <a:gd name="T27" fmla="*/ 201 h 286"/>
                <a:gd name="T28" fmla="*/ 133 w 228"/>
                <a:gd name="T29" fmla="*/ 184 h 286"/>
                <a:gd name="T30" fmla="*/ 137 w 228"/>
                <a:gd name="T31" fmla="*/ 174 h 286"/>
                <a:gd name="T32" fmla="*/ 165 w 228"/>
                <a:gd name="T33" fmla="*/ 178 h 286"/>
                <a:gd name="T34" fmla="*/ 172 w 228"/>
                <a:gd name="T35" fmla="*/ 184 h 286"/>
                <a:gd name="T36" fmla="*/ 170 w 228"/>
                <a:gd name="T37" fmla="*/ 195 h 286"/>
                <a:gd name="T38" fmla="*/ 165 w 228"/>
                <a:gd name="T39" fmla="*/ 197 h 286"/>
                <a:gd name="T40" fmla="*/ 143 w 228"/>
                <a:gd name="T41" fmla="*/ 195 h 286"/>
                <a:gd name="T42" fmla="*/ 141 w 228"/>
                <a:gd name="T43" fmla="*/ 191 h 286"/>
                <a:gd name="T44" fmla="*/ 143 w 228"/>
                <a:gd name="T45" fmla="*/ 180 h 286"/>
                <a:gd name="T46" fmla="*/ 148 w 228"/>
                <a:gd name="T47" fmla="*/ 178 h 286"/>
                <a:gd name="T48" fmla="*/ 60 w 228"/>
                <a:gd name="T49" fmla="*/ 170 h 286"/>
                <a:gd name="T50" fmla="*/ 96 w 228"/>
                <a:gd name="T51" fmla="*/ 183 h 286"/>
                <a:gd name="T52" fmla="*/ 82 w 228"/>
                <a:gd name="T53" fmla="*/ 205 h 286"/>
                <a:gd name="T54" fmla="*/ 46 w 228"/>
                <a:gd name="T55" fmla="*/ 192 h 286"/>
                <a:gd name="T56" fmla="*/ 60 w 228"/>
                <a:gd name="T57" fmla="*/ 170 h 286"/>
                <a:gd name="T58" fmla="*/ 39 w 228"/>
                <a:gd name="T59" fmla="*/ 139 h 286"/>
                <a:gd name="T60" fmla="*/ 120 w 228"/>
                <a:gd name="T61" fmla="*/ 157 h 286"/>
                <a:gd name="T62" fmla="*/ 114 w 228"/>
                <a:gd name="T63" fmla="*/ 158 h 286"/>
                <a:gd name="T64" fmla="*/ 139 w 228"/>
                <a:gd name="T65" fmla="*/ 158 h 286"/>
                <a:gd name="T66" fmla="*/ 186 w 228"/>
                <a:gd name="T67" fmla="*/ 140 h 286"/>
                <a:gd name="T68" fmla="*/ 139 w 228"/>
                <a:gd name="T69" fmla="*/ 158 h 286"/>
                <a:gd name="T70" fmla="*/ 145 w 228"/>
                <a:gd name="T71" fmla="*/ 257 h 286"/>
                <a:gd name="T72" fmla="*/ 119 w 228"/>
                <a:gd name="T73" fmla="*/ 258 h 286"/>
                <a:gd name="T74" fmla="*/ 97 w 228"/>
                <a:gd name="T75" fmla="*/ 258 h 286"/>
                <a:gd name="T76" fmla="*/ 80 w 228"/>
                <a:gd name="T77" fmla="*/ 256 h 286"/>
                <a:gd name="T78" fmla="*/ 97 w 228"/>
                <a:gd name="T79" fmla="*/ 217 h 286"/>
                <a:gd name="T80" fmla="*/ 100 w 228"/>
                <a:gd name="T81" fmla="*/ 215 h 286"/>
                <a:gd name="T82" fmla="*/ 119 w 228"/>
                <a:gd name="T83" fmla="*/ 199 h 286"/>
                <a:gd name="T84" fmla="*/ 129 w 228"/>
                <a:gd name="T85" fmla="*/ 217 h 286"/>
                <a:gd name="T86" fmla="*/ 169 w 228"/>
                <a:gd name="T87" fmla="*/ 217 h 286"/>
                <a:gd name="T88" fmla="*/ 187 w 228"/>
                <a:gd name="T89" fmla="*/ 166 h 286"/>
                <a:gd name="T90" fmla="*/ 134 w 228"/>
                <a:gd name="T91" fmla="*/ 209 h 286"/>
                <a:gd name="T92" fmla="*/ 124 w 228"/>
                <a:gd name="T93" fmla="*/ 191 h 286"/>
                <a:gd name="T94" fmla="*/ 107 w 228"/>
                <a:gd name="T95" fmla="*/ 191 h 286"/>
                <a:gd name="T96" fmla="*/ 103 w 228"/>
                <a:gd name="T97" fmla="*/ 193 h 286"/>
                <a:gd name="T98" fmla="*/ 41 w 228"/>
                <a:gd name="T99" fmla="*/ 209 h 286"/>
                <a:gd name="T100" fmla="*/ 114 w 228"/>
                <a:gd name="T101" fmla="*/ 16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8" h="286">
                  <a:moveTo>
                    <a:pt x="212" y="147"/>
                  </a:moveTo>
                  <a:cubicBezTo>
                    <a:pt x="228" y="76"/>
                    <a:pt x="228" y="76"/>
                    <a:pt x="228" y="76"/>
                  </a:cubicBezTo>
                  <a:cubicBezTo>
                    <a:pt x="221" y="77"/>
                    <a:pt x="213" y="78"/>
                    <a:pt x="206" y="77"/>
                  </a:cubicBezTo>
                  <a:cubicBezTo>
                    <a:pt x="186" y="103"/>
                    <a:pt x="186" y="103"/>
                    <a:pt x="186" y="103"/>
                  </a:cubicBezTo>
                  <a:cubicBezTo>
                    <a:pt x="184" y="74"/>
                    <a:pt x="184" y="74"/>
                    <a:pt x="184" y="74"/>
                  </a:cubicBezTo>
                  <a:cubicBezTo>
                    <a:pt x="123" y="57"/>
                    <a:pt x="64" y="0"/>
                    <a:pt x="0" y="76"/>
                  </a:cubicBezTo>
                  <a:cubicBezTo>
                    <a:pt x="5" y="102"/>
                    <a:pt x="19" y="187"/>
                    <a:pt x="27" y="211"/>
                  </a:cubicBezTo>
                  <a:cubicBezTo>
                    <a:pt x="35" y="238"/>
                    <a:pt x="48" y="260"/>
                    <a:pt x="65" y="278"/>
                  </a:cubicBezTo>
                  <a:cubicBezTo>
                    <a:pt x="68" y="281"/>
                    <a:pt x="68" y="281"/>
                    <a:pt x="68" y="281"/>
                  </a:cubicBezTo>
                  <a:cubicBezTo>
                    <a:pt x="72" y="282"/>
                    <a:pt x="72" y="282"/>
                    <a:pt x="72" y="282"/>
                  </a:cubicBezTo>
                  <a:cubicBezTo>
                    <a:pt x="80" y="283"/>
                    <a:pt x="87" y="284"/>
                    <a:pt x="95" y="284"/>
                  </a:cubicBezTo>
                  <a:cubicBezTo>
                    <a:pt x="114" y="286"/>
                    <a:pt x="132" y="285"/>
                    <a:pt x="153" y="282"/>
                  </a:cubicBezTo>
                  <a:cubicBezTo>
                    <a:pt x="158" y="281"/>
                    <a:pt x="158" y="281"/>
                    <a:pt x="158" y="281"/>
                  </a:cubicBezTo>
                  <a:cubicBezTo>
                    <a:pt x="160" y="278"/>
                    <a:pt x="160" y="278"/>
                    <a:pt x="160" y="278"/>
                  </a:cubicBezTo>
                  <a:cubicBezTo>
                    <a:pt x="177" y="261"/>
                    <a:pt x="190" y="238"/>
                    <a:pt x="199" y="211"/>
                  </a:cubicBezTo>
                  <a:cubicBezTo>
                    <a:pt x="206" y="192"/>
                    <a:pt x="210" y="170"/>
                    <a:pt x="212" y="147"/>
                  </a:cubicBezTo>
                  <a:close/>
                  <a:moveTo>
                    <a:pt x="148" y="169"/>
                  </a:moveTo>
                  <a:cubicBezTo>
                    <a:pt x="165" y="169"/>
                    <a:pt x="165" y="169"/>
                    <a:pt x="165" y="169"/>
                  </a:cubicBezTo>
                  <a:cubicBezTo>
                    <a:pt x="169" y="169"/>
                    <a:pt x="173" y="171"/>
                    <a:pt x="176" y="174"/>
                  </a:cubicBezTo>
                  <a:cubicBezTo>
                    <a:pt x="176" y="174"/>
                    <a:pt x="176" y="174"/>
                    <a:pt x="176" y="174"/>
                  </a:cubicBezTo>
                  <a:cubicBezTo>
                    <a:pt x="179" y="177"/>
                    <a:pt x="180" y="180"/>
                    <a:pt x="180" y="184"/>
                  </a:cubicBezTo>
                  <a:cubicBezTo>
                    <a:pt x="180" y="191"/>
                    <a:pt x="180" y="191"/>
                    <a:pt x="180" y="191"/>
                  </a:cubicBezTo>
                  <a:cubicBezTo>
                    <a:pt x="180" y="195"/>
                    <a:pt x="179" y="199"/>
                    <a:pt x="176" y="201"/>
                  </a:cubicBezTo>
                  <a:cubicBezTo>
                    <a:pt x="176" y="201"/>
                    <a:pt x="176" y="201"/>
                    <a:pt x="176" y="201"/>
                  </a:cubicBezTo>
                  <a:cubicBezTo>
                    <a:pt x="173" y="204"/>
                    <a:pt x="169" y="206"/>
                    <a:pt x="165" y="206"/>
                  </a:cubicBezTo>
                  <a:cubicBezTo>
                    <a:pt x="148" y="206"/>
                    <a:pt x="148" y="206"/>
                    <a:pt x="148" y="206"/>
                  </a:cubicBezTo>
                  <a:cubicBezTo>
                    <a:pt x="144" y="206"/>
                    <a:pt x="140" y="204"/>
                    <a:pt x="137" y="201"/>
                  </a:cubicBezTo>
                  <a:cubicBezTo>
                    <a:pt x="137" y="201"/>
                    <a:pt x="137" y="201"/>
                    <a:pt x="137" y="201"/>
                  </a:cubicBezTo>
                  <a:cubicBezTo>
                    <a:pt x="135" y="198"/>
                    <a:pt x="133" y="195"/>
                    <a:pt x="133" y="191"/>
                  </a:cubicBezTo>
                  <a:cubicBezTo>
                    <a:pt x="133" y="184"/>
                    <a:pt x="133" y="184"/>
                    <a:pt x="133" y="184"/>
                  </a:cubicBezTo>
                  <a:cubicBezTo>
                    <a:pt x="133" y="180"/>
                    <a:pt x="135" y="177"/>
                    <a:pt x="137" y="174"/>
                  </a:cubicBezTo>
                  <a:cubicBezTo>
                    <a:pt x="137" y="174"/>
                    <a:pt x="137" y="174"/>
                    <a:pt x="137" y="174"/>
                  </a:cubicBezTo>
                  <a:cubicBezTo>
                    <a:pt x="140" y="171"/>
                    <a:pt x="144" y="169"/>
                    <a:pt x="148" y="169"/>
                  </a:cubicBezTo>
                  <a:close/>
                  <a:moveTo>
                    <a:pt x="165" y="178"/>
                  </a:moveTo>
                  <a:cubicBezTo>
                    <a:pt x="167" y="178"/>
                    <a:pt x="169" y="179"/>
                    <a:pt x="170" y="180"/>
                  </a:cubicBezTo>
                  <a:cubicBezTo>
                    <a:pt x="171" y="181"/>
                    <a:pt x="172" y="183"/>
                    <a:pt x="172" y="184"/>
                  </a:cubicBezTo>
                  <a:cubicBezTo>
                    <a:pt x="172" y="191"/>
                    <a:pt x="172" y="191"/>
                    <a:pt x="172" y="191"/>
                  </a:cubicBezTo>
                  <a:cubicBezTo>
                    <a:pt x="172" y="192"/>
                    <a:pt x="171" y="194"/>
                    <a:pt x="170" y="195"/>
                  </a:cubicBezTo>
                  <a:cubicBezTo>
                    <a:pt x="170" y="195"/>
                    <a:pt x="170" y="195"/>
                    <a:pt x="170" y="195"/>
                  </a:cubicBezTo>
                  <a:cubicBezTo>
                    <a:pt x="169" y="196"/>
                    <a:pt x="167" y="197"/>
                    <a:pt x="165" y="197"/>
                  </a:cubicBezTo>
                  <a:cubicBezTo>
                    <a:pt x="148" y="197"/>
                    <a:pt x="148" y="197"/>
                    <a:pt x="148" y="197"/>
                  </a:cubicBezTo>
                  <a:cubicBezTo>
                    <a:pt x="146" y="197"/>
                    <a:pt x="144" y="196"/>
                    <a:pt x="143" y="195"/>
                  </a:cubicBezTo>
                  <a:cubicBezTo>
                    <a:pt x="143" y="195"/>
                    <a:pt x="143" y="195"/>
                    <a:pt x="143" y="195"/>
                  </a:cubicBezTo>
                  <a:cubicBezTo>
                    <a:pt x="142" y="194"/>
                    <a:pt x="141" y="192"/>
                    <a:pt x="141" y="191"/>
                  </a:cubicBezTo>
                  <a:cubicBezTo>
                    <a:pt x="141" y="184"/>
                    <a:pt x="141" y="184"/>
                    <a:pt x="141" y="184"/>
                  </a:cubicBezTo>
                  <a:cubicBezTo>
                    <a:pt x="141" y="183"/>
                    <a:pt x="142" y="181"/>
                    <a:pt x="143" y="180"/>
                  </a:cubicBezTo>
                  <a:cubicBezTo>
                    <a:pt x="143" y="180"/>
                    <a:pt x="143" y="180"/>
                    <a:pt x="143" y="180"/>
                  </a:cubicBezTo>
                  <a:cubicBezTo>
                    <a:pt x="144" y="179"/>
                    <a:pt x="146" y="178"/>
                    <a:pt x="148" y="178"/>
                  </a:cubicBezTo>
                  <a:cubicBezTo>
                    <a:pt x="165" y="178"/>
                    <a:pt x="165" y="178"/>
                    <a:pt x="165" y="178"/>
                  </a:cubicBezTo>
                  <a:close/>
                  <a:moveTo>
                    <a:pt x="60" y="170"/>
                  </a:moveTo>
                  <a:cubicBezTo>
                    <a:pt x="82" y="170"/>
                    <a:pt x="82" y="170"/>
                    <a:pt x="82" y="170"/>
                  </a:cubicBezTo>
                  <a:cubicBezTo>
                    <a:pt x="90" y="170"/>
                    <a:pt x="96" y="176"/>
                    <a:pt x="96" y="183"/>
                  </a:cubicBezTo>
                  <a:cubicBezTo>
                    <a:pt x="96" y="192"/>
                    <a:pt x="96" y="192"/>
                    <a:pt x="96" y="192"/>
                  </a:cubicBezTo>
                  <a:cubicBezTo>
                    <a:pt x="96" y="199"/>
                    <a:pt x="90" y="205"/>
                    <a:pt x="82" y="205"/>
                  </a:cubicBezTo>
                  <a:cubicBezTo>
                    <a:pt x="60" y="205"/>
                    <a:pt x="60" y="205"/>
                    <a:pt x="60" y="205"/>
                  </a:cubicBezTo>
                  <a:cubicBezTo>
                    <a:pt x="52" y="205"/>
                    <a:pt x="46" y="199"/>
                    <a:pt x="46" y="192"/>
                  </a:cubicBezTo>
                  <a:cubicBezTo>
                    <a:pt x="46" y="183"/>
                    <a:pt x="46" y="183"/>
                    <a:pt x="46" y="183"/>
                  </a:cubicBezTo>
                  <a:cubicBezTo>
                    <a:pt x="46" y="176"/>
                    <a:pt x="52" y="170"/>
                    <a:pt x="60" y="170"/>
                  </a:cubicBezTo>
                  <a:close/>
                  <a:moveTo>
                    <a:pt x="41" y="158"/>
                  </a:moveTo>
                  <a:cubicBezTo>
                    <a:pt x="40" y="151"/>
                    <a:pt x="40" y="145"/>
                    <a:pt x="39" y="139"/>
                  </a:cubicBezTo>
                  <a:cubicBezTo>
                    <a:pt x="69" y="154"/>
                    <a:pt x="105" y="151"/>
                    <a:pt x="133" y="143"/>
                  </a:cubicBezTo>
                  <a:cubicBezTo>
                    <a:pt x="129" y="148"/>
                    <a:pt x="125" y="153"/>
                    <a:pt x="120" y="157"/>
                  </a:cubicBezTo>
                  <a:cubicBezTo>
                    <a:pt x="121" y="158"/>
                    <a:pt x="121" y="158"/>
                    <a:pt x="121" y="158"/>
                  </a:cubicBezTo>
                  <a:cubicBezTo>
                    <a:pt x="114" y="158"/>
                    <a:pt x="114" y="158"/>
                    <a:pt x="114" y="158"/>
                  </a:cubicBezTo>
                  <a:cubicBezTo>
                    <a:pt x="41" y="158"/>
                    <a:pt x="41" y="158"/>
                    <a:pt x="41" y="158"/>
                  </a:cubicBezTo>
                  <a:close/>
                  <a:moveTo>
                    <a:pt x="139" y="158"/>
                  </a:moveTo>
                  <a:cubicBezTo>
                    <a:pt x="151" y="153"/>
                    <a:pt x="164" y="145"/>
                    <a:pt x="169" y="134"/>
                  </a:cubicBezTo>
                  <a:cubicBezTo>
                    <a:pt x="173" y="133"/>
                    <a:pt x="183" y="140"/>
                    <a:pt x="186" y="140"/>
                  </a:cubicBezTo>
                  <a:cubicBezTo>
                    <a:pt x="186" y="145"/>
                    <a:pt x="185" y="151"/>
                    <a:pt x="185" y="158"/>
                  </a:cubicBezTo>
                  <a:cubicBezTo>
                    <a:pt x="139" y="158"/>
                    <a:pt x="139" y="158"/>
                    <a:pt x="139" y="158"/>
                  </a:cubicBezTo>
                  <a:close/>
                  <a:moveTo>
                    <a:pt x="169" y="217"/>
                  </a:moveTo>
                  <a:cubicBezTo>
                    <a:pt x="163" y="232"/>
                    <a:pt x="155" y="246"/>
                    <a:pt x="145" y="257"/>
                  </a:cubicBezTo>
                  <a:cubicBezTo>
                    <a:pt x="136" y="258"/>
                    <a:pt x="128" y="258"/>
                    <a:pt x="119" y="258"/>
                  </a:cubicBezTo>
                  <a:cubicBezTo>
                    <a:pt x="119" y="258"/>
                    <a:pt x="119" y="258"/>
                    <a:pt x="119" y="258"/>
                  </a:cubicBezTo>
                  <a:cubicBezTo>
                    <a:pt x="115" y="258"/>
                    <a:pt x="111" y="258"/>
                    <a:pt x="107" y="258"/>
                  </a:cubicBezTo>
                  <a:cubicBezTo>
                    <a:pt x="104" y="258"/>
                    <a:pt x="100" y="258"/>
                    <a:pt x="97" y="258"/>
                  </a:cubicBezTo>
                  <a:cubicBezTo>
                    <a:pt x="95" y="258"/>
                    <a:pt x="95" y="258"/>
                    <a:pt x="95" y="258"/>
                  </a:cubicBezTo>
                  <a:cubicBezTo>
                    <a:pt x="90" y="257"/>
                    <a:pt x="85" y="257"/>
                    <a:pt x="80" y="256"/>
                  </a:cubicBezTo>
                  <a:cubicBezTo>
                    <a:pt x="70" y="245"/>
                    <a:pt x="63" y="232"/>
                    <a:pt x="57" y="217"/>
                  </a:cubicBezTo>
                  <a:cubicBezTo>
                    <a:pt x="97" y="217"/>
                    <a:pt x="97" y="217"/>
                    <a:pt x="97" y="217"/>
                  </a:cubicBezTo>
                  <a:cubicBezTo>
                    <a:pt x="99" y="217"/>
                    <a:pt x="99" y="217"/>
                    <a:pt x="99" y="217"/>
                  </a:cubicBezTo>
                  <a:cubicBezTo>
                    <a:pt x="100" y="215"/>
                    <a:pt x="100" y="215"/>
                    <a:pt x="100" y="215"/>
                  </a:cubicBezTo>
                  <a:cubicBezTo>
                    <a:pt x="109" y="199"/>
                    <a:pt x="109" y="199"/>
                    <a:pt x="109" y="199"/>
                  </a:cubicBezTo>
                  <a:cubicBezTo>
                    <a:pt x="119" y="199"/>
                    <a:pt x="119" y="199"/>
                    <a:pt x="119" y="199"/>
                  </a:cubicBezTo>
                  <a:cubicBezTo>
                    <a:pt x="128" y="215"/>
                    <a:pt x="128" y="215"/>
                    <a:pt x="128" y="215"/>
                  </a:cubicBezTo>
                  <a:cubicBezTo>
                    <a:pt x="129" y="217"/>
                    <a:pt x="129" y="217"/>
                    <a:pt x="129" y="217"/>
                  </a:cubicBezTo>
                  <a:cubicBezTo>
                    <a:pt x="132" y="217"/>
                    <a:pt x="132" y="217"/>
                    <a:pt x="132" y="217"/>
                  </a:cubicBezTo>
                  <a:cubicBezTo>
                    <a:pt x="169" y="217"/>
                    <a:pt x="169" y="217"/>
                    <a:pt x="169" y="217"/>
                  </a:cubicBezTo>
                  <a:close/>
                  <a:moveTo>
                    <a:pt x="114" y="166"/>
                  </a:moveTo>
                  <a:cubicBezTo>
                    <a:pt x="187" y="166"/>
                    <a:pt x="187" y="166"/>
                    <a:pt x="187" y="166"/>
                  </a:cubicBezTo>
                  <a:cubicBezTo>
                    <a:pt x="187" y="209"/>
                    <a:pt x="187" y="209"/>
                    <a:pt x="187" y="209"/>
                  </a:cubicBezTo>
                  <a:cubicBezTo>
                    <a:pt x="134" y="209"/>
                    <a:pt x="134" y="209"/>
                    <a:pt x="134" y="209"/>
                  </a:cubicBezTo>
                  <a:cubicBezTo>
                    <a:pt x="125" y="193"/>
                    <a:pt x="125" y="193"/>
                    <a:pt x="125" y="193"/>
                  </a:cubicBezTo>
                  <a:cubicBezTo>
                    <a:pt x="124" y="191"/>
                    <a:pt x="124" y="191"/>
                    <a:pt x="124" y="191"/>
                  </a:cubicBezTo>
                  <a:cubicBezTo>
                    <a:pt x="121" y="191"/>
                    <a:pt x="121" y="191"/>
                    <a:pt x="121" y="191"/>
                  </a:cubicBezTo>
                  <a:cubicBezTo>
                    <a:pt x="107" y="191"/>
                    <a:pt x="107" y="191"/>
                    <a:pt x="107" y="191"/>
                  </a:cubicBezTo>
                  <a:cubicBezTo>
                    <a:pt x="105" y="191"/>
                    <a:pt x="105" y="191"/>
                    <a:pt x="105" y="191"/>
                  </a:cubicBezTo>
                  <a:cubicBezTo>
                    <a:pt x="103" y="193"/>
                    <a:pt x="103" y="193"/>
                    <a:pt x="103" y="193"/>
                  </a:cubicBezTo>
                  <a:cubicBezTo>
                    <a:pt x="94" y="209"/>
                    <a:pt x="94" y="209"/>
                    <a:pt x="94" y="209"/>
                  </a:cubicBezTo>
                  <a:cubicBezTo>
                    <a:pt x="41" y="209"/>
                    <a:pt x="41" y="209"/>
                    <a:pt x="41" y="209"/>
                  </a:cubicBezTo>
                  <a:cubicBezTo>
                    <a:pt x="41" y="166"/>
                    <a:pt x="41" y="166"/>
                    <a:pt x="41" y="166"/>
                  </a:cubicBezTo>
                  <a:lnTo>
                    <a:pt x="114" y="166"/>
                  </a:lnTo>
                  <a:close/>
                </a:path>
              </a:pathLst>
            </a:custGeom>
            <a:solidFill>
              <a:schemeClr val="bg2"/>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45" name="组合 44"/>
          <p:cNvGrpSpPr/>
          <p:nvPr/>
        </p:nvGrpSpPr>
        <p:grpSpPr>
          <a:xfrm>
            <a:off x="6239817" y="3682246"/>
            <a:ext cx="3409935" cy="1745107"/>
            <a:chOff x="6736936" y="3262671"/>
            <a:chExt cx="4546580" cy="2326809"/>
          </a:xfrm>
        </p:grpSpPr>
        <p:sp>
          <p:nvSpPr>
            <p:cNvPr id="46" name="Rectangle 157"/>
            <p:cNvSpPr/>
            <p:nvPr/>
          </p:nvSpPr>
          <p:spPr>
            <a:xfrm>
              <a:off x="7236785" y="3303511"/>
              <a:ext cx="4046731" cy="3278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47" name="Rectangle 158"/>
            <p:cNvSpPr/>
            <p:nvPr/>
          </p:nvSpPr>
          <p:spPr>
            <a:xfrm>
              <a:off x="7236785" y="3303511"/>
              <a:ext cx="2023365" cy="3278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48" name="Content Placeholder 2"/>
            <p:cNvSpPr txBox="1"/>
            <p:nvPr/>
          </p:nvSpPr>
          <p:spPr>
            <a:xfrm>
              <a:off x="7218588" y="3262671"/>
              <a:ext cx="716891" cy="369332"/>
            </a:xfrm>
            <a:prstGeom prst="rect">
              <a:avLst/>
            </a:prstGeom>
            <a:noFill/>
          </p:spPr>
          <p:txBody>
            <a:bodyPr vert="horz" wrap="square" lIns="91440" tIns="45720" rIns="91440" bIns="4572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solidFill>
                    <a:srgbClr val="FFFFFF"/>
                  </a:solidFill>
                  <a:latin typeface="Arial" panose="020B0604020202020204" pitchFamily="34" charset="0"/>
                  <a:ea typeface="微软雅黑" panose="020B0503020204020204" pitchFamily="34" charset="-122"/>
                  <a:cs typeface="Arial" panose="020B0604020202020204" pitchFamily="34" charset="0"/>
                </a:rPr>
                <a:t>50%</a:t>
              </a:r>
              <a:endParaRPr lang="en-US" sz="1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49" name="Rectangle 160"/>
            <p:cNvSpPr/>
            <p:nvPr/>
          </p:nvSpPr>
          <p:spPr>
            <a:xfrm>
              <a:off x="7236785" y="4783422"/>
              <a:ext cx="4046731" cy="3278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50" name="Rectangle 161"/>
            <p:cNvSpPr/>
            <p:nvPr/>
          </p:nvSpPr>
          <p:spPr>
            <a:xfrm>
              <a:off x="7236785" y="4783422"/>
              <a:ext cx="1666300" cy="3278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51" name="Content Placeholder 2"/>
            <p:cNvSpPr txBox="1"/>
            <p:nvPr/>
          </p:nvSpPr>
          <p:spPr>
            <a:xfrm>
              <a:off x="7218588" y="4743928"/>
              <a:ext cx="716891" cy="369332"/>
            </a:xfrm>
            <a:prstGeom prst="rect">
              <a:avLst/>
            </a:prstGeom>
            <a:noFill/>
          </p:spPr>
          <p:txBody>
            <a:bodyPr vert="horz" wrap="square" lIns="91440" tIns="45720" rIns="91440" bIns="4572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FFFFFF"/>
                  </a:solidFill>
                  <a:latin typeface="Arial" panose="020B0604020202020204" pitchFamily="34" charset="0"/>
                  <a:ea typeface="微软雅黑" panose="020B0503020204020204" pitchFamily="34" charset="-122"/>
                  <a:cs typeface="Arial" panose="020B0604020202020204" pitchFamily="34" charset="0"/>
                </a:rPr>
                <a:t>45%</a:t>
              </a:r>
              <a:endParaRPr lang="en-US" sz="1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52" name="Rectangle 163"/>
            <p:cNvSpPr/>
            <p:nvPr/>
          </p:nvSpPr>
          <p:spPr>
            <a:xfrm>
              <a:off x="7236785" y="4287201"/>
              <a:ext cx="4046731" cy="3278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53" name="Rectangle 164"/>
            <p:cNvSpPr/>
            <p:nvPr/>
          </p:nvSpPr>
          <p:spPr>
            <a:xfrm>
              <a:off x="7236785" y="4287201"/>
              <a:ext cx="3015211" cy="3278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54" name="Content Placeholder 2"/>
            <p:cNvSpPr txBox="1"/>
            <p:nvPr/>
          </p:nvSpPr>
          <p:spPr>
            <a:xfrm>
              <a:off x="7218588" y="4246362"/>
              <a:ext cx="716891" cy="369332"/>
            </a:xfrm>
            <a:prstGeom prst="rect">
              <a:avLst/>
            </a:prstGeom>
            <a:noFill/>
          </p:spPr>
          <p:txBody>
            <a:bodyPr vert="horz" wrap="square" lIns="91440" tIns="45720" rIns="91440" bIns="4572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FFFFFF"/>
                  </a:solidFill>
                  <a:latin typeface="Arial" panose="020B0604020202020204" pitchFamily="34" charset="0"/>
                  <a:ea typeface="微软雅黑" panose="020B0503020204020204" pitchFamily="34" charset="-122"/>
                  <a:cs typeface="Arial" panose="020B0604020202020204" pitchFamily="34" charset="0"/>
                </a:rPr>
                <a:t>75%</a:t>
              </a:r>
              <a:endParaRPr lang="en-US" sz="1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55" name="Rectangle 166"/>
            <p:cNvSpPr/>
            <p:nvPr/>
          </p:nvSpPr>
          <p:spPr>
            <a:xfrm>
              <a:off x="7236785" y="3791466"/>
              <a:ext cx="4046731" cy="3278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56" name="Rectangle 167"/>
            <p:cNvSpPr/>
            <p:nvPr/>
          </p:nvSpPr>
          <p:spPr>
            <a:xfrm>
              <a:off x="7236785" y="3791466"/>
              <a:ext cx="2380431" cy="3278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57" name="Content Placeholder 2"/>
            <p:cNvSpPr txBox="1"/>
            <p:nvPr/>
          </p:nvSpPr>
          <p:spPr>
            <a:xfrm>
              <a:off x="7218588" y="3750626"/>
              <a:ext cx="716891" cy="369332"/>
            </a:xfrm>
            <a:prstGeom prst="rect">
              <a:avLst/>
            </a:prstGeom>
            <a:noFill/>
          </p:spPr>
          <p:txBody>
            <a:bodyPr vert="horz" wrap="square" lIns="91440" tIns="45720" rIns="91440" bIns="4572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FFFFFF"/>
                  </a:solidFill>
                  <a:latin typeface="Arial" panose="020B0604020202020204" pitchFamily="34" charset="0"/>
                  <a:ea typeface="微软雅黑" panose="020B0503020204020204" pitchFamily="34" charset="-122"/>
                  <a:cs typeface="Arial" panose="020B0604020202020204" pitchFamily="34" charset="0"/>
                </a:rPr>
                <a:t>62%</a:t>
              </a:r>
              <a:endParaRPr lang="en-US" sz="1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58" name="Group 169"/>
            <p:cNvGrpSpPr/>
            <p:nvPr/>
          </p:nvGrpSpPr>
          <p:grpSpPr>
            <a:xfrm>
              <a:off x="6736936" y="3775365"/>
              <a:ext cx="331625" cy="332192"/>
              <a:chOff x="7275629" y="3973834"/>
              <a:chExt cx="464344" cy="465138"/>
            </a:xfrm>
            <a:solidFill>
              <a:schemeClr val="tx2">
                <a:lumMod val="60000"/>
                <a:lumOff val="40000"/>
              </a:schemeClr>
            </a:solidFill>
          </p:grpSpPr>
          <p:sp>
            <p:nvSpPr>
              <p:cNvPr id="77" name="AutoShape 37"/>
              <p:cNvSpPr/>
              <p:nvPr/>
            </p:nvSpPr>
            <p:spPr bwMode="auto">
              <a:xfrm>
                <a:off x="7275629" y="401749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71450" fontAlgn="base" hangingPunct="0">
                  <a:spcBef>
                    <a:spcPct val="0"/>
                  </a:spcBef>
                  <a:spcAft>
                    <a:spcPct val="0"/>
                  </a:spcAft>
                </a:pPr>
                <a:endParaRPr lang="en-US" sz="12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Arial" panose="020B0604020202020204" pitchFamily="34" charset="0"/>
                  <a:sym typeface="Gill Sans" charset="0"/>
                </a:endParaRPr>
              </a:p>
            </p:txBody>
          </p:sp>
          <p:sp>
            <p:nvSpPr>
              <p:cNvPr id="78" name="AutoShape 38"/>
              <p:cNvSpPr/>
              <p:nvPr/>
            </p:nvSpPr>
            <p:spPr bwMode="auto">
              <a:xfrm>
                <a:off x="7478829" y="420640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71450" fontAlgn="base" hangingPunct="0">
                  <a:spcBef>
                    <a:spcPct val="0"/>
                  </a:spcBef>
                  <a:spcAft>
                    <a:spcPct val="0"/>
                  </a:spcAft>
                </a:pPr>
                <a:endParaRPr lang="en-US" sz="12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Arial" panose="020B0604020202020204" pitchFamily="34" charset="0"/>
                  <a:sym typeface="Gill Sans" charset="0"/>
                </a:endParaRPr>
              </a:p>
            </p:txBody>
          </p:sp>
          <p:sp>
            <p:nvSpPr>
              <p:cNvPr id="79" name="AutoShape 39"/>
              <p:cNvSpPr/>
              <p:nvPr/>
            </p:nvSpPr>
            <p:spPr bwMode="auto">
              <a:xfrm>
                <a:off x="7667742" y="397383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71450" fontAlgn="base" hangingPunct="0">
                  <a:spcBef>
                    <a:spcPct val="0"/>
                  </a:spcBef>
                  <a:spcAft>
                    <a:spcPct val="0"/>
                  </a:spcAft>
                </a:pPr>
                <a:endParaRPr lang="en-US" sz="12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Arial" panose="020B0604020202020204" pitchFamily="34" charset="0"/>
                  <a:sym typeface="Gill Sans" charset="0"/>
                </a:endParaRPr>
              </a:p>
            </p:txBody>
          </p:sp>
          <p:sp>
            <p:nvSpPr>
              <p:cNvPr id="80" name="AutoShape 40"/>
              <p:cNvSpPr/>
              <p:nvPr/>
            </p:nvSpPr>
            <p:spPr bwMode="auto">
              <a:xfrm>
                <a:off x="7391517" y="419211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71450" fontAlgn="base" hangingPunct="0">
                  <a:spcBef>
                    <a:spcPct val="0"/>
                  </a:spcBef>
                  <a:spcAft>
                    <a:spcPct val="0"/>
                  </a:spcAft>
                </a:pPr>
                <a:endParaRPr lang="en-US" sz="12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Arial" panose="020B0604020202020204" pitchFamily="34" charset="0"/>
                  <a:sym typeface="Gill Sans" charset="0"/>
                </a:endParaRPr>
              </a:p>
            </p:txBody>
          </p:sp>
          <p:sp>
            <p:nvSpPr>
              <p:cNvPr id="81" name="AutoShape 41"/>
              <p:cNvSpPr/>
              <p:nvPr/>
            </p:nvSpPr>
            <p:spPr bwMode="auto">
              <a:xfrm>
                <a:off x="7449460" y="429371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71450" fontAlgn="base" hangingPunct="0">
                  <a:spcBef>
                    <a:spcPct val="0"/>
                  </a:spcBef>
                  <a:spcAft>
                    <a:spcPct val="0"/>
                  </a:spcAft>
                </a:pPr>
                <a:endParaRPr lang="en-US" sz="12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Arial" panose="020B0604020202020204" pitchFamily="34" charset="0"/>
                  <a:sym typeface="Gill Sans" charset="0"/>
                </a:endParaRPr>
              </a:p>
            </p:txBody>
          </p:sp>
          <p:sp>
            <p:nvSpPr>
              <p:cNvPr id="82" name="AutoShape 42"/>
              <p:cNvSpPr/>
              <p:nvPr/>
            </p:nvSpPr>
            <p:spPr bwMode="auto">
              <a:xfrm>
                <a:off x="7682029" y="407543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71450" fontAlgn="base" hangingPunct="0">
                  <a:spcBef>
                    <a:spcPct val="0"/>
                  </a:spcBef>
                  <a:spcAft>
                    <a:spcPct val="0"/>
                  </a:spcAft>
                </a:pPr>
                <a:endParaRPr lang="en-US" sz="12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Arial" panose="020B0604020202020204" pitchFamily="34" charset="0"/>
                  <a:sym typeface="Gill Sans" charset="0"/>
                </a:endParaRPr>
              </a:p>
            </p:txBody>
          </p:sp>
        </p:grpSp>
        <p:grpSp>
          <p:nvGrpSpPr>
            <p:cNvPr id="59" name="Group 176"/>
            <p:cNvGrpSpPr/>
            <p:nvPr/>
          </p:nvGrpSpPr>
          <p:grpSpPr>
            <a:xfrm>
              <a:off x="6765786" y="4792097"/>
              <a:ext cx="281802" cy="321981"/>
              <a:chOff x="9162373" y="3045147"/>
              <a:chExt cx="406400" cy="464344"/>
            </a:xfrm>
            <a:solidFill>
              <a:schemeClr val="tx2">
                <a:lumMod val="60000"/>
                <a:lumOff val="40000"/>
              </a:schemeClr>
            </a:solidFill>
          </p:grpSpPr>
          <p:sp>
            <p:nvSpPr>
              <p:cNvPr id="73" name="AutoShape 48"/>
              <p:cNvSpPr/>
              <p:nvPr/>
            </p:nvSpPr>
            <p:spPr bwMode="auto">
              <a:xfrm>
                <a:off x="9162373" y="3045147"/>
                <a:ext cx="406400"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71450" fontAlgn="base" hangingPunct="0">
                  <a:spcBef>
                    <a:spcPct val="0"/>
                  </a:spcBef>
                  <a:spcAft>
                    <a:spcPct val="0"/>
                  </a:spcAft>
                </a:pPr>
                <a:endParaRPr lang="en-US" sz="12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Arial" panose="020B0604020202020204" pitchFamily="34" charset="0"/>
                  <a:sym typeface="Gill Sans" charset="0"/>
                </a:endParaRPr>
              </a:p>
            </p:txBody>
          </p:sp>
          <p:sp>
            <p:nvSpPr>
              <p:cNvPr id="74" name="AutoShape 49"/>
              <p:cNvSpPr/>
              <p:nvPr/>
            </p:nvSpPr>
            <p:spPr bwMode="auto">
              <a:xfrm>
                <a:off x="9481460" y="3407890"/>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71450" fontAlgn="base" hangingPunct="0">
                  <a:spcBef>
                    <a:spcPct val="0"/>
                  </a:spcBef>
                  <a:spcAft>
                    <a:spcPct val="0"/>
                  </a:spcAft>
                </a:pPr>
                <a:endParaRPr lang="en-US" sz="12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Arial" panose="020B0604020202020204" pitchFamily="34" charset="0"/>
                  <a:sym typeface="Gill Sans" charset="0"/>
                </a:endParaRPr>
              </a:p>
            </p:txBody>
          </p:sp>
          <p:sp>
            <p:nvSpPr>
              <p:cNvPr id="75" name="AutoShape 50"/>
              <p:cNvSpPr/>
              <p:nvPr/>
            </p:nvSpPr>
            <p:spPr bwMode="auto">
              <a:xfrm>
                <a:off x="9481460" y="3320578"/>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71450" fontAlgn="base" hangingPunct="0">
                  <a:spcBef>
                    <a:spcPct val="0"/>
                  </a:spcBef>
                  <a:spcAft>
                    <a:spcPct val="0"/>
                  </a:spcAft>
                </a:pPr>
                <a:endParaRPr lang="en-US" sz="12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Arial" panose="020B0604020202020204" pitchFamily="34" charset="0"/>
                  <a:sym typeface="Gill Sans" charset="0"/>
                </a:endParaRPr>
              </a:p>
            </p:txBody>
          </p:sp>
          <p:sp>
            <p:nvSpPr>
              <p:cNvPr id="76" name="AutoShape 51"/>
              <p:cNvSpPr/>
              <p:nvPr/>
            </p:nvSpPr>
            <p:spPr bwMode="auto">
              <a:xfrm>
                <a:off x="9481460" y="3233265"/>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71450" fontAlgn="base" hangingPunct="0">
                  <a:spcBef>
                    <a:spcPct val="0"/>
                  </a:spcBef>
                  <a:spcAft>
                    <a:spcPct val="0"/>
                  </a:spcAft>
                </a:pPr>
                <a:endParaRPr lang="en-US" sz="12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Arial" panose="020B0604020202020204" pitchFamily="34" charset="0"/>
                  <a:sym typeface="Gill Sans" charset="0"/>
                </a:endParaRPr>
              </a:p>
            </p:txBody>
          </p:sp>
        </p:grpSp>
        <p:grpSp>
          <p:nvGrpSpPr>
            <p:cNvPr id="60" name="Group 181"/>
            <p:cNvGrpSpPr/>
            <p:nvPr/>
          </p:nvGrpSpPr>
          <p:grpSpPr>
            <a:xfrm>
              <a:off x="6796964" y="3298324"/>
              <a:ext cx="227886" cy="332192"/>
              <a:chOff x="3582988" y="3510757"/>
              <a:chExt cx="319088" cy="465138"/>
            </a:xfrm>
            <a:solidFill>
              <a:schemeClr val="tx2">
                <a:lumMod val="60000"/>
                <a:lumOff val="40000"/>
              </a:schemeClr>
            </a:solidFill>
          </p:grpSpPr>
          <p:sp>
            <p:nvSpPr>
              <p:cNvPr id="71"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71450" fontAlgn="base" hangingPunct="0">
                  <a:spcBef>
                    <a:spcPct val="0"/>
                  </a:spcBef>
                  <a:spcAft>
                    <a:spcPct val="0"/>
                  </a:spcAft>
                </a:pPr>
                <a:endParaRPr lang="en-US" sz="12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Arial" panose="020B0604020202020204" pitchFamily="34" charset="0"/>
                  <a:sym typeface="Gill Sans" charset="0"/>
                </a:endParaRPr>
              </a:p>
            </p:txBody>
          </p:sp>
          <p:sp>
            <p:nvSpPr>
              <p:cNvPr id="72"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71450" fontAlgn="base" hangingPunct="0">
                  <a:spcBef>
                    <a:spcPct val="0"/>
                  </a:spcBef>
                  <a:spcAft>
                    <a:spcPct val="0"/>
                  </a:spcAft>
                </a:pPr>
                <a:endParaRPr lang="en-US" sz="12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Arial" panose="020B0604020202020204" pitchFamily="34" charset="0"/>
                  <a:sym typeface="Gill Sans" charset="0"/>
                </a:endParaRPr>
              </a:p>
            </p:txBody>
          </p:sp>
        </p:grpSp>
        <p:grpSp>
          <p:nvGrpSpPr>
            <p:cNvPr id="61" name="Group 184"/>
            <p:cNvGrpSpPr/>
            <p:nvPr/>
          </p:nvGrpSpPr>
          <p:grpSpPr>
            <a:xfrm>
              <a:off x="6778768" y="4283731"/>
              <a:ext cx="248860" cy="332192"/>
              <a:chOff x="2639219" y="3510757"/>
              <a:chExt cx="348456" cy="465138"/>
            </a:xfrm>
            <a:solidFill>
              <a:schemeClr val="tx2">
                <a:lumMod val="60000"/>
                <a:lumOff val="40000"/>
              </a:schemeClr>
            </a:solidFill>
          </p:grpSpPr>
          <p:sp>
            <p:nvSpPr>
              <p:cNvPr id="69" name="AutoShape 115"/>
              <p:cNvSpPr/>
              <p:nvPr/>
            </p:nvSpPr>
            <p:spPr bwMode="auto">
              <a:xfrm>
                <a:off x="2639219" y="3510757"/>
                <a:ext cx="348456"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71450" fontAlgn="base" hangingPunct="0">
                  <a:spcBef>
                    <a:spcPct val="0"/>
                  </a:spcBef>
                  <a:spcAft>
                    <a:spcPct val="0"/>
                  </a:spcAft>
                </a:pPr>
                <a:endParaRPr lang="en-US" sz="12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Arial" panose="020B0604020202020204" pitchFamily="34" charset="0"/>
                  <a:sym typeface="Gill Sans" charset="0"/>
                </a:endParaRPr>
              </a:p>
            </p:txBody>
          </p:sp>
          <p:sp>
            <p:nvSpPr>
              <p:cNvPr id="70" name="AutoShape 116"/>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71450" fontAlgn="base" hangingPunct="0">
                  <a:spcBef>
                    <a:spcPct val="0"/>
                  </a:spcBef>
                  <a:spcAft>
                    <a:spcPct val="0"/>
                  </a:spcAft>
                </a:pPr>
                <a:endParaRPr lang="en-US" sz="12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Arial" panose="020B0604020202020204" pitchFamily="34" charset="0"/>
                  <a:sym typeface="Gill Sans" charset="0"/>
                </a:endParaRPr>
              </a:p>
            </p:txBody>
          </p:sp>
        </p:grpSp>
        <p:sp>
          <p:nvSpPr>
            <p:cNvPr id="62" name="Rectangle 191"/>
            <p:cNvSpPr/>
            <p:nvPr/>
          </p:nvSpPr>
          <p:spPr>
            <a:xfrm>
              <a:off x="7236785" y="5257871"/>
              <a:ext cx="4046731" cy="3278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63" name="Rectangle 192"/>
            <p:cNvSpPr/>
            <p:nvPr/>
          </p:nvSpPr>
          <p:spPr>
            <a:xfrm>
              <a:off x="7236785" y="5257871"/>
              <a:ext cx="3757350" cy="3278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00"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64" name="Content Placeholder 2"/>
            <p:cNvSpPr txBox="1"/>
            <p:nvPr/>
          </p:nvSpPr>
          <p:spPr>
            <a:xfrm>
              <a:off x="7218588" y="5217031"/>
              <a:ext cx="716891" cy="369332"/>
            </a:xfrm>
            <a:prstGeom prst="rect">
              <a:avLst/>
            </a:prstGeom>
            <a:noFill/>
          </p:spPr>
          <p:txBody>
            <a:bodyPr vert="horz" wrap="square" lIns="91440" tIns="45720" rIns="91440" bIns="4572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solidFill>
                    <a:srgbClr val="FFFFFF"/>
                  </a:solidFill>
                  <a:latin typeface="Arial" panose="020B0604020202020204" pitchFamily="34" charset="0"/>
                  <a:ea typeface="微软雅黑" panose="020B0503020204020204" pitchFamily="34" charset="-122"/>
                  <a:cs typeface="Arial" panose="020B0604020202020204" pitchFamily="34" charset="0"/>
                </a:rPr>
                <a:t>90%</a:t>
              </a:r>
              <a:endParaRPr lang="en-US" sz="1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65" name="Group 194"/>
            <p:cNvGrpSpPr/>
            <p:nvPr/>
          </p:nvGrpSpPr>
          <p:grpSpPr>
            <a:xfrm>
              <a:off x="6771466" y="5272327"/>
              <a:ext cx="297095" cy="317153"/>
              <a:chOff x="9159875" y="1647825"/>
              <a:chExt cx="434975" cy="464344"/>
            </a:xfrm>
            <a:solidFill>
              <a:schemeClr val="tx2">
                <a:lumMod val="60000"/>
                <a:lumOff val="40000"/>
              </a:schemeClr>
            </a:solidFill>
          </p:grpSpPr>
          <p:sp>
            <p:nvSpPr>
              <p:cNvPr id="66"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71450" fontAlgn="base" hangingPunct="0">
                  <a:spcBef>
                    <a:spcPct val="0"/>
                  </a:spcBef>
                  <a:spcAft>
                    <a:spcPct val="0"/>
                  </a:spcAft>
                </a:pPr>
                <a:endParaRPr lang="en-US" sz="12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Arial" panose="020B0604020202020204" pitchFamily="34" charset="0"/>
                  <a:sym typeface="Gill Sans" charset="0"/>
                </a:endParaRPr>
              </a:p>
            </p:txBody>
          </p:sp>
          <p:sp>
            <p:nvSpPr>
              <p:cNvPr id="67"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71450" fontAlgn="base" hangingPunct="0">
                  <a:spcBef>
                    <a:spcPct val="0"/>
                  </a:spcBef>
                  <a:spcAft>
                    <a:spcPct val="0"/>
                  </a:spcAft>
                </a:pPr>
                <a:endParaRPr lang="en-US" sz="12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Arial" panose="020B0604020202020204" pitchFamily="34" charset="0"/>
                  <a:sym typeface="Gill Sans" charset="0"/>
                </a:endParaRPr>
              </a:p>
            </p:txBody>
          </p:sp>
          <p:sp>
            <p:nvSpPr>
              <p:cNvPr id="68"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4288" tIns="14288" rIns="14288" bIns="14288"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71450" fontAlgn="base" hangingPunct="0">
                  <a:spcBef>
                    <a:spcPct val="0"/>
                  </a:spcBef>
                  <a:spcAft>
                    <a:spcPct val="0"/>
                  </a:spcAft>
                </a:pPr>
                <a:endParaRPr lang="en-US" sz="12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Arial" panose="020B0604020202020204" pitchFamily="34" charset="0"/>
                  <a:sym typeface="Gill Sans" charset="0"/>
                </a:endParaRPr>
              </a:p>
            </p:txBody>
          </p:sp>
        </p:grpSp>
      </p:grpSp>
      <p:sp>
        <p:nvSpPr>
          <p:cNvPr id="83" name="矩形 82"/>
          <p:cNvSpPr/>
          <p:nvPr/>
        </p:nvSpPr>
        <p:spPr>
          <a:xfrm>
            <a:off x="5796852" y="2831950"/>
            <a:ext cx="1823955" cy="461665"/>
          </a:xfrm>
          <a:prstGeom prst="rect">
            <a:avLst/>
          </a:prstGeom>
        </p:spPr>
        <p:txBody>
          <a:bodyPr wrap="square">
            <a:spAutoFit/>
          </a:bodyPr>
          <a:lstStyle/>
          <a:p>
            <a:pPr fontAlgn="base">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a:t>
            </a:r>
            <a:endParaRPr lang="zh-CN" altLang="en-US" sz="1200" dirty="0">
              <a:latin typeface="微软雅黑" panose="020B0503020204020204" pitchFamily="34" charset="-122"/>
              <a:ea typeface="微软雅黑" panose="020B0503020204020204" pitchFamily="34" charset="-122"/>
              <a:sym typeface="方正姚体" panose="02010601030101010101" pitchFamily="2" charset="-122"/>
            </a:endParaRPr>
          </a:p>
        </p:txBody>
      </p:sp>
      <p:sp>
        <p:nvSpPr>
          <p:cNvPr id="84" name="矩形 83"/>
          <p:cNvSpPr/>
          <p:nvPr/>
        </p:nvSpPr>
        <p:spPr>
          <a:xfrm>
            <a:off x="7608731" y="2831950"/>
            <a:ext cx="1823955" cy="461665"/>
          </a:xfrm>
          <a:prstGeom prst="rect">
            <a:avLst/>
          </a:prstGeom>
        </p:spPr>
        <p:txBody>
          <a:bodyPr wrap="square">
            <a:spAutoFit/>
          </a:bodyPr>
          <a:lstStyle/>
          <a:p>
            <a:pPr fontAlgn="base">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a:t>
            </a:r>
            <a:endParaRPr lang="zh-CN" altLang="en-US" sz="1200" dirty="0">
              <a:latin typeface="微软雅黑" panose="020B0503020204020204" pitchFamily="34" charset="-122"/>
              <a:ea typeface="微软雅黑" panose="020B0503020204020204" pitchFamily="34" charset="-122"/>
              <a:sym typeface="方正姚体" panose="02010601030101010101" pitchFamily="2" charset="-122"/>
            </a:endParaRPr>
          </a:p>
        </p:txBody>
      </p:sp>
      <p:sp>
        <p:nvSpPr>
          <p:cNvPr id="85" name="矩形 84"/>
          <p:cNvSpPr/>
          <p:nvPr/>
        </p:nvSpPr>
        <p:spPr>
          <a:xfrm>
            <a:off x="5696942" y="2234433"/>
            <a:ext cx="4119284" cy="461665"/>
          </a:xfrm>
          <a:prstGeom prst="rect">
            <a:avLst/>
          </a:prstGeom>
        </p:spPr>
        <p:txBody>
          <a:bodyPr wrap="square">
            <a:spAutoFit/>
          </a:bodyPr>
          <a:lstStyle/>
          <a:p>
            <a:pPr fontAlgn="base">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双击输入替换内容双击输入替换内容双击输入替换内容双击输入替换内容</a:t>
            </a:r>
            <a:endParaRPr lang="zh-CN" altLang="en-US" sz="1200" dirty="0">
              <a:latin typeface="微软雅黑" panose="020B0503020204020204" pitchFamily="34" charset="-122"/>
              <a:ea typeface="微软雅黑" panose="020B0503020204020204" pitchFamily="34" charset="-122"/>
              <a:sym typeface="方正姚体" panose="02010601030101010101" pitchFamily="2" charset="-122"/>
            </a:endParaRPr>
          </a:p>
        </p:txBody>
      </p:sp>
      <p:sp>
        <p:nvSpPr>
          <p:cNvPr id="86" name="文本框 85"/>
          <p:cNvSpPr txBox="1"/>
          <p:nvPr/>
        </p:nvSpPr>
        <p:spPr>
          <a:xfrm>
            <a:off x="4921563" y="441211"/>
            <a:ext cx="5660598" cy="461665"/>
          </a:xfrm>
          <a:prstGeom prst="rect">
            <a:avLst/>
          </a:prstGeom>
          <a:noFill/>
        </p:spPr>
        <p:txBody>
          <a:bodyPr wrap="square" rtlCol="0">
            <a:spAutoFit/>
          </a:bodyPr>
          <a:lstStyle/>
          <a:p>
            <a:r>
              <a:rPr lang="zh-CN" altLang="en-US" sz="2400" b="1">
                <a:solidFill>
                  <a:srgbClr val="0F3C83"/>
                </a:solidFill>
                <a:latin typeface="微软雅黑" panose="020B0503020204020204" pitchFamily="34" charset="-122"/>
                <a:ea typeface="微软雅黑" panose="020B0503020204020204" pitchFamily="34" charset="-122"/>
              </a:rPr>
              <a:t>祝您节日快乐</a:t>
            </a:r>
            <a:endParaRPr lang="zh-CN" altLang="en-US" sz="2400" b="1">
              <a:solidFill>
                <a:srgbClr val="0F3C83"/>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500"/>
                                        <p:tgtEl>
                                          <p:spTgt spid="4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5"/>
                                        </p:tgtEl>
                                        <p:attrNameLst>
                                          <p:attrName>style.visibility</p:attrName>
                                        </p:attrNameLst>
                                      </p:cBhvr>
                                      <p:to>
                                        <p:strVal val="visible"/>
                                      </p:to>
                                    </p:set>
                                    <p:animEffect transition="in" filter="fade">
                                      <p:cBhvr>
                                        <p:cTn id="15" dur="500"/>
                                        <p:tgtEl>
                                          <p:spTgt spid="8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3"/>
                                        </p:tgtEl>
                                        <p:attrNameLst>
                                          <p:attrName>style.visibility</p:attrName>
                                        </p:attrNameLst>
                                      </p:cBhvr>
                                      <p:to>
                                        <p:strVal val="visible"/>
                                      </p:to>
                                    </p:set>
                                    <p:animEffect transition="in" filter="fade">
                                      <p:cBhvr>
                                        <p:cTn id="19" dur="500"/>
                                        <p:tgtEl>
                                          <p:spTgt spid="8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4"/>
                                        </p:tgtEl>
                                        <p:attrNameLst>
                                          <p:attrName>style.visibility</p:attrName>
                                        </p:attrNameLst>
                                      </p:cBhvr>
                                      <p:to>
                                        <p:strVal val="visible"/>
                                      </p:to>
                                    </p:set>
                                    <p:animEffect transition="in" filter="fade">
                                      <p:cBhvr>
                                        <p:cTn id="2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1104"/>
          <p:cNvGrpSpPr>
            <a:grpSpLocks noChangeAspect="1"/>
          </p:cNvGrpSpPr>
          <p:nvPr/>
        </p:nvGrpSpPr>
        <p:grpSpPr>
          <a:xfrm rot="5400000">
            <a:off x="5023495" y="1742473"/>
            <a:ext cx="2136716" cy="3862203"/>
            <a:chOff x="0" y="0"/>
            <a:chExt cx="6591305" cy="9765731"/>
          </a:xfrm>
        </p:grpSpPr>
        <p:grpSp>
          <p:nvGrpSpPr>
            <p:cNvPr id="49" name="Group 1102"/>
            <p:cNvGrpSpPr/>
            <p:nvPr/>
          </p:nvGrpSpPr>
          <p:grpSpPr>
            <a:xfrm>
              <a:off x="0" y="0"/>
              <a:ext cx="6591305" cy="9765731"/>
              <a:chOff x="0" y="0"/>
              <a:chExt cx="6591304" cy="9765730"/>
            </a:xfrm>
          </p:grpSpPr>
          <p:pic>
            <p:nvPicPr>
              <p:cNvPr id="51" name="Mini-iPad-B&amp;W-Mockup.png"/>
              <p:cNvPicPr/>
              <p:nvPr/>
            </p:nvPicPr>
            <p:blipFill>
              <a:blip r:embed="rId1"/>
              <a:stretch>
                <a:fillRect/>
              </a:stretch>
            </p:blipFill>
            <p:spPr>
              <a:xfrm>
                <a:off x="0" y="0"/>
                <a:ext cx="6591304" cy="9765730"/>
              </a:xfrm>
              <a:prstGeom prst="rect">
                <a:avLst/>
              </a:prstGeom>
              <a:ln w="12700" cap="flat">
                <a:noFill/>
                <a:miter lim="400000"/>
                <a:headEnd/>
                <a:tailEnd/>
              </a:ln>
              <a:effectLst/>
            </p:spPr>
          </p:pic>
          <p:sp>
            <p:nvSpPr>
              <p:cNvPr id="52" name="Shape 1101"/>
              <p:cNvSpPr/>
              <p:nvPr/>
            </p:nvSpPr>
            <p:spPr>
              <a:xfrm>
                <a:off x="363079" y="954047"/>
                <a:ext cx="5879097" cy="7806214"/>
              </a:xfrm>
              <a:prstGeom prst="rect">
                <a:avLst/>
              </a:prstGeom>
              <a:solidFill>
                <a:srgbClr val="606060"/>
              </a:solidFill>
              <a:ln w="25400" cap="flat">
                <a:solidFill>
                  <a:srgbClr val="000000">
                    <a:alpha val="0"/>
                  </a:srgbClr>
                </a:solidFill>
                <a:prstDash val="solid"/>
                <a:miter lim="400000"/>
              </a:ln>
              <a:effectLst/>
            </p:spPr>
            <p:txBody>
              <a:bodyPr wrap="square" lIns="0" tIns="0" rIns="0" bIns="0" numCol="1" anchor="ctr">
                <a:noAutofit/>
              </a:bodyPr>
              <a:lstStyle/>
              <a:p>
                <a:pPr defTabSz="219075">
                  <a:defRPr sz="4000">
                    <a:solidFill>
                      <a:srgbClr val="FFFFFF"/>
                    </a:solidFill>
                    <a:effectLst>
                      <a:outerShdw blurRad="38100" dist="12700" dir="5400000" rotWithShape="0">
                        <a:srgbClr val="000000">
                          <a:alpha val="50000"/>
                        </a:srgbClr>
                      </a:outerShdw>
                    </a:effectLst>
                  </a:defRPr>
                </a:pPr>
                <a:endParaRPr sz="1200" dirty="0">
                  <a:solidFill>
                    <a:srgbClr val="FFFFFF"/>
                  </a:solidFill>
                  <a:effectLst>
                    <a:outerShdw blurRad="38100" dist="12700" dir="5400000" rotWithShape="0">
                      <a:srgbClr val="000000">
                        <a:alpha val="50000"/>
                      </a:srgbClr>
                    </a:outerShdw>
                  </a:effectLst>
                  <a:latin typeface="Calibri Light" panose="020F0302020204030204"/>
                  <a:ea typeface="微软雅黑" panose="020B0503020204020204" pitchFamily="34" charset="-122"/>
                </a:endParaRPr>
              </a:p>
            </p:txBody>
          </p:sp>
        </p:grpSp>
        <p:pic>
          <p:nvPicPr>
            <p:cNvPr id="50" name="placeholder.png"/>
            <p:cNvPicPr/>
            <p:nvPr/>
          </p:nvPicPr>
          <p:blipFill>
            <a:blip r:embed="rId2"/>
            <a:srcRect l="29020" r="29020"/>
            <a:stretch>
              <a:fillRect/>
            </a:stretch>
          </p:blipFill>
          <p:spPr>
            <a:xfrm>
              <a:off x="337668" y="969500"/>
              <a:ext cx="5911543" cy="7924800"/>
            </a:xfrm>
            <a:prstGeom prst="rect">
              <a:avLst/>
            </a:prstGeom>
            <a:ln w="12700" cap="flat">
              <a:noFill/>
              <a:miter lim="400000"/>
              <a:headEnd/>
              <a:tailEnd/>
            </a:ln>
            <a:effectLst/>
          </p:spPr>
        </p:pic>
      </p:grpSp>
      <p:grpSp>
        <p:nvGrpSpPr>
          <p:cNvPr id="53" name="Group 57"/>
          <p:cNvGrpSpPr/>
          <p:nvPr/>
        </p:nvGrpSpPr>
        <p:grpSpPr>
          <a:xfrm>
            <a:off x="3301935" y="2797966"/>
            <a:ext cx="491997" cy="492125"/>
            <a:chOff x="12591574" y="4411134"/>
            <a:chExt cx="1312504" cy="1312333"/>
          </a:xfrm>
        </p:grpSpPr>
        <p:sp>
          <p:nvSpPr>
            <p:cNvPr id="54" name="Oval 58"/>
            <p:cNvSpPr/>
            <p:nvPr/>
          </p:nvSpPr>
          <p:spPr bwMode="auto">
            <a:xfrm>
              <a:off x="12591574" y="4411134"/>
              <a:ext cx="1312504" cy="1312333"/>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200" dirty="0">
                <a:solidFill>
                  <a:prstClr val="white"/>
                </a:solidFill>
                <a:latin typeface="Calibri Light" panose="020F0302020204030204"/>
                <a:ea typeface="微软雅黑" panose="020B0503020204020204" pitchFamily="34" charset="-122"/>
              </a:endParaRPr>
            </a:p>
          </p:txBody>
        </p:sp>
        <p:sp>
          <p:nvSpPr>
            <p:cNvPr id="55" name="AutoShape 118"/>
            <p:cNvSpPr/>
            <p:nvPr/>
          </p:nvSpPr>
          <p:spPr bwMode="auto">
            <a:xfrm>
              <a:off x="12906409" y="4778440"/>
              <a:ext cx="654636" cy="562506"/>
            </a:xfrm>
            <a:custGeom>
              <a:avLst/>
              <a:gdLst>
                <a:gd name="T0" fmla="*/ 10782 w 21564"/>
                <a:gd name="T1" fmla="*/ 10800 h 21600"/>
                <a:gd name="T2" fmla="*/ 10782 w 21564"/>
                <a:gd name="T3" fmla="*/ 10800 h 21600"/>
                <a:gd name="T4" fmla="*/ 10782 w 21564"/>
                <a:gd name="T5" fmla="*/ 10800 h 21600"/>
                <a:gd name="T6" fmla="*/ 10782 w 21564"/>
                <a:gd name="T7" fmla="*/ 10800 h 21600"/>
              </a:gdLst>
              <a:ahLst/>
              <a:cxnLst>
                <a:cxn ang="0">
                  <a:pos x="T0" y="T1"/>
                </a:cxn>
                <a:cxn ang="0">
                  <a:pos x="T2" y="T3"/>
                </a:cxn>
                <a:cxn ang="0">
                  <a:pos x="T4" y="T5"/>
                </a:cxn>
                <a:cxn ang="0">
                  <a:pos x="T6" y="T7"/>
                </a:cxn>
              </a:cxnLst>
              <a:rect l="0" t="0" r="r" b="b"/>
              <a:pathLst>
                <a:path w="21564" h="21600">
                  <a:moveTo>
                    <a:pt x="20680" y="3130"/>
                  </a:moveTo>
                  <a:cubicBezTo>
                    <a:pt x="20952" y="3130"/>
                    <a:pt x="21179" y="3257"/>
                    <a:pt x="21357" y="3515"/>
                  </a:cubicBezTo>
                  <a:cubicBezTo>
                    <a:pt x="21536" y="3767"/>
                    <a:pt x="21600" y="4044"/>
                    <a:pt x="21543" y="4340"/>
                  </a:cubicBezTo>
                  <a:lnTo>
                    <a:pt x="20279" y="12471"/>
                  </a:lnTo>
                  <a:cubicBezTo>
                    <a:pt x="20230" y="12706"/>
                    <a:pt x="20128" y="12899"/>
                    <a:pt x="19969" y="13061"/>
                  </a:cubicBezTo>
                  <a:cubicBezTo>
                    <a:pt x="19810" y="13222"/>
                    <a:pt x="19614" y="13296"/>
                    <a:pt x="19389" y="13296"/>
                  </a:cubicBezTo>
                  <a:lnTo>
                    <a:pt x="6706" y="13296"/>
                  </a:lnTo>
                  <a:lnTo>
                    <a:pt x="7114" y="15660"/>
                  </a:lnTo>
                  <a:cubicBezTo>
                    <a:pt x="7146" y="15810"/>
                    <a:pt x="7214" y="15936"/>
                    <a:pt x="7319" y="16033"/>
                  </a:cubicBezTo>
                  <a:cubicBezTo>
                    <a:pt x="7424" y="16130"/>
                    <a:pt x="7539" y="16183"/>
                    <a:pt x="7666" y="16183"/>
                  </a:cubicBezTo>
                  <a:lnTo>
                    <a:pt x="17685" y="16183"/>
                  </a:lnTo>
                  <a:cubicBezTo>
                    <a:pt x="17810" y="16183"/>
                    <a:pt x="17918" y="16236"/>
                    <a:pt x="18008" y="16345"/>
                  </a:cubicBezTo>
                  <a:cubicBezTo>
                    <a:pt x="18096" y="16453"/>
                    <a:pt x="18143" y="16580"/>
                    <a:pt x="18143" y="16735"/>
                  </a:cubicBezTo>
                  <a:lnTo>
                    <a:pt x="18143" y="17831"/>
                  </a:lnTo>
                  <a:cubicBezTo>
                    <a:pt x="18143" y="17981"/>
                    <a:pt x="18099" y="18107"/>
                    <a:pt x="18013" y="18204"/>
                  </a:cubicBezTo>
                  <a:cubicBezTo>
                    <a:pt x="17927" y="18301"/>
                    <a:pt x="17817" y="18348"/>
                    <a:pt x="17685" y="18348"/>
                  </a:cubicBezTo>
                  <a:lnTo>
                    <a:pt x="15776" y="18348"/>
                  </a:lnTo>
                  <a:lnTo>
                    <a:pt x="8146" y="18348"/>
                  </a:lnTo>
                  <a:lnTo>
                    <a:pt x="6928" y="18348"/>
                  </a:lnTo>
                  <a:cubicBezTo>
                    <a:pt x="6801" y="18348"/>
                    <a:pt x="6662" y="18336"/>
                    <a:pt x="6500" y="18301"/>
                  </a:cubicBezTo>
                  <a:cubicBezTo>
                    <a:pt x="6339" y="18266"/>
                    <a:pt x="6202" y="18222"/>
                    <a:pt x="6085" y="18169"/>
                  </a:cubicBezTo>
                  <a:cubicBezTo>
                    <a:pt x="6036" y="18145"/>
                    <a:pt x="5982" y="18090"/>
                    <a:pt x="5921" y="17987"/>
                  </a:cubicBezTo>
                  <a:cubicBezTo>
                    <a:pt x="5860" y="17884"/>
                    <a:pt x="5799" y="17769"/>
                    <a:pt x="5740" y="17643"/>
                  </a:cubicBezTo>
                  <a:cubicBezTo>
                    <a:pt x="5684" y="17517"/>
                    <a:pt x="5632" y="17391"/>
                    <a:pt x="5593" y="17258"/>
                  </a:cubicBezTo>
                  <a:cubicBezTo>
                    <a:pt x="5552" y="17132"/>
                    <a:pt x="5527" y="17035"/>
                    <a:pt x="5513" y="16959"/>
                  </a:cubicBezTo>
                  <a:lnTo>
                    <a:pt x="2997" y="2669"/>
                  </a:lnTo>
                  <a:cubicBezTo>
                    <a:pt x="2965" y="2519"/>
                    <a:pt x="2897" y="2399"/>
                    <a:pt x="2791" y="2308"/>
                  </a:cubicBezTo>
                  <a:cubicBezTo>
                    <a:pt x="2686" y="2211"/>
                    <a:pt x="2569" y="2164"/>
                    <a:pt x="2444" y="2164"/>
                  </a:cubicBezTo>
                  <a:lnTo>
                    <a:pt x="457" y="2164"/>
                  </a:lnTo>
                  <a:cubicBezTo>
                    <a:pt x="151" y="2164"/>
                    <a:pt x="0" y="1982"/>
                    <a:pt x="0" y="1618"/>
                  </a:cubicBezTo>
                  <a:lnTo>
                    <a:pt x="0" y="546"/>
                  </a:lnTo>
                  <a:cubicBezTo>
                    <a:pt x="0" y="185"/>
                    <a:pt x="151" y="0"/>
                    <a:pt x="457" y="0"/>
                  </a:cubicBezTo>
                  <a:lnTo>
                    <a:pt x="3158" y="0"/>
                  </a:lnTo>
                  <a:cubicBezTo>
                    <a:pt x="3285" y="0"/>
                    <a:pt x="3432" y="17"/>
                    <a:pt x="3606" y="58"/>
                  </a:cubicBezTo>
                  <a:cubicBezTo>
                    <a:pt x="3774" y="94"/>
                    <a:pt x="3916" y="132"/>
                    <a:pt x="4026" y="167"/>
                  </a:cubicBezTo>
                  <a:cubicBezTo>
                    <a:pt x="4075" y="208"/>
                    <a:pt x="4129" y="276"/>
                    <a:pt x="4192" y="373"/>
                  </a:cubicBezTo>
                  <a:cubicBezTo>
                    <a:pt x="4261" y="470"/>
                    <a:pt x="4322" y="584"/>
                    <a:pt x="4376" y="704"/>
                  </a:cubicBezTo>
                  <a:cubicBezTo>
                    <a:pt x="4429" y="825"/>
                    <a:pt x="4478" y="951"/>
                    <a:pt x="4518" y="1072"/>
                  </a:cubicBezTo>
                  <a:cubicBezTo>
                    <a:pt x="4557" y="1198"/>
                    <a:pt x="4584" y="1301"/>
                    <a:pt x="4598" y="1377"/>
                  </a:cubicBezTo>
                  <a:lnTo>
                    <a:pt x="4916" y="3134"/>
                  </a:lnTo>
                  <a:lnTo>
                    <a:pt x="20680" y="3134"/>
                  </a:lnTo>
                  <a:close/>
                  <a:moveTo>
                    <a:pt x="6811" y="19981"/>
                  </a:moveTo>
                  <a:cubicBezTo>
                    <a:pt x="6811" y="19540"/>
                    <a:pt x="6940" y="19156"/>
                    <a:pt x="7202" y="18833"/>
                  </a:cubicBezTo>
                  <a:cubicBezTo>
                    <a:pt x="7461" y="18512"/>
                    <a:pt x="7776" y="18345"/>
                    <a:pt x="8146" y="18345"/>
                  </a:cubicBezTo>
                  <a:cubicBezTo>
                    <a:pt x="8527" y="18345"/>
                    <a:pt x="8850" y="18512"/>
                    <a:pt x="9114" y="18833"/>
                  </a:cubicBezTo>
                  <a:cubicBezTo>
                    <a:pt x="9380" y="19153"/>
                    <a:pt x="9512" y="19538"/>
                    <a:pt x="9512" y="19981"/>
                  </a:cubicBezTo>
                  <a:cubicBezTo>
                    <a:pt x="9512" y="20425"/>
                    <a:pt x="9380" y="20800"/>
                    <a:pt x="9114" y="21118"/>
                  </a:cubicBezTo>
                  <a:cubicBezTo>
                    <a:pt x="8850" y="21438"/>
                    <a:pt x="8527" y="21599"/>
                    <a:pt x="8146" y="21599"/>
                  </a:cubicBezTo>
                  <a:cubicBezTo>
                    <a:pt x="7779" y="21599"/>
                    <a:pt x="7464" y="21438"/>
                    <a:pt x="7202" y="21118"/>
                  </a:cubicBezTo>
                  <a:cubicBezTo>
                    <a:pt x="6940" y="20800"/>
                    <a:pt x="6811" y="20421"/>
                    <a:pt x="6811" y="19981"/>
                  </a:cubicBezTo>
                  <a:moveTo>
                    <a:pt x="14431" y="19981"/>
                  </a:moveTo>
                  <a:cubicBezTo>
                    <a:pt x="14431" y="19540"/>
                    <a:pt x="14563" y="19156"/>
                    <a:pt x="14822" y="18833"/>
                  </a:cubicBezTo>
                  <a:cubicBezTo>
                    <a:pt x="15084" y="18512"/>
                    <a:pt x="15399" y="18345"/>
                    <a:pt x="15778" y="18345"/>
                  </a:cubicBezTo>
                  <a:cubicBezTo>
                    <a:pt x="16143" y="18345"/>
                    <a:pt x="16458" y="18512"/>
                    <a:pt x="16720" y="18833"/>
                  </a:cubicBezTo>
                  <a:cubicBezTo>
                    <a:pt x="16981" y="19153"/>
                    <a:pt x="17113" y="19538"/>
                    <a:pt x="17113" y="19981"/>
                  </a:cubicBezTo>
                  <a:cubicBezTo>
                    <a:pt x="17113" y="20425"/>
                    <a:pt x="16981" y="20800"/>
                    <a:pt x="16720" y="21118"/>
                  </a:cubicBezTo>
                  <a:cubicBezTo>
                    <a:pt x="16460" y="21438"/>
                    <a:pt x="16145" y="21599"/>
                    <a:pt x="15778" y="21599"/>
                  </a:cubicBezTo>
                  <a:cubicBezTo>
                    <a:pt x="15412" y="21599"/>
                    <a:pt x="15094" y="21438"/>
                    <a:pt x="14830" y="21118"/>
                  </a:cubicBezTo>
                  <a:cubicBezTo>
                    <a:pt x="14563" y="20800"/>
                    <a:pt x="14431" y="20421"/>
                    <a:pt x="14431" y="19981"/>
                  </a:cubicBezTo>
                </a:path>
              </a:pathLst>
            </a:custGeom>
            <a:solidFill>
              <a:schemeClr val="bg1"/>
            </a:solidFill>
            <a:ln>
              <a:noFill/>
            </a:ln>
            <a:effectLst/>
          </p:spPr>
          <p:txBody>
            <a:bodyPr lIns="14288" tIns="14288" rIns="14288" bIns="14288" anchor="ctr"/>
            <a:lstStyle/>
            <a:p>
              <a:pPr defTabSz="128905">
                <a:defRPr/>
              </a:pPr>
              <a:endParaRPr lang="es-ES" sz="1200" dirty="0">
                <a:solidFill>
                  <a:srgbClr val="44CEB9"/>
                </a:solidFill>
                <a:effectLst>
                  <a:outerShdw blurRad="38100" dist="38100" dir="2700000" algn="tl">
                    <a:srgbClr val="000000"/>
                  </a:outerShdw>
                </a:effectLst>
                <a:latin typeface="Gill Sans" charset="0"/>
                <a:ea typeface="微软雅黑" panose="020B0503020204020204" pitchFamily="34" charset="-122"/>
                <a:cs typeface="Gill Sans" charset="0"/>
                <a:sym typeface="Gill Sans" charset="0"/>
              </a:endParaRPr>
            </a:p>
          </p:txBody>
        </p:sp>
      </p:grpSp>
      <p:grpSp>
        <p:nvGrpSpPr>
          <p:cNvPr id="56" name="Group 60"/>
          <p:cNvGrpSpPr/>
          <p:nvPr/>
        </p:nvGrpSpPr>
        <p:grpSpPr>
          <a:xfrm>
            <a:off x="3301935" y="3986995"/>
            <a:ext cx="491997" cy="492125"/>
            <a:chOff x="12591574" y="7581881"/>
            <a:chExt cx="1312504" cy="1312332"/>
          </a:xfrm>
        </p:grpSpPr>
        <p:sp>
          <p:nvSpPr>
            <p:cNvPr id="57" name="Oval 61"/>
            <p:cNvSpPr/>
            <p:nvPr/>
          </p:nvSpPr>
          <p:spPr bwMode="auto">
            <a:xfrm>
              <a:off x="12591574" y="7581881"/>
              <a:ext cx="1312504" cy="131233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200" dirty="0">
                <a:solidFill>
                  <a:prstClr val="white"/>
                </a:solidFill>
                <a:latin typeface="Calibri Light" panose="020F0302020204030204"/>
                <a:ea typeface="微软雅黑" panose="020B0503020204020204" pitchFamily="34" charset="-122"/>
              </a:endParaRPr>
            </a:p>
          </p:txBody>
        </p:sp>
        <p:grpSp>
          <p:nvGrpSpPr>
            <p:cNvPr id="58" name="Group 62"/>
            <p:cNvGrpSpPr/>
            <p:nvPr/>
          </p:nvGrpSpPr>
          <p:grpSpPr>
            <a:xfrm>
              <a:off x="12847592" y="7855517"/>
              <a:ext cx="767350" cy="763964"/>
              <a:chOff x="-365126" y="-2462213"/>
              <a:chExt cx="4321176" cy="4302126"/>
            </a:xfrm>
            <a:solidFill>
              <a:schemeClr val="bg1"/>
            </a:solidFill>
          </p:grpSpPr>
          <p:sp>
            <p:nvSpPr>
              <p:cNvPr id="59" name="Freeform 5"/>
              <p:cNvSpPr>
                <a:spLocks noEditPoints="1"/>
              </p:cNvSpPr>
              <p:nvPr/>
            </p:nvSpPr>
            <p:spPr bwMode="auto">
              <a:xfrm>
                <a:off x="-365126" y="-2058988"/>
                <a:ext cx="3937000" cy="3898901"/>
              </a:xfrm>
              <a:custGeom>
                <a:avLst/>
                <a:gdLst>
                  <a:gd name="T0" fmla="*/ 744 w 1047"/>
                  <a:gd name="T1" fmla="*/ 26 h 1037"/>
                  <a:gd name="T2" fmla="*/ 681 w 1047"/>
                  <a:gd name="T3" fmla="*/ 0 h 1037"/>
                  <a:gd name="T4" fmla="*/ 618 w 1047"/>
                  <a:gd name="T5" fmla="*/ 26 h 1037"/>
                  <a:gd name="T6" fmla="*/ 568 w 1047"/>
                  <a:gd name="T7" fmla="*/ 77 h 1037"/>
                  <a:gd name="T8" fmla="*/ 541 w 1047"/>
                  <a:gd name="T9" fmla="*/ 140 h 1037"/>
                  <a:gd name="T10" fmla="*/ 555 w 1047"/>
                  <a:gd name="T11" fmla="*/ 187 h 1037"/>
                  <a:gd name="T12" fmla="*/ 69 w 1047"/>
                  <a:gd name="T13" fmla="*/ 382 h 1037"/>
                  <a:gd name="T14" fmla="*/ 7 w 1047"/>
                  <a:gd name="T15" fmla="*/ 460 h 1037"/>
                  <a:gd name="T16" fmla="*/ 37 w 1047"/>
                  <a:gd name="T17" fmla="*/ 556 h 1037"/>
                  <a:gd name="T18" fmla="*/ 491 w 1047"/>
                  <a:gd name="T19" fmla="*/ 1006 h 1037"/>
                  <a:gd name="T20" fmla="*/ 565 w 1047"/>
                  <a:gd name="T21" fmla="*/ 1037 h 1037"/>
                  <a:gd name="T22" fmla="*/ 567 w 1047"/>
                  <a:gd name="T23" fmla="*/ 1037 h 1037"/>
                  <a:gd name="T24" fmla="*/ 589 w 1047"/>
                  <a:gd name="T25" fmla="*/ 1035 h 1037"/>
                  <a:gd name="T26" fmla="*/ 667 w 1047"/>
                  <a:gd name="T27" fmla="*/ 969 h 1037"/>
                  <a:gd name="T28" fmla="*/ 858 w 1047"/>
                  <a:gd name="T29" fmla="*/ 491 h 1037"/>
                  <a:gd name="T30" fmla="*/ 907 w 1047"/>
                  <a:gd name="T31" fmla="*/ 506 h 1037"/>
                  <a:gd name="T32" fmla="*/ 970 w 1047"/>
                  <a:gd name="T33" fmla="*/ 480 h 1037"/>
                  <a:gd name="T34" fmla="*/ 1020 w 1047"/>
                  <a:gd name="T35" fmla="*/ 429 h 1037"/>
                  <a:gd name="T36" fmla="*/ 1047 w 1047"/>
                  <a:gd name="T37" fmla="*/ 366 h 1037"/>
                  <a:gd name="T38" fmla="*/ 1021 w 1047"/>
                  <a:gd name="T39" fmla="*/ 303 h 1037"/>
                  <a:gd name="T40" fmla="*/ 744 w 1047"/>
                  <a:gd name="T41" fmla="*/ 26 h 1037"/>
                  <a:gd name="T42" fmla="*/ 601 w 1047"/>
                  <a:gd name="T43" fmla="*/ 943 h 1037"/>
                  <a:gd name="T44" fmla="*/ 575 w 1047"/>
                  <a:gd name="T45" fmla="*/ 965 h 1037"/>
                  <a:gd name="T46" fmla="*/ 566 w 1047"/>
                  <a:gd name="T47" fmla="*/ 966 h 1037"/>
                  <a:gd name="T48" fmla="*/ 542 w 1047"/>
                  <a:gd name="T49" fmla="*/ 955 h 1037"/>
                  <a:gd name="T50" fmla="*/ 87 w 1047"/>
                  <a:gd name="T51" fmla="*/ 505 h 1037"/>
                  <a:gd name="T52" fmla="*/ 77 w 1047"/>
                  <a:gd name="T53" fmla="*/ 473 h 1037"/>
                  <a:gd name="T54" fmla="*/ 98 w 1047"/>
                  <a:gd name="T55" fmla="*/ 447 h 1037"/>
                  <a:gd name="T56" fmla="*/ 320 w 1047"/>
                  <a:gd name="T57" fmla="*/ 358 h 1037"/>
                  <a:gd name="T58" fmla="*/ 770 w 1047"/>
                  <a:gd name="T59" fmla="*/ 520 h 1037"/>
                  <a:gd name="T60" fmla="*/ 601 w 1047"/>
                  <a:gd name="T61" fmla="*/ 943 h 1037"/>
                  <a:gd name="T62" fmla="*/ 970 w 1047"/>
                  <a:gd name="T63" fmla="*/ 378 h 1037"/>
                  <a:gd name="T64" fmla="*/ 919 w 1047"/>
                  <a:gd name="T65" fmla="*/ 429 h 1037"/>
                  <a:gd name="T66" fmla="*/ 894 w 1047"/>
                  <a:gd name="T67" fmla="*/ 429 h 1037"/>
                  <a:gd name="T68" fmla="*/ 831 w 1047"/>
                  <a:gd name="T69" fmla="*/ 366 h 1037"/>
                  <a:gd name="T70" fmla="*/ 780 w 1047"/>
                  <a:gd name="T71" fmla="*/ 494 h 1037"/>
                  <a:gd name="T72" fmla="*/ 784 w 1047"/>
                  <a:gd name="T73" fmla="*/ 483 h 1037"/>
                  <a:gd name="T74" fmla="*/ 468 w 1047"/>
                  <a:gd name="T75" fmla="*/ 350 h 1037"/>
                  <a:gd name="T76" fmla="*/ 376 w 1047"/>
                  <a:gd name="T77" fmla="*/ 336 h 1037"/>
                  <a:gd name="T78" fmla="*/ 679 w 1047"/>
                  <a:gd name="T79" fmla="*/ 214 h 1037"/>
                  <a:gd name="T80" fmla="*/ 618 w 1047"/>
                  <a:gd name="T81" fmla="*/ 153 h 1037"/>
                  <a:gd name="T82" fmla="*/ 618 w 1047"/>
                  <a:gd name="T83" fmla="*/ 128 h 1037"/>
                  <a:gd name="T84" fmla="*/ 669 w 1047"/>
                  <a:gd name="T85" fmla="*/ 77 h 1037"/>
                  <a:gd name="T86" fmla="*/ 694 w 1047"/>
                  <a:gd name="T87" fmla="*/ 77 h 1037"/>
                  <a:gd name="T88" fmla="*/ 970 w 1047"/>
                  <a:gd name="T89" fmla="*/ 353 h 1037"/>
                  <a:gd name="T90" fmla="*/ 970 w 1047"/>
                  <a:gd name="T91" fmla="*/ 378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47" h="1037">
                    <a:moveTo>
                      <a:pt x="744" y="26"/>
                    </a:moveTo>
                    <a:cubicBezTo>
                      <a:pt x="727" y="10"/>
                      <a:pt x="705" y="0"/>
                      <a:pt x="681" y="0"/>
                    </a:cubicBezTo>
                    <a:cubicBezTo>
                      <a:pt x="657" y="0"/>
                      <a:pt x="635" y="10"/>
                      <a:pt x="618" y="26"/>
                    </a:cubicBezTo>
                    <a:cubicBezTo>
                      <a:pt x="568" y="77"/>
                      <a:pt x="568" y="77"/>
                      <a:pt x="568" y="77"/>
                    </a:cubicBezTo>
                    <a:cubicBezTo>
                      <a:pt x="551" y="94"/>
                      <a:pt x="541" y="116"/>
                      <a:pt x="541" y="140"/>
                    </a:cubicBezTo>
                    <a:cubicBezTo>
                      <a:pt x="541" y="157"/>
                      <a:pt x="546" y="173"/>
                      <a:pt x="555" y="187"/>
                    </a:cubicBezTo>
                    <a:cubicBezTo>
                      <a:pt x="69" y="382"/>
                      <a:pt x="69" y="382"/>
                      <a:pt x="69" y="382"/>
                    </a:cubicBezTo>
                    <a:cubicBezTo>
                      <a:pt x="37" y="396"/>
                      <a:pt x="13" y="425"/>
                      <a:pt x="7" y="460"/>
                    </a:cubicBezTo>
                    <a:cubicBezTo>
                      <a:pt x="0" y="495"/>
                      <a:pt x="11" y="531"/>
                      <a:pt x="37" y="556"/>
                    </a:cubicBezTo>
                    <a:cubicBezTo>
                      <a:pt x="491" y="1006"/>
                      <a:pt x="491" y="1006"/>
                      <a:pt x="491" y="1006"/>
                    </a:cubicBezTo>
                    <a:cubicBezTo>
                      <a:pt x="511" y="1025"/>
                      <a:pt x="537" y="1036"/>
                      <a:pt x="565" y="1037"/>
                    </a:cubicBezTo>
                    <a:cubicBezTo>
                      <a:pt x="565" y="1037"/>
                      <a:pt x="567" y="1037"/>
                      <a:pt x="567" y="1037"/>
                    </a:cubicBezTo>
                    <a:cubicBezTo>
                      <a:pt x="575" y="1037"/>
                      <a:pt x="582" y="1036"/>
                      <a:pt x="589" y="1035"/>
                    </a:cubicBezTo>
                    <a:cubicBezTo>
                      <a:pt x="625" y="1027"/>
                      <a:pt x="654" y="1003"/>
                      <a:pt x="667" y="969"/>
                    </a:cubicBezTo>
                    <a:cubicBezTo>
                      <a:pt x="858" y="491"/>
                      <a:pt x="858" y="491"/>
                      <a:pt x="858" y="491"/>
                    </a:cubicBezTo>
                    <a:cubicBezTo>
                      <a:pt x="872" y="501"/>
                      <a:pt x="889" y="506"/>
                      <a:pt x="907" y="506"/>
                    </a:cubicBezTo>
                    <a:cubicBezTo>
                      <a:pt x="931" y="506"/>
                      <a:pt x="953" y="496"/>
                      <a:pt x="970" y="480"/>
                    </a:cubicBezTo>
                    <a:cubicBezTo>
                      <a:pt x="1020" y="429"/>
                      <a:pt x="1020" y="429"/>
                      <a:pt x="1020" y="429"/>
                    </a:cubicBezTo>
                    <a:cubicBezTo>
                      <a:pt x="1037" y="412"/>
                      <a:pt x="1047" y="390"/>
                      <a:pt x="1047" y="366"/>
                    </a:cubicBezTo>
                    <a:cubicBezTo>
                      <a:pt x="1047" y="342"/>
                      <a:pt x="1037" y="319"/>
                      <a:pt x="1021" y="303"/>
                    </a:cubicBezTo>
                    <a:lnTo>
                      <a:pt x="744" y="26"/>
                    </a:lnTo>
                    <a:close/>
                    <a:moveTo>
                      <a:pt x="601" y="943"/>
                    </a:moveTo>
                    <a:cubicBezTo>
                      <a:pt x="596" y="954"/>
                      <a:pt x="586" y="962"/>
                      <a:pt x="575" y="965"/>
                    </a:cubicBezTo>
                    <a:cubicBezTo>
                      <a:pt x="572" y="965"/>
                      <a:pt x="569" y="966"/>
                      <a:pt x="566" y="966"/>
                    </a:cubicBezTo>
                    <a:cubicBezTo>
                      <a:pt x="557" y="965"/>
                      <a:pt x="549" y="962"/>
                      <a:pt x="542" y="955"/>
                    </a:cubicBezTo>
                    <a:cubicBezTo>
                      <a:pt x="87" y="505"/>
                      <a:pt x="87" y="505"/>
                      <a:pt x="87" y="505"/>
                    </a:cubicBezTo>
                    <a:cubicBezTo>
                      <a:pt x="79" y="497"/>
                      <a:pt x="75" y="485"/>
                      <a:pt x="77" y="473"/>
                    </a:cubicBezTo>
                    <a:cubicBezTo>
                      <a:pt x="79" y="462"/>
                      <a:pt x="87" y="452"/>
                      <a:pt x="98" y="447"/>
                    </a:cubicBezTo>
                    <a:cubicBezTo>
                      <a:pt x="320" y="358"/>
                      <a:pt x="320" y="358"/>
                      <a:pt x="320" y="358"/>
                    </a:cubicBezTo>
                    <a:cubicBezTo>
                      <a:pt x="470" y="408"/>
                      <a:pt x="620" y="360"/>
                      <a:pt x="770" y="520"/>
                    </a:cubicBezTo>
                    <a:lnTo>
                      <a:pt x="601" y="943"/>
                    </a:lnTo>
                    <a:close/>
                    <a:moveTo>
                      <a:pt x="970" y="378"/>
                    </a:moveTo>
                    <a:cubicBezTo>
                      <a:pt x="919" y="429"/>
                      <a:pt x="919" y="429"/>
                      <a:pt x="919" y="429"/>
                    </a:cubicBezTo>
                    <a:cubicBezTo>
                      <a:pt x="912" y="436"/>
                      <a:pt x="901" y="436"/>
                      <a:pt x="894" y="429"/>
                    </a:cubicBezTo>
                    <a:cubicBezTo>
                      <a:pt x="831" y="366"/>
                      <a:pt x="831" y="366"/>
                      <a:pt x="831" y="366"/>
                    </a:cubicBezTo>
                    <a:cubicBezTo>
                      <a:pt x="780" y="494"/>
                      <a:pt x="780" y="494"/>
                      <a:pt x="780" y="494"/>
                    </a:cubicBezTo>
                    <a:cubicBezTo>
                      <a:pt x="784" y="483"/>
                      <a:pt x="784" y="483"/>
                      <a:pt x="784" y="483"/>
                    </a:cubicBezTo>
                    <a:cubicBezTo>
                      <a:pt x="676" y="376"/>
                      <a:pt x="567" y="362"/>
                      <a:pt x="468" y="350"/>
                    </a:cubicBezTo>
                    <a:cubicBezTo>
                      <a:pt x="437" y="346"/>
                      <a:pt x="406" y="342"/>
                      <a:pt x="376" y="336"/>
                    </a:cubicBezTo>
                    <a:cubicBezTo>
                      <a:pt x="679" y="214"/>
                      <a:pt x="679" y="214"/>
                      <a:pt x="679" y="214"/>
                    </a:cubicBezTo>
                    <a:cubicBezTo>
                      <a:pt x="618" y="153"/>
                      <a:pt x="618" y="153"/>
                      <a:pt x="618" y="153"/>
                    </a:cubicBezTo>
                    <a:cubicBezTo>
                      <a:pt x="611" y="146"/>
                      <a:pt x="611" y="135"/>
                      <a:pt x="618" y="128"/>
                    </a:cubicBezTo>
                    <a:cubicBezTo>
                      <a:pt x="669" y="77"/>
                      <a:pt x="669" y="77"/>
                      <a:pt x="669" y="77"/>
                    </a:cubicBezTo>
                    <a:cubicBezTo>
                      <a:pt x="676" y="70"/>
                      <a:pt x="687" y="70"/>
                      <a:pt x="694" y="77"/>
                    </a:cubicBezTo>
                    <a:cubicBezTo>
                      <a:pt x="970" y="353"/>
                      <a:pt x="970" y="353"/>
                      <a:pt x="970" y="353"/>
                    </a:cubicBezTo>
                    <a:cubicBezTo>
                      <a:pt x="977" y="360"/>
                      <a:pt x="977" y="372"/>
                      <a:pt x="970" y="378"/>
                    </a:cubicBezTo>
                    <a:close/>
                  </a:path>
                </a:pathLst>
              </a:custGeom>
              <a:grpFill/>
              <a:ln>
                <a:noFill/>
              </a:ln>
            </p:spPr>
            <p:txBody>
              <a:bodyPr vert="horz" wrap="square" lIns="34290" tIns="17145" rIns="34290" bIns="17145" numCol="1" anchor="t" anchorCtr="0" compatLnSpc="1"/>
              <a:lstStyle/>
              <a:p>
                <a:endParaRPr lang="id-ID" sz="1200" dirty="0">
                  <a:solidFill>
                    <a:srgbClr val="7E7E7E"/>
                  </a:solidFill>
                  <a:latin typeface="Calibri Light" panose="020F0302020204030204"/>
                  <a:ea typeface="微软雅黑" panose="020B0503020204020204" pitchFamily="34" charset="-122"/>
                </a:endParaRPr>
              </a:p>
            </p:txBody>
          </p:sp>
          <p:sp>
            <p:nvSpPr>
              <p:cNvPr id="60" name="Freeform 6"/>
              <p:cNvSpPr>
                <a:spLocks noEditPoints="1"/>
              </p:cNvSpPr>
              <p:nvPr/>
            </p:nvSpPr>
            <p:spPr bwMode="auto">
              <a:xfrm>
                <a:off x="1536700" y="-311150"/>
                <a:ext cx="669925" cy="673100"/>
              </a:xfrm>
              <a:custGeom>
                <a:avLst/>
                <a:gdLst>
                  <a:gd name="T0" fmla="*/ 89 w 178"/>
                  <a:gd name="T1" fmla="*/ 179 h 179"/>
                  <a:gd name="T2" fmla="*/ 178 w 178"/>
                  <a:gd name="T3" fmla="*/ 89 h 179"/>
                  <a:gd name="T4" fmla="*/ 89 w 178"/>
                  <a:gd name="T5" fmla="*/ 0 h 179"/>
                  <a:gd name="T6" fmla="*/ 0 w 178"/>
                  <a:gd name="T7" fmla="*/ 89 h 179"/>
                  <a:gd name="T8" fmla="*/ 89 w 178"/>
                  <a:gd name="T9" fmla="*/ 179 h 179"/>
                  <a:gd name="T10" fmla="*/ 89 w 178"/>
                  <a:gd name="T11" fmla="*/ 36 h 179"/>
                  <a:gd name="T12" fmla="*/ 143 w 178"/>
                  <a:gd name="T13" fmla="*/ 89 h 179"/>
                  <a:gd name="T14" fmla="*/ 89 w 178"/>
                  <a:gd name="T15" fmla="*/ 143 h 179"/>
                  <a:gd name="T16" fmla="*/ 35 w 178"/>
                  <a:gd name="T17" fmla="*/ 89 h 179"/>
                  <a:gd name="T18" fmla="*/ 89 w 178"/>
                  <a:gd name="T19" fmla="*/ 3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179">
                    <a:moveTo>
                      <a:pt x="89" y="179"/>
                    </a:moveTo>
                    <a:cubicBezTo>
                      <a:pt x="138" y="179"/>
                      <a:pt x="178" y="139"/>
                      <a:pt x="178" y="89"/>
                    </a:cubicBezTo>
                    <a:cubicBezTo>
                      <a:pt x="178" y="40"/>
                      <a:pt x="138" y="0"/>
                      <a:pt x="89" y="0"/>
                    </a:cubicBezTo>
                    <a:cubicBezTo>
                      <a:pt x="40" y="0"/>
                      <a:pt x="0" y="40"/>
                      <a:pt x="0" y="89"/>
                    </a:cubicBezTo>
                    <a:cubicBezTo>
                      <a:pt x="0" y="139"/>
                      <a:pt x="40" y="179"/>
                      <a:pt x="89" y="179"/>
                    </a:cubicBezTo>
                    <a:close/>
                    <a:moveTo>
                      <a:pt x="89" y="36"/>
                    </a:moveTo>
                    <a:cubicBezTo>
                      <a:pt x="119" y="36"/>
                      <a:pt x="143" y="60"/>
                      <a:pt x="143" y="89"/>
                    </a:cubicBezTo>
                    <a:cubicBezTo>
                      <a:pt x="143" y="119"/>
                      <a:pt x="119" y="143"/>
                      <a:pt x="89" y="143"/>
                    </a:cubicBezTo>
                    <a:cubicBezTo>
                      <a:pt x="59" y="143"/>
                      <a:pt x="35" y="119"/>
                      <a:pt x="35" y="89"/>
                    </a:cubicBezTo>
                    <a:cubicBezTo>
                      <a:pt x="35" y="60"/>
                      <a:pt x="59" y="36"/>
                      <a:pt x="89" y="36"/>
                    </a:cubicBezTo>
                    <a:close/>
                  </a:path>
                </a:pathLst>
              </a:custGeom>
              <a:grpFill/>
              <a:ln>
                <a:noFill/>
              </a:ln>
            </p:spPr>
            <p:txBody>
              <a:bodyPr vert="horz" wrap="square" lIns="34290" tIns="17145" rIns="34290" bIns="17145" numCol="1" anchor="t" anchorCtr="0" compatLnSpc="1"/>
              <a:lstStyle/>
              <a:p>
                <a:endParaRPr lang="id-ID" sz="1200" dirty="0">
                  <a:solidFill>
                    <a:srgbClr val="7E7E7E"/>
                  </a:solidFill>
                  <a:latin typeface="Calibri Light" panose="020F0302020204030204"/>
                  <a:ea typeface="微软雅黑" panose="020B0503020204020204" pitchFamily="34" charset="-122"/>
                </a:endParaRPr>
              </a:p>
            </p:txBody>
          </p:sp>
          <p:sp>
            <p:nvSpPr>
              <p:cNvPr id="61" name="Freeform 7"/>
              <p:cNvSpPr>
                <a:spLocks noEditPoints="1"/>
              </p:cNvSpPr>
              <p:nvPr/>
            </p:nvSpPr>
            <p:spPr bwMode="auto">
              <a:xfrm>
                <a:off x="3282950" y="-2462213"/>
                <a:ext cx="673100" cy="673100"/>
              </a:xfrm>
              <a:custGeom>
                <a:avLst/>
                <a:gdLst>
                  <a:gd name="T0" fmla="*/ 90 w 179"/>
                  <a:gd name="T1" fmla="*/ 0 h 179"/>
                  <a:gd name="T2" fmla="*/ 0 w 179"/>
                  <a:gd name="T3" fmla="*/ 89 h 179"/>
                  <a:gd name="T4" fmla="*/ 90 w 179"/>
                  <a:gd name="T5" fmla="*/ 179 h 179"/>
                  <a:gd name="T6" fmla="*/ 179 w 179"/>
                  <a:gd name="T7" fmla="*/ 89 h 179"/>
                  <a:gd name="T8" fmla="*/ 90 w 179"/>
                  <a:gd name="T9" fmla="*/ 0 h 179"/>
                  <a:gd name="T10" fmla="*/ 90 w 179"/>
                  <a:gd name="T11" fmla="*/ 143 h 179"/>
                  <a:gd name="T12" fmla="*/ 36 w 179"/>
                  <a:gd name="T13" fmla="*/ 89 h 179"/>
                  <a:gd name="T14" fmla="*/ 90 w 179"/>
                  <a:gd name="T15" fmla="*/ 36 h 179"/>
                  <a:gd name="T16" fmla="*/ 143 w 179"/>
                  <a:gd name="T17" fmla="*/ 89 h 179"/>
                  <a:gd name="T18" fmla="*/ 90 w 179"/>
                  <a:gd name="T19" fmla="*/ 14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179">
                    <a:moveTo>
                      <a:pt x="90" y="0"/>
                    </a:moveTo>
                    <a:cubicBezTo>
                      <a:pt x="40" y="0"/>
                      <a:pt x="0" y="40"/>
                      <a:pt x="0" y="89"/>
                    </a:cubicBezTo>
                    <a:cubicBezTo>
                      <a:pt x="0" y="139"/>
                      <a:pt x="40" y="179"/>
                      <a:pt x="90" y="179"/>
                    </a:cubicBezTo>
                    <a:cubicBezTo>
                      <a:pt x="139" y="179"/>
                      <a:pt x="179" y="139"/>
                      <a:pt x="179" y="89"/>
                    </a:cubicBezTo>
                    <a:cubicBezTo>
                      <a:pt x="179" y="40"/>
                      <a:pt x="139" y="0"/>
                      <a:pt x="90" y="0"/>
                    </a:cubicBezTo>
                    <a:close/>
                    <a:moveTo>
                      <a:pt x="90" y="143"/>
                    </a:moveTo>
                    <a:cubicBezTo>
                      <a:pt x="60" y="143"/>
                      <a:pt x="36" y="119"/>
                      <a:pt x="36" y="89"/>
                    </a:cubicBezTo>
                    <a:cubicBezTo>
                      <a:pt x="36" y="60"/>
                      <a:pt x="60" y="36"/>
                      <a:pt x="90" y="36"/>
                    </a:cubicBezTo>
                    <a:cubicBezTo>
                      <a:pt x="119" y="36"/>
                      <a:pt x="143" y="60"/>
                      <a:pt x="143" y="89"/>
                    </a:cubicBezTo>
                    <a:cubicBezTo>
                      <a:pt x="143" y="119"/>
                      <a:pt x="119" y="143"/>
                      <a:pt x="90" y="143"/>
                    </a:cubicBezTo>
                    <a:close/>
                  </a:path>
                </a:pathLst>
              </a:custGeom>
              <a:grpFill/>
              <a:ln>
                <a:noFill/>
              </a:ln>
            </p:spPr>
            <p:txBody>
              <a:bodyPr vert="horz" wrap="square" lIns="34290" tIns="17145" rIns="34290" bIns="17145" numCol="1" anchor="t" anchorCtr="0" compatLnSpc="1"/>
              <a:lstStyle/>
              <a:p>
                <a:endParaRPr lang="id-ID" sz="1200" dirty="0">
                  <a:solidFill>
                    <a:srgbClr val="7E7E7E"/>
                  </a:solidFill>
                  <a:latin typeface="Calibri Light" panose="020F0302020204030204"/>
                  <a:ea typeface="微软雅黑" panose="020B0503020204020204" pitchFamily="34" charset="-122"/>
                </a:endParaRPr>
              </a:p>
            </p:txBody>
          </p:sp>
          <p:sp>
            <p:nvSpPr>
              <p:cNvPr id="62" name="Freeform 8"/>
              <p:cNvSpPr>
                <a:spLocks noEditPoints="1"/>
              </p:cNvSpPr>
              <p:nvPr/>
            </p:nvSpPr>
            <p:spPr bwMode="auto">
              <a:xfrm>
                <a:off x="728662" y="-446088"/>
                <a:ext cx="538163" cy="536575"/>
              </a:xfrm>
              <a:custGeom>
                <a:avLst/>
                <a:gdLst>
                  <a:gd name="T0" fmla="*/ 0 w 143"/>
                  <a:gd name="T1" fmla="*/ 72 h 143"/>
                  <a:gd name="T2" fmla="*/ 72 w 143"/>
                  <a:gd name="T3" fmla="*/ 143 h 143"/>
                  <a:gd name="T4" fmla="*/ 143 w 143"/>
                  <a:gd name="T5" fmla="*/ 72 h 143"/>
                  <a:gd name="T6" fmla="*/ 72 w 143"/>
                  <a:gd name="T7" fmla="*/ 0 h 143"/>
                  <a:gd name="T8" fmla="*/ 0 w 143"/>
                  <a:gd name="T9" fmla="*/ 72 h 143"/>
                  <a:gd name="T10" fmla="*/ 72 w 143"/>
                  <a:gd name="T11" fmla="*/ 36 h 143"/>
                  <a:gd name="T12" fmla="*/ 107 w 143"/>
                  <a:gd name="T13" fmla="*/ 72 h 143"/>
                  <a:gd name="T14" fmla="*/ 72 w 143"/>
                  <a:gd name="T15" fmla="*/ 108 h 143"/>
                  <a:gd name="T16" fmla="*/ 36 w 143"/>
                  <a:gd name="T17" fmla="*/ 72 h 143"/>
                  <a:gd name="T18" fmla="*/ 72 w 143"/>
                  <a:gd name="T19" fmla="*/ 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 h="143">
                    <a:moveTo>
                      <a:pt x="0" y="72"/>
                    </a:moveTo>
                    <a:cubicBezTo>
                      <a:pt x="0" y="111"/>
                      <a:pt x="32" y="143"/>
                      <a:pt x="72" y="143"/>
                    </a:cubicBezTo>
                    <a:cubicBezTo>
                      <a:pt x="111" y="143"/>
                      <a:pt x="143" y="111"/>
                      <a:pt x="143" y="72"/>
                    </a:cubicBezTo>
                    <a:cubicBezTo>
                      <a:pt x="143" y="32"/>
                      <a:pt x="111" y="0"/>
                      <a:pt x="72" y="0"/>
                    </a:cubicBezTo>
                    <a:cubicBezTo>
                      <a:pt x="32" y="0"/>
                      <a:pt x="0" y="32"/>
                      <a:pt x="0" y="72"/>
                    </a:cubicBezTo>
                    <a:close/>
                    <a:moveTo>
                      <a:pt x="72" y="36"/>
                    </a:moveTo>
                    <a:cubicBezTo>
                      <a:pt x="91" y="36"/>
                      <a:pt x="107" y="52"/>
                      <a:pt x="107" y="72"/>
                    </a:cubicBezTo>
                    <a:cubicBezTo>
                      <a:pt x="107" y="92"/>
                      <a:pt x="91" y="108"/>
                      <a:pt x="72" y="108"/>
                    </a:cubicBezTo>
                    <a:cubicBezTo>
                      <a:pt x="52" y="108"/>
                      <a:pt x="36" y="92"/>
                      <a:pt x="36" y="72"/>
                    </a:cubicBezTo>
                    <a:cubicBezTo>
                      <a:pt x="36" y="52"/>
                      <a:pt x="52" y="36"/>
                      <a:pt x="72" y="36"/>
                    </a:cubicBezTo>
                    <a:close/>
                  </a:path>
                </a:pathLst>
              </a:custGeom>
              <a:grpFill/>
              <a:ln>
                <a:noFill/>
              </a:ln>
            </p:spPr>
            <p:txBody>
              <a:bodyPr vert="horz" wrap="square" lIns="34290" tIns="17145" rIns="34290" bIns="17145" numCol="1" anchor="t" anchorCtr="0" compatLnSpc="1"/>
              <a:lstStyle/>
              <a:p>
                <a:endParaRPr lang="id-ID" sz="1200" dirty="0">
                  <a:solidFill>
                    <a:srgbClr val="7E7E7E"/>
                  </a:solidFill>
                  <a:latin typeface="Calibri Light" panose="020F0302020204030204"/>
                  <a:ea typeface="微软雅黑" panose="020B0503020204020204" pitchFamily="34" charset="-122"/>
                </a:endParaRPr>
              </a:p>
            </p:txBody>
          </p:sp>
          <p:sp>
            <p:nvSpPr>
              <p:cNvPr id="63" name="Oval 9"/>
              <p:cNvSpPr>
                <a:spLocks noChangeArrowheads="1"/>
              </p:cNvSpPr>
              <p:nvPr/>
            </p:nvSpPr>
            <p:spPr bwMode="auto">
              <a:xfrm>
                <a:off x="1266825" y="496888"/>
                <a:ext cx="269875" cy="266700"/>
              </a:xfrm>
              <a:prstGeom prst="ellipse">
                <a:avLst/>
              </a:prstGeom>
              <a:grpFill/>
              <a:ln>
                <a:noFill/>
              </a:ln>
            </p:spPr>
            <p:txBody>
              <a:bodyPr vert="horz" wrap="square" lIns="34290" tIns="17145" rIns="34290" bIns="17145" numCol="1" anchor="t" anchorCtr="0" compatLnSpc="1"/>
              <a:lstStyle/>
              <a:p>
                <a:endParaRPr lang="id-ID" sz="1200" dirty="0">
                  <a:solidFill>
                    <a:srgbClr val="7E7E7E"/>
                  </a:solidFill>
                  <a:latin typeface="Calibri Light" panose="020F0302020204030204"/>
                  <a:ea typeface="微软雅黑" panose="020B0503020204020204" pitchFamily="34" charset="-122"/>
                </a:endParaRPr>
              </a:p>
            </p:txBody>
          </p:sp>
          <p:sp>
            <p:nvSpPr>
              <p:cNvPr id="64" name="Oval 10"/>
              <p:cNvSpPr>
                <a:spLocks noChangeArrowheads="1"/>
              </p:cNvSpPr>
              <p:nvPr/>
            </p:nvSpPr>
            <p:spPr bwMode="auto">
              <a:xfrm>
                <a:off x="3417887" y="-1522413"/>
                <a:ext cx="269875" cy="271463"/>
              </a:xfrm>
              <a:prstGeom prst="ellipse">
                <a:avLst/>
              </a:prstGeom>
              <a:grpFill/>
              <a:ln>
                <a:noFill/>
              </a:ln>
            </p:spPr>
            <p:txBody>
              <a:bodyPr vert="horz" wrap="square" lIns="34290" tIns="17145" rIns="34290" bIns="17145" numCol="1" anchor="t" anchorCtr="0" compatLnSpc="1"/>
              <a:lstStyle/>
              <a:p>
                <a:endParaRPr lang="id-ID" sz="1200" dirty="0">
                  <a:solidFill>
                    <a:srgbClr val="7E7E7E"/>
                  </a:solidFill>
                  <a:latin typeface="Calibri Light" panose="020F0302020204030204"/>
                  <a:ea typeface="微软雅黑" panose="020B0503020204020204" pitchFamily="34" charset="-122"/>
                </a:endParaRPr>
              </a:p>
            </p:txBody>
          </p:sp>
        </p:grpSp>
      </p:grpSp>
      <p:grpSp>
        <p:nvGrpSpPr>
          <p:cNvPr id="65" name="Group 69"/>
          <p:cNvGrpSpPr/>
          <p:nvPr/>
        </p:nvGrpSpPr>
        <p:grpSpPr>
          <a:xfrm>
            <a:off x="8352360" y="2797966"/>
            <a:ext cx="491997" cy="492125"/>
            <a:chOff x="18133744" y="4411134"/>
            <a:chExt cx="1312504" cy="1312333"/>
          </a:xfrm>
        </p:grpSpPr>
        <p:sp>
          <p:nvSpPr>
            <p:cNvPr id="66" name="Oval 70"/>
            <p:cNvSpPr/>
            <p:nvPr/>
          </p:nvSpPr>
          <p:spPr bwMode="auto">
            <a:xfrm>
              <a:off x="18133744" y="4411134"/>
              <a:ext cx="1312504" cy="1312333"/>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200" dirty="0">
                <a:solidFill>
                  <a:prstClr val="white"/>
                </a:solidFill>
                <a:latin typeface="Calibri Light" panose="020F0302020204030204"/>
                <a:ea typeface="微软雅黑" panose="020B0503020204020204" pitchFamily="34" charset="-122"/>
              </a:endParaRPr>
            </a:p>
          </p:txBody>
        </p:sp>
        <p:grpSp>
          <p:nvGrpSpPr>
            <p:cNvPr id="67" name="Group 71"/>
            <p:cNvGrpSpPr/>
            <p:nvPr/>
          </p:nvGrpSpPr>
          <p:grpSpPr>
            <a:xfrm>
              <a:off x="18553888" y="4778440"/>
              <a:ext cx="515282" cy="537326"/>
              <a:chOff x="-251803" y="2267153"/>
              <a:chExt cx="2078037" cy="2166938"/>
            </a:xfrm>
            <a:solidFill>
              <a:schemeClr val="bg1"/>
            </a:solidFill>
          </p:grpSpPr>
          <p:sp>
            <p:nvSpPr>
              <p:cNvPr id="68" name="Freeform 22"/>
              <p:cNvSpPr/>
              <p:nvPr/>
            </p:nvSpPr>
            <p:spPr bwMode="auto">
              <a:xfrm>
                <a:off x="57759" y="2267153"/>
                <a:ext cx="1768475" cy="1522413"/>
              </a:xfrm>
              <a:custGeom>
                <a:avLst/>
                <a:gdLst>
                  <a:gd name="T0" fmla="*/ 432 w 469"/>
                  <a:gd name="T1" fmla="*/ 0 h 404"/>
                  <a:gd name="T2" fmla="*/ 0 w 469"/>
                  <a:gd name="T3" fmla="*/ 0 h 404"/>
                  <a:gd name="T4" fmla="*/ 147 w 469"/>
                  <a:gd name="T5" fmla="*/ 73 h 404"/>
                  <a:gd name="T6" fmla="*/ 395 w 469"/>
                  <a:gd name="T7" fmla="*/ 73 h 404"/>
                  <a:gd name="T8" fmla="*/ 395 w 469"/>
                  <a:gd name="T9" fmla="*/ 110 h 404"/>
                  <a:gd name="T10" fmla="*/ 220 w 469"/>
                  <a:gd name="T11" fmla="*/ 110 h 404"/>
                  <a:gd name="T12" fmla="*/ 269 w 469"/>
                  <a:gd name="T13" fmla="*/ 134 h 404"/>
                  <a:gd name="T14" fmla="*/ 314 w 469"/>
                  <a:gd name="T15" fmla="*/ 184 h 404"/>
                  <a:gd name="T16" fmla="*/ 395 w 469"/>
                  <a:gd name="T17" fmla="*/ 184 h 404"/>
                  <a:gd name="T18" fmla="*/ 395 w 469"/>
                  <a:gd name="T19" fmla="*/ 220 h 404"/>
                  <a:gd name="T20" fmla="*/ 322 w 469"/>
                  <a:gd name="T21" fmla="*/ 220 h 404"/>
                  <a:gd name="T22" fmla="*/ 322 w 469"/>
                  <a:gd name="T23" fmla="*/ 404 h 404"/>
                  <a:gd name="T24" fmla="*/ 432 w 469"/>
                  <a:gd name="T25" fmla="*/ 404 h 404"/>
                  <a:gd name="T26" fmla="*/ 469 w 469"/>
                  <a:gd name="T27" fmla="*/ 367 h 404"/>
                  <a:gd name="T28" fmla="*/ 469 w 469"/>
                  <a:gd name="T29" fmla="*/ 37 h 404"/>
                  <a:gd name="T30" fmla="*/ 432 w 469"/>
                  <a:gd name="T31"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9" h="404">
                    <a:moveTo>
                      <a:pt x="432" y="0"/>
                    </a:moveTo>
                    <a:cubicBezTo>
                      <a:pt x="0" y="0"/>
                      <a:pt x="0" y="0"/>
                      <a:pt x="0" y="0"/>
                    </a:cubicBezTo>
                    <a:cubicBezTo>
                      <a:pt x="147" y="73"/>
                      <a:pt x="147" y="73"/>
                      <a:pt x="147" y="73"/>
                    </a:cubicBezTo>
                    <a:cubicBezTo>
                      <a:pt x="395" y="73"/>
                      <a:pt x="395" y="73"/>
                      <a:pt x="395" y="73"/>
                    </a:cubicBezTo>
                    <a:cubicBezTo>
                      <a:pt x="395" y="110"/>
                      <a:pt x="395" y="110"/>
                      <a:pt x="395" y="110"/>
                    </a:cubicBezTo>
                    <a:cubicBezTo>
                      <a:pt x="220" y="110"/>
                      <a:pt x="220" y="110"/>
                      <a:pt x="220" y="110"/>
                    </a:cubicBezTo>
                    <a:cubicBezTo>
                      <a:pt x="269" y="134"/>
                      <a:pt x="269" y="134"/>
                      <a:pt x="269" y="134"/>
                    </a:cubicBezTo>
                    <a:cubicBezTo>
                      <a:pt x="288" y="144"/>
                      <a:pt x="304" y="163"/>
                      <a:pt x="314" y="184"/>
                    </a:cubicBezTo>
                    <a:cubicBezTo>
                      <a:pt x="395" y="184"/>
                      <a:pt x="395" y="184"/>
                      <a:pt x="395" y="184"/>
                    </a:cubicBezTo>
                    <a:cubicBezTo>
                      <a:pt x="395" y="220"/>
                      <a:pt x="395" y="220"/>
                      <a:pt x="395" y="220"/>
                    </a:cubicBezTo>
                    <a:cubicBezTo>
                      <a:pt x="322" y="220"/>
                      <a:pt x="322" y="220"/>
                      <a:pt x="322" y="220"/>
                    </a:cubicBezTo>
                    <a:cubicBezTo>
                      <a:pt x="322" y="404"/>
                      <a:pt x="322" y="404"/>
                      <a:pt x="322" y="404"/>
                    </a:cubicBezTo>
                    <a:cubicBezTo>
                      <a:pt x="432" y="404"/>
                      <a:pt x="432" y="404"/>
                      <a:pt x="432" y="404"/>
                    </a:cubicBezTo>
                    <a:cubicBezTo>
                      <a:pt x="452" y="404"/>
                      <a:pt x="469" y="387"/>
                      <a:pt x="469" y="367"/>
                    </a:cubicBezTo>
                    <a:cubicBezTo>
                      <a:pt x="469" y="37"/>
                      <a:pt x="469" y="37"/>
                      <a:pt x="469" y="37"/>
                    </a:cubicBezTo>
                    <a:cubicBezTo>
                      <a:pt x="469" y="17"/>
                      <a:pt x="452" y="0"/>
                      <a:pt x="432" y="0"/>
                    </a:cubicBezTo>
                    <a:close/>
                  </a:path>
                </a:pathLst>
              </a:custGeom>
              <a:grpFill/>
              <a:ln>
                <a:noFill/>
              </a:ln>
            </p:spPr>
            <p:txBody>
              <a:bodyPr vert="horz" wrap="square" lIns="34290" tIns="17145" rIns="34290" bIns="17145" numCol="1" anchor="t" anchorCtr="0" compatLnSpc="1"/>
              <a:lstStyle/>
              <a:p>
                <a:endParaRPr lang="id-ID" sz="1200" dirty="0">
                  <a:solidFill>
                    <a:srgbClr val="7E7E7E"/>
                  </a:solidFill>
                  <a:latin typeface="Calibri Light" panose="020F0302020204030204"/>
                  <a:ea typeface="微软雅黑" panose="020B0503020204020204" pitchFamily="34" charset="-122"/>
                </a:endParaRPr>
              </a:p>
            </p:txBody>
          </p:sp>
          <p:sp>
            <p:nvSpPr>
              <p:cNvPr id="69" name="Freeform 23"/>
              <p:cNvSpPr>
                <a:spLocks noEditPoints="1"/>
              </p:cNvSpPr>
              <p:nvPr/>
            </p:nvSpPr>
            <p:spPr bwMode="auto">
              <a:xfrm>
                <a:off x="-251803" y="2314778"/>
                <a:ext cx="1384300" cy="2119313"/>
              </a:xfrm>
              <a:custGeom>
                <a:avLst/>
                <a:gdLst>
                  <a:gd name="T0" fmla="*/ 334 w 367"/>
                  <a:gd name="T1" fmla="*/ 154 h 562"/>
                  <a:gd name="T2" fmla="*/ 33 w 367"/>
                  <a:gd name="T3" fmla="*/ 3 h 562"/>
                  <a:gd name="T4" fmla="*/ 20 w 367"/>
                  <a:gd name="T5" fmla="*/ 0 h 562"/>
                  <a:gd name="T6" fmla="*/ 0 w 367"/>
                  <a:gd name="T7" fmla="*/ 24 h 562"/>
                  <a:gd name="T8" fmla="*/ 0 w 367"/>
                  <a:gd name="T9" fmla="*/ 354 h 562"/>
                  <a:gd name="T10" fmla="*/ 33 w 367"/>
                  <a:gd name="T11" fmla="*/ 407 h 562"/>
                  <a:gd name="T12" fmla="*/ 334 w 367"/>
                  <a:gd name="T13" fmla="*/ 558 h 562"/>
                  <a:gd name="T14" fmla="*/ 348 w 367"/>
                  <a:gd name="T15" fmla="*/ 562 h 562"/>
                  <a:gd name="T16" fmla="*/ 367 w 367"/>
                  <a:gd name="T17" fmla="*/ 538 h 562"/>
                  <a:gd name="T18" fmla="*/ 367 w 367"/>
                  <a:gd name="T19" fmla="*/ 207 h 562"/>
                  <a:gd name="T20" fmla="*/ 334 w 367"/>
                  <a:gd name="T21" fmla="*/ 154 h 562"/>
                  <a:gd name="T22" fmla="*/ 257 w 367"/>
                  <a:gd name="T23" fmla="*/ 391 h 562"/>
                  <a:gd name="T24" fmla="*/ 220 w 367"/>
                  <a:gd name="T25" fmla="*/ 336 h 562"/>
                  <a:gd name="T26" fmla="*/ 257 w 367"/>
                  <a:gd name="T27" fmla="*/ 281 h 562"/>
                  <a:gd name="T28" fmla="*/ 294 w 367"/>
                  <a:gd name="T29" fmla="*/ 336 h 562"/>
                  <a:gd name="T30" fmla="*/ 257 w 367"/>
                  <a:gd name="T31" fmla="*/ 39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7" h="562">
                    <a:moveTo>
                      <a:pt x="334" y="154"/>
                    </a:moveTo>
                    <a:cubicBezTo>
                      <a:pt x="33" y="3"/>
                      <a:pt x="33" y="3"/>
                      <a:pt x="33" y="3"/>
                    </a:cubicBezTo>
                    <a:cubicBezTo>
                      <a:pt x="28" y="1"/>
                      <a:pt x="24" y="0"/>
                      <a:pt x="20" y="0"/>
                    </a:cubicBezTo>
                    <a:cubicBezTo>
                      <a:pt x="8" y="0"/>
                      <a:pt x="0" y="9"/>
                      <a:pt x="0" y="24"/>
                    </a:cubicBezTo>
                    <a:cubicBezTo>
                      <a:pt x="0" y="354"/>
                      <a:pt x="0" y="354"/>
                      <a:pt x="0" y="354"/>
                    </a:cubicBezTo>
                    <a:cubicBezTo>
                      <a:pt x="0" y="374"/>
                      <a:pt x="15" y="398"/>
                      <a:pt x="33" y="407"/>
                    </a:cubicBezTo>
                    <a:cubicBezTo>
                      <a:pt x="334" y="558"/>
                      <a:pt x="334" y="558"/>
                      <a:pt x="334" y="558"/>
                    </a:cubicBezTo>
                    <a:cubicBezTo>
                      <a:pt x="339" y="560"/>
                      <a:pt x="344" y="562"/>
                      <a:pt x="348" y="562"/>
                    </a:cubicBezTo>
                    <a:cubicBezTo>
                      <a:pt x="359" y="562"/>
                      <a:pt x="367" y="553"/>
                      <a:pt x="367" y="538"/>
                    </a:cubicBezTo>
                    <a:cubicBezTo>
                      <a:pt x="367" y="207"/>
                      <a:pt x="367" y="207"/>
                      <a:pt x="367" y="207"/>
                    </a:cubicBezTo>
                    <a:cubicBezTo>
                      <a:pt x="367" y="187"/>
                      <a:pt x="352" y="163"/>
                      <a:pt x="334" y="154"/>
                    </a:cubicBezTo>
                    <a:close/>
                    <a:moveTo>
                      <a:pt x="257" y="391"/>
                    </a:moveTo>
                    <a:cubicBezTo>
                      <a:pt x="237" y="391"/>
                      <a:pt x="220" y="366"/>
                      <a:pt x="220" y="336"/>
                    </a:cubicBezTo>
                    <a:cubicBezTo>
                      <a:pt x="220" y="305"/>
                      <a:pt x="237" y="281"/>
                      <a:pt x="257" y="281"/>
                    </a:cubicBezTo>
                    <a:cubicBezTo>
                      <a:pt x="277" y="281"/>
                      <a:pt x="294" y="305"/>
                      <a:pt x="294" y="336"/>
                    </a:cubicBezTo>
                    <a:cubicBezTo>
                      <a:pt x="294" y="366"/>
                      <a:pt x="277" y="391"/>
                      <a:pt x="257" y="391"/>
                    </a:cubicBezTo>
                    <a:close/>
                  </a:path>
                </a:pathLst>
              </a:custGeom>
              <a:grpFill/>
              <a:ln>
                <a:noFill/>
              </a:ln>
            </p:spPr>
            <p:txBody>
              <a:bodyPr vert="horz" wrap="square" lIns="34290" tIns="17145" rIns="34290" bIns="17145" numCol="1" anchor="t" anchorCtr="0" compatLnSpc="1"/>
              <a:lstStyle/>
              <a:p>
                <a:endParaRPr lang="id-ID" sz="1200" dirty="0">
                  <a:solidFill>
                    <a:srgbClr val="7E7E7E"/>
                  </a:solidFill>
                  <a:latin typeface="Calibri Light" panose="020F0302020204030204"/>
                  <a:ea typeface="微软雅黑" panose="020B0503020204020204" pitchFamily="34" charset="-122"/>
                </a:endParaRPr>
              </a:p>
            </p:txBody>
          </p:sp>
        </p:grpSp>
      </p:grpSp>
      <p:grpSp>
        <p:nvGrpSpPr>
          <p:cNvPr id="70" name="Group 74"/>
          <p:cNvGrpSpPr/>
          <p:nvPr/>
        </p:nvGrpSpPr>
        <p:grpSpPr>
          <a:xfrm>
            <a:off x="8352355" y="3998116"/>
            <a:ext cx="491997" cy="492125"/>
            <a:chOff x="18133730" y="7611534"/>
            <a:chExt cx="1312504" cy="1312332"/>
          </a:xfrm>
        </p:grpSpPr>
        <p:sp>
          <p:nvSpPr>
            <p:cNvPr id="71" name="Oval 75"/>
            <p:cNvSpPr/>
            <p:nvPr/>
          </p:nvSpPr>
          <p:spPr bwMode="auto">
            <a:xfrm>
              <a:off x="18133730" y="7611534"/>
              <a:ext cx="1312504" cy="131233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200" dirty="0">
                <a:solidFill>
                  <a:prstClr val="white"/>
                </a:solidFill>
                <a:latin typeface="Calibri Light" panose="020F0302020204030204"/>
                <a:ea typeface="微软雅黑" panose="020B0503020204020204" pitchFamily="34" charset="-122"/>
              </a:endParaRPr>
            </a:p>
          </p:txBody>
        </p:sp>
        <p:sp>
          <p:nvSpPr>
            <p:cNvPr id="72" name="Freeform 78"/>
            <p:cNvSpPr>
              <a:spLocks noChangeAspect="1" noEditPoints="1"/>
            </p:cNvSpPr>
            <p:nvPr/>
          </p:nvSpPr>
          <p:spPr bwMode="auto">
            <a:xfrm>
              <a:off x="18439477" y="7868138"/>
              <a:ext cx="744971" cy="722790"/>
            </a:xfrm>
            <a:custGeom>
              <a:avLst/>
              <a:gdLst>
                <a:gd name="T0" fmla="*/ 172 w 241"/>
                <a:gd name="T1" fmla="*/ 0 h 234"/>
                <a:gd name="T2" fmla="*/ 102 w 241"/>
                <a:gd name="T3" fmla="*/ 50 h 234"/>
                <a:gd name="T4" fmla="*/ 102 w 241"/>
                <a:gd name="T5" fmla="*/ 50 h 234"/>
                <a:gd name="T6" fmla="*/ 26 w 241"/>
                <a:gd name="T7" fmla="*/ 126 h 234"/>
                <a:gd name="T8" fmla="*/ 2 w 241"/>
                <a:gd name="T9" fmla="*/ 201 h 234"/>
                <a:gd name="T10" fmla="*/ 26 w 241"/>
                <a:gd name="T11" fmla="*/ 234 h 234"/>
                <a:gd name="T12" fmla="*/ 96 w 241"/>
                <a:gd name="T13" fmla="*/ 216 h 234"/>
                <a:gd name="T14" fmla="*/ 220 w 241"/>
                <a:gd name="T15" fmla="*/ 97 h 234"/>
                <a:gd name="T16" fmla="*/ 117 w 241"/>
                <a:gd name="T17" fmla="*/ 174 h 234"/>
                <a:gd name="T18" fmla="*/ 181 w 241"/>
                <a:gd name="T19" fmla="*/ 86 h 234"/>
                <a:gd name="T20" fmla="*/ 174 w 241"/>
                <a:gd name="T21" fmla="*/ 123 h 234"/>
                <a:gd name="T22" fmla="*/ 117 w 241"/>
                <a:gd name="T23" fmla="*/ 180 h 234"/>
                <a:gd name="T24" fmla="*/ 108 w 241"/>
                <a:gd name="T25" fmla="*/ 148 h 234"/>
                <a:gd name="T26" fmla="*/ 84 w 241"/>
                <a:gd name="T27" fmla="*/ 125 h 234"/>
                <a:gd name="T28" fmla="*/ 169 w 241"/>
                <a:gd name="T29" fmla="*/ 66 h 234"/>
                <a:gd name="T30" fmla="*/ 108 w 241"/>
                <a:gd name="T31" fmla="*/ 148 h 234"/>
                <a:gd name="T32" fmla="*/ 56 w 241"/>
                <a:gd name="T33" fmla="*/ 117 h 234"/>
                <a:gd name="T34" fmla="*/ 146 w 241"/>
                <a:gd name="T35" fmla="*/ 53 h 234"/>
                <a:gd name="T36" fmla="*/ 31 w 241"/>
                <a:gd name="T37" fmla="*/ 219 h 234"/>
                <a:gd name="T38" fmla="*/ 15 w 241"/>
                <a:gd name="T39" fmla="*/ 209 h 234"/>
                <a:gd name="T40" fmla="*/ 23 w 241"/>
                <a:gd name="T41" fmla="*/ 177 h 234"/>
                <a:gd name="T42" fmla="*/ 58 w 241"/>
                <a:gd name="T43" fmla="*/ 211 h 234"/>
                <a:gd name="T44" fmla="*/ 65 w 241"/>
                <a:gd name="T45" fmla="*/ 210 h 234"/>
                <a:gd name="T46" fmla="*/ 26 w 241"/>
                <a:gd name="T47" fmla="*/ 169 h 234"/>
                <a:gd name="T48" fmla="*/ 36 w 241"/>
                <a:gd name="T49" fmla="*/ 138 h 234"/>
                <a:gd name="T50" fmla="*/ 95 w 241"/>
                <a:gd name="T51" fmla="*/ 201 h 234"/>
                <a:gd name="T52" fmla="*/ 65 w 241"/>
                <a:gd name="T53" fmla="*/ 210 h 234"/>
                <a:gd name="T54" fmla="*/ 198 w 241"/>
                <a:gd name="T55" fmla="*/ 99 h 234"/>
                <a:gd name="T56" fmla="*/ 179 w 241"/>
                <a:gd name="T57" fmla="*/ 55 h 234"/>
                <a:gd name="T58" fmla="*/ 148 w 241"/>
                <a:gd name="T59" fmla="*/ 24 h 234"/>
                <a:gd name="T60" fmla="*/ 205 w 241"/>
                <a:gd name="T61" fmla="*/ 30 h 234"/>
                <a:gd name="T62" fmla="*/ 210 w 241"/>
                <a:gd name="T63" fmla="*/ 8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34">
                  <a:moveTo>
                    <a:pt x="215" y="19"/>
                  </a:moveTo>
                  <a:cubicBezTo>
                    <a:pt x="203" y="7"/>
                    <a:pt x="187" y="0"/>
                    <a:pt x="172" y="0"/>
                  </a:cubicBezTo>
                  <a:cubicBezTo>
                    <a:pt x="159" y="0"/>
                    <a:pt x="146" y="5"/>
                    <a:pt x="138" y="14"/>
                  </a:cubicBezTo>
                  <a:cubicBezTo>
                    <a:pt x="102" y="50"/>
                    <a:pt x="102" y="50"/>
                    <a:pt x="102" y="50"/>
                  </a:cubicBezTo>
                  <a:cubicBezTo>
                    <a:pt x="102" y="50"/>
                    <a:pt x="102" y="50"/>
                    <a:pt x="102" y="50"/>
                  </a:cubicBezTo>
                  <a:cubicBezTo>
                    <a:pt x="102" y="50"/>
                    <a:pt x="102" y="50"/>
                    <a:pt x="102" y="50"/>
                  </a:cubicBezTo>
                  <a:cubicBezTo>
                    <a:pt x="102" y="50"/>
                    <a:pt x="102" y="50"/>
                    <a:pt x="102" y="50"/>
                  </a:cubicBezTo>
                  <a:cubicBezTo>
                    <a:pt x="26" y="126"/>
                    <a:pt x="26" y="126"/>
                    <a:pt x="26" y="126"/>
                  </a:cubicBezTo>
                  <a:cubicBezTo>
                    <a:pt x="23" y="130"/>
                    <a:pt x="20" y="134"/>
                    <a:pt x="19" y="139"/>
                  </a:cubicBezTo>
                  <a:cubicBezTo>
                    <a:pt x="2" y="201"/>
                    <a:pt x="2" y="201"/>
                    <a:pt x="2" y="201"/>
                  </a:cubicBezTo>
                  <a:cubicBezTo>
                    <a:pt x="2" y="201"/>
                    <a:pt x="0" y="206"/>
                    <a:pt x="0" y="209"/>
                  </a:cubicBezTo>
                  <a:cubicBezTo>
                    <a:pt x="0" y="223"/>
                    <a:pt x="12" y="234"/>
                    <a:pt x="26" y="234"/>
                  </a:cubicBezTo>
                  <a:cubicBezTo>
                    <a:pt x="29" y="234"/>
                    <a:pt x="34" y="233"/>
                    <a:pt x="34" y="233"/>
                  </a:cubicBezTo>
                  <a:cubicBezTo>
                    <a:pt x="96" y="216"/>
                    <a:pt x="96" y="216"/>
                    <a:pt x="96" y="216"/>
                  </a:cubicBezTo>
                  <a:cubicBezTo>
                    <a:pt x="101" y="215"/>
                    <a:pt x="105" y="213"/>
                    <a:pt x="109" y="209"/>
                  </a:cubicBezTo>
                  <a:cubicBezTo>
                    <a:pt x="220" y="97"/>
                    <a:pt x="220" y="97"/>
                    <a:pt x="220" y="97"/>
                  </a:cubicBezTo>
                  <a:cubicBezTo>
                    <a:pt x="241" y="76"/>
                    <a:pt x="238" y="42"/>
                    <a:pt x="215" y="19"/>
                  </a:cubicBezTo>
                  <a:close/>
                  <a:moveTo>
                    <a:pt x="117" y="174"/>
                  </a:moveTo>
                  <a:cubicBezTo>
                    <a:pt x="117" y="168"/>
                    <a:pt x="115" y="161"/>
                    <a:pt x="112" y="155"/>
                  </a:cubicBezTo>
                  <a:cubicBezTo>
                    <a:pt x="181" y="86"/>
                    <a:pt x="181" y="86"/>
                    <a:pt x="181" y="86"/>
                  </a:cubicBezTo>
                  <a:cubicBezTo>
                    <a:pt x="185" y="99"/>
                    <a:pt x="183" y="113"/>
                    <a:pt x="174" y="123"/>
                  </a:cubicBezTo>
                  <a:cubicBezTo>
                    <a:pt x="174" y="123"/>
                    <a:pt x="174" y="123"/>
                    <a:pt x="174" y="123"/>
                  </a:cubicBezTo>
                  <a:cubicBezTo>
                    <a:pt x="174" y="123"/>
                    <a:pt x="174" y="123"/>
                    <a:pt x="174" y="123"/>
                  </a:cubicBezTo>
                  <a:cubicBezTo>
                    <a:pt x="117" y="180"/>
                    <a:pt x="117" y="180"/>
                    <a:pt x="117" y="180"/>
                  </a:cubicBezTo>
                  <a:cubicBezTo>
                    <a:pt x="117" y="178"/>
                    <a:pt x="118" y="176"/>
                    <a:pt x="117" y="174"/>
                  </a:cubicBezTo>
                  <a:close/>
                  <a:moveTo>
                    <a:pt x="108" y="148"/>
                  </a:moveTo>
                  <a:cubicBezTo>
                    <a:pt x="106" y="144"/>
                    <a:pt x="103" y="140"/>
                    <a:pt x="99" y="136"/>
                  </a:cubicBezTo>
                  <a:cubicBezTo>
                    <a:pt x="94" y="131"/>
                    <a:pt x="89" y="128"/>
                    <a:pt x="84" y="125"/>
                  </a:cubicBezTo>
                  <a:cubicBezTo>
                    <a:pt x="154" y="55"/>
                    <a:pt x="154" y="55"/>
                    <a:pt x="154" y="55"/>
                  </a:cubicBezTo>
                  <a:cubicBezTo>
                    <a:pt x="159" y="58"/>
                    <a:pt x="164" y="61"/>
                    <a:pt x="169" y="66"/>
                  </a:cubicBezTo>
                  <a:cubicBezTo>
                    <a:pt x="173" y="70"/>
                    <a:pt x="176" y="74"/>
                    <a:pt x="178" y="79"/>
                  </a:cubicBezTo>
                  <a:lnTo>
                    <a:pt x="108" y="148"/>
                  </a:lnTo>
                  <a:close/>
                  <a:moveTo>
                    <a:pt x="77" y="121"/>
                  </a:moveTo>
                  <a:cubicBezTo>
                    <a:pt x="70" y="119"/>
                    <a:pt x="63" y="117"/>
                    <a:pt x="56" y="117"/>
                  </a:cubicBezTo>
                  <a:cubicBezTo>
                    <a:pt x="112" y="60"/>
                    <a:pt x="112" y="60"/>
                    <a:pt x="112" y="60"/>
                  </a:cubicBezTo>
                  <a:cubicBezTo>
                    <a:pt x="121" y="52"/>
                    <a:pt x="133" y="50"/>
                    <a:pt x="146" y="53"/>
                  </a:cubicBezTo>
                  <a:lnTo>
                    <a:pt x="77" y="121"/>
                  </a:lnTo>
                  <a:close/>
                  <a:moveTo>
                    <a:pt x="31" y="219"/>
                  </a:moveTo>
                  <a:cubicBezTo>
                    <a:pt x="30" y="219"/>
                    <a:pt x="28" y="219"/>
                    <a:pt x="26" y="220"/>
                  </a:cubicBezTo>
                  <a:cubicBezTo>
                    <a:pt x="20" y="219"/>
                    <a:pt x="15" y="215"/>
                    <a:pt x="15" y="209"/>
                  </a:cubicBezTo>
                  <a:cubicBezTo>
                    <a:pt x="15" y="207"/>
                    <a:pt x="16" y="205"/>
                    <a:pt x="16" y="204"/>
                  </a:cubicBezTo>
                  <a:cubicBezTo>
                    <a:pt x="23" y="177"/>
                    <a:pt x="23" y="177"/>
                    <a:pt x="23" y="177"/>
                  </a:cubicBezTo>
                  <a:cubicBezTo>
                    <a:pt x="32" y="176"/>
                    <a:pt x="41" y="180"/>
                    <a:pt x="48" y="187"/>
                  </a:cubicBezTo>
                  <a:cubicBezTo>
                    <a:pt x="55" y="194"/>
                    <a:pt x="58" y="203"/>
                    <a:pt x="58" y="211"/>
                  </a:cubicBezTo>
                  <a:lnTo>
                    <a:pt x="31" y="219"/>
                  </a:lnTo>
                  <a:close/>
                  <a:moveTo>
                    <a:pt x="65" y="210"/>
                  </a:moveTo>
                  <a:cubicBezTo>
                    <a:pt x="65" y="200"/>
                    <a:pt x="61" y="190"/>
                    <a:pt x="53" y="182"/>
                  </a:cubicBezTo>
                  <a:cubicBezTo>
                    <a:pt x="45" y="174"/>
                    <a:pt x="35" y="170"/>
                    <a:pt x="26" y="169"/>
                  </a:cubicBezTo>
                  <a:cubicBezTo>
                    <a:pt x="33" y="143"/>
                    <a:pt x="33" y="143"/>
                    <a:pt x="33" y="143"/>
                  </a:cubicBezTo>
                  <a:cubicBezTo>
                    <a:pt x="33" y="141"/>
                    <a:pt x="34" y="139"/>
                    <a:pt x="36" y="138"/>
                  </a:cubicBezTo>
                  <a:cubicBezTo>
                    <a:pt x="50" y="127"/>
                    <a:pt x="73" y="130"/>
                    <a:pt x="88" y="146"/>
                  </a:cubicBezTo>
                  <a:cubicBezTo>
                    <a:pt x="105" y="163"/>
                    <a:pt x="108" y="187"/>
                    <a:pt x="95" y="201"/>
                  </a:cubicBezTo>
                  <a:cubicBezTo>
                    <a:pt x="94" y="202"/>
                    <a:pt x="93" y="202"/>
                    <a:pt x="92" y="202"/>
                  </a:cubicBezTo>
                  <a:lnTo>
                    <a:pt x="65" y="210"/>
                  </a:lnTo>
                  <a:close/>
                  <a:moveTo>
                    <a:pt x="210" y="86"/>
                  </a:moveTo>
                  <a:cubicBezTo>
                    <a:pt x="198" y="99"/>
                    <a:pt x="198" y="99"/>
                    <a:pt x="198" y="99"/>
                  </a:cubicBezTo>
                  <a:cubicBezTo>
                    <a:pt x="198" y="97"/>
                    <a:pt x="198" y="96"/>
                    <a:pt x="198" y="94"/>
                  </a:cubicBezTo>
                  <a:cubicBezTo>
                    <a:pt x="196" y="80"/>
                    <a:pt x="190" y="66"/>
                    <a:pt x="179" y="55"/>
                  </a:cubicBezTo>
                  <a:cubicBezTo>
                    <a:pt x="167" y="44"/>
                    <a:pt x="151" y="37"/>
                    <a:pt x="136" y="37"/>
                  </a:cubicBezTo>
                  <a:cubicBezTo>
                    <a:pt x="148" y="24"/>
                    <a:pt x="148" y="24"/>
                    <a:pt x="148" y="24"/>
                  </a:cubicBezTo>
                  <a:cubicBezTo>
                    <a:pt x="154" y="18"/>
                    <a:pt x="162" y="15"/>
                    <a:pt x="172" y="15"/>
                  </a:cubicBezTo>
                  <a:cubicBezTo>
                    <a:pt x="183" y="15"/>
                    <a:pt x="196" y="20"/>
                    <a:pt x="205" y="30"/>
                  </a:cubicBezTo>
                  <a:cubicBezTo>
                    <a:pt x="214" y="38"/>
                    <a:pt x="219" y="49"/>
                    <a:pt x="219" y="60"/>
                  </a:cubicBezTo>
                  <a:cubicBezTo>
                    <a:pt x="220" y="70"/>
                    <a:pt x="217" y="80"/>
                    <a:pt x="210" y="86"/>
                  </a:cubicBezTo>
                  <a:close/>
                </a:path>
              </a:pathLst>
            </a:custGeom>
            <a:solidFill>
              <a:schemeClr val="bg1"/>
            </a:solidFill>
            <a:ln>
              <a:noFill/>
            </a:ln>
          </p:spPr>
          <p:txBody>
            <a:bodyPr vert="horz" wrap="square" lIns="34290" tIns="17145" rIns="34290" bIns="17145" numCol="1" anchor="t" anchorCtr="0" compatLnSpc="1"/>
            <a:lstStyle/>
            <a:p>
              <a:endParaRPr lang="id-ID" sz="1200" dirty="0">
                <a:solidFill>
                  <a:srgbClr val="7E7E7E"/>
                </a:solidFill>
                <a:latin typeface="Calibri Light" panose="020F0302020204030204"/>
                <a:ea typeface="微软雅黑" panose="020B0503020204020204" pitchFamily="34" charset="-122"/>
              </a:endParaRPr>
            </a:p>
          </p:txBody>
        </p:sp>
      </p:grpSp>
      <p:sp>
        <p:nvSpPr>
          <p:cNvPr id="74" name="Rectangle 1"/>
          <p:cNvSpPr/>
          <p:nvPr/>
        </p:nvSpPr>
        <p:spPr>
          <a:xfrm>
            <a:off x="1961209" y="2727052"/>
            <a:ext cx="1221950" cy="623233"/>
          </a:xfrm>
          <a:prstGeom prst="rect">
            <a:avLst/>
          </a:prstGeom>
        </p:spPr>
        <p:txBody>
          <a:bodyPr wrap="square" lIns="68567" tIns="34283" rIns="68567" bIns="34283">
            <a:spAutoFit/>
          </a:bodyPr>
          <a:lstStyle/>
          <a:p>
            <a:pPr algn="ctr"/>
            <a:r>
              <a:rPr lang="zh-CN" altLang="en-US" sz="1200" dirty="0">
                <a:solidFill>
                  <a:srgbClr val="7E7E7E"/>
                </a:solidFill>
                <a:latin typeface="微软雅黑" panose="020B0503020204020204" pitchFamily="34" charset="-122"/>
                <a:ea typeface="微软雅黑" panose="020B0503020204020204" pitchFamily="34" charset="-122"/>
                <a:cs typeface="Calibri Light" panose="020F0302020204030204"/>
              </a:rPr>
              <a:t>双击输入替换内容双击输入替换内容</a:t>
            </a:r>
            <a:endParaRPr lang="en-US" sz="1200" dirty="0">
              <a:solidFill>
                <a:srgbClr val="7E7E7E"/>
              </a:solidFill>
              <a:latin typeface="微软雅黑" panose="020B0503020204020204" pitchFamily="34" charset="-122"/>
              <a:ea typeface="微软雅黑" panose="020B0503020204020204" pitchFamily="34" charset="-122"/>
              <a:cs typeface="Calibri Light" panose="020F0302020204030204"/>
            </a:endParaRPr>
          </a:p>
        </p:txBody>
      </p:sp>
      <p:sp>
        <p:nvSpPr>
          <p:cNvPr id="75" name="Rectangle 1"/>
          <p:cNvSpPr/>
          <p:nvPr/>
        </p:nvSpPr>
        <p:spPr>
          <a:xfrm>
            <a:off x="2013731" y="3934033"/>
            <a:ext cx="1221950" cy="623233"/>
          </a:xfrm>
          <a:prstGeom prst="rect">
            <a:avLst/>
          </a:prstGeom>
        </p:spPr>
        <p:txBody>
          <a:bodyPr wrap="square" lIns="68567" tIns="34283" rIns="68567" bIns="34283">
            <a:spAutoFit/>
          </a:bodyPr>
          <a:lstStyle/>
          <a:p>
            <a:pPr algn="ctr"/>
            <a:r>
              <a:rPr lang="zh-CN" altLang="en-US" sz="1200" dirty="0">
                <a:solidFill>
                  <a:srgbClr val="7E7E7E"/>
                </a:solidFill>
                <a:latin typeface="微软雅黑" panose="020B0503020204020204" pitchFamily="34" charset="-122"/>
                <a:ea typeface="微软雅黑" panose="020B0503020204020204" pitchFamily="34" charset="-122"/>
                <a:cs typeface="Calibri Light" panose="020F0302020204030204"/>
              </a:rPr>
              <a:t>双击输入替换内容双击输入替换内容</a:t>
            </a:r>
            <a:endParaRPr lang="en-US" sz="1200" dirty="0">
              <a:solidFill>
                <a:srgbClr val="7E7E7E"/>
              </a:solidFill>
              <a:latin typeface="微软雅黑" panose="020B0503020204020204" pitchFamily="34" charset="-122"/>
              <a:ea typeface="微软雅黑" panose="020B0503020204020204" pitchFamily="34" charset="-122"/>
              <a:cs typeface="Calibri Light" panose="020F0302020204030204"/>
            </a:endParaRPr>
          </a:p>
        </p:txBody>
      </p:sp>
      <p:sp>
        <p:nvSpPr>
          <p:cNvPr id="76" name="Rectangle 1"/>
          <p:cNvSpPr/>
          <p:nvPr/>
        </p:nvSpPr>
        <p:spPr>
          <a:xfrm>
            <a:off x="9001850" y="2722446"/>
            <a:ext cx="1221950" cy="623233"/>
          </a:xfrm>
          <a:prstGeom prst="rect">
            <a:avLst/>
          </a:prstGeom>
        </p:spPr>
        <p:txBody>
          <a:bodyPr wrap="square" lIns="68567" tIns="34283" rIns="68567" bIns="34283">
            <a:spAutoFit/>
          </a:bodyPr>
          <a:lstStyle/>
          <a:p>
            <a:pPr algn="ctr"/>
            <a:r>
              <a:rPr lang="zh-CN" altLang="en-US" sz="1200" dirty="0">
                <a:solidFill>
                  <a:srgbClr val="7E7E7E"/>
                </a:solidFill>
                <a:latin typeface="微软雅黑" panose="020B0503020204020204" pitchFamily="34" charset="-122"/>
                <a:ea typeface="微软雅黑" panose="020B0503020204020204" pitchFamily="34" charset="-122"/>
                <a:cs typeface="Calibri Light" panose="020F0302020204030204"/>
              </a:rPr>
              <a:t>双击输入替换内容双击输入替换内容</a:t>
            </a:r>
            <a:endParaRPr lang="en-US" sz="1200" dirty="0">
              <a:solidFill>
                <a:srgbClr val="7E7E7E"/>
              </a:solidFill>
              <a:latin typeface="微软雅黑" panose="020B0503020204020204" pitchFamily="34" charset="-122"/>
              <a:ea typeface="微软雅黑" panose="020B0503020204020204" pitchFamily="34" charset="-122"/>
              <a:cs typeface="Calibri Light" panose="020F0302020204030204"/>
            </a:endParaRPr>
          </a:p>
        </p:txBody>
      </p:sp>
      <p:sp>
        <p:nvSpPr>
          <p:cNvPr id="77" name="Rectangle 1"/>
          <p:cNvSpPr/>
          <p:nvPr/>
        </p:nvSpPr>
        <p:spPr>
          <a:xfrm>
            <a:off x="9053071" y="3875766"/>
            <a:ext cx="1221950" cy="623233"/>
          </a:xfrm>
          <a:prstGeom prst="rect">
            <a:avLst/>
          </a:prstGeom>
        </p:spPr>
        <p:txBody>
          <a:bodyPr wrap="square" lIns="68567" tIns="34283" rIns="68567" bIns="34283">
            <a:spAutoFit/>
          </a:bodyPr>
          <a:lstStyle/>
          <a:p>
            <a:pPr algn="ctr"/>
            <a:r>
              <a:rPr lang="zh-CN" altLang="en-US" sz="1200" dirty="0">
                <a:solidFill>
                  <a:srgbClr val="7E7E7E"/>
                </a:solidFill>
                <a:latin typeface="微软雅黑" panose="020B0503020204020204" pitchFamily="34" charset="-122"/>
                <a:ea typeface="微软雅黑" panose="020B0503020204020204" pitchFamily="34" charset="-122"/>
                <a:cs typeface="Calibri Light" panose="020F0302020204030204"/>
              </a:rPr>
              <a:t>双击输入替换内容双击输入替换内容</a:t>
            </a:r>
            <a:endParaRPr lang="en-US" sz="1200" dirty="0">
              <a:solidFill>
                <a:srgbClr val="7E7E7E"/>
              </a:solidFill>
              <a:latin typeface="微软雅黑" panose="020B0503020204020204" pitchFamily="34" charset="-122"/>
              <a:ea typeface="微软雅黑" panose="020B0503020204020204" pitchFamily="34" charset="-122"/>
              <a:cs typeface="Calibri Light" panose="020F0302020204030204"/>
            </a:endParaRPr>
          </a:p>
        </p:txBody>
      </p:sp>
      <p:pic>
        <p:nvPicPr>
          <p:cNvPr id="78" name="图片 7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2094" y="2720636"/>
            <a:ext cx="3137437" cy="1908119"/>
          </a:xfrm>
          <a:prstGeom prst="rect">
            <a:avLst/>
          </a:prstGeom>
        </p:spPr>
      </p:pic>
      <p:sp>
        <p:nvSpPr>
          <p:cNvPr id="79" name="文本框 78"/>
          <p:cNvSpPr txBox="1"/>
          <p:nvPr/>
        </p:nvSpPr>
        <p:spPr>
          <a:xfrm>
            <a:off x="4921563" y="441211"/>
            <a:ext cx="5660598" cy="461665"/>
          </a:xfrm>
          <a:prstGeom prst="rect">
            <a:avLst/>
          </a:prstGeom>
          <a:noFill/>
        </p:spPr>
        <p:txBody>
          <a:bodyPr wrap="square" rtlCol="0">
            <a:spAutoFit/>
          </a:bodyPr>
          <a:lstStyle/>
          <a:p>
            <a:r>
              <a:rPr lang="zh-CN" altLang="en-US" sz="2400" b="1">
                <a:solidFill>
                  <a:srgbClr val="0F3C83"/>
                </a:solidFill>
                <a:latin typeface="微软雅黑" panose="020B0503020204020204" pitchFamily="34" charset="-122"/>
                <a:ea typeface="微软雅黑" panose="020B0503020204020204" pitchFamily="34" charset="-122"/>
              </a:rPr>
              <a:t>祝您节日快乐</a:t>
            </a:r>
            <a:endParaRPr lang="zh-CN" altLang="en-US" sz="2400" b="1">
              <a:solidFill>
                <a:srgbClr val="0F3C83"/>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animEffect transition="in" filter="fade">
                                      <p:cBhvr>
                                        <p:cTn id="9" dur="500"/>
                                        <p:tgtEl>
                                          <p:spTgt spid="5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p:cTn id="13" dur="500" fill="hold"/>
                                        <p:tgtEl>
                                          <p:spTgt spid="65"/>
                                        </p:tgtEl>
                                        <p:attrNameLst>
                                          <p:attrName>ppt_w</p:attrName>
                                        </p:attrNameLst>
                                      </p:cBhvr>
                                      <p:tavLst>
                                        <p:tav tm="0">
                                          <p:val>
                                            <p:fltVal val="0"/>
                                          </p:val>
                                        </p:tav>
                                        <p:tav tm="100000">
                                          <p:val>
                                            <p:strVal val="#ppt_w"/>
                                          </p:val>
                                        </p:tav>
                                      </p:tavLst>
                                    </p:anim>
                                    <p:anim calcmode="lin" valueType="num">
                                      <p:cBhvr>
                                        <p:cTn id="14" dur="500" fill="hold"/>
                                        <p:tgtEl>
                                          <p:spTgt spid="65"/>
                                        </p:tgtEl>
                                        <p:attrNameLst>
                                          <p:attrName>ppt_h</p:attrName>
                                        </p:attrNameLst>
                                      </p:cBhvr>
                                      <p:tavLst>
                                        <p:tav tm="0">
                                          <p:val>
                                            <p:fltVal val="0"/>
                                          </p:val>
                                        </p:tav>
                                        <p:tav tm="100000">
                                          <p:val>
                                            <p:strVal val="#ppt_h"/>
                                          </p:val>
                                        </p:tav>
                                      </p:tavLst>
                                    </p:anim>
                                    <p:animEffect transition="in" filter="fade">
                                      <p:cBhvr>
                                        <p:cTn id="15" dur="500"/>
                                        <p:tgtEl>
                                          <p:spTgt spid="65"/>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70"/>
                                        </p:tgtEl>
                                        <p:attrNameLst>
                                          <p:attrName>style.visibility</p:attrName>
                                        </p:attrNameLst>
                                      </p:cBhvr>
                                      <p:to>
                                        <p:strVal val="visible"/>
                                      </p:to>
                                    </p:set>
                                    <p:anim calcmode="lin" valueType="num">
                                      <p:cBhvr>
                                        <p:cTn id="25" dur="500" fill="hold"/>
                                        <p:tgtEl>
                                          <p:spTgt spid="70"/>
                                        </p:tgtEl>
                                        <p:attrNameLst>
                                          <p:attrName>ppt_w</p:attrName>
                                        </p:attrNameLst>
                                      </p:cBhvr>
                                      <p:tavLst>
                                        <p:tav tm="0">
                                          <p:val>
                                            <p:fltVal val="0"/>
                                          </p:val>
                                        </p:tav>
                                        <p:tav tm="100000">
                                          <p:val>
                                            <p:strVal val="#ppt_w"/>
                                          </p:val>
                                        </p:tav>
                                      </p:tavLst>
                                    </p:anim>
                                    <p:anim calcmode="lin" valueType="num">
                                      <p:cBhvr>
                                        <p:cTn id="26" dur="500" fill="hold"/>
                                        <p:tgtEl>
                                          <p:spTgt spid="70"/>
                                        </p:tgtEl>
                                        <p:attrNameLst>
                                          <p:attrName>ppt_h</p:attrName>
                                        </p:attrNameLst>
                                      </p:cBhvr>
                                      <p:tavLst>
                                        <p:tav tm="0">
                                          <p:val>
                                            <p:fltVal val="0"/>
                                          </p:val>
                                        </p:tav>
                                        <p:tav tm="100000">
                                          <p:val>
                                            <p:strVal val="#ppt_h"/>
                                          </p:val>
                                        </p:tav>
                                      </p:tavLst>
                                    </p:anim>
                                    <p:animEffect transition="in" filter="fade">
                                      <p:cBhvr>
                                        <p:cTn id="27" dur="500"/>
                                        <p:tgtEl>
                                          <p:spTgt spid="70"/>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500"/>
                                        <p:tgtEl>
                                          <p:spTgt spid="7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6"/>
                                        </p:tgtEl>
                                        <p:attrNameLst>
                                          <p:attrName>style.visibility</p:attrName>
                                        </p:attrNameLst>
                                      </p:cBhvr>
                                      <p:to>
                                        <p:strVal val="visible"/>
                                      </p:to>
                                    </p:set>
                                    <p:animEffect transition="in" filter="fade">
                                      <p:cBhvr>
                                        <p:cTn id="34" dur="500"/>
                                        <p:tgtEl>
                                          <p:spTgt spid="7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fade">
                                      <p:cBhvr>
                                        <p:cTn id="37" dur="500"/>
                                        <p:tgtEl>
                                          <p:spTgt spid="7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7"/>
                                        </p:tgtEl>
                                        <p:attrNameLst>
                                          <p:attrName>style.visibility</p:attrName>
                                        </p:attrNameLst>
                                      </p:cBhvr>
                                      <p:to>
                                        <p:strVal val="visible"/>
                                      </p:to>
                                    </p:set>
                                    <p:animEffect transition="in" filter="fade">
                                      <p:cBhvr>
                                        <p:cTn id="40"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5" grpId="0"/>
      <p:bldP spid="76" grpId="0"/>
      <p:bldP spid="7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6"/>
          <p:cNvGrpSpPr/>
          <p:nvPr/>
        </p:nvGrpSpPr>
        <p:grpSpPr>
          <a:xfrm rot="900000">
            <a:off x="2540223" y="2456946"/>
            <a:ext cx="1622333" cy="1622968"/>
            <a:chOff x="2328110" y="2786149"/>
            <a:chExt cx="6516601" cy="6516602"/>
          </a:xfrm>
        </p:grpSpPr>
        <p:sp>
          <p:nvSpPr>
            <p:cNvPr id="3" name="Freeform 1"/>
            <p:cNvSpPr>
              <a:spLocks noChangeArrowheads="1"/>
            </p:cNvSpPr>
            <p:nvPr/>
          </p:nvSpPr>
          <p:spPr bwMode="auto">
            <a:xfrm>
              <a:off x="2328110" y="4367620"/>
              <a:ext cx="4466256" cy="4935131"/>
            </a:xfrm>
            <a:custGeom>
              <a:avLst/>
              <a:gdLst>
                <a:gd name="T0" fmla="*/ 1472 w 2478"/>
                <a:gd name="T1" fmla="*/ 0 h 2738"/>
                <a:gd name="T2" fmla="*/ 1472 w 2478"/>
                <a:gd name="T3" fmla="*/ 0 h 2738"/>
                <a:gd name="T4" fmla="*/ 1453 w 2478"/>
                <a:gd name="T5" fmla="*/ 0 h 2738"/>
                <a:gd name="T6" fmla="*/ 1342 w 2478"/>
                <a:gd name="T7" fmla="*/ 75 h 2738"/>
                <a:gd name="T8" fmla="*/ 1342 w 2478"/>
                <a:gd name="T9" fmla="*/ 112 h 2738"/>
                <a:gd name="T10" fmla="*/ 1379 w 2478"/>
                <a:gd name="T11" fmla="*/ 186 h 2738"/>
                <a:gd name="T12" fmla="*/ 1360 w 2478"/>
                <a:gd name="T13" fmla="*/ 205 h 2738"/>
                <a:gd name="T14" fmla="*/ 615 w 2478"/>
                <a:gd name="T15" fmla="*/ 1192 h 2738"/>
                <a:gd name="T16" fmla="*/ 615 w 2478"/>
                <a:gd name="T17" fmla="*/ 1229 h 2738"/>
                <a:gd name="T18" fmla="*/ 578 w 2478"/>
                <a:gd name="T19" fmla="*/ 1210 h 2738"/>
                <a:gd name="T20" fmla="*/ 559 w 2478"/>
                <a:gd name="T21" fmla="*/ 1229 h 2738"/>
                <a:gd name="T22" fmla="*/ 19 w 2478"/>
                <a:gd name="T23" fmla="*/ 1527 h 2738"/>
                <a:gd name="T24" fmla="*/ 0 w 2478"/>
                <a:gd name="T25" fmla="*/ 1583 h 2738"/>
                <a:gd name="T26" fmla="*/ 354 w 2478"/>
                <a:gd name="T27" fmla="*/ 2216 h 2738"/>
                <a:gd name="T28" fmla="*/ 392 w 2478"/>
                <a:gd name="T29" fmla="*/ 2235 h 2738"/>
                <a:gd name="T30" fmla="*/ 410 w 2478"/>
                <a:gd name="T31" fmla="*/ 2235 h 2738"/>
                <a:gd name="T32" fmla="*/ 541 w 2478"/>
                <a:gd name="T33" fmla="*/ 2160 h 2738"/>
                <a:gd name="T34" fmla="*/ 839 w 2478"/>
                <a:gd name="T35" fmla="*/ 2718 h 2738"/>
                <a:gd name="T36" fmla="*/ 876 w 2478"/>
                <a:gd name="T37" fmla="*/ 2737 h 2738"/>
                <a:gd name="T38" fmla="*/ 895 w 2478"/>
                <a:gd name="T39" fmla="*/ 2737 h 2738"/>
                <a:gd name="T40" fmla="*/ 1118 w 2478"/>
                <a:gd name="T41" fmla="*/ 2606 h 2738"/>
                <a:gd name="T42" fmla="*/ 1137 w 2478"/>
                <a:gd name="T43" fmla="*/ 2551 h 2738"/>
                <a:gd name="T44" fmla="*/ 988 w 2478"/>
                <a:gd name="T45" fmla="*/ 2290 h 2738"/>
                <a:gd name="T46" fmla="*/ 1062 w 2478"/>
                <a:gd name="T47" fmla="*/ 2197 h 2738"/>
                <a:gd name="T48" fmla="*/ 1062 w 2478"/>
                <a:gd name="T49" fmla="*/ 2141 h 2738"/>
                <a:gd name="T50" fmla="*/ 895 w 2478"/>
                <a:gd name="T51" fmla="*/ 1974 h 2738"/>
                <a:gd name="T52" fmla="*/ 950 w 2478"/>
                <a:gd name="T53" fmla="*/ 1937 h 2738"/>
                <a:gd name="T54" fmla="*/ 969 w 2478"/>
                <a:gd name="T55" fmla="*/ 1881 h 2738"/>
                <a:gd name="T56" fmla="*/ 1006 w 2478"/>
                <a:gd name="T57" fmla="*/ 1899 h 2738"/>
                <a:gd name="T58" fmla="*/ 1025 w 2478"/>
                <a:gd name="T59" fmla="*/ 1899 h 2738"/>
                <a:gd name="T60" fmla="*/ 2236 w 2478"/>
                <a:gd name="T61" fmla="*/ 1788 h 2738"/>
                <a:gd name="T62" fmla="*/ 2254 w 2478"/>
                <a:gd name="T63" fmla="*/ 1788 h 2738"/>
                <a:gd name="T64" fmla="*/ 2272 w 2478"/>
                <a:gd name="T65" fmla="*/ 1788 h 2738"/>
                <a:gd name="T66" fmla="*/ 2310 w 2478"/>
                <a:gd name="T67" fmla="*/ 1843 h 2738"/>
                <a:gd name="T68" fmla="*/ 2328 w 2478"/>
                <a:gd name="T69" fmla="*/ 1862 h 2738"/>
                <a:gd name="T70" fmla="*/ 2347 w 2478"/>
                <a:gd name="T71" fmla="*/ 1862 h 2738"/>
                <a:gd name="T72" fmla="*/ 2459 w 2478"/>
                <a:gd name="T73" fmla="*/ 1806 h 2738"/>
                <a:gd name="T74" fmla="*/ 2477 w 2478"/>
                <a:gd name="T75" fmla="*/ 1750 h 2738"/>
                <a:gd name="T76" fmla="*/ 1509 w 2478"/>
                <a:gd name="T77" fmla="*/ 19 h 2738"/>
                <a:gd name="T78" fmla="*/ 1472 w 2478"/>
                <a:gd name="T79" fmla="*/ 0 h 2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78" h="2738">
                  <a:moveTo>
                    <a:pt x="1472" y="0"/>
                  </a:moveTo>
                  <a:lnTo>
                    <a:pt x="1472" y="0"/>
                  </a:lnTo>
                  <a:lnTo>
                    <a:pt x="1453" y="0"/>
                  </a:lnTo>
                  <a:cubicBezTo>
                    <a:pt x="1342" y="75"/>
                    <a:pt x="1342" y="75"/>
                    <a:pt x="1342" y="75"/>
                  </a:cubicBezTo>
                  <a:cubicBezTo>
                    <a:pt x="1323" y="75"/>
                    <a:pt x="1323" y="93"/>
                    <a:pt x="1342" y="112"/>
                  </a:cubicBezTo>
                  <a:cubicBezTo>
                    <a:pt x="1379" y="186"/>
                    <a:pt x="1379" y="186"/>
                    <a:pt x="1379" y="186"/>
                  </a:cubicBezTo>
                  <a:cubicBezTo>
                    <a:pt x="1360" y="186"/>
                    <a:pt x="1360" y="186"/>
                    <a:pt x="1360" y="205"/>
                  </a:cubicBezTo>
                  <a:cubicBezTo>
                    <a:pt x="615" y="1192"/>
                    <a:pt x="615" y="1192"/>
                    <a:pt x="615" y="1192"/>
                  </a:cubicBezTo>
                  <a:cubicBezTo>
                    <a:pt x="597" y="1192"/>
                    <a:pt x="597" y="1210"/>
                    <a:pt x="615" y="1229"/>
                  </a:cubicBezTo>
                  <a:cubicBezTo>
                    <a:pt x="597" y="1229"/>
                    <a:pt x="597" y="1210"/>
                    <a:pt x="578" y="1210"/>
                  </a:cubicBezTo>
                  <a:cubicBezTo>
                    <a:pt x="578" y="1210"/>
                    <a:pt x="559" y="1210"/>
                    <a:pt x="559" y="1229"/>
                  </a:cubicBezTo>
                  <a:cubicBezTo>
                    <a:pt x="19" y="1527"/>
                    <a:pt x="19" y="1527"/>
                    <a:pt x="19" y="1527"/>
                  </a:cubicBezTo>
                  <a:cubicBezTo>
                    <a:pt x="0" y="1527"/>
                    <a:pt x="0" y="1564"/>
                    <a:pt x="0" y="1583"/>
                  </a:cubicBezTo>
                  <a:cubicBezTo>
                    <a:pt x="354" y="2216"/>
                    <a:pt x="354" y="2216"/>
                    <a:pt x="354" y="2216"/>
                  </a:cubicBezTo>
                  <a:cubicBezTo>
                    <a:pt x="373" y="2235"/>
                    <a:pt x="373" y="2235"/>
                    <a:pt x="392" y="2235"/>
                  </a:cubicBezTo>
                  <a:lnTo>
                    <a:pt x="410" y="2235"/>
                  </a:lnTo>
                  <a:cubicBezTo>
                    <a:pt x="541" y="2160"/>
                    <a:pt x="541" y="2160"/>
                    <a:pt x="541" y="2160"/>
                  </a:cubicBezTo>
                  <a:cubicBezTo>
                    <a:pt x="839" y="2718"/>
                    <a:pt x="839" y="2718"/>
                    <a:pt x="839" y="2718"/>
                  </a:cubicBezTo>
                  <a:cubicBezTo>
                    <a:pt x="857" y="2737"/>
                    <a:pt x="857" y="2737"/>
                    <a:pt x="876" y="2737"/>
                  </a:cubicBezTo>
                  <a:lnTo>
                    <a:pt x="895" y="2737"/>
                  </a:lnTo>
                  <a:cubicBezTo>
                    <a:pt x="1118" y="2606"/>
                    <a:pt x="1118" y="2606"/>
                    <a:pt x="1118" y="2606"/>
                  </a:cubicBezTo>
                  <a:cubicBezTo>
                    <a:pt x="1137" y="2588"/>
                    <a:pt x="1137" y="2570"/>
                    <a:pt x="1137" y="2551"/>
                  </a:cubicBezTo>
                  <a:cubicBezTo>
                    <a:pt x="988" y="2290"/>
                    <a:pt x="988" y="2290"/>
                    <a:pt x="988" y="2290"/>
                  </a:cubicBezTo>
                  <a:cubicBezTo>
                    <a:pt x="1062" y="2197"/>
                    <a:pt x="1062" y="2197"/>
                    <a:pt x="1062" y="2197"/>
                  </a:cubicBezTo>
                  <a:cubicBezTo>
                    <a:pt x="1081" y="2179"/>
                    <a:pt x="1081" y="2160"/>
                    <a:pt x="1062" y="2141"/>
                  </a:cubicBezTo>
                  <a:cubicBezTo>
                    <a:pt x="895" y="1974"/>
                    <a:pt x="895" y="1974"/>
                    <a:pt x="895" y="1974"/>
                  </a:cubicBezTo>
                  <a:cubicBezTo>
                    <a:pt x="950" y="1937"/>
                    <a:pt x="950" y="1937"/>
                    <a:pt x="950" y="1937"/>
                  </a:cubicBezTo>
                  <a:cubicBezTo>
                    <a:pt x="969" y="1918"/>
                    <a:pt x="969" y="1899"/>
                    <a:pt x="969" y="1881"/>
                  </a:cubicBezTo>
                  <a:cubicBezTo>
                    <a:pt x="969" y="1899"/>
                    <a:pt x="988" y="1899"/>
                    <a:pt x="1006" y="1899"/>
                  </a:cubicBezTo>
                  <a:cubicBezTo>
                    <a:pt x="1006" y="1899"/>
                    <a:pt x="1006" y="1899"/>
                    <a:pt x="1025" y="1899"/>
                  </a:cubicBezTo>
                  <a:cubicBezTo>
                    <a:pt x="2236" y="1788"/>
                    <a:pt x="2236" y="1788"/>
                    <a:pt x="2236" y="1788"/>
                  </a:cubicBezTo>
                  <a:lnTo>
                    <a:pt x="2254" y="1788"/>
                  </a:lnTo>
                  <a:lnTo>
                    <a:pt x="2272" y="1788"/>
                  </a:lnTo>
                  <a:cubicBezTo>
                    <a:pt x="2310" y="1843"/>
                    <a:pt x="2310" y="1843"/>
                    <a:pt x="2310" y="1843"/>
                  </a:cubicBezTo>
                  <a:cubicBezTo>
                    <a:pt x="2310" y="1862"/>
                    <a:pt x="2328" y="1862"/>
                    <a:pt x="2328" y="1862"/>
                  </a:cubicBezTo>
                  <a:cubicBezTo>
                    <a:pt x="2347" y="1862"/>
                    <a:pt x="2347" y="1862"/>
                    <a:pt x="2347" y="1862"/>
                  </a:cubicBezTo>
                  <a:cubicBezTo>
                    <a:pt x="2459" y="1806"/>
                    <a:pt x="2459" y="1806"/>
                    <a:pt x="2459" y="1806"/>
                  </a:cubicBezTo>
                  <a:cubicBezTo>
                    <a:pt x="2477" y="1788"/>
                    <a:pt x="2477" y="1769"/>
                    <a:pt x="2477" y="1750"/>
                  </a:cubicBezTo>
                  <a:cubicBezTo>
                    <a:pt x="1509" y="19"/>
                    <a:pt x="1509" y="19"/>
                    <a:pt x="1509" y="19"/>
                  </a:cubicBezTo>
                  <a:cubicBezTo>
                    <a:pt x="1491" y="19"/>
                    <a:pt x="1491" y="0"/>
                    <a:pt x="1472" y="0"/>
                  </a:cubicBezTo>
                </a:path>
              </a:pathLst>
            </a:custGeom>
            <a:solidFill>
              <a:schemeClr val="bg1">
                <a:lumMod val="85000"/>
              </a:schemeClr>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4" name="Freeform 3"/>
            <p:cNvSpPr>
              <a:spLocks noChangeArrowheads="1"/>
            </p:cNvSpPr>
            <p:nvPr/>
          </p:nvSpPr>
          <p:spPr bwMode="auto">
            <a:xfrm>
              <a:off x="6261915" y="3255029"/>
              <a:ext cx="1176167" cy="1748357"/>
            </a:xfrm>
            <a:custGeom>
              <a:avLst/>
              <a:gdLst>
                <a:gd name="T0" fmla="*/ 595 w 652"/>
                <a:gd name="T1" fmla="*/ 0 h 970"/>
                <a:gd name="T2" fmla="*/ 595 w 652"/>
                <a:gd name="T3" fmla="*/ 0 h 970"/>
                <a:gd name="T4" fmla="*/ 0 w 652"/>
                <a:gd name="T5" fmla="*/ 932 h 970"/>
                <a:gd name="T6" fmla="*/ 56 w 652"/>
                <a:gd name="T7" fmla="*/ 969 h 970"/>
                <a:gd name="T8" fmla="*/ 651 w 652"/>
                <a:gd name="T9" fmla="*/ 38 h 970"/>
                <a:gd name="T10" fmla="*/ 595 w 652"/>
                <a:gd name="T11" fmla="*/ 0 h 970"/>
              </a:gdLst>
              <a:ahLst/>
              <a:cxnLst>
                <a:cxn ang="0">
                  <a:pos x="T0" y="T1"/>
                </a:cxn>
                <a:cxn ang="0">
                  <a:pos x="T2" y="T3"/>
                </a:cxn>
                <a:cxn ang="0">
                  <a:pos x="T4" y="T5"/>
                </a:cxn>
                <a:cxn ang="0">
                  <a:pos x="T6" y="T7"/>
                </a:cxn>
                <a:cxn ang="0">
                  <a:pos x="T8" y="T9"/>
                </a:cxn>
                <a:cxn ang="0">
                  <a:pos x="T10" y="T11"/>
                </a:cxn>
              </a:cxnLst>
              <a:rect l="0" t="0" r="r" b="b"/>
              <a:pathLst>
                <a:path w="652" h="970">
                  <a:moveTo>
                    <a:pt x="595" y="0"/>
                  </a:moveTo>
                  <a:lnTo>
                    <a:pt x="595" y="0"/>
                  </a:lnTo>
                  <a:cubicBezTo>
                    <a:pt x="0" y="932"/>
                    <a:pt x="0" y="932"/>
                    <a:pt x="0" y="932"/>
                  </a:cubicBezTo>
                  <a:cubicBezTo>
                    <a:pt x="56" y="969"/>
                    <a:pt x="56" y="969"/>
                    <a:pt x="56" y="969"/>
                  </a:cubicBezTo>
                  <a:cubicBezTo>
                    <a:pt x="651" y="38"/>
                    <a:pt x="651" y="38"/>
                    <a:pt x="651" y="38"/>
                  </a:cubicBezTo>
                  <a:cubicBezTo>
                    <a:pt x="632" y="19"/>
                    <a:pt x="614" y="19"/>
                    <a:pt x="595" y="0"/>
                  </a:cubicBezTo>
                </a:path>
              </a:pathLst>
            </a:custGeom>
            <a:solidFill>
              <a:schemeClr val="bg1">
                <a:lumMod val="65000"/>
              </a:schemeClr>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5" name="Freeform 4"/>
            <p:cNvSpPr>
              <a:spLocks noChangeArrowheads="1"/>
            </p:cNvSpPr>
            <p:nvPr/>
          </p:nvSpPr>
          <p:spPr bwMode="auto">
            <a:xfrm>
              <a:off x="6659268" y="4129207"/>
              <a:ext cx="1613254" cy="1239744"/>
            </a:xfrm>
            <a:custGeom>
              <a:avLst/>
              <a:gdLst>
                <a:gd name="T0" fmla="*/ 875 w 895"/>
                <a:gd name="T1" fmla="*/ 0 h 690"/>
                <a:gd name="T2" fmla="*/ 875 w 895"/>
                <a:gd name="T3" fmla="*/ 0 h 690"/>
                <a:gd name="T4" fmla="*/ 0 w 895"/>
                <a:gd name="T5" fmla="*/ 633 h 690"/>
                <a:gd name="T6" fmla="*/ 37 w 895"/>
                <a:gd name="T7" fmla="*/ 689 h 690"/>
                <a:gd name="T8" fmla="*/ 894 w 895"/>
                <a:gd name="T9" fmla="*/ 37 h 690"/>
                <a:gd name="T10" fmla="*/ 875 w 895"/>
                <a:gd name="T11" fmla="*/ 0 h 690"/>
              </a:gdLst>
              <a:ahLst/>
              <a:cxnLst>
                <a:cxn ang="0">
                  <a:pos x="T0" y="T1"/>
                </a:cxn>
                <a:cxn ang="0">
                  <a:pos x="T2" y="T3"/>
                </a:cxn>
                <a:cxn ang="0">
                  <a:pos x="T4" y="T5"/>
                </a:cxn>
                <a:cxn ang="0">
                  <a:pos x="T6" y="T7"/>
                </a:cxn>
                <a:cxn ang="0">
                  <a:pos x="T8" y="T9"/>
                </a:cxn>
                <a:cxn ang="0">
                  <a:pos x="T10" y="T11"/>
                </a:cxn>
              </a:cxnLst>
              <a:rect l="0" t="0" r="r" b="b"/>
              <a:pathLst>
                <a:path w="895" h="690">
                  <a:moveTo>
                    <a:pt x="875" y="0"/>
                  </a:moveTo>
                  <a:lnTo>
                    <a:pt x="875" y="0"/>
                  </a:lnTo>
                  <a:cubicBezTo>
                    <a:pt x="0" y="633"/>
                    <a:pt x="0" y="633"/>
                    <a:pt x="0" y="633"/>
                  </a:cubicBezTo>
                  <a:cubicBezTo>
                    <a:pt x="37" y="689"/>
                    <a:pt x="37" y="689"/>
                    <a:pt x="37" y="689"/>
                  </a:cubicBezTo>
                  <a:cubicBezTo>
                    <a:pt x="894" y="37"/>
                    <a:pt x="894" y="37"/>
                    <a:pt x="894" y="37"/>
                  </a:cubicBezTo>
                  <a:cubicBezTo>
                    <a:pt x="894" y="18"/>
                    <a:pt x="875" y="18"/>
                    <a:pt x="875" y="0"/>
                  </a:cubicBezTo>
                </a:path>
              </a:pathLst>
            </a:custGeom>
            <a:solidFill>
              <a:schemeClr val="bg1">
                <a:lumMod val="65000"/>
              </a:schemeClr>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6" name="Freeform 5"/>
            <p:cNvSpPr>
              <a:spLocks noChangeArrowheads="1"/>
            </p:cNvSpPr>
            <p:nvPr/>
          </p:nvSpPr>
          <p:spPr bwMode="auto">
            <a:xfrm>
              <a:off x="7000990" y="6712004"/>
              <a:ext cx="1843721" cy="643716"/>
            </a:xfrm>
            <a:custGeom>
              <a:avLst/>
              <a:gdLst>
                <a:gd name="T0" fmla="*/ 19 w 1025"/>
                <a:gd name="T1" fmla="*/ 0 h 355"/>
                <a:gd name="T2" fmla="*/ 19 w 1025"/>
                <a:gd name="T3" fmla="*/ 0 h 355"/>
                <a:gd name="T4" fmla="*/ 0 w 1025"/>
                <a:gd name="T5" fmla="*/ 56 h 355"/>
                <a:gd name="T6" fmla="*/ 1006 w 1025"/>
                <a:gd name="T7" fmla="*/ 354 h 355"/>
                <a:gd name="T8" fmla="*/ 1024 w 1025"/>
                <a:gd name="T9" fmla="*/ 298 h 355"/>
                <a:gd name="T10" fmla="*/ 19 w 1025"/>
                <a:gd name="T11" fmla="*/ 0 h 355"/>
              </a:gdLst>
              <a:ahLst/>
              <a:cxnLst>
                <a:cxn ang="0">
                  <a:pos x="T0" y="T1"/>
                </a:cxn>
                <a:cxn ang="0">
                  <a:pos x="T2" y="T3"/>
                </a:cxn>
                <a:cxn ang="0">
                  <a:pos x="T4" y="T5"/>
                </a:cxn>
                <a:cxn ang="0">
                  <a:pos x="T6" y="T7"/>
                </a:cxn>
                <a:cxn ang="0">
                  <a:pos x="T8" y="T9"/>
                </a:cxn>
                <a:cxn ang="0">
                  <a:pos x="T10" y="T11"/>
                </a:cxn>
              </a:cxnLst>
              <a:rect l="0" t="0" r="r" b="b"/>
              <a:pathLst>
                <a:path w="1025" h="355">
                  <a:moveTo>
                    <a:pt x="19" y="0"/>
                  </a:moveTo>
                  <a:lnTo>
                    <a:pt x="19" y="0"/>
                  </a:lnTo>
                  <a:cubicBezTo>
                    <a:pt x="0" y="56"/>
                    <a:pt x="0" y="56"/>
                    <a:pt x="0" y="56"/>
                  </a:cubicBezTo>
                  <a:cubicBezTo>
                    <a:pt x="1006" y="354"/>
                    <a:pt x="1006" y="354"/>
                    <a:pt x="1006" y="354"/>
                  </a:cubicBezTo>
                  <a:cubicBezTo>
                    <a:pt x="1006" y="336"/>
                    <a:pt x="1024" y="317"/>
                    <a:pt x="1024" y="298"/>
                  </a:cubicBezTo>
                  <a:cubicBezTo>
                    <a:pt x="19" y="0"/>
                    <a:pt x="19" y="0"/>
                    <a:pt x="19" y="0"/>
                  </a:cubicBezTo>
                </a:path>
              </a:pathLst>
            </a:custGeom>
            <a:solidFill>
              <a:schemeClr val="bg1">
                <a:lumMod val="75000"/>
              </a:schemeClr>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7" name="Freeform 6"/>
            <p:cNvSpPr>
              <a:spLocks noChangeArrowheads="1"/>
            </p:cNvSpPr>
            <p:nvPr/>
          </p:nvSpPr>
          <p:spPr bwMode="auto">
            <a:xfrm>
              <a:off x="5824823" y="2786149"/>
              <a:ext cx="675504" cy="1915248"/>
            </a:xfrm>
            <a:custGeom>
              <a:avLst/>
              <a:gdLst>
                <a:gd name="T0" fmla="*/ 316 w 373"/>
                <a:gd name="T1" fmla="*/ 0 h 1062"/>
                <a:gd name="T2" fmla="*/ 316 w 373"/>
                <a:gd name="T3" fmla="*/ 0 h 1062"/>
                <a:gd name="T4" fmla="*/ 0 w 373"/>
                <a:gd name="T5" fmla="*/ 1043 h 1062"/>
                <a:gd name="T6" fmla="*/ 55 w 373"/>
                <a:gd name="T7" fmla="*/ 1061 h 1062"/>
                <a:gd name="T8" fmla="*/ 372 w 373"/>
                <a:gd name="T9" fmla="*/ 18 h 1062"/>
                <a:gd name="T10" fmla="*/ 316 w 373"/>
                <a:gd name="T11" fmla="*/ 0 h 1062"/>
              </a:gdLst>
              <a:ahLst/>
              <a:cxnLst>
                <a:cxn ang="0">
                  <a:pos x="T0" y="T1"/>
                </a:cxn>
                <a:cxn ang="0">
                  <a:pos x="T2" y="T3"/>
                </a:cxn>
                <a:cxn ang="0">
                  <a:pos x="T4" y="T5"/>
                </a:cxn>
                <a:cxn ang="0">
                  <a:pos x="T6" y="T7"/>
                </a:cxn>
                <a:cxn ang="0">
                  <a:pos x="T8" y="T9"/>
                </a:cxn>
                <a:cxn ang="0">
                  <a:pos x="T10" y="T11"/>
                </a:cxn>
              </a:cxnLst>
              <a:rect l="0" t="0" r="r" b="b"/>
              <a:pathLst>
                <a:path w="373" h="1062">
                  <a:moveTo>
                    <a:pt x="316" y="0"/>
                  </a:moveTo>
                  <a:lnTo>
                    <a:pt x="316" y="0"/>
                  </a:lnTo>
                  <a:cubicBezTo>
                    <a:pt x="0" y="1043"/>
                    <a:pt x="0" y="1043"/>
                    <a:pt x="0" y="1043"/>
                  </a:cubicBezTo>
                  <a:cubicBezTo>
                    <a:pt x="55" y="1061"/>
                    <a:pt x="55" y="1061"/>
                    <a:pt x="55" y="1061"/>
                  </a:cubicBezTo>
                  <a:cubicBezTo>
                    <a:pt x="372" y="18"/>
                    <a:pt x="372" y="18"/>
                    <a:pt x="372" y="18"/>
                  </a:cubicBezTo>
                  <a:cubicBezTo>
                    <a:pt x="353" y="0"/>
                    <a:pt x="334" y="0"/>
                    <a:pt x="316" y="0"/>
                  </a:cubicBezTo>
                </a:path>
              </a:pathLst>
            </a:custGeom>
            <a:solidFill>
              <a:schemeClr val="bg1">
                <a:lumMod val="65000"/>
              </a:schemeClr>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8" name="Freeform 9"/>
            <p:cNvSpPr>
              <a:spLocks noChangeArrowheads="1"/>
            </p:cNvSpPr>
            <p:nvPr/>
          </p:nvSpPr>
          <p:spPr bwMode="auto">
            <a:xfrm>
              <a:off x="3202288" y="7784862"/>
              <a:ext cx="1176167" cy="1509944"/>
            </a:xfrm>
            <a:custGeom>
              <a:avLst/>
              <a:gdLst>
                <a:gd name="T0" fmla="*/ 652 w 653"/>
                <a:gd name="T1" fmla="*/ 652 h 839"/>
                <a:gd name="T2" fmla="*/ 652 w 653"/>
                <a:gd name="T3" fmla="*/ 652 h 839"/>
                <a:gd name="T4" fmla="*/ 633 w 653"/>
                <a:gd name="T5" fmla="*/ 707 h 839"/>
                <a:gd name="T6" fmla="*/ 410 w 653"/>
                <a:gd name="T7" fmla="*/ 838 h 839"/>
                <a:gd name="T8" fmla="*/ 354 w 653"/>
                <a:gd name="T9" fmla="*/ 819 h 839"/>
                <a:gd name="T10" fmla="*/ 0 w 653"/>
                <a:gd name="T11" fmla="*/ 187 h 839"/>
                <a:gd name="T12" fmla="*/ 18 w 653"/>
                <a:gd name="T13" fmla="*/ 131 h 839"/>
                <a:gd name="T14" fmla="*/ 242 w 653"/>
                <a:gd name="T15" fmla="*/ 0 h 839"/>
                <a:gd name="T16" fmla="*/ 298 w 653"/>
                <a:gd name="T17" fmla="*/ 19 h 839"/>
                <a:gd name="T18" fmla="*/ 652 w 653"/>
                <a:gd name="T19" fmla="*/ 652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3" h="839">
                  <a:moveTo>
                    <a:pt x="652" y="652"/>
                  </a:moveTo>
                  <a:lnTo>
                    <a:pt x="652" y="652"/>
                  </a:lnTo>
                  <a:cubicBezTo>
                    <a:pt x="652" y="671"/>
                    <a:pt x="652" y="689"/>
                    <a:pt x="633" y="707"/>
                  </a:cubicBezTo>
                  <a:cubicBezTo>
                    <a:pt x="410" y="838"/>
                    <a:pt x="410" y="838"/>
                    <a:pt x="410" y="838"/>
                  </a:cubicBezTo>
                  <a:cubicBezTo>
                    <a:pt x="391" y="838"/>
                    <a:pt x="372" y="838"/>
                    <a:pt x="354" y="819"/>
                  </a:cubicBezTo>
                  <a:cubicBezTo>
                    <a:pt x="0" y="187"/>
                    <a:pt x="0" y="187"/>
                    <a:pt x="0" y="187"/>
                  </a:cubicBezTo>
                  <a:cubicBezTo>
                    <a:pt x="0" y="168"/>
                    <a:pt x="0" y="149"/>
                    <a:pt x="18" y="131"/>
                  </a:cubicBezTo>
                  <a:cubicBezTo>
                    <a:pt x="242" y="0"/>
                    <a:pt x="242" y="0"/>
                    <a:pt x="242" y="0"/>
                  </a:cubicBezTo>
                  <a:cubicBezTo>
                    <a:pt x="261" y="0"/>
                    <a:pt x="279" y="0"/>
                    <a:pt x="298" y="19"/>
                  </a:cubicBezTo>
                  <a:lnTo>
                    <a:pt x="652" y="652"/>
                  </a:lnTo>
                </a:path>
              </a:pathLst>
            </a:custGeom>
            <a:solidFill>
              <a:schemeClr val="accent5">
                <a:lumMod val="60000"/>
                <a:lumOff val="40000"/>
              </a:schemeClr>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9" name="Freeform 10"/>
            <p:cNvSpPr>
              <a:spLocks noChangeArrowheads="1"/>
            </p:cNvSpPr>
            <p:nvPr/>
          </p:nvSpPr>
          <p:spPr bwMode="auto">
            <a:xfrm>
              <a:off x="2328110" y="6545119"/>
              <a:ext cx="1748357" cy="1883453"/>
            </a:xfrm>
            <a:custGeom>
              <a:avLst/>
              <a:gdLst>
                <a:gd name="T0" fmla="*/ 969 w 970"/>
                <a:gd name="T1" fmla="*/ 671 h 1044"/>
                <a:gd name="T2" fmla="*/ 969 w 970"/>
                <a:gd name="T3" fmla="*/ 671 h 1044"/>
                <a:gd name="T4" fmla="*/ 950 w 970"/>
                <a:gd name="T5" fmla="*/ 727 h 1044"/>
                <a:gd name="T6" fmla="*/ 410 w 970"/>
                <a:gd name="T7" fmla="*/ 1025 h 1044"/>
                <a:gd name="T8" fmla="*/ 354 w 970"/>
                <a:gd name="T9" fmla="*/ 1006 h 1044"/>
                <a:gd name="T10" fmla="*/ 0 w 970"/>
                <a:gd name="T11" fmla="*/ 373 h 1044"/>
                <a:gd name="T12" fmla="*/ 19 w 970"/>
                <a:gd name="T13" fmla="*/ 317 h 1044"/>
                <a:gd name="T14" fmla="*/ 559 w 970"/>
                <a:gd name="T15" fmla="*/ 19 h 1044"/>
                <a:gd name="T16" fmla="*/ 615 w 970"/>
                <a:gd name="T17" fmla="*/ 19 h 1044"/>
                <a:gd name="T18" fmla="*/ 969 w 970"/>
                <a:gd name="T19" fmla="*/ 671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0" h="1044">
                  <a:moveTo>
                    <a:pt x="969" y="671"/>
                  </a:moveTo>
                  <a:lnTo>
                    <a:pt x="969" y="671"/>
                  </a:lnTo>
                  <a:cubicBezTo>
                    <a:pt x="969" y="689"/>
                    <a:pt x="969" y="708"/>
                    <a:pt x="950" y="727"/>
                  </a:cubicBezTo>
                  <a:cubicBezTo>
                    <a:pt x="410" y="1025"/>
                    <a:pt x="410" y="1025"/>
                    <a:pt x="410" y="1025"/>
                  </a:cubicBezTo>
                  <a:cubicBezTo>
                    <a:pt x="392" y="1043"/>
                    <a:pt x="373" y="1025"/>
                    <a:pt x="354" y="1006"/>
                  </a:cubicBezTo>
                  <a:cubicBezTo>
                    <a:pt x="0" y="373"/>
                    <a:pt x="0" y="373"/>
                    <a:pt x="0" y="373"/>
                  </a:cubicBezTo>
                  <a:cubicBezTo>
                    <a:pt x="0" y="354"/>
                    <a:pt x="0" y="317"/>
                    <a:pt x="19" y="317"/>
                  </a:cubicBezTo>
                  <a:cubicBezTo>
                    <a:pt x="559" y="19"/>
                    <a:pt x="559" y="19"/>
                    <a:pt x="559" y="19"/>
                  </a:cubicBezTo>
                  <a:cubicBezTo>
                    <a:pt x="578" y="0"/>
                    <a:pt x="597" y="0"/>
                    <a:pt x="615" y="19"/>
                  </a:cubicBezTo>
                  <a:lnTo>
                    <a:pt x="969" y="671"/>
                  </a:lnTo>
                </a:path>
              </a:pathLst>
            </a:custGeom>
            <a:solidFill>
              <a:schemeClr val="accent5"/>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10" name="Freeform 12"/>
            <p:cNvSpPr>
              <a:spLocks noChangeArrowheads="1"/>
            </p:cNvSpPr>
            <p:nvPr/>
          </p:nvSpPr>
          <p:spPr bwMode="auto">
            <a:xfrm>
              <a:off x="4712233" y="4367620"/>
              <a:ext cx="2082134" cy="3393399"/>
            </a:xfrm>
            <a:custGeom>
              <a:avLst/>
              <a:gdLst>
                <a:gd name="T0" fmla="*/ 1154 w 1155"/>
                <a:gd name="T1" fmla="*/ 1750 h 1882"/>
                <a:gd name="T2" fmla="*/ 1154 w 1155"/>
                <a:gd name="T3" fmla="*/ 1750 h 1882"/>
                <a:gd name="T4" fmla="*/ 1136 w 1155"/>
                <a:gd name="T5" fmla="*/ 1806 h 1882"/>
                <a:gd name="T6" fmla="*/ 1024 w 1155"/>
                <a:gd name="T7" fmla="*/ 1862 h 1882"/>
                <a:gd name="T8" fmla="*/ 987 w 1155"/>
                <a:gd name="T9" fmla="*/ 1843 h 1882"/>
                <a:gd name="T10" fmla="*/ 19 w 1155"/>
                <a:gd name="T11" fmla="*/ 112 h 1882"/>
                <a:gd name="T12" fmla="*/ 19 w 1155"/>
                <a:gd name="T13" fmla="*/ 75 h 1882"/>
                <a:gd name="T14" fmla="*/ 130 w 1155"/>
                <a:gd name="T15" fmla="*/ 0 h 1882"/>
                <a:gd name="T16" fmla="*/ 186 w 1155"/>
                <a:gd name="T17" fmla="*/ 19 h 1882"/>
                <a:gd name="T18" fmla="*/ 1154 w 1155"/>
                <a:gd name="T19" fmla="*/ 1750 h 1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55" h="1882">
                  <a:moveTo>
                    <a:pt x="1154" y="1750"/>
                  </a:moveTo>
                  <a:lnTo>
                    <a:pt x="1154" y="1750"/>
                  </a:lnTo>
                  <a:cubicBezTo>
                    <a:pt x="1154" y="1769"/>
                    <a:pt x="1154" y="1788"/>
                    <a:pt x="1136" y="1806"/>
                  </a:cubicBezTo>
                  <a:cubicBezTo>
                    <a:pt x="1024" y="1862"/>
                    <a:pt x="1024" y="1862"/>
                    <a:pt x="1024" y="1862"/>
                  </a:cubicBezTo>
                  <a:cubicBezTo>
                    <a:pt x="1005" y="1881"/>
                    <a:pt x="987" y="1862"/>
                    <a:pt x="987" y="1843"/>
                  </a:cubicBezTo>
                  <a:cubicBezTo>
                    <a:pt x="19" y="112"/>
                    <a:pt x="19" y="112"/>
                    <a:pt x="19" y="112"/>
                  </a:cubicBezTo>
                  <a:cubicBezTo>
                    <a:pt x="0" y="93"/>
                    <a:pt x="0" y="75"/>
                    <a:pt x="19" y="75"/>
                  </a:cubicBezTo>
                  <a:cubicBezTo>
                    <a:pt x="130" y="0"/>
                    <a:pt x="130" y="0"/>
                    <a:pt x="130" y="0"/>
                  </a:cubicBezTo>
                  <a:cubicBezTo>
                    <a:pt x="149" y="0"/>
                    <a:pt x="168" y="0"/>
                    <a:pt x="186" y="19"/>
                  </a:cubicBezTo>
                  <a:lnTo>
                    <a:pt x="1154" y="1750"/>
                  </a:lnTo>
                </a:path>
              </a:pathLst>
            </a:custGeom>
            <a:solidFill>
              <a:schemeClr val="accent5"/>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11" name="Freeform 13"/>
            <p:cNvSpPr>
              <a:spLocks noChangeArrowheads="1"/>
            </p:cNvSpPr>
            <p:nvPr/>
          </p:nvSpPr>
          <p:spPr bwMode="auto">
            <a:xfrm>
              <a:off x="2399636" y="6918628"/>
              <a:ext cx="1104642" cy="1374847"/>
            </a:xfrm>
            <a:custGeom>
              <a:avLst/>
              <a:gdLst>
                <a:gd name="T0" fmla="*/ 242 w 615"/>
                <a:gd name="T1" fmla="*/ 93 h 765"/>
                <a:gd name="T2" fmla="*/ 261 w 615"/>
                <a:gd name="T3" fmla="*/ 0 h 765"/>
                <a:gd name="T4" fmla="*/ 298 w 615"/>
                <a:gd name="T5" fmla="*/ 93 h 765"/>
                <a:gd name="T6" fmla="*/ 354 w 615"/>
                <a:gd name="T7" fmla="*/ 205 h 765"/>
                <a:gd name="T8" fmla="*/ 316 w 615"/>
                <a:gd name="T9" fmla="*/ 112 h 765"/>
                <a:gd name="T10" fmla="*/ 298 w 615"/>
                <a:gd name="T11" fmla="*/ 205 h 765"/>
                <a:gd name="T12" fmla="*/ 428 w 615"/>
                <a:gd name="T13" fmla="*/ 298 h 765"/>
                <a:gd name="T14" fmla="*/ 428 w 615"/>
                <a:gd name="T15" fmla="*/ 242 h 765"/>
                <a:gd name="T16" fmla="*/ 335 w 615"/>
                <a:gd name="T17" fmla="*/ 279 h 765"/>
                <a:gd name="T18" fmla="*/ 428 w 615"/>
                <a:gd name="T19" fmla="*/ 298 h 765"/>
                <a:gd name="T20" fmla="*/ 503 w 615"/>
                <a:gd name="T21" fmla="*/ 373 h 765"/>
                <a:gd name="T22" fmla="*/ 410 w 615"/>
                <a:gd name="T23" fmla="*/ 354 h 765"/>
                <a:gd name="T24" fmla="*/ 447 w 615"/>
                <a:gd name="T25" fmla="*/ 428 h 765"/>
                <a:gd name="T26" fmla="*/ 205 w 615"/>
                <a:gd name="T27" fmla="*/ 149 h 765"/>
                <a:gd name="T28" fmla="*/ 149 w 615"/>
                <a:gd name="T29" fmla="*/ 75 h 765"/>
                <a:gd name="T30" fmla="*/ 130 w 615"/>
                <a:gd name="T31" fmla="*/ 149 h 765"/>
                <a:gd name="T32" fmla="*/ 261 w 615"/>
                <a:gd name="T33" fmla="*/ 261 h 765"/>
                <a:gd name="T34" fmla="*/ 261 w 615"/>
                <a:gd name="T35" fmla="*/ 186 h 765"/>
                <a:gd name="T36" fmla="*/ 167 w 615"/>
                <a:gd name="T37" fmla="*/ 224 h 765"/>
                <a:gd name="T38" fmla="*/ 261 w 615"/>
                <a:gd name="T39" fmla="*/ 261 h 765"/>
                <a:gd name="T40" fmla="*/ 335 w 615"/>
                <a:gd name="T41" fmla="*/ 317 h 765"/>
                <a:gd name="T42" fmla="*/ 242 w 615"/>
                <a:gd name="T43" fmla="*/ 298 h 765"/>
                <a:gd name="T44" fmla="*/ 298 w 615"/>
                <a:gd name="T45" fmla="*/ 373 h 765"/>
                <a:gd name="T46" fmla="*/ 372 w 615"/>
                <a:gd name="T47" fmla="*/ 466 h 765"/>
                <a:gd name="T48" fmla="*/ 335 w 615"/>
                <a:gd name="T49" fmla="*/ 391 h 765"/>
                <a:gd name="T50" fmla="*/ 316 w 615"/>
                <a:gd name="T51" fmla="*/ 466 h 765"/>
                <a:gd name="T52" fmla="*/ 93 w 615"/>
                <a:gd name="T53" fmla="*/ 205 h 765"/>
                <a:gd name="T54" fmla="*/ 93 w 615"/>
                <a:gd name="T55" fmla="*/ 130 h 765"/>
                <a:gd name="T56" fmla="*/ 0 w 615"/>
                <a:gd name="T57" fmla="*/ 186 h 765"/>
                <a:gd name="T58" fmla="*/ 93 w 615"/>
                <a:gd name="T59" fmla="*/ 205 h 765"/>
                <a:gd name="T60" fmla="*/ 167 w 615"/>
                <a:gd name="T61" fmla="*/ 279 h 765"/>
                <a:gd name="T62" fmla="*/ 74 w 615"/>
                <a:gd name="T63" fmla="*/ 242 h 765"/>
                <a:gd name="T64" fmla="*/ 130 w 615"/>
                <a:gd name="T65" fmla="*/ 335 h 765"/>
                <a:gd name="T66" fmla="*/ 205 w 615"/>
                <a:gd name="T67" fmla="*/ 428 h 765"/>
                <a:gd name="T68" fmla="*/ 167 w 615"/>
                <a:gd name="T69" fmla="*/ 335 h 765"/>
                <a:gd name="T70" fmla="*/ 149 w 615"/>
                <a:gd name="T71" fmla="*/ 428 h 765"/>
                <a:gd name="T72" fmla="*/ 279 w 615"/>
                <a:gd name="T73" fmla="*/ 522 h 765"/>
                <a:gd name="T74" fmla="*/ 279 w 615"/>
                <a:gd name="T75" fmla="*/ 466 h 765"/>
                <a:gd name="T76" fmla="*/ 186 w 615"/>
                <a:gd name="T77" fmla="*/ 503 h 765"/>
                <a:gd name="T78" fmla="*/ 279 w 615"/>
                <a:gd name="T79" fmla="*/ 522 h 765"/>
                <a:gd name="T80" fmla="*/ 559 w 615"/>
                <a:gd name="T81" fmla="*/ 484 h 765"/>
                <a:gd name="T82" fmla="*/ 465 w 615"/>
                <a:gd name="T83" fmla="*/ 447 h 765"/>
                <a:gd name="T84" fmla="*/ 521 w 615"/>
                <a:gd name="T85" fmla="*/ 540 h 765"/>
                <a:gd name="T86" fmla="*/ 596 w 615"/>
                <a:gd name="T87" fmla="*/ 633 h 765"/>
                <a:gd name="T88" fmla="*/ 559 w 615"/>
                <a:gd name="T89" fmla="*/ 540 h 765"/>
                <a:gd name="T90" fmla="*/ 540 w 615"/>
                <a:gd name="T91" fmla="*/ 633 h 765"/>
                <a:gd name="T92" fmla="*/ 428 w 615"/>
                <a:gd name="T93" fmla="*/ 577 h 765"/>
                <a:gd name="T94" fmla="*/ 428 w 615"/>
                <a:gd name="T95" fmla="*/ 503 h 765"/>
                <a:gd name="T96" fmla="*/ 354 w 615"/>
                <a:gd name="T97" fmla="*/ 559 h 765"/>
                <a:gd name="T98" fmla="*/ 428 w 615"/>
                <a:gd name="T99" fmla="*/ 577 h 765"/>
                <a:gd name="T100" fmla="*/ 503 w 615"/>
                <a:gd name="T101" fmla="*/ 652 h 765"/>
                <a:gd name="T102" fmla="*/ 428 w 615"/>
                <a:gd name="T103" fmla="*/ 615 h 765"/>
                <a:gd name="T104" fmla="*/ 465 w 615"/>
                <a:gd name="T105" fmla="*/ 708 h 765"/>
                <a:gd name="T106" fmla="*/ 335 w 615"/>
                <a:gd name="T107" fmla="*/ 633 h 765"/>
                <a:gd name="T108" fmla="*/ 279 w 615"/>
                <a:gd name="T109" fmla="*/ 559 h 765"/>
                <a:gd name="T110" fmla="*/ 261 w 615"/>
                <a:gd name="T111" fmla="*/ 633 h 765"/>
                <a:gd name="T112" fmla="*/ 391 w 615"/>
                <a:gd name="T113" fmla="*/ 745 h 765"/>
                <a:gd name="T114" fmla="*/ 391 w 615"/>
                <a:gd name="T115" fmla="*/ 671 h 765"/>
                <a:gd name="T116" fmla="*/ 298 w 615"/>
                <a:gd name="T117" fmla="*/ 726 h 765"/>
                <a:gd name="T118" fmla="*/ 391 w 615"/>
                <a:gd name="T119" fmla="*/ 745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5" h="765">
                  <a:moveTo>
                    <a:pt x="279" y="112"/>
                  </a:moveTo>
                  <a:lnTo>
                    <a:pt x="279" y="112"/>
                  </a:lnTo>
                  <a:cubicBezTo>
                    <a:pt x="261" y="112"/>
                    <a:pt x="242" y="112"/>
                    <a:pt x="242" y="93"/>
                  </a:cubicBezTo>
                  <a:cubicBezTo>
                    <a:pt x="223" y="56"/>
                    <a:pt x="223" y="56"/>
                    <a:pt x="223" y="56"/>
                  </a:cubicBezTo>
                  <a:cubicBezTo>
                    <a:pt x="205" y="56"/>
                    <a:pt x="223" y="37"/>
                    <a:pt x="223" y="19"/>
                  </a:cubicBezTo>
                  <a:cubicBezTo>
                    <a:pt x="261" y="0"/>
                    <a:pt x="261" y="0"/>
                    <a:pt x="261" y="0"/>
                  </a:cubicBezTo>
                  <a:cubicBezTo>
                    <a:pt x="279" y="0"/>
                    <a:pt x="298" y="0"/>
                    <a:pt x="298" y="19"/>
                  </a:cubicBezTo>
                  <a:cubicBezTo>
                    <a:pt x="316" y="56"/>
                    <a:pt x="316" y="56"/>
                    <a:pt x="316" y="56"/>
                  </a:cubicBezTo>
                  <a:cubicBezTo>
                    <a:pt x="316" y="56"/>
                    <a:pt x="316" y="75"/>
                    <a:pt x="298" y="93"/>
                  </a:cubicBezTo>
                  <a:lnTo>
                    <a:pt x="279" y="112"/>
                  </a:lnTo>
                  <a:close/>
                  <a:moveTo>
                    <a:pt x="354" y="205"/>
                  </a:moveTo>
                  <a:lnTo>
                    <a:pt x="354" y="205"/>
                  </a:lnTo>
                  <a:cubicBezTo>
                    <a:pt x="372" y="186"/>
                    <a:pt x="391" y="168"/>
                    <a:pt x="372" y="149"/>
                  </a:cubicBezTo>
                  <a:cubicBezTo>
                    <a:pt x="354" y="130"/>
                    <a:pt x="354" y="130"/>
                    <a:pt x="354" y="130"/>
                  </a:cubicBezTo>
                  <a:cubicBezTo>
                    <a:pt x="354" y="112"/>
                    <a:pt x="335" y="112"/>
                    <a:pt x="316" y="112"/>
                  </a:cubicBezTo>
                  <a:cubicBezTo>
                    <a:pt x="298" y="130"/>
                    <a:pt x="298" y="130"/>
                    <a:pt x="298" y="130"/>
                  </a:cubicBezTo>
                  <a:cubicBezTo>
                    <a:pt x="279" y="130"/>
                    <a:pt x="279" y="149"/>
                    <a:pt x="279" y="168"/>
                  </a:cubicBezTo>
                  <a:cubicBezTo>
                    <a:pt x="298" y="205"/>
                    <a:pt x="298" y="205"/>
                    <a:pt x="298" y="205"/>
                  </a:cubicBezTo>
                  <a:cubicBezTo>
                    <a:pt x="298" y="205"/>
                    <a:pt x="316" y="224"/>
                    <a:pt x="335" y="205"/>
                  </a:cubicBezTo>
                  <a:lnTo>
                    <a:pt x="354" y="205"/>
                  </a:lnTo>
                  <a:close/>
                  <a:moveTo>
                    <a:pt x="428" y="298"/>
                  </a:moveTo>
                  <a:lnTo>
                    <a:pt x="428" y="298"/>
                  </a:lnTo>
                  <a:cubicBezTo>
                    <a:pt x="447" y="298"/>
                    <a:pt x="447" y="279"/>
                    <a:pt x="428" y="261"/>
                  </a:cubicBezTo>
                  <a:cubicBezTo>
                    <a:pt x="428" y="242"/>
                    <a:pt x="428" y="242"/>
                    <a:pt x="428" y="242"/>
                  </a:cubicBezTo>
                  <a:cubicBezTo>
                    <a:pt x="410" y="224"/>
                    <a:pt x="391" y="224"/>
                    <a:pt x="372" y="224"/>
                  </a:cubicBezTo>
                  <a:cubicBezTo>
                    <a:pt x="354" y="242"/>
                    <a:pt x="354" y="242"/>
                    <a:pt x="354" y="242"/>
                  </a:cubicBezTo>
                  <a:cubicBezTo>
                    <a:pt x="335" y="242"/>
                    <a:pt x="335" y="261"/>
                    <a:pt x="335" y="279"/>
                  </a:cubicBezTo>
                  <a:cubicBezTo>
                    <a:pt x="354" y="317"/>
                    <a:pt x="354" y="317"/>
                    <a:pt x="354" y="317"/>
                  </a:cubicBezTo>
                  <a:cubicBezTo>
                    <a:pt x="354" y="317"/>
                    <a:pt x="372" y="335"/>
                    <a:pt x="391" y="317"/>
                  </a:cubicBezTo>
                  <a:lnTo>
                    <a:pt x="428" y="298"/>
                  </a:lnTo>
                  <a:close/>
                  <a:moveTo>
                    <a:pt x="484" y="410"/>
                  </a:moveTo>
                  <a:lnTo>
                    <a:pt x="484" y="410"/>
                  </a:lnTo>
                  <a:cubicBezTo>
                    <a:pt x="503" y="410"/>
                    <a:pt x="503" y="391"/>
                    <a:pt x="503" y="373"/>
                  </a:cubicBezTo>
                  <a:cubicBezTo>
                    <a:pt x="484" y="335"/>
                    <a:pt x="484" y="335"/>
                    <a:pt x="484" y="335"/>
                  </a:cubicBezTo>
                  <a:cubicBezTo>
                    <a:pt x="465" y="335"/>
                    <a:pt x="447" y="317"/>
                    <a:pt x="447" y="335"/>
                  </a:cubicBezTo>
                  <a:cubicBezTo>
                    <a:pt x="410" y="354"/>
                    <a:pt x="410" y="354"/>
                    <a:pt x="410" y="354"/>
                  </a:cubicBezTo>
                  <a:cubicBezTo>
                    <a:pt x="391" y="354"/>
                    <a:pt x="391" y="373"/>
                    <a:pt x="391" y="391"/>
                  </a:cubicBezTo>
                  <a:cubicBezTo>
                    <a:pt x="410" y="410"/>
                    <a:pt x="410" y="410"/>
                    <a:pt x="410" y="410"/>
                  </a:cubicBezTo>
                  <a:cubicBezTo>
                    <a:pt x="428" y="428"/>
                    <a:pt x="447" y="428"/>
                    <a:pt x="447" y="428"/>
                  </a:cubicBezTo>
                  <a:lnTo>
                    <a:pt x="484" y="410"/>
                  </a:lnTo>
                  <a:close/>
                  <a:moveTo>
                    <a:pt x="205" y="149"/>
                  </a:moveTo>
                  <a:lnTo>
                    <a:pt x="205" y="149"/>
                  </a:lnTo>
                  <a:cubicBezTo>
                    <a:pt x="205" y="130"/>
                    <a:pt x="223" y="112"/>
                    <a:pt x="205" y="112"/>
                  </a:cubicBezTo>
                  <a:cubicBezTo>
                    <a:pt x="186" y="75"/>
                    <a:pt x="186" y="75"/>
                    <a:pt x="186" y="75"/>
                  </a:cubicBezTo>
                  <a:cubicBezTo>
                    <a:pt x="186" y="56"/>
                    <a:pt x="167" y="56"/>
                    <a:pt x="149" y="75"/>
                  </a:cubicBezTo>
                  <a:cubicBezTo>
                    <a:pt x="130" y="75"/>
                    <a:pt x="130" y="75"/>
                    <a:pt x="130" y="75"/>
                  </a:cubicBezTo>
                  <a:cubicBezTo>
                    <a:pt x="112" y="93"/>
                    <a:pt x="112" y="112"/>
                    <a:pt x="112" y="130"/>
                  </a:cubicBezTo>
                  <a:cubicBezTo>
                    <a:pt x="130" y="149"/>
                    <a:pt x="130" y="149"/>
                    <a:pt x="130" y="149"/>
                  </a:cubicBezTo>
                  <a:cubicBezTo>
                    <a:pt x="130" y="168"/>
                    <a:pt x="149" y="168"/>
                    <a:pt x="167" y="168"/>
                  </a:cubicBezTo>
                  <a:lnTo>
                    <a:pt x="205" y="149"/>
                  </a:lnTo>
                  <a:close/>
                  <a:moveTo>
                    <a:pt x="261" y="261"/>
                  </a:moveTo>
                  <a:lnTo>
                    <a:pt x="261" y="261"/>
                  </a:lnTo>
                  <a:cubicBezTo>
                    <a:pt x="279" y="242"/>
                    <a:pt x="279" y="224"/>
                    <a:pt x="261" y="205"/>
                  </a:cubicBezTo>
                  <a:cubicBezTo>
                    <a:pt x="261" y="186"/>
                    <a:pt x="261" y="186"/>
                    <a:pt x="261" y="186"/>
                  </a:cubicBezTo>
                  <a:cubicBezTo>
                    <a:pt x="242" y="168"/>
                    <a:pt x="223" y="168"/>
                    <a:pt x="205" y="168"/>
                  </a:cubicBezTo>
                  <a:cubicBezTo>
                    <a:pt x="186" y="186"/>
                    <a:pt x="186" y="186"/>
                    <a:pt x="186" y="186"/>
                  </a:cubicBezTo>
                  <a:cubicBezTo>
                    <a:pt x="167" y="205"/>
                    <a:pt x="167" y="224"/>
                    <a:pt x="167" y="224"/>
                  </a:cubicBezTo>
                  <a:cubicBezTo>
                    <a:pt x="186" y="261"/>
                    <a:pt x="186" y="261"/>
                    <a:pt x="186" y="261"/>
                  </a:cubicBezTo>
                  <a:cubicBezTo>
                    <a:pt x="205" y="279"/>
                    <a:pt x="223" y="279"/>
                    <a:pt x="223" y="261"/>
                  </a:cubicBezTo>
                  <a:lnTo>
                    <a:pt x="261" y="261"/>
                  </a:lnTo>
                  <a:close/>
                  <a:moveTo>
                    <a:pt x="316" y="354"/>
                  </a:moveTo>
                  <a:lnTo>
                    <a:pt x="316" y="354"/>
                  </a:lnTo>
                  <a:cubicBezTo>
                    <a:pt x="335" y="354"/>
                    <a:pt x="335" y="335"/>
                    <a:pt x="335" y="317"/>
                  </a:cubicBezTo>
                  <a:cubicBezTo>
                    <a:pt x="316" y="298"/>
                    <a:pt x="316" y="298"/>
                    <a:pt x="316" y="298"/>
                  </a:cubicBezTo>
                  <a:cubicBezTo>
                    <a:pt x="298" y="279"/>
                    <a:pt x="279" y="279"/>
                    <a:pt x="279" y="279"/>
                  </a:cubicBezTo>
                  <a:cubicBezTo>
                    <a:pt x="242" y="298"/>
                    <a:pt x="242" y="298"/>
                    <a:pt x="242" y="298"/>
                  </a:cubicBezTo>
                  <a:cubicBezTo>
                    <a:pt x="223" y="298"/>
                    <a:pt x="223" y="317"/>
                    <a:pt x="242" y="335"/>
                  </a:cubicBezTo>
                  <a:cubicBezTo>
                    <a:pt x="242" y="373"/>
                    <a:pt x="242" y="373"/>
                    <a:pt x="242" y="373"/>
                  </a:cubicBezTo>
                  <a:cubicBezTo>
                    <a:pt x="261" y="373"/>
                    <a:pt x="279" y="391"/>
                    <a:pt x="298" y="373"/>
                  </a:cubicBezTo>
                  <a:lnTo>
                    <a:pt x="316" y="354"/>
                  </a:lnTo>
                  <a:close/>
                  <a:moveTo>
                    <a:pt x="372" y="466"/>
                  </a:moveTo>
                  <a:lnTo>
                    <a:pt x="372" y="466"/>
                  </a:lnTo>
                  <a:cubicBezTo>
                    <a:pt x="391" y="466"/>
                    <a:pt x="391" y="447"/>
                    <a:pt x="391" y="428"/>
                  </a:cubicBezTo>
                  <a:cubicBezTo>
                    <a:pt x="372" y="410"/>
                    <a:pt x="372" y="410"/>
                    <a:pt x="372" y="410"/>
                  </a:cubicBezTo>
                  <a:cubicBezTo>
                    <a:pt x="372" y="391"/>
                    <a:pt x="354" y="391"/>
                    <a:pt x="335" y="391"/>
                  </a:cubicBezTo>
                  <a:cubicBezTo>
                    <a:pt x="298" y="410"/>
                    <a:pt x="298" y="410"/>
                    <a:pt x="298" y="410"/>
                  </a:cubicBezTo>
                  <a:cubicBezTo>
                    <a:pt x="298" y="410"/>
                    <a:pt x="279" y="428"/>
                    <a:pt x="298" y="447"/>
                  </a:cubicBezTo>
                  <a:cubicBezTo>
                    <a:pt x="316" y="466"/>
                    <a:pt x="316" y="466"/>
                    <a:pt x="316" y="466"/>
                  </a:cubicBezTo>
                  <a:cubicBezTo>
                    <a:pt x="316" y="484"/>
                    <a:pt x="335" y="503"/>
                    <a:pt x="354" y="484"/>
                  </a:cubicBezTo>
                  <a:lnTo>
                    <a:pt x="372" y="466"/>
                  </a:lnTo>
                  <a:close/>
                  <a:moveTo>
                    <a:pt x="93" y="205"/>
                  </a:moveTo>
                  <a:lnTo>
                    <a:pt x="93" y="205"/>
                  </a:lnTo>
                  <a:cubicBezTo>
                    <a:pt x="112" y="205"/>
                    <a:pt x="112" y="186"/>
                    <a:pt x="112" y="168"/>
                  </a:cubicBezTo>
                  <a:cubicBezTo>
                    <a:pt x="93" y="130"/>
                    <a:pt x="93" y="130"/>
                    <a:pt x="93" y="130"/>
                  </a:cubicBezTo>
                  <a:cubicBezTo>
                    <a:pt x="74" y="130"/>
                    <a:pt x="56" y="112"/>
                    <a:pt x="56" y="130"/>
                  </a:cubicBezTo>
                  <a:cubicBezTo>
                    <a:pt x="18" y="149"/>
                    <a:pt x="18" y="149"/>
                    <a:pt x="18" y="149"/>
                  </a:cubicBezTo>
                  <a:cubicBezTo>
                    <a:pt x="0" y="149"/>
                    <a:pt x="0" y="168"/>
                    <a:pt x="0" y="186"/>
                  </a:cubicBezTo>
                  <a:cubicBezTo>
                    <a:pt x="18" y="205"/>
                    <a:pt x="18" y="205"/>
                    <a:pt x="18" y="205"/>
                  </a:cubicBezTo>
                  <a:cubicBezTo>
                    <a:pt x="37" y="224"/>
                    <a:pt x="56" y="224"/>
                    <a:pt x="74" y="224"/>
                  </a:cubicBezTo>
                  <a:lnTo>
                    <a:pt x="93" y="205"/>
                  </a:lnTo>
                  <a:close/>
                  <a:moveTo>
                    <a:pt x="149" y="317"/>
                  </a:moveTo>
                  <a:lnTo>
                    <a:pt x="149" y="317"/>
                  </a:lnTo>
                  <a:cubicBezTo>
                    <a:pt x="167" y="298"/>
                    <a:pt x="167" y="279"/>
                    <a:pt x="167" y="279"/>
                  </a:cubicBezTo>
                  <a:cubicBezTo>
                    <a:pt x="149" y="242"/>
                    <a:pt x="149" y="242"/>
                    <a:pt x="149" y="242"/>
                  </a:cubicBezTo>
                  <a:cubicBezTo>
                    <a:pt x="149" y="224"/>
                    <a:pt x="130" y="224"/>
                    <a:pt x="112" y="224"/>
                  </a:cubicBezTo>
                  <a:cubicBezTo>
                    <a:pt x="74" y="242"/>
                    <a:pt x="74" y="242"/>
                    <a:pt x="74" y="242"/>
                  </a:cubicBezTo>
                  <a:cubicBezTo>
                    <a:pt x="74" y="261"/>
                    <a:pt x="56" y="279"/>
                    <a:pt x="74" y="279"/>
                  </a:cubicBezTo>
                  <a:cubicBezTo>
                    <a:pt x="93" y="317"/>
                    <a:pt x="93" y="317"/>
                    <a:pt x="93" y="317"/>
                  </a:cubicBezTo>
                  <a:cubicBezTo>
                    <a:pt x="93" y="335"/>
                    <a:pt x="112" y="335"/>
                    <a:pt x="130" y="335"/>
                  </a:cubicBezTo>
                  <a:lnTo>
                    <a:pt x="149" y="317"/>
                  </a:lnTo>
                  <a:close/>
                  <a:moveTo>
                    <a:pt x="205" y="428"/>
                  </a:moveTo>
                  <a:lnTo>
                    <a:pt x="205" y="428"/>
                  </a:lnTo>
                  <a:cubicBezTo>
                    <a:pt x="223" y="410"/>
                    <a:pt x="242" y="391"/>
                    <a:pt x="223" y="373"/>
                  </a:cubicBezTo>
                  <a:cubicBezTo>
                    <a:pt x="205" y="354"/>
                    <a:pt x="205" y="354"/>
                    <a:pt x="205" y="354"/>
                  </a:cubicBezTo>
                  <a:cubicBezTo>
                    <a:pt x="205" y="335"/>
                    <a:pt x="186" y="335"/>
                    <a:pt x="167" y="335"/>
                  </a:cubicBezTo>
                  <a:cubicBezTo>
                    <a:pt x="149" y="354"/>
                    <a:pt x="149" y="354"/>
                    <a:pt x="149" y="354"/>
                  </a:cubicBezTo>
                  <a:cubicBezTo>
                    <a:pt x="130" y="373"/>
                    <a:pt x="130" y="391"/>
                    <a:pt x="130" y="391"/>
                  </a:cubicBezTo>
                  <a:cubicBezTo>
                    <a:pt x="149" y="428"/>
                    <a:pt x="149" y="428"/>
                    <a:pt x="149" y="428"/>
                  </a:cubicBezTo>
                  <a:cubicBezTo>
                    <a:pt x="149" y="447"/>
                    <a:pt x="167" y="447"/>
                    <a:pt x="186" y="428"/>
                  </a:cubicBezTo>
                  <a:lnTo>
                    <a:pt x="205" y="428"/>
                  </a:lnTo>
                  <a:close/>
                  <a:moveTo>
                    <a:pt x="279" y="522"/>
                  </a:moveTo>
                  <a:lnTo>
                    <a:pt x="279" y="522"/>
                  </a:lnTo>
                  <a:cubicBezTo>
                    <a:pt x="298" y="522"/>
                    <a:pt x="298" y="503"/>
                    <a:pt x="279" y="484"/>
                  </a:cubicBezTo>
                  <a:cubicBezTo>
                    <a:pt x="279" y="466"/>
                    <a:pt x="279" y="466"/>
                    <a:pt x="279" y="466"/>
                  </a:cubicBezTo>
                  <a:cubicBezTo>
                    <a:pt x="261" y="447"/>
                    <a:pt x="242" y="447"/>
                    <a:pt x="223" y="447"/>
                  </a:cubicBezTo>
                  <a:cubicBezTo>
                    <a:pt x="205" y="466"/>
                    <a:pt x="205" y="466"/>
                    <a:pt x="205" y="466"/>
                  </a:cubicBezTo>
                  <a:cubicBezTo>
                    <a:pt x="186" y="466"/>
                    <a:pt x="186" y="484"/>
                    <a:pt x="186" y="503"/>
                  </a:cubicBezTo>
                  <a:cubicBezTo>
                    <a:pt x="205" y="540"/>
                    <a:pt x="205" y="540"/>
                    <a:pt x="205" y="540"/>
                  </a:cubicBezTo>
                  <a:cubicBezTo>
                    <a:pt x="205" y="540"/>
                    <a:pt x="223" y="559"/>
                    <a:pt x="242" y="540"/>
                  </a:cubicBezTo>
                  <a:lnTo>
                    <a:pt x="279" y="522"/>
                  </a:lnTo>
                  <a:close/>
                  <a:moveTo>
                    <a:pt x="540" y="522"/>
                  </a:moveTo>
                  <a:lnTo>
                    <a:pt x="540" y="522"/>
                  </a:lnTo>
                  <a:cubicBezTo>
                    <a:pt x="559" y="503"/>
                    <a:pt x="559" y="484"/>
                    <a:pt x="559" y="484"/>
                  </a:cubicBezTo>
                  <a:cubicBezTo>
                    <a:pt x="540" y="447"/>
                    <a:pt x="540" y="447"/>
                    <a:pt x="540" y="447"/>
                  </a:cubicBezTo>
                  <a:cubicBezTo>
                    <a:pt x="521" y="428"/>
                    <a:pt x="503" y="428"/>
                    <a:pt x="503" y="428"/>
                  </a:cubicBezTo>
                  <a:cubicBezTo>
                    <a:pt x="465" y="447"/>
                    <a:pt x="465" y="447"/>
                    <a:pt x="465" y="447"/>
                  </a:cubicBezTo>
                  <a:cubicBezTo>
                    <a:pt x="447" y="466"/>
                    <a:pt x="447" y="484"/>
                    <a:pt x="447" y="484"/>
                  </a:cubicBezTo>
                  <a:cubicBezTo>
                    <a:pt x="465" y="522"/>
                    <a:pt x="465" y="522"/>
                    <a:pt x="465" y="522"/>
                  </a:cubicBezTo>
                  <a:cubicBezTo>
                    <a:pt x="484" y="540"/>
                    <a:pt x="503" y="540"/>
                    <a:pt x="521" y="540"/>
                  </a:cubicBezTo>
                  <a:lnTo>
                    <a:pt x="540" y="522"/>
                  </a:lnTo>
                  <a:close/>
                  <a:moveTo>
                    <a:pt x="596" y="633"/>
                  </a:moveTo>
                  <a:lnTo>
                    <a:pt x="596" y="633"/>
                  </a:lnTo>
                  <a:cubicBezTo>
                    <a:pt x="614" y="615"/>
                    <a:pt x="614" y="596"/>
                    <a:pt x="614" y="577"/>
                  </a:cubicBezTo>
                  <a:cubicBezTo>
                    <a:pt x="596" y="559"/>
                    <a:pt x="596" y="559"/>
                    <a:pt x="596" y="559"/>
                  </a:cubicBezTo>
                  <a:cubicBezTo>
                    <a:pt x="596" y="540"/>
                    <a:pt x="577" y="540"/>
                    <a:pt x="559" y="540"/>
                  </a:cubicBezTo>
                  <a:cubicBezTo>
                    <a:pt x="521" y="559"/>
                    <a:pt x="521" y="559"/>
                    <a:pt x="521" y="559"/>
                  </a:cubicBezTo>
                  <a:cubicBezTo>
                    <a:pt x="521" y="577"/>
                    <a:pt x="503" y="596"/>
                    <a:pt x="521" y="596"/>
                  </a:cubicBezTo>
                  <a:cubicBezTo>
                    <a:pt x="540" y="633"/>
                    <a:pt x="540" y="633"/>
                    <a:pt x="540" y="633"/>
                  </a:cubicBezTo>
                  <a:cubicBezTo>
                    <a:pt x="540" y="652"/>
                    <a:pt x="559" y="652"/>
                    <a:pt x="577" y="633"/>
                  </a:cubicBezTo>
                  <a:lnTo>
                    <a:pt x="596" y="633"/>
                  </a:lnTo>
                  <a:close/>
                  <a:moveTo>
                    <a:pt x="428" y="577"/>
                  </a:moveTo>
                  <a:lnTo>
                    <a:pt x="428" y="577"/>
                  </a:lnTo>
                  <a:cubicBezTo>
                    <a:pt x="447" y="559"/>
                    <a:pt x="447" y="559"/>
                    <a:pt x="447" y="540"/>
                  </a:cubicBezTo>
                  <a:cubicBezTo>
                    <a:pt x="428" y="503"/>
                    <a:pt x="428" y="503"/>
                    <a:pt x="428" y="503"/>
                  </a:cubicBezTo>
                  <a:cubicBezTo>
                    <a:pt x="428" y="484"/>
                    <a:pt x="410" y="484"/>
                    <a:pt x="391" y="503"/>
                  </a:cubicBezTo>
                  <a:cubicBezTo>
                    <a:pt x="354" y="503"/>
                    <a:pt x="354" y="503"/>
                    <a:pt x="354" y="503"/>
                  </a:cubicBezTo>
                  <a:cubicBezTo>
                    <a:pt x="354" y="522"/>
                    <a:pt x="335" y="540"/>
                    <a:pt x="354" y="559"/>
                  </a:cubicBezTo>
                  <a:cubicBezTo>
                    <a:pt x="372" y="577"/>
                    <a:pt x="372" y="577"/>
                    <a:pt x="372" y="577"/>
                  </a:cubicBezTo>
                  <a:cubicBezTo>
                    <a:pt x="372" y="596"/>
                    <a:pt x="391" y="596"/>
                    <a:pt x="410" y="596"/>
                  </a:cubicBezTo>
                  <a:lnTo>
                    <a:pt x="428" y="577"/>
                  </a:lnTo>
                  <a:close/>
                  <a:moveTo>
                    <a:pt x="503" y="689"/>
                  </a:moveTo>
                  <a:lnTo>
                    <a:pt x="503" y="689"/>
                  </a:lnTo>
                  <a:cubicBezTo>
                    <a:pt x="503" y="671"/>
                    <a:pt x="521" y="652"/>
                    <a:pt x="503" y="652"/>
                  </a:cubicBezTo>
                  <a:cubicBezTo>
                    <a:pt x="484" y="615"/>
                    <a:pt x="484" y="615"/>
                    <a:pt x="484" y="615"/>
                  </a:cubicBezTo>
                  <a:cubicBezTo>
                    <a:pt x="484" y="596"/>
                    <a:pt x="465" y="596"/>
                    <a:pt x="447" y="596"/>
                  </a:cubicBezTo>
                  <a:cubicBezTo>
                    <a:pt x="428" y="615"/>
                    <a:pt x="428" y="615"/>
                    <a:pt x="428" y="615"/>
                  </a:cubicBezTo>
                  <a:cubicBezTo>
                    <a:pt x="410" y="633"/>
                    <a:pt x="410" y="652"/>
                    <a:pt x="410" y="652"/>
                  </a:cubicBezTo>
                  <a:cubicBezTo>
                    <a:pt x="428" y="689"/>
                    <a:pt x="428" y="689"/>
                    <a:pt x="428" y="689"/>
                  </a:cubicBezTo>
                  <a:cubicBezTo>
                    <a:pt x="428" y="708"/>
                    <a:pt x="447" y="708"/>
                    <a:pt x="465" y="708"/>
                  </a:cubicBezTo>
                  <a:lnTo>
                    <a:pt x="503" y="689"/>
                  </a:lnTo>
                  <a:close/>
                  <a:moveTo>
                    <a:pt x="335" y="633"/>
                  </a:moveTo>
                  <a:lnTo>
                    <a:pt x="335" y="633"/>
                  </a:lnTo>
                  <a:cubicBezTo>
                    <a:pt x="354" y="633"/>
                    <a:pt x="354" y="615"/>
                    <a:pt x="335" y="596"/>
                  </a:cubicBezTo>
                  <a:cubicBezTo>
                    <a:pt x="335" y="559"/>
                    <a:pt x="335" y="559"/>
                    <a:pt x="335" y="559"/>
                  </a:cubicBezTo>
                  <a:cubicBezTo>
                    <a:pt x="316" y="559"/>
                    <a:pt x="298" y="540"/>
                    <a:pt x="279" y="559"/>
                  </a:cubicBezTo>
                  <a:cubicBezTo>
                    <a:pt x="261" y="577"/>
                    <a:pt x="261" y="577"/>
                    <a:pt x="261" y="577"/>
                  </a:cubicBezTo>
                  <a:cubicBezTo>
                    <a:pt x="242" y="577"/>
                    <a:pt x="242" y="596"/>
                    <a:pt x="242" y="615"/>
                  </a:cubicBezTo>
                  <a:cubicBezTo>
                    <a:pt x="261" y="633"/>
                    <a:pt x="261" y="633"/>
                    <a:pt x="261" y="633"/>
                  </a:cubicBezTo>
                  <a:cubicBezTo>
                    <a:pt x="279" y="652"/>
                    <a:pt x="279" y="652"/>
                    <a:pt x="298" y="652"/>
                  </a:cubicBezTo>
                  <a:lnTo>
                    <a:pt x="335" y="633"/>
                  </a:lnTo>
                  <a:close/>
                  <a:moveTo>
                    <a:pt x="391" y="745"/>
                  </a:moveTo>
                  <a:lnTo>
                    <a:pt x="391" y="745"/>
                  </a:lnTo>
                  <a:cubicBezTo>
                    <a:pt x="410" y="726"/>
                    <a:pt x="410" y="708"/>
                    <a:pt x="410" y="708"/>
                  </a:cubicBezTo>
                  <a:cubicBezTo>
                    <a:pt x="391" y="671"/>
                    <a:pt x="391" y="671"/>
                    <a:pt x="391" y="671"/>
                  </a:cubicBezTo>
                  <a:cubicBezTo>
                    <a:pt x="372" y="652"/>
                    <a:pt x="354" y="652"/>
                    <a:pt x="354" y="671"/>
                  </a:cubicBezTo>
                  <a:cubicBezTo>
                    <a:pt x="316" y="671"/>
                    <a:pt x="316" y="671"/>
                    <a:pt x="316" y="671"/>
                  </a:cubicBezTo>
                  <a:cubicBezTo>
                    <a:pt x="298" y="689"/>
                    <a:pt x="298" y="708"/>
                    <a:pt x="298" y="726"/>
                  </a:cubicBezTo>
                  <a:cubicBezTo>
                    <a:pt x="316" y="745"/>
                    <a:pt x="316" y="745"/>
                    <a:pt x="316" y="745"/>
                  </a:cubicBezTo>
                  <a:cubicBezTo>
                    <a:pt x="335" y="764"/>
                    <a:pt x="354" y="764"/>
                    <a:pt x="372" y="764"/>
                  </a:cubicBezTo>
                  <a:lnTo>
                    <a:pt x="391" y="745"/>
                  </a:lnTo>
                  <a:close/>
                </a:path>
              </a:pathLst>
            </a:custGeom>
            <a:solidFill>
              <a:schemeClr val="accent5">
                <a:lumMod val="50000"/>
              </a:schemeClr>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12" name="Freeform 5"/>
            <p:cNvSpPr>
              <a:spLocks noChangeArrowheads="1"/>
            </p:cNvSpPr>
            <p:nvPr/>
          </p:nvSpPr>
          <p:spPr bwMode="auto">
            <a:xfrm rot="19800000">
              <a:off x="6944546" y="5479437"/>
              <a:ext cx="1843721" cy="643716"/>
            </a:xfrm>
            <a:custGeom>
              <a:avLst/>
              <a:gdLst>
                <a:gd name="T0" fmla="*/ 19 w 1025"/>
                <a:gd name="T1" fmla="*/ 0 h 355"/>
                <a:gd name="T2" fmla="*/ 19 w 1025"/>
                <a:gd name="T3" fmla="*/ 0 h 355"/>
                <a:gd name="T4" fmla="*/ 0 w 1025"/>
                <a:gd name="T5" fmla="*/ 56 h 355"/>
                <a:gd name="T6" fmla="*/ 1006 w 1025"/>
                <a:gd name="T7" fmla="*/ 354 h 355"/>
                <a:gd name="T8" fmla="*/ 1024 w 1025"/>
                <a:gd name="T9" fmla="*/ 298 h 355"/>
                <a:gd name="T10" fmla="*/ 19 w 1025"/>
                <a:gd name="T11" fmla="*/ 0 h 355"/>
              </a:gdLst>
              <a:ahLst/>
              <a:cxnLst>
                <a:cxn ang="0">
                  <a:pos x="T0" y="T1"/>
                </a:cxn>
                <a:cxn ang="0">
                  <a:pos x="T2" y="T3"/>
                </a:cxn>
                <a:cxn ang="0">
                  <a:pos x="T4" y="T5"/>
                </a:cxn>
                <a:cxn ang="0">
                  <a:pos x="T6" y="T7"/>
                </a:cxn>
                <a:cxn ang="0">
                  <a:pos x="T8" y="T9"/>
                </a:cxn>
                <a:cxn ang="0">
                  <a:pos x="T10" y="T11"/>
                </a:cxn>
              </a:cxnLst>
              <a:rect l="0" t="0" r="r" b="b"/>
              <a:pathLst>
                <a:path w="1025" h="355">
                  <a:moveTo>
                    <a:pt x="19" y="0"/>
                  </a:moveTo>
                  <a:lnTo>
                    <a:pt x="19" y="0"/>
                  </a:lnTo>
                  <a:cubicBezTo>
                    <a:pt x="0" y="56"/>
                    <a:pt x="0" y="56"/>
                    <a:pt x="0" y="56"/>
                  </a:cubicBezTo>
                  <a:cubicBezTo>
                    <a:pt x="1006" y="354"/>
                    <a:pt x="1006" y="354"/>
                    <a:pt x="1006" y="354"/>
                  </a:cubicBezTo>
                  <a:cubicBezTo>
                    <a:pt x="1006" y="336"/>
                    <a:pt x="1024" y="317"/>
                    <a:pt x="1024" y="298"/>
                  </a:cubicBezTo>
                  <a:cubicBezTo>
                    <a:pt x="19" y="0"/>
                    <a:pt x="19" y="0"/>
                    <a:pt x="19" y="0"/>
                  </a:cubicBezTo>
                </a:path>
              </a:pathLst>
            </a:custGeom>
            <a:solidFill>
              <a:schemeClr val="bg1">
                <a:lumMod val="65000"/>
              </a:schemeClr>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grpSp>
      <p:grpSp>
        <p:nvGrpSpPr>
          <p:cNvPr id="13" name="Group 267"/>
          <p:cNvGrpSpPr/>
          <p:nvPr/>
        </p:nvGrpSpPr>
        <p:grpSpPr>
          <a:xfrm>
            <a:off x="5045825" y="2521169"/>
            <a:ext cx="1325567" cy="1525269"/>
            <a:chOff x="1522413" y="800100"/>
            <a:chExt cx="4660900" cy="5360988"/>
          </a:xfrm>
        </p:grpSpPr>
        <p:sp>
          <p:nvSpPr>
            <p:cNvPr id="14" name="Freeform 1"/>
            <p:cNvSpPr>
              <a:spLocks noChangeArrowheads="1"/>
            </p:cNvSpPr>
            <p:nvPr/>
          </p:nvSpPr>
          <p:spPr bwMode="auto">
            <a:xfrm>
              <a:off x="1522413" y="800100"/>
              <a:ext cx="4660900" cy="5360988"/>
            </a:xfrm>
            <a:custGeom>
              <a:avLst/>
              <a:gdLst>
                <a:gd name="T0" fmla="*/ 6681 w 12949"/>
                <a:gd name="T1" fmla="*/ 0 h 14892"/>
                <a:gd name="T2" fmla="*/ 6267 w 12949"/>
                <a:gd name="T3" fmla="*/ 0 h 14892"/>
                <a:gd name="T4" fmla="*/ 6267 w 12949"/>
                <a:gd name="T5" fmla="*/ 1026 h 14892"/>
                <a:gd name="T6" fmla="*/ 4018 w 12949"/>
                <a:gd name="T7" fmla="*/ 1026 h 14892"/>
                <a:gd name="T8" fmla="*/ 4018 w 12949"/>
                <a:gd name="T9" fmla="*/ 1266 h 14892"/>
                <a:gd name="T10" fmla="*/ 0 w 12949"/>
                <a:gd name="T11" fmla="*/ 1266 h 14892"/>
                <a:gd name="T12" fmla="*/ 0 w 12949"/>
                <a:gd name="T13" fmla="*/ 1681 h 14892"/>
                <a:gd name="T14" fmla="*/ 655 w 12949"/>
                <a:gd name="T15" fmla="*/ 1681 h 14892"/>
                <a:gd name="T16" fmla="*/ 655 w 12949"/>
                <a:gd name="T17" fmla="*/ 10306 h 14892"/>
                <a:gd name="T18" fmla="*/ 0 w 12949"/>
                <a:gd name="T19" fmla="*/ 10306 h 14892"/>
                <a:gd name="T20" fmla="*/ 0 w 12949"/>
                <a:gd name="T21" fmla="*/ 10699 h 14892"/>
                <a:gd name="T22" fmla="*/ 2970 w 12949"/>
                <a:gd name="T23" fmla="*/ 10699 h 14892"/>
                <a:gd name="T24" fmla="*/ 1070 w 12949"/>
                <a:gd name="T25" fmla="*/ 14891 h 14892"/>
                <a:gd name="T26" fmla="*/ 1528 w 12949"/>
                <a:gd name="T27" fmla="*/ 14891 h 14892"/>
                <a:gd name="T28" fmla="*/ 3428 w 12949"/>
                <a:gd name="T29" fmla="*/ 10699 h 14892"/>
                <a:gd name="T30" fmla="*/ 6267 w 12949"/>
                <a:gd name="T31" fmla="*/ 10699 h 14892"/>
                <a:gd name="T32" fmla="*/ 6267 w 12949"/>
                <a:gd name="T33" fmla="*/ 13363 h 14892"/>
                <a:gd name="T34" fmla="*/ 6681 w 12949"/>
                <a:gd name="T35" fmla="*/ 13363 h 14892"/>
                <a:gd name="T36" fmla="*/ 6681 w 12949"/>
                <a:gd name="T37" fmla="*/ 10699 h 14892"/>
                <a:gd name="T38" fmla="*/ 9542 w 12949"/>
                <a:gd name="T39" fmla="*/ 10699 h 14892"/>
                <a:gd name="T40" fmla="*/ 11442 w 12949"/>
                <a:gd name="T41" fmla="*/ 14891 h 14892"/>
                <a:gd name="T42" fmla="*/ 11900 w 12949"/>
                <a:gd name="T43" fmla="*/ 14891 h 14892"/>
                <a:gd name="T44" fmla="*/ 10000 w 12949"/>
                <a:gd name="T45" fmla="*/ 10699 h 14892"/>
                <a:gd name="T46" fmla="*/ 12948 w 12949"/>
                <a:gd name="T47" fmla="*/ 10699 h 14892"/>
                <a:gd name="T48" fmla="*/ 12948 w 12949"/>
                <a:gd name="T49" fmla="*/ 10306 h 14892"/>
                <a:gd name="T50" fmla="*/ 12358 w 12949"/>
                <a:gd name="T51" fmla="*/ 10306 h 14892"/>
                <a:gd name="T52" fmla="*/ 12358 w 12949"/>
                <a:gd name="T53" fmla="*/ 1681 h 14892"/>
                <a:gd name="T54" fmla="*/ 12948 w 12949"/>
                <a:gd name="T55" fmla="*/ 1681 h 14892"/>
                <a:gd name="T56" fmla="*/ 12948 w 12949"/>
                <a:gd name="T57" fmla="*/ 1266 h 14892"/>
                <a:gd name="T58" fmla="*/ 8930 w 12949"/>
                <a:gd name="T59" fmla="*/ 1266 h 14892"/>
                <a:gd name="T60" fmla="*/ 8930 w 12949"/>
                <a:gd name="T61" fmla="*/ 1026 h 14892"/>
                <a:gd name="T62" fmla="*/ 6681 w 12949"/>
                <a:gd name="T63" fmla="*/ 1026 h 14892"/>
                <a:gd name="T64" fmla="*/ 6681 w 12949"/>
                <a:gd name="T65" fmla="*/ 0 h 14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949" h="14892">
                  <a:moveTo>
                    <a:pt x="6681" y="0"/>
                  </a:moveTo>
                  <a:lnTo>
                    <a:pt x="6267" y="0"/>
                  </a:lnTo>
                  <a:lnTo>
                    <a:pt x="6267" y="1026"/>
                  </a:lnTo>
                  <a:lnTo>
                    <a:pt x="4018" y="1026"/>
                  </a:lnTo>
                  <a:lnTo>
                    <a:pt x="4018" y="1266"/>
                  </a:lnTo>
                  <a:lnTo>
                    <a:pt x="0" y="1266"/>
                  </a:lnTo>
                  <a:lnTo>
                    <a:pt x="0" y="1681"/>
                  </a:lnTo>
                  <a:lnTo>
                    <a:pt x="655" y="1681"/>
                  </a:lnTo>
                  <a:lnTo>
                    <a:pt x="655" y="10306"/>
                  </a:lnTo>
                  <a:lnTo>
                    <a:pt x="0" y="10306"/>
                  </a:lnTo>
                  <a:lnTo>
                    <a:pt x="0" y="10699"/>
                  </a:lnTo>
                  <a:lnTo>
                    <a:pt x="2970" y="10699"/>
                  </a:lnTo>
                  <a:lnTo>
                    <a:pt x="1070" y="14891"/>
                  </a:lnTo>
                  <a:lnTo>
                    <a:pt x="1528" y="14891"/>
                  </a:lnTo>
                  <a:lnTo>
                    <a:pt x="3428" y="10699"/>
                  </a:lnTo>
                  <a:lnTo>
                    <a:pt x="6267" y="10699"/>
                  </a:lnTo>
                  <a:lnTo>
                    <a:pt x="6267" y="13363"/>
                  </a:lnTo>
                  <a:lnTo>
                    <a:pt x="6681" y="13363"/>
                  </a:lnTo>
                  <a:lnTo>
                    <a:pt x="6681" y="10699"/>
                  </a:lnTo>
                  <a:lnTo>
                    <a:pt x="9542" y="10699"/>
                  </a:lnTo>
                  <a:lnTo>
                    <a:pt x="11442" y="14891"/>
                  </a:lnTo>
                  <a:lnTo>
                    <a:pt x="11900" y="14891"/>
                  </a:lnTo>
                  <a:lnTo>
                    <a:pt x="10000" y="10699"/>
                  </a:lnTo>
                  <a:lnTo>
                    <a:pt x="12948" y="10699"/>
                  </a:lnTo>
                  <a:lnTo>
                    <a:pt x="12948" y="10306"/>
                  </a:lnTo>
                  <a:lnTo>
                    <a:pt x="12358" y="10306"/>
                  </a:lnTo>
                  <a:lnTo>
                    <a:pt x="12358" y="1681"/>
                  </a:lnTo>
                  <a:lnTo>
                    <a:pt x="12948" y="1681"/>
                  </a:lnTo>
                  <a:lnTo>
                    <a:pt x="12948" y="1266"/>
                  </a:lnTo>
                  <a:lnTo>
                    <a:pt x="8930" y="1266"/>
                  </a:lnTo>
                  <a:lnTo>
                    <a:pt x="8930" y="1026"/>
                  </a:lnTo>
                  <a:lnTo>
                    <a:pt x="6681" y="1026"/>
                  </a:lnTo>
                  <a:lnTo>
                    <a:pt x="6681" y="0"/>
                  </a:lnTo>
                </a:path>
              </a:pathLst>
            </a:custGeom>
            <a:solidFill>
              <a:srgbClr val="E6E9EB"/>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15" name="Freeform 2"/>
            <p:cNvSpPr>
              <a:spLocks noChangeArrowheads="1"/>
            </p:cNvSpPr>
            <p:nvPr/>
          </p:nvSpPr>
          <p:spPr bwMode="auto">
            <a:xfrm>
              <a:off x="1522413" y="800100"/>
              <a:ext cx="4660900" cy="5360988"/>
            </a:xfrm>
            <a:custGeom>
              <a:avLst/>
              <a:gdLst>
                <a:gd name="T0" fmla="*/ 6681 w 12949"/>
                <a:gd name="T1" fmla="*/ 0 h 14892"/>
                <a:gd name="T2" fmla="*/ 6267 w 12949"/>
                <a:gd name="T3" fmla="*/ 0 h 14892"/>
                <a:gd name="T4" fmla="*/ 6267 w 12949"/>
                <a:gd name="T5" fmla="*/ 1026 h 14892"/>
                <a:gd name="T6" fmla="*/ 4018 w 12949"/>
                <a:gd name="T7" fmla="*/ 1026 h 14892"/>
                <a:gd name="T8" fmla="*/ 4018 w 12949"/>
                <a:gd name="T9" fmla="*/ 1266 h 14892"/>
                <a:gd name="T10" fmla="*/ 0 w 12949"/>
                <a:gd name="T11" fmla="*/ 1266 h 14892"/>
                <a:gd name="T12" fmla="*/ 0 w 12949"/>
                <a:gd name="T13" fmla="*/ 1681 h 14892"/>
                <a:gd name="T14" fmla="*/ 655 w 12949"/>
                <a:gd name="T15" fmla="*/ 1681 h 14892"/>
                <a:gd name="T16" fmla="*/ 655 w 12949"/>
                <a:gd name="T17" fmla="*/ 10306 h 14892"/>
                <a:gd name="T18" fmla="*/ 0 w 12949"/>
                <a:gd name="T19" fmla="*/ 10306 h 14892"/>
                <a:gd name="T20" fmla="*/ 0 w 12949"/>
                <a:gd name="T21" fmla="*/ 10699 h 14892"/>
                <a:gd name="T22" fmla="*/ 2970 w 12949"/>
                <a:gd name="T23" fmla="*/ 10699 h 14892"/>
                <a:gd name="T24" fmla="*/ 1070 w 12949"/>
                <a:gd name="T25" fmla="*/ 14891 h 14892"/>
                <a:gd name="T26" fmla="*/ 1528 w 12949"/>
                <a:gd name="T27" fmla="*/ 14891 h 14892"/>
                <a:gd name="T28" fmla="*/ 3428 w 12949"/>
                <a:gd name="T29" fmla="*/ 10699 h 14892"/>
                <a:gd name="T30" fmla="*/ 6267 w 12949"/>
                <a:gd name="T31" fmla="*/ 10699 h 14892"/>
                <a:gd name="T32" fmla="*/ 6267 w 12949"/>
                <a:gd name="T33" fmla="*/ 13363 h 14892"/>
                <a:gd name="T34" fmla="*/ 6681 w 12949"/>
                <a:gd name="T35" fmla="*/ 13363 h 14892"/>
                <a:gd name="T36" fmla="*/ 6681 w 12949"/>
                <a:gd name="T37" fmla="*/ 10699 h 14892"/>
                <a:gd name="T38" fmla="*/ 9542 w 12949"/>
                <a:gd name="T39" fmla="*/ 10699 h 14892"/>
                <a:gd name="T40" fmla="*/ 11442 w 12949"/>
                <a:gd name="T41" fmla="*/ 14891 h 14892"/>
                <a:gd name="T42" fmla="*/ 11900 w 12949"/>
                <a:gd name="T43" fmla="*/ 14891 h 14892"/>
                <a:gd name="T44" fmla="*/ 10000 w 12949"/>
                <a:gd name="T45" fmla="*/ 10699 h 14892"/>
                <a:gd name="T46" fmla="*/ 12948 w 12949"/>
                <a:gd name="T47" fmla="*/ 10699 h 14892"/>
                <a:gd name="T48" fmla="*/ 12948 w 12949"/>
                <a:gd name="T49" fmla="*/ 10306 h 14892"/>
                <a:gd name="T50" fmla="*/ 12358 w 12949"/>
                <a:gd name="T51" fmla="*/ 10306 h 14892"/>
                <a:gd name="T52" fmla="*/ 12358 w 12949"/>
                <a:gd name="T53" fmla="*/ 1681 h 14892"/>
                <a:gd name="T54" fmla="*/ 12948 w 12949"/>
                <a:gd name="T55" fmla="*/ 1681 h 14892"/>
                <a:gd name="T56" fmla="*/ 12948 w 12949"/>
                <a:gd name="T57" fmla="*/ 1266 h 14892"/>
                <a:gd name="T58" fmla="*/ 8930 w 12949"/>
                <a:gd name="T59" fmla="*/ 1266 h 14892"/>
                <a:gd name="T60" fmla="*/ 8930 w 12949"/>
                <a:gd name="T61" fmla="*/ 1026 h 14892"/>
                <a:gd name="T62" fmla="*/ 6681 w 12949"/>
                <a:gd name="T63" fmla="*/ 1026 h 14892"/>
                <a:gd name="T64" fmla="*/ 6681 w 12949"/>
                <a:gd name="T65" fmla="*/ 0 h 14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949" h="14892">
                  <a:moveTo>
                    <a:pt x="6681" y="0"/>
                  </a:moveTo>
                  <a:lnTo>
                    <a:pt x="6267" y="0"/>
                  </a:lnTo>
                  <a:lnTo>
                    <a:pt x="6267" y="1026"/>
                  </a:lnTo>
                  <a:lnTo>
                    <a:pt x="4018" y="1026"/>
                  </a:lnTo>
                  <a:lnTo>
                    <a:pt x="4018" y="1266"/>
                  </a:lnTo>
                  <a:lnTo>
                    <a:pt x="0" y="1266"/>
                  </a:lnTo>
                  <a:lnTo>
                    <a:pt x="0" y="1681"/>
                  </a:lnTo>
                  <a:lnTo>
                    <a:pt x="655" y="1681"/>
                  </a:lnTo>
                  <a:lnTo>
                    <a:pt x="655" y="10306"/>
                  </a:lnTo>
                  <a:lnTo>
                    <a:pt x="0" y="10306"/>
                  </a:lnTo>
                  <a:lnTo>
                    <a:pt x="0" y="10699"/>
                  </a:lnTo>
                  <a:lnTo>
                    <a:pt x="2970" y="10699"/>
                  </a:lnTo>
                  <a:lnTo>
                    <a:pt x="1070" y="14891"/>
                  </a:lnTo>
                  <a:lnTo>
                    <a:pt x="1528" y="14891"/>
                  </a:lnTo>
                  <a:lnTo>
                    <a:pt x="3428" y="10699"/>
                  </a:lnTo>
                  <a:lnTo>
                    <a:pt x="6267" y="10699"/>
                  </a:lnTo>
                  <a:lnTo>
                    <a:pt x="6267" y="13363"/>
                  </a:lnTo>
                  <a:lnTo>
                    <a:pt x="6681" y="13363"/>
                  </a:lnTo>
                  <a:lnTo>
                    <a:pt x="6681" y="10699"/>
                  </a:lnTo>
                  <a:lnTo>
                    <a:pt x="9542" y="10699"/>
                  </a:lnTo>
                  <a:lnTo>
                    <a:pt x="11442" y="14891"/>
                  </a:lnTo>
                  <a:lnTo>
                    <a:pt x="11900" y="14891"/>
                  </a:lnTo>
                  <a:lnTo>
                    <a:pt x="10000" y="10699"/>
                  </a:lnTo>
                  <a:lnTo>
                    <a:pt x="12948" y="10699"/>
                  </a:lnTo>
                  <a:lnTo>
                    <a:pt x="12948" y="10306"/>
                  </a:lnTo>
                  <a:lnTo>
                    <a:pt x="12358" y="10306"/>
                  </a:lnTo>
                  <a:lnTo>
                    <a:pt x="12358" y="1681"/>
                  </a:lnTo>
                  <a:lnTo>
                    <a:pt x="12948" y="1681"/>
                  </a:lnTo>
                  <a:lnTo>
                    <a:pt x="12948" y="1266"/>
                  </a:lnTo>
                  <a:lnTo>
                    <a:pt x="8930" y="1266"/>
                  </a:lnTo>
                  <a:lnTo>
                    <a:pt x="8930" y="1026"/>
                  </a:lnTo>
                  <a:lnTo>
                    <a:pt x="6681" y="1026"/>
                  </a:lnTo>
                  <a:lnTo>
                    <a:pt x="6681" y="0"/>
                  </a:lnTo>
                </a:path>
              </a:pathLst>
            </a:custGeom>
            <a:solidFill>
              <a:srgbClr val="E6E9EB"/>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16" name="Freeform 3"/>
            <p:cNvSpPr>
              <a:spLocks noChangeArrowheads="1"/>
            </p:cNvSpPr>
            <p:nvPr/>
          </p:nvSpPr>
          <p:spPr bwMode="auto">
            <a:xfrm>
              <a:off x="3778250" y="2646363"/>
              <a:ext cx="149225" cy="2963862"/>
            </a:xfrm>
            <a:custGeom>
              <a:avLst/>
              <a:gdLst>
                <a:gd name="T0" fmla="*/ 0 w 415"/>
                <a:gd name="T1" fmla="*/ 0 h 8233"/>
                <a:gd name="T2" fmla="*/ 0 w 415"/>
                <a:gd name="T3" fmla="*/ 8232 h 8233"/>
                <a:gd name="T4" fmla="*/ 414 w 415"/>
                <a:gd name="T5" fmla="*/ 8232 h 8233"/>
                <a:gd name="T6" fmla="*/ 414 w 415"/>
                <a:gd name="T7" fmla="*/ 0 h 8233"/>
                <a:gd name="T8" fmla="*/ 0 w 415"/>
                <a:gd name="T9" fmla="*/ 0 h 8233"/>
              </a:gdLst>
              <a:ahLst/>
              <a:cxnLst>
                <a:cxn ang="0">
                  <a:pos x="T0" y="T1"/>
                </a:cxn>
                <a:cxn ang="0">
                  <a:pos x="T2" y="T3"/>
                </a:cxn>
                <a:cxn ang="0">
                  <a:pos x="T4" y="T5"/>
                </a:cxn>
                <a:cxn ang="0">
                  <a:pos x="T6" y="T7"/>
                </a:cxn>
                <a:cxn ang="0">
                  <a:pos x="T8" y="T9"/>
                </a:cxn>
              </a:cxnLst>
              <a:rect l="0" t="0" r="r" b="b"/>
              <a:pathLst>
                <a:path w="415" h="8233">
                  <a:moveTo>
                    <a:pt x="0" y="0"/>
                  </a:moveTo>
                  <a:lnTo>
                    <a:pt x="0" y="8232"/>
                  </a:lnTo>
                  <a:lnTo>
                    <a:pt x="414" y="8232"/>
                  </a:lnTo>
                  <a:lnTo>
                    <a:pt x="414" y="0"/>
                  </a:lnTo>
                  <a:lnTo>
                    <a:pt x="0" y="0"/>
                  </a:lnTo>
                </a:path>
              </a:pathLst>
            </a:custGeom>
            <a:solidFill>
              <a:srgbClr val="1B2833"/>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17" name="Freeform 4"/>
            <p:cNvSpPr>
              <a:spLocks noChangeArrowheads="1"/>
            </p:cNvSpPr>
            <p:nvPr/>
          </p:nvSpPr>
          <p:spPr bwMode="auto">
            <a:xfrm>
              <a:off x="1906588" y="2646363"/>
              <a:ext cx="3898900" cy="3514724"/>
            </a:xfrm>
            <a:custGeom>
              <a:avLst/>
              <a:gdLst>
                <a:gd name="T0" fmla="*/ 0 w 10831"/>
                <a:gd name="T1" fmla="*/ 9760 h 9761"/>
                <a:gd name="T2" fmla="*/ 4411 w 10831"/>
                <a:gd name="T3" fmla="*/ 0 h 9761"/>
                <a:gd name="T4" fmla="*/ 4869 w 10831"/>
                <a:gd name="T5" fmla="*/ 0 h 9761"/>
                <a:gd name="T6" fmla="*/ 458 w 10831"/>
                <a:gd name="T7" fmla="*/ 9760 h 9761"/>
                <a:gd name="T8" fmla="*/ 0 w 10831"/>
                <a:gd name="T9" fmla="*/ 9760 h 9761"/>
                <a:gd name="T10" fmla="*/ 10830 w 10831"/>
                <a:gd name="T11" fmla="*/ 9760 h 9761"/>
                <a:gd name="T12" fmla="*/ 6420 w 10831"/>
                <a:gd name="T13" fmla="*/ 0 h 9761"/>
                <a:gd name="T14" fmla="*/ 5961 w 10831"/>
                <a:gd name="T15" fmla="*/ 0 h 9761"/>
                <a:gd name="T16" fmla="*/ 10372 w 10831"/>
                <a:gd name="T17" fmla="*/ 9760 h 9761"/>
                <a:gd name="T18" fmla="*/ 10830 w 10831"/>
                <a:gd name="T19" fmla="*/ 9760 h 9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31" h="9761">
                  <a:moveTo>
                    <a:pt x="0" y="9760"/>
                  </a:moveTo>
                  <a:lnTo>
                    <a:pt x="4411" y="0"/>
                  </a:lnTo>
                  <a:lnTo>
                    <a:pt x="4869" y="0"/>
                  </a:lnTo>
                  <a:lnTo>
                    <a:pt x="458" y="9760"/>
                  </a:lnTo>
                  <a:lnTo>
                    <a:pt x="0" y="9760"/>
                  </a:lnTo>
                  <a:close/>
                  <a:moveTo>
                    <a:pt x="10830" y="9760"/>
                  </a:moveTo>
                  <a:lnTo>
                    <a:pt x="6420" y="0"/>
                  </a:lnTo>
                  <a:lnTo>
                    <a:pt x="5961" y="0"/>
                  </a:lnTo>
                  <a:lnTo>
                    <a:pt x="10372" y="9760"/>
                  </a:lnTo>
                  <a:lnTo>
                    <a:pt x="10830" y="9760"/>
                  </a:lnTo>
                  <a:close/>
                </a:path>
              </a:pathLst>
            </a:custGeom>
            <a:solidFill>
              <a:schemeClr val="accent3">
                <a:lumMod val="50000"/>
              </a:schemeClr>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18" name="Freeform 5"/>
            <p:cNvSpPr>
              <a:spLocks noChangeArrowheads="1"/>
            </p:cNvSpPr>
            <p:nvPr/>
          </p:nvSpPr>
          <p:spPr bwMode="auto">
            <a:xfrm>
              <a:off x="3778250" y="800100"/>
              <a:ext cx="149225" cy="377825"/>
            </a:xfrm>
            <a:custGeom>
              <a:avLst/>
              <a:gdLst>
                <a:gd name="T0" fmla="*/ 414 w 415"/>
                <a:gd name="T1" fmla="*/ 1048 h 1049"/>
                <a:gd name="T2" fmla="*/ 414 w 415"/>
                <a:gd name="T3" fmla="*/ 0 h 1049"/>
                <a:gd name="T4" fmla="*/ 0 w 415"/>
                <a:gd name="T5" fmla="*/ 0 h 1049"/>
                <a:gd name="T6" fmla="*/ 0 w 415"/>
                <a:gd name="T7" fmla="*/ 1048 h 1049"/>
                <a:gd name="T8" fmla="*/ 414 w 415"/>
                <a:gd name="T9" fmla="*/ 1048 h 1049"/>
              </a:gdLst>
              <a:ahLst/>
              <a:cxnLst>
                <a:cxn ang="0">
                  <a:pos x="T0" y="T1"/>
                </a:cxn>
                <a:cxn ang="0">
                  <a:pos x="T2" y="T3"/>
                </a:cxn>
                <a:cxn ang="0">
                  <a:pos x="T4" y="T5"/>
                </a:cxn>
                <a:cxn ang="0">
                  <a:pos x="T6" y="T7"/>
                </a:cxn>
                <a:cxn ang="0">
                  <a:pos x="T8" y="T9"/>
                </a:cxn>
              </a:cxnLst>
              <a:rect l="0" t="0" r="r" b="b"/>
              <a:pathLst>
                <a:path w="415" h="1049">
                  <a:moveTo>
                    <a:pt x="414" y="1048"/>
                  </a:moveTo>
                  <a:lnTo>
                    <a:pt x="414" y="0"/>
                  </a:lnTo>
                  <a:lnTo>
                    <a:pt x="0" y="0"/>
                  </a:lnTo>
                  <a:lnTo>
                    <a:pt x="0" y="1048"/>
                  </a:lnTo>
                  <a:lnTo>
                    <a:pt x="414" y="1048"/>
                  </a:lnTo>
                </a:path>
              </a:pathLst>
            </a:custGeom>
            <a:solidFill>
              <a:srgbClr val="F8AB9D"/>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19" name="Freeform 6"/>
            <p:cNvSpPr>
              <a:spLocks noChangeArrowheads="1"/>
            </p:cNvSpPr>
            <p:nvPr/>
          </p:nvSpPr>
          <p:spPr bwMode="auto">
            <a:xfrm>
              <a:off x="1757363" y="1389063"/>
              <a:ext cx="4213225" cy="3121025"/>
            </a:xfrm>
            <a:custGeom>
              <a:avLst/>
              <a:gdLst>
                <a:gd name="T0" fmla="*/ 11703 w 11704"/>
                <a:gd name="T1" fmla="*/ 8668 h 8669"/>
                <a:gd name="T2" fmla="*/ 0 w 11704"/>
                <a:gd name="T3" fmla="*/ 8668 h 8669"/>
                <a:gd name="T4" fmla="*/ 0 w 11704"/>
                <a:gd name="T5" fmla="*/ 0 h 8669"/>
                <a:gd name="T6" fmla="*/ 11703 w 11704"/>
                <a:gd name="T7" fmla="*/ 0 h 8669"/>
                <a:gd name="T8" fmla="*/ 11703 w 11704"/>
                <a:gd name="T9" fmla="*/ 8668 h 8669"/>
              </a:gdLst>
              <a:ahLst/>
              <a:cxnLst>
                <a:cxn ang="0">
                  <a:pos x="T0" y="T1"/>
                </a:cxn>
                <a:cxn ang="0">
                  <a:pos x="T2" y="T3"/>
                </a:cxn>
                <a:cxn ang="0">
                  <a:pos x="T4" y="T5"/>
                </a:cxn>
                <a:cxn ang="0">
                  <a:pos x="T6" y="T7"/>
                </a:cxn>
                <a:cxn ang="0">
                  <a:pos x="T8" y="T9"/>
                </a:cxn>
              </a:cxnLst>
              <a:rect l="0" t="0" r="r" b="b"/>
              <a:pathLst>
                <a:path w="11704" h="8669">
                  <a:moveTo>
                    <a:pt x="11703" y="8668"/>
                  </a:moveTo>
                  <a:lnTo>
                    <a:pt x="0" y="8668"/>
                  </a:lnTo>
                  <a:lnTo>
                    <a:pt x="0" y="0"/>
                  </a:lnTo>
                  <a:lnTo>
                    <a:pt x="11703" y="0"/>
                  </a:lnTo>
                  <a:lnTo>
                    <a:pt x="11703" y="8668"/>
                  </a:lnTo>
                </a:path>
              </a:pathLst>
            </a:custGeom>
            <a:solidFill>
              <a:schemeClr val="accent1"/>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20" name="Freeform 7"/>
            <p:cNvSpPr>
              <a:spLocks noChangeArrowheads="1"/>
            </p:cNvSpPr>
            <p:nvPr/>
          </p:nvSpPr>
          <p:spPr bwMode="auto">
            <a:xfrm>
              <a:off x="1820863" y="1468438"/>
              <a:ext cx="4064000" cy="2963862"/>
            </a:xfrm>
            <a:custGeom>
              <a:avLst/>
              <a:gdLst>
                <a:gd name="T0" fmla="*/ 11289 w 11290"/>
                <a:gd name="T1" fmla="*/ 8231 h 8232"/>
                <a:gd name="T2" fmla="*/ 0 w 11290"/>
                <a:gd name="T3" fmla="*/ 8231 h 8232"/>
                <a:gd name="T4" fmla="*/ 0 w 11290"/>
                <a:gd name="T5" fmla="*/ 0 h 8232"/>
                <a:gd name="T6" fmla="*/ 11289 w 11290"/>
                <a:gd name="T7" fmla="*/ 0 h 8232"/>
                <a:gd name="T8" fmla="*/ 11289 w 11290"/>
                <a:gd name="T9" fmla="*/ 8231 h 8232"/>
              </a:gdLst>
              <a:ahLst/>
              <a:cxnLst>
                <a:cxn ang="0">
                  <a:pos x="T0" y="T1"/>
                </a:cxn>
                <a:cxn ang="0">
                  <a:pos x="T2" y="T3"/>
                </a:cxn>
                <a:cxn ang="0">
                  <a:pos x="T4" y="T5"/>
                </a:cxn>
                <a:cxn ang="0">
                  <a:pos x="T6" y="T7"/>
                </a:cxn>
                <a:cxn ang="0">
                  <a:pos x="T8" y="T9"/>
                </a:cxn>
              </a:cxnLst>
              <a:rect l="0" t="0" r="r" b="b"/>
              <a:pathLst>
                <a:path w="11290" h="8232">
                  <a:moveTo>
                    <a:pt x="11289" y="8231"/>
                  </a:moveTo>
                  <a:lnTo>
                    <a:pt x="0" y="8231"/>
                  </a:lnTo>
                  <a:lnTo>
                    <a:pt x="0" y="0"/>
                  </a:lnTo>
                  <a:lnTo>
                    <a:pt x="11289" y="0"/>
                  </a:lnTo>
                  <a:lnTo>
                    <a:pt x="11289" y="8231"/>
                  </a:lnTo>
                </a:path>
              </a:pathLst>
            </a:custGeom>
            <a:solidFill>
              <a:srgbClr val="F9FAEF"/>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21" name="Freeform 8"/>
            <p:cNvSpPr>
              <a:spLocks noChangeArrowheads="1"/>
            </p:cNvSpPr>
            <p:nvPr/>
          </p:nvSpPr>
          <p:spPr bwMode="auto">
            <a:xfrm>
              <a:off x="1522413" y="1255713"/>
              <a:ext cx="4660900" cy="149225"/>
            </a:xfrm>
            <a:custGeom>
              <a:avLst/>
              <a:gdLst>
                <a:gd name="T0" fmla="*/ 12948 w 12949"/>
                <a:gd name="T1" fmla="*/ 415 h 416"/>
                <a:gd name="T2" fmla="*/ 0 w 12949"/>
                <a:gd name="T3" fmla="*/ 415 h 416"/>
                <a:gd name="T4" fmla="*/ 0 w 12949"/>
                <a:gd name="T5" fmla="*/ 0 h 416"/>
                <a:gd name="T6" fmla="*/ 12948 w 12949"/>
                <a:gd name="T7" fmla="*/ 0 h 416"/>
                <a:gd name="T8" fmla="*/ 12948 w 12949"/>
                <a:gd name="T9" fmla="*/ 415 h 416"/>
              </a:gdLst>
              <a:ahLst/>
              <a:cxnLst>
                <a:cxn ang="0">
                  <a:pos x="T0" y="T1"/>
                </a:cxn>
                <a:cxn ang="0">
                  <a:pos x="T2" y="T3"/>
                </a:cxn>
                <a:cxn ang="0">
                  <a:pos x="T4" y="T5"/>
                </a:cxn>
                <a:cxn ang="0">
                  <a:pos x="T6" y="T7"/>
                </a:cxn>
                <a:cxn ang="0">
                  <a:pos x="T8" y="T9"/>
                </a:cxn>
              </a:cxnLst>
              <a:rect l="0" t="0" r="r" b="b"/>
              <a:pathLst>
                <a:path w="12949" h="416">
                  <a:moveTo>
                    <a:pt x="12948" y="415"/>
                  </a:moveTo>
                  <a:lnTo>
                    <a:pt x="0" y="415"/>
                  </a:lnTo>
                  <a:lnTo>
                    <a:pt x="0" y="0"/>
                  </a:lnTo>
                  <a:lnTo>
                    <a:pt x="12948" y="0"/>
                  </a:lnTo>
                  <a:lnTo>
                    <a:pt x="12948" y="415"/>
                  </a:lnTo>
                </a:path>
              </a:pathLst>
            </a:custGeom>
            <a:solidFill>
              <a:schemeClr val="accent3">
                <a:lumMod val="50000"/>
              </a:schemeClr>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22" name="Freeform 9"/>
            <p:cNvSpPr>
              <a:spLocks noChangeArrowheads="1"/>
            </p:cNvSpPr>
            <p:nvPr/>
          </p:nvSpPr>
          <p:spPr bwMode="auto">
            <a:xfrm>
              <a:off x="2968625" y="1168400"/>
              <a:ext cx="1768475" cy="149225"/>
            </a:xfrm>
            <a:custGeom>
              <a:avLst/>
              <a:gdLst>
                <a:gd name="T0" fmla="*/ 4912 w 4913"/>
                <a:gd name="T1" fmla="*/ 415 h 416"/>
                <a:gd name="T2" fmla="*/ 0 w 4913"/>
                <a:gd name="T3" fmla="*/ 415 h 416"/>
                <a:gd name="T4" fmla="*/ 0 w 4913"/>
                <a:gd name="T5" fmla="*/ 0 h 416"/>
                <a:gd name="T6" fmla="*/ 4912 w 4913"/>
                <a:gd name="T7" fmla="*/ 0 h 416"/>
                <a:gd name="T8" fmla="*/ 4912 w 4913"/>
                <a:gd name="T9" fmla="*/ 415 h 416"/>
              </a:gdLst>
              <a:ahLst/>
              <a:cxnLst>
                <a:cxn ang="0">
                  <a:pos x="T0" y="T1"/>
                </a:cxn>
                <a:cxn ang="0">
                  <a:pos x="T2" y="T3"/>
                </a:cxn>
                <a:cxn ang="0">
                  <a:pos x="T4" y="T5"/>
                </a:cxn>
                <a:cxn ang="0">
                  <a:pos x="T6" y="T7"/>
                </a:cxn>
                <a:cxn ang="0">
                  <a:pos x="T8" y="T9"/>
                </a:cxn>
              </a:cxnLst>
              <a:rect l="0" t="0" r="r" b="b"/>
              <a:pathLst>
                <a:path w="4913" h="416">
                  <a:moveTo>
                    <a:pt x="4912" y="415"/>
                  </a:moveTo>
                  <a:lnTo>
                    <a:pt x="0" y="415"/>
                  </a:lnTo>
                  <a:lnTo>
                    <a:pt x="0" y="0"/>
                  </a:lnTo>
                  <a:lnTo>
                    <a:pt x="4912" y="0"/>
                  </a:lnTo>
                  <a:lnTo>
                    <a:pt x="4912" y="415"/>
                  </a:lnTo>
                </a:path>
              </a:pathLst>
            </a:custGeom>
            <a:solidFill>
              <a:schemeClr val="accent4"/>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23" name="Freeform 10"/>
            <p:cNvSpPr>
              <a:spLocks noChangeArrowheads="1"/>
            </p:cNvSpPr>
            <p:nvPr/>
          </p:nvSpPr>
          <p:spPr bwMode="auto">
            <a:xfrm>
              <a:off x="1522413" y="4510088"/>
              <a:ext cx="4660900" cy="141287"/>
            </a:xfrm>
            <a:custGeom>
              <a:avLst/>
              <a:gdLst>
                <a:gd name="T0" fmla="*/ 12948 w 12949"/>
                <a:gd name="T1" fmla="*/ 393 h 394"/>
                <a:gd name="T2" fmla="*/ 0 w 12949"/>
                <a:gd name="T3" fmla="*/ 393 h 394"/>
                <a:gd name="T4" fmla="*/ 0 w 12949"/>
                <a:gd name="T5" fmla="*/ 0 h 394"/>
                <a:gd name="T6" fmla="*/ 12948 w 12949"/>
                <a:gd name="T7" fmla="*/ 0 h 394"/>
                <a:gd name="T8" fmla="*/ 12948 w 12949"/>
                <a:gd name="T9" fmla="*/ 393 h 394"/>
              </a:gdLst>
              <a:ahLst/>
              <a:cxnLst>
                <a:cxn ang="0">
                  <a:pos x="T0" y="T1"/>
                </a:cxn>
                <a:cxn ang="0">
                  <a:pos x="T2" y="T3"/>
                </a:cxn>
                <a:cxn ang="0">
                  <a:pos x="T4" y="T5"/>
                </a:cxn>
                <a:cxn ang="0">
                  <a:pos x="T6" y="T7"/>
                </a:cxn>
                <a:cxn ang="0">
                  <a:pos x="T8" y="T9"/>
                </a:cxn>
              </a:cxnLst>
              <a:rect l="0" t="0" r="r" b="b"/>
              <a:pathLst>
                <a:path w="12949" h="394">
                  <a:moveTo>
                    <a:pt x="12948" y="393"/>
                  </a:moveTo>
                  <a:lnTo>
                    <a:pt x="0" y="393"/>
                  </a:lnTo>
                  <a:lnTo>
                    <a:pt x="0" y="0"/>
                  </a:lnTo>
                  <a:lnTo>
                    <a:pt x="12948" y="0"/>
                  </a:lnTo>
                  <a:lnTo>
                    <a:pt x="12948" y="393"/>
                  </a:lnTo>
                </a:path>
              </a:pathLst>
            </a:custGeom>
            <a:solidFill>
              <a:schemeClr val="accent3">
                <a:lumMod val="50000"/>
              </a:schemeClr>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24" name="Freeform 11"/>
            <p:cNvSpPr>
              <a:spLocks noChangeArrowheads="1"/>
            </p:cNvSpPr>
            <p:nvPr/>
          </p:nvSpPr>
          <p:spPr bwMode="auto">
            <a:xfrm>
              <a:off x="3778250" y="800100"/>
              <a:ext cx="149225" cy="377825"/>
            </a:xfrm>
            <a:custGeom>
              <a:avLst/>
              <a:gdLst>
                <a:gd name="T0" fmla="*/ 414 w 415"/>
                <a:gd name="T1" fmla="*/ 1048 h 1049"/>
                <a:gd name="T2" fmla="*/ 414 w 415"/>
                <a:gd name="T3" fmla="*/ 0 h 1049"/>
                <a:gd name="T4" fmla="*/ 0 w 415"/>
                <a:gd name="T5" fmla="*/ 0 h 1049"/>
                <a:gd name="T6" fmla="*/ 0 w 415"/>
                <a:gd name="T7" fmla="*/ 1048 h 1049"/>
                <a:gd name="T8" fmla="*/ 414 w 415"/>
                <a:gd name="T9" fmla="*/ 1048 h 1049"/>
              </a:gdLst>
              <a:ahLst/>
              <a:cxnLst>
                <a:cxn ang="0">
                  <a:pos x="T0" y="T1"/>
                </a:cxn>
                <a:cxn ang="0">
                  <a:pos x="T2" y="T3"/>
                </a:cxn>
                <a:cxn ang="0">
                  <a:pos x="T4" y="T5"/>
                </a:cxn>
                <a:cxn ang="0">
                  <a:pos x="T6" y="T7"/>
                </a:cxn>
                <a:cxn ang="0">
                  <a:pos x="T8" y="T9"/>
                </a:cxn>
              </a:cxnLst>
              <a:rect l="0" t="0" r="r" b="b"/>
              <a:pathLst>
                <a:path w="415" h="1049">
                  <a:moveTo>
                    <a:pt x="414" y="1048"/>
                  </a:moveTo>
                  <a:lnTo>
                    <a:pt x="414" y="0"/>
                  </a:lnTo>
                  <a:lnTo>
                    <a:pt x="0" y="0"/>
                  </a:lnTo>
                  <a:lnTo>
                    <a:pt x="0" y="1048"/>
                  </a:lnTo>
                  <a:lnTo>
                    <a:pt x="414" y="1048"/>
                  </a:lnTo>
                </a:path>
              </a:pathLst>
            </a:custGeom>
            <a:solidFill>
              <a:schemeClr val="accent4">
                <a:lumMod val="75000"/>
              </a:schemeClr>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25" name="Freeform 12"/>
            <p:cNvSpPr>
              <a:spLocks noChangeArrowheads="1"/>
            </p:cNvSpPr>
            <p:nvPr/>
          </p:nvSpPr>
          <p:spPr bwMode="auto">
            <a:xfrm>
              <a:off x="2174875" y="1631950"/>
              <a:ext cx="3403600" cy="2617788"/>
            </a:xfrm>
            <a:custGeom>
              <a:avLst/>
              <a:gdLst>
                <a:gd name="T0" fmla="*/ 8449 w 9455"/>
                <a:gd name="T1" fmla="*/ 240 h 7273"/>
                <a:gd name="T2" fmla="*/ 6048 w 9455"/>
                <a:gd name="T3" fmla="*/ 0 h 7273"/>
                <a:gd name="T4" fmla="*/ 4301 w 9455"/>
                <a:gd name="T5" fmla="*/ 240 h 7273"/>
                <a:gd name="T6" fmla="*/ 1877 w 9455"/>
                <a:gd name="T7" fmla="*/ 0 h 7273"/>
                <a:gd name="T8" fmla="*/ 130 w 9455"/>
                <a:gd name="T9" fmla="*/ 240 h 7273"/>
                <a:gd name="T10" fmla="*/ 0 w 9455"/>
                <a:gd name="T11" fmla="*/ 1987 h 7273"/>
                <a:gd name="T12" fmla="*/ 130 w 9455"/>
                <a:gd name="T13" fmla="*/ 4433 h 7273"/>
                <a:gd name="T14" fmla="*/ 0 w 9455"/>
                <a:gd name="T15" fmla="*/ 6179 h 7273"/>
                <a:gd name="T16" fmla="*/ 960 w 9455"/>
                <a:gd name="T17" fmla="*/ 7272 h 7273"/>
                <a:gd name="T18" fmla="*/ 2707 w 9455"/>
                <a:gd name="T19" fmla="*/ 7010 h 7273"/>
                <a:gd name="T20" fmla="*/ 5130 w 9455"/>
                <a:gd name="T21" fmla="*/ 7272 h 7273"/>
                <a:gd name="T22" fmla="*/ 6877 w 9455"/>
                <a:gd name="T23" fmla="*/ 7010 h 7273"/>
                <a:gd name="T24" fmla="*/ 9279 w 9455"/>
                <a:gd name="T25" fmla="*/ 7272 h 7273"/>
                <a:gd name="T26" fmla="*/ 9345 w 9455"/>
                <a:gd name="T27" fmla="*/ 5328 h 7273"/>
                <a:gd name="T28" fmla="*/ 9454 w 9455"/>
                <a:gd name="T29" fmla="*/ 3581 h 7273"/>
                <a:gd name="T30" fmla="*/ 9345 w 9455"/>
                <a:gd name="T31" fmla="*/ 1158 h 7273"/>
                <a:gd name="T32" fmla="*/ 8449 w 9455"/>
                <a:gd name="T33" fmla="*/ 328 h 7273"/>
                <a:gd name="T34" fmla="*/ 5196 w 9455"/>
                <a:gd name="T35" fmla="*/ 2839 h 7273"/>
                <a:gd name="T36" fmla="*/ 3449 w 9455"/>
                <a:gd name="T37" fmla="*/ 3581 h 7273"/>
                <a:gd name="T38" fmla="*/ 3536 w 9455"/>
                <a:gd name="T39" fmla="*/ 3668 h 7273"/>
                <a:gd name="T40" fmla="*/ 5196 w 9455"/>
                <a:gd name="T41" fmla="*/ 3668 h 7273"/>
                <a:gd name="T42" fmla="*/ 6048 w 9455"/>
                <a:gd name="T43" fmla="*/ 3581 h 7273"/>
                <a:gd name="T44" fmla="*/ 5960 w 9455"/>
                <a:gd name="T45" fmla="*/ 2752 h 7273"/>
                <a:gd name="T46" fmla="*/ 4301 w 9455"/>
                <a:gd name="T47" fmla="*/ 2752 h 7273"/>
                <a:gd name="T48" fmla="*/ 2620 w 9455"/>
                <a:gd name="T49" fmla="*/ 2752 h 7273"/>
                <a:gd name="T50" fmla="*/ 2620 w 9455"/>
                <a:gd name="T51" fmla="*/ 3668 h 7273"/>
                <a:gd name="T52" fmla="*/ 2707 w 9455"/>
                <a:gd name="T53" fmla="*/ 4498 h 7273"/>
                <a:gd name="T54" fmla="*/ 4366 w 9455"/>
                <a:gd name="T55" fmla="*/ 4498 h 7273"/>
                <a:gd name="T56" fmla="*/ 6048 w 9455"/>
                <a:gd name="T57" fmla="*/ 4498 h 7273"/>
                <a:gd name="T58" fmla="*/ 6877 w 9455"/>
                <a:gd name="T59" fmla="*/ 4433 h 7273"/>
                <a:gd name="T60" fmla="*/ 6877 w 9455"/>
                <a:gd name="T61" fmla="*/ 2752 h 7273"/>
                <a:gd name="T62" fmla="*/ 6790 w 9455"/>
                <a:gd name="T63" fmla="*/ 1921 h 7273"/>
                <a:gd name="T64" fmla="*/ 5130 w 9455"/>
                <a:gd name="T65" fmla="*/ 1921 h 7273"/>
                <a:gd name="T66" fmla="*/ 3449 w 9455"/>
                <a:gd name="T67" fmla="*/ 1921 h 7273"/>
                <a:gd name="T68" fmla="*/ 1790 w 9455"/>
                <a:gd name="T69" fmla="*/ 1921 h 7273"/>
                <a:gd name="T70" fmla="*/ 1790 w 9455"/>
                <a:gd name="T71" fmla="*/ 2839 h 7273"/>
                <a:gd name="T72" fmla="*/ 1790 w 9455"/>
                <a:gd name="T73" fmla="*/ 4498 h 7273"/>
                <a:gd name="T74" fmla="*/ 1877 w 9455"/>
                <a:gd name="T75" fmla="*/ 5328 h 7273"/>
                <a:gd name="T76" fmla="*/ 3536 w 9455"/>
                <a:gd name="T77" fmla="*/ 5328 h 7273"/>
                <a:gd name="T78" fmla="*/ 5196 w 9455"/>
                <a:gd name="T79" fmla="*/ 5328 h 7273"/>
                <a:gd name="T80" fmla="*/ 6877 w 9455"/>
                <a:gd name="T81" fmla="*/ 5328 h 7273"/>
                <a:gd name="T82" fmla="*/ 7685 w 9455"/>
                <a:gd name="T83" fmla="*/ 5263 h 7273"/>
                <a:gd name="T84" fmla="*/ 7685 w 9455"/>
                <a:gd name="T85" fmla="*/ 3581 h 7273"/>
                <a:gd name="T86" fmla="*/ 7685 w 9455"/>
                <a:gd name="T87" fmla="*/ 1921 h 7273"/>
                <a:gd name="T88" fmla="*/ 6790 w 9455"/>
                <a:gd name="T89" fmla="*/ 328 h 7273"/>
                <a:gd name="T90" fmla="*/ 5130 w 9455"/>
                <a:gd name="T91" fmla="*/ 328 h 7273"/>
                <a:gd name="T92" fmla="*/ 3449 w 9455"/>
                <a:gd name="T93" fmla="*/ 328 h 7273"/>
                <a:gd name="T94" fmla="*/ 1790 w 9455"/>
                <a:gd name="T95" fmla="*/ 328 h 7273"/>
                <a:gd name="T96" fmla="*/ 196 w 9455"/>
                <a:gd name="T97" fmla="*/ 1158 h 7273"/>
                <a:gd name="T98" fmla="*/ 196 w 9455"/>
                <a:gd name="T99" fmla="*/ 2839 h 7273"/>
                <a:gd name="T100" fmla="*/ 196 w 9455"/>
                <a:gd name="T101" fmla="*/ 4498 h 7273"/>
                <a:gd name="T102" fmla="*/ 196 w 9455"/>
                <a:gd name="T103" fmla="*/ 6922 h 7273"/>
                <a:gd name="T104" fmla="*/ 1877 w 9455"/>
                <a:gd name="T105" fmla="*/ 6922 h 7273"/>
                <a:gd name="T106" fmla="*/ 3536 w 9455"/>
                <a:gd name="T107" fmla="*/ 6922 h 7273"/>
                <a:gd name="T108" fmla="*/ 5196 w 9455"/>
                <a:gd name="T109" fmla="*/ 6922 h 7273"/>
                <a:gd name="T110" fmla="*/ 6877 w 9455"/>
                <a:gd name="T111" fmla="*/ 6922 h 7273"/>
                <a:gd name="T112" fmla="*/ 9279 w 9455"/>
                <a:gd name="T113" fmla="*/ 6922 h 7273"/>
                <a:gd name="T114" fmla="*/ 9279 w 9455"/>
                <a:gd name="T115" fmla="*/ 5263 h 7273"/>
                <a:gd name="T116" fmla="*/ 9279 w 9455"/>
                <a:gd name="T117" fmla="*/ 3581 h 7273"/>
                <a:gd name="T118" fmla="*/ 9279 w 9455"/>
                <a:gd name="T119" fmla="*/ 1921 h 7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455" h="7273">
                  <a:moveTo>
                    <a:pt x="9454" y="328"/>
                  </a:moveTo>
                  <a:lnTo>
                    <a:pt x="9454" y="240"/>
                  </a:lnTo>
                  <a:lnTo>
                    <a:pt x="9345" y="240"/>
                  </a:lnTo>
                  <a:lnTo>
                    <a:pt x="9345" y="0"/>
                  </a:lnTo>
                  <a:lnTo>
                    <a:pt x="9279" y="0"/>
                  </a:lnTo>
                  <a:lnTo>
                    <a:pt x="9279" y="240"/>
                  </a:lnTo>
                  <a:lnTo>
                    <a:pt x="8515" y="240"/>
                  </a:lnTo>
                  <a:lnTo>
                    <a:pt x="8515" y="0"/>
                  </a:lnTo>
                  <a:lnTo>
                    <a:pt x="8449" y="0"/>
                  </a:lnTo>
                  <a:lnTo>
                    <a:pt x="8449" y="240"/>
                  </a:lnTo>
                  <a:lnTo>
                    <a:pt x="7685" y="240"/>
                  </a:lnTo>
                  <a:lnTo>
                    <a:pt x="7685" y="0"/>
                  </a:lnTo>
                  <a:lnTo>
                    <a:pt x="7598" y="0"/>
                  </a:lnTo>
                  <a:lnTo>
                    <a:pt x="7598" y="240"/>
                  </a:lnTo>
                  <a:lnTo>
                    <a:pt x="6877" y="240"/>
                  </a:lnTo>
                  <a:lnTo>
                    <a:pt x="6877" y="0"/>
                  </a:lnTo>
                  <a:lnTo>
                    <a:pt x="6790" y="0"/>
                  </a:lnTo>
                  <a:lnTo>
                    <a:pt x="6790" y="240"/>
                  </a:lnTo>
                  <a:lnTo>
                    <a:pt x="6048" y="240"/>
                  </a:lnTo>
                  <a:lnTo>
                    <a:pt x="6048" y="0"/>
                  </a:lnTo>
                  <a:lnTo>
                    <a:pt x="5960" y="0"/>
                  </a:lnTo>
                  <a:lnTo>
                    <a:pt x="5960" y="240"/>
                  </a:lnTo>
                  <a:lnTo>
                    <a:pt x="5196" y="240"/>
                  </a:lnTo>
                  <a:lnTo>
                    <a:pt x="5196" y="0"/>
                  </a:lnTo>
                  <a:lnTo>
                    <a:pt x="5130" y="0"/>
                  </a:lnTo>
                  <a:lnTo>
                    <a:pt x="5130" y="240"/>
                  </a:lnTo>
                  <a:lnTo>
                    <a:pt x="4366" y="240"/>
                  </a:lnTo>
                  <a:lnTo>
                    <a:pt x="4366" y="0"/>
                  </a:lnTo>
                  <a:lnTo>
                    <a:pt x="4301" y="0"/>
                  </a:lnTo>
                  <a:lnTo>
                    <a:pt x="4301" y="240"/>
                  </a:lnTo>
                  <a:lnTo>
                    <a:pt x="3536" y="240"/>
                  </a:lnTo>
                  <a:lnTo>
                    <a:pt x="3536" y="0"/>
                  </a:lnTo>
                  <a:lnTo>
                    <a:pt x="3449" y="0"/>
                  </a:lnTo>
                  <a:lnTo>
                    <a:pt x="3449" y="240"/>
                  </a:lnTo>
                  <a:lnTo>
                    <a:pt x="2707" y="240"/>
                  </a:lnTo>
                  <a:lnTo>
                    <a:pt x="2707" y="0"/>
                  </a:lnTo>
                  <a:lnTo>
                    <a:pt x="2620" y="0"/>
                  </a:lnTo>
                  <a:lnTo>
                    <a:pt x="2620" y="240"/>
                  </a:lnTo>
                  <a:lnTo>
                    <a:pt x="1877" y="240"/>
                  </a:lnTo>
                  <a:lnTo>
                    <a:pt x="1877" y="0"/>
                  </a:lnTo>
                  <a:lnTo>
                    <a:pt x="1790" y="0"/>
                  </a:lnTo>
                  <a:lnTo>
                    <a:pt x="1790" y="240"/>
                  </a:lnTo>
                  <a:lnTo>
                    <a:pt x="1025" y="240"/>
                  </a:lnTo>
                  <a:lnTo>
                    <a:pt x="1025" y="0"/>
                  </a:lnTo>
                  <a:lnTo>
                    <a:pt x="960" y="0"/>
                  </a:lnTo>
                  <a:lnTo>
                    <a:pt x="960" y="240"/>
                  </a:lnTo>
                  <a:lnTo>
                    <a:pt x="196" y="240"/>
                  </a:lnTo>
                  <a:lnTo>
                    <a:pt x="196" y="0"/>
                  </a:lnTo>
                  <a:lnTo>
                    <a:pt x="130" y="0"/>
                  </a:lnTo>
                  <a:lnTo>
                    <a:pt x="130" y="240"/>
                  </a:lnTo>
                  <a:lnTo>
                    <a:pt x="0" y="240"/>
                  </a:lnTo>
                  <a:lnTo>
                    <a:pt x="0" y="328"/>
                  </a:lnTo>
                  <a:lnTo>
                    <a:pt x="130" y="328"/>
                  </a:lnTo>
                  <a:lnTo>
                    <a:pt x="130" y="1092"/>
                  </a:lnTo>
                  <a:lnTo>
                    <a:pt x="0" y="1092"/>
                  </a:lnTo>
                  <a:lnTo>
                    <a:pt x="0" y="1158"/>
                  </a:lnTo>
                  <a:lnTo>
                    <a:pt x="130" y="1158"/>
                  </a:lnTo>
                  <a:lnTo>
                    <a:pt x="130" y="1921"/>
                  </a:lnTo>
                  <a:lnTo>
                    <a:pt x="0" y="1921"/>
                  </a:lnTo>
                  <a:lnTo>
                    <a:pt x="0" y="1987"/>
                  </a:lnTo>
                  <a:lnTo>
                    <a:pt x="130" y="1987"/>
                  </a:lnTo>
                  <a:lnTo>
                    <a:pt x="130" y="2752"/>
                  </a:lnTo>
                  <a:lnTo>
                    <a:pt x="0" y="2752"/>
                  </a:lnTo>
                  <a:lnTo>
                    <a:pt x="0" y="2839"/>
                  </a:lnTo>
                  <a:lnTo>
                    <a:pt x="130" y="2839"/>
                  </a:lnTo>
                  <a:lnTo>
                    <a:pt x="130" y="3581"/>
                  </a:lnTo>
                  <a:lnTo>
                    <a:pt x="0" y="3581"/>
                  </a:lnTo>
                  <a:lnTo>
                    <a:pt x="0" y="3668"/>
                  </a:lnTo>
                  <a:lnTo>
                    <a:pt x="130" y="3668"/>
                  </a:lnTo>
                  <a:lnTo>
                    <a:pt x="130" y="4433"/>
                  </a:lnTo>
                  <a:lnTo>
                    <a:pt x="0" y="4433"/>
                  </a:lnTo>
                  <a:lnTo>
                    <a:pt x="0" y="4498"/>
                  </a:lnTo>
                  <a:lnTo>
                    <a:pt x="130" y="4498"/>
                  </a:lnTo>
                  <a:lnTo>
                    <a:pt x="130" y="5263"/>
                  </a:lnTo>
                  <a:lnTo>
                    <a:pt x="0" y="5263"/>
                  </a:lnTo>
                  <a:lnTo>
                    <a:pt x="0" y="5328"/>
                  </a:lnTo>
                  <a:lnTo>
                    <a:pt x="130" y="5328"/>
                  </a:lnTo>
                  <a:lnTo>
                    <a:pt x="130" y="6092"/>
                  </a:lnTo>
                  <a:lnTo>
                    <a:pt x="0" y="6092"/>
                  </a:lnTo>
                  <a:lnTo>
                    <a:pt x="0" y="6179"/>
                  </a:lnTo>
                  <a:lnTo>
                    <a:pt x="130" y="6179"/>
                  </a:lnTo>
                  <a:lnTo>
                    <a:pt x="130" y="6922"/>
                  </a:lnTo>
                  <a:lnTo>
                    <a:pt x="0" y="6922"/>
                  </a:lnTo>
                  <a:lnTo>
                    <a:pt x="0" y="7010"/>
                  </a:lnTo>
                  <a:lnTo>
                    <a:pt x="130" y="7010"/>
                  </a:lnTo>
                  <a:lnTo>
                    <a:pt x="130" y="7272"/>
                  </a:lnTo>
                  <a:lnTo>
                    <a:pt x="196" y="7272"/>
                  </a:lnTo>
                  <a:lnTo>
                    <a:pt x="196" y="7010"/>
                  </a:lnTo>
                  <a:lnTo>
                    <a:pt x="960" y="7010"/>
                  </a:lnTo>
                  <a:lnTo>
                    <a:pt x="960" y="7272"/>
                  </a:lnTo>
                  <a:lnTo>
                    <a:pt x="1025" y="7272"/>
                  </a:lnTo>
                  <a:lnTo>
                    <a:pt x="1025" y="7010"/>
                  </a:lnTo>
                  <a:lnTo>
                    <a:pt x="1790" y="7010"/>
                  </a:lnTo>
                  <a:lnTo>
                    <a:pt x="1790" y="7272"/>
                  </a:lnTo>
                  <a:lnTo>
                    <a:pt x="1877" y="7272"/>
                  </a:lnTo>
                  <a:lnTo>
                    <a:pt x="1877" y="7010"/>
                  </a:lnTo>
                  <a:lnTo>
                    <a:pt x="2620" y="7010"/>
                  </a:lnTo>
                  <a:lnTo>
                    <a:pt x="2620" y="7272"/>
                  </a:lnTo>
                  <a:lnTo>
                    <a:pt x="2707" y="7272"/>
                  </a:lnTo>
                  <a:lnTo>
                    <a:pt x="2707" y="7010"/>
                  </a:lnTo>
                  <a:lnTo>
                    <a:pt x="3449" y="7010"/>
                  </a:lnTo>
                  <a:lnTo>
                    <a:pt x="3449" y="7272"/>
                  </a:lnTo>
                  <a:lnTo>
                    <a:pt x="3536" y="7272"/>
                  </a:lnTo>
                  <a:lnTo>
                    <a:pt x="3536" y="7010"/>
                  </a:lnTo>
                  <a:lnTo>
                    <a:pt x="4301" y="7010"/>
                  </a:lnTo>
                  <a:lnTo>
                    <a:pt x="4301" y="7272"/>
                  </a:lnTo>
                  <a:lnTo>
                    <a:pt x="4366" y="7272"/>
                  </a:lnTo>
                  <a:lnTo>
                    <a:pt x="4366" y="7010"/>
                  </a:lnTo>
                  <a:lnTo>
                    <a:pt x="5130" y="7010"/>
                  </a:lnTo>
                  <a:lnTo>
                    <a:pt x="5130" y="7272"/>
                  </a:lnTo>
                  <a:lnTo>
                    <a:pt x="5196" y="7272"/>
                  </a:lnTo>
                  <a:lnTo>
                    <a:pt x="5196" y="7010"/>
                  </a:lnTo>
                  <a:lnTo>
                    <a:pt x="5960" y="7010"/>
                  </a:lnTo>
                  <a:lnTo>
                    <a:pt x="5960" y="7272"/>
                  </a:lnTo>
                  <a:lnTo>
                    <a:pt x="6048" y="7272"/>
                  </a:lnTo>
                  <a:lnTo>
                    <a:pt x="6048" y="7010"/>
                  </a:lnTo>
                  <a:lnTo>
                    <a:pt x="6790" y="7010"/>
                  </a:lnTo>
                  <a:lnTo>
                    <a:pt x="6790" y="7272"/>
                  </a:lnTo>
                  <a:lnTo>
                    <a:pt x="6877" y="7272"/>
                  </a:lnTo>
                  <a:lnTo>
                    <a:pt x="6877" y="7010"/>
                  </a:lnTo>
                  <a:lnTo>
                    <a:pt x="7598" y="7010"/>
                  </a:lnTo>
                  <a:lnTo>
                    <a:pt x="7598" y="7272"/>
                  </a:lnTo>
                  <a:lnTo>
                    <a:pt x="7685" y="7272"/>
                  </a:lnTo>
                  <a:lnTo>
                    <a:pt x="7685" y="7010"/>
                  </a:lnTo>
                  <a:lnTo>
                    <a:pt x="8449" y="7010"/>
                  </a:lnTo>
                  <a:lnTo>
                    <a:pt x="8449" y="7272"/>
                  </a:lnTo>
                  <a:lnTo>
                    <a:pt x="8515" y="7272"/>
                  </a:lnTo>
                  <a:lnTo>
                    <a:pt x="8515" y="7010"/>
                  </a:lnTo>
                  <a:lnTo>
                    <a:pt x="9279" y="7010"/>
                  </a:lnTo>
                  <a:lnTo>
                    <a:pt x="9279" y="7272"/>
                  </a:lnTo>
                  <a:lnTo>
                    <a:pt x="9345" y="7272"/>
                  </a:lnTo>
                  <a:lnTo>
                    <a:pt x="9345" y="7010"/>
                  </a:lnTo>
                  <a:lnTo>
                    <a:pt x="9454" y="7010"/>
                  </a:lnTo>
                  <a:lnTo>
                    <a:pt x="9454" y="6922"/>
                  </a:lnTo>
                  <a:lnTo>
                    <a:pt x="9345" y="6922"/>
                  </a:lnTo>
                  <a:lnTo>
                    <a:pt x="9345" y="6179"/>
                  </a:lnTo>
                  <a:lnTo>
                    <a:pt x="9454" y="6179"/>
                  </a:lnTo>
                  <a:lnTo>
                    <a:pt x="9454" y="6092"/>
                  </a:lnTo>
                  <a:lnTo>
                    <a:pt x="9345" y="6092"/>
                  </a:lnTo>
                  <a:lnTo>
                    <a:pt x="9345" y="5328"/>
                  </a:lnTo>
                  <a:lnTo>
                    <a:pt x="9454" y="5328"/>
                  </a:lnTo>
                  <a:lnTo>
                    <a:pt x="9454" y="5263"/>
                  </a:lnTo>
                  <a:lnTo>
                    <a:pt x="9345" y="5263"/>
                  </a:lnTo>
                  <a:lnTo>
                    <a:pt x="9345" y="4498"/>
                  </a:lnTo>
                  <a:lnTo>
                    <a:pt x="9454" y="4498"/>
                  </a:lnTo>
                  <a:lnTo>
                    <a:pt x="9454" y="4433"/>
                  </a:lnTo>
                  <a:lnTo>
                    <a:pt x="9345" y="4433"/>
                  </a:lnTo>
                  <a:lnTo>
                    <a:pt x="9345" y="3668"/>
                  </a:lnTo>
                  <a:lnTo>
                    <a:pt x="9454" y="3668"/>
                  </a:lnTo>
                  <a:lnTo>
                    <a:pt x="9454" y="3581"/>
                  </a:lnTo>
                  <a:lnTo>
                    <a:pt x="9345" y="3581"/>
                  </a:lnTo>
                  <a:lnTo>
                    <a:pt x="9345" y="2839"/>
                  </a:lnTo>
                  <a:lnTo>
                    <a:pt x="9454" y="2839"/>
                  </a:lnTo>
                  <a:lnTo>
                    <a:pt x="9454" y="2752"/>
                  </a:lnTo>
                  <a:lnTo>
                    <a:pt x="9345" y="2752"/>
                  </a:lnTo>
                  <a:lnTo>
                    <a:pt x="9345" y="1987"/>
                  </a:lnTo>
                  <a:lnTo>
                    <a:pt x="9454" y="1987"/>
                  </a:lnTo>
                  <a:lnTo>
                    <a:pt x="9454" y="1921"/>
                  </a:lnTo>
                  <a:lnTo>
                    <a:pt x="9345" y="1921"/>
                  </a:lnTo>
                  <a:lnTo>
                    <a:pt x="9345" y="1158"/>
                  </a:lnTo>
                  <a:lnTo>
                    <a:pt x="9454" y="1158"/>
                  </a:lnTo>
                  <a:lnTo>
                    <a:pt x="9454" y="1092"/>
                  </a:lnTo>
                  <a:lnTo>
                    <a:pt x="9345" y="1092"/>
                  </a:lnTo>
                  <a:lnTo>
                    <a:pt x="9345" y="328"/>
                  </a:lnTo>
                  <a:lnTo>
                    <a:pt x="9454" y="328"/>
                  </a:lnTo>
                  <a:close/>
                  <a:moveTo>
                    <a:pt x="8449" y="328"/>
                  </a:moveTo>
                  <a:lnTo>
                    <a:pt x="8449" y="1092"/>
                  </a:lnTo>
                  <a:lnTo>
                    <a:pt x="7685" y="1092"/>
                  </a:lnTo>
                  <a:lnTo>
                    <a:pt x="7685" y="328"/>
                  </a:lnTo>
                  <a:lnTo>
                    <a:pt x="8449" y="328"/>
                  </a:lnTo>
                  <a:close/>
                  <a:moveTo>
                    <a:pt x="5130" y="3581"/>
                  </a:moveTo>
                  <a:lnTo>
                    <a:pt x="4366" y="3581"/>
                  </a:lnTo>
                  <a:lnTo>
                    <a:pt x="4366" y="2839"/>
                  </a:lnTo>
                  <a:lnTo>
                    <a:pt x="5130" y="2839"/>
                  </a:lnTo>
                  <a:lnTo>
                    <a:pt x="5130" y="3581"/>
                  </a:lnTo>
                  <a:close/>
                  <a:moveTo>
                    <a:pt x="5196" y="2839"/>
                  </a:moveTo>
                  <a:lnTo>
                    <a:pt x="5960" y="2839"/>
                  </a:lnTo>
                  <a:lnTo>
                    <a:pt x="5960" y="3581"/>
                  </a:lnTo>
                  <a:lnTo>
                    <a:pt x="5196" y="3581"/>
                  </a:lnTo>
                  <a:lnTo>
                    <a:pt x="5196" y="2839"/>
                  </a:lnTo>
                  <a:close/>
                  <a:moveTo>
                    <a:pt x="4301" y="3581"/>
                  </a:moveTo>
                  <a:lnTo>
                    <a:pt x="3536" y="3581"/>
                  </a:lnTo>
                  <a:lnTo>
                    <a:pt x="3536" y="2839"/>
                  </a:lnTo>
                  <a:lnTo>
                    <a:pt x="4301" y="2839"/>
                  </a:lnTo>
                  <a:lnTo>
                    <a:pt x="4301" y="3581"/>
                  </a:lnTo>
                  <a:close/>
                  <a:moveTo>
                    <a:pt x="3449" y="3581"/>
                  </a:moveTo>
                  <a:lnTo>
                    <a:pt x="2707" y="3581"/>
                  </a:lnTo>
                  <a:lnTo>
                    <a:pt x="2707" y="2839"/>
                  </a:lnTo>
                  <a:lnTo>
                    <a:pt x="3449" y="2839"/>
                  </a:lnTo>
                  <a:lnTo>
                    <a:pt x="3449" y="3581"/>
                  </a:lnTo>
                  <a:close/>
                  <a:moveTo>
                    <a:pt x="3449" y="3668"/>
                  </a:moveTo>
                  <a:lnTo>
                    <a:pt x="3449" y="4433"/>
                  </a:lnTo>
                  <a:lnTo>
                    <a:pt x="2707" y="4433"/>
                  </a:lnTo>
                  <a:lnTo>
                    <a:pt x="2707" y="3668"/>
                  </a:lnTo>
                  <a:lnTo>
                    <a:pt x="3449" y="3668"/>
                  </a:lnTo>
                  <a:close/>
                  <a:moveTo>
                    <a:pt x="3536" y="3668"/>
                  </a:moveTo>
                  <a:lnTo>
                    <a:pt x="4301" y="3668"/>
                  </a:lnTo>
                  <a:lnTo>
                    <a:pt x="4301" y="4433"/>
                  </a:lnTo>
                  <a:lnTo>
                    <a:pt x="3536" y="4433"/>
                  </a:lnTo>
                  <a:lnTo>
                    <a:pt x="3536" y="3668"/>
                  </a:lnTo>
                  <a:close/>
                  <a:moveTo>
                    <a:pt x="4366" y="3668"/>
                  </a:moveTo>
                  <a:lnTo>
                    <a:pt x="5130" y="3668"/>
                  </a:lnTo>
                  <a:lnTo>
                    <a:pt x="5130" y="4433"/>
                  </a:lnTo>
                  <a:lnTo>
                    <a:pt x="4366" y="4433"/>
                  </a:lnTo>
                  <a:lnTo>
                    <a:pt x="4366" y="3668"/>
                  </a:lnTo>
                  <a:close/>
                  <a:moveTo>
                    <a:pt x="5196" y="3668"/>
                  </a:moveTo>
                  <a:lnTo>
                    <a:pt x="5960" y="3668"/>
                  </a:lnTo>
                  <a:lnTo>
                    <a:pt x="5960" y="4433"/>
                  </a:lnTo>
                  <a:lnTo>
                    <a:pt x="5196" y="4433"/>
                  </a:lnTo>
                  <a:lnTo>
                    <a:pt x="5196" y="3668"/>
                  </a:lnTo>
                  <a:close/>
                  <a:moveTo>
                    <a:pt x="6048" y="3668"/>
                  </a:moveTo>
                  <a:lnTo>
                    <a:pt x="6790" y="3668"/>
                  </a:lnTo>
                  <a:lnTo>
                    <a:pt x="6790" y="4433"/>
                  </a:lnTo>
                  <a:lnTo>
                    <a:pt x="6048" y="4433"/>
                  </a:lnTo>
                  <a:lnTo>
                    <a:pt x="6048" y="3668"/>
                  </a:lnTo>
                  <a:close/>
                  <a:moveTo>
                    <a:pt x="6048" y="3581"/>
                  </a:moveTo>
                  <a:lnTo>
                    <a:pt x="6048" y="2839"/>
                  </a:lnTo>
                  <a:lnTo>
                    <a:pt x="6790" y="2839"/>
                  </a:lnTo>
                  <a:lnTo>
                    <a:pt x="6790" y="3581"/>
                  </a:lnTo>
                  <a:lnTo>
                    <a:pt x="6048" y="3581"/>
                  </a:lnTo>
                  <a:close/>
                  <a:moveTo>
                    <a:pt x="6048" y="2752"/>
                  </a:moveTo>
                  <a:lnTo>
                    <a:pt x="6048" y="1987"/>
                  </a:lnTo>
                  <a:lnTo>
                    <a:pt x="6790" y="1987"/>
                  </a:lnTo>
                  <a:lnTo>
                    <a:pt x="6790" y="2752"/>
                  </a:lnTo>
                  <a:lnTo>
                    <a:pt x="6048" y="2752"/>
                  </a:lnTo>
                  <a:close/>
                  <a:moveTo>
                    <a:pt x="5960" y="2752"/>
                  </a:moveTo>
                  <a:lnTo>
                    <a:pt x="5196" y="2752"/>
                  </a:lnTo>
                  <a:lnTo>
                    <a:pt x="5196" y="1987"/>
                  </a:lnTo>
                  <a:lnTo>
                    <a:pt x="5960" y="1987"/>
                  </a:lnTo>
                  <a:lnTo>
                    <a:pt x="5960" y="2752"/>
                  </a:lnTo>
                  <a:close/>
                  <a:moveTo>
                    <a:pt x="5130" y="2752"/>
                  </a:moveTo>
                  <a:lnTo>
                    <a:pt x="4366" y="2752"/>
                  </a:lnTo>
                  <a:lnTo>
                    <a:pt x="4366" y="1987"/>
                  </a:lnTo>
                  <a:lnTo>
                    <a:pt x="5130" y="1987"/>
                  </a:lnTo>
                  <a:lnTo>
                    <a:pt x="5130" y="2752"/>
                  </a:lnTo>
                  <a:close/>
                  <a:moveTo>
                    <a:pt x="4301" y="2752"/>
                  </a:moveTo>
                  <a:lnTo>
                    <a:pt x="3536" y="2752"/>
                  </a:lnTo>
                  <a:lnTo>
                    <a:pt x="3536" y="1987"/>
                  </a:lnTo>
                  <a:lnTo>
                    <a:pt x="4301" y="1987"/>
                  </a:lnTo>
                  <a:lnTo>
                    <a:pt x="4301" y="2752"/>
                  </a:lnTo>
                  <a:close/>
                  <a:moveTo>
                    <a:pt x="3449" y="2752"/>
                  </a:moveTo>
                  <a:lnTo>
                    <a:pt x="2707" y="2752"/>
                  </a:lnTo>
                  <a:lnTo>
                    <a:pt x="2707" y="1987"/>
                  </a:lnTo>
                  <a:lnTo>
                    <a:pt x="3449" y="1987"/>
                  </a:lnTo>
                  <a:lnTo>
                    <a:pt x="3449" y="2752"/>
                  </a:lnTo>
                  <a:close/>
                  <a:moveTo>
                    <a:pt x="2620" y="2752"/>
                  </a:moveTo>
                  <a:lnTo>
                    <a:pt x="1877" y="2752"/>
                  </a:lnTo>
                  <a:lnTo>
                    <a:pt x="1877" y="1987"/>
                  </a:lnTo>
                  <a:lnTo>
                    <a:pt x="2620" y="1987"/>
                  </a:lnTo>
                  <a:lnTo>
                    <a:pt x="2620" y="2752"/>
                  </a:lnTo>
                  <a:close/>
                  <a:moveTo>
                    <a:pt x="2620" y="2839"/>
                  </a:moveTo>
                  <a:lnTo>
                    <a:pt x="2620" y="3581"/>
                  </a:lnTo>
                  <a:lnTo>
                    <a:pt x="1877" y="3581"/>
                  </a:lnTo>
                  <a:lnTo>
                    <a:pt x="1877" y="2839"/>
                  </a:lnTo>
                  <a:lnTo>
                    <a:pt x="2620" y="2839"/>
                  </a:lnTo>
                  <a:close/>
                  <a:moveTo>
                    <a:pt x="2620" y="3668"/>
                  </a:moveTo>
                  <a:lnTo>
                    <a:pt x="2620" y="4433"/>
                  </a:lnTo>
                  <a:lnTo>
                    <a:pt x="1877" y="4433"/>
                  </a:lnTo>
                  <a:lnTo>
                    <a:pt x="1877" y="3668"/>
                  </a:lnTo>
                  <a:lnTo>
                    <a:pt x="2620" y="3668"/>
                  </a:lnTo>
                  <a:close/>
                  <a:moveTo>
                    <a:pt x="2620" y="4498"/>
                  </a:moveTo>
                  <a:lnTo>
                    <a:pt x="2620" y="5263"/>
                  </a:lnTo>
                  <a:lnTo>
                    <a:pt x="1877" y="5263"/>
                  </a:lnTo>
                  <a:lnTo>
                    <a:pt x="1877" y="4498"/>
                  </a:lnTo>
                  <a:lnTo>
                    <a:pt x="2620" y="4498"/>
                  </a:lnTo>
                  <a:close/>
                  <a:moveTo>
                    <a:pt x="2707" y="4498"/>
                  </a:moveTo>
                  <a:lnTo>
                    <a:pt x="3449" y="4498"/>
                  </a:lnTo>
                  <a:lnTo>
                    <a:pt x="3449" y="5263"/>
                  </a:lnTo>
                  <a:lnTo>
                    <a:pt x="2707" y="5263"/>
                  </a:lnTo>
                  <a:lnTo>
                    <a:pt x="2707" y="4498"/>
                  </a:lnTo>
                  <a:close/>
                  <a:moveTo>
                    <a:pt x="3536" y="4498"/>
                  </a:moveTo>
                  <a:lnTo>
                    <a:pt x="4301" y="4498"/>
                  </a:lnTo>
                  <a:lnTo>
                    <a:pt x="4301" y="5263"/>
                  </a:lnTo>
                  <a:lnTo>
                    <a:pt x="3536" y="5263"/>
                  </a:lnTo>
                  <a:lnTo>
                    <a:pt x="3536" y="4498"/>
                  </a:lnTo>
                  <a:close/>
                  <a:moveTo>
                    <a:pt x="4366" y="4498"/>
                  </a:moveTo>
                  <a:lnTo>
                    <a:pt x="5130" y="4498"/>
                  </a:lnTo>
                  <a:lnTo>
                    <a:pt x="5130" y="5263"/>
                  </a:lnTo>
                  <a:lnTo>
                    <a:pt x="4366" y="5263"/>
                  </a:lnTo>
                  <a:lnTo>
                    <a:pt x="4366" y="4498"/>
                  </a:lnTo>
                  <a:close/>
                  <a:moveTo>
                    <a:pt x="5196" y="4498"/>
                  </a:moveTo>
                  <a:lnTo>
                    <a:pt x="5960" y="4498"/>
                  </a:lnTo>
                  <a:lnTo>
                    <a:pt x="5960" y="5263"/>
                  </a:lnTo>
                  <a:lnTo>
                    <a:pt x="5196" y="5263"/>
                  </a:lnTo>
                  <a:lnTo>
                    <a:pt x="5196" y="4498"/>
                  </a:lnTo>
                  <a:close/>
                  <a:moveTo>
                    <a:pt x="6048" y="4498"/>
                  </a:moveTo>
                  <a:lnTo>
                    <a:pt x="6790" y="4498"/>
                  </a:lnTo>
                  <a:lnTo>
                    <a:pt x="6790" y="5263"/>
                  </a:lnTo>
                  <a:lnTo>
                    <a:pt x="6048" y="5263"/>
                  </a:lnTo>
                  <a:lnTo>
                    <a:pt x="6048" y="4498"/>
                  </a:lnTo>
                  <a:close/>
                  <a:moveTo>
                    <a:pt x="6877" y="4498"/>
                  </a:moveTo>
                  <a:lnTo>
                    <a:pt x="7598" y="4498"/>
                  </a:lnTo>
                  <a:lnTo>
                    <a:pt x="7598" y="5263"/>
                  </a:lnTo>
                  <a:lnTo>
                    <a:pt x="6877" y="5263"/>
                  </a:lnTo>
                  <a:lnTo>
                    <a:pt x="6877" y="4498"/>
                  </a:lnTo>
                  <a:close/>
                  <a:moveTo>
                    <a:pt x="6877" y="4433"/>
                  </a:moveTo>
                  <a:lnTo>
                    <a:pt x="6877" y="3668"/>
                  </a:lnTo>
                  <a:lnTo>
                    <a:pt x="7598" y="3668"/>
                  </a:lnTo>
                  <a:lnTo>
                    <a:pt x="7598" y="4433"/>
                  </a:lnTo>
                  <a:lnTo>
                    <a:pt x="6877" y="4433"/>
                  </a:lnTo>
                  <a:close/>
                  <a:moveTo>
                    <a:pt x="6877" y="3581"/>
                  </a:moveTo>
                  <a:lnTo>
                    <a:pt x="6877" y="2839"/>
                  </a:lnTo>
                  <a:lnTo>
                    <a:pt x="7598" y="2839"/>
                  </a:lnTo>
                  <a:lnTo>
                    <a:pt x="7598" y="3581"/>
                  </a:lnTo>
                  <a:lnTo>
                    <a:pt x="6877" y="3581"/>
                  </a:lnTo>
                  <a:close/>
                  <a:moveTo>
                    <a:pt x="6877" y="2752"/>
                  </a:moveTo>
                  <a:lnTo>
                    <a:pt x="6877" y="1987"/>
                  </a:lnTo>
                  <a:lnTo>
                    <a:pt x="7598" y="1987"/>
                  </a:lnTo>
                  <a:lnTo>
                    <a:pt x="7598" y="2752"/>
                  </a:lnTo>
                  <a:lnTo>
                    <a:pt x="6877" y="2752"/>
                  </a:lnTo>
                  <a:close/>
                  <a:moveTo>
                    <a:pt x="6877" y="1921"/>
                  </a:moveTo>
                  <a:lnTo>
                    <a:pt x="6877" y="1158"/>
                  </a:lnTo>
                  <a:lnTo>
                    <a:pt x="7598" y="1158"/>
                  </a:lnTo>
                  <a:lnTo>
                    <a:pt x="7598" y="1921"/>
                  </a:lnTo>
                  <a:lnTo>
                    <a:pt x="6877" y="1921"/>
                  </a:lnTo>
                  <a:close/>
                  <a:moveTo>
                    <a:pt x="6790" y="1921"/>
                  </a:moveTo>
                  <a:lnTo>
                    <a:pt x="6048" y="1921"/>
                  </a:lnTo>
                  <a:lnTo>
                    <a:pt x="6048" y="1158"/>
                  </a:lnTo>
                  <a:lnTo>
                    <a:pt x="6790" y="1158"/>
                  </a:lnTo>
                  <a:lnTo>
                    <a:pt x="6790" y="1921"/>
                  </a:lnTo>
                  <a:close/>
                  <a:moveTo>
                    <a:pt x="5960" y="1921"/>
                  </a:moveTo>
                  <a:lnTo>
                    <a:pt x="5196" y="1921"/>
                  </a:lnTo>
                  <a:lnTo>
                    <a:pt x="5196" y="1158"/>
                  </a:lnTo>
                  <a:lnTo>
                    <a:pt x="5960" y="1158"/>
                  </a:lnTo>
                  <a:lnTo>
                    <a:pt x="5960" y="1921"/>
                  </a:lnTo>
                  <a:close/>
                  <a:moveTo>
                    <a:pt x="5130" y="1921"/>
                  </a:moveTo>
                  <a:lnTo>
                    <a:pt x="4366" y="1921"/>
                  </a:lnTo>
                  <a:lnTo>
                    <a:pt x="4366" y="1158"/>
                  </a:lnTo>
                  <a:lnTo>
                    <a:pt x="5130" y="1158"/>
                  </a:lnTo>
                  <a:lnTo>
                    <a:pt x="5130" y="1921"/>
                  </a:lnTo>
                  <a:close/>
                  <a:moveTo>
                    <a:pt x="4301" y="1921"/>
                  </a:moveTo>
                  <a:lnTo>
                    <a:pt x="3536" y="1921"/>
                  </a:lnTo>
                  <a:lnTo>
                    <a:pt x="3536" y="1158"/>
                  </a:lnTo>
                  <a:lnTo>
                    <a:pt x="4301" y="1158"/>
                  </a:lnTo>
                  <a:lnTo>
                    <a:pt x="4301" y="1921"/>
                  </a:lnTo>
                  <a:close/>
                  <a:moveTo>
                    <a:pt x="3449" y="1921"/>
                  </a:moveTo>
                  <a:lnTo>
                    <a:pt x="2707" y="1921"/>
                  </a:lnTo>
                  <a:lnTo>
                    <a:pt x="2707" y="1158"/>
                  </a:lnTo>
                  <a:lnTo>
                    <a:pt x="3449" y="1158"/>
                  </a:lnTo>
                  <a:lnTo>
                    <a:pt x="3449" y="1921"/>
                  </a:lnTo>
                  <a:close/>
                  <a:moveTo>
                    <a:pt x="2620" y="1921"/>
                  </a:moveTo>
                  <a:lnTo>
                    <a:pt x="1877" y="1921"/>
                  </a:lnTo>
                  <a:lnTo>
                    <a:pt x="1877" y="1158"/>
                  </a:lnTo>
                  <a:lnTo>
                    <a:pt x="2620" y="1158"/>
                  </a:lnTo>
                  <a:lnTo>
                    <a:pt x="2620" y="1921"/>
                  </a:lnTo>
                  <a:close/>
                  <a:moveTo>
                    <a:pt x="1790" y="1921"/>
                  </a:moveTo>
                  <a:lnTo>
                    <a:pt x="1025" y="1921"/>
                  </a:lnTo>
                  <a:lnTo>
                    <a:pt x="1025" y="1158"/>
                  </a:lnTo>
                  <a:lnTo>
                    <a:pt x="1790" y="1158"/>
                  </a:lnTo>
                  <a:lnTo>
                    <a:pt x="1790" y="1921"/>
                  </a:lnTo>
                  <a:close/>
                  <a:moveTo>
                    <a:pt x="1790" y="1987"/>
                  </a:moveTo>
                  <a:lnTo>
                    <a:pt x="1790" y="2752"/>
                  </a:lnTo>
                  <a:lnTo>
                    <a:pt x="1025" y="2752"/>
                  </a:lnTo>
                  <a:lnTo>
                    <a:pt x="1025" y="1987"/>
                  </a:lnTo>
                  <a:lnTo>
                    <a:pt x="1790" y="1987"/>
                  </a:lnTo>
                  <a:close/>
                  <a:moveTo>
                    <a:pt x="1790" y="2839"/>
                  </a:moveTo>
                  <a:lnTo>
                    <a:pt x="1790" y="3581"/>
                  </a:lnTo>
                  <a:lnTo>
                    <a:pt x="1025" y="3581"/>
                  </a:lnTo>
                  <a:lnTo>
                    <a:pt x="1025" y="2839"/>
                  </a:lnTo>
                  <a:lnTo>
                    <a:pt x="1790" y="2839"/>
                  </a:lnTo>
                  <a:close/>
                  <a:moveTo>
                    <a:pt x="1790" y="3668"/>
                  </a:moveTo>
                  <a:lnTo>
                    <a:pt x="1790" y="4433"/>
                  </a:lnTo>
                  <a:lnTo>
                    <a:pt x="1025" y="4433"/>
                  </a:lnTo>
                  <a:lnTo>
                    <a:pt x="1025" y="3668"/>
                  </a:lnTo>
                  <a:lnTo>
                    <a:pt x="1790" y="3668"/>
                  </a:lnTo>
                  <a:close/>
                  <a:moveTo>
                    <a:pt x="1790" y="4498"/>
                  </a:moveTo>
                  <a:lnTo>
                    <a:pt x="1790" y="5263"/>
                  </a:lnTo>
                  <a:lnTo>
                    <a:pt x="1025" y="5263"/>
                  </a:lnTo>
                  <a:lnTo>
                    <a:pt x="1025" y="4498"/>
                  </a:lnTo>
                  <a:lnTo>
                    <a:pt x="1790" y="4498"/>
                  </a:lnTo>
                  <a:close/>
                  <a:moveTo>
                    <a:pt x="1790" y="5328"/>
                  </a:moveTo>
                  <a:lnTo>
                    <a:pt x="1790" y="6092"/>
                  </a:lnTo>
                  <a:lnTo>
                    <a:pt x="1025" y="6092"/>
                  </a:lnTo>
                  <a:lnTo>
                    <a:pt x="1025" y="5328"/>
                  </a:lnTo>
                  <a:lnTo>
                    <a:pt x="1790" y="5328"/>
                  </a:lnTo>
                  <a:close/>
                  <a:moveTo>
                    <a:pt x="1877" y="5328"/>
                  </a:moveTo>
                  <a:lnTo>
                    <a:pt x="2620" y="5328"/>
                  </a:lnTo>
                  <a:lnTo>
                    <a:pt x="2620" y="6092"/>
                  </a:lnTo>
                  <a:lnTo>
                    <a:pt x="1877" y="6092"/>
                  </a:lnTo>
                  <a:lnTo>
                    <a:pt x="1877" y="5328"/>
                  </a:lnTo>
                  <a:close/>
                  <a:moveTo>
                    <a:pt x="2707" y="5328"/>
                  </a:moveTo>
                  <a:lnTo>
                    <a:pt x="3449" y="5328"/>
                  </a:lnTo>
                  <a:lnTo>
                    <a:pt x="3449" y="6092"/>
                  </a:lnTo>
                  <a:lnTo>
                    <a:pt x="2707" y="6092"/>
                  </a:lnTo>
                  <a:lnTo>
                    <a:pt x="2707" y="5328"/>
                  </a:lnTo>
                  <a:close/>
                  <a:moveTo>
                    <a:pt x="3536" y="5328"/>
                  </a:moveTo>
                  <a:lnTo>
                    <a:pt x="4301" y="5328"/>
                  </a:lnTo>
                  <a:lnTo>
                    <a:pt x="4301" y="6092"/>
                  </a:lnTo>
                  <a:lnTo>
                    <a:pt x="3536" y="6092"/>
                  </a:lnTo>
                  <a:lnTo>
                    <a:pt x="3536" y="5328"/>
                  </a:lnTo>
                  <a:close/>
                  <a:moveTo>
                    <a:pt x="4366" y="5328"/>
                  </a:moveTo>
                  <a:lnTo>
                    <a:pt x="5130" y="5328"/>
                  </a:lnTo>
                  <a:lnTo>
                    <a:pt x="5130" y="6092"/>
                  </a:lnTo>
                  <a:lnTo>
                    <a:pt x="4366" y="6092"/>
                  </a:lnTo>
                  <a:lnTo>
                    <a:pt x="4366" y="5328"/>
                  </a:lnTo>
                  <a:close/>
                  <a:moveTo>
                    <a:pt x="5196" y="5328"/>
                  </a:moveTo>
                  <a:lnTo>
                    <a:pt x="5960" y="5328"/>
                  </a:lnTo>
                  <a:lnTo>
                    <a:pt x="5960" y="6092"/>
                  </a:lnTo>
                  <a:lnTo>
                    <a:pt x="5196" y="6092"/>
                  </a:lnTo>
                  <a:lnTo>
                    <a:pt x="5196" y="5328"/>
                  </a:lnTo>
                  <a:close/>
                  <a:moveTo>
                    <a:pt x="6048" y="5328"/>
                  </a:moveTo>
                  <a:lnTo>
                    <a:pt x="6790" y="5328"/>
                  </a:lnTo>
                  <a:lnTo>
                    <a:pt x="6790" y="6092"/>
                  </a:lnTo>
                  <a:lnTo>
                    <a:pt x="6048" y="6092"/>
                  </a:lnTo>
                  <a:lnTo>
                    <a:pt x="6048" y="5328"/>
                  </a:lnTo>
                  <a:close/>
                  <a:moveTo>
                    <a:pt x="6877" y="5328"/>
                  </a:moveTo>
                  <a:lnTo>
                    <a:pt x="7598" y="5328"/>
                  </a:lnTo>
                  <a:lnTo>
                    <a:pt x="7598" y="6092"/>
                  </a:lnTo>
                  <a:lnTo>
                    <a:pt x="6877" y="6092"/>
                  </a:lnTo>
                  <a:lnTo>
                    <a:pt x="6877" y="5328"/>
                  </a:lnTo>
                  <a:close/>
                  <a:moveTo>
                    <a:pt x="7685" y="5328"/>
                  </a:moveTo>
                  <a:lnTo>
                    <a:pt x="8449" y="5328"/>
                  </a:lnTo>
                  <a:lnTo>
                    <a:pt x="8449" y="6092"/>
                  </a:lnTo>
                  <a:lnTo>
                    <a:pt x="7685" y="6092"/>
                  </a:lnTo>
                  <a:lnTo>
                    <a:pt x="7685" y="5328"/>
                  </a:lnTo>
                  <a:close/>
                  <a:moveTo>
                    <a:pt x="7685" y="5263"/>
                  </a:moveTo>
                  <a:lnTo>
                    <a:pt x="7685" y="4498"/>
                  </a:lnTo>
                  <a:lnTo>
                    <a:pt x="8449" y="4498"/>
                  </a:lnTo>
                  <a:lnTo>
                    <a:pt x="8449" y="5263"/>
                  </a:lnTo>
                  <a:lnTo>
                    <a:pt x="7685" y="5263"/>
                  </a:lnTo>
                  <a:close/>
                  <a:moveTo>
                    <a:pt x="7685" y="4433"/>
                  </a:moveTo>
                  <a:lnTo>
                    <a:pt x="7685" y="3668"/>
                  </a:lnTo>
                  <a:lnTo>
                    <a:pt x="8449" y="3668"/>
                  </a:lnTo>
                  <a:lnTo>
                    <a:pt x="8449" y="4433"/>
                  </a:lnTo>
                  <a:lnTo>
                    <a:pt x="7685" y="4433"/>
                  </a:lnTo>
                  <a:close/>
                  <a:moveTo>
                    <a:pt x="7685" y="3581"/>
                  </a:moveTo>
                  <a:lnTo>
                    <a:pt x="7685" y="2839"/>
                  </a:lnTo>
                  <a:lnTo>
                    <a:pt x="8449" y="2839"/>
                  </a:lnTo>
                  <a:lnTo>
                    <a:pt x="8449" y="3581"/>
                  </a:lnTo>
                  <a:lnTo>
                    <a:pt x="7685" y="3581"/>
                  </a:lnTo>
                  <a:close/>
                  <a:moveTo>
                    <a:pt x="7685" y="2752"/>
                  </a:moveTo>
                  <a:lnTo>
                    <a:pt x="7685" y="1987"/>
                  </a:lnTo>
                  <a:lnTo>
                    <a:pt x="8449" y="1987"/>
                  </a:lnTo>
                  <a:lnTo>
                    <a:pt x="8449" y="2752"/>
                  </a:lnTo>
                  <a:lnTo>
                    <a:pt x="7685" y="2752"/>
                  </a:lnTo>
                  <a:close/>
                  <a:moveTo>
                    <a:pt x="7685" y="1921"/>
                  </a:moveTo>
                  <a:lnTo>
                    <a:pt x="7685" y="1158"/>
                  </a:lnTo>
                  <a:lnTo>
                    <a:pt x="8449" y="1158"/>
                  </a:lnTo>
                  <a:lnTo>
                    <a:pt x="8449" y="1921"/>
                  </a:lnTo>
                  <a:lnTo>
                    <a:pt x="7685" y="1921"/>
                  </a:lnTo>
                  <a:close/>
                  <a:moveTo>
                    <a:pt x="7598" y="328"/>
                  </a:moveTo>
                  <a:lnTo>
                    <a:pt x="7598" y="1092"/>
                  </a:lnTo>
                  <a:lnTo>
                    <a:pt x="6877" y="1092"/>
                  </a:lnTo>
                  <a:lnTo>
                    <a:pt x="6877" y="328"/>
                  </a:lnTo>
                  <a:lnTo>
                    <a:pt x="7598" y="328"/>
                  </a:lnTo>
                  <a:close/>
                  <a:moveTo>
                    <a:pt x="6790" y="328"/>
                  </a:moveTo>
                  <a:lnTo>
                    <a:pt x="6790" y="1092"/>
                  </a:lnTo>
                  <a:lnTo>
                    <a:pt x="6048" y="1092"/>
                  </a:lnTo>
                  <a:lnTo>
                    <a:pt x="6048" y="328"/>
                  </a:lnTo>
                  <a:lnTo>
                    <a:pt x="6790" y="328"/>
                  </a:lnTo>
                  <a:close/>
                  <a:moveTo>
                    <a:pt x="5960" y="328"/>
                  </a:moveTo>
                  <a:lnTo>
                    <a:pt x="5960" y="1092"/>
                  </a:lnTo>
                  <a:lnTo>
                    <a:pt x="5196" y="1092"/>
                  </a:lnTo>
                  <a:lnTo>
                    <a:pt x="5196" y="328"/>
                  </a:lnTo>
                  <a:lnTo>
                    <a:pt x="5960" y="328"/>
                  </a:lnTo>
                  <a:close/>
                  <a:moveTo>
                    <a:pt x="5130" y="328"/>
                  </a:moveTo>
                  <a:lnTo>
                    <a:pt x="5130" y="1092"/>
                  </a:lnTo>
                  <a:lnTo>
                    <a:pt x="4366" y="1092"/>
                  </a:lnTo>
                  <a:lnTo>
                    <a:pt x="4366" y="328"/>
                  </a:lnTo>
                  <a:lnTo>
                    <a:pt x="5130" y="328"/>
                  </a:lnTo>
                  <a:close/>
                  <a:moveTo>
                    <a:pt x="4301" y="328"/>
                  </a:moveTo>
                  <a:lnTo>
                    <a:pt x="4301" y="1092"/>
                  </a:lnTo>
                  <a:lnTo>
                    <a:pt x="3536" y="1092"/>
                  </a:lnTo>
                  <a:lnTo>
                    <a:pt x="3536" y="328"/>
                  </a:lnTo>
                  <a:lnTo>
                    <a:pt x="4301" y="328"/>
                  </a:lnTo>
                  <a:close/>
                  <a:moveTo>
                    <a:pt x="3449" y="328"/>
                  </a:moveTo>
                  <a:lnTo>
                    <a:pt x="3449" y="1092"/>
                  </a:lnTo>
                  <a:lnTo>
                    <a:pt x="2707" y="1092"/>
                  </a:lnTo>
                  <a:lnTo>
                    <a:pt x="2707" y="328"/>
                  </a:lnTo>
                  <a:lnTo>
                    <a:pt x="3449" y="328"/>
                  </a:lnTo>
                  <a:close/>
                  <a:moveTo>
                    <a:pt x="2620" y="328"/>
                  </a:moveTo>
                  <a:lnTo>
                    <a:pt x="2620" y="1092"/>
                  </a:lnTo>
                  <a:lnTo>
                    <a:pt x="1877" y="1092"/>
                  </a:lnTo>
                  <a:lnTo>
                    <a:pt x="1877" y="328"/>
                  </a:lnTo>
                  <a:lnTo>
                    <a:pt x="2620" y="328"/>
                  </a:lnTo>
                  <a:close/>
                  <a:moveTo>
                    <a:pt x="1790" y="328"/>
                  </a:moveTo>
                  <a:lnTo>
                    <a:pt x="1790" y="1092"/>
                  </a:lnTo>
                  <a:lnTo>
                    <a:pt x="1025" y="1092"/>
                  </a:lnTo>
                  <a:lnTo>
                    <a:pt x="1025" y="328"/>
                  </a:lnTo>
                  <a:lnTo>
                    <a:pt x="1790" y="328"/>
                  </a:lnTo>
                  <a:close/>
                  <a:moveTo>
                    <a:pt x="196" y="328"/>
                  </a:moveTo>
                  <a:lnTo>
                    <a:pt x="960" y="328"/>
                  </a:lnTo>
                  <a:lnTo>
                    <a:pt x="960" y="1092"/>
                  </a:lnTo>
                  <a:lnTo>
                    <a:pt x="196" y="1092"/>
                  </a:lnTo>
                  <a:lnTo>
                    <a:pt x="196" y="328"/>
                  </a:lnTo>
                  <a:close/>
                  <a:moveTo>
                    <a:pt x="196" y="1158"/>
                  </a:moveTo>
                  <a:lnTo>
                    <a:pt x="960" y="1158"/>
                  </a:lnTo>
                  <a:lnTo>
                    <a:pt x="960" y="1921"/>
                  </a:lnTo>
                  <a:lnTo>
                    <a:pt x="196" y="1921"/>
                  </a:lnTo>
                  <a:lnTo>
                    <a:pt x="196" y="1158"/>
                  </a:lnTo>
                  <a:close/>
                  <a:moveTo>
                    <a:pt x="196" y="1987"/>
                  </a:moveTo>
                  <a:lnTo>
                    <a:pt x="960" y="1987"/>
                  </a:lnTo>
                  <a:lnTo>
                    <a:pt x="960" y="2752"/>
                  </a:lnTo>
                  <a:lnTo>
                    <a:pt x="196" y="2752"/>
                  </a:lnTo>
                  <a:lnTo>
                    <a:pt x="196" y="1987"/>
                  </a:lnTo>
                  <a:close/>
                  <a:moveTo>
                    <a:pt x="196" y="2839"/>
                  </a:moveTo>
                  <a:lnTo>
                    <a:pt x="960" y="2839"/>
                  </a:lnTo>
                  <a:lnTo>
                    <a:pt x="960" y="3581"/>
                  </a:lnTo>
                  <a:lnTo>
                    <a:pt x="196" y="3581"/>
                  </a:lnTo>
                  <a:lnTo>
                    <a:pt x="196" y="2839"/>
                  </a:lnTo>
                  <a:close/>
                  <a:moveTo>
                    <a:pt x="196" y="3668"/>
                  </a:moveTo>
                  <a:lnTo>
                    <a:pt x="960" y="3668"/>
                  </a:lnTo>
                  <a:lnTo>
                    <a:pt x="960" y="4433"/>
                  </a:lnTo>
                  <a:lnTo>
                    <a:pt x="196" y="4433"/>
                  </a:lnTo>
                  <a:lnTo>
                    <a:pt x="196" y="3668"/>
                  </a:lnTo>
                  <a:close/>
                  <a:moveTo>
                    <a:pt x="196" y="4498"/>
                  </a:moveTo>
                  <a:lnTo>
                    <a:pt x="960" y="4498"/>
                  </a:lnTo>
                  <a:lnTo>
                    <a:pt x="960" y="5263"/>
                  </a:lnTo>
                  <a:lnTo>
                    <a:pt x="196" y="5263"/>
                  </a:lnTo>
                  <a:lnTo>
                    <a:pt x="196" y="4498"/>
                  </a:lnTo>
                  <a:close/>
                  <a:moveTo>
                    <a:pt x="196" y="5328"/>
                  </a:moveTo>
                  <a:lnTo>
                    <a:pt x="960" y="5328"/>
                  </a:lnTo>
                  <a:lnTo>
                    <a:pt x="960" y="6092"/>
                  </a:lnTo>
                  <a:lnTo>
                    <a:pt x="196" y="6092"/>
                  </a:lnTo>
                  <a:lnTo>
                    <a:pt x="196" y="5328"/>
                  </a:lnTo>
                  <a:close/>
                  <a:moveTo>
                    <a:pt x="196" y="6922"/>
                  </a:moveTo>
                  <a:lnTo>
                    <a:pt x="196" y="6179"/>
                  </a:lnTo>
                  <a:lnTo>
                    <a:pt x="960" y="6179"/>
                  </a:lnTo>
                  <a:lnTo>
                    <a:pt x="960" y="6922"/>
                  </a:lnTo>
                  <a:lnTo>
                    <a:pt x="196" y="6922"/>
                  </a:lnTo>
                  <a:close/>
                  <a:moveTo>
                    <a:pt x="1025" y="6922"/>
                  </a:moveTo>
                  <a:lnTo>
                    <a:pt x="1025" y="6179"/>
                  </a:lnTo>
                  <a:lnTo>
                    <a:pt x="1790" y="6179"/>
                  </a:lnTo>
                  <a:lnTo>
                    <a:pt x="1790" y="6922"/>
                  </a:lnTo>
                  <a:lnTo>
                    <a:pt x="1025" y="6922"/>
                  </a:lnTo>
                  <a:close/>
                  <a:moveTo>
                    <a:pt x="1877" y="6922"/>
                  </a:moveTo>
                  <a:lnTo>
                    <a:pt x="1877" y="6179"/>
                  </a:lnTo>
                  <a:lnTo>
                    <a:pt x="2620" y="6179"/>
                  </a:lnTo>
                  <a:lnTo>
                    <a:pt x="2620" y="6922"/>
                  </a:lnTo>
                  <a:lnTo>
                    <a:pt x="1877" y="6922"/>
                  </a:lnTo>
                  <a:close/>
                  <a:moveTo>
                    <a:pt x="2707" y="6922"/>
                  </a:moveTo>
                  <a:lnTo>
                    <a:pt x="2707" y="6179"/>
                  </a:lnTo>
                  <a:lnTo>
                    <a:pt x="3449" y="6179"/>
                  </a:lnTo>
                  <a:lnTo>
                    <a:pt x="3449" y="6922"/>
                  </a:lnTo>
                  <a:lnTo>
                    <a:pt x="2707" y="6922"/>
                  </a:lnTo>
                  <a:close/>
                  <a:moveTo>
                    <a:pt x="3536" y="6922"/>
                  </a:moveTo>
                  <a:lnTo>
                    <a:pt x="3536" y="6179"/>
                  </a:lnTo>
                  <a:lnTo>
                    <a:pt x="4301" y="6179"/>
                  </a:lnTo>
                  <a:lnTo>
                    <a:pt x="4301" y="6922"/>
                  </a:lnTo>
                  <a:lnTo>
                    <a:pt x="3536" y="6922"/>
                  </a:lnTo>
                  <a:close/>
                  <a:moveTo>
                    <a:pt x="4366" y="6922"/>
                  </a:moveTo>
                  <a:lnTo>
                    <a:pt x="4366" y="6179"/>
                  </a:lnTo>
                  <a:lnTo>
                    <a:pt x="5130" y="6179"/>
                  </a:lnTo>
                  <a:lnTo>
                    <a:pt x="5130" y="6922"/>
                  </a:lnTo>
                  <a:lnTo>
                    <a:pt x="4366" y="6922"/>
                  </a:lnTo>
                  <a:close/>
                  <a:moveTo>
                    <a:pt x="5196" y="6922"/>
                  </a:moveTo>
                  <a:lnTo>
                    <a:pt x="5196" y="6179"/>
                  </a:lnTo>
                  <a:lnTo>
                    <a:pt x="5960" y="6179"/>
                  </a:lnTo>
                  <a:lnTo>
                    <a:pt x="5960" y="6922"/>
                  </a:lnTo>
                  <a:lnTo>
                    <a:pt x="5196" y="6922"/>
                  </a:lnTo>
                  <a:close/>
                  <a:moveTo>
                    <a:pt x="6048" y="6922"/>
                  </a:moveTo>
                  <a:lnTo>
                    <a:pt x="6048" y="6179"/>
                  </a:lnTo>
                  <a:lnTo>
                    <a:pt x="6790" y="6179"/>
                  </a:lnTo>
                  <a:lnTo>
                    <a:pt x="6790" y="6922"/>
                  </a:lnTo>
                  <a:lnTo>
                    <a:pt x="6048" y="6922"/>
                  </a:lnTo>
                  <a:close/>
                  <a:moveTo>
                    <a:pt x="6877" y="6922"/>
                  </a:moveTo>
                  <a:lnTo>
                    <a:pt x="6877" y="6179"/>
                  </a:lnTo>
                  <a:lnTo>
                    <a:pt x="7598" y="6179"/>
                  </a:lnTo>
                  <a:lnTo>
                    <a:pt x="7598" y="6922"/>
                  </a:lnTo>
                  <a:lnTo>
                    <a:pt x="6877" y="6922"/>
                  </a:lnTo>
                  <a:close/>
                  <a:moveTo>
                    <a:pt x="7685" y="6922"/>
                  </a:moveTo>
                  <a:lnTo>
                    <a:pt x="7685" y="6179"/>
                  </a:lnTo>
                  <a:lnTo>
                    <a:pt x="8449" y="6179"/>
                  </a:lnTo>
                  <a:lnTo>
                    <a:pt x="8449" y="6922"/>
                  </a:lnTo>
                  <a:lnTo>
                    <a:pt x="7685" y="6922"/>
                  </a:lnTo>
                  <a:close/>
                  <a:moveTo>
                    <a:pt x="9279" y="6922"/>
                  </a:moveTo>
                  <a:lnTo>
                    <a:pt x="8515" y="6922"/>
                  </a:lnTo>
                  <a:lnTo>
                    <a:pt x="8515" y="6179"/>
                  </a:lnTo>
                  <a:lnTo>
                    <a:pt x="9279" y="6179"/>
                  </a:lnTo>
                  <a:lnTo>
                    <a:pt x="9279" y="6922"/>
                  </a:lnTo>
                  <a:close/>
                  <a:moveTo>
                    <a:pt x="9279" y="6092"/>
                  </a:moveTo>
                  <a:lnTo>
                    <a:pt x="8515" y="6092"/>
                  </a:lnTo>
                  <a:lnTo>
                    <a:pt x="8515" y="5328"/>
                  </a:lnTo>
                  <a:lnTo>
                    <a:pt x="9279" y="5328"/>
                  </a:lnTo>
                  <a:lnTo>
                    <a:pt x="9279" y="6092"/>
                  </a:lnTo>
                  <a:close/>
                  <a:moveTo>
                    <a:pt x="9279" y="5263"/>
                  </a:moveTo>
                  <a:lnTo>
                    <a:pt x="8515" y="5263"/>
                  </a:lnTo>
                  <a:lnTo>
                    <a:pt x="8515" y="4498"/>
                  </a:lnTo>
                  <a:lnTo>
                    <a:pt x="9279" y="4498"/>
                  </a:lnTo>
                  <a:lnTo>
                    <a:pt x="9279" y="5263"/>
                  </a:lnTo>
                  <a:close/>
                  <a:moveTo>
                    <a:pt x="9279" y="4433"/>
                  </a:moveTo>
                  <a:lnTo>
                    <a:pt x="8515" y="4433"/>
                  </a:lnTo>
                  <a:lnTo>
                    <a:pt x="8515" y="3668"/>
                  </a:lnTo>
                  <a:lnTo>
                    <a:pt x="9279" y="3668"/>
                  </a:lnTo>
                  <a:lnTo>
                    <a:pt x="9279" y="4433"/>
                  </a:lnTo>
                  <a:close/>
                  <a:moveTo>
                    <a:pt x="9279" y="3581"/>
                  </a:moveTo>
                  <a:lnTo>
                    <a:pt x="8515" y="3581"/>
                  </a:lnTo>
                  <a:lnTo>
                    <a:pt x="8515" y="2839"/>
                  </a:lnTo>
                  <a:lnTo>
                    <a:pt x="9279" y="2839"/>
                  </a:lnTo>
                  <a:lnTo>
                    <a:pt x="9279" y="3581"/>
                  </a:lnTo>
                  <a:close/>
                  <a:moveTo>
                    <a:pt x="9279" y="2752"/>
                  </a:moveTo>
                  <a:lnTo>
                    <a:pt x="8515" y="2752"/>
                  </a:lnTo>
                  <a:lnTo>
                    <a:pt x="8515" y="1987"/>
                  </a:lnTo>
                  <a:lnTo>
                    <a:pt x="9279" y="1987"/>
                  </a:lnTo>
                  <a:lnTo>
                    <a:pt x="9279" y="2752"/>
                  </a:lnTo>
                  <a:close/>
                  <a:moveTo>
                    <a:pt x="9279" y="1921"/>
                  </a:moveTo>
                  <a:lnTo>
                    <a:pt x="8515" y="1921"/>
                  </a:lnTo>
                  <a:lnTo>
                    <a:pt x="8515" y="1158"/>
                  </a:lnTo>
                  <a:lnTo>
                    <a:pt x="9279" y="1158"/>
                  </a:lnTo>
                  <a:lnTo>
                    <a:pt x="9279" y="1921"/>
                  </a:lnTo>
                  <a:close/>
                  <a:moveTo>
                    <a:pt x="9279" y="1092"/>
                  </a:moveTo>
                  <a:lnTo>
                    <a:pt x="8515" y="1092"/>
                  </a:lnTo>
                  <a:lnTo>
                    <a:pt x="8515" y="328"/>
                  </a:lnTo>
                  <a:lnTo>
                    <a:pt x="9279" y="328"/>
                  </a:lnTo>
                  <a:lnTo>
                    <a:pt x="9279" y="1092"/>
                  </a:lnTo>
                  <a:close/>
                </a:path>
              </a:pathLst>
            </a:custGeom>
            <a:solidFill>
              <a:srgbClr val="E6E9EB"/>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26" name="Freeform 13"/>
            <p:cNvSpPr>
              <a:spLocks noChangeArrowheads="1"/>
            </p:cNvSpPr>
            <p:nvPr/>
          </p:nvSpPr>
          <p:spPr bwMode="auto">
            <a:xfrm>
              <a:off x="2198688" y="2332038"/>
              <a:ext cx="3363912" cy="1541462"/>
            </a:xfrm>
            <a:custGeom>
              <a:avLst/>
              <a:gdLst>
                <a:gd name="T0" fmla="*/ 65 w 9346"/>
                <a:gd name="T1" fmla="*/ 4279 h 4280"/>
                <a:gd name="T2" fmla="*/ 65 w 9346"/>
                <a:gd name="T3" fmla="*/ 4279 h 4280"/>
                <a:gd name="T4" fmla="*/ 22 w 9346"/>
                <a:gd name="T5" fmla="*/ 4257 h 4280"/>
                <a:gd name="T6" fmla="*/ 22 w 9346"/>
                <a:gd name="T7" fmla="*/ 4191 h 4280"/>
                <a:gd name="T8" fmla="*/ 1681 w 9346"/>
                <a:gd name="T9" fmla="*/ 2510 h 4280"/>
                <a:gd name="T10" fmla="*/ 1769 w 9346"/>
                <a:gd name="T11" fmla="*/ 2510 h 4280"/>
                <a:gd name="T12" fmla="*/ 2532 w 9346"/>
                <a:gd name="T13" fmla="*/ 3209 h 4280"/>
                <a:gd name="T14" fmla="*/ 3341 w 9346"/>
                <a:gd name="T15" fmla="*/ 43 h 4280"/>
                <a:gd name="T16" fmla="*/ 3384 w 9346"/>
                <a:gd name="T17" fmla="*/ 0 h 4280"/>
                <a:gd name="T18" fmla="*/ 3428 w 9346"/>
                <a:gd name="T19" fmla="*/ 21 h 4280"/>
                <a:gd name="T20" fmla="*/ 5065 w 9346"/>
                <a:gd name="T21" fmla="*/ 2445 h 4280"/>
                <a:gd name="T22" fmla="*/ 5851 w 9346"/>
                <a:gd name="T23" fmla="*/ 786 h 4280"/>
                <a:gd name="T24" fmla="*/ 5895 w 9346"/>
                <a:gd name="T25" fmla="*/ 763 h 4280"/>
                <a:gd name="T26" fmla="*/ 5939 w 9346"/>
                <a:gd name="T27" fmla="*/ 786 h 4280"/>
                <a:gd name="T28" fmla="*/ 6790 w 9346"/>
                <a:gd name="T29" fmla="*/ 3995 h 4280"/>
                <a:gd name="T30" fmla="*/ 7489 w 9346"/>
                <a:gd name="T31" fmla="*/ 1703 h 4280"/>
                <a:gd name="T32" fmla="*/ 7533 w 9346"/>
                <a:gd name="T33" fmla="*/ 1659 h 4280"/>
                <a:gd name="T34" fmla="*/ 7598 w 9346"/>
                <a:gd name="T35" fmla="*/ 1703 h 4280"/>
                <a:gd name="T36" fmla="*/ 8362 w 9346"/>
                <a:gd name="T37" fmla="*/ 3187 h 4280"/>
                <a:gd name="T38" fmla="*/ 9236 w 9346"/>
                <a:gd name="T39" fmla="*/ 873 h 4280"/>
                <a:gd name="T40" fmla="*/ 9301 w 9346"/>
                <a:gd name="T41" fmla="*/ 829 h 4280"/>
                <a:gd name="T42" fmla="*/ 9345 w 9346"/>
                <a:gd name="T43" fmla="*/ 895 h 4280"/>
                <a:gd name="T44" fmla="*/ 8428 w 9346"/>
                <a:gd name="T45" fmla="*/ 3340 h 4280"/>
                <a:gd name="T46" fmla="*/ 8384 w 9346"/>
                <a:gd name="T47" fmla="*/ 3362 h 4280"/>
                <a:gd name="T48" fmla="*/ 8341 w 9346"/>
                <a:gd name="T49" fmla="*/ 3340 h 4280"/>
                <a:gd name="T50" fmla="*/ 7555 w 9346"/>
                <a:gd name="T51" fmla="*/ 1856 h 4280"/>
                <a:gd name="T52" fmla="*/ 6856 w 9346"/>
                <a:gd name="T53" fmla="*/ 4191 h 4280"/>
                <a:gd name="T54" fmla="*/ 6790 w 9346"/>
                <a:gd name="T55" fmla="*/ 4235 h 4280"/>
                <a:gd name="T56" fmla="*/ 6747 w 9346"/>
                <a:gd name="T57" fmla="*/ 4191 h 4280"/>
                <a:gd name="T58" fmla="*/ 5895 w 9346"/>
                <a:gd name="T59" fmla="*/ 961 h 4280"/>
                <a:gd name="T60" fmla="*/ 5109 w 9346"/>
                <a:gd name="T61" fmla="*/ 2576 h 4280"/>
                <a:gd name="T62" fmla="*/ 5065 w 9346"/>
                <a:gd name="T63" fmla="*/ 2598 h 4280"/>
                <a:gd name="T64" fmla="*/ 5022 w 9346"/>
                <a:gd name="T65" fmla="*/ 2576 h 4280"/>
                <a:gd name="T66" fmla="*/ 3406 w 9346"/>
                <a:gd name="T67" fmla="*/ 174 h 4280"/>
                <a:gd name="T68" fmla="*/ 2620 w 9346"/>
                <a:gd name="T69" fmla="*/ 3319 h 4280"/>
                <a:gd name="T70" fmla="*/ 2576 w 9346"/>
                <a:gd name="T71" fmla="*/ 3362 h 4280"/>
                <a:gd name="T72" fmla="*/ 2532 w 9346"/>
                <a:gd name="T73" fmla="*/ 3362 h 4280"/>
                <a:gd name="T74" fmla="*/ 1725 w 9346"/>
                <a:gd name="T75" fmla="*/ 2620 h 4280"/>
                <a:gd name="T76" fmla="*/ 87 w 9346"/>
                <a:gd name="T77" fmla="*/ 4257 h 4280"/>
                <a:gd name="T78" fmla="*/ 65 w 9346"/>
                <a:gd name="T79" fmla="*/ 4279 h 4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346" h="4280">
                  <a:moveTo>
                    <a:pt x="65" y="4279"/>
                  </a:moveTo>
                  <a:lnTo>
                    <a:pt x="65" y="4279"/>
                  </a:lnTo>
                  <a:cubicBezTo>
                    <a:pt x="44" y="4279"/>
                    <a:pt x="22" y="4279"/>
                    <a:pt x="22" y="4257"/>
                  </a:cubicBezTo>
                  <a:cubicBezTo>
                    <a:pt x="0" y="4235"/>
                    <a:pt x="0" y="4214"/>
                    <a:pt x="22" y="4191"/>
                  </a:cubicBezTo>
                  <a:cubicBezTo>
                    <a:pt x="1681" y="2510"/>
                    <a:pt x="1681" y="2510"/>
                    <a:pt x="1681" y="2510"/>
                  </a:cubicBezTo>
                  <a:cubicBezTo>
                    <a:pt x="1703" y="2510"/>
                    <a:pt x="1746" y="2489"/>
                    <a:pt x="1769" y="2510"/>
                  </a:cubicBezTo>
                  <a:cubicBezTo>
                    <a:pt x="2532" y="3209"/>
                    <a:pt x="2532" y="3209"/>
                    <a:pt x="2532" y="3209"/>
                  </a:cubicBezTo>
                  <a:cubicBezTo>
                    <a:pt x="3341" y="43"/>
                    <a:pt x="3341" y="43"/>
                    <a:pt x="3341" y="43"/>
                  </a:cubicBezTo>
                  <a:cubicBezTo>
                    <a:pt x="3341" y="21"/>
                    <a:pt x="3362" y="0"/>
                    <a:pt x="3384" y="0"/>
                  </a:cubicBezTo>
                  <a:cubicBezTo>
                    <a:pt x="3406" y="0"/>
                    <a:pt x="3428" y="0"/>
                    <a:pt x="3428" y="21"/>
                  </a:cubicBezTo>
                  <a:cubicBezTo>
                    <a:pt x="5065" y="2445"/>
                    <a:pt x="5065" y="2445"/>
                    <a:pt x="5065" y="2445"/>
                  </a:cubicBezTo>
                  <a:cubicBezTo>
                    <a:pt x="5851" y="786"/>
                    <a:pt x="5851" y="786"/>
                    <a:pt x="5851" y="786"/>
                  </a:cubicBezTo>
                  <a:cubicBezTo>
                    <a:pt x="5851" y="763"/>
                    <a:pt x="5874" y="763"/>
                    <a:pt x="5895" y="763"/>
                  </a:cubicBezTo>
                  <a:cubicBezTo>
                    <a:pt x="5917" y="763"/>
                    <a:pt x="5939" y="786"/>
                    <a:pt x="5939" y="786"/>
                  </a:cubicBezTo>
                  <a:cubicBezTo>
                    <a:pt x="6790" y="3995"/>
                    <a:pt x="6790" y="3995"/>
                    <a:pt x="6790" y="3995"/>
                  </a:cubicBezTo>
                  <a:cubicBezTo>
                    <a:pt x="7489" y="1703"/>
                    <a:pt x="7489" y="1703"/>
                    <a:pt x="7489" y="1703"/>
                  </a:cubicBezTo>
                  <a:cubicBezTo>
                    <a:pt x="7489" y="1681"/>
                    <a:pt x="7511" y="1681"/>
                    <a:pt x="7533" y="1659"/>
                  </a:cubicBezTo>
                  <a:cubicBezTo>
                    <a:pt x="7555" y="1659"/>
                    <a:pt x="7576" y="1681"/>
                    <a:pt x="7598" y="1703"/>
                  </a:cubicBezTo>
                  <a:cubicBezTo>
                    <a:pt x="8362" y="3187"/>
                    <a:pt x="8362" y="3187"/>
                    <a:pt x="8362" y="3187"/>
                  </a:cubicBezTo>
                  <a:cubicBezTo>
                    <a:pt x="9236" y="873"/>
                    <a:pt x="9236" y="873"/>
                    <a:pt x="9236" y="873"/>
                  </a:cubicBezTo>
                  <a:cubicBezTo>
                    <a:pt x="9257" y="851"/>
                    <a:pt x="9280" y="829"/>
                    <a:pt x="9301" y="829"/>
                  </a:cubicBezTo>
                  <a:cubicBezTo>
                    <a:pt x="9323" y="851"/>
                    <a:pt x="9345" y="873"/>
                    <a:pt x="9345" y="895"/>
                  </a:cubicBezTo>
                  <a:cubicBezTo>
                    <a:pt x="8428" y="3340"/>
                    <a:pt x="8428" y="3340"/>
                    <a:pt x="8428" y="3340"/>
                  </a:cubicBezTo>
                  <a:cubicBezTo>
                    <a:pt x="8428" y="3340"/>
                    <a:pt x="8406" y="3362"/>
                    <a:pt x="8384" y="3362"/>
                  </a:cubicBezTo>
                  <a:cubicBezTo>
                    <a:pt x="8362" y="3362"/>
                    <a:pt x="8341" y="3362"/>
                    <a:pt x="8341" y="3340"/>
                  </a:cubicBezTo>
                  <a:cubicBezTo>
                    <a:pt x="7555" y="1856"/>
                    <a:pt x="7555" y="1856"/>
                    <a:pt x="7555" y="1856"/>
                  </a:cubicBezTo>
                  <a:cubicBezTo>
                    <a:pt x="6856" y="4191"/>
                    <a:pt x="6856" y="4191"/>
                    <a:pt x="6856" y="4191"/>
                  </a:cubicBezTo>
                  <a:cubicBezTo>
                    <a:pt x="6834" y="4214"/>
                    <a:pt x="6812" y="4235"/>
                    <a:pt x="6790" y="4235"/>
                  </a:cubicBezTo>
                  <a:cubicBezTo>
                    <a:pt x="6769" y="4235"/>
                    <a:pt x="6747" y="4214"/>
                    <a:pt x="6747" y="4191"/>
                  </a:cubicBezTo>
                  <a:cubicBezTo>
                    <a:pt x="5895" y="961"/>
                    <a:pt x="5895" y="961"/>
                    <a:pt x="5895" y="961"/>
                  </a:cubicBezTo>
                  <a:cubicBezTo>
                    <a:pt x="5109" y="2576"/>
                    <a:pt x="5109" y="2576"/>
                    <a:pt x="5109" y="2576"/>
                  </a:cubicBezTo>
                  <a:cubicBezTo>
                    <a:pt x="5109" y="2598"/>
                    <a:pt x="5088" y="2598"/>
                    <a:pt x="5065" y="2598"/>
                  </a:cubicBezTo>
                  <a:cubicBezTo>
                    <a:pt x="5044" y="2598"/>
                    <a:pt x="5022" y="2598"/>
                    <a:pt x="5022" y="2576"/>
                  </a:cubicBezTo>
                  <a:cubicBezTo>
                    <a:pt x="3406" y="174"/>
                    <a:pt x="3406" y="174"/>
                    <a:pt x="3406" y="174"/>
                  </a:cubicBezTo>
                  <a:cubicBezTo>
                    <a:pt x="2620" y="3319"/>
                    <a:pt x="2620" y="3319"/>
                    <a:pt x="2620" y="3319"/>
                  </a:cubicBezTo>
                  <a:cubicBezTo>
                    <a:pt x="2598" y="3340"/>
                    <a:pt x="2598" y="3362"/>
                    <a:pt x="2576" y="3362"/>
                  </a:cubicBezTo>
                  <a:cubicBezTo>
                    <a:pt x="2555" y="3362"/>
                    <a:pt x="2532" y="3362"/>
                    <a:pt x="2532" y="3362"/>
                  </a:cubicBezTo>
                  <a:cubicBezTo>
                    <a:pt x="1725" y="2620"/>
                    <a:pt x="1725" y="2620"/>
                    <a:pt x="1725" y="2620"/>
                  </a:cubicBezTo>
                  <a:cubicBezTo>
                    <a:pt x="87" y="4257"/>
                    <a:pt x="87" y="4257"/>
                    <a:pt x="87" y="4257"/>
                  </a:cubicBezTo>
                  <a:cubicBezTo>
                    <a:pt x="87" y="4279"/>
                    <a:pt x="65" y="4279"/>
                    <a:pt x="65" y="4279"/>
                  </a:cubicBezTo>
                </a:path>
              </a:pathLst>
            </a:custGeom>
            <a:solidFill>
              <a:srgbClr val="394D64"/>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27" name="Freeform 14"/>
            <p:cNvSpPr>
              <a:spLocks noChangeArrowheads="1"/>
            </p:cNvSpPr>
            <p:nvPr/>
          </p:nvSpPr>
          <p:spPr bwMode="auto">
            <a:xfrm>
              <a:off x="3352800" y="2284413"/>
              <a:ext cx="142875" cy="133350"/>
            </a:xfrm>
            <a:custGeom>
              <a:avLst/>
              <a:gdLst>
                <a:gd name="T0" fmla="*/ 394 w 395"/>
                <a:gd name="T1" fmla="*/ 175 h 372"/>
                <a:gd name="T2" fmla="*/ 394 w 395"/>
                <a:gd name="T3" fmla="*/ 175 h 372"/>
                <a:gd name="T4" fmla="*/ 197 w 395"/>
                <a:gd name="T5" fmla="*/ 0 h 372"/>
                <a:gd name="T6" fmla="*/ 0 w 395"/>
                <a:gd name="T7" fmla="*/ 175 h 372"/>
                <a:gd name="T8" fmla="*/ 197 w 395"/>
                <a:gd name="T9" fmla="*/ 371 h 372"/>
                <a:gd name="T10" fmla="*/ 394 w 395"/>
                <a:gd name="T11" fmla="*/ 175 h 372"/>
              </a:gdLst>
              <a:ahLst/>
              <a:cxnLst>
                <a:cxn ang="0">
                  <a:pos x="T0" y="T1"/>
                </a:cxn>
                <a:cxn ang="0">
                  <a:pos x="T2" y="T3"/>
                </a:cxn>
                <a:cxn ang="0">
                  <a:pos x="T4" y="T5"/>
                </a:cxn>
                <a:cxn ang="0">
                  <a:pos x="T6" y="T7"/>
                </a:cxn>
                <a:cxn ang="0">
                  <a:pos x="T8" y="T9"/>
                </a:cxn>
                <a:cxn ang="0">
                  <a:pos x="T10" y="T11"/>
                </a:cxn>
              </a:cxnLst>
              <a:rect l="0" t="0" r="r" b="b"/>
              <a:pathLst>
                <a:path w="395" h="372">
                  <a:moveTo>
                    <a:pt x="394" y="175"/>
                  </a:moveTo>
                  <a:lnTo>
                    <a:pt x="394" y="175"/>
                  </a:lnTo>
                  <a:cubicBezTo>
                    <a:pt x="394" y="88"/>
                    <a:pt x="306" y="0"/>
                    <a:pt x="197" y="0"/>
                  </a:cubicBezTo>
                  <a:cubicBezTo>
                    <a:pt x="88" y="0"/>
                    <a:pt x="0" y="88"/>
                    <a:pt x="0" y="175"/>
                  </a:cubicBezTo>
                  <a:cubicBezTo>
                    <a:pt x="0" y="284"/>
                    <a:pt x="88" y="371"/>
                    <a:pt x="197" y="371"/>
                  </a:cubicBezTo>
                  <a:cubicBezTo>
                    <a:pt x="306" y="371"/>
                    <a:pt x="394" y="284"/>
                    <a:pt x="394" y="175"/>
                  </a:cubicBezTo>
                </a:path>
              </a:pathLst>
            </a:custGeom>
            <a:solidFill>
              <a:srgbClr val="F4826F"/>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28" name="Freeform 15"/>
            <p:cNvSpPr>
              <a:spLocks noChangeArrowheads="1"/>
            </p:cNvSpPr>
            <p:nvPr/>
          </p:nvSpPr>
          <p:spPr bwMode="auto">
            <a:xfrm>
              <a:off x="3046413" y="3440113"/>
              <a:ext cx="141287" cy="141287"/>
            </a:xfrm>
            <a:custGeom>
              <a:avLst/>
              <a:gdLst>
                <a:gd name="T0" fmla="*/ 393 w 394"/>
                <a:gd name="T1" fmla="*/ 197 h 394"/>
                <a:gd name="T2" fmla="*/ 393 w 394"/>
                <a:gd name="T3" fmla="*/ 197 h 394"/>
                <a:gd name="T4" fmla="*/ 197 w 394"/>
                <a:gd name="T5" fmla="*/ 0 h 394"/>
                <a:gd name="T6" fmla="*/ 0 w 394"/>
                <a:gd name="T7" fmla="*/ 197 h 394"/>
                <a:gd name="T8" fmla="*/ 197 w 394"/>
                <a:gd name="T9" fmla="*/ 393 h 394"/>
                <a:gd name="T10" fmla="*/ 393 w 394"/>
                <a:gd name="T11" fmla="*/ 197 h 394"/>
              </a:gdLst>
              <a:ahLst/>
              <a:cxnLst>
                <a:cxn ang="0">
                  <a:pos x="T0" y="T1"/>
                </a:cxn>
                <a:cxn ang="0">
                  <a:pos x="T2" y="T3"/>
                </a:cxn>
                <a:cxn ang="0">
                  <a:pos x="T4" y="T5"/>
                </a:cxn>
                <a:cxn ang="0">
                  <a:pos x="T6" y="T7"/>
                </a:cxn>
                <a:cxn ang="0">
                  <a:pos x="T8" y="T9"/>
                </a:cxn>
                <a:cxn ang="0">
                  <a:pos x="T10" y="T11"/>
                </a:cxn>
              </a:cxnLst>
              <a:rect l="0" t="0" r="r" b="b"/>
              <a:pathLst>
                <a:path w="394" h="394">
                  <a:moveTo>
                    <a:pt x="393" y="197"/>
                  </a:moveTo>
                  <a:lnTo>
                    <a:pt x="393" y="197"/>
                  </a:lnTo>
                  <a:cubicBezTo>
                    <a:pt x="393" y="88"/>
                    <a:pt x="306" y="0"/>
                    <a:pt x="197" y="0"/>
                  </a:cubicBezTo>
                  <a:cubicBezTo>
                    <a:pt x="87" y="0"/>
                    <a:pt x="0" y="88"/>
                    <a:pt x="0" y="197"/>
                  </a:cubicBezTo>
                  <a:cubicBezTo>
                    <a:pt x="0" y="306"/>
                    <a:pt x="87" y="393"/>
                    <a:pt x="197" y="393"/>
                  </a:cubicBezTo>
                  <a:cubicBezTo>
                    <a:pt x="306" y="393"/>
                    <a:pt x="393" y="306"/>
                    <a:pt x="393" y="197"/>
                  </a:cubicBezTo>
                </a:path>
              </a:pathLst>
            </a:custGeom>
            <a:solidFill>
              <a:srgbClr val="394D64"/>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29" name="Freeform 16"/>
            <p:cNvSpPr>
              <a:spLocks noChangeArrowheads="1"/>
            </p:cNvSpPr>
            <p:nvPr/>
          </p:nvSpPr>
          <p:spPr bwMode="auto">
            <a:xfrm>
              <a:off x="2747963" y="3189288"/>
              <a:ext cx="141287" cy="141287"/>
            </a:xfrm>
            <a:custGeom>
              <a:avLst/>
              <a:gdLst>
                <a:gd name="T0" fmla="*/ 393 w 394"/>
                <a:gd name="T1" fmla="*/ 196 h 393"/>
                <a:gd name="T2" fmla="*/ 393 w 394"/>
                <a:gd name="T3" fmla="*/ 196 h 393"/>
                <a:gd name="T4" fmla="*/ 197 w 394"/>
                <a:gd name="T5" fmla="*/ 0 h 393"/>
                <a:gd name="T6" fmla="*/ 0 w 394"/>
                <a:gd name="T7" fmla="*/ 196 h 393"/>
                <a:gd name="T8" fmla="*/ 197 w 394"/>
                <a:gd name="T9" fmla="*/ 392 h 393"/>
                <a:gd name="T10" fmla="*/ 393 w 394"/>
                <a:gd name="T11" fmla="*/ 196 h 393"/>
              </a:gdLst>
              <a:ahLst/>
              <a:cxnLst>
                <a:cxn ang="0">
                  <a:pos x="T0" y="T1"/>
                </a:cxn>
                <a:cxn ang="0">
                  <a:pos x="T2" y="T3"/>
                </a:cxn>
                <a:cxn ang="0">
                  <a:pos x="T4" y="T5"/>
                </a:cxn>
                <a:cxn ang="0">
                  <a:pos x="T6" y="T7"/>
                </a:cxn>
                <a:cxn ang="0">
                  <a:pos x="T8" y="T9"/>
                </a:cxn>
                <a:cxn ang="0">
                  <a:pos x="T10" y="T11"/>
                </a:cxn>
              </a:cxnLst>
              <a:rect l="0" t="0" r="r" b="b"/>
              <a:pathLst>
                <a:path w="394" h="393">
                  <a:moveTo>
                    <a:pt x="393" y="196"/>
                  </a:moveTo>
                  <a:lnTo>
                    <a:pt x="393" y="196"/>
                  </a:lnTo>
                  <a:cubicBezTo>
                    <a:pt x="393" y="87"/>
                    <a:pt x="306" y="0"/>
                    <a:pt x="197" y="0"/>
                  </a:cubicBezTo>
                  <a:cubicBezTo>
                    <a:pt x="88" y="0"/>
                    <a:pt x="0" y="87"/>
                    <a:pt x="0" y="196"/>
                  </a:cubicBezTo>
                  <a:cubicBezTo>
                    <a:pt x="0" y="305"/>
                    <a:pt x="88" y="392"/>
                    <a:pt x="197" y="392"/>
                  </a:cubicBezTo>
                  <a:cubicBezTo>
                    <a:pt x="306" y="392"/>
                    <a:pt x="393" y="305"/>
                    <a:pt x="393" y="196"/>
                  </a:cubicBezTo>
                </a:path>
              </a:pathLst>
            </a:custGeom>
            <a:solidFill>
              <a:srgbClr val="394D64"/>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30" name="Freeform 17"/>
            <p:cNvSpPr>
              <a:spLocks noChangeArrowheads="1"/>
            </p:cNvSpPr>
            <p:nvPr/>
          </p:nvSpPr>
          <p:spPr bwMode="auto">
            <a:xfrm>
              <a:off x="3951288" y="3173413"/>
              <a:ext cx="141287" cy="133350"/>
            </a:xfrm>
            <a:custGeom>
              <a:avLst/>
              <a:gdLst>
                <a:gd name="T0" fmla="*/ 393 w 394"/>
                <a:gd name="T1" fmla="*/ 174 h 372"/>
                <a:gd name="T2" fmla="*/ 393 w 394"/>
                <a:gd name="T3" fmla="*/ 174 h 372"/>
                <a:gd name="T4" fmla="*/ 196 w 394"/>
                <a:gd name="T5" fmla="*/ 0 h 372"/>
                <a:gd name="T6" fmla="*/ 0 w 394"/>
                <a:gd name="T7" fmla="*/ 174 h 372"/>
                <a:gd name="T8" fmla="*/ 196 w 394"/>
                <a:gd name="T9" fmla="*/ 371 h 372"/>
                <a:gd name="T10" fmla="*/ 393 w 394"/>
                <a:gd name="T11" fmla="*/ 174 h 372"/>
              </a:gdLst>
              <a:ahLst/>
              <a:cxnLst>
                <a:cxn ang="0">
                  <a:pos x="T0" y="T1"/>
                </a:cxn>
                <a:cxn ang="0">
                  <a:pos x="T2" y="T3"/>
                </a:cxn>
                <a:cxn ang="0">
                  <a:pos x="T4" y="T5"/>
                </a:cxn>
                <a:cxn ang="0">
                  <a:pos x="T6" y="T7"/>
                </a:cxn>
                <a:cxn ang="0">
                  <a:pos x="T8" y="T9"/>
                </a:cxn>
                <a:cxn ang="0">
                  <a:pos x="T10" y="T11"/>
                </a:cxn>
              </a:cxnLst>
              <a:rect l="0" t="0" r="r" b="b"/>
              <a:pathLst>
                <a:path w="394" h="372">
                  <a:moveTo>
                    <a:pt x="393" y="174"/>
                  </a:moveTo>
                  <a:lnTo>
                    <a:pt x="393" y="174"/>
                  </a:lnTo>
                  <a:cubicBezTo>
                    <a:pt x="393" y="65"/>
                    <a:pt x="306" y="0"/>
                    <a:pt x="196" y="0"/>
                  </a:cubicBezTo>
                  <a:cubicBezTo>
                    <a:pt x="87" y="0"/>
                    <a:pt x="0" y="65"/>
                    <a:pt x="0" y="174"/>
                  </a:cubicBezTo>
                  <a:cubicBezTo>
                    <a:pt x="0" y="284"/>
                    <a:pt x="87" y="371"/>
                    <a:pt x="196" y="371"/>
                  </a:cubicBezTo>
                  <a:cubicBezTo>
                    <a:pt x="306" y="371"/>
                    <a:pt x="393" y="284"/>
                    <a:pt x="393" y="174"/>
                  </a:cubicBezTo>
                </a:path>
              </a:pathLst>
            </a:custGeom>
            <a:solidFill>
              <a:srgbClr val="394D64"/>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31" name="Freeform 18"/>
            <p:cNvSpPr>
              <a:spLocks noChangeArrowheads="1"/>
            </p:cNvSpPr>
            <p:nvPr/>
          </p:nvSpPr>
          <p:spPr bwMode="auto">
            <a:xfrm>
              <a:off x="4257675" y="2560638"/>
              <a:ext cx="133350" cy="141287"/>
            </a:xfrm>
            <a:custGeom>
              <a:avLst/>
              <a:gdLst>
                <a:gd name="T0" fmla="*/ 371 w 372"/>
                <a:gd name="T1" fmla="*/ 196 h 394"/>
                <a:gd name="T2" fmla="*/ 371 w 372"/>
                <a:gd name="T3" fmla="*/ 196 h 394"/>
                <a:gd name="T4" fmla="*/ 196 w 372"/>
                <a:gd name="T5" fmla="*/ 0 h 394"/>
                <a:gd name="T6" fmla="*/ 0 w 372"/>
                <a:gd name="T7" fmla="*/ 196 h 394"/>
                <a:gd name="T8" fmla="*/ 196 w 372"/>
                <a:gd name="T9" fmla="*/ 393 h 394"/>
                <a:gd name="T10" fmla="*/ 371 w 372"/>
                <a:gd name="T11" fmla="*/ 196 h 394"/>
              </a:gdLst>
              <a:ahLst/>
              <a:cxnLst>
                <a:cxn ang="0">
                  <a:pos x="T0" y="T1"/>
                </a:cxn>
                <a:cxn ang="0">
                  <a:pos x="T2" y="T3"/>
                </a:cxn>
                <a:cxn ang="0">
                  <a:pos x="T4" y="T5"/>
                </a:cxn>
                <a:cxn ang="0">
                  <a:pos x="T6" y="T7"/>
                </a:cxn>
                <a:cxn ang="0">
                  <a:pos x="T8" y="T9"/>
                </a:cxn>
                <a:cxn ang="0">
                  <a:pos x="T10" y="T11"/>
                </a:cxn>
              </a:cxnLst>
              <a:rect l="0" t="0" r="r" b="b"/>
              <a:pathLst>
                <a:path w="372" h="394">
                  <a:moveTo>
                    <a:pt x="371" y="196"/>
                  </a:moveTo>
                  <a:lnTo>
                    <a:pt x="371" y="196"/>
                  </a:lnTo>
                  <a:cubicBezTo>
                    <a:pt x="371" y="87"/>
                    <a:pt x="283" y="0"/>
                    <a:pt x="196" y="0"/>
                  </a:cubicBezTo>
                  <a:cubicBezTo>
                    <a:pt x="87" y="0"/>
                    <a:pt x="0" y="87"/>
                    <a:pt x="0" y="196"/>
                  </a:cubicBezTo>
                  <a:cubicBezTo>
                    <a:pt x="0" y="305"/>
                    <a:pt x="87" y="393"/>
                    <a:pt x="196" y="393"/>
                  </a:cubicBezTo>
                  <a:cubicBezTo>
                    <a:pt x="283" y="393"/>
                    <a:pt x="371" y="305"/>
                    <a:pt x="371" y="196"/>
                  </a:cubicBezTo>
                </a:path>
              </a:pathLst>
            </a:custGeom>
            <a:solidFill>
              <a:srgbClr val="394D64"/>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32" name="Freeform 19"/>
            <p:cNvSpPr>
              <a:spLocks noChangeArrowheads="1"/>
            </p:cNvSpPr>
            <p:nvPr/>
          </p:nvSpPr>
          <p:spPr bwMode="auto">
            <a:xfrm>
              <a:off x="4579938" y="3770313"/>
              <a:ext cx="141287" cy="134937"/>
            </a:xfrm>
            <a:custGeom>
              <a:avLst/>
              <a:gdLst>
                <a:gd name="T0" fmla="*/ 393 w 394"/>
                <a:gd name="T1" fmla="*/ 175 h 373"/>
                <a:gd name="T2" fmla="*/ 393 w 394"/>
                <a:gd name="T3" fmla="*/ 175 h 373"/>
                <a:gd name="T4" fmla="*/ 196 w 394"/>
                <a:gd name="T5" fmla="*/ 0 h 373"/>
                <a:gd name="T6" fmla="*/ 0 w 394"/>
                <a:gd name="T7" fmla="*/ 175 h 373"/>
                <a:gd name="T8" fmla="*/ 196 w 394"/>
                <a:gd name="T9" fmla="*/ 372 h 373"/>
                <a:gd name="T10" fmla="*/ 393 w 394"/>
                <a:gd name="T11" fmla="*/ 175 h 373"/>
              </a:gdLst>
              <a:ahLst/>
              <a:cxnLst>
                <a:cxn ang="0">
                  <a:pos x="T0" y="T1"/>
                </a:cxn>
                <a:cxn ang="0">
                  <a:pos x="T2" y="T3"/>
                </a:cxn>
                <a:cxn ang="0">
                  <a:pos x="T4" y="T5"/>
                </a:cxn>
                <a:cxn ang="0">
                  <a:pos x="T6" y="T7"/>
                </a:cxn>
                <a:cxn ang="0">
                  <a:pos x="T8" y="T9"/>
                </a:cxn>
                <a:cxn ang="0">
                  <a:pos x="T10" y="T11"/>
                </a:cxn>
              </a:cxnLst>
              <a:rect l="0" t="0" r="r" b="b"/>
              <a:pathLst>
                <a:path w="394" h="373">
                  <a:moveTo>
                    <a:pt x="393" y="175"/>
                  </a:moveTo>
                  <a:lnTo>
                    <a:pt x="393" y="175"/>
                  </a:lnTo>
                  <a:cubicBezTo>
                    <a:pt x="393" y="87"/>
                    <a:pt x="306" y="0"/>
                    <a:pt x="196" y="0"/>
                  </a:cubicBezTo>
                  <a:cubicBezTo>
                    <a:pt x="87" y="0"/>
                    <a:pt x="0" y="87"/>
                    <a:pt x="0" y="175"/>
                  </a:cubicBezTo>
                  <a:cubicBezTo>
                    <a:pt x="0" y="284"/>
                    <a:pt x="87" y="372"/>
                    <a:pt x="196" y="372"/>
                  </a:cubicBezTo>
                  <a:cubicBezTo>
                    <a:pt x="306" y="372"/>
                    <a:pt x="393" y="284"/>
                    <a:pt x="393" y="175"/>
                  </a:cubicBezTo>
                </a:path>
              </a:pathLst>
            </a:custGeom>
            <a:solidFill>
              <a:srgbClr val="82B179"/>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33" name="Freeform 20"/>
            <p:cNvSpPr>
              <a:spLocks noChangeArrowheads="1"/>
            </p:cNvSpPr>
            <p:nvPr/>
          </p:nvSpPr>
          <p:spPr bwMode="auto">
            <a:xfrm>
              <a:off x="4846638" y="2890838"/>
              <a:ext cx="141287" cy="141287"/>
            </a:xfrm>
            <a:custGeom>
              <a:avLst/>
              <a:gdLst>
                <a:gd name="T0" fmla="*/ 393 w 394"/>
                <a:gd name="T1" fmla="*/ 197 h 394"/>
                <a:gd name="T2" fmla="*/ 393 w 394"/>
                <a:gd name="T3" fmla="*/ 197 h 394"/>
                <a:gd name="T4" fmla="*/ 197 w 394"/>
                <a:gd name="T5" fmla="*/ 0 h 394"/>
                <a:gd name="T6" fmla="*/ 0 w 394"/>
                <a:gd name="T7" fmla="*/ 197 h 394"/>
                <a:gd name="T8" fmla="*/ 197 w 394"/>
                <a:gd name="T9" fmla="*/ 393 h 394"/>
                <a:gd name="T10" fmla="*/ 393 w 394"/>
                <a:gd name="T11" fmla="*/ 197 h 394"/>
              </a:gdLst>
              <a:ahLst/>
              <a:cxnLst>
                <a:cxn ang="0">
                  <a:pos x="T0" y="T1"/>
                </a:cxn>
                <a:cxn ang="0">
                  <a:pos x="T2" y="T3"/>
                </a:cxn>
                <a:cxn ang="0">
                  <a:pos x="T4" y="T5"/>
                </a:cxn>
                <a:cxn ang="0">
                  <a:pos x="T6" y="T7"/>
                </a:cxn>
                <a:cxn ang="0">
                  <a:pos x="T8" y="T9"/>
                </a:cxn>
                <a:cxn ang="0">
                  <a:pos x="T10" y="T11"/>
                </a:cxn>
              </a:cxnLst>
              <a:rect l="0" t="0" r="r" b="b"/>
              <a:pathLst>
                <a:path w="394" h="394">
                  <a:moveTo>
                    <a:pt x="393" y="197"/>
                  </a:moveTo>
                  <a:lnTo>
                    <a:pt x="393" y="197"/>
                  </a:lnTo>
                  <a:cubicBezTo>
                    <a:pt x="393" y="87"/>
                    <a:pt x="306" y="0"/>
                    <a:pt x="197" y="0"/>
                  </a:cubicBezTo>
                  <a:cubicBezTo>
                    <a:pt x="88" y="0"/>
                    <a:pt x="0" y="87"/>
                    <a:pt x="0" y="197"/>
                  </a:cubicBezTo>
                  <a:cubicBezTo>
                    <a:pt x="0" y="306"/>
                    <a:pt x="88" y="393"/>
                    <a:pt x="197" y="393"/>
                  </a:cubicBezTo>
                  <a:cubicBezTo>
                    <a:pt x="306" y="393"/>
                    <a:pt x="393" y="306"/>
                    <a:pt x="393" y="197"/>
                  </a:cubicBezTo>
                </a:path>
              </a:pathLst>
            </a:custGeom>
            <a:solidFill>
              <a:srgbClr val="394D64"/>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34" name="Freeform 21"/>
            <p:cNvSpPr>
              <a:spLocks noChangeArrowheads="1"/>
            </p:cNvSpPr>
            <p:nvPr/>
          </p:nvSpPr>
          <p:spPr bwMode="auto">
            <a:xfrm>
              <a:off x="5145088" y="3432175"/>
              <a:ext cx="141287" cy="141288"/>
            </a:xfrm>
            <a:custGeom>
              <a:avLst/>
              <a:gdLst>
                <a:gd name="T0" fmla="*/ 393 w 394"/>
                <a:gd name="T1" fmla="*/ 196 h 393"/>
                <a:gd name="T2" fmla="*/ 393 w 394"/>
                <a:gd name="T3" fmla="*/ 196 h 393"/>
                <a:gd name="T4" fmla="*/ 196 w 394"/>
                <a:gd name="T5" fmla="*/ 0 h 393"/>
                <a:gd name="T6" fmla="*/ 0 w 394"/>
                <a:gd name="T7" fmla="*/ 196 h 393"/>
                <a:gd name="T8" fmla="*/ 196 w 394"/>
                <a:gd name="T9" fmla="*/ 392 h 393"/>
                <a:gd name="T10" fmla="*/ 393 w 394"/>
                <a:gd name="T11" fmla="*/ 196 h 393"/>
              </a:gdLst>
              <a:ahLst/>
              <a:cxnLst>
                <a:cxn ang="0">
                  <a:pos x="T0" y="T1"/>
                </a:cxn>
                <a:cxn ang="0">
                  <a:pos x="T2" y="T3"/>
                </a:cxn>
                <a:cxn ang="0">
                  <a:pos x="T4" y="T5"/>
                </a:cxn>
                <a:cxn ang="0">
                  <a:pos x="T6" y="T7"/>
                </a:cxn>
                <a:cxn ang="0">
                  <a:pos x="T8" y="T9"/>
                </a:cxn>
                <a:cxn ang="0">
                  <a:pos x="T10" y="T11"/>
                </a:cxn>
              </a:cxnLst>
              <a:rect l="0" t="0" r="r" b="b"/>
              <a:pathLst>
                <a:path w="394" h="393">
                  <a:moveTo>
                    <a:pt x="393" y="196"/>
                  </a:moveTo>
                  <a:lnTo>
                    <a:pt x="393" y="196"/>
                  </a:lnTo>
                  <a:cubicBezTo>
                    <a:pt x="393" y="87"/>
                    <a:pt x="306" y="0"/>
                    <a:pt x="196" y="0"/>
                  </a:cubicBezTo>
                  <a:cubicBezTo>
                    <a:pt x="87" y="0"/>
                    <a:pt x="0" y="87"/>
                    <a:pt x="0" y="196"/>
                  </a:cubicBezTo>
                  <a:cubicBezTo>
                    <a:pt x="0" y="305"/>
                    <a:pt x="87" y="392"/>
                    <a:pt x="196" y="392"/>
                  </a:cubicBezTo>
                  <a:cubicBezTo>
                    <a:pt x="306" y="392"/>
                    <a:pt x="393" y="305"/>
                    <a:pt x="393" y="196"/>
                  </a:cubicBezTo>
                </a:path>
              </a:pathLst>
            </a:custGeom>
            <a:solidFill>
              <a:srgbClr val="394D64"/>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grpSp>
      <p:grpSp>
        <p:nvGrpSpPr>
          <p:cNvPr id="35" name="Group 289"/>
          <p:cNvGrpSpPr/>
          <p:nvPr/>
        </p:nvGrpSpPr>
        <p:grpSpPr>
          <a:xfrm>
            <a:off x="7449645" y="2535974"/>
            <a:ext cx="1510036" cy="1509218"/>
            <a:chOff x="484188" y="2957513"/>
            <a:chExt cx="1704975" cy="1703387"/>
          </a:xfrm>
        </p:grpSpPr>
        <p:sp>
          <p:nvSpPr>
            <p:cNvPr id="36" name="Freeform 1"/>
            <p:cNvSpPr>
              <a:spLocks noChangeArrowheads="1"/>
            </p:cNvSpPr>
            <p:nvPr/>
          </p:nvSpPr>
          <p:spPr bwMode="auto">
            <a:xfrm>
              <a:off x="484188" y="2957513"/>
              <a:ext cx="1703387" cy="1703387"/>
            </a:xfrm>
            <a:custGeom>
              <a:avLst/>
              <a:gdLst>
                <a:gd name="T0" fmla="*/ 4731 w 4732"/>
                <a:gd name="T1" fmla="*/ 2366 h 4733"/>
                <a:gd name="T2" fmla="*/ 4731 w 4732"/>
                <a:gd name="T3" fmla="*/ 2366 h 4733"/>
                <a:gd name="T4" fmla="*/ 2366 w 4732"/>
                <a:gd name="T5" fmla="*/ 4732 h 4733"/>
                <a:gd name="T6" fmla="*/ 0 w 4732"/>
                <a:gd name="T7" fmla="*/ 2366 h 4733"/>
                <a:gd name="T8" fmla="*/ 2366 w 4732"/>
                <a:gd name="T9" fmla="*/ 0 h 4733"/>
                <a:gd name="T10" fmla="*/ 4731 w 4732"/>
                <a:gd name="T11" fmla="*/ 2366 h 4733"/>
              </a:gdLst>
              <a:ahLst/>
              <a:cxnLst>
                <a:cxn ang="0">
                  <a:pos x="T0" y="T1"/>
                </a:cxn>
                <a:cxn ang="0">
                  <a:pos x="T2" y="T3"/>
                </a:cxn>
                <a:cxn ang="0">
                  <a:pos x="T4" y="T5"/>
                </a:cxn>
                <a:cxn ang="0">
                  <a:pos x="T6" y="T7"/>
                </a:cxn>
                <a:cxn ang="0">
                  <a:pos x="T8" y="T9"/>
                </a:cxn>
                <a:cxn ang="0">
                  <a:pos x="T10" y="T11"/>
                </a:cxn>
              </a:cxnLst>
              <a:rect l="0" t="0" r="r" b="b"/>
              <a:pathLst>
                <a:path w="4732" h="4733">
                  <a:moveTo>
                    <a:pt x="4731" y="2366"/>
                  </a:moveTo>
                  <a:lnTo>
                    <a:pt x="4731" y="2366"/>
                  </a:lnTo>
                  <a:cubicBezTo>
                    <a:pt x="4731" y="3667"/>
                    <a:pt x="3679" y="4732"/>
                    <a:pt x="2366" y="4732"/>
                  </a:cubicBezTo>
                  <a:cubicBezTo>
                    <a:pt x="1065" y="4732"/>
                    <a:pt x="0" y="3667"/>
                    <a:pt x="0" y="2366"/>
                  </a:cubicBezTo>
                  <a:cubicBezTo>
                    <a:pt x="0" y="1052"/>
                    <a:pt x="1065" y="0"/>
                    <a:pt x="2366" y="0"/>
                  </a:cubicBezTo>
                  <a:cubicBezTo>
                    <a:pt x="3679" y="0"/>
                    <a:pt x="4731" y="1052"/>
                    <a:pt x="4731" y="2366"/>
                  </a:cubicBezTo>
                </a:path>
              </a:pathLst>
            </a:custGeom>
            <a:solidFill>
              <a:schemeClr val="accent3"/>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37" name="Freeform 2"/>
            <p:cNvSpPr>
              <a:spLocks noChangeArrowheads="1"/>
            </p:cNvSpPr>
            <p:nvPr/>
          </p:nvSpPr>
          <p:spPr bwMode="auto">
            <a:xfrm>
              <a:off x="952500" y="4013200"/>
              <a:ext cx="25400" cy="20638"/>
            </a:xfrm>
            <a:custGeom>
              <a:avLst/>
              <a:gdLst>
                <a:gd name="T0" fmla="*/ 55 w 70"/>
                <a:gd name="T1" fmla="*/ 55 h 56"/>
                <a:gd name="T2" fmla="*/ 0 w 70"/>
                <a:gd name="T3" fmla="*/ 14 h 56"/>
                <a:gd name="T4" fmla="*/ 0 w 70"/>
                <a:gd name="T5" fmla="*/ 0 h 56"/>
                <a:gd name="T6" fmla="*/ 28 w 70"/>
                <a:gd name="T7" fmla="*/ 14 h 56"/>
                <a:gd name="T8" fmla="*/ 55 w 70"/>
                <a:gd name="T9" fmla="*/ 0 h 56"/>
                <a:gd name="T10" fmla="*/ 55 w 70"/>
                <a:gd name="T11" fmla="*/ 14 h 56"/>
                <a:gd name="T12" fmla="*/ 69 w 70"/>
                <a:gd name="T13" fmla="*/ 42 h 56"/>
                <a:gd name="T14" fmla="*/ 55 w 70"/>
                <a:gd name="T15" fmla="*/ 55 h 56"/>
                <a:gd name="T16" fmla="*/ 42 w 70"/>
                <a:gd name="T17" fmla="*/ 14 h 56"/>
                <a:gd name="T18" fmla="*/ 28 w 70"/>
                <a:gd name="T19" fmla="*/ 28 h 56"/>
                <a:gd name="T20" fmla="*/ 55 w 70"/>
                <a:gd name="T21" fmla="*/ 42 h 56"/>
                <a:gd name="T22" fmla="*/ 55 w 70"/>
                <a:gd name="T23" fmla="*/ 28 h 56"/>
                <a:gd name="T24" fmla="*/ 42 w 70"/>
                <a:gd name="T25" fmla="*/ 1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56">
                  <a:moveTo>
                    <a:pt x="55" y="55"/>
                  </a:moveTo>
                  <a:cubicBezTo>
                    <a:pt x="0" y="14"/>
                    <a:pt x="0" y="14"/>
                    <a:pt x="0" y="14"/>
                  </a:cubicBezTo>
                  <a:lnTo>
                    <a:pt x="0" y="0"/>
                  </a:lnTo>
                  <a:lnTo>
                    <a:pt x="28" y="14"/>
                  </a:lnTo>
                  <a:cubicBezTo>
                    <a:pt x="28" y="0"/>
                    <a:pt x="42" y="0"/>
                    <a:pt x="55" y="0"/>
                  </a:cubicBezTo>
                  <a:lnTo>
                    <a:pt x="55" y="14"/>
                  </a:lnTo>
                  <a:cubicBezTo>
                    <a:pt x="69" y="14"/>
                    <a:pt x="69" y="28"/>
                    <a:pt x="69" y="42"/>
                  </a:cubicBezTo>
                  <a:lnTo>
                    <a:pt x="55" y="55"/>
                  </a:lnTo>
                  <a:close/>
                  <a:moveTo>
                    <a:pt x="42" y="14"/>
                  </a:moveTo>
                  <a:cubicBezTo>
                    <a:pt x="28" y="28"/>
                    <a:pt x="28" y="28"/>
                    <a:pt x="28" y="28"/>
                  </a:cubicBezTo>
                  <a:cubicBezTo>
                    <a:pt x="55" y="42"/>
                    <a:pt x="55" y="42"/>
                    <a:pt x="55" y="42"/>
                  </a:cubicBezTo>
                  <a:lnTo>
                    <a:pt x="55" y="28"/>
                  </a:lnTo>
                  <a:lnTo>
                    <a:pt x="42" y="14"/>
                  </a:lnTo>
                  <a:close/>
                </a:path>
              </a:pathLst>
            </a:custGeom>
            <a:solidFill>
              <a:srgbClr val="FFFFFF"/>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38" name="Freeform 3"/>
            <p:cNvSpPr>
              <a:spLocks noChangeArrowheads="1"/>
            </p:cNvSpPr>
            <p:nvPr/>
          </p:nvSpPr>
          <p:spPr bwMode="auto">
            <a:xfrm>
              <a:off x="962025" y="3987800"/>
              <a:ext cx="25400" cy="25400"/>
            </a:xfrm>
            <a:custGeom>
              <a:avLst/>
              <a:gdLst>
                <a:gd name="T0" fmla="*/ 69 w 70"/>
                <a:gd name="T1" fmla="*/ 55 h 70"/>
                <a:gd name="T2" fmla="*/ 69 w 70"/>
                <a:gd name="T3" fmla="*/ 69 h 70"/>
                <a:gd name="T4" fmla="*/ 0 w 70"/>
                <a:gd name="T5" fmla="*/ 42 h 70"/>
                <a:gd name="T6" fmla="*/ 0 w 70"/>
                <a:gd name="T7" fmla="*/ 28 h 70"/>
                <a:gd name="T8" fmla="*/ 14 w 70"/>
                <a:gd name="T9" fmla="*/ 28 h 70"/>
                <a:gd name="T10" fmla="*/ 27 w 70"/>
                <a:gd name="T11" fmla="*/ 28 h 70"/>
                <a:gd name="T12" fmla="*/ 14 w 70"/>
                <a:gd name="T13" fmla="*/ 14 h 70"/>
                <a:gd name="T14" fmla="*/ 14 w 70"/>
                <a:gd name="T15" fmla="*/ 0 h 70"/>
                <a:gd name="T16" fmla="*/ 69 w 70"/>
                <a:gd name="T17" fmla="*/ 55 h 70"/>
                <a:gd name="T18" fmla="*/ 55 w 70"/>
                <a:gd name="T19" fmla="*/ 55 h 70"/>
                <a:gd name="T20" fmla="*/ 27 w 70"/>
                <a:gd name="T21" fmla="*/ 28 h 70"/>
                <a:gd name="T22" fmla="*/ 27 w 70"/>
                <a:gd name="T23" fmla="*/ 42 h 70"/>
                <a:gd name="T24" fmla="*/ 55 w 70"/>
                <a:gd name="T25" fmla="*/ 5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69" y="55"/>
                  </a:moveTo>
                  <a:lnTo>
                    <a:pt x="69" y="69"/>
                  </a:lnTo>
                  <a:lnTo>
                    <a:pt x="0" y="42"/>
                  </a:lnTo>
                  <a:lnTo>
                    <a:pt x="0" y="28"/>
                  </a:lnTo>
                  <a:lnTo>
                    <a:pt x="14" y="28"/>
                  </a:lnTo>
                  <a:lnTo>
                    <a:pt x="27" y="28"/>
                  </a:lnTo>
                  <a:lnTo>
                    <a:pt x="14" y="14"/>
                  </a:lnTo>
                  <a:lnTo>
                    <a:pt x="14" y="0"/>
                  </a:lnTo>
                  <a:lnTo>
                    <a:pt x="69" y="55"/>
                  </a:lnTo>
                  <a:close/>
                  <a:moveTo>
                    <a:pt x="55" y="55"/>
                  </a:moveTo>
                  <a:lnTo>
                    <a:pt x="27" y="28"/>
                  </a:lnTo>
                  <a:lnTo>
                    <a:pt x="27" y="42"/>
                  </a:lnTo>
                  <a:lnTo>
                    <a:pt x="55" y="55"/>
                  </a:lnTo>
                  <a:close/>
                </a:path>
              </a:pathLst>
            </a:custGeom>
            <a:solidFill>
              <a:srgbClr val="FFFFFF"/>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39" name="Freeform 4"/>
            <p:cNvSpPr>
              <a:spLocks noChangeArrowheads="1"/>
            </p:cNvSpPr>
            <p:nvPr/>
          </p:nvSpPr>
          <p:spPr bwMode="auto">
            <a:xfrm>
              <a:off x="962025" y="3987800"/>
              <a:ext cx="25400" cy="25400"/>
            </a:xfrm>
            <a:custGeom>
              <a:avLst/>
              <a:gdLst>
                <a:gd name="T0" fmla="*/ 69 w 70"/>
                <a:gd name="T1" fmla="*/ 55 h 70"/>
                <a:gd name="T2" fmla="*/ 69 w 70"/>
                <a:gd name="T3" fmla="*/ 69 h 70"/>
                <a:gd name="T4" fmla="*/ 0 w 70"/>
                <a:gd name="T5" fmla="*/ 42 h 70"/>
                <a:gd name="T6" fmla="*/ 0 w 70"/>
                <a:gd name="T7" fmla="*/ 28 h 70"/>
                <a:gd name="T8" fmla="*/ 14 w 70"/>
                <a:gd name="T9" fmla="*/ 28 h 70"/>
                <a:gd name="T10" fmla="*/ 27 w 70"/>
                <a:gd name="T11" fmla="*/ 28 h 70"/>
                <a:gd name="T12" fmla="*/ 14 w 70"/>
                <a:gd name="T13" fmla="*/ 14 h 70"/>
                <a:gd name="T14" fmla="*/ 14 w 70"/>
                <a:gd name="T15" fmla="*/ 0 h 70"/>
                <a:gd name="T16" fmla="*/ 69 w 70"/>
                <a:gd name="T17" fmla="*/ 5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70">
                  <a:moveTo>
                    <a:pt x="69" y="55"/>
                  </a:moveTo>
                  <a:lnTo>
                    <a:pt x="69" y="69"/>
                  </a:lnTo>
                  <a:lnTo>
                    <a:pt x="0" y="42"/>
                  </a:lnTo>
                  <a:lnTo>
                    <a:pt x="0" y="28"/>
                  </a:lnTo>
                  <a:lnTo>
                    <a:pt x="14" y="28"/>
                  </a:lnTo>
                  <a:lnTo>
                    <a:pt x="27" y="28"/>
                  </a:lnTo>
                  <a:lnTo>
                    <a:pt x="14" y="14"/>
                  </a:lnTo>
                  <a:lnTo>
                    <a:pt x="14" y="0"/>
                  </a:lnTo>
                  <a:lnTo>
                    <a:pt x="69" y="55"/>
                  </a:lnTo>
                </a:path>
              </a:pathLst>
            </a:custGeom>
            <a:solidFill>
              <a:srgbClr val="FFFFFF"/>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40" name="Freeform 5"/>
            <p:cNvSpPr>
              <a:spLocks noChangeArrowheads="1"/>
            </p:cNvSpPr>
            <p:nvPr/>
          </p:nvSpPr>
          <p:spPr bwMode="auto">
            <a:xfrm>
              <a:off x="973138" y="3998913"/>
              <a:ext cx="11112" cy="9525"/>
            </a:xfrm>
            <a:custGeom>
              <a:avLst/>
              <a:gdLst>
                <a:gd name="T0" fmla="*/ 28 w 29"/>
                <a:gd name="T1" fmla="*/ 27 h 28"/>
                <a:gd name="T2" fmla="*/ 0 w 29"/>
                <a:gd name="T3" fmla="*/ 14 h 28"/>
                <a:gd name="T4" fmla="*/ 0 w 29"/>
                <a:gd name="T5" fmla="*/ 0 h 28"/>
                <a:gd name="T6" fmla="*/ 28 w 29"/>
                <a:gd name="T7" fmla="*/ 27 h 28"/>
              </a:gdLst>
              <a:ahLst/>
              <a:cxnLst>
                <a:cxn ang="0">
                  <a:pos x="T0" y="T1"/>
                </a:cxn>
                <a:cxn ang="0">
                  <a:pos x="T2" y="T3"/>
                </a:cxn>
                <a:cxn ang="0">
                  <a:pos x="T4" y="T5"/>
                </a:cxn>
                <a:cxn ang="0">
                  <a:pos x="T6" y="T7"/>
                </a:cxn>
              </a:cxnLst>
              <a:rect l="0" t="0" r="r" b="b"/>
              <a:pathLst>
                <a:path w="29" h="28">
                  <a:moveTo>
                    <a:pt x="28" y="27"/>
                  </a:moveTo>
                  <a:lnTo>
                    <a:pt x="0" y="14"/>
                  </a:lnTo>
                  <a:lnTo>
                    <a:pt x="0" y="0"/>
                  </a:lnTo>
                  <a:lnTo>
                    <a:pt x="28" y="27"/>
                  </a:lnTo>
                </a:path>
              </a:pathLst>
            </a:custGeom>
            <a:solidFill>
              <a:srgbClr val="FFFFFF"/>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41" name="Freeform 6"/>
            <p:cNvSpPr>
              <a:spLocks noChangeArrowheads="1"/>
            </p:cNvSpPr>
            <p:nvPr/>
          </p:nvSpPr>
          <p:spPr bwMode="auto">
            <a:xfrm>
              <a:off x="973138" y="3973513"/>
              <a:ext cx="30162" cy="25400"/>
            </a:xfrm>
            <a:custGeom>
              <a:avLst/>
              <a:gdLst>
                <a:gd name="T0" fmla="*/ 28 w 85"/>
                <a:gd name="T1" fmla="*/ 0 h 71"/>
                <a:gd name="T2" fmla="*/ 28 w 85"/>
                <a:gd name="T3" fmla="*/ 0 h 71"/>
                <a:gd name="T4" fmla="*/ 28 w 85"/>
                <a:gd name="T5" fmla="*/ 0 h 71"/>
                <a:gd name="T6" fmla="*/ 42 w 85"/>
                <a:gd name="T7" fmla="*/ 15 h 71"/>
                <a:gd name="T8" fmla="*/ 56 w 85"/>
                <a:gd name="T9" fmla="*/ 28 h 71"/>
                <a:gd name="T10" fmla="*/ 70 w 85"/>
                <a:gd name="T11" fmla="*/ 28 h 71"/>
                <a:gd name="T12" fmla="*/ 70 w 85"/>
                <a:gd name="T13" fmla="*/ 28 h 71"/>
                <a:gd name="T14" fmla="*/ 70 w 85"/>
                <a:gd name="T15" fmla="*/ 56 h 71"/>
                <a:gd name="T16" fmla="*/ 70 w 85"/>
                <a:gd name="T17" fmla="*/ 70 h 71"/>
                <a:gd name="T18" fmla="*/ 0 w 85"/>
                <a:gd name="T19" fmla="*/ 28 h 71"/>
                <a:gd name="T20" fmla="*/ 14 w 85"/>
                <a:gd name="T21" fmla="*/ 15 h 71"/>
                <a:gd name="T22" fmla="*/ 42 w 85"/>
                <a:gd name="T23" fmla="*/ 42 h 71"/>
                <a:gd name="T24" fmla="*/ 42 w 85"/>
                <a:gd name="T25" fmla="*/ 28 h 71"/>
                <a:gd name="T26" fmla="*/ 28 w 85"/>
                <a:gd name="T27" fmla="*/ 28 h 71"/>
                <a:gd name="T28" fmla="*/ 28 w 85"/>
                <a:gd name="T29" fmla="*/ 15 h 71"/>
                <a:gd name="T30" fmla="*/ 14 w 85"/>
                <a:gd name="T31" fmla="*/ 15 h 71"/>
                <a:gd name="T32" fmla="*/ 28 w 85"/>
                <a:gd name="T33" fmla="*/ 0 h 71"/>
                <a:gd name="T34" fmla="*/ 70 w 85"/>
                <a:gd name="T35" fmla="*/ 56 h 71"/>
                <a:gd name="T36" fmla="*/ 70 w 85"/>
                <a:gd name="T37" fmla="*/ 56 h 71"/>
                <a:gd name="T38" fmla="*/ 70 w 85"/>
                <a:gd name="T39" fmla="*/ 42 h 71"/>
                <a:gd name="T40" fmla="*/ 56 w 85"/>
                <a:gd name="T41" fmla="*/ 42 h 71"/>
                <a:gd name="T42" fmla="*/ 42 w 85"/>
                <a:gd name="T43" fmla="*/ 42 h 71"/>
                <a:gd name="T44" fmla="*/ 42 w 85"/>
                <a:gd name="T45" fmla="*/ 42 h 71"/>
                <a:gd name="T46" fmla="*/ 70 w 85"/>
                <a:gd name="T47" fmla="*/ 5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5" h="71">
                  <a:moveTo>
                    <a:pt x="28" y="0"/>
                  </a:moveTo>
                  <a:lnTo>
                    <a:pt x="28" y="0"/>
                  </a:lnTo>
                  <a:lnTo>
                    <a:pt x="28" y="0"/>
                  </a:lnTo>
                  <a:cubicBezTo>
                    <a:pt x="42" y="15"/>
                    <a:pt x="42" y="15"/>
                    <a:pt x="42" y="15"/>
                  </a:cubicBezTo>
                  <a:cubicBezTo>
                    <a:pt x="42" y="15"/>
                    <a:pt x="56" y="15"/>
                    <a:pt x="56" y="28"/>
                  </a:cubicBezTo>
                  <a:cubicBezTo>
                    <a:pt x="56" y="28"/>
                    <a:pt x="56" y="28"/>
                    <a:pt x="70" y="28"/>
                  </a:cubicBezTo>
                  <a:lnTo>
                    <a:pt x="70" y="28"/>
                  </a:lnTo>
                  <a:cubicBezTo>
                    <a:pt x="84" y="42"/>
                    <a:pt x="84" y="42"/>
                    <a:pt x="70" y="56"/>
                  </a:cubicBezTo>
                  <a:cubicBezTo>
                    <a:pt x="70" y="70"/>
                    <a:pt x="70" y="70"/>
                    <a:pt x="70" y="70"/>
                  </a:cubicBezTo>
                  <a:cubicBezTo>
                    <a:pt x="0" y="28"/>
                    <a:pt x="0" y="28"/>
                    <a:pt x="0" y="28"/>
                  </a:cubicBezTo>
                  <a:cubicBezTo>
                    <a:pt x="14" y="15"/>
                    <a:pt x="14" y="15"/>
                    <a:pt x="14" y="15"/>
                  </a:cubicBezTo>
                  <a:cubicBezTo>
                    <a:pt x="42" y="42"/>
                    <a:pt x="42" y="42"/>
                    <a:pt x="42" y="42"/>
                  </a:cubicBezTo>
                  <a:cubicBezTo>
                    <a:pt x="42" y="28"/>
                    <a:pt x="42" y="28"/>
                    <a:pt x="42" y="28"/>
                  </a:cubicBezTo>
                  <a:cubicBezTo>
                    <a:pt x="42" y="28"/>
                    <a:pt x="42" y="28"/>
                    <a:pt x="28" y="28"/>
                  </a:cubicBezTo>
                  <a:cubicBezTo>
                    <a:pt x="28" y="15"/>
                    <a:pt x="28" y="15"/>
                    <a:pt x="28" y="15"/>
                  </a:cubicBezTo>
                  <a:cubicBezTo>
                    <a:pt x="14" y="15"/>
                    <a:pt x="14" y="15"/>
                    <a:pt x="14" y="15"/>
                  </a:cubicBezTo>
                  <a:lnTo>
                    <a:pt x="28" y="0"/>
                  </a:lnTo>
                  <a:close/>
                  <a:moveTo>
                    <a:pt x="70" y="56"/>
                  </a:moveTo>
                  <a:lnTo>
                    <a:pt x="70" y="56"/>
                  </a:lnTo>
                  <a:cubicBezTo>
                    <a:pt x="70" y="42"/>
                    <a:pt x="70" y="42"/>
                    <a:pt x="70" y="42"/>
                  </a:cubicBezTo>
                  <a:cubicBezTo>
                    <a:pt x="56" y="42"/>
                    <a:pt x="56" y="42"/>
                    <a:pt x="56" y="42"/>
                  </a:cubicBezTo>
                  <a:cubicBezTo>
                    <a:pt x="56" y="28"/>
                    <a:pt x="56" y="42"/>
                    <a:pt x="42" y="42"/>
                  </a:cubicBezTo>
                  <a:lnTo>
                    <a:pt x="42" y="42"/>
                  </a:lnTo>
                  <a:cubicBezTo>
                    <a:pt x="70" y="56"/>
                    <a:pt x="70" y="56"/>
                    <a:pt x="70" y="56"/>
                  </a:cubicBezTo>
                  <a:close/>
                </a:path>
              </a:pathLst>
            </a:custGeom>
            <a:solidFill>
              <a:srgbClr val="FFFFFF"/>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42" name="Freeform 7"/>
            <p:cNvSpPr>
              <a:spLocks noChangeArrowheads="1"/>
            </p:cNvSpPr>
            <p:nvPr/>
          </p:nvSpPr>
          <p:spPr bwMode="auto">
            <a:xfrm>
              <a:off x="987425" y="3957638"/>
              <a:ext cx="30163" cy="25400"/>
            </a:xfrm>
            <a:custGeom>
              <a:avLst/>
              <a:gdLst>
                <a:gd name="T0" fmla="*/ 42 w 84"/>
                <a:gd name="T1" fmla="*/ 69 h 70"/>
                <a:gd name="T2" fmla="*/ 55 w 84"/>
                <a:gd name="T3" fmla="*/ 56 h 70"/>
                <a:gd name="T4" fmla="*/ 0 w 84"/>
                <a:gd name="T5" fmla="*/ 14 h 70"/>
                <a:gd name="T6" fmla="*/ 0 w 84"/>
                <a:gd name="T7" fmla="*/ 0 h 70"/>
                <a:gd name="T8" fmla="*/ 55 w 84"/>
                <a:gd name="T9" fmla="*/ 41 h 70"/>
                <a:gd name="T10" fmla="*/ 69 w 84"/>
                <a:gd name="T11" fmla="*/ 28 h 70"/>
                <a:gd name="T12" fmla="*/ 83 w 84"/>
                <a:gd name="T13" fmla="*/ 41 h 70"/>
                <a:gd name="T14" fmla="*/ 55 w 84"/>
                <a:gd name="T15" fmla="*/ 69 h 70"/>
                <a:gd name="T16" fmla="*/ 42 w 84"/>
                <a:gd name="T17"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70">
                  <a:moveTo>
                    <a:pt x="42" y="69"/>
                  </a:moveTo>
                  <a:lnTo>
                    <a:pt x="55" y="56"/>
                  </a:lnTo>
                  <a:lnTo>
                    <a:pt x="0" y="14"/>
                  </a:lnTo>
                  <a:lnTo>
                    <a:pt x="0" y="0"/>
                  </a:lnTo>
                  <a:lnTo>
                    <a:pt x="55" y="41"/>
                  </a:lnTo>
                  <a:lnTo>
                    <a:pt x="69" y="28"/>
                  </a:lnTo>
                  <a:lnTo>
                    <a:pt x="83" y="41"/>
                  </a:lnTo>
                  <a:lnTo>
                    <a:pt x="55" y="69"/>
                  </a:lnTo>
                  <a:lnTo>
                    <a:pt x="42" y="69"/>
                  </a:lnTo>
                </a:path>
              </a:pathLst>
            </a:custGeom>
            <a:solidFill>
              <a:srgbClr val="FFFFFF"/>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43" name="Freeform 8"/>
            <p:cNvSpPr>
              <a:spLocks noChangeArrowheads="1"/>
            </p:cNvSpPr>
            <p:nvPr/>
          </p:nvSpPr>
          <p:spPr bwMode="auto">
            <a:xfrm>
              <a:off x="996950" y="3938588"/>
              <a:ext cx="30163" cy="30162"/>
            </a:xfrm>
            <a:custGeom>
              <a:avLst/>
              <a:gdLst>
                <a:gd name="T0" fmla="*/ 14 w 84"/>
                <a:gd name="T1" fmla="*/ 14 h 84"/>
                <a:gd name="T2" fmla="*/ 14 w 84"/>
                <a:gd name="T3" fmla="*/ 0 h 84"/>
                <a:gd name="T4" fmla="*/ 83 w 84"/>
                <a:gd name="T5" fmla="*/ 55 h 84"/>
                <a:gd name="T6" fmla="*/ 69 w 84"/>
                <a:gd name="T7" fmla="*/ 55 h 84"/>
                <a:gd name="T8" fmla="*/ 41 w 84"/>
                <a:gd name="T9" fmla="*/ 27 h 84"/>
                <a:gd name="T10" fmla="*/ 69 w 84"/>
                <a:gd name="T11" fmla="*/ 69 h 84"/>
                <a:gd name="T12" fmla="*/ 55 w 84"/>
                <a:gd name="T13" fmla="*/ 83 h 84"/>
                <a:gd name="T14" fmla="*/ 0 w 84"/>
                <a:gd name="T15" fmla="*/ 41 h 84"/>
                <a:gd name="T16" fmla="*/ 0 w 84"/>
                <a:gd name="T17" fmla="*/ 27 h 84"/>
                <a:gd name="T18" fmla="*/ 55 w 84"/>
                <a:gd name="T19" fmla="*/ 55 h 84"/>
                <a:gd name="T20" fmla="*/ 14 w 84"/>
                <a:gd name="T21" fmla="*/ 1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84">
                  <a:moveTo>
                    <a:pt x="14" y="14"/>
                  </a:moveTo>
                  <a:lnTo>
                    <a:pt x="14" y="0"/>
                  </a:lnTo>
                  <a:lnTo>
                    <a:pt x="83" y="55"/>
                  </a:lnTo>
                  <a:lnTo>
                    <a:pt x="69" y="55"/>
                  </a:lnTo>
                  <a:lnTo>
                    <a:pt x="41" y="27"/>
                  </a:lnTo>
                  <a:lnTo>
                    <a:pt x="69" y="69"/>
                  </a:lnTo>
                  <a:lnTo>
                    <a:pt x="55" y="83"/>
                  </a:lnTo>
                  <a:lnTo>
                    <a:pt x="0" y="41"/>
                  </a:lnTo>
                  <a:lnTo>
                    <a:pt x="0" y="27"/>
                  </a:lnTo>
                  <a:lnTo>
                    <a:pt x="55" y="55"/>
                  </a:lnTo>
                  <a:lnTo>
                    <a:pt x="14" y="14"/>
                  </a:lnTo>
                </a:path>
              </a:pathLst>
            </a:custGeom>
            <a:solidFill>
              <a:srgbClr val="FFFFFF"/>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44" name="Freeform 9"/>
            <p:cNvSpPr>
              <a:spLocks noChangeArrowheads="1"/>
            </p:cNvSpPr>
            <p:nvPr/>
          </p:nvSpPr>
          <p:spPr bwMode="auto">
            <a:xfrm>
              <a:off x="1008063" y="3922713"/>
              <a:ext cx="30162" cy="25400"/>
            </a:xfrm>
            <a:custGeom>
              <a:avLst/>
              <a:gdLst>
                <a:gd name="T0" fmla="*/ 69 w 84"/>
                <a:gd name="T1" fmla="*/ 56 h 70"/>
                <a:gd name="T2" fmla="*/ 83 w 84"/>
                <a:gd name="T3" fmla="*/ 42 h 70"/>
                <a:gd name="T4" fmla="*/ 83 w 84"/>
                <a:gd name="T5" fmla="*/ 42 h 70"/>
                <a:gd name="T6" fmla="*/ 69 w 84"/>
                <a:gd name="T7" fmla="*/ 69 h 70"/>
                <a:gd name="T8" fmla="*/ 0 w 84"/>
                <a:gd name="T9" fmla="*/ 28 h 70"/>
                <a:gd name="T10" fmla="*/ 28 w 84"/>
                <a:gd name="T11" fmla="*/ 0 h 70"/>
                <a:gd name="T12" fmla="*/ 28 w 84"/>
                <a:gd name="T13" fmla="*/ 14 h 70"/>
                <a:gd name="T14" fmla="*/ 14 w 84"/>
                <a:gd name="T15" fmla="*/ 28 h 70"/>
                <a:gd name="T16" fmla="*/ 42 w 84"/>
                <a:gd name="T17" fmla="*/ 42 h 70"/>
                <a:gd name="T18" fmla="*/ 42 w 84"/>
                <a:gd name="T19" fmla="*/ 28 h 70"/>
                <a:gd name="T20" fmla="*/ 56 w 84"/>
                <a:gd name="T21" fmla="*/ 28 h 70"/>
                <a:gd name="T22" fmla="*/ 42 w 84"/>
                <a:gd name="T23" fmla="*/ 42 h 70"/>
                <a:gd name="T24" fmla="*/ 69 w 84"/>
                <a:gd name="T25" fmla="*/ 5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70">
                  <a:moveTo>
                    <a:pt x="69" y="56"/>
                  </a:moveTo>
                  <a:lnTo>
                    <a:pt x="83" y="42"/>
                  </a:lnTo>
                  <a:lnTo>
                    <a:pt x="83" y="42"/>
                  </a:lnTo>
                  <a:lnTo>
                    <a:pt x="69" y="69"/>
                  </a:lnTo>
                  <a:lnTo>
                    <a:pt x="0" y="28"/>
                  </a:lnTo>
                  <a:lnTo>
                    <a:pt x="28" y="0"/>
                  </a:lnTo>
                  <a:lnTo>
                    <a:pt x="28" y="14"/>
                  </a:lnTo>
                  <a:lnTo>
                    <a:pt x="14" y="28"/>
                  </a:lnTo>
                  <a:lnTo>
                    <a:pt x="42" y="42"/>
                  </a:lnTo>
                  <a:lnTo>
                    <a:pt x="42" y="28"/>
                  </a:lnTo>
                  <a:lnTo>
                    <a:pt x="56" y="28"/>
                  </a:lnTo>
                  <a:lnTo>
                    <a:pt x="42" y="42"/>
                  </a:lnTo>
                  <a:lnTo>
                    <a:pt x="69" y="56"/>
                  </a:lnTo>
                </a:path>
              </a:pathLst>
            </a:custGeom>
            <a:solidFill>
              <a:srgbClr val="FFFFFF"/>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45" name="Freeform 10"/>
            <p:cNvSpPr>
              <a:spLocks noChangeArrowheads="1"/>
            </p:cNvSpPr>
            <p:nvPr/>
          </p:nvSpPr>
          <p:spPr bwMode="auto">
            <a:xfrm>
              <a:off x="1022350" y="3908425"/>
              <a:ext cx="25400" cy="25400"/>
            </a:xfrm>
            <a:custGeom>
              <a:avLst/>
              <a:gdLst>
                <a:gd name="T0" fmla="*/ 14 w 70"/>
                <a:gd name="T1" fmla="*/ 0 h 70"/>
                <a:gd name="T2" fmla="*/ 14 w 70"/>
                <a:gd name="T3" fmla="*/ 0 h 70"/>
                <a:gd name="T4" fmla="*/ 27 w 70"/>
                <a:gd name="T5" fmla="*/ 0 h 70"/>
                <a:gd name="T6" fmla="*/ 27 w 70"/>
                <a:gd name="T7" fmla="*/ 13 h 70"/>
                <a:gd name="T8" fmla="*/ 41 w 70"/>
                <a:gd name="T9" fmla="*/ 28 h 70"/>
                <a:gd name="T10" fmla="*/ 55 w 70"/>
                <a:gd name="T11" fmla="*/ 28 h 70"/>
                <a:gd name="T12" fmla="*/ 69 w 70"/>
                <a:gd name="T13" fmla="*/ 28 h 70"/>
                <a:gd name="T14" fmla="*/ 69 w 70"/>
                <a:gd name="T15" fmla="*/ 55 h 70"/>
                <a:gd name="T16" fmla="*/ 55 w 70"/>
                <a:gd name="T17" fmla="*/ 69 h 70"/>
                <a:gd name="T18" fmla="*/ 0 w 70"/>
                <a:gd name="T19" fmla="*/ 28 h 70"/>
                <a:gd name="T20" fmla="*/ 0 w 70"/>
                <a:gd name="T21" fmla="*/ 13 h 70"/>
                <a:gd name="T22" fmla="*/ 27 w 70"/>
                <a:gd name="T23" fmla="*/ 41 h 70"/>
                <a:gd name="T24" fmla="*/ 27 w 70"/>
                <a:gd name="T25" fmla="*/ 28 h 70"/>
                <a:gd name="T26" fmla="*/ 27 w 70"/>
                <a:gd name="T27" fmla="*/ 13 h 70"/>
                <a:gd name="T28" fmla="*/ 14 w 70"/>
                <a:gd name="T29" fmla="*/ 13 h 70"/>
                <a:gd name="T30" fmla="*/ 14 w 70"/>
                <a:gd name="T31" fmla="*/ 0 h 70"/>
                <a:gd name="T32" fmla="*/ 55 w 70"/>
                <a:gd name="T33" fmla="*/ 55 h 70"/>
                <a:gd name="T34" fmla="*/ 55 w 70"/>
                <a:gd name="T35" fmla="*/ 55 h 70"/>
                <a:gd name="T36" fmla="*/ 55 w 70"/>
                <a:gd name="T37" fmla="*/ 41 h 70"/>
                <a:gd name="T38" fmla="*/ 55 w 70"/>
                <a:gd name="T39" fmla="*/ 41 h 70"/>
                <a:gd name="T40" fmla="*/ 41 w 70"/>
                <a:gd name="T41" fmla="*/ 41 h 70"/>
                <a:gd name="T42" fmla="*/ 41 w 70"/>
                <a:gd name="T43" fmla="*/ 41 h 70"/>
                <a:gd name="T44" fmla="*/ 55 w 70"/>
                <a:gd name="T45" fmla="*/ 5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0" h="70">
                  <a:moveTo>
                    <a:pt x="14" y="0"/>
                  </a:moveTo>
                  <a:lnTo>
                    <a:pt x="14" y="0"/>
                  </a:lnTo>
                  <a:cubicBezTo>
                    <a:pt x="14" y="0"/>
                    <a:pt x="14" y="0"/>
                    <a:pt x="27" y="0"/>
                  </a:cubicBezTo>
                  <a:cubicBezTo>
                    <a:pt x="27" y="13"/>
                    <a:pt x="27" y="13"/>
                    <a:pt x="27" y="13"/>
                  </a:cubicBezTo>
                  <a:cubicBezTo>
                    <a:pt x="41" y="13"/>
                    <a:pt x="41" y="13"/>
                    <a:pt x="41" y="28"/>
                  </a:cubicBezTo>
                  <a:lnTo>
                    <a:pt x="55" y="28"/>
                  </a:lnTo>
                  <a:cubicBezTo>
                    <a:pt x="69" y="28"/>
                    <a:pt x="69" y="28"/>
                    <a:pt x="69" y="28"/>
                  </a:cubicBezTo>
                  <a:cubicBezTo>
                    <a:pt x="69" y="41"/>
                    <a:pt x="69" y="41"/>
                    <a:pt x="69" y="55"/>
                  </a:cubicBezTo>
                  <a:cubicBezTo>
                    <a:pt x="55" y="69"/>
                    <a:pt x="55" y="69"/>
                    <a:pt x="55" y="69"/>
                  </a:cubicBezTo>
                  <a:cubicBezTo>
                    <a:pt x="0" y="28"/>
                    <a:pt x="0" y="28"/>
                    <a:pt x="0" y="28"/>
                  </a:cubicBezTo>
                  <a:cubicBezTo>
                    <a:pt x="0" y="13"/>
                    <a:pt x="0" y="13"/>
                    <a:pt x="0" y="13"/>
                  </a:cubicBezTo>
                  <a:cubicBezTo>
                    <a:pt x="27" y="41"/>
                    <a:pt x="27" y="41"/>
                    <a:pt x="27" y="41"/>
                  </a:cubicBezTo>
                  <a:cubicBezTo>
                    <a:pt x="27" y="28"/>
                    <a:pt x="27" y="28"/>
                    <a:pt x="27" y="28"/>
                  </a:cubicBezTo>
                  <a:cubicBezTo>
                    <a:pt x="27" y="28"/>
                    <a:pt x="27" y="28"/>
                    <a:pt x="27" y="13"/>
                  </a:cubicBezTo>
                  <a:cubicBezTo>
                    <a:pt x="14" y="13"/>
                    <a:pt x="14" y="13"/>
                    <a:pt x="14" y="13"/>
                  </a:cubicBezTo>
                  <a:cubicBezTo>
                    <a:pt x="14" y="13"/>
                    <a:pt x="14" y="13"/>
                    <a:pt x="14" y="0"/>
                  </a:cubicBezTo>
                  <a:close/>
                  <a:moveTo>
                    <a:pt x="55" y="55"/>
                  </a:moveTo>
                  <a:lnTo>
                    <a:pt x="55" y="55"/>
                  </a:lnTo>
                  <a:cubicBezTo>
                    <a:pt x="55" y="41"/>
                    <a:pt x="55" y="41"/>
                    <a:pt x="55" y="41"/>
                  </a:cubicBezTo>
                  <a:lnTo>
                    <a:pt x="55" y="41"/>
                  </a:lnTo>
                  <a:cubicBezTo>
                    <a:pt x="41" y="28"/>
                    <a:pt x="41" y="28"/>
                    <a:pt x="41" y="41"/>
                  </a:cubicBezTo>
                  <a:lnTo>
                    <a:pt x="41" y="41"/>
                  </a:lnTo>
                  <a:cubicBezTo>
                    <a:pt x="55" y="55"/>
                    <a:pt x="55" y="55"/>
                    <a:pt x="55" y="55"/>
                  </a:cubicBezTo>
                  <a:close/>
                </a:path>
              </a:pathLst>
            </a:custGeom>
            <a:solidFill>
              <a:srgbClr val="FFFFFF"/>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46" name="Freeform 11"/>
            <p:cNvSpPr>
              <a:spLocks noChangeArrowheads="1"/>
            </p:cNvSpPr>
            <p:nvPr/>
          </p:nvSpPr>
          <p:spPr bwMode="auto">
            <a:xfrm>
              <a:off x="1262063" y="3803650"/>
              <a:ext cx="433387" cy="354013"/>
            </a:xfrm>
            <a:custGeom>
              <a:avLst/>
              <a:gdLst>
                <a:gd name="T0" fmla="*/ 0 w 1204"/>
                <a:gd name="T1" fmla="*/ 249 h 984"/>
                <a:gd name="T2" fmla="*/ 180 w 1204"/>
                <a:gd name="T3" fmla="*/ 0 h 984"/>
                <a:gd name="T4" fmla="*/ 1203 w 1204"/>
                <a:gd name="T5" fmla="*/ 733 h 984"/>
                <a:gd name="T6" fmla="*/ 1023 w 1204"/>
                <a:gd name="T7" fmla="*/ 983 h 984"/>
                <a:gd name="T8" fmla="*/ 0 w 1204"/>
                <a:gd name="T9" fmla="*/ 249 h 984"/>
              </a:gdLst>
              <a:ahLst/>
              <a:cxnLst>
                <a:cxn ang="0">
                  <a:pos x="T0" y="T1"/>
                </a:cxn>
                <a:cxn ang="0">
                  <a:pos x="T2" y="T3"/>
                </a:cxn>
                <a:cxn ang="0">
                  <a:pos x="T4" y="T5"/>
                </a:cxn>
                <a:cxn ang="0">
                  <a:pos x="T6" y="T7"/>
                </a:cxn>
                <a:cxn ang="0">
                  <a:pos x="T8" y="T9"/>
                </a:cxn>
              </a:cxnLst>
              <a:rect l="0" t="0" r="r" b="b"/>
              <a:pathLst>
                <a:path w="1204" h="984">
                  <a:moveTo>
                    <a:pt x="0" y="249"/>
                  </a:moveTo>
                  <a:lnTo>
                    <a:pt x="180" y="0"/>
                  </a:lnTo>
                  <a:lnTo>
                    <a:pt x="1203" y="733"/>
                  </a:lnTo>
                  <a:lnTo>
                    <a:pt x="1023" y="983"/>
                  </a:lnTo>
                  <a:lnTo>
                    <a:pt x="0" y="249"/>
                  </a:lnTo>
                </a:path>
              </a:pathLst>
            </a:custGeom>
            <a:solidFill>
              <a:srgbClr val="EAB98C"/>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47" name="Freeform 12"/>
            <p:cNvSpPr>
              <a:spLocks noChangeArrowheads="1"/>
            </p:cNvSpPr>
            <p:nvPr/>
          </p:nvSpPr>
          <p:spPr bwMode="auto">
            <a:xfrm>
              <a:off x="1262063" y="3803650"/>
              <a:ext cx="433387" cy="354013"/>
            </a:xfrm>
            <a:custGeom>
              <a:avLst/>
              <a:gdLst>
                <a:gd name="T0" fmla="*/ 0 w 1204"/>
                <a:gd name="T1" fmla="*/ 249 h 984"/>
                <a:gd name="T2" fmla="*/ 180 w 1204"/>
                <a:gd name="T3" fmla="*/ 0 h 984"/>
                <a:gd name="T4" fmla="*/ 1203 w 1204"/>
                <a:gd name="T5" fmla="*/ 733 h 984"/>
                <a:gd name="T6" fmla="*/ 1023 w 1204"/>
                <a:gd name="T7" fmla="*/ 983 h 984"/>
                <a:gd name="T8" fmla="*/ 0 w 1204"/>
                <a:gd name="T9" fmla="*/ 249 h 984"/>
              </a:gdLst>
              <a:ahLst/>
              <a:cxnLst>
                <a:cxn ang="0">
                  <a:pos x="T0" y="T1"/>
                </a:cxn>
                <a:cxn ang="0">
                  <a:pos x="T2" y="T3"/>
                </a:cxn>
                <a:cxn ang="0">
                  <a:pos x="T4" y="T5"/>
                </a:cxn>
                <a:cxn ang="0">
                  <a:pos x="T6" y="T7"/>
                </a:cxn>
                <a:cxn ang="0">
                  <a:pos x="T8" y="T9"/>
                </a:cxn>
              </a:cxnLst>
              <a:rect l="0" t="0" r="r" b="b"/>
              <a:pathLst>
                <a:path w="1204" h="984">
                  <a:moveTo>
                    <a:pt x="0" y="249"/>
                  </a:moveTo>
                  <a:lnTo>
                    <a:pt x="180" y="0"/>
                  </a:lnTo>
                  <a:lnTo>
                    <a:pt x="1203" y="733"/>
                  </a:lnTo>
                  <a:lnTo>
                    <a:pt x="1023" y="983"/>
                  </a:lnTo>
                  <a:lnTo>
                    <a:pt x="0" y="249"/>
                  </a:lnTo>
                </a:path>
              </a:pathLst>
            </a:custGeom>
            <a:solidFill>
              <a:srgbClr val="EAB98C"/>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48" name="Freeform 13"/>
            <p:cNvSpPr>
              <a:spLocks noChangeArrowheads="1"/>
            </p:cNvSpPr>
            <p:nvPr/>
          </p:nvSpPr>
          <p:spPr bwMode="auto">
            <a:xfrm>
              <a:off x="1600200" y="4052888"/>
              <a:ext cx="130175" cy="125412"/>
            </a:xfrm>
            <a:custGeom>
              <a:avLst/>
              <a:gdLst>
                <a:gd name="T0" fmla="*/ 82 w 360"/>
                <a:gd name="T1" fmla="*/ 291 h 347"/>
                <a:gd name="T2" fmla="*/ 82 w 360"/>
                <a:gd name="T3" fmla="*/ 291 h 347"/>
                <a:gd name="T4" fmla="*/ 41 w 360"/>
                <a:gd name="T5" fmla="*/ 69 h 347"/>
                <a:gd name="T6" fmla="*/ 262 w 360"/>
                <a:gd name="T7" fmla="*/ 41 h 347"/>
                <a:gd name="T8" fmla="*/ 304 w 360"/>
                <a:gd name="T9" fmla="*/ 263 h 347"/>
                <a:gd name="T10" fmla="*/ 82 w 360"/>
                <a:gd name="T11" fmla="*/ 291 h 347"/>
              </a:gdLst>
              <a:ahLst/>
              <a:cxnLst>
                <a:cxn ang="0">
                  <a:pos x="T0" y="T1"/>
                </a:cxn>
                <a:cxn ang="0">
                  <a:pos x="T2" y="T3"/>
                </a:cxn>
                <a:cxn ang="0">
                  <a:pos x="T4" y="T5"/>
                </a:cxn>
                <a:cxn ang="0">
                  <a:pos x="T6" y="T7"/>
                </a:cxn>
                <a:cxn ang="0">
                  <a:pos x="T8" y="T9"/>
                </a:cxn>
                <a:cxn ang="0">
                  <a:pos x="T10" y="T11"/>
                </a:cxn>
              </a:cxnLst>
              <a:rect l="0" t="0" r="r" b="b"/>
              <a:pathLst>
                <a:path w="360" h="347">
                  <a:moveTo>
                    <a:pt x="82" y="291"/>
                  </a:moveTo>
                  <a:lnTo>
                    <a:pt x="82" y="291"/>
                  </a:lnTo>
                  <a:cubicBezTo>
                    <a:pt x="13" y="235"/>
                    <a:pt x="0" y="138"/>
                    <a:pt x="41" y="69"/>
                  </a:cubicBezTo>
                  <a:cubicBezTo>
                    <a:pt x="97" y="0"/>
                    <a:pt x="193" y="0"/>
                    <a:pt x="262" y="41"/>
                  </a:cubicBezTo>
                  <a:cubicBezTo>
                    <a:pt x="332" y="97"/>
                    <a:pt x="359" y="194"/>
                    <a:pt x="304" y="263"/>
                  </a:cubicBezTo>
                  <a:cubicBezTo>
                    <a:pt x="262" y="332"/>
                    <a:pt x="152" y="346"/>
                    <a:pt x="82" y="291"/>
                  </a:cubicBezTo>
                </a:path>
              </a:pathLst>
            </a:custGeom>
            <a:solidFill>
              <a:srgbClr val="EAB98C"/>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49" name="Freeform 14"/>
            <p:cNvSpPr>
              <a:spLocks noChangeArrowheads="1"/>
            </p:cNvSpPr>
            <p:nvPr/>
          </p:nvSpPr>
          <p:spPr bwMode="auto">
            <a:xfrm>
              <a:off x="1311275" y="3784600"/>
              <a:ext cx="50800" cy="34925"/>
            </a:xfrm>
            <a:custGeom>
              <a:avLst/>
              <a:gdLst>
                <a:gd name="T0" fmla="*/ 139 w 140"/>
                <a:gd name="T1" fmla="*/ 97 h 98"/>
                <a:gd name="T2" fmla="*/ 0 w 140"/>
                <a:gd name="T3" fmla="*/ 97 h 98"/>
                <a:gd name="T4" fmla="*/ 14 w 140"/>
                <a:gd name="T5" fmla="*/ 42 h 98"/>
                <a:gd name="T6" fmla="*/ 55 w 140"/>
                <a:gd name="T7" fmla="*/ 0 h 98"/>
                <a:gd name="T8" fmla="*/ 111 w 140"/>
                <a:gd name="T9" fmla="*/ 27 h 98"/>
                <a:gd name="T10" fmla="*/ 139 w 140"/>
                <a:gd name="T11" fmla="*/ 97 h 98"/>
              </a:gdLst>
              <a:ahLst/>
              <a:cxnLst>
                <a:cxn ang="0">
                  <a:pos x="T0" y="T1"/>
                </a:cxn>
                <a:cxn ang="0">
                  <a:pos x="T2" y="T3"/>
                </a:cxn>
                <a:cxn ang="0">
                  <a:pos x="T4" y="T5"/>
                </a:cxn>
                <a:cxn ang="0">
                  <a:pos x="T6" y="T7"/>
                </a:cxn>
                <a:cxn ang="0">
                  <a:pos x="T8" y="T9"/>
                </a:cxn>
                <a:cxn ang="0">
                  <a:pos x="T10" y="T11"/>
                </a:cxn>
              </a:cxnLst>
              <a:rect l="0" t="0" r="r" b="b"/>
              <a:pathLst>
                <a:path w="140" h="98">
                  <a:moveTo>
                    <a:pt x="139" y="97"/>
                  </a:moveTo>
                  <a:lnTo>
                    <a:pt x="0" y="97"/>
                  </a:lnTo>
                  <a:lnTo>
                    <a:pt x="14" y="42"/>
                  </a:lnTo>
                  <a:lnTo>
                    <a:pt x="55" y="0"/>
                  </a:lnTo>
                  <a:lnTo>
                    <a:pt x="111" y="27"/>
                  </a:lnTo>
                  <a:lnTo>
                    <a:pt x="139" y="97"/>
                  </a:lnTo>
                </a:path>
              </a:pathLst>
            </a:custGeom>
            <a:solidFill>
              <a:srgbClr val="EAB98C"/>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50" name="Freeform 15"/>
            <p:cNvSpPr>
              <a:spLocks noChangeArrowheads="1"/>
            </p:cNvSpPr>
            <p:nvPr/>
          </p:nvSpPr>
          <p:spPr bwMode="auto">
            <a:xfrm>
              <a:off x="873125" y="3673475"/>
              <a:ext cx="463550" cy="488950"/>
            </a:xfrm>
            <a:custGeom>
              <a:avLst/>
              <a:gdLst>
                <a:gd name="T0" fmla="*/ 1287 w 1288"/>
                <a:gd name="T1" fmla="*/ 347 h 1357"/>
                <a:gd name="T2" fmla="*/ 567 w 1288"/>
                <a:gd name="T3" fmla="*/ 1356 h 1357"/>
                <a:gd name="T4" fmla="*/ 235 w 1288"/>
                <a:gd name="T5" fmla="*/ 1121 h 1357"/>
                <a:gd name="T6" fmla="*/ 194 w 1288"/>
                <a:gd name="T7" fmla="*/ 1093 h 1357"/>
                <a:gd name="T8" fmla="*/ 180 w 1288"/>
                <a:gd name="T9" fmla="*/ 623 h 1357"/>
                <a:gd name="T10" fmla="*/ 429 w 1288"/>
                <a:gd name="T11" fmla="*/ 291 h 1357"/>
                <a:gd name="T12" fmla="*/ 484 w 1288"/>
                <a:gd name="T13" fmla="*/ 222 h 1357"/>
                <a:gd name="T14" fmla="*/ 484 w 1288"/>
                <a:gd name="T15" fmla="*/ 222 h 1357"/>
                <a:gd name="T16" fmla="*/ 830 w 1288"/>
                <a:gd name="T17" fmla="*/ 42 h 1357"/>
                <a:gd name="T18" fmla="*/ 885 w 1288"/>
                <a:gd name="T19" fmla="*/ 70 h 1357"/>
                <a:gd name="T20" fmla="*/ 996 w 1288"/>
                <a:gd name="T21" fmla="*/ 70 h 1357"/>
                <a:gd name="T22" fmla="*/ 968 w 1288"/>
                <a:gd name="T23" fmla="*/ 111 h 1357"/>
                <a:gd name="T24" fmla="*/ 1287 w 1288"/>
                <a:gd name="T25" fmla="*/ 347 h 1357"/>
                <a:gd name="T26" fmla="*/ 1287 w 1288"/>
                <a:gd name="T27" fmla="*/ 347 h 1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8" h="1357">
                  <a:moveTo>
                    <a:pt x="1287" y="347"/>
                  </a:moveTo>
                  <a:cubicBezTo>
                    <a:pt x="1287" y="347"/>
                    <a:pt x="1287" y="347"/>
                    <a:pt x="567" y="1356"/>
                  </a:cubicBezTo>
                  <a:cubicBezTo>
                    <a:pt x="567" y="1356"/>
                    <a:pt x="567" y="1356"/>
                    <a:pt x="235" y="1121"/>
                  </a:cubicBezTo>
                  <a:cubicBezTo>
                    <a:pt x="235" y="1121"/>
                    <a:pt x="235" y="1121"/>
                    <a:pt x="194" y="1093"/>
                  </a:cubicBezTo>
                  <a:cubicBezTo>
                    <a:pt x="0" y="872"/>
                    <a:pt x="180" y="623"/>
                    <a:pt x="180" y="623"/>
                  </a:cubicBezTo>
                  <a:cubicBezTo>
                    <a:pt x="180" y="623"/>
                    <a:pt x="180" y="623"/>
                    <a:pt x="429" y="291"/>
                  </a:cubicBezTo>
                  <a:cubicBezTo>
                    <a:pt x="442" y="263"/>
                    <a:pt x="456" y="250"/>
                    <a:pt x="484" y="222"/>
                  </a:cubicBezTo>
                  <a:lnTo>
                    <a:pt x="484" y="222"/>
                  </a:lnTo>
                  <a:cubicBezTo>
                    <a:pt x="650" y="0"/>
                    <a:pt x="830" y="42"/>
                    <a:pt x="830" y="42"/>
                  </a:cubicBezTo>
                  <a:cubicBezTo>
                    <a:pt x="830" y="42"/>
                    <a:pt x="830" y="42"/>
                    <a:pt x="885" y="70"/>
                  </a:cubicBezTo>
                  <a:cubicBezTo>
                    <a:pt x="955" y="70"/>
                    <a:pt x="996" y="70"/>
                    <a:pt x="996" y="70"/>
                  </a:cubicBezTo>
                  <a:cubicBezTo>
                    <a:pt x="996" y="70"/>
                    <a:pt x="996" y="70"/>
                    <a:pt x="968" y="111"/>
                  </a:cubicBezTo>
                  <a:cubicBezTo>
                    <a:pt x="968" y="111"/>
                    <a:pt x="968" y="111"/>
                    <a:pt x="1287" y="347"/>
                  </a:cubicBezTo>
                  <a:lnTo>
                    <a:pt x="1287" y="347"/>
                  </a:lnTo>
                </a:path>
              </a:pathLst>
            </a:custGeom>
            <a:solidFill>
              <a:srgbClr val="EAB98C"/>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51" name="Freeform 16"/>
            <p:cNvSpPr>
              <a:spLocks noChangeArrowheads="1"/>
            </p:cNvSpPr>
            <p:nvPr/>
          </p:nvSpPr>
          <p:spPr bwMode="auto">
            <a:xfrm>
              <a:off x="733425" y="3594100"/>
              <a:ext cx="384175" cy="384175"/>
            </a:xfrm>
            <a:custGeom>
              <a:avLst/>
              <a:gdLst>
                <a:gd name="T0" fmla="*/ 0 w 1067"/>
                <a:gd name="T1" fmla="*/ 623 h 1067"/>
                <a:gd name="T2" fmla="*/ 443 w 1067"/>
                <a:gd name="T3" fmla="*/ 0 h 1067"/>
                <a:gd name="T4" fmla="*/ 1066 w 1067"/>
                <a:gd name="T5" fmla="*/ 443 h 1067"/>
                <a:gd name="T6" fmla="*/ 623 w 1067"/>
                <a:gd name="T7" fmla="*/ 1066 h 1067"/>
                <a:gd name="T8" fmla="*/ 0 w 1067"/>
                <a:gd name="T9" fmla="*/ 623 h 1067"/>
              </a:gdLst>
              <a:ahLst/>
              <a:cxnLst>
                <a:cxn ang="0">
                  <a:pos x="T0" y="T1"/>
                </a:cxn>
                <a:cxn ang="0">
                  <a:pos x="T2" y="T3"/>
                </a:cxn>
                <a:cxn ang="0">
                  <a:pos x="T4" y="T5"/>
                </a:cxn>
                <a:cxn ang="0">
                  <a:pos x="T6" y="T7"/>
                </a:cxn>
                <a:cxn ang="0">
                  <a:pos x="T8" y="T9"/>
                </a:cxn>
              </a:cxnLst>
              <a:rect l="0" t="0" r="r" b="b"/>
              <a:pathLst>
                <a:path w="1067" h="1067">
                  <a:moveTo>
                    <a:pt x="0" y="623"/>
                  </a:moveTo>
                  <a:lnTo>
                    <a:pt x="443" y="0"/>
                  </a:lnTo>
                  <a:lnTo>
                    <a:pt x="1066" y="443"/>
                  </a:lnTo>
                  <a:lnTo>
                    <a:pt x="623" y="1066"/>
                  </a:lnTo>
                  <a:lnTo>
                    <a:pt x="0" y="623"/>
                  </a:lnTo>
                </a:path>
              </a:pathLst>
            </a:custGeom>
            <a:solidFill>
              <a:srgbClr val="EAB98C"/>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52" name="Freeform 17"/>
            <p:cNvSpPr>
              <a:spLocks noChangeArrowheads="1"/>
            </p:cNvSpPr>
            <p:nvPr/>
          </p:nvSpPr>
          <p:spPr bwMode="auto">
            <a:xfrm>
              <a:off x="1316038" y="3933825"/>
              <a:ext cx="65087" cy="46038"/>
            </a:xfrm>
            <a:custGeom>
              <a:avLst/>
              <a:gdLst>
                <a:gd name="T0" fmla="*/ 152 w 181"/>
                <a:gd name="T1" fmla="*/ 110 h 126"/>
                <a:gd name="T2" fmla="*/ 111 w 181"/>
                <a:gd name="T3" fmla="*/ 83 h 126"/>
                <a:gd name="T4" fmla="*/ 69 w 181"/>
                <a:gd name="T5" fmla="*/ 55 h 126"/>
                <a:gd name="T6" fmla="*/ 28 w 181"/>
                <a:gd name="T7" fmla="*/ 28 h 126"/>
                <a:gd name="T8" fmla="*/ 28 w 181"/>
                <a:gd name="T9" fmla="*/ 14 h 126"/>
                <a:gd name="T10" fmla="*/ 14 w 181"/>
                <a:gd name="T11" fmla="*/ 14 h 126"/>
                <a:gd name="T12" fmla="*/ 0 w 181"/>
                <a:gd name="T13" fmla="*/ 0 h 126"/>
                <a:gd name="T14" fmla="*/ 14 w 181"/>
                <a:gd name="T15" fmla="*/ 0 h 126"/>
                <a:gd name="T16" fmla="*/ 28 w 181"/>
                <a:gd name="T17" fmla="*/ 14 h 126"/>
                <a:gd name="T18" fmla="*/ 41 w 181"/>
                <a:gd name="T19" fmla="*/ 14 h 126"/>
                <a:gd name="T20" fmla="*/ 83 w 181"/>
                <a:gd name="T21" fmla="*/ 41 h 126"/>
                <a:gd name="T22" fmla="*/ 111 w 181"/>
                <a:gd name="T23" fmla="*/ 69 h 126"/>
                <a:gd name="T24" fmla="*/ 152 w 181"/>
                <a:gd name="T25" fmla="*/ 97 h 126"/>
                <a:gd name="T26" fmla="*/ 180 w 181"/>
                <a:gd name="T27" fmla="*/ 125 h 126"/>
                <a:gd name="T28" fmla="*/ 152 w 181"/>
                <a:gd name="T29" fmla="*/ 11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1" h="126">
                  <a:moveTo>
                    <a:pt x="152" y="110"/>
                  </a:moveTo>
                  <a:cubicBezTo>
                    <a:pt x="138" y="97"/>
                    <a:pt x="125" y="97"/>
                    <a:pt x="111" y="83"/>
                  </a:cubicBezTo>
                  <a:cubicBezTo>
                    <a:pt x="97" y="69"/>
                    <a:pt x="83" y="69"/>
                    <a:pt x="69" y="55"/>
                  </a:cubicBezTo>
                  <a:cubicBezTo>
                    <a:pt x="56" y="55"/>
                    <a:pt x="41" y="41"/>
                    <a:pt x="28" y="28"/>
                  </a:cubicBezTo>
                  <a:lnTo>
                    <a:pt x="28" y="14"/>
                  </a:lnTo>
                  <a:lnTo>
                    <a:pt x="14" y="14"/>
                  </a:lnTo>
                  <a:cubicBezTo>
                    <a:pt x="14" y="0"/>
                    <a:pt x="0" y="0"/>
                    <a:pt x="0" y="0"/>
                  </a:cubicBezTo>
                  <a:lnTo>
                    <a:pt x="14" y="0"/>
                  </a:lnTo>
                  <a:cubicBezTo>
                    <a:pt x="14" y="14"/>
                    <a:pt x="28" y="14"/>
                    <a:pt x="28" y="14"/>
                  </a:cubicBezTo>
                  <a:lnTo>
                    <a:pt x="41" y="14"/>
                  </a:lnTo>
                  <a:cubicBezTo>
                    <a:pt x="56" y="28"/>
                    <a:pt x="69" y="28"/>
                    <a:pt x="83" y="41"/>
                  </a:cubicBezTo>
                  <a:lnTo>
                    <a:pt x="111" y="69"/>
                  </a:lnTo>
                  <a:cubicBezTo>
                    <a:pt x="125" y="83"/>
                    <a:pt x="138" y="83"/>
                    <a:pt x="152" y="97"/>
                  </a:cubicBezTo>
                  <a:cubicBezTo>
                    <a:pt x="166" y="110"/>
                    <a:pt x="180" y="110"/>
                    <a:pt x="180" y="125"/>
                  </a:cubicBezTo>
                  <a:cubicBezTo>
                    <a:pt x="166" y="125"/>
                    <a:pt x="152" y="110"/>
                    <a:pt x="152" y="110"/>
                  </a:cubicBezTo>
                </a:path>
              </a:pathLst>
            </a:custGeom>
            <a:solidFill>
              <a:srgbClr val="EAB98C"/>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53" name="Freeform 18"/>
            <p:cNvSpPr>
              <a:spLocks noChangeArrowheads="1"/>
            </p:cNvSpPr>
            <p:nvPr/>
          </p:nvSpPr>
          <p:spPr bwMode="auto">
            <a:xfrm>
              <a:off x="733425" y="3589338"/>
              <a:ext cx="323850" cy="349250"/>
            </a:xfrm>
            <a:custGeom>
              <a:avLst/>
              <a:gdLst>
                <a:gd name="T0" fmla="*/ 0 w 901"/>
                <a:gd name="T1" fmla="*/ 651 h 970"/>
                <a:gd name="T2" fmla="*/ 457 w 901"/>
                <a:gd name="T3" fmla="*/ 0 h 970"/>
                <a:gd name="T4" fmla="*/ 900 w 901"/>
                <a:gd name="T5" fmla="*/ 305 h 970"/>
                <a:gd name="T6" fmla="*/ 429 w 901"/>
                <a:gd name="T7" fmla="*/ 969 h 970"/>
                <a:gd name="T8" fmla="*/ 0 w 901"/>
                <a:gd name="T9" fmla="*/ 651 h 970"/>
              </a:gdLst>
              <a:ahLst/>
              <a:cxnLst>
                <a:cxn ang="0">
                  <a:pos x="T0" y="T1"/>
                </a:cxn>
                <a:cxn ang="0">
                  <a:pos x="T2" y="T3"/>
                </a:cxn>
                <a:cxn ang="0">
                  <a:pos x="T4" y="T5"/>
                </a:cxn>
                <a:cxn ang="0">
                  <a:pos x="T6" y="T7"/>
                </a:cxn>
                <a:cxn ang="0">
                  <a:pos x="T8" y="T9"/>
                </a:cxn>
              </a:cxnLst>
              <a:rect l="0" t="0" r="r" b="b"/>
              <a:pathLst>
                <a:path w="901" h="970">
                  <a:moveTo>
                    <a:pt x="0" y="651"/>
                  </a:moveTo>
                  <a:lnTo>
                    <a:pt x="457" y="0"/>
                  </a:lnTo>
                  <a:lnTo>
                    <a:pt x="900" y="305"/>
                  </a:lnTo>
                  <a:lnTo>
                    <a:pt x="429" y="969"/>
                  </a:lnTo>
                  <a:lnTo>
                    <a:pt x="0" y="651"/>
                  </a:lnTo>
                </a:path>
              </a:pathLst>
            </a:custGeom>
            <a:solidFill>
              <a:srgbClr val="F0EFEF"/>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54" name="Freeform 19"/>
            <p:cNvSpPr>
              <a:spLocks noChangeArrowheads="1"/>
            </p:cNvSpPr>
            <p:nvPr/>
          </p:nvSpPr>
          <p:spPr bwMode="auto">
            <a:xfrm>
              <a:off x="1027113" y="4043363"/>
              <a:ext cx="393700" cy="323850"/>
            </a:xfrm>
            <a:custGeom>
              <a:avLst/>
              <a:gdLst>
                <a:gd name="T0" fmla="*/ 166 w 1094"/>
                <a:gd name="T1" fmla="*/ 0 h 900"/>
                <a:gd name="T2" fmla="*/ 1093 w 1094"/>
                <a:gd name="T3" fmla="*/ 664 h 900"/>
                <a:gd name="T4" fmla="*/ 927 w 1094"/>
                <a:gd name="T5" fmla="*/ 899 h 900"/>
                <a:gd name="T6" fmla="*/ 0 w 1094"/>
                <a:gd name="T7" fmla="*/ 235 h 900"/>
                <a:gd name="T8" fmla="*/ 166 w 1094"/>
                <a:gd name="T9" fmla="*/ 0 h 900"/>
              </a:gdLst>
              <a:ahLst/>
              <a:cxnLst>
                <a:cxn ang="0">
                  <a:pos x="T0" y="T1"/>
                </a:cxn>
                <a:cxn ang="0">
                  <a:pos x="T2" y="T3"/>
                </a:cxn>
                <a:cxn ang="0">
                  <a:pos x="T4" y="T5"/>
                </a:cxn>
                <a:cxn ang="0">
                  <a:pos x="T6" y="T7"/>
                </a:cxn>
                <a:cxn ang="0">
                  <a:pos x="T8" y="T9"/>
                </a:cxn>
              </a:cxnLst>
              <a:rect l="0" t="0" r="r" b="b"/>
              <a:pathLst>
                <a:path w="1094" h="900">
                  <a:moveTo>
                    <a:pt x="166" y="0"/>
                  </a:moveTo>
                  <a:lnTo>
                    <a:pt x="1093" y="664"/>
                  </a:lnTo>
                  <a:lnTo>
                    <a:pt x="927" y="899"/>
                  </a:lnTo>
                  <a:lnTo>
                    <a:pt x="0" y="235"/>
                  </a:lnTo>
                  <a:lnTo>
                    <a:pt x="166" y="0"/>
                  </a:lnTo>
                </a:path>
              </a:pathLst>
            </a:custGeom>
            <a:solidFill>
              <a:srgbClr val="EAB98C"/>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55" name="Freeform 20"/>
            <p:cNvSpPr>
              <a:spLocks noChangeArrowheads="1"/>
            </p:cNvSpPr>
            <p:nvPr/>
          </p:nvSpPr>
          <p:spPr bwMode="auto">
            <a:xfrm>
              <a:off x="1027113" y="4043363"/>
              <a:ext cx="393700" cy="323850"/>
            </a:xfrm>
            <a:custGeom>
              <a:avLst/>
              <a:gdLst>
                <a:gd name="T0" fmla="*/ 166 w 1094"/>
                <a:gd name="T1" fmla="*/ 0 h 900"/>
                <a:gd name="T2" fmla="*/ 1093 w 1094"/>
                <a:gd name="T3" fmla="*/ 664 h 900"/>
                <a:gd name="T4" fmla="*/ 927 w 1094"/>
                <a:gd name="T5" fmla="*/ 899 h 900"/>
                <a:gd name="T6" fmla="*/ 0 w 1094"/>
                <a:gd name="T7" fmla="*/ 235 h 900"/>
                <a:gd name="T8" fmla="*/ 166 w 1094"/>
                <a:gd name="T9" fmla="*/ 0 h 900"/>
              </a:gdLst>
              <a:ahLst/>
              <a:cxnLst>
                <a:cxn ang="0">
                  <a:pos x="T0" y="T1"/>
                </a:cxn>
                <a:cxn ang="0">
                  <a:pos x="T2" y="T3"/>
                </a:cxn>
                <a:cxn ang="0">
                  <a:pos x="T4" y="T5"/>
                </a:cxn>
                <a:cxn ang="0">
                  <a:pos x="T6" y="T7"/>
                </a:cxn>
                <a:cxn ang="0">
                  <a:pos x="T8" y="T9"/>
                </a:cxn>
              </a:cxnLst>
              <a:rect l="0" t="0" r="r" b="b"/>
              <a:pathLst>
                <a:path w="1094" h="900">
                  <a:moveTo>
                    <a:pt x="166" y="0"/>
                  </a:moveTo>
                  <a:lnTo>
                    <a:pt x="1093" y="664"/>
                  </a:lnTo>
                  <a:lnTo>
                    <a:pt x="927" y="899"/>
                  </a:lnTo>
                  <a:lnTo>
                    <a:pt x="0" y="235"/>
                  </a:lnTo>
                  <a:lnTo>
                    <a:pt x="166" y="0"/>
                  </a:lnTo>
                </a:path>
              </a:pathLst>
            </a:custGeom>
            <a:solidFill>
              <a:srgbClr val="EAB98C"/>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56" name="Freeform 21"/>
            <p:cNvSpPr>
              <a:spLocks noChangeArrowheads="1"/>
            </p:cNvSpPr>
            <p:nvPr/>
          </p:nvSpPr>
          <p:spPr bwMode="auto">
            <a:xfrm>
              <a:off x="1087438" y="3952875"/>
              <a:ext cx="477837" cy="388938"/>
            </a:xfrm>
            <a:custGeom>
              <a:avLst/>
              <a:gdLst>
                <a:gd name="T0" fmla="*/ 179 w 1329"/>
                <a:gd name="T1" fmla="*/ 0 h 1080"/>
                <a:gd name="T2" fmla="*/ 1328 w 1329"/>
                <a:gd name="T3" fmla="*/ 816 h 1080"/>
                <a:gd name="T4" fmla="*/ 1148 w 1329"/>
                <a:gd name="T5" fmla="*/ 1079 h 1080"/>
                <a:gd name="T6" fmla="*/ 0 w 1329"/>
                <a:gd name="T7" fmla="*/ 249 h 1080"/>
                <a:gd name="T8" fmla="*/ 179 w 1329"/>
                <a:gd name="T9" fmla="*/ 0 h 1080"/>
              </a:gdLst>
              <a:ahLst/>
              <a:cxnLst>
                <a:cxn ang="0">
                  <a:pos x="T0" y="T1"/>
                </a:cxn>
                <a:cxn ang="0">
                  <a:pos x="T2" y="T3"/>
                </a:cxn>
                <a:cxn ang="0">
                  <a:pos x="T4" y="T5"/>
                </a:cxn>
                <a:cxn ang="0">
                  <a:pos x="T6" y="T7"/>
                </a:cxn>
                <a:cxn ang="0">
                  <a:pos x="T8" y="T9"/>
                </a:cxn>
              </a:cxnLst>
              <a:rect l="0" t="0" r="r" b="b"/>
              <a:pathLst>
                <a:path w="1329" h="1080">
                  <a:moveTo>
                    <a:pt x="179" y="0"/>
                  </a:moveTo>
                  <a:lnTo>
                    <a:pt x="1328" y="816"/>
                  </a:lnTo>
                  <a:lnTo>
                    <a:pt x="1148" y="1079"/>
                  </a:lnTo>
                  <a:lnTo>
                    <a:pt x="0" y="249"/>
                  </a:lnTo>
                  <a:lnTo>
                    <a:pt x="179" y="0"/>
                  </a:lnTo>
                </a:path>
              </a:pathLst>
            </a:custGeom>
            <a:solidFill>
              <a:srgbClr val="EAB98C"/>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57" name="Freeform 22"/>
            <p:cNvSpPr>
              <a:spLocks noChangeArrowheads="1"/>
            </p:cNvSpPr>
            <p:nvPr/>
          </p:nvSpPr>
          <p:spPr bwMode="auto">
            <a:xfrm>
              <a:off x="1087438" y="3952875"/>
              <a:ext cx="477837" cy="388938"/>
            </a:xfrm>
            <a:custGeom>
              <a:avLst/>
              <a:gdLst>
                <a:gd name="T0" fmla="*/ 179 w 1329"/>
                <a:gd name="T1" fmla="*/ 0 h 1080"/>
                <a:gd name="T2" fmla="*/ 1328 w 1329"/>
                <a:gd name="T3" fmla="*/ 816 h 1080"/>
                <a:gd name="T4" fmla="*/ 1148 w 1329"/>
                <a:gd name="T5" fmla="*/ 1079 h 1080"/>
                <a:gd name="T6" fmla="*/ 0 w 1329"/>
                <a:gd name="T7" fmla="*/ 249 h 1080"/>
                <a:gd name="T8" fmla="*/ 179 w 1329"/>
                <a:gd name="T9" fmla="*/ 0 h 1080"/>
              </a:gdLst>
              <a:ahLst/>
              <a:cxnLst>
                <a:cxn ang="0">
                  <a:pos x="T0" y="T1"/>
                </a:cxn>
                <a:cxn ang="0">
                  <a:pos x="T2" y="T3"/>
                </a:cxn>
                <a:cxn ang="0">
                  <a:pos x="T4" y="T5"/>
                </a:cxn>
                <a:cxn ang="0">
                  <a:pos x="T6" y="T7"/>
                </a:cxn>
                <a:cxn ang="0">
                  <a:pos x="T8" y="T9"/>
                </a:cxn>
              </a:cxnLst>
              <a:rect l="0" t="0" r="r" b="b"/>
              <a:pathLst>
                <a:path w="1329" h="1080">
                  <a:moveTo>
                    <a:pt x="179" y="0"/>
                  </a:moveTo>
                  <a:lnTo>
                    <a:pt x="1328" y="816"/>
                  </a:lnTo>
                  <a:lnTo>
                    <a:pt x="1148" y="1079"/>
                  </a:lnTo>
                  <a:lnTo>
                    <a:pt x="0" y="249"/>
                  </a:lnTo>
                  <a:lnTo>
                    <a:pt x="179" y="0"/>
                  </a:lnTo>
                </a:path>
              </a:pathLst>
            </a:custGeom>
            <a:solidFill>
              <a:srgbClr val="EAB98C"/>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58" name="Freeform 23"/>
            <p:cNvSpPr>
              <a:spLocks noChangeArrowheads="1"/>
            </p:cNvSpPr>
            <p:nvPr/>
          </p:nvSpPr>
          <p:spPr bwMode="auto">
            <a:xfrm>
              <a:off x="1150938" y="3863975"/>
              <a:ext cx="542925" cy="428625"/>
            </a:xfrm>
            <a:custGeom>
              <a:avLst/>
              <a:gdLst>
                <a:gd name="T0" fmla="*/ 181 w 1509"/>
                <a:gd name="T1" fmla="*/ 0 h 1191"/>
                <a:gd name="T2" fmla="*/ 1508 w 1509"/>
                <a:gd name="T3" fmla="*/ 941 h 1191"/>
                <a:gd name="T4" fmla="*/ 1328 w 1509"/>
                <a:gd name="T5" fmla="*/ 1190 h 1191"/>
                <a:gd name="T6" fmla="*/ 0 w 1509"/>
                <a:gd name="T7" fmla="*/ 249 h 1191"/>
                <a:gd name="T8" fmla="*/ 181 w 1509"/>
                <a:gd name="T9" fmla="*/ 0 h 1191"/>
              </a:gdLst>
              <a:ahLst/>
              <a:cxnLst>
                <a:cxn ang="0">
                  <a:pos x="T0" y="T1"/>
                </a:cxn>
                <a:cxn ang="0">
                  <a:pos x="T2" y="T3"/>
                </a:cxn>
                <a:cxn ang="0">
                  <a:pos x="T4" y="T5"/>
                </a:cxn>
                <a:cxn ang="0">
                  <a:pos x="T6" y="T7"/>
                </a:cxn>
                <a:cxn ang="0">
                  <a:pos x="T8" y="T9"/>
                </a:cxn>
              </a:cxnLst>
              <a:rect l="0" t="0" r="r" b="b"/>
              <a:pathLst>
                <a:path w="1509" h="1191">
                  <a:moveTo>
                    <a:pt x="181" y="0"/>
                  </a:moveTo>
                  <a:lnTo>
                    <a:pt x="1508" y="941"/>
                  </a:lnTo>
                  <a:lnTo>
                    <a:pt x="1328" y="1190"/>
                  </a:lnTo>
                  <a:lnTo>
                    <a:pt x="0" y="249"/>
                  </a:lnTo>
                  <a:lnTo>
                    <a:pt x="181" y="0"/>
                  </a:lnTo>
                </a:path>
              </a:pathLst>
            </a:custGeom>
            <a:solidFill>
              <a:srgbClr val="EAB98C"/>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59" name="Freeform 24"/>
            <p:cNvSpPr>
              <a:spLocks noChangeArrowheads="1"/>
            </p:cNvSpPr>
            <p:nvPr/>
          </p:nvSpPr>
          <p:spPr bwMode="auto">
            <a:xfrm>
              <a:off x="1150938" y="3863975"/>
              <a:ext cx="542925" cy="428625"/>
            </a:xfrm>
            <a:custGeom>
              <a:avLst/>
              <a:gdLst>
                <a:gd name="T0" fmla="*/ 181 w 1509"/>
                <a:gd name="T1" fmla="*/ 0 h 1191"/>
                <a:gd name="T2" fmla="*/ 1508 w 1509"/>
                <a:gd name="T3" fmla="*/ 941 h 1191"/>
                <a:gd name="T4" fmla="*/ 1328 w 1509"/>
                <a:gd name="T5" fmla="*/ 1190 h 1191"/>
                <a:gd name="T6" fmla="*/ 0 w 1509"/>
                <a:gd name="T7" fmla="*/ 249 h 1191"/>
                <a:gd name="T8" fmla="*/ 181 w 1509"/>
                <a:gd name="T9" fmla="*/ 0 h 1191"/>
              </a:gdLst>
              <a:ahLst/>
              <a:cxnLst>
                <a:cxn ang="0">
                  <a:pos x="T0" y="T1"/>
                </a:cxn>
                <a:cxn ang="0">
                  <a:pos x="T2" y="T3"/>
                </a:cxn>
                <a:cxn ang="0">
                  <a:pos x="T4" y="T5"/>
                </a:cxn>
                <a:cxn ang="0">
                  <a:pos x="T6" y="T7"/>
                </a:cxn>
                <a:cxn ang="0">
                  <a:pos x="T8" y="T9"/>
                </a:cxn>
              </a:cxnLst>
              <a:rect l="0" t="0" r="r" b="b"/>
              <a:pathLst>
                <a:path w="1509" h="1191">
                  <a:moveTo>
                    <a:pt x="181" y="0"/>
                  </a:moveTo>
                  <a:lnTo>
                    <a:pt x="1508" y="941"/>
                  </a:lnTo>
                  <a:lnTo>
                    <a:pt x="1328" y="1190"/>
                  </a:lnTo>
                  <a:lnTo>
                    <a:pt x="0" y="249"/>
                  </a:lnTo>
                  <a:lnTo>
                    <a:pt x="181" y="0"/>
                  </a:lnTo>
                </a:path>
              </a:pathLst>
            </a:custGeom>
            <a:solidFill>
              <a:srgbClr val="EAB98C"/>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60" name="Freeform 25"/>
            <p:cNvSpPr>
              <a:spLocks noChangeArrowheads="1"/>
            </p:cNvSpPr>
            <p:nvPr/>
          </p:nvSpPr>
          <p:spPr bwMode="auto">
            <a:xfrm>
              <a:off x="1330325" y="4267200"/>
              <a:ext cx="120650" cy="114300"/>
            </a:xfrm>
            <a:custGeom>
              <a:avLst/>
              <a:gdLst>
                <a:gd name="T0" fmla="*/ 250 w 333"/>
                <a:gd name="T1" fmla="*/ 41 h 319"/>
                <a:gd name="T2" fmla="*/ 277 w 333"/>
                <a:gd name="T3" fmla="*/ 249 h 319"/>
                <a:gd name="T4" fmla="*/ 84 w 333"/>
                <a:gd name="T5" fmla="*/ 276 h 319"/>
                <a:gd name="T6" fmla="*/ 56 w 333"/>
                <a:gd name="T7" fmla="*/ 83 h 319"/>
                <a:gd name="T8" fmla="*/ 250 w 333"/>
                <a:gd name="T9" fmla="*/ 41 h 319"/>
                <a:gd name="T10" fmla="*/ 250 w 333"/>
                <a:gd name="T11" fmla="*/ 41 h 319"/>
              </a:gdLst>
              <a:ahLst/>
              <a:cxnLst>
                <a:cxn ang="0">
                  <a:pos x="T0" y="T1"/>
                </a:cxn>
                <a:cxn ang="0">
                  <a:pos x="T2" y="T3"/>
                </a:cxn>
                <a:cxn ang="0">
                  <a:pos x="T4" y="T5"/>
                </a:cxn>
                <a:cxn ang="0">
                  <a:pos x="T6" y="T7"/>
                </a:cxn>
                <a:cxn ang="0">
                  <a:pos x="T8" y="T9"/>
                </a:cxn>
                <a:cxn ang="0">
                  <a:pos x="T10" y="T11"/>
                </a:cxn>
              </a:cxnLst>
              <a:rect l="0" t="0" r="r" b="b"/>
              <a:pathLst>
                <a:path w="333" h="319">
                  <a:moveTo>
                    <a:pt x="250" y="41"/>
                  </a:moveTo>
                  <a:cubicBezTo>
                    <a:pt x="319" y="97"/>
                    <a:pt x="332" y="180"/>
                    <a:pt x="277" y="249"/>
                  </a:cubicBezTo>
                  <a:cubicBezTo>
                    <a:pt x="236" y="304"/>
                    <a:pt x="153" y="318"/>
                    <a:pt x="84" y="276"/>
                  </a:cubicBezTo>
                  <a:cubicBezTo>
                    <a:pt x="15" y="235"/>
                    <a:pt x="0" y="138"/>
                    <a:pt x="56" y="83"/>
                  </a:cubicBezTo>
                  <a:cubicBezTo>
                    <a:pt x="97" y="14"/>
                    <a:pt x="180" y="0"/>
                    <a:pt x="250" y="41"/>
                  </a:cubicBezTo>
                  <a:lnTo>
                    <a:pt x="250" y="41"/>
                  </a:lnTo>
                </a:path>
              </a:pathLst>
            </a:custGeom>
            <a:solidFill>
              <a:srgbClr val="EAB98C"/>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61" name="Freeform 26"/>
            <p:cNvSpPr>
              <a:spLocks noChangeArrowheads="1"/>
            </p:cNvSpPr>
            <p:nvPr/>
          </p:nvSpPr>
          <p:spPr bwMode="auto">
            <a:xfrm>
              <a:off x="1470025" y="4232275"/>
              <a:ext cx="125413" cy="125413"/>
            </a:xfrm>
            <a:custGeom>
              <a:avLst/>
              <a:gdLst>
                <a:gd name="T0" fmla="*/ 263 w 347"/>
                <a:gd name="T1" fmla="*/ 41 h 347"/>
                <a:gd name="T2" fmla="*/ 304 w 347"/>
                <a:gd name="T3" fmla="*/ 263 h 347"/>
                <a:gd name="T4" fmla="*/ 83 w 347"/>
                <a:gd name="T5" fmla="*/ 304 h 347"/>
                <a:gd name="T6" fmla="*/ 41 w 347"/>
                <a:gd name="T7" fmla="*/ 83 h 347"/>
                <a:gd name="T8" fmla="*/ 263 w 347"/>
                <a:gd name="T9" fmla="*/ 41 h 347"/>
                <a:gd name="T10" fmla="*/ 263 w 347"/>
                <a:gd name="T11" fmla="*/ 41 h 347"/>
              </a:gdLst>
              <a:ahLst/>
              <a:cxnLst>
                <a:cxn ang="0">
                  <a:pos x="T0" y="T1"/>
                </a:cxn>
                <a:cxn ang="0">
                  <a:pos x="T2" y="T3"/>
                </a:cxn>
                <a:cxn ang="0">
                  <a:pos x="T4" y="T5"/>
                </a:cxn>
                <a:cxn ang="0">
                  <a:pos x="T6" y="T7"/>
                </a:cxn>
                <a:cxn ang="0">
                  <a:pos x="T8" y="T9"/>
                </a:cxn>
                <a:cxn ang="0">
                  <a:pos x="T10" y="T11"/>
                </a:cxn>
              </a:cxnLst>
              <a:rect l="0" t="0" r="r" b="b"/>
              <a:pathLst>
                <a:path w="347" h="347">
                  <a:moveTo>
                    <a:pt x="263" y="41"/>
                  </a:moveTo>
                  <a:cubicBezTo>
                    <a:pt x="332" y="97"/>
                    <a:pt x="346" y="194"/>
                    <a:pt x="304" y="263"/>
                  </a:cubicBezTo>
                  <a:cubicBezTo>
                    <a:pt x="249" y="332"/>
                    <a:pt x="152" y="346"/>
                    <a:pt x="83" y="304"/>
                  </a:cubicBezTo>
                  <a:cubicBezTo>
                    <a:pt x="13" y="249"/>
                    <a:pt x="0" y="152"/>
                    <a:pt x="41" y="83"/>
                  </a:cubicBezTo>
                  <a:cubicBezTo>
                    <a:pt x="97" y="14"/>
                    <a:pt x="194" y="0"/>
                    <a:pt x="263" y="41"/>
                  </a:cubicBezTo>
                  <a:lnTo>
                    <a:pt x="263" y="41"/>
                  </a:lnTo>
                </a:path>
              </a:pathLst>
            </a:custGeom>
            <a:solidFill>
              <a:srgbClr val="EAB98C"/>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62" name="Freeform 27"/>
            <p:cNvSpPr>
              <a:spLocks noChangeArrowheads="1"/>
            </p:cNvSpPr>
            <p:nvPr/>
          </p:nvSpPr>
          <p:spPr bwMode="auto">
            <a:xfrm>
              <a:off x="1604963" y="4192588"/>
              <a:ext cx="130175" cy="125412"/>
            </a:xfrm>
            <a:custGeom>
              <a:avLst/>
              <a:gdLst>
                <a:gd name="T0" fmla="*/ 277 w 361"/>
                <a:gd name="T1" fmla="*/ 42 h 347"/>
                <a:gd name="T2" fmla="*/ 305 w 361"/>
                <a:gd name="T3" fmla="*/ 263 h 347"/>
                <a:gd name="T4" fmla="*/ 84 w 361"/>
                <a:gd name="T5" fmla="*/ 305 h 347"/>
                <a:gd name="T6" fmla="*/ 56 w 361"/>
                <a:gd name="T7" fmla="*/ 83 h 347"/>
                <a:gd name="T8" fmla="*/ 277 w 361"/>
                <a:gd name="T9" fmla="*/ 42 h 347"/>
                <a:gd name="T10" fmla="*/ 277 w 361"/>
                <a:gd name="T11" fmla="*/ 42 h 347"/>
              </a:gdLst>
              <a:ahLst/>
              <a:cxnLst>
                <a:cxn ang="0">
                  <a:pos x="T0" y="T1"/>
                </a:cxn>
                <a:cxn ang="0">
                  <a:pos x="T2" y="T3"/>
                </a:cxn>
                <a:cxn ang="0">
                  <a:pos x="T4" y="T5"/>
                </a:cxn>
                <a:cxn ang="0">
                  <a:pos x="T6" y="T7"/>
                </a:cxn>
                <a:cxn ang="0">
                  <a:pos x="T8" y="T9"/>
                </a:cxn>
                <a:cxn ang="0">
                  <a:pos x="T10" y="T11"/>
                </a:cxn>
              </a:cxnLst>
              <a:rect l="0" t="0" r="r" b="b"/>
              <a:pathLst>
                <a:path w="361" h="347">
                  <a:moveTo>
                    <a:pt x="277" y="42"/>
                  </a:moveTo>
                  <a:cubicBezTo>
                    <a:pt x="346" y="97"/>
                    <a:pt x="360" y="194"/>
                    <a:pt x="305" y="263"/>
                  </a:cubicBezTo>
                  <a:cubicBezTo>
                    <a:pt x="263" y="332"/>
                    <a:pt x="153" y="346"/>
                    <a:pt x="84" y="305"/>
                  </a:cubicBezTo>
                  <a:cubicBezTo>
                    <a:pt x="14" y="249"/>
                    <a:pt x="0" y="152"/>
                    <a:pt x="56" y="83"/>
                  </a:cubicBezTo>
                  <a:cubicBezTo>
                    <a:pt x="97" y="14"/>
                    <a:pt x="194" y="0"/>
                    <a:pt x="277" y="42"/>
                  </a:cubicBezTo>
                  <a:lnTo>
                    <a:pt x="277" y="42"/>
                  </a:lnTo>
                </a:path>
              </a:pathLst>
            </a:custGeom>
            <a:solidFill>
              <a:srgbClr val="EAB98C"/>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63" name="Freeform 28"/>
            <p:cNvSpPr>
              <a:spLocks noChangeArrowheads="1"/>
            </p:cNvSpPr>
            <p:nvPr/>
          </p:nvSpPr>
          <p:spPr bwMode="auto">
            <a:xfrm>
              <a:off x="922338" y="3813175"/>
              <a:ext cx="398462" cy="225425"/>
            </a:xfrm>
            <a:custGeom>
              <a:avLst/>
              <a:gdLst>
                <a:gd name="T0" fmla="*/ 0 w 1108"/>
                <a:gd name="T1" fmla="*/ 623 h 624"/>
                <a:gd name="T2" fmla="*/ 0 w 1108"/>
                <a:gd name="T3" fmla="*/ 623 h 624"/>
                <a:gd name="T4" fmla="*/ 152 w 1108"/>
                <a:gd name="T5" fmla="*/ 484 h 624"/>
                <a:gd name="T6" fmla="*/ 1065 w 1108"/>
                <a:gd name="T7" fmla="*/ 0 h 624"/>
                <a:gd name="T8" fmla="*/ 1107 w 1108"/>
                <a:gd name="T9" fmla="*/ 0 h 624"/>
                <a:gd name="T10" fmla="*/ 0 w 1108"/>
                <a:gd name="T11" fmla="*/ 623 h 624"/>
              </a:gdLst>
              <a:ahLst/>
              <a:cxnLst>
                <a:cxn ang="0">
                  <a:pos x="T0" y="T1"/>
                </a:cxn>
                <a:cxn ang="0">
                  <a:pos x="T2" y="T3"/>
                </a:cxn>
                <a:cxn ang="0">
                  <a:pos x="T4" y="T5"/>
                </a:cxn>
                <a:cxn ang="0">
                  <a:pos x="T6" y="T7"/>
                </a:cxn>
                <a:cxn ang="0">
                  <a:pos x="T8" y="T9"/>
                </a:cxn>
                <a:cxn ang="0">
                  <a:pos x="T10" y="T11"/>
                </a:cxn>
              </a:cxnLst>
              <a:rect l="0" t="0" r="r" b="b"/>
              <a:pathLst>
                <a:path w="1108" h="624">
                  <a:moveTo>
                    <a:pt x="0" y="623"/>
                  </a:moveTo>
                  <a:lnTo>
                    <a:pt x="0" y="623"/>
                  </a:lnTo>
                  <a:cubicBezTo>
                    <a:pt x="0" y="623"/>
                    <a:pt x="28" y="553"/>
                    <a:pt x="152" y="484"/>
                  </a:cubicBezTo>
                  <a:cubicBezTo>
                    <a:pt x="1065" y="0"/>
                    <a:pt x="1065" y="0"/>
                    <a:pt x="1065" y="0"/>
                  </a:cubicBezTo>
                  <a:cubicBezTo>
                    <a:pt x="1107" y="0"/>
                    <a:pt x="1107" y="0"/>
                    <a:pt x="1107" y="0"/>
                  </a:cubicBezTo>
                  <a:cubicBezTo>
                    <a:pt x="0" y="623"/>
                    <a:pt x="0" y="623"/>
                    <a:pt x="0" y="623"/>
                  </a:cubicBezTo>
                </a:path>
              </a:pathLst>
            </a:custGeom>
            <a:solidFill>
              <a:srgbClr val="E0B18C"/>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64" name="Freeform 29"/>
            <p:cNvSpPr>
              <a:spLocks noChangeArrowheads="1"/>
            </p:cNvSpPr>
            <p:nvPr/>
          </p:nvSpPr>
          <p:spPr bwMode="auto">
            <a:xfrm>
              <a:off x="947738" y="3798888"/>
              <a:ext cx="458787" cy="309562"/>
            </a:xfrm>
            <a:custGeom>
              <a:avLst/>
              <a:gdLst>
                <a:gd name="T0" fmla="*/ 1273 w 1274"/>
                <a:gd name="T1" fmla="*/ 262 h 858"/>
                <a:gd name="T2" fmla="*/ 153 w 1274"/>
                <a:gd name="T3" fmla="*/ 857 h 858"/>
                <a:gd name="T4" fmla="*/ 0 w 1274"/>
                <a:gd name="T5" fmla="*/ 594 h 858"/>
                <a:gd name="T6" fmla="*/ 1121 w 1274"/>
                <a:gd name="T7" fmla="*/ 0 h 858"/>
                <a:gd name="T8" fmla="*/ 1273 w 1274"/>
                <a:gd name="T9" fmla="*/ 262 h 858"/>
              </a:gdLst>
              <a:ahLst/>
              <a:cxnLst>
                <a:cxn ang="0">
                  <a:pos x="T0" y="T1"/>
                </a:cxn>
                <a:cxn ang="0">
                  <a:pos x="T2" y="T3"/>
                </a:cxn>
                <a:cxn ang="0">
                  <a:pos x="T4" y="T5"/>
                </a:cxn>
                <a:cxn ang="0">
                  <a:pos x="T6" y="T7"/>
                </a:cxn>
                <a:cxn ang="0">
                  <a:pos x="T8" y="T9"/>
                </a:cxn>
              </a:cxnLst>
              <a:rect l="0" t="0" r="r" b="b"/>
              <a:pathLst>
                <a:path w="1274" h="858">
                  <a:moveTo>
                    <a:pt x="1273" y="262"/>
                  </a:moveTo>
                  <a:lnTo>
                    <a:pt x="153" y="857"/>
                  </a:lnTo>
                  <a:lnTo>
                    <a:pt x="0" y="594"/>
                  </a:lnTo>
                  <a:lnTo>
                    <a:pt x="1121" y="0"/>
                  </a:lnTo>
                  <a:lnTo>
                    <a:pt x="1273" y="262"/>
                  </a:lnTo>
                </a:path>
              </a:pathLst>
            </a:custGeom>
            <a:solidFill>
              <a:srgbClr val="FED6B6"/>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65" name="Freeform 30"/>
            <p:cNvSpPr>
              <a:spLocks noChangeArrowheads="1"/>
            </p:cNvSpPr>
            <p:nvPr/>
          </p:nvSpPr>
          <p:spPr bwMode="auto">
            <a:xfrm>
              <a:off x="947738" y="3798888"/>
              <a:ext cx="458787" cy="309562"/>
            </a:xfrm>
            <a:custGeom>
              <a:avLst/>
              <a:gdLst>
                <a:gd name="T0" fmla="*/ 1273 w 1274"/>
                <a:gd name="T1" fmla="*/ 262 h 858"/>
                <a:gd name="T2" fmla="*/ 153 w 1274"/>
                <a:gd name="T3" fmla="*/ 857 h 858"/>
                <a:gd name="T4" fmla="*/ 0 w 1274"/>
                <a:gd name="T5" fmla="*/ 594 h 858"/>
                <a:gd name="T6" fmla="*/ 1121 w 1274"/>
                <a:gd name="T7" fmla="*/ 0 h 858"/>
                <a:gd name="T8" fmla="*/ 1273 w 1274"/>
                <a:gd name="T9" fmla="*/ 262 h 858"/>
              </a:gdLst>
              <a:ahLst/>
              <a:cxnLst>
                <a:cxn ang="0">
                  <a:pos x="T0" y="T1"/>
                </a:cxn>
                <a:cxn ang="0">
                  <a:pos x="T2" y="T3"/>
                </a:cxn>
                <a:cxn ang="0">
                  <a:pos x="T4" y="T5"/>
                </a:cxn>
                <a:cxn ang="0">
                  <a:pos x="T6" y="T7"/>
                </a:cxn>
                <a:cxn ang="0">
                  <a:pos x="T8" y="T9"/>
                </a:cxn>
              </a:cxnLst>
              <a:rect l="0" t="0" r="r" b="b"/>
              <a:pathLst>
                <a:path w="1274" h="858">
                  <a:moveTo>
                    <a:pt x="1273" y="262"/>
                  </a:moveTo>
                  <a:lnTo>
                    <a:pt x="153" y="857"/>
                  </a:lnTo>
                  <a:lnTo>
                    <a:pt x="0" y="594"/>
                  </a:lnTo>
                  <a:lnTo>
                    <a:pt x="1121" y="0"/>
                  </a:lnTo>
                  <a:lnTo>
                    <a:pt x="1273" y="262"/>
                  </a:lnTo>
                </a:path>
              </a:pathLst>
            </a:custGeom>
            <a:solidFill>
              <a:srgbClr val="FED6B6"/>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66" name="Freeform 31"/>
            <p:cNvSpPr>
              <a:spLocks noChangeArrowheads="1"/>
            </p:cNvSpPr>
            <p:nvPr/>
          </p:nvSpPr>
          <p:spPr bwMode="auto">
            <a:xfrm>
              <a:off x="908050" y="3998913"/>
              <a:ext cx="134938" cy="125412"/>
            </a:xfrm>
            <a:custGeom>
              <a:avLst/>
              <a:gdLst>
                <a:gd name="T0" fmla="*/ 263 w 374"/>
                <a:gd name="T1" fmla="*/ 304 h 347"/>
                <a:gd name="T2" fmla="*/ 41 w 374"/>
                <a:gd name="T3" fmla="*/ 249 h 347"/>
                <a:gd name="T4" fmla="*/ 110 w 374"/>
                <a:gd name="T5" fmla="*/ 41 h 347"/>
                <a:gd name="T6" fmla="*/ 332 w 374"/>
                <a:gd name="T7" fmla="*/ 96 h 347"/>
                <a:gd name="T8" fmla="*/ 263 w 374"/>
                <a:gd name="T9" fmla="*/ 304 h 347"/>
                <a:gd name="T10" fmla="*/ 263 w 374"/>
                <a:gd name="T11" fmla="*/ 304 h 347"/>
              </a:gdLst>
              <a:ahLst/>
              <a:cxnLst>
                <a:cxn ang="0">
                  <a:pos x="T0" y="T1"/>
                </a:cxn>
                <a:cxn ang="0">
                  <a:pos x="T2" y="T3"/>
                </a:cxn>
                <a:cxn ang="0">
                  <a:pos x="T4" y="T5"/>
                </a:cxn>
                <a:cxn ang="0">
                  <a:pos x="T6" y="T7"/>
                </a:cxn>
                <a:cxn ang="0">
                  <a:pos x="T8" y="T9"/>
                </a:cxn>
                <a:cxn ang="0">
                  <a:pos x="T10" y="T11"/>
                </a:cxn>
              </a:cxnLst>
              <a:rect l="0" t="0" r="r" b="b"/>
              <a:pathLst>
                <a:path w="374" h="347">
                  <a:moveTo>
                    <a:pt x="263" y="304"/>
                  </a:moveTo>
                  <a:cubicBezTo>
                    <a:pt x="179" y="346"/>
                    <a:pt x="83" y="318"/>
                    <a:pt x="41" y="249"/>
                  </a:cubicBezTo>
                  <a:cubicBezTo>
                    <a:pt x="0" y="180"/>
                    <a:pt x="41" y="83"/>
                    <a:pt x="110" y="41"/>
                  </a:cubicBezTo>
                  <a:cubicBezTo>
                    <a:pt x="193" y="0"/>
                    <a:pt x="290" y="27"/>
                    <a:pt x="332" y="96"/>
                  </a:cubicBezTo>
                  <a:cubicBezTo>
                    <a:pt x="373" y="166"/>
                    <a:pt x="332" y="263"/>
                    <a:pt x="263" y="304"/>
                  </a:cubicBezTo>
                  <a:lnTo>
                    <a:pt x="263" y="304"/>
                  </a:lnTo>
                </a:path>
              </a:pathLst>
            </a:custGeom>
            <a:solidFill>
              <a:srgbClr val="FED6B6"/>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67" name="Freeform 32"/>
            <p:cNvSpPr>
              <a:spLocks noChangeArrowheads="1"/>
            </p:cNvSpPr>
            <p:nvPr/>
          </p:nvSpPr>
          <p:spPr bwMode="auto">
            <a:xfrm>
              <a:off x="1565275" y="3649663"/>
              <a:ext cx="368300" cy="368300"/>
            </a:xfrm>
            <a:custGeom>
              <a:avLst/>
              <a:gdLst>
                <a:gd name="T0" fmla="*/ 1024 w 1025"/>
                <a:gd name="T1" fmla="*/ 678 h 1025"/>
                <a:gd name="T2" fmla="*/ 359 w 1025"/>
                <a:gd name="T3" fmla="*/ 1024 h 1025"/>
                <a:gd name="T4" fmla="*/ 0 w 1025"/>
                <a:gd name="T5" fmla="*/ 360 h 1025"/>
                <a:gd name="T6" fmla="*/ 664 w 1025"/>
                <a:gd name="T7" fmla="*/ 0 h 1025"/>
                <a:gd name="T8" fmla="*/ 1024 w 1025"/>
                <a:gd name="T9" fmla="*/ 678 h 1025"/>
              </a:gdLst>
              <a:ahLst/>
              <a:cxnLst>
                <a:cxn ang="0">
                  <a:pos x="T0" y="T1"/>
                </a:cxn>
                <a:cxn ang="0">
                  <a:pos x="T2" y="T3"/>
                </a:cxn>
                <a:cxn ang="0">
                  <a:pos x="T4" y="T5"/>
                </a:cxn>
                <a:cxn ang="0">
                  <a:pos x="T6" y="T7"/>
                </a:cxn>
                <a:cxn ang="0">
                  <a:pos x="T8" y="T9"/>
                </a:cxn>
              </a:cxnLst>
              <a:rect l="0" t="0" r="r" b="b"/>
              <a:pathLst>
                <a:path w="1025" h="1025">
                  <a:moveTo>
                    <a:pt x="1024" y="678"/>
                  </a:moveTo>
                  <a:lnTo>
                    <a:pt x="359" y="1024"/>
                  </a:lnTo>
                  <a:lnTo>
                    <a:pt x="0" y="360"/>
                  </a:lnTo>
                  <a:lnTo>
                    <a:pt x="664" y="0"/>
                  </a:lnTo>
                  <a:lnTo>
                    <a:pt x="1024" y="678"/>
                  </a:lnTo>
                </a:path>
              </a:pathLst>
            </a:custGeom>
            <a:solidFill>
              <a:srgbClr val="FED6B6"/>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68" name="Freeform 33"/>
            <p:cNvSpPr>
              <a:spLocks noChangeArrowheads="1"/>
            </p:cNvSpPr>
            <p:nvPr/>
          </p:nvSpPr>
          <p:spPr bwMode="auto">
            <a:xfrm>
              <a:off x="1255713" y="3929063"/>
              <a:ext cx="85725" cy="44450"/>
            </a:xfrm>
            <a:custGeom>
              <a:avLst/>
              <a:gdLst>
                <a:gd name="T0" fmla="*/ 0 w 236"/>
                <a:gd name="T1" fmla="*/ 124 h 125"/>
                <a:gd name="T2" fmla="*/ 41 w 236"/>
                <a:gd name="T3" fmla="*/ 97 h 125"/>
                <a:gd name="T4" fmla="*/ 69 w 236"/>
                <a:gd name="T5" fmla="*/ 83 h 125"/>
                <a:gd name="T6" fmla="*/ 111 w 236"/>
                <a:gd name="T7" fmla="*/ 55 h 125"/>
                <a:gd name="T8" fmla="*/ 152 w 236"/>
                <a:gd name="T9" fmla="*/ 28 h 125"/>
                <a:gd name="T10" fmla="*/ 194 w 236"/>
                <a:gd name="T11" fmla="*/ 14 h 125"/>
                <a:gd name="T12" fmla="*/ 207 w 236"/>
                <a:gd name="T13" fmla="*/ 0 h 125"/>
                <a:gd name="T14" fmla="*/ 222 w 236"/>
                <a:gd name="T15" fmla="*/ 0 h 125"/>
                <a:gd name="T16" fmla="*/ 235 w 236"/>
                <a:gd name="T17" fmla="*/ 0 h 125"/>
                <a:gd name="T18" fmla="*/ 235 w 236"/>
                <a:gd name="T19" fmla="*/ 0 h 125"/>
                <a:gd name="T20" fmla="*/ 235 w 236"/>
                <a:gd name="T21" fmla="*/ 0 h 125"/>
                <a:gd name="T22" fmla="*/ 222 w 236"/>
                <a:gd name="T23" fmla="*/ 14 h 125"/>
                <a:gd name="T24" fmla="*/ 222 w 236"/>
                <a:gd name="T25" fmla="*/ 14 h 125"/>
                <a:gd name="T26" fmla="*/ 207 w 236"/>
                <a:gd name="T27" fmla="*/ 28 h 125"/>
                <a:gd name="T28" fmla="*/ 166 w 236"/>
                <a:gd name="T29" fmla="*/ 42 h 125"/>
                <a:gd name="T30" fmla="*/ 125 w 236"/>
                <a:gd name="T31" fmla="*/ 69 h 125"/>
                <a:gd name="T32" fmla="*/ 83 w 236"/>
                <a:gd name="T33" fmla="*/ 83 h 125"/>
                <a:gd name="T34" fmla="*/ 41 w 236"/>
                <a:gd name="T35" fmla="*/ 111 h 125"/>
                <a:gd name="T36" fmla="*/ 0 w 236"/>
                <a:gd name="T37" fmla="*/ 124 h 125"/>
                <a:gd name="T38" fmla="*/ 0 w 236"/>
                <a:gd name="T39" fmla="*/ 12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6" h="125">
                  <a:moveTo>
                    <a:pt x="0" y="124"/>
                  </a:moveTo>
                  <a:cubicBezTo>
                    <a:pt x="0" y="124"/>
                    <a:pt x="14" y="111"/>
                    <a:pt x="41" y="97"/>
                  </a:cubicBezTo>
                  <a:cubicBezTo>
                    <a:pt x="56" y="97"/>
                    <a:pt x="69" y="83"/>
                    <a:pt x="69" y="83"/>
                  </a:cubicBezTo>
                  <a:cubicBezTo>
                    <a:pt x="83" y="69"/>
                    <a:pt x="97" y="55"/>
                    <a:pt x="111" y="55"/>
                  </a:cubicBezTo>
                  <a:cubicBezTo>
                    <a:pt x="125" y="42"/>
                    <a:pt x="138" y="42"/>
                    <a:pt x="152" y="28"/>
                  </a:cubicBezTo>
                  <a:cubicBezTo>
                    <a:pt x="166" y="28"/>
                    <a:pt x="180" y="14"/>
                    <a:pt x="194" y="14"/>
                  </a:cubicBezTo>
                  <a:cubicBezTo>
                    <a:pt x="207" y="14"/>
                    <a:pt x="207" y="14"/>
                    <a:pt x="207" y="0"/>
                  </a:cubicBezTo>
                  <a:cubicBezTo>
                    <a:pt x="222" y="0"/>
                    <a:pt x="222" y="0"/>
                    <a:pt x="222" y="0"/>
                  </a:cubicBezTo>
                  <a:cubicBezTo>
                    <a:pt x="235" y="0"/>
                    <a:pt x="235" y="0"/>
                    <a:pt x="235" y="0"/>
                  </a:cubicBezTo>
                  <a:lnTo>
                    <a:pt x="235" y="0"/>
                  </a:lnTo>
                  <a:lnTo>
                    <a:pt x="235" y="0"/>
                  </a:lnTo>
                  <a:cubicBezTo>
                    <a:pt x="235" y="0"/>
                    <a:pt x="235" y="0"/>
                    <a:pt x="222" y="14"/>
                  </a:cubicBezTo>
                  <a:lnTo>
                    <a:pt x="222" y="14"/>
                  </a:lnTo>
                  <a:cubicBezTo>
                    <a:pt x="207" y="14"/>
                    <a:pt x="207" y="28"/>
                    <a:pt x="207" y="28"/>
                  </a:cubicBezTo>
                  <a:cubicBezTo>
                    <a:pt x="194" y="28"/>
                    <a:pt x="180" y="42"/>
                    <a:pt x="166" y="42"/>
                  </a:cubicBezTo>
                  <a:cubicBezTo>
                    <a:pt x="152" y="55"/>
                    <a:pt x="138" y="55"/>
                    <a:pt x="125" y="69"/>
                  </a:cubicBezTo>
                  <a:cubicBezTo>
                    <a:pt x="111" y="69"/>
                    <a:pt x="97" y="83"/>
                    <a:pt x="83" y="83"/>
                  </a:cubicBezTo>
                  <a:cubicBezTo>
                    <a:pt x="69" y="97"/>
                    <a:pt x="56" y="97"/>
                    <a:pt x="41" y="111"/>
                  </a:cubicBezTo>
                  <a:cubicBezTo>
                    <a:pt x="28" y="111"/>
                    <a:pt x="0" y="124"/>
                    <a:pt x="0" y="124"/>
                  </a:cubicBezTo>
                  <a:lnTo>
                    <a:pt x="0" y="124"/>
                  </a:lnTo>
                </a:path>
              </a:pathLst>
            </a:custGeom>
            <a:solidFill>
              <a:srgbClr val="EAB98C"/>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69" name="Freeform 34"/>
            <p:cNvSpPr>
              <a:spLocks noChangeArrowheads="1"/>
            </p:cNvSpPr>
            <p:nvPr/>
          </p:nvSpPr>
          <p:spPr bwMode="auto">
            <a:xfrm>
              <a:off x="1630363" y="3640138"/>
              <a:ext cx="309562" cy="349250"/>
            </a:xfrm>
            <a:custGeom>
              <a:avLst/>
              <a:gdLst>
                <a:gd name="T0" fmla="*/ 858 w 859"/>
                <a:gd name="T1" fmla="*/ 719 h 969"/>
                <a:gd name="T2" fmla="*/ 388 w 859"/>
                <a:gd name="T3" fmla="*/ 968 h 969"/>
                <a:gd name="T4" fmla="*/ 0 w 859"/>
                <a:gd name="T5" fmla="*/ 262 h 969"/>
                <a:gd name="T6" fmla="*/ 471 w 859"/>
                <a:gd name="T7" fmla="*/ 0 h 969"/>
                <a:gd name="T8" fmla="*/ 858 w 859"/>
                <a:gd name="T9" fmla="*/ 719 h 969"/>
              </a:gdLst>
              <a:ahLst/>
              <a:cxnLst>
                <a:cxn ang="0">
                  <a:pos x="T0" y="T1"/>
                </a:cxn>
                <a:cxn ang="0">
                  <a:pos x="T2" y="T3"/>
                </a:cxn>
                <a:cxn ang="0">
                  <a:pos x="T4" y="T5"/>
                </a:cxn>
                <a:cxn ang="0">
                  <a:pos x="T6" y="T7"/>
                </a:cxn>
                <a:cxn ang="0">
                  <a:pos x="T8" y="T9"/>
                </a:cxn>
              </a:cxnLst>
              <a:rect l="0" t="0" r="r" b="b"/>
              <a:pathLst>
                <a:path w="859" h="969">
                  <a:moveTo>
                    <a:pt x="858" y="719"/>
                  </a:moveTo>
                  <a:lnTo>
                    <a:pt x="388" y="968"/>
                  </a:lnTo>
                  <a:lnTo>
                    <a:pt x="0" y="262"/>
                  </a:lnTo>
                  <a:lnTo>
                    <a:pt x="471" y="0"/>
                  </a:lnTo>
                  <a:lnTo>
                    <a:pt x="858" y="719"/>
                  </a:lnTo>
                </a:path>
              </a:pathLst>
            </a:custGeom>
            <a:solidFill>
              <a:srgbClr val="F0EFEF"/>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70" name="Freeform 35"/>
            <p:cNvSpPr>
              <a:spLocks noChangeArrowheads="1"/>
            </p:cNvSpPr>
            <p:nvPr/>
          </p:nvSpPr>
          <p:spPr bwMode="auto">
            <a:xfrm>
              <a:off x="1346200" y="3708400"/>
              <a:ext cx="428625" cy="477838"/>
            </a:xfrm>
            <a:custGeom>
              <a:avLst/>
              <a:gdLst>
                <a:gd name="T0" fmla="*/ 1038 w 1191"/>
                <a:gd name="T1" fmla="*/ 651 h 1329"/>
                <a:gd name="T2" fmla="*/ 968 w 1191"/>
                <a:gd name="T3" fmla="*/ 1121 h 1329"/>
                <a:gd name="T4" fmla="*/ 927 w 1191"/>
                <a:gd name="T5" fmla="*/ 1135 h 1329"/>
                <a:gd name="T6" fmla="*/ 567 w 1191"/>
                <a:gd name="T7" fmla="*/ 1328 h 1329"/>
                <a:gd name="T8" fmla="*/ 0 w 1191"/>
                <a:gd name="T9" fmla="*/ 250 h 1329"/>
                <a:gd name="T10" fmla="*/ 526 w 1191"/>
                <a:gd name="T11" fmla="*/ 0 h 1329"/>
                <a:gd name="T12" fmla="*/ 803 w 1191"/>
                <a:gd name="T13" fmla="*/ 222 h 1329"/>
                <a:gd name="T14" fmla="*/ 803 w 1191"/>
                <a:gd name="T15" fmla="*/ 222 h 1329"/>
                <a:gd name="T16" fmla="*/ 844 w 1191"/>
                <a:gd name="T17" fmla="*/ 291 h 1329"/>
                <a:gd name="T18" fmla="*/ 1038 w 1191"/>
                <a:gd name="T19" fmla="*/ 651 h 1329"/>
                <a:gd name="T20" fmla="*/ 1038 w 1191"/>
                <a:gd name="T21" fmla="*/ 651 h 1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91" h="1329">
                  <a:moveTo>
                    <a:pt x="1038" y="651"/>
                  </a:moveTo>
                  <a:cubicBezTo>
                    <a:pt x="1038" y="651"/>
                    <a:pt x="1190" y="927"/>
                    <a:pt x="968" y="1121"/>
                  </a:cubicBezTo>
                  <a:cubicBezTo>
                    <a:pt x="968" y="1121"/>
                    <a:pt x="968" y="1121"/>
                    <a:pt x="927" y="1135"/>
                  </a:cubicBezTo>
                  <a:cubicBezTo>
                    <a:pt x="927" y="1135"/>
                    <a:pt x="927" y="1135"/>
                    <a:pt x="567" y="1328"/>
                  </a:cubicBezTo>
                  <a:cubicBezTo>
                    <a:pt x="567" y="1328"/>
                    <a:pt x="567" y="1328"/>
                    <a:pt x="0" y="250"/>
                  </a:cubicBezTo>
                  <a:cubicBezTo>
                    <a:pt x="0" y="250"/>
                    <a:pt x="0" y="250"/>
                    <a:pt x="526" y="0"/>
                  </a:cubicBezTo>
                  <a:cubicBezTo>
                    <a:pt x="581" y="0"/>
                    <a:pt x="706" y="42"/>
                    <a:pt x="803" y="222"/>
                  </a:cubicBezTo>
                  <a:lnTo>
                    <a:pt x="803" y="222"/>
                  </a:lnTo>
                  <a:cubicBezTo>
                    <a:pt x="816" y="235"/>
                    <a:pt x="830" y="263"/>
                    <a:pt x="844" y="291"/>
                  </a:cubicBezTo>
                  <a:cubicBezTo>
                    <a:pt x="844" y="291"/>
                    <a:pt x="844" y="291"/>
                    <a:pt x="1038" y="651"/>
                  </a:cubicBezTo>
                  <a:lnTo>
                    <a:pt x="1038" y="651"/>
                  </a:lnTo>
                </a:path>
              </a:pathLst>
            </a:custGeom>
            <a:solidFill>
              <a:srgbClr val="FED6B6"/>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71" name="Freeform 36"/>
            <p:cNvSpPr>
              <a:spLocks noChangeArrowheads="1"/>
            </p:cNvSpPr>
            <p:nvPr/>
          </p:nvSpPr>
          <p:spPr bwMode="auto">
            <a:xfrm>
              <a:off x="1192213" y="4067175"/>
              <a:ext cx="414337" cy="284163"/>
            </a:xfrm>
            <a:custGeom>
              <a:avLst/>
              <a:gdLst>
                <a:gd name="T0" fmla="*/ 1010 w 1149"/>
                <a:gd name="T1" fmla="*/ 0 h 790"/>
                <a:gd name="T2" fmla="*/ 1148 w 1149"/>
                <a:gd name="T3" fmla="*/ 250 h 790"/>
                <a:gd name="T4" fmla="*/ 139 w 1149"/>
                <a:gd name="T5" fmla="*/ 789 h 790"/>
                <a:gd name="T6" fmla="*/ 0 w 1149"/>
                <a:gd name="T7" fmla="*/ 540 h 790"/>
                <a:gd name="T8" fmla="*/ 1010 w 1149"/>
                <a:gd name="T9" fmla="*/ 0 h 790"/>
              </a:gdLst>
              <a:ahLst/>
              <a:cxnLst>
                <a:cxn ang="0">
                  <a:pos x="T0" y="T1"/>
                </a:cxn>
                <a:cxn ang="0">
                  <a:pos x="T2" y="T3"/>
                </a:cxn>
                <a:cxn ang="0">
                  <a:pos x="T4" y="T5"/>
                </a:cxn>
                <a:cxn ang="0">
                  <a:pos x="T6" y="T7"/>
                </a:cxn>
                <a:cxn ang="0">
                  <a:pos x="T8" y="T9"/>
                </a:cxn>
              </a:cxnLst>
              <a:rect l="0" t="0" r="r" b="b"/>
              <a:pathLst>
                <a:path w="1149" h="790">
                  <a:moveTo>
                    <a:pt x="1010" y="0"/>
                  </a:moveTo>
                  <a:lnTo>
                    <a:pt x="1148" y="250"/>
                  </a:lnTo>
                  <a:lnTo>
                    <a:pt x="139" y="789"/>
                  </a:lnTo>
                  <a:lnTo>
                    <a:pt x="0" y="540"/>
                  </a:lnTo>
                  <a:lnTo>
                    <a:pt x="1010" y="0"/>
                  </a:lnTo>
                </a:path>
              </a:pathLst>
            </a:custGeom>
            <a:solidFill>
              <a:srgbClr val="FED6B6"/>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72" name="Freeform 37"/>
            <p:cNvSpPr>
              <a:spLocks noChangeArrowheads="1"/>
            </p:cNvSpPr>
            <p:nvPr/>
          </p:nvSpPr>
          <p:spPr bwMode="auto">
            <a:xfrm>
              <a:off x="1192213" y="4067175"/>
              <a:ext cx="414337" cy="284163"/>
            </a:xfrm>
            <a:custGeom>
              <a:avLst/>
              <a:gdLst>
                <a:gd name="T0" fmla="*/ 1010 w 1149"/>
                <a:gd name="T1" fmla="*/ 0 h 790"/>
                <a:gd name="T2" fmla="*/ 1148 w 1149"/>
                <a:gd name="T3" fmla="*/ 250 h 790"/>
                <a:gd name="T4" fmla="*/ 139 w 1149"/>
                <a:gd name="T5" fmla="*/ 789 h 790"/>
                <a:gd name="T6" fmla="*/ 0 w 1149"/>
                <a:gd name="T7" fmla="*/ 540 h 790"/>
                <a:gd name="T8" fmla="*/ 1010 w 1149"/>
                <a:gd name="T9" fmla="*/ 0 h 790"/>
              </a:gdLst>
              <a:ahLst/>
              <a:cxnLst>
                <a:cxn ang="0">
                  <a:pos x="T0" y="T1"/>
                </a:cxn>
                <a:cxn ang="0">
                  <a:pos x="T2" y="T3"/>
                </a:cxn>
                <a:cxn ang="0">
                  <a:pos x="T4" y="T5"/>
                </a:cxn>
                <a:cxn ang="0">
                  <a:pos x="T6" y="T7"/>
                </a:cxn>
                <a:cxn ang="0">
                  <a:pos x="T8" y="T9"/>
                </a:cxn>
              </a:cxnLst>
              <a:rect l="0" t="0" r="r" b="b"/>
              <a:pathLst>
                <a:path w="1149" h="790">
                  <a:moveTo>
                    <a:pt x="1010" y="0"/>
                  </a:moveTo>
                  <a:lnTo>
                    <a:pt x="1148" y="250"/>
                  </a:lnTo>
                  <a:lnTo>
                    <a:pt x="139" y="789"/>
                  </a:lnTo>
                  <a:lnTo>
                    <a:pt x="0" y="540"/>
                  </a:lnTo>
                  <a:lnTo>
                    <a:pt x="1010" y="0"/>
                  </a:lnTo>
                </a:path>
              </a:pathLst>
            </a:custGeom>
            <a:solidFill>
              <a:srgbClr val="FED6B6"/>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73" name="Freeform 38"/>
            <p:cNvSpPr>
              <a:spLocks noChangeArrowheads="1"/>
            </p:cNvSpPr>
            <p:nvPr/>
          </p:nvSpPr>
          <p:spPr bwMode="auto">
            <a:xfrm>
              <a:off x="1052513" y="3968750"/>
              <a:ext cx="503237" cy="338138"/>
            </a:xfrm>
            <a:custGeom>
              <a:avLst/>
              <a:gdLst>
                <a:gd name="T0" fmla="*/ 1259 w 1398"/>
                <a:gd name="T1" fmla="*/ 0 h 941"/>
                <a:gd name="T2" fmla="*/ 1397 w 1398"/>
                <a:gd name="T3" fmla="*/ 276 h 941"/>
                <a:gd name="T4" fmla="*/ 152 w 1398"/>
                <a:gd name="T5" fmla="*/ 940 h 941"/>
                <a:gd name="T6" fmla="*/ 0 w 1398"/>
                <a:gd name="T7" fmla="*/ 664 h 941"/>
                <a:gd name="T8" fmla="*/ 1259 w 1398"/>
                <a:gd name="T9" fmla="*/ 0 h 941"/>
              </a:gdLst>
              <a:ahLst/>
              <a:cxnLst>
                <a:cxn ang="0">
                  <a:pos x="T0" y="T1"/>
                </a:cxn>
                <a:cxn ang="0">
                  <a:pos x="T2" y="T3"/>
                </a:cxn>
                <a:cxn ang="0">
                  <a:pos x="T4" y="T5"/>
                </a:cxn>
                <a:cxn ang="0">
                  <a:pos x="T6" y="T7"/>
                </a:cxn>
                <a:cxn ang="0">
                  <a:pos x="T8" y="T9"/>
                </a:cxn>
              </a:cxnLst>
              <a:rect l="0" t="0" r="r" b="b"/>
              <a:pathLst>
                <a:path w="1398" h="941">
                  <a:moveTo>
                    <a:pt x="1259" y="0"/>
                  </a:moveTo>
                  <a:lnTo>
                    <a:pt x="1397" y="276"/>
                  </a:lnTo>
                  <a:lnTo>
                    <a:pt x="152" y="940"/>
                  </a:lnTo>
                  <a:lnTo>
                    <a:pt x="0" y="664"/>
                  </a:lnTo>
                  <a:lnTo>
                    <a:pt x="1259" y="0"/>
                  </a:lnTo>
                </a:path>
              </a:pathLst>
            </a:custGeom>
            <a:solidFill>
              <a:srgbClr val="FED6B6"/>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74" name="Freeform 39"/>
            <p:cNvSpPr>
              <a:spLocks noChangeArrowheads="1"/>
            </p:cNvSpPr>
            <p:nvPr/>
          </p:nvSpPr>
          <p:spPr bwMode="auto">
            <a:xfrm>
              <a:off x="1052513" y="3968750"/>
              <a:ext cx="503237" cy="338138"/>
            </a:xfrm>
            <a:custGeom>
              <a:avLst/>
              <a:gdLst>
                <a:gd name="T0" fmla="*/ 1259 w 1398"/>
                <a:gd name="T1" fmla="*/ 0 h 941"/>
                <a:gd name="T2" fmla="*/ 1397 w 1398"/>
                <a:gd name="T3" fmla="*/ 276 h 941"/>
                <a:gd name="T4" fmla="*/ 152 w 1398"/>
                <a:gd name="T5" fmla="*/ 940 h 941"/>
                <a:gd name="T6" fmla="*/ 0 w 1398"/>
                <a:gd name="T7" fmla="*/ 664 h 941"/>
                <a:gd name="T8" fmla="*/ 1259 w 1398"/>
                <a:gd name="T9" fmla="*/ 0 h 941"/>
              </a:gdLst>
              <a:ahLst/>
              <a:cxnLst>
                <a:cxn ang="0">
                  <a:pos x="T0" y="T1"/>
                </a:cxn>
                <a:cxn ang="0">
                  <a:pos x="T2" y="T3"/>
                </a:cxn>
                <a:cxn ang="0">
                  <a:pos x="T4" y="T5"/>
                </a:cxn>
                <a:cxn ang="0">
                  <a:pos x="T6" y="T7"/>
                </a:cxn>
                <a:cxn ang="0">
                  <a:pos x="T8" y="T9"/>
                </a:cxn>
              </a:cxnLst>
              <a:rect l="0" t="0" r="r" b="b"/>
              <a:pathLst>
                <a:path w="1398" h="941">
                  <a:moveTo>
                    <a:pt x="1259" y="0"/>
                  </a:moveTo>
                  <a:lnTo>
                    <a:pt x="1397" y="276"/>
                  </a:lnTo>
                  <a:lnTo>
                    <a:pt x="152" y="940"/>
                  </a:lnTo>
                  <a:lnTo>
                    <a:pt x="0" y="664"/>
                  </a:lnTo>
                  <a:lnTo>
                    <a:pt x="1259" y="0"/>
                  </a:lnTo>
                </a:path>
              </a:pathLst>
            </a:custGeom>
            <a:solidFill>
              <a:srgbClr val="FED6B6"/>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75" name="Freeform 40"/>
            <p:cNvSpPr>
              <a:spLocks noChangeArrowheads="1"/>
            </p:cNvSpPr>
            <p:nvPr/>
          </p:nvSpPr>
          <p:spPr bwMode="auto">
            <a:xfrm>
              <a:off x="933450" y="3868738"/>
              <a:ext cx="573088" cy="374650"/>
            </a:xfrm>
            <a:custGeom>
              <a:avLst/>
              <a:gdLst>
                <a:gd name="T0" fmla="*/ 1438 w 1592"/>
                <a:gd name="T1" fmla="*/ 0 h 1039"/>
                <a:gd name="T2" fmla="*/ 1591 w 1592"/>
                <a:gd name="T3" fmla="*/ 277 h 1039"/>
                <a:gd name="T4" fmla="*/ 138 w 1592"/>
                <a:gd name="T5" fmla="*/ 1038 h 1039"/>
                <a:gd name="T6" fmla="*/ 0 w 1592"/>
                <a:gd name="T7" fmla="*/ 775 h 1039"/>
                <a:gd name="T8" fmla="*/ 1438 w 1592"/>
                <a:gd name="T9" fmla="*/ 0 h 1039"/>
              </a:gdLst>
              <a:ahLst/>
              <a:cxnLst>
                <a:cxn ang="0">
                  <a:pos x="T0" y="T1"/>
                </a:cxn>
                <a:cxn ang="0">
                  <a:pos x="T2" y="T3"/>
                </a:cxn>
                <a:cxn ang="0">
                  <a:pos x="T4" y="T5"/>
                </a:cxn>
                <a:cxn ang="0">
                  <a:pos x="T6" y="T7"/>
                </a:cxn>
                <a:cxn ang="0">
                  <a:pos x="T8" y="T9"/>
                </a:cxn>
              </a:cxnLst>
              <a:rect l="0" t="0" r="r" b="b"/>
              <a:pathLst>
                <a:path w="1592" h="1039">
                  <a:moveTo>
                    <a:pt x="1438" y="0"/>
                  </a:moveTo>
                  <a:lnTo>
                    <a:pt x="1591" y="277"/>
                  </a:lnTo>
                  <a:lnTo>
                    <a:pt x="138" y="1038"/>
                  </a:lnTo>
                  <a:lnTo>
                    <a:pt x="0" y="775"/>
                  </a:lnTo>
                  <a:lnTo>
                    <a:pt x="1438" y="0"/>
                  </a:lnTo>
                </a:path>
              </a:pathLst>
            </a:custGeom>
            <a:solidFill>
              <a:srgbClr val="FED6B6"/>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76" name="Freeform 41"/>
            <p:cNvSpPr>
              <a:spLocks noChangeArrowheads="1"/>
            </p:cNvSpPr>
            <p:nvPr/>
          </p:nvSpPr>
          <p:spPr bwMode="auto">
            <a:xfrm>
              <a:off x="933450" y="3868738"/>
              <a:ext cx="573088" cy="374650"/>
            </a:xfrm>
            <a:custGeom>
              <a:avLst/>
              <a:gdLst>
                <a:gd name="T0" fmla="*/ 1438 w 1592"/>
                <a:gd name="T1" fmla="*/ 0 h 1039"/>
                <a:gd name="T2" fmla="*/ 1591 w 1592"/>
                <a:gd name="T3" fmla="*/ 277 h 1039"/>
                <a:gd name="T4" fmla="*/ 138 w 1592"/>
                <a:gd name="T5" fmla="*/ 1038 h 1039"/>
                <a:gd name="T6" fmla="*/ 0 w 1592"/>
                <a:gd name="T7" fmla="*/ 775 h 1039"/>
                <a:gd name="T8" fmla="*/ 1438 w 1592"/>
                <a:gd name="T9" fmla="*/ 0 h 1039"/>
              </a:gdLst>
              <a:ahLst/>
              <a:cxnLst>
                <a:cxn ang="0">
                  <a:pos x="T0" y="T1"/>
                </a:cxn>
                <a:cxn ang="0">
                  <a:pos x="T2" y="T3"/>
                </a:cxn>
                <a:cxn ang="0">
                  <a:pos x="T4" y="T5"/>
                </a:cxn>
                <a:cxn ang="0">
                  <a:pos x="T6" y="T7"/>
                </a:cxn>
                <a:cxn ang="0">
                  <a:pos x="T8" y="T9"/>
                </a:cxn>
              </a:cxnLst>
              <a:rect l="0" t="0" r="r" b="b"/>
              <a:pathLst>
                <a:path w="1592" h="1039">
                  <a:moveTo>
                    <a:pt x="1438" y="0"/>
                  </a:moveTo>
                  <a:lnTo>
                    <a:pt x="1591" y="277"/>
                  </a:lnTo>
                  <a:lnTo>
                    <a:pt x="138" y="1038"/>
                  </a:lnTo>
                  <a:lnTo>
                    <a:pt x="0" y="775"/>
                  </a:lnTo>
                  <a:lnTo>
                    <a:pt x="1438" y="0"/>
                  </a:lnTo>
                </a:path>
              </a:pathLst>
            </a:custGeom>
            <a:solidFill>
              <a:srgbClr val="FED6B6"/>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77" name="Freeform 42"/>
            <p:cNvSpPr>
              <a:spLocks noChangeArrowheads="1"/>
            </p:cNvSpPr>
            <p:nvPr/>
          </p:nvSpPr>
          <p:spPr bwMode="auto">
            <a:xfrm>
              <a:off x="1157288" y="4246563"/>
              <a:ext cx="120650" cy="120650"/>
            </a:xfrm>
            <a:custGeom>
              <a:avLst/>
              <a:gdLst>
                <a:gd name="T0" fmla="*/ 96 w 333"/>
                <a:gd name="T1" fmla="*/ 42 h 333"/>
                <a:gd name="T2" fmla="*/ 96 w 333"/>
                <a:gd name="T3" fmla="*/ 42 h 333"/>
                <a:gd name="T4" fmla="*/ 290 w 333"/>
                <a:gd name="T5" fmla="*/ 97 h 333"/>
                <a:gd name="T6" fmla="*/ 235 w 333"/>
                <a:gd name="T7" fmla="*/ 291 h 333"/>
                <a:gd name="T8" fmla="*/ 41 w 333"/>
                <a:gd name="T9" fmla="*/ 236 h 333"/>
                <a:gd name="T10" fmla="*/ 96 w 333"/>
                <a:gd name="T11" fmla="*/ 42 h 333"/>
              </a:gdLst>
              <a:ahLst/>
              <a:cxnLst>
                <a:cxn ang="0">
                  <a:pos x="T0" y="T1"/>
                </a:cxn>
                <a:cxn ang="0">
                  <a:pos x="T2" y="T3"/>
                </a:cxn>
                <a:cxn ang="0">
                  <a:pos x="T4" y="T5"/>
                </a:cxn>
                <a:cxn ang="0">
                  <a:pos x="T6" y="T7"/>
                </a:cxn>
                <a:cxn ang="0">
                  <a:pos x="T8" y="T9"/>
                </a:cxn>
                <a:cxn ang="0">
                  <a:pos x="T10" y="T11"/>
                </a:cxn>
              </a:cxnLst>
              <a:rect l="0" t="0" r="r" b="b"/>
              <a:pathLst>
                <a:path w="333" h="333">
                  <a:moveTo>
                    <a:pt x="96" y="42"/>
                  </a:moveTo>
                  <a:lnTo>
                    <a:pt x="96" y="42"/>
                  </a:lnTo>
                  <a:cubicBezTo>
                    <a:pt x="166" y="0"/>
                    <a:pt x="262" y="28"/>
                    <a:pt x="290" y="97"/>
                  </a:cubicBezTo>
                  <a:cubicBezTo>
                    <a:pt x="332" y="166"/>
                    <a:pt x="304" y="249"/>
                    <a:pt x="235" y="291"/>
                  </a:cubicBezTo>
                  <a:cubicBezTo>
                    <a:pt x="166" y="332"/>
                    <a:pt x="82" y="305"/>
                    <a:pt x="41" y="236"/>
                  </a:cubicBezTo>
                  <a:cubicBezTo>
                    <a:pt x="0" y="166"/>
                    <a:pt x="27" y="70"/>
                    <a:pt x="96" y="42"/>
                  </a:cubicBezTo>
                </a:path>
              </a:pathLst>
            </a:custGeom>
            <a:solidFill>
              <a:srgbClr val="FED6B6"/>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78" name="Freeform 43"/>
            <p:cNvSpPr>
              <a:spLocks noChangeArrowheads="1"/>
            </p:cNvSpPr>
            <p:nvPr/>
          </p:nvSpPr>
          <p:spPr bwMode="auto">
            <a:xfrm>
              <a:off x="1017588" y="4192588"/>
              <a:ext cx="130175" cy="130175"/>
            </a:xfrm>
            <a:custGeom>
              <a:avLst/>
              <a:gdLst>
                <a:gd name="T0" fmla="*/ 97 w 361"/>
                <a:gd name="T1" fmla="*/ 42 h 361"/>
                <a:gd name="T2" fmla="*/ 97 w 361"/>
                <a:gd name="T3" fmla="*/ 42 h 361"/>
                <a:gd name="T4" fmla="*/ 318 w 361"/>
                <a:gd name="T5" fmla="*/ 111 h 361"/>
                <a:gd name="T6" fmla="*/ 249 w 361"/>
                <a:gd name="T7" fmla="*/ 318 h 361"/>
                <a:gd name="T8" fmla="*/ 41 w 361"/>
                <a:gd name="T9" fmla="*/ 249 h 361"/>
                <a:gd name="T10" fmla="*/ 97 w 361"/>
                <a:gd name="T11" fmla="*/ 42 h 361"/>
              </a:gdLst>
              <a:ahLst/>
              <a:cxnLst>
                <a:cxn ang="0">
                  <a:pos x="T0" y="T1"/>
                </a:cxn>
                <a:cxn ang="0">
                  <a:pos x="T2" y="T3"/>
                </a:cxn>
                <a:cxn ang="0">
                  <a:pos x="T4" y="T5"/>
                </a:cxn>
                <a:cxn ang="0">
                  <a:pos x="T6" y="T7"/>
                </a:cxn>
                <a:cxn ang="0">
                  <a:pos x="T8" y="T9"/>
                </a:cxn>
                <a:cxn ang="0">
                  <a:pos x="T10" y="T11"/>
                </a:cxn>
              </a:cxnLst>
              <a:rect l="0" t="0" r="r" b="b"/>
              <a:pathLst>
                <a:path w="361" h="361">
                  <a:moveTo>
                    <a:pt x="97" y="42"/>
                  </a:moveTo>
                  <a:lnTo>
                    <a:pt x="97" y="42"/>
                  </a:lnTo>
                  <a:cubicBezTo>
                    <a:pt x="180" y="0"/>
                    <a:pt x="277" y="28"/>
                    <a:pt x="318" y="111"/>
                  </a:cubicBezTo>
                  <a:cubicBezTo>
                    <a:pt x="360" y="180"/>
                    <a:pt x="318" y="277"/>
                    <a:pt x="249" y="318"/>
                  </a:cubicBezTo>
                  <a:cubicBezTo>
                    <a:pt x="166" y="360"/>
                    <a:pt x="83" y="332"/>
                    <a:pt x="41" y="249"/>
                  </a:cubicBezTo>
                  <a:cubicBezTo>
                    <a:pt x="0" y="180"/>
                    <a:pt x="28" y="83"/>
                    <a:pt x="97" y="42"/>
                  </a:cubicBezTo>
                </a:path>
              </a:pathLst>
            </a:custGeom>
            <a:solidFill>
              <a:srgbClr val="FED6B6"/>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79" name="Freeform 44"/>
            <p:cNvSpPr>
              <a:spLocks noChangeArrowheads="1"/>
            </p:cNvSpPr>
            <p:nvPr/>
          </p:nvSpPr>
          <p:spPr bwMode="auto">
            <a:xfrm>
              <a:off x="887413" y="4132263"/>
              <a:ext cx="125412" cy="130175"/>
            </a:xfrm>
            <a:custGeom>
              <a:avLst/>
              <a:gdLst>
                <a:gd name="T0" fmla="*/ 97 w 347"/>
                <a:gd name="T1" fmla="*/ 42 h 361"/>
                <a:gd name="T2" fmla="*/ 97 w 347"/>
                <a:gd name="T3" fmla="*/ 42 h 361"/>
                <a:gd name="T4" fmla="*/ 305 w 347"/>
                <a:gd name="T5" fmla="*/ 111 h 361"/>
                <a:gd name="T6" fmla="*/ 249 w 347"/>
                <a:gd name="T7" fmla="*/ 318 h 361"/>
                <a:gd name="T8" fmla="*/ 28 w 347"/>
                <a:gd name="T9" fmla="*/ 263 h 361"/>
                <a:gd name="T10" fmla="*/ 97 w 347"/>
                <a:gd name="T11" fmla="*/ 42 h 361"/>
              </a:gdLst>
              <a:ahLst/>
              <a:cxnLst>
                <a:cxn ang="0">
                  <a:pos x="T0" y="T1"/>
                </a:cxn>
                <a:cxn ang="0">
                  <a:pos x="T2" y="T3"/>
                </a:cxn>
                <a:cxn ang="0">
                  <a:pos x="T4" y="T5"/>
                </a:cxn>
                <a:cxn ang="0">
                  <a:pos x="T6" y="T7"/>
                </a:cxn>
                <a:cxn ang="0">
                  <a:pos x="T8" y="T9"/>
                </a:cxn>
                <a:cxn ang="0">
                  <a:pos x="T10" y="T11"/>
                </a:cxn>
              </a:cxnLst>
              <a:rect l="0" t="0" r="r" b="b"/>
              <a:pathLst>
                <a:path w="347" h="361">
                  <a:moveTo>
                    <a:pt x="97" y="42"/>
                  </a:moveTo>
                  <a:lnTo>
                    <a:pt x="97" y="42"/>
                  </a:lnTo>
                  <a:cubicBezTo>
                    <a:pt x="180" y="0"/>
                    <a:pt x="277" y="28"/>
                    <a:pt x="305" y="111"/>
                  </a:cubicBezTo>
                  <a:cubicBezTo>
                    <a:pt x="346" y="194"/>
                    <a:pt x="319" y="277"/>
                    <a:pt x="249" y="318"/>
                  </a:cubicBezTo>
                  <a:cubicBezTo>
                    <a:pt x="166" y="360"/>
                    <a:pt x="69" y="332"/>
                    <a:pt x="28" y="263"/>
                  </a:cubicBezTo>
                  <a:cubicBezTo>
                    <a:pt x="0" y="180"/>
                    <a:pt x="28" y="83"/>
                    <a:pt x="97" y="42"/>
                  </a:cubicBezTo>
                </a:path>
              </a:pathLst>
            </a:custGeom>
            <a:solidFill>
              <a:srgbClr val="FED6B6"/>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80" name="Freeform 45"/>
            <p:cNvSpPr>
              <a:spLocks noChangeArrowheads="1"/>
            </p:cNvSpPr>
            <p:nvPr/>
          </p:nvSpPr>
          <p:spPr bwMode="auto">
            <a:xfrm>
              <a:off x="922338" y="4008438"/>
              <a:ext cx="104775" cy="100012"/>
            </a:xfrm>
            <a:custGeom>
              <a:avLst/>
              <a:gdLst>
                <a:gd name="T0" fmla="*/ 152 w 292"/>
                <a:gd name="T1" fmla="*/ 0 h 278"/>
                <a:gd name="T2" fmla="*/ 208 w 292"/>
                <a:gd name="T3" fmla="*/ 69 h 278"/>
                <a:gd name="T4" fmla="*/ 222 w 292"/>
                <a:gd name="T5" fmla="*/ 97 h 278"/>
                <a:gd name="T6" fmla="*/ 291 w 292"/>
                <a:gd name="T7" fmla="*/ 194 h 278"/>
                <a:gd name="T8" fmla="*/ 194 w 292"/>
                <a:gd name="T9" fmla="*/ 263 h 278"/>
                <a:gd name="T10" fmla="*/ 180 w 292"/>
                <a:gd name="T11" fmla="*/ 263 h 278"/>
                <a:gd name="T12" fmla="*/ 138 w 292"/>
                <a:gd name="T13" fmla="*/ 277 h 278"/>
                <a:gd name="T14" fmla="*/ 28 w 292"/>
                <a:gd name="T15" fmla="*/ 208 h 278"/>
                <a:gd name="T16" fmla="*/ 56 w 292"/>
                <a:gd name="T17" fmla="*/ 56 h 278"/>
                <a:gd name="T18" fmla="*/ 56 w 292"/>
                <a:gd name="T19" fmla="*/ 56 h 278"/>
                <a:gd name="T20" fmla="*/ 56 w 292"/>
                <a:gd name="T21" fmla="*/ 56 h 278"/>
                <a:gd name="T22" fmla="*/ 69 w 292"/>
                <a:gd name="T23" fmla="*/ 42 h 278"/>
                <a:gd name="T24" fmla="*/ 83 w 292"/>
                <a:gd name="T25" fmla="*/ 42 h 278"/>
                <a:gd name="T26" fmla="*/ 152 w 292"/>
                <a:gd name="T27" fmla="*/ 0 h 278"/>
                <a:gd name="T28" fmla="*/ 152 w 292"/>
                <a:gd name="T29"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2" h="278">
                  <a:moveTo>
                    <a:pt x="152" y="0"/>
                  </a:moveTo>
                  <a:cubicBezTo>
                    <a:pt x="152" y="0"/>
                    <a:pt x="180" y="42"/>
                    <a:pt x="208" y="69"/>
                  </a:cubicBezTo>
                  <a:cubicBezTo>
                    <a:pt x="222" y="84"/>
                    <a:pt x="222" y="97"/>
                    <a:pt x="222" y="97"/>
                  </a:cubicBezTo>
                  <a:cubicBezTo>
                    <a:pt x="263" y="139"/>
                    <a:pt x="291" y="180"/>
                    <a:pt x="291" y="194"/>
                  </a:cubicBezTo>
                  <a:cubicBezTo>
                    <a:pt x="291" y="194"/>
                    <a:pt x="291" y="194"/>
                    <a:pt x="194" y="263"/>
                  </a:cubicBezTo>
                  <a:cubicBezTo>
                    <a:pt x="194" y="263"/>
                    <a:pt x="194" y="263"/>
                    <a:pt x="180" y="263"/>
                  </a:cubicBezTo>
                  <a:cubicBezTo>
                    <a:pt x="166" y="277"/>
                    <a:pt x="152" y="277"/>
                    <a:pt x="138" y="277"/>
                  </a:cubicBezTo>
                  <a:cubicBezTo>
                    <a:pt x="97" y="277"/>
                    <a:pt x="42" y="250"/>
                    <a:pt x="28" y="208"/>
                  </a:cubicBezTo>
                  <a:cubicBezTo>
                    <a:pt x="0" y="153"/>
                    <a:pt x="14" y="84"/>
                    <a:pt x="56" y="56"/>
                  </a:cubicBezTo>
                  <a:lnTo>
                    <a:pt x="56" y="56"/>
                  </a:lnTo>
                  <a:lnTo>
                    <a:pt x="56" y="56"/>
                  </a:lnTo>
                  <a:cubicBezTo>
                    <a:pt x="69" y="56"/>
                    <a:pt x="69" y="56"/>
                    <a:pt x="69" y="42"/>
                  </a:cubicBezTo>
                  <a:lnTo>
                    <a:pt x="83" y="42"/>
                  </a:lnTo>
                  <a:cubicBezTo>
                    <a:pt x="83" y="42"/>
                    <a:pt x="83" y="42"/>
                    <a:pt x="152" y="0"/>
                  </a:cubicBezTo>
                  <a:lnTo>
                    <a:pt x="152" y="0"/>
                  </a:lnTo>
                </a:path>
              </a:pathLst>
            </a:custGeom>
            <a:solidFill>
              <a:srgbClr val="EEC4A8"/>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81" name="Freeform 46"/>
            <p:cNvSpPr>
              <a:spLocks noChangeArrowheads="1"/>
            </p:cNvSpPr>
            <p:nvPr/>
          </p:nvSpPr>
          <p:spPr bwMode="auto">
            <a:xfrm>
              <a:off x="1003300" y="4206875"/>
              <a:ext cx="4763" cy="4763"/>
            </a:xfrm>
            <a:custGeom>
              <a:avLst/>
              <a:gdLst>
                <a:gd name="T0" fmla="*/ 13 w 14"/>
                <a:gd name="T1" fmla="*/ 0 h 15"/>
                <a:gd name="T2" fmla="*/ 13 w 14"/>
                <a:gd name="T3" fmla="*/ 14 h 15"/>
                <a:gd name="T4" fmla="*/ 0 w 14"/>
                <a:gd name="T5" fmla="*/ 14 h 15"/>
                <a:gd name="T6" fmla="*/ 13 w 14"/>
                <a:gd name="T7" fmla="*/ 0 h 15"/>
                <a:gd name="T8" fmla="*/ 13 w 14"/>
                <a:gd name="T9" fmla="*/ 0 h 15"/>
              </a:gdLst>
              <a:ahLst/>
              <a:cxnLst>
                <a:cxn ang="0">
                  <a:pos x="T0" y="T1"/>
                </a:cxn>
                <a:cxn ang="0">
                  <a:pos x="T2" y="T3"/>
                </a:cxn>
                <a:cxn ang="0">
                  <a:pos x="T4" y="T5"/>
                </a:cxn>
                <a:cxn ang="0">
                  <a:pos x="T6" y="T7"/>
                </a:cxn>
                <a:cxn ang="0">
                  <a:pos x="T8" y="T9"/>
                </a:cxn>
              </a:cxnLst>
              <a:rect l="0" t="0" r="r" b="b"/>
              <a:pathLst>
                <a:path w="14" h="15">
                  <a:moveTo>
                    <a:pt x="13" y="0"/>
                  </a:moveTo>
                  <a:cubicBezTo>
                    <a:pt x="13" y="14"/>
                    <a:pt x="13" y="14"/>
                    <a:pt x="13" y="14"/>
                  </a:cubicBezTo>
                  <a:cubicBezTo>
                    <a:pt x="13" y="14"/>
                    <a:pt x="13" y="14"/>
                    <a:pt x="0" y="14"/>
                  </a:cubicBezTo>
                  <a:cubicBezTo>
                    <a:pt x="0" y="14"/>
                    <a:pt x="13" y="14"/>
                    <a:pt x="13" y="0"/>
                  </a:cubicBezTo>
                  <a:lnTo>
                    <a:pt x="13" y="0"/>
                  </a:lnTo>
                </a:path>
              </a:pathLst>
            </a:custGeom>
            <a:solidFill>
              <a:srgbClr val="EEC4A8"/>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82" name="Freeform 47"/>
            <p:cNvSpPr>
              <a:spLocks noChangeArrowheads="1"/>
            </p:cNvSpPr>
            <p:nvPr/>
          </p:nvSpPr>
          <p:spPr bwMode="auto">
            <a:xfrm>
              <a:off x="903288" y="4141788"/>
              <a:ext cx="104775" cy="100012"/>
            </a:xfrm>
            <a:custGeom>
              <a:avLst/>
              <a:gdLst>
                <a:gd name="T0" fmla="*/ 152 w 291"/>
                <a:gd name="T1" fmla="*/ 0 h 278"/>
                <a:gd name="T2" fmla="*/ 207 w 291"/>
                <a:gd name="T3" fmla="*/ 69 h 278"/>
                <a:gd name="T4" fmla="*/ 221 w 291"/>
                <a:gd name="T5" fmla="*/ 97 h 278"/>
                <a:gd name="T6" fmla="*/ 290 w 291"/>
                <a:gd name="T7" fmla="*/ 180 h 278"/>
                <a:gd name="T8" fmla="*/ 277 w 291"/>
                <a:gd name="T9" fmla="*/ 194 h 278"/>
                <a:gd name="T10" fmla="*/ 193 w 291"/>
                <a:gd name="T11" fmla="*/ 249 h 278"/>
                <a:gd name="T12" fmla="*/ 180 w 291"/>
                <a:gd name="T13" fmla="*/ 263 h 278"/>
                <a:gd name="T14" fmla="*/ 138 w 291"/>
                <a:gd name="T15" fmla="*/ 277 h 278"/>
                <a:gd name="T16" fmla="*/ 27 w 291"/>
                <a:gd name="T17" fmla="*/ 208 h 278"/>
                <a:gd name="T18" fmla="*/ 69 w 291"/>
                <a:gd name="T19" fmla="*/ 55 h 278"/>
                <a:gd name="T20" fmla="*/ 69 w 291"/>
                <a:gd name="T21" fmla="*/ 55 h 278"/>
                <a:gd name="T22" fmla="*/ 69 w 291"/>
                <a:gd name="T23" fmla="*/ 55 h 278"/>
                <a:gd name="T24" fmla="*/ 69 w 291"/>
                <a:gd name="T25" fmla="*/ 55 h 278"/>
                <a:gd name="T26" fmla="*/ 83 w 291"/>
                <a:gd name="T27" fmla="*/ 42 h 278"/>
                <a:gd name="T28" fmla="*/ 152 w 291"/>
                <a:gd name="T29" fmla="*/ 0 h 278"/>
                <a:gd name="T30" fmla="*/ 152 w 291"/>
                <a:gd name="T31"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1" h="278">
                  <a:moveTo>
                    <a:pt x="152" y="0"/>
                  </a:moveTo>
                  <a:cubicBezTo>
                    <a:pt x="152" y="0"/>
                    <a:pt x="180" y="42"/>
                    <a:pt x="207" y="69"/>
                  </a:cubicBezTo>
                  <a:cubicBezTo>
                    <a:pt x="221" y="83"/>
                    <a:pt x="221" y="97"/>
                    <a:pt x="221" y="97"/>
                  </a:cubicBezTo>
                  <a:cubicBezTo>
                    <a:pt x="249" y="138"/>
                    <a:pt x="277" y="166"/>
                    <a:pt x="290" y="180"/>
                  </a:cubicBezTo>
                  <a:cubicBezTo>
                    <a:pt x="290" y="194"/>
                    <a:pt x="277" y="194"/>
                    <a:pt x="277" y="194"/>
                  </a:cubicBezTo>
                  <a:cubicBezTo>
                    <a:pt x="277" y="194"/>
                    <a:pt x="277" y="194"/>
                    <a:pt x="193" y="249"/>
                  </a:cubicBezTo>
                  <a:cubicBezTo>
                    <a:pt x="193" y="249"/>
                    <a:pt x="193" y="263"/>
                    <a:pt x="180" y="263"/>
                  </a:cubicBezTo>
                  <a:cubicBezTo>
                    <a:pt x="166" y="263"/>
                    <a:pt x="152" y="277"/>
                    <a:pt x="138" y="277"/>
                  </a:cubicBezTo>
                  <a:cubicBezTo>
                    <a:pt x="97" y="277"/>
                    <a:pt x="55" y="249"/>
                    <a:pt x="27" y="208"/>
                  </a:cubicBezTo>
                  <a:cubicBezTo>
                    <a:pt x="0" y="152"/>
                    <a:pt x="14" y="83"/>
                    <a:pt x="69" y="55"/>
                  </a:cubicBezTo>
                  <a:lnTo>
                    <a:pt x="69" y="55"/>
                  </a:lnTo>
                  <a:lnTo>
                    <a:pt x="69" y="55"/>
                  </a:lnTo>
                  <a:lnTo>
                    <a:pt x="69" y="55"/>
                  </a:lnTo>
                  <a:cubicBezTo>
                    <a:pt x="83" y="42"/>
                    <a:pt x="83" y="42"/>
                    <a:pt x="83" y="42"/>
                  </a:cubicBezTo>
                  <a:cubicBezTo>
                    <a:pt x="83" y="42"/>
                    <a:pt x="83" y="42"/>
                    <a:pt x="152" y="0"/>
                  </a:cubicBezTo>
                  <a:lnTo>
                    <a:pt x="152" y="0"/>
                  </a:lnTo>
                </a:path>
              </a:pathLst>
            </a:custGeom>
            <a:solidFill>
              <a:srgbClr val="EEC4A8"/>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83" name="Freeform 48"/>
            <p:cNvSpPr>
              <a:spLocks noChangeArrowheads="1"/>
            </p:cNvSpPr>
            <p:nvPr/>
          </p:nvSpPr>
          <p:spPr bwMode="auto">
            <a:xfrm>
              <a:off x="1087438" y="4197350"/>
              <a:ext cx="50800" cy="69850"/>
            </a:xfrm>
            <a:custGeom>
              <a:avLst/>
              <a:gdLst>
                <a:gd name="T0" fmla="*/ 138 w 139"/>
                <a:gd name="T1" fmla="*/ 180 h 195"/>
                <a:gd name="T2" fmla="*/ 138 w 139"/>
                <a:gd name="T3" fmla="*/ 194 h 195"/>
                <a:gd name="T4" fmla="*/ 137 w 139"/>
                <a:gd name="T5" fmla="*/ 194 h 195"/>
                <a:gd name="T6" fmla="*/ 138 w 139"/>
                <a:gd name="T7" fmla="*/ 180 h 195"/>
                <a:gd name="T8" fmla="*/ 13 w 139"/>
                <a:gd name="T9" fmla="*/ 14 h 195"/>
                <a:gd name="T10" fmla="*/ 0 w 139"/>
                <a:gd name="T11" fmla="*/ 14 h 195"/>
                <a:gd name="T12" fmla="*/ 13 w 139"/>
                <a:gd name="T13" fmla="*/ 0 h 195"/>
                <a:gd name="T14" fmla="*/ 13 w 139"/>
                <a:gd name="T15" fmla="*/ 14 h 1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95">
                  <a:moveTo>
                    <a:pt x="138" y="180"/>
                  </a:moveTo>
                  <a:lnTo>
                    <a:pt x="138" y="194"/>
                  </a:lnTo>
                  <a:lnTo>
                    <a:pt x="137" y="194"/>
                  </a:lnTo>
                  <a:cubicBezTo>
                    <a:pt x="138" y="190"/>
                    <a:pt x="138" y="185"/>
                    <a:pt x="138" y="180"/>
                  </a:cubicBezTo>
                  <a:close/>
                  <a:moveTo>
                    <a:pt x="13" y="14"/>
                  </a:moveTo>
                  <a:lnTo>
                    <a:pt x="0" y="14"/>
                  </a:lnTo>
                  <a:lnTo>
                    <a:pt x="13" y="0"/>
                  </a:lnTo>
                  <a:lnTo>
                    <a:pt x="13" y="14"/>
                  </a:lnTo>
                  <a:close/>
                </a:path>
              </a:pathLst>
            </a:custGeom>
            <a:solidFill>
              <a:srgbClr val="EEC4A8"/>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84" name="Freeform 49"/>
            <p:cNvSpPr>
              <a:spLocks noChangeArrowheads="1"/>
            </p:cNvSpPr>
            <p:nvPr/>
          </p:nvSpPr>
          <p:spPr bwMode="auto">
            <a:xfrm>
              <a:off x="1031875" y="4202113"/>
              <a:ext cx="104775" cy="95250"/>
            </a:xfrm>
            <a:custGeom>
              <a:avLst/>
              <a:gdLst>
                <a:gd name="T0" fmla="*/ 153 w 292"/>
                <a:gd name="T1" fmla="*/ 0 h 264"/>
                <a:gd name="T2" fmla="*/ 166 w 292"/>
                <a:gd name="T3" fmla="*/ 0 h 264"/>
                <a:gd name="T4" fmla="*/ 208 w 292"/>
                <a:gd name="T5" fmla="*/ 69 h 264"/>
                <a:gd name="T6" fmla="*/ 236 w 292"/>
                <a:gd name="T7" fmla="*/ 97 h 264"/>
                <a:gd name="T8" fmla="*/ 291 w 292"/>
                <a:gd name="T9" fmla="*/ 166 h 264"/>
                <a:gd name="T10" fmla="*/ 277 w 292"/>
                <a:gd name="T11" fmla="*/ 194 h 264"/>
                <a:gd name="T12" fmla="*/ 208 w 292"/>
                <a:gd name="T13" fmla="*/ 249 h 264"/>
                <a:gd name="T14" fmla="*/ 194 w 292"/>
                <a:gd name="T15" fmla="*/ 249 h 264"/>
                <a:gd name="T16" fmla="*/ 139 w 292"/>
                <a:gd name="T17" fmla="*/ 263 h 264"/>
                <a:gd name="T18" fmla="*/ 28 w 292"/>
                <a:gd name="T19" fmla="*/ 194 h 264"/>
                <a:gd name="T20" fmla="*/ 70 w 292"/>
                <a:gd name="T21" fmla="*/ 42 h 264"/>
                <a:gd name="T22" fmla="*/ 70 w 292"/>
                <a:gd name="T23" fmla="*/ 42 h 264"/>
                <a:gd name="T24" fmla="*/ 70 w 292"/>
                <a:gd name="T25" fmla="*/ 42 h 264"/>
                <a:gd name="T26" fmla="*/ 70 w 292"/>
                <a:gd name="T27" fmla="*/ 42 h 264"/>
                <a:gd name="T28" fmla="*/ 84 w 292"/>
                <a:gd name="T29" fmla="*/ 28 h 264"/>
                <a:gd name="T30" fmla="*/ 153 w 292"/>
                <a:gd name="T31" fmla="*/ 0 h 264"/>
                <a:gd name="T32" fmla="*/ 153 w 292"/>
                <a:gd name="T33"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2" h="264">
                  <a:moveTo>
                    <a:pt x="153" y="0"/>
                  </a:moveTo>
                  <a:lnTo>
                    <a:pt x="166" y="0"/>
                  </a:lnTo>
                  <a:cubicBezTo>
                    <a:pt x="166" y="14"/>
                    <a:pt x="194" y="28"/>
                    <a:pt x="208" y="69"/>
                  </a:cubicBezTo>
                  <a:cubicBezTo>
                    <a:pt x="222" y="69"/>
                    <a:pt x="222" y="83"/>
                    <a:pt x="236" y="97"/>
                  </a:cubicBezTo>
                  <a:cubicBezTo>
                    <a:pt x="250" y="124"/>
                    <a:pt x="277" y="152"/>
                    <a:pt x="291" y="166"/>
                  </a:cubicBezTo>
                  <a:cubicBezTo>
                    <a:pt x="291" y="180"/>
                    <a:pt x="291" y="194"/>
                    <a:pt x="277" y="194"/>
                  </a:cubicBezTo>
                  <a:cubicBezTo>
                    <a:pt x="277" y="194"/>
                    <a:pt x="277" y="194"/>
                    <a:pt x="208" y="249"/>
                  </a:cubicBezTo>
                  <a:cubicBezTo>
                    <a:pt x="194" y="249"/>
                    <a:pt x="194" y="249"/>
                    <a:pt x="194" y="249"/>
                  </a:cubicBezTo>
                  <a:cubicBezTo>
                    <a:pt x="166" y="263"/>
                    <a:pt x="153" y="263"/>
                    <a:pt x="139" y="263"/>
                  </a:cubicBezTo>
                  <a:cubicBezTo>
                    <a:pt x="97" y="263"/>
                    <a:pt x="56" y="235"/>
                    <a:pt x="28" y="194"/>
                  </a:cubicBezTo>
                  <a:cubicBezTo>
                    <a:pt x="0" y="138"/>
                    <a:pt x="14" y="83"/>
                    <a:pt x="70" y="42"/>
                  </a:cubicBezTo>
                  <a:lnTo>
                    <a:pt x="70" y="42"/>
                  </a:lnTo>
                  <a:lnTo>
                    <a:pt x="70" y="42"/>
                  </a:lnTo>
                  <a:lnTo>
                    <a:pt x="70" y="42"/>
                  </a:lnTo>
                  <a:cubicBezTo>
                    <a:pt x="84" y="42"/>
                    <a:pt x="84" y="28"/>
                    <a:pt x="84" y="28"/>
                  </a:cubicBezTo>
                  <a:cubicBezTo>
                    <a:pt x="84" y="28"/>
                    <a:pt x="84" y="28"/>
                    <a:pt x="153" y="0"/>
                  </a:cubicBezTo>
                  <a:lnTo>
                    <a:pt x="153" y="0"/>
                  </a:lnTo>
                </a:path>
              </a:pathLst>
            </a:custGeom>
            <a:solidFill>
              <a:srgbClr val="EEC4A8"/>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85" name="Freeform 50"/>
            <p:cNvSpPr>
              <a:spLocks noChangeArrowheads="1"/>
            </p:cNvSpPr>
            <p:nvPr/>
          </p:nvSpPr>
          <p:spPr bwMode="auto">
            <a:xfrm>
              <a:off x="1262063" y="4316413"/>
              <a:ext cx="9525" cy="11112"/>
            </a:xfrm>
            <a:custGeom>
              <a:avLst/>
              <a:gdLst>
                <a:gd name="T0" fmla="*/ 14 w 28"/>
                <a:gd name="T1" fmla="*/ 0 h 29"/>
                <a:gd name="T2" fmla="*/ 27 w 28"/>
                <a:gd name="T3" fmla="*/ 14 h 29"/>
                <a:gd name="T4" fmla="*/ 0 w 28"/>
                <a:gd name="T5" fmla="*/ 28 h 29"/>
                <a:gd name="T6" fmla="*/ 14 w 28"/>
                <a:gd name="T7" fmla="*/ 0 h 29"/>
                <a:gd name="T8" fmla="*/ 14 w 28"/>
                <a:gd name="T9" fmla="*/ 0 h 29"/>
              </a:gdLst>
              <a:ahLst/>
              <a:cxnLst>
                <a:cxn ang="0">
                  <a:pos x="T0" y="T1"/>
                </a:cxn>
                <a:cxn ang="0">
                  <a:pos x="T2" y="T3"/>
                </a:cxn>
                <a:cxn ang="0">
                  <a:pos x="T4" y="T5"/>
                </a:cxn>
                <a:cxn ang="0">
                  <a:pos x="T6" y="T7"/>
                </a:cxn>
                <a:cxn ang="0">
                  <a:pos x="T8" y="T9"/>
                </a:cxn>
              </a:cxnLst>
              <a:rect l="0" t="0" r="r" b="b"/>
              <a:pathLst>
                <a:path w="28" h="29">
                  <a:moveTo>
                    <a:pt x="14" y="0"/>
                  </a:moveTo>
                  <a:cubicBezTo>
                    <a:pt x="14" y="14"/>
                    <a:pt x="27" y="14"/>
                    <a:pt x="27" y="14"/>
                  </a:cubicBezTo>
                  <a:cubicBezTo>
                    <a:pt x="27" y="14"/>
                    <a:pt x="27" y="14"/>
                    <a:pt x="0" y="28"/>
                  </a:cubicBezTo>
                  <a:cubicBezTo>
                    <a:pt x="14" y="14"/>
                    <a:pt x="14" y="14"/>
                    <a:pt x="14" y="0"/>
                  </a:cubicBezTo>
                  <a:lnTo>
                    <a:pt x="14" y="0"/>
                  </a:lnTo>
                </a:path>
              </a:pathLst>
            </a:custGeom>
            <a:solidFill>
              <a:srgbClr val="EEC4A8"/>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86" name="Freeform 51"/>
            <p:cNvSpPr>
              <a:spLocks noChangeArrowheads="1"/>
            </p:cNvSpPr>
            <p:nvPr/>
          </p:nvSpPr>
          <p:spPr bwMode="auto">
            <a:xfrm>
              <a:off x="1176338" y="4262438"/>
              <a:ext cx="90487" cy="85725"/>
            </a:xfrm>
            <a:custGeom>
              <a:avLst/>
              <a:gdLst>
                <a:gd name="T0" fmla="*/ 139 w 251"/>
                <a:gd name="T1" fmla="*/ 0 h 236"/>
                <a:gd name="T2" fmla="*/ 181 w 251"/>
                <a:gd name="T3" fmla="*/ 69 h 236"/>
                <a:gd name="T4" fmla="*/ 208 w 251"/>
                <a:gd name="T5" fmla="*/ 83 h 236"/>
                <a:gd name="T6" fmla="*/ 250 w 251"/>
                <a:gd name="T7" fmla="*/ 152 h 236"/>
                <a:gd name="T8" fmla="*/ 236 w 251"/>
                <a:gd name="T9" fmla="*/ 180 h 236"/>
                <a:gd name="T10" fmla="*/ 181 w 251"/>
                <a:gd name="T11" fmla="*/ 221 h 236"/>
                <a:gd name="T12" fmla="*/ 167 w 251"/>
                <a:gd name="T13" fmla="*/ 235 h 236"/>
                <a:gd name="T14" fmla="*/ 125 w 251"/>
                <a:gd name="T15" fmla="*/ 235 h 236"/>
                <a:gd name="T16" fmla="*/ 28 w 251"/>
                <a:gd name="T17" fmla="*/ 180 h 236"/>
                <a:gd name="T18" fmla="*/ 56 w 251"/>
                <a:gd name="T19" fmla="*/ 42 h 236"/>
                <a:gd name="T20" fmla="*/ 56 w 251"/>
                <a:gd name="T21" fmla="*/ 42 h 236"/>
                <a:gd name="T22" fmla="*/ 56 w 251"/>
                <a:gd name="T23" fmla="*/ 42 h 236"/>
                <a:gd name="T24" fmla="*/ 70 w 251"/>
                <a:gd name="T25" fmla="*/ 42 h 236"/>
                <a:gd name="T26" fmla="*/ 70 w 251"/>
                <a:gd name="T27" fmla="*/ 42 h 236"/>
                <a:gd name="T28" fmla="*/ 139 w 251"/>
                <a:gd name="T29" fmla="*/ 0 h 236"/>
                <a:gd name="T30" fmla="*/ 139 w 251"/>
                <a:gd name="T31"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1" h="236">
                  <a:moveTo>
                    <a:pt x="139" y="0"/>
                  </a:moveTo>
                  <a:cubicBezTo>
                    <a:pt x="139" y="0"/>
                    <a:pt x="167" y="28"/>
                    <a:pt x="181" y="69"/>
                  </a:cubicBezTo>
                  <a:cubicBezTo>
                    <a:pt x="194" y="69"/>
                    <a:pt x="194" y="83"/>
                    <a:pt x="208" y="83"/>
                  </a:cubicBezTo>
                  <a:cubicBezTo>
                    <a:pt x="222" y="111"/>
                    <a:pt x="236" y="138"/>
                    <a:pt x="250" y="152"/>
                  </a:cubicBezTo>
                  <a:cubicBezTo>
                    <a:pt x="250" y="166"/>
                    <a:pt x="250" y="166"/>
                    <a:pt x="236" y="180"/>
                  </a:cubicBezTo>
                  <a:cubicBezTo>
                    <a:pt x="236" y="180"/>
                    <a:pt x="236" y="180"/>
                    <a:pt x="181" y="221"/>
                  </a:cubicBezTo>
                  <a:cubicBezTo>
                    <a:pt x="167" y="221"/>
                    <a:pt x="167" y="221"/>
                    <a:pt x="167" y="235"/>
                  </a:cubicBezTo>
                  <a:cubicBezTo>
                    <a:pt x="153" y="235"/>
                    <a:pt x="139" y="235"/>
                    <a:pt x="125" y="235"/>
                  </a:cubicBezTo>
                  <a:cubicBezTo>
                    <a:pt x="84" y="235"/>
                    <a:pt x="42" y="221"/>
                    <a:pt x="28" y="180"/>
                  </a:cubicBezTo>
                  <a:cubicBezTo>
                    <a:pt x="0" y="138"/>
                    <a:pt x="15" y="69"/>
                    <a:pt x="56" y="42"/>
                  </a:cubicBezTo>
                  <a:lnTo>
                    <a:pt x="56" y="42"/>
                  </a:lnTo>
                  <a:lnTo>
                    <a:pt x="56" y="42"/>
                  </a:lnTo>
                  <a:lnTo>
                    <a:pt x="70" y="42"/>
                  </a:lnTo>
                  <a:lnTo>
                    <a:pt x="70" y="42"/>
                  </a:lnTo>
                  <a:cubicBezTo>
                    <a:pt x="70" y="42"/>
                    <a:pt x="70" y="42"/>
                    <a:pt x="139" y="0"/>
                  </a:cubicBezTo>
                  <a:lnTo>
                    <a:pt x="139" y="0"/>
                  </a:lnTo>
                </a:path>
              </a:pathLst>
            </a:custGeom>
            <a:solidFill>
              <a:srgbClr val="EEC4A8"/>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87" name="Freeform 52"/>
            <p:cNvSpPr>
              <a:spLocks noChangeArrowheads="1"/>
            </p:cNvSpPr>
            <p:nvPr/>
          </p:nvSpPr>
          <p:spPr bwMode="auto">
            <a:xfrm>
              <a:off x="1166813" y="3689350"/>
              <a:ext cx="368300" cy="134938"/>
            </a:xfrm>
            <a:custGeom>
              <a:avLst/>
              <a:gdLst>
                <a:gd name="T0" fmla="*/ 927 w 1025"/>
                <a:gd name="T1" fmla="*/ 111 h 375"/>
                <a:gd name="T2" fmla="*/ 996 w 1025"/>
                <a:gd name="T3" fmla="*/ 263 h 375"/>
                <a:gd name="T4" fmla="*/ 816 w 1025"/>
                <a:gd name="T5" fmla="*/ 374 h 375"/>
                <a:gd name="T6" fmla="*/ 526 w 1025"/>
                <a:gd name="T7" fmla="*/ 360 h 375"/>
                <a:gd name="T8" fmla="*/ 429 w 1025"/>
                <a:gd name="T9" fmla="*/ 346 h 375"/>
                <a:gd name="T10" fmla="*/ 305 w 1025"/>
                <a:gd name="T11" fmla="*/ 332 h 375"/>
                <a:gd name="T12" fmla="*/ 360 w 1025"/>
                <a:gd name="T13" fmla="*/ 263 h 375"/>
                <a:gd name="T14" fmla="*/ 360 w 1025"/>
                <a:gd name="T15" fmla="*/ 249 h 375"/>
                <a:gd name="T16" fmla="*/ 0 w 1025"/>
                <a:gd name="T17" fmla="*/ 0 h 375"/>
                <a:gd name="T18" fmla="*/ 747 w 1025"/>
                <a:gd name="T19" fmla="*/ 83 h 375"/>
                <a:gd name="T20" fmla="*/ 927 w 1025"/>
                <a:gd name="T21" fmla="*/ 111 h 375"/>
                <a:gd name="T22" fmla="*/ 927 w 1025"/>
                <a:gd name="T23" fmla="*/ 111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5" h="375">
                  <a:moveTo>
                    <a:pt x="927" y="111"/>
                  </a:moveTo>
                  <a:cubicBezTo>
                    <a:pt x="927" y="111"/>
                    <a:pt x="1024" y="139"/>
                    <a:pt x="996" y="263"/>
                  </a:cubicBezTo>
                  <a:cubicBezTo>
                    <a:pt x="996" y="263"/>
                    <a:pt x="969" y="374"/>
                    <a:pt x="816" y="374"/>
                  </a:cubicBezTo>
                  <a:cubicBezTo>
                    <a:pt x="816" y="374"/>
                    <a:pt x="816" y="374"/>
                    <a:pt x="526" y="360"/>
                  </a:cubicBezTo>
                  <a:cubicBezTo>
                    <a:pt x="526" y="360"/>
                    <a:pt x="526" y="360"/>
                    <a:pt x="429" y="346"/>
                  </a:cubicBezTo>
                  <a:cubicBezTo>
                    <a:pt x="429" y="346"/>
                    <a:pt x="429" y="346"/>
                    <a:pt x="305" y="332"/>
                  </a:cubicBezTo>
                  <a:cubicBezTo>
                    <a:pt x="305" y="332"/>
                    <a:pt x="305" y="332"/>
                    <a:pt x="360" y="263"/>
                  </a:cubicBezTo>
                  <a:cubicBezTo>
                    <a:pt x="360" y="263"/>
                    <a:pt x="360" y="263"/>
                    <a:pt x="360" y="249"/>
                  </a:cubicBezTo>
                  <a:cubicBezTo>
                    <a:pt x="360" y="249"/>
                    <a:pt x="360" y="249"/>
                    <a:pt x="0" y="0"/>
                  </a:cubicBezTo>
                  <a:cubicBezTo>
                    <a:pt x="0" y="0"/>
                    <a:pt x="0" y="0"/>
                    <a:pt x="747" y="83"/>
                  </a:cubicBezTo>
                  <a:cubicBezTo>
                    <a:pt x="747" y="83"/>
                    <a:pt x="747" y="83"/>
                    <a:pt x="927" y="111"/>
                  </a:cubicBezTo>
                  <a:lnTo>
                    <a:pt x="927" y="111"/>
                  </a:lnTo>
                </a:path>
              </a:pathLst>
            </a:custGeom>
            <a:solidFill>
              <a:srgbClr val="EAB98C"/>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88" name="Freeform 53"/>
            <p:cNvSpPr>
              <a:spLocks noChangeArrowheads="1"/>
            </p:cNvSpPr>
            <p:nvPr/>
          </p:nvSpPr>
          <p:spPr bwMode="auto">
            <a:xfrm>
              <a:off x="1416050" y="3724275"/>
              <a:ext cx="109538" cy="60325"/>
            </a:xfrm>
            <a:custGeom>
              <a:avLst/>
              <a:gdLst>
                <a:gd name="T0" fmla="*/ 235 w 305"/>
                <a:gd name="T1" fmla="*/ 27 h 167"/>
                <a:gd name="T2" fmla="*/ 235 w 305"/>
                <a:gd name="T3" fmla="*/ 27 h 167"/>
                <a:gd name="T4" fmla="*/ 262 w 305"/>
                <a:gd name="T5" fmla="*/ 138 h 167"/>
                <a:gd name="T6" fmla="*/ 69 w 305"/>
                <a:gd name="T7" fmla="*/ 138 h 167"/>
                <a:gd name="T8" fmla="*/ 14 w 305"/>
                <a:gd name="T9" fmla="*/ 27 h 167"/>
                <a:gd name="T10" fmla="*/ 41 w 305"/>
                <a:gd name="T11" fmla="*/ 0 h 167"/>
                <a:gd name="T12" fmla="*/ 235 w 305"/>
                <a:gd name="T13" fmla="*/ 27 h 167"/>
              </a:gdLst>
              <a:ahLst/>
              <a:cxnLst>
                <a:cxn ang="0">
                  <a:pos x="T0" y="T1"/>
                </a:cxn>
                <a:cxn ang="0">
                  <a:pos x="T2" y="T3"/>
                </a:cxn>
                <a:cxn ang="0">
                  <a:pos x="T4" y="T5"/>
                </a:cxn>
                <a:cxn ang="0">
                  <a:pos x="T6" y="T7"/>
                </a:cxn>
                <a:cxn ang="0">
                  <a:pos x="T8" y="T9"/>
                </a:cxn>
                <a:cxn ang="0">
                  <a:pos x="T10" y="T11"/>
                </a:cxn>
                <a:cxn ang="0">
                  <a:pos x="T12" y="T13"/>
                </a:cxn>
              </a:cxnLst>
              <a:rect l="0" t="0" r="r" b="b"/>
              <a:pathLst>
                <a:path w="305" h="167">
                  <a:moveTo>
                    <a:pt x="235" y="27"/>
                  </a:moveTo>
                  <a:lnTo>
                    <a:pt x="235" y="27"/>
                  </a:lnTo>
                  <a:cubicBezTo>
                    <a:pt x="235" y="27"/>
                    <a:pt x="304" y="83"/>
                    <a:pt x="262" y="138"/>
                  </a:cubicBezTo>
                  <a:cubicBezTo>
                    <a:pt x="262" y="138"/>
                    <a:pt x="235" y="166"/>
                    <a:pt x="69" y="138"/>
                  </a:cubicBezTo>
                  <a:cubicBezTo>
                    <a:pt x="69" y="138"/>
                    <a:pt x="0" y="97"/>
                    <a:pt x="14" y="27"/>
                  </a:cubicBezTo>
                  <a:cubicBezTo>
                    <a:pt x="41" y="0"/>
                    <a:pt x="41" y="0"/>
                    <a:pt x="41" y="0"/>
                  </a:cubicBezTo>
                  <a:lnTo>
                    <a:pt x="235" y="27"/>
                  </a:lnTo>
                </a:path>
              </a:pathLst>
            </a:custGeom>
            <a:solidFill>
              <a:srgbClr val="E3B69D"/>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89" name="Freeform 54"/>
            <p:cNvSpPr>
              <a:spLocks noChangeArrowheads="1"/>
            </p:cNvSpPr>
            <p:nvPr/>
          </p:nvSpPr>
          <p:spPr bwMode="auto">
            <a:xfrm>
              <a:off x="1296988" y="3684588"/>
              <a:ext cx="239712" cy="46037"/>
            </a:xfrm>
            <a:custGeom>
              <a:avLst/>
              <a:gdLst>
                <a:gd name="T0" fmla="*/ 664 w 665"/>
                <a:gd name="T1" fmla="*/ 69 h 126"/>
                <a:gd name="T2" fmla="*/ 539 w 665"/>
                <a:gd name="T3" fmla="*/ 125 h 126"/>
                <a:gd name="T4" fmla="*/ 0 w 665"/>
                <a:gd name="T5" fmla="*/ 56 h 126"/>
                <a:gd name="T6" fmla="*/ 332 w 665"/>
                <a:gd name="T7" fmla="*/ 0 h 126"/>
                <a:gd name="T8" fmla="*/ 664 w 665"/>
                <a:gd name="T9" fmla="*/ 69 h 126"/>
                <a:gd name="T10" fmla="*/ 664 w 665"/>
                <a:gd name="T11" fmla="*/ 69 h 126"/>
              </a:gdLst>
              <a:ahLst/>
              <a:cxnLst>
                <a:cxn ang="0">
                  <a:pos x="T0" y="T1"/>
                </a:cxn>
                <a:cxn ang="0">
                  <a:pos x="T2" y="T3"/>
                </a:cxn>
                <a:cxn ang="0">
                  <a:pos x="T4" y="T5"/>
                </a:cxn>
                <a:cxn ang="0">
                  <a:pos x="T6" y="T7"/>
                </a:cxn>
                <a:cxn ang="0">
                  <a:pos x="T8" y="T9"/>
                </a:cxn>
                <a:cxn ang="0">
                  <a:pos x="T10" y="T11"/>
                </a:cxn>
              </a:cxnLst>
              <a:rect l="0" t="0" r="r" b="b"/>
              <a:pathLst>
                <a:path w="665" h="126">
                  <a:moveTo>
                    <a:pt x="664" y="69"/>
                  </a:moveTo>
                  <a:lnTo>
                    <a:pt x="539" y="125"/>
                  </a:lnTo>
                  <a:cubicBezTo>
                    <a:pt x="539" y="125"/>
                    <a:pt x="539" y="125"/>
                    <a:pt x="0" y="56"/>
                  </a:cubicBezTo>
                  <a:cubicBezTo>
                    <a:pt x="111" y="0"/>
                    <a:pt x="332" y="0"/>
                    <a:pt x="332" y="0"/>
                  </a:cubicBezTo>
                  <a:cubicBezTo>
                    <a:pt x="332" y="0"/>
                    <a:pt x="332" y="0"/>
                    <a:pt x="664" y="69"/>
                  </a:cubicBezTo>
                  <a:lnTo>
                    <a:pt x="664" y="69"/>
                  </a:lnTo>
                </a:path>
              </a:pathLst>
            </a:custGeom>
            <a:solidFill>
              <a:srgbClr val="FED6B6"/>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90" name="Freeform 55"/>
            <p:cNvSpPr>
              <a:spLocks noChangeArrowheads="1"/>
            </p:cNvSpPr>
            <p:nvPr/>
          </p:nvSpPr>
          <p:spPr bwMode="auto">
            <a:xfrm>
              <a:off x="1022350" y="3944938"/>
              <a:ext cx="279400" cy="153987"/>
            </a:xfrm>
            <a:custGeom>
              <a:avLst/>
              <a:gdLst>
                <a:gd name="T0" fmla="*/ 761 w 775"/>
                <a:gd name="T1" fmla="*/ 9 h 426"/>
                <a:gd name="T2" fmla="*/ 719 w 775"/>
                <a:gd name="T3" fmla="*/ 37 h 426"/>
                <a:gd name="T4" fmla="*/ 691 w 775"/>
                <a:gd name="T5" fmla="*/ 51 h 426"/>
                <a:gd name="T6" fmla="*/ 664 w 775"/>
                <a:gd name="T7" fmla="*/ 67 h 426"/>
                <a:gd name="T8" fmla="*/ 664 w 775"/>
                <a:gd name="T9" fmla="*/ 65 h 426"/>
                <a:gd name="T10" fmla="*/ 525 w 775"/>
                <a:gd name="T11" fmla="*/ 148 h 426"/>
                <a:gd name="T12" fmla="*/ 221 w 775"/>
                <a:gd name="T13" fmla="*/ 300 h 426"/>
                <a:gd name="T14" fmla="*/ 166 w 775"/>
                <a:gd name="T15" fmla="*/ 341 h 426"/>
                <a:gd name="T16" fmla="*/ 0 w 775"/>
                <a:gd name="T17" fmla="*/ 425 h 426"/>
                <a:gd name="T18" fmla="*/ 138 w 775"/>
                <a:gd name="T19" fmla="*/ 341 h 426"/>
                <a:gd name="T20" fmla="*/ 263 w 775"/>
                <a:gd name="T21" fmla="*/ 259 h 426"/>
                <a:gd name="T22" fmla="*/ 346 w 775"/>
                <a:gd name="T23" fmla="*/ 217 h 426"/>
                <a:gd name="T24" fmla="*/ 428 w 775"/>
                <a:gd name="T25" fmla="*/ 175 h 426"/>
                <a:gd name="T26" fmla="*/ 498 w 775"/>
                <a:gd name="T27" fmla="*/ 134 h 426"/>
                <a:gd name="T28" fmla="*/ 581 w 775"/>
                <a:gd name="T29" fmla="*/ 93 h 426"/>
                <a:gd name="T30" fmla="*/ 719 w 775"/>
                <a:gd name="T31" fmla="*/ 23 h 426"/>
                <a:gd name="T32" fmla="*/ 774 w 775"/>
                <a:gd name="T33" fmla="*/ 0 h 426"/>
                <a:gd name="T34" fmla="*/ 761 w 775"/>
                <a:gd name="T35" fmla="*/ 9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5" h="426">
                  <a:moveTo>
                    <a:pt x="761" y="9"/>
                  </a:moveTo>
                  <a:cubicBezTo>
                    <a:pt x="747" y="9"/>
                    <a:pt x="733" y="23"/>
                    <a:pt x="719" y="37"/>
                  </a:cubicBezTo>
                  <a:cubicBezTo>
                    <a:pt x="719" y="37"/>
                    <a:pt x="706" y="51"/>
                    <a:pt x="691" y="51"/>
                  </a:cubicBezTo>
                  <a:cubicBezTo>
                    <a:pt x="679" y="57"/>
                    <a:pt x="670" y="62"/>
                    <a:pt x="664" y="67"/>
                  </a:cubicBezTo>
                  <a:cubicBezTo>
                    <a:pt x="664" y="66"/>
                    <a:pt x="664" y="66"/>
                    <a:pt x="664" y="65"/>
                  </a:cubicBezTo>
                  <a:lnTo>
                    <a:pt x="525" y="148"/>
                  </a:lnTo>
                  <a:lnTo>
                    <a:pt x="221" y="300"/>
                  </a:lnTo>
                  <a:lnTo>
                    <a:pt x="166" y="341"/>
                  </a:lnTo>
                  <a:lnTo>
                    <a:pt x="0" y="425"/>
                  </a:lnTo>
                  <a:cubicBezTo>
                    <a:pt x="0" y="425"/>
                    <a:pt x="55" y="383"/>
                    <a:pt x="138" y="341"/>
                  </a:cubicBezTo>
                  <a:cubicBezTo>
                    <a:pt x="166" y="314"/>
                    <a:pt x="221" y="286"/>
                    <a:pt x="263" y="259"/>
                  </a:cubicBezTo>
                  <a:cubicBezTo>
                    <a:pt x="290" y="244"/>
                    <a:pt x="318" y="231"/>
                    <a:pt x="346" y="217"/>
                  </a:cubicBezTo>
                  <a:cubicBezTo>
                    <a:pt x="374" y="203"/>
                    <a:pt x="401" y="189"/>
                    <a:pt x="428" y="175"/>
                  </a:cubicBezTo>
                  <a:cubicBezTo>
                    <a:pt x="456" y="162"/>
                    <a:pt x="484" y="148"/>
                    <a:pt x="498" y="134"/>
                  </a:cubicBezTo>
                  <a:cubicBezTo>
                    <a:pt x="525" y="120"/>
                    <a:pt x="553" y="106"/>
                    <a:pt x="581" y="93"/>
                  </a:cubicBezTo>
                  <a:cubicBezTo>
                    <a:pt x="636" y="65"/>
                    <a:pt x="678" y="51"/>
                    <a:pt x="719" y="23"/>
                  </a:cubicBezTo>
                  <a:cubicBezTo>
                    <a:pt x="737" y="13"/>
                    <a:pt x="756" y="5"/>
                    <a:pt x="774" y="0"/>
                  </a:cubicBezTo>
                  <a:cubicBezTo>
                    <a:pt x="770" y="2"/>
                    <a:pt x="765" y="4"/>
                    <a:pt x="761" y="9"/>
                  </a:cubicBezTo>
                </a:path>
              </a:pathLst>
            </a:custGeom>
            <a:solidFill>
              <a:srgbClr val="F8C9A0"/>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91" name="Freeform 56"/>
            <p:cNvSpPr>
              <a:spLocks noChangeArrowheads="1"/>
            </p:cNvSpPr>
            <p:nvPr/>
          </p:nvSpPr>
          <p:spPr bwMode="auto">
            <a:xfrm>
              <a:off x="1255713" y="3929063"/>
              <a:ext cx="74612" cy="44450"/>
            </a:xfrm>
            <a:custGeom>
              <a:avLst/>
              <a:gdLst>
                <a:gd name="T0" fmla="*/ 207 w 208"/>
                <a:gd name="T1" fmla="*/ 0 h 125"/>
                <a:gd name="T2" fmla="*/ 152 w 208"/>
                <a:gd name="T3" fmla="*/ 42 h 125"/>
                <a:gd name="T4" fmla="*/ 68 w 208"/>
                <a:gd name="T5" fmla="*/ 84 h 125"/>
                <a:gd name="T6" fmla="*/ 42 w 208"/>
                <a:gd name="T7" fmla="*/ 97 h 125"/>
                <a:gd name="T8" fmla="*/ 30 w 208"/>
                <a:gd name="T9" fmla="*/ 102 h 125"/>
                <a:gd name="T10" fmla="*/ 14 w 208"/>
                <a:gd name="T11" fmla="*/ 111 h 125"/>
                <a:gd name="T12" fmla="*/ 14 w 208"/>
                <a:gd name="T13" fmla="*/ 113 h 125"/>
                <a:gd name="T14" fmla="*/ 30 w 208"/>
                <a:gd name="T15" fmla="*/ 102 h 125"/>
                <a:gd name="T16" fmla="*/ 41 w 208"/>
                <a:gd name="T17" fmla="*/ 97 h 125"/>
                <a:gd name="T18" fmla="*/ 42 w 208"/>
                <a:gd name="T19" fmla="*/ 97 h 125"/>
                <a:gd name="T20" fmla="*/ 68 w 208"/>
                <a:gd name="T21" fmla="*/ 84 h 125"/>
                <a:gd name="T22" fmla="*/ 69 w 208"/>
                <a:gd name="T23" fmla="*/ 83 h 125"/>
                <a:gd name="T24" fmla="*/ 111 w 208"/>
                <a:gd name="T25" fmla="*/ 55 h 125"/>
                <a:gd name="T26" fmla="*/ 152 w 208"/>
                <a:gd name="T27" fmla="*/ 42 h 125"/>
                <a:gd name="T28" fmla="*/ 207 w 208"/>
                <a:gd name="T29" fmla="*/ 0 h 125"/>
                <a:gd name="T30" fmla="*/ 0 w 208"/>
                <a:gd name="T31" fmla="*/ 124 h 125"/>
                <a:gd name="T32" fmla="*/ 14 w 208"/>
                <a:gd name="T33" fmla="*/ 113 h 125"/>
                <a:gd name="T34" fmla="*/ 0 w 208"/>
                <a:gd name="T35" fmla="*/ 12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 h="125">
                  <a:moveTo>
                    <a:pt x="207" y="0"/>
                  </a:moveTo>
                  <a:cubicBezTo>
                    <a:pt x="207" y="0"/>
                    <a:pt x="194" y="28"/>
                    <a:pt x="152" y="42"/>
                  </a:cubicBezTo>
                  <a:lnTo>
                    <a:pt x="68" y="84"/>
                  </a:lnTo>
                  <a:cubicBezTo>
                    <a:pt x="111" y="62"/>
                    <a:pt x="99" y="68"/>
                    <a:pt x="42" y="97"/>
                  </a:cubicBezTo>
                  <a:cubicBezTo>
                    <a:pt x="75" y="80"/>
                    <a:pt x="67" y="84"/>
                    <a:pt x="30" y="102"/>
                  </a:cubicBezTo>
                  <a:cubicBezTo>
                    <a:pt x="45" y="95"/>
                    <a:pt x="30" y="102"/>
                    <a:pt x="14" y="111"/>
                  </a:cubicBezTo>
                  <a:cubicBezTo>
                    <a:pt x="14" y="112"/>
                    <a:pt x="14" y="112"/>
                    <a:pt x="14" y="113"/>
                  </a:cubicBezTo>
                  <a:cubicBezTo>
                    <a:pt x="18" y="110"/>
                    <a:pt x="24" y="106"/>
                    <a:pt x="30" y="102"/>
                  </a:cubicBezTo>
                  <a:cubicBezTo>
                    <a:pt x="34" y="101"/>
                    <a:pt x="37" y="99"/>
                    <a:pt x="41" y="97"/>
                  </a:cubicBezTo>
                  <a:cubicBezTo>
                    <a:pt x="41" y="97"/>
                    <a:pt x="42" y="97"/>
                    <a:pt x="42" y="97"/>
                  </a:cubicBezTo>
                  <a:cubicBezTo>
                    <a:pt x="54" y="96"/>
                    <a:pt x="65" y="87"/>
                    <a:pt x="68" y="84"/>
                  </a:cubicBezTo>
                  <a:cubicBezTo>
                    <a:pt x="69" y="83"/>
                    <a:pt x="69" y="83"/>
                    <a:pt x="69" y="83"/>
                  </a:cubicBezTo>
                  <a:cubicBezTo>
                    <a:pt x="83" y="69"/>
                    <a:pt x="97" y="55"/>
                    <a:pt x="111" y="55"/>
                  </a:cubicBezTo>
                  <a:cubicBezTo>
                    <a:pt x="125" y="42"/>
                    <a:pt x="138" y="42"/>
                    <a:pt x="152" y="42"/>
                  </a:cubicBezTo>
                  <a:cubicBezTo>
                    <a:pt x="194" y="14"/>
                    <a:pt x="207" y="0"/>
                    <a:pt x="207" y="0"/>
                  </a:cubicBezTo>
                  <a:close/>
                  <a:moveTo>
                    <a:pt x="0" y="124"/>
                  </a:moveTo>
                  <a:cubicBezTo>
                    <a:pt x="0" y="124"/>
                    <a:pt x="5" y="119"/>
                    <a:pt x="14" y="113"/>
                  </a:cubicBezTo>
                  <a:cubicBezTo>
                    <a:pt x="12" y="124"/>
                    <a:pt x="0" y="124"/>
                    <a:pt x="0" y="124"/>
                  </a:cubicBezTo>
                  <a:close/>
                </a:path>
              </a:pathLst>
            </a:custGeom>
            <a:solidFill>
              <a:srgbClr val="F1BE90"/>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92" name="Freeform 57"/>
            <p:cNvSpPr>
              <a:spLocks noChangeArrowheads="1"/>
            </p:cNvSpPr>
            <p:nvPr/>
          </p:nvSpPr>
          <p:spPr bwMode="auto">
            <a:xfrm>
              <a:off x="1022350" y="3943350"/>
              <a:ext cx="288925" cy="155575"/>
            </a:xfrm>
            <a:custGeom>
              <a:avLst/>
              <a:gdLst>
                <a:gd name="T0" fmla="*/ 802 w 803"/>
                <a:gd name="T1" fmla="*/ 0 h 430"/>
                <a:gd name="T2" fmla="*/ 733 w 803"/>
                <a:gd name="T3" fmla="*/ 41 h 430"/>
                <a:gd name="T4" fmla="*/ 595 w 803"/>
                <a:gd name="T5" fmla="*/ 124 h 430"/>
                <a:gd name="T6" fmla="*/ 525 w 803"/>
                <a:gd name="T7" fmla="*/ 166 h 430"/>
                <a:gd name="T8" fmla="*/ 443 w 803"/>
                <a:gd name="T9" fmla="*/ 207 h 430"/>
                <a:gd name="T10" fmla="*/ 359 w 803"/>
                <a:gd name="T11" fmla="*/ 248 h 430"/>
                <a:gd name="T12" fmla="*/ 277 w 803"/>
                <a:gd name="T13" fmla="*/ 290 h 430"/>
                <a:gd name="T14" fmla="*/ 138 w 803"/>
                <a:gd name="T15" fmla="*/ 359 h 430"/>
                <a:gd name="T16" fmla="*/ 0 w 803"/>
                <a:gd name="T17" fmla="*/ 429 h 430"/>
                <a:gd name="T18" fmla="*/ 0 w 803"/>
                <a:gd name="T19" fmla="*/ 429 h 430"/>
                <a:gd name="T20" fmla="*/ 166 w 803"/>
                <a:gd name="T21" fmla="*/ 345 h 430"/>
                <a:gd name="T22" fmla="*/ 221 w 803"/>
                <a:gd name="T23" fmla="*/ 304 h 430"/>
                <a:gd name="T24" fmla="*/ 525 w 803"/>
                <a:gd name="T25" fmla="*/ 152 h 430"/>
                <a:gd name="T26" fmla="*/ 525 w 803"/>
                <a:gd name="T27" fmla="*/ 152 h 430"/>
                <a:gd name="T28" fmla="*/ 664 w 803"/>
                <a:gd name="T29" fmla="*/ 69 h 430"/>
                <a:gd name="T30" fmla="*/ 802 w 803"/>
                <a:gd name="T31" fmla="*/ 0 h 430"/>
                <a:gd name="T32" fmla="*/ 802 w 803"/>
                <a:gd name="T3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3" h="430">
                  <a:moveTo>
                    <a:pt x="802" y="0"/>
                  </a:moveTo>
                  <a:cubicBezTo>
                    <a:pt x="775" y="13"/>
                    <a:pt x="761" y="27"/>
                    <a:pt x="733" y="41"/>
                  </a:cubicBezTo>
                  <a:cubicBezTo>
                    <a:pt x="691" y="69"/>
                    <a:pt x="650" y="97"/>
                    <a:pt x="595" y="124"/>
                  </a:cubicBezTo>
                  <a:cubicBezTo>
                    <a:pt x="567" y="138"/>
                    <a:pt x="553" y="152"/>
                    <a:pt x="525" y="166"/>
                  </a:cubicBezTo>
                  <a:cubicBezTo>
                    <a:pt x="498" y="179"/>
                    <a:pt x="470" y="193"/>
                    <a:pt x="443" y="207"/>
                  </a:cubicBezTo>
                  <a:cubicBezTo>
                    <a:pt x="415" y="221"/>
                    <a:pt x="387" y="235"/>
                    <a:pt x="359" y="248"/>
                  </a:cubicBezTo>
                  <a:cubicBezTo>
                    <a:pt x="332" y="263"/>
                    <a:pt x="304" y="276"/>
                    <a:pt x="277" y="290"/>
                  </a:cubicBezTo>
                  <a:cubicBezTo>
                    <a:pt x="235" y="318"/>
                    <a:pt x="180" y="345"/>
                    <a:pt x="138" y="359"/>
                  </a:cubicBezTo>
                  <a:cubicBezTo>
                    <a:pt x="55" y="401"/>
                    <a:pt x="0" y="429"/>
                    <a:pt x="0" y="429"/>
                  </a:cubicBezTo>
                  <a:lnTo>
                    <a:pt x="0" y="429"/>
                  </a:lnTo>
                  <a:cubicBezTo>
                    <a:pt x="0" y="429"/>
                    <a:pt x="0" y="429"/>
                    <a:pt x="166" y="345"/>
                  </a:cubicBezTo>
                  <a:cubicBezTo>
                    <a:pt x="166" y="345"/>
                    <a:pt x="166" y="345"/>
                    <a:pt x="221" y="304"/>
                  </a:cubicBezTo>
                  <a:cubicBezTo>
                    <a:pt x="221" y="304"/>
                    <a:pt x="221" y="304"/>
                    <a:pt x="525" y="152"/>
                  </a:cubicBezTo>
                  <a:lnTo>
                    <a:pt x="525" y="152"/>
                  </a:lnTo>
                  <a:cubicBezTo>
                    <a:pt x="525" y="152"/>
                    <a:pt x="525" y="152"/>
                    <a:pt x="664" y="69"/>
                  </a:cubicBezTo>
                  <a:cubicBezTo>
                    <a:pt x="664" y="69"/>
                    <a:pt x="664" y="69"/>
                    <a:pt x="802" y="0"/>
                  </a:cubicBezTo>
                  <a:lnTo>
                    <a:pt x="802" y="0"/>
                  </a:lnTo>
                </a:path>
              </a:pathLst>
            </a:custGeom>
            <a:solidFill>
              <a:srgbClr val="F8C9A0"/>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93" name="Freeform 58"/>
            <p:cNvSpPr>
              <a:spLocks noChangeArrowheads="1"/>
            </p:cNvSpPr>
            <p:nvPr/>
          </p:nvSpPr>
          <p:spPr bwMode="auto">
            <a:xfrm>
              <a:off x="1077913" y="4032250"/>
              <a:ext cx="309562" cy="165100"/>
            </a:xfrm>
            <a:custGeom>
              <a:avLst/>
              <a:gdLst>
                <a:gd name="T0" fmla="*/ 857 w 858"/>
                <a:gd name="T1" fmla="*/ 0 h 457"/>
                <a:gd name="T2" fmla="*/ 732 w 858"/>
                <a:gd name="T3" fmla="*/ 70 h 457"/>
                <a:gd name="T4" fmla="*/ 594 w 858"/>
                <a:gd name="T5" fmla="*/ 153 h 457"/>
                <a:gd name="T6" fmla="*/ 511 w 858"/>
                <a:gd name="T7" fmla="*/ 194 h 457"/>
                <a:gd name="T8" fmla="*/ 442 w 858"/>
                <a:gd name="T9" fmla="*/ 236 h 457"/>
                <a:gd name="T10" fmla="*/ 359 w 858"/>
                <a:gd name="T11" fmla="*/ 277 h 457"/>
                <a:gd name="T12" fmla="*/ 275 w 858"/>
                <a:gd name="T13" fmla="*/ 319 h 457"/>
                <a:gd name="T14" fmla="*/ 137 w 858"/>
                <a:gd name="T15" fmla="*/ 388 h 457"/>
                <a:gd name="T16" fmla="*/ 0 w 858"/>
                <a:gd name="T17" fmla="*/ 456 h 457"/>
                <a:gd name="T18" fmla="*/ 68 w 858"/>
                <a:gd name="T19" fmla="*/ 416 h 457"/>
                <a:gd name="T20" fmla="*/ 345 w 858"/>
                <a:gd name="T21" fmla="*/ 263 h 457"/>
                <a:gd name="T22" fmla="*/ 663 w 858"/>
                <a:gd name="T23" fmla="*/ 97 h 457"/>
                <a:gd name="T24" fmla="*/ 843 w 858"/>
                <a:gd name="T25" fmla="*/ 0 h 457"/>
                <a:gd name="T26" fmla="*/ 857 w 858"/>
                <a:gd name="T27"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8" h="457">
                  <a:moveTo>
                    <a:pt x="857" y="0"/>
                  </a:moveTo>
                  <a:cubicBezTo>
                    <a:pt x="857" y="0"/>
                    <a:pt x="801" y="28"/>
                    <a:pt x="732" y="70"/>
                  </a:cubicBezTo>
                  <a:cubicBezTo>
                    <a:pt x="691" y="97"/>
                    <a:pt x="635" y="125"/>
                    <a:pt x="594" y="153"/>
                  </a:cubicBezTo>
                  <a:cubicBezTo>
                    <a:pt x="566" y="167"/>
                    <a:pt x="538" y="181"/>
                    <a:pt x="511" y="194"/>
                  </a:cubicBezTo>
                  <a:cubicBezTo>
                    <a:pt x="483" y="208"/>
                    <a:pt x="469" y="222"/>
                    <a:pt x="442" y="236"/>
                  </a:cubicBezTo>
                  <a:cubicBezTo>
                    <a:pt x="414" y="250"/>
                    <a:pt x="387" y="263"/>
                    <a:pt x="359" y="277"/>
                  </a:cubicBezTo>
                  <a:cubicBezTo>
                    <a:pt x="331" y="305"/>
                    <a:pt x="303" y="305"/>
                    <a:pt x="275" y="319"/>
                  </a:cubicBezTo>
                  <a:cubicBezTo>
                    <a:pt x="221" y="347"/>
                    <a:pt x="179" y="374"/>
                    <a:pt x="137" y="388"/>
                  </a:cubicBezTo>
                  <a:cubicBezTo>
                    <a:pt x="60" y="426"/>
                    <a:pt x="7" y="452"/>
                    <a:pt x="0" y="456"/>
                  </a:cubicBezTo>
                  <a:cubicBezTo>
                    <a:pt x="5" y="454"/>
                    <a:pt x="31" y="440"/>
                    <a:pt x="68" y="416"/>
                  </a:cubicBezTo>
                  <a:lnTo>
                    <a:pt x="345" y="263"/>
                  </a:lnTo>
                  <a:lnTo>
                    <a:pt x="663" y="97"/>
                  </a:lnTo>
                  <a:lnTo>
                    <a:pt x="843" y="0"/>
                  </a:lnTo>
                  <a:lnTo>
                    <a:pt x="857" y="0"/>
                  </a:lnTo>
                </a:path>
              </a:pathLst>
            </a:custGeom>
            <a:solidFill>
              <a:srgbClr val="F8C9A0"/>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94" name="Freeform 59"/>
            <p:cNvSpPr>
              <a:spLocks noChangeArrowheads="1"/>
            </p:cNvSpPr>
            <p:nvPr/>
          </p:nvSpPr>
          <p:spPr bwMode="auto">
            <a:xfrm>
              <a:off x="1101725" y="4035425"/>
              <a:ext cx="274638" cy="147638"/>
            </a:xfrm>
            <a:custGeom>
              <a:avLst/>
              <a:gdLst>
                <a:gd name="T0" fmla="*/ 595 w 763"/>
                <a:gd name="T1" fmla="*/ 90 h 410"/>
                <a:gd name="T2" fmla="*/ 277 w 763"/>
                <a:gd name="T3" fmla="*/ 256 h 410"/>
                <a:gd name="T4" fmla="*/ 0 w 763"/>
                <a:gd name="T5" fmla="*/ 409 h 410"/>
                <a:gd name="T6" fmla="*/ 56 w 763"/>
                <a:gd name="T7" fmla="*/ 367 h 410"/>
                <a:gd name="T8" fmla="*/ 194 w 763"/>
                <a:gd name="T9" fmla="*/ 298 h 410"/>
                <a:gd name="T10" fmla="*/ 277 w 763"/>
                <a:gd name="T11" fmla="*/ 243 h 410"/>
                <a:gd name="T12" fmla="*/ 346 w 763"/>
                <a:gd name="T13" fmla="*/ 201 h 410"/>
                <a:gd name="T14" fmla="*/ 429 w 763"/>
                <a:gd name="T15" fmla="*/ 160 h 410"/>
                <a:gd name="T16" fmla="*/ 512 w 763"/>
                <a:gd name="T17" fmla="*/ 118 h 410"/>
                <a:gd name="T18" fmla="*/ 651 w 763"/>
                <a:gd name="T19" fmla="*/ 49 h 410"/>
                <a:gd name="T20" fmla="*/ 727 w 763"/>
                <a:gd name="T21" fmla="*/ 19 h 410"/>
                <a:gd name="T22" fmla="*/ 595 w 763"/>
                <a:gd name="T23" fmla="*/ 9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3" h="410">
                  <a:moveTo>
                    <a:pt x="595" y="90"/>
                  </a:moveTo>
                  <a:lnTo>
                    <a:pt x="277" y="256"/>
                  </a:lnTo>
                  <a:lnTo>
                    <a:pt x="0" y="409"/>
                  </a:lnTo>
                  <a:cubicBezTo>
                    <a:pt x="14" y="395"/>
                    <a:pt x="42" y="381"/>
                    <a:pt x="56" y="367"/>
                  </a:cubicBezTo>
                  <a:cubicBezTo>
                    <a:pt x="97" y="340"/>
                    <a:pt x="138" y="326"/>
                    <a:pt x="194" y="298"/>
                  </a:cubicBezTo>
                  <a:cubicBezTo>
                    <a:pt x="222" y="284"/>
                    <a:pt x="249" y="256"/>
                    <a:pt x="277" y="243"/>
                  </a:cubicBezTo>
                  <a:cubicBezTo>
                    <a:pt x="304" y="229"/>
                    <a:pt x="319" y="215"/>
                    <a:pt x="346" y="201"/>
                  </a:cubicBezTo>
                  <a:cubicBezTo>
                    <a:pt x="374" y="187"/>
                    <a:pt x="401" y="174"/>
                    <a:pt x="429" y="160"/>
                  </a:cubicBezTo>
                  <a:cubicBezTo>
                    <a:pt x="457" y="146"/>
                    <a:pt x="485" y="132"/>
                    <a:pt x="512" y="118"/>
                  </a:cubicBezTo>
                  <a:cubicBezTo>
                    <a:pt x="567" y="90"/>
                    <a:pt x="609" y="77"/>
                    <a:pt x="651" y="49"/>
                  </a:cubicBezTo>
                  <a:cubicBezTo>
                    <a:pt x="682" y="36"/>
                    <a:pt x="707" y="27"/>
                    <a:pt x="727" y="19"/>
                  </a:cubicBezTo>
                  <a:cubicBezTo>
                    <a:pt x="762" y="0"/>
                    <a:pt x="727" y="19"/>
                    <a:pt x="595" y="90"/>
                  </a:cubicBezTo>
                </a:path>
              </a:pathLst>
            </a:custGeom>
            <a:solidFill>
              <a:srgbClr val="F8C9A0"/>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95" name="Freeform 60"/>
            <p:cNvSpPr>
              <a:spLocks noChangeArrowheads="1"/>
            </p:cNvSpPr>
            <p:nvPr/>
          </p:nvSpPr>
          <p:spPr bwMode="auto">
            <a:xfrm>
              <a:off x="1211263" y="4127500"/>
              <a:ext cx="228600" cy="127000"/>
            </a:xfrm>
            <a:custGeom>
              <a:avLst/>
              <a:gdLst>
                <a:gd name="T0" fmla="*/ 636 w 637"/>
                <a:gd name="T1" fmla="*/ 0 h 353"/>
                <a:gd name="T2" fmla="*/ 608 w 637"/>
                <a:gd name="T3" fmla="*/ 28 h 353"/>
                <a:gd name="T4" fmla="*/ 484 w 637"/>
                <a:gd name="T5" fmla="*/ 97 h 353"/>
                <a:gd name="T6" fmla="*/ 415 w 637"/>
                <a:gd name="T7" fmla="*/ 139 h 353"/>
                <a:gd name="T8" fmla="*/ 346 w 637"/>
                <a:gd name="T9" fmla="*/ 180 h 353"/>
                <a:gd name="T10" fmla="*/ 276 w 637"/>
                <a:gd name="T11" fmla="*/ 208 h 353"/>
                <a:gd name="T12" fmla="*/ 193 w 637"/>
                <a:gd name="T13" fmla="*/ 250 h 353"/>
                <a:gd name="T14" fmla="*/ 69 w 637"/>
                <a:gd name="T15" fmla="*/ 319 h 353"/>
                <a:gd name="T16" fmla="*/ 47 w 637"/>
                <a:gd name="T17" fmla="*/ 326 h 353"/>
                <a:gd name="T18" fmla="*/ 262 w 637"/>
                <a:gd name="T19" fmla="*/ 208 h 353"/>
                <a:gd name="T20" fmla="*/ 567 w 637"/>
                <a:gd name="T21" fmla="*/ 42 h 353"/>
                <a:gd name="T22" fmla="*/ 636 w 637"/>
                <a:gd name="T23"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7" h="353">
                  <a:moveTo>
                    <a:pt x="636" y="0"/>
                  </a:moveTo>
                  <a:lnTo>
                    <a:pt x="608" y="28"/>
                  </a:lnTo>
                  <a:cubicBezTo>
                    <a:pt x="567" y="42"/>
                    <a:pt x="525" y="70"/>
                    <a:pt x="484" y="97"/>
                  </a:cubicBezTo>
                  <a:cubicBezTo>
                    <a:pt x="456" y="111"/>
                    <a:pt x="442" y="125"/>
                    <a:pt x="415" y="139"/>
                  </a:cubicBezTo>
                  <a:cubicBezTo>
                    <a:pt x="387" y="153"/>
                    <a:pt x="373" y="166"/>
                    <a:pt x="346" y="180"/>
                  </a:cubicBezTo>
                  <a:cubicBezTo>
                    <a:pt x="318" y="180"/>
                    <a:pt x="290" y="194"/>
                    <a:pt x="276" y="208"/>
                  </a:cubicBezTo>
                  <a:cubicBezTo>
                    <a:pt x="249" y="222"/>
                    <a:pt x="221" y="236"/>
                    <a:pt x="193" y="250"/>
                  </a:cubicBezTo>
                  <a:cubicBezTo>
                    <a:pt x="152" y="277"/>
                    <a:pt x="110" y="291"/>
                    <a:pt x="69" y="319"/>
                  </a:cubicBezTo>
                  <a:cubicBezTo>
                    <a:pt x="61" y="321"/>
                    <a:pt x="54" y="323"/>
                    <a:pt x="47" y="326"/>
                  </a:cubicBezTo>
                  <a:cubicBezTo>
                    <a:pt x="0" y="352"/>
                    <a:pt x="47" y="326"/>
                    <a:pt x="262" y="208"/>
                  </a:cubicBezTo>
                  <a:lnTo>
                    <a:pt x="567" y="42"/>
                  </a:lnTo>
                  <a:lnTo>
                    <a:pt x="636" y="0"/>
                  </a:lnTo>
                </a:path>
              </a:pathLst>
            </a:custGeom>
            <a:solidFill>
              <a:srgbClr val="F8C9A0"/>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96" name="Freeform 61"/>
            <p:cNvSpPr>
              <a:spLocks noChangeArrowheads="1"/>
            </p:cNvSpPr>
            <p:nvPr/>
          </p:nvSpPr>
          <p:spPr bwMode="auto">
            <a:xfrm>
              <a:off x="1192213" y="4106863"/>
              <a:ext cx="284162" cy="155575"/>
            </a:xfrm>
            <a:custGeom>
              <a:avLst/>
              <a:gdLst>
                <a:gd name="T0" fmla="*/ 788 w 789"/>
                <a:gd name="T1" fmla="*/ 0 h 430"/>
                <a:gd name="T2" fmla="*/ 692 w 789"/>
                <a:gd name="T3" fmla="*/ 55 h 430"/>
                <a:gd name="T4" fmla="*/ 623 w 789"/>
                <a:gd name="T5" fmla="*/ 97 h 430"/>
                <a:gd name="T6" fmla="*/ 623 w 789"/>
                <a:gd name="T7" fmla="*/ 97 h 430"/>
                <a:gd name="T8" fmla="*/ 318 w 789"/>
                <a:gd name="T9" fmla="*/ 263 h 430"/>
                <a:gd name="T10" fmla="*/ 42 w 789"/>
                <a:gd name="T11" fmla="*/ 415 h 430"/>
                <a:gd name="T12" fmla="*/ 28 w 789"/>
                <a:gd name="T13" fmla="*/ 415 h 430"/>
                <a:gd name="T14" fmla="*/ 0 w 789"/>
                <a:gd name="T15" fmla="*/ 429 h 430"/>
                <a:gd name="T16" fmla="*/ 111 w 789"/>
                <a:gd name="T17" fmla="*/ 346 h 430"/>
                <a:gd name="T18" fmla="*/ 236 w 789"/>
                <a:gd name="T19" fmla="*/ 277 h 430"/>
                <a:gd name="T20" fmla="*/ 305 w 789"/>
                <a:gd name="T21" fmla="*/ 235 h 430"/>
                <a:gd name="T22" fmla="*/ 387 w 789"/>
                <a:gd name="T23" fmla="*/ 194 h 430"/>
                <a:gd name="T24" fmla="*/ 457 w 789"/>
                <a:gd name="T25" fmla="*/ 166 h 430"/>
                <a:gd name="T26" fmla="*/ 526 w 789"/>
                <a:gd name="T27" fmla="*/ 125 h 430"/>
                <a:gd name="T28" fmla="*/ 650 w 789"/>
                <a:gd name="T29" fmla="*/ 55 h 430"/>
                <a:gd name="T30" fmla="*/ 788 w 789"/>
                <a:gd name="T31" fmla="*/ 0 h 430"/>
                <a:gd name="T32" fmla="*/ 788 w 789"/>
                <a:gd name="T3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9" h="430">
                  <a:moveTo>
                    <a:pt x="788" y="0"/>
                  </a:moveTo>
                  <a:cubicBezTo>
                    <a:pt x="788" y="0"/>
                    <a:pt x="747" y="28"/>
                    <a:pt x="692" y="55"/>
                  </a:cubicBezTo>
                  <a:cubicBezTo>
                    <a:pt x="692" y="55"/>
                    <a:pt x="692" y="55"/>
                    <a:pt x="623" y="97"/>
                  </a:cubicBezTo>
                  <a:lnTo>
                    <a:pt x="623" y="97"/>
                  </a:lnTo>
                  <a:cubicBezTo>
                    <a:pt x="623" y="97"/>
                    <a:pt x="623" y="97"/>
                    <a:pt x="318" y="263"/>
                  </a:cubicBezTo>
                  <a:cubicBezTo>
                    <a:pt x="318" y="263"/>
                    <a:pt x="318" y="263"/>
                    <a:pt x="42" y="415"/>
                  </a:cubicBezTo>
                  <a:cubicBezTo>
                    <a:pt x="42" y="415"/>
                    <a:pt x="42" y="415"/>
                    <a:pt x="28" y="415"/>
                  </a:cubicBezTo>
                  <a:cubicBezTo>
                    <a:pt x="14" y="415"/>
                    <a:pt x="0" y="429"/>
                    <a:pt x="0" y="429"/>
                  </a:cubicBezTo>
                  <a:cubicBezTo>
                    <a:pt x="0" y="429"/>
                    <a:pt x="42" y="387"/>
                    <a:pt x="111" y="346"/>
                  </a:cubicBezTo>
                  <a:cubicBezTo>
                    <a:pt x="152" y="332"/>
                    <a:pt x="194" y="305"/>
                    <a:pt x="236" y="277"/>
                  </a:cubicBezTo>
                  <a:cubicBezTo>
                    <a:pt x="263" y="263"/>
                    <a:pt x="291" y="249"/>
                    <a:pt x="305" y="235"/>
                  </a:cubicBezTo>
                  <a:cubicBezTo>
                    <a:pt x="332" y="221"/>
                    <a:pt x="360" y="208"/>
                    <a:pt x="387" y="194"/>
                  </a:cubicBezTo>
                  <a:cubicBezTo>
                    <a:pt x="402" y="180"/>
                    <a:pt x="429" y="180"/>
                    <a:pt x="457" y="166"/>
                  </a:cubicBezTo>
                  <a:cubicBezTo>
                    <a:pt x="484" y="152"/>
                    <a:pt x="498" y="139"/>
                    <a:pt x="526" y="125"/>
                  </a:cubicBezTo>
                  <a:cubicBezTo>
                    <a:pt x="567" y="97"/>
                    <a:pt x="623" y="83"/>
                    <a:pt x="650" y="55"/>
                  </a:cubicBezTo>
                  <a:cubicBezTo>
                    <a:pt x="734" y="28"/>
                    <a:pt x="788" y="0"/>
                    <a:pt x="788" y="0"/>
                  </a:cubicBezTo>
                  <a:lnTo>
                    <a:pt x="788" y="0"/>
                  </a:lnTo>
                </a:path>
              </a:pathLst>
            </a:custGeom>
            <a:solidFill>
              <a:srgbClr val="F8C9A0"/>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97" name="Freeform 62"/>
            <p:cNvSpPr>
              <a:spLocks noChangeArrowheads="1"/>
            </p:cNvSpPr>
            <p:nvPr/>
          </p:nvSpPr>
          <p:spPr bwMode="auto">
            <a:xfrm>
              <a:off x="1660525" y="3451225"/>
              <a:ext cx="528638" cy="561975"/>
            </a:xfrm>
            <a:custGeom>
              <a:avLst/>
              <a:gdLst>
                <a:gd name="T0" fmla="*/ 1466 w 1467"/>
                <a:gd name="T1" fmla="*/ 994 h 1562"/>
                <a:gd name="T2" fmla="*/ 1461 w 1467"/>
                <a:gd name="T3" fmla="*/ 1046 h 1562"/>
                <a:gd name="T4" fmla="*/ 470 w 1467"/>
                <a:gd name="T5" fmla="*/ 1561 h 1562"/>
                <a:gd name="T6" fmla="*/ 0 w 1467"/>
                <a:gd name="T7" fmla="*/ 635 h 1562"/>
                <a:gd name="T8" fmla="*/ 1244 w 1467"/>
                <a:gd name="T9" fmla="*/ 0 h 1562"/>
                <a:gd name="T10" fmla="*/ 1281 w 1467"/>
                <a:gd name="T11" fmla="*/ 70 h 1562"/>
                <a:gd name="T12" fmla="*/ 1418 w 1467"/>
                <a:gd name="T13" fmla="*/ 515 h 1562"/>
                <a:gd name="T14" fmla="*/ 1466 w 1467"/>
                <a:gd name="T15" fmla="*/ 994 h 15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67" h="1562">
                  <a:moveTo>
                    <a:pt x="1466" y="994"/>
                  </a:moveTo>
                  <a:lnTo>
                    <a:pt x="1461" y="1046"/>
                  </a:lnTo>
                  <a:lnTo>
                    <a:pt x="470" y="1561"/>
                  </a:lnTo>
                  <a:lnTo>
                    <a:pt x="0" y="635"/>
                  </a:lnTo>
                  <a:lnTo>
                    <a:pt x="1244" y="0"/>
                  </a:lnTo>
                  <a:lnTo>
                    <a:pt x="1281" y="70"/>
                  </a:lnTo>
                  <a:lnTo>
                    <a:pt x="1418" y="515"/>
                  </a:lnTo>
                  <a:lnTo>
                    <a:pt x="1466" y="994"/>
                  </a:lnTo>
                </a:path>
              </a:pathLst>
            </a:custGeom>
            <a:solidFill>
              <a:schemeClr val="accent4"/>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sp>
          <p:nvSpPr>
            <p:cNvPr id="98" name="Freeform 63"/>
            <p:cNvSpPr>
              <a:spLocks noChangeArrowheads="1"/>
            </p:cNvSpPr>
            <p:nvPr/>
          </p:nvSpPr>
          <p:spPr bwMode="auto">
            <a:xfrm>
              <a:off x="492125" y="3360738"/>
              <a:ext cx="544513" cy="598487"/>
            </a:xfrm>
            <a:custGeom>
              <a:avLst/>
              <a:gdLst>
                <a:gd name="T0" fmla="*/ 25 w 1513"/>
                <a:gd name="T1" fmla="*/ 767 h 1662"/>
                <a:gd name="T2" fmla="*/ 164 w 1513"/>
                <a:gd name="T3" fmla="*/ 322 h 1662"/>
                <a:gd name="T4" fmla="*/ 338 w 1513"/>
                <a:gd name="T5" fmla="*/ 0 h 1662"/>
                <a:gd name="T6" fmla="*/ 1512 w 1513"/>
                <a:gd name="T7" fmla="*/ 803 h 1662"/>
                <a:gd name="T8" fmla="*/ 931 w 1513"/>
                <a:gd name="T9" fmla="*/ 1661 h 1662"/>
                <a:gd name="T10" fmla="*/ 0 w 1513"/>
                <a:gd name="T11" fmla="*/ 1017 h 1662"/>
                <a:gd name="T12" fmla="*/ 25 w 1513"/>
                <a:gd name="T13" fmla="*/ 767 h 1662"/>
              </a:gdLst>
              <a:ahLst/>
              <a:cxnLst>
                <a:cxn ang="0">
                  <a:pos x="T0" y="T1"/>
                </a:cxn>
                <a:cxn ang="0">
                  <a:pos x="T2" y="T3"/>
                </a:cxn>
                <a:cxn ang="0">
                  <a:pos x="T4" y="T5"/>
                </a:cxn>
                <a:cxn ang="0">
                  <a:pos x="T6" y="T7"/>
                </a:cxn>
                <a:cxn ang="0">
                  <a:pos x="T8" y="T9"/>
                </a:cxn>
                <a:cxn ang="0">
                  <a:pos x="T10" y="T11"/>
                </a:cxn>
                <a:cxn ang="0">
                  <a:pos x="T12" y="T13"/>
                </a:cxn>
              </a:cxnLst>
              <a:rect l="0" t="0" r="r" b="b"/>
              <a:pathLst>
                <a:path w="1513" h="1662">
                  <a:moveTo>
                    <a:pt x="25" y="767"/>
                  </a:moveTo>
                  <a:lnTo>
                    <a:pt x="164" y="322"/>
                  </a:lnTo>
                  <a:lnTo>
                    <a:pt x="338" y="0"/>
                  </a:lnTo>
                  <a:lnTo>
                    <a:pt x="1512" y="803"/>
                  </a:lnTo>
                  <a:lnTo>
                    <a:pt x="931" y="1661"/>
                  </a:lnTo>
                  <a:lnTo>
                    <a:pt x="0" y="1017"/>
                  </a:lnTo>
                  <a:lnTo>
                    <a:pt x="25" y="767"/>
                  </a:lnTo>
                </a:path>
              </a:pathLst>
            </a:custGeom>
            <a:solidFill>
              <a:schemeClr val="accent2"/>
            </a:solidFill>
            <a:ln>
              <a:noFill/>
            </a:ln>
            <a:effectLst/>
          </p:spPr>
          <p:txBody>
            <a:bodyPr wrap="none" anchor="ctr"/>
            <a:lstStyle/>
            <a:p>
              <a:endParaRPr lang="en-US" sz="1200" dirty="0">
                <a:solidFill>
                  <a:prstClr val="black"/>
                </a:solidFill>
                <a:latin typeface="Calibri Light" panose="020F0302020204030204"/>
                <a:ea typeface="微软雅黑" panose="020B0503020204020204" pitchFamily="34" charset="-122"/>
              </a:endParaRPr>
            </a:p>
          </p:txBody>
        </p:sp>
      </p:grpSp>
      <p:sp>
        <p:nvSpPr>
          <p:cNvPr id="99" name="矩形 98"/>
          <p:cNvSpPr/>
          <p:nvPr/>
        </p:nvSpPr>
        <p:spPr>
          <a:xfrm>
            <a:off x="2232710" y="4127544"/>
            <a:ext cx="2176809" cy="646331"/>
          </a:xfrm>
          <a:prstGeom prst="rect">
            <a:avLst/>
          </a:prstGeom>
        </p:spPr>
        <p:txBody>
          <a:bodyPr wrap="square">
            <a:spAutoFit/>
          </a:bodyPr>
          <a:lstStyle/>
          <a:p>
            <a:pPr fontAlgn="base">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双击输入替换内容双击输入替换内容双击输入替换内容双击输入替换内容</a:t>
            </a:r>
            <a:endParaRPr lang="zh-CN" altLang="en-US" sz="1200" dirty="0">
              <a:latin typeface="微软雅黑" panose="020B0503020204020204" pitchFamily="34" charset="-122"/>
              <a:ea typeface="微软雅黑" panose="020B0503020204020204" pitchFamily="34" charset="-122"/>
              <a:sym typeface="方正姚体" panose="02010601030101010101" pitchFamily="2" charset="-122"/>
            </a:endParaRPr>
          </a:p>
        </p:txBody>
      </p:sp>
      <p:sp>
        <p:nvSpPr>
          <p:cNvPr id="100" name="矩形 99"/>
          <p:cNvSpPr/>
          <p:nvPr/>
        </p:nvSpPr>
        <p:spPr>
          <a:xfrm>
            <a:off x="4688378" y="4176066"/>
            <a:ext cx="2176809" cy="646331"/>
          </a:xfrm>
          <a:prstGeom prst="rect">
            <a:avLst/>
          </a:prstGeom>
        </p:spPr>
        <p:txBody>
          <a:bodyPr wrap="square">
            <a:spAutoFit/>
          </a:bodyPr>
          <a:lstStyle/>
          <a:p>
            <a:pPr fontAlgn="base">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双击输入替换内容双击输入替换内容双击输入替换内容双击输入替换内容</a:t>
            </a:r>
            <a:endParaRPr lang="zh-CN" altLang="en-US" sz="1200" dirty="0">
              <a:latin typeface="微软雅黑" panose="020B0503020204020204" pitchFamily="34" charset="-122"/>
              <a:ea typeface="微软雅黑" panose="020B0503020204020204" pitchFamily="34" charset="-122"/>
              <a:sym typeface="方正姚体" panose="02010601030101010101" pitchFamily="2" charset="-122"/>
            </a:endParaRPr>
          </a:p>
        </p:txBody>
      </p:sp>
      <p:sp>
        <p:nvSpPr>
          <p:cNvPr id="101" name="矩形 100"/>
          <p:cNvSpPr/>
          <p:nvPr/>
        </p:nvSpPr>
        <p:spPr>
          <a:xfrm>
            <a:off x="7338536" y="4156309"/>
            <a:ext cx="2176809" cy="646331"/>
          </a:xfrm>
          <a:prstGeom prst="rect">
            <a:avLst/>
          </a:prstGeom>
        </p:spPr>
        <p:txBody>
          <a:bodyPr wrap="square">
            <a:spAutoFit/>
          </a:bodyPr>
          <a:lstStyle/>
          <a:p>
            <a:pPr fontAlgn="base">
              <a:spcBef>
                <a:spcPct val="0"/>
              </a:spcBef>
              <a:spcAft>
                <a:spcPct val="0"/>
              </a:spcAft>
            </a:pPr>
            <a:r>
              <a:rPr lang="zh-CN" altLang="en-US" sz="1200" dirty="0">
                <a:latin typeface="微软雅黑" panose="020B0503020204020204" pitchFamily="34" charset="-122"/>
                <a:ea typeface="微软雅黑" panose="020B0503020204020204" pitchFamily="34" charset="-122"/>
                <a:sym typeface="方正姚体" panose="02010601030101010101" pitchFamily="2" charset="-122"/>
              </a:rPr>
              <a:t>双击输入替换内容双击输入替换内容双击输入替换内容双击输入替换内容</a:t>
            </a:r>
            <a:endParaRPr lang="zh-CN" altLang="en-US" sz="1200" dirty="0">
              <a:latin typeface="微软雅黑" panose="020B0503020204020204" pitchFamily="34" charset="-122"/>
              <a:ea typeface="微软雅黑" panose="020B0503020204020204" pitchFamily="34" charset="-122"/>
              <a:sym typeface="方正姚体" panose="02010601030101010101" pitchFamily="2" charset="-122"/>
            </a:endParaRPr>
          </a:p>
        </p:txBody>
      </p:sp>
      <p:sp>
        <p:nvSpPr>
          <p:cNvPr id="102" name="文本框 101"/>
          <p:cNvSpPr txBox="1"/>
          <p:nvPr/>
        </p:nvSpPr>
        <p:spPr>
          <a:xfrm>
            <a:off x="4921563" y="441211"/>
            <a:ext cx="5660598" cy="461665"/>
          </a:xfrm>
          <a:prstGeom prst="rect">
            <a:avLst/>
          </a:prstGeom>
          <a:noFill/>
        </p:spPr>
        <p:txBody>
          <a:bodyPr wrap="square" rtlCol="0">
            <a:spAutoFit/>
          </a:bodyPr>
          <a:lstStyle/>
          <a:p>
            <a:r>
              <a:rPr lang="zh-CN" altLang="en-US" sz="2400" b="1">
                <a:solidFill>
                  <a:srgbClr val="0F3C83"/>
                </a:solidFill>
                <a:latin typeface="微软雅黑" panose="020B0503020204020204" pitchFamily="34" charset="-122"/>
                <a:ea typeface="微软雅黑" panose="020B0503020204020204" pitchFamily="34" charset="-122"/>
              </a:rPr>
              <a:t>祝您节日快乐</a:t>
            </a:r>
            <a:endParaRPr lang="zh-CN" altLang="en-US" sz="2400" b="1">
              <a:solidFill>
                <a:srgbClr val="0F3C83"/>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99"/>
                                        </p:tgtEl>
                                        <p:attrNameLst>
                                          <p:attrName>style.visibility</p:attrName>
                                        </p:attrNameLst>
                                      </p:cBhvr>
                                      <p:to>
                                        <p:strVal val="visible"/>
                                      </p:to>
                                    </p:set>
                                    <p:animEffect transition="in" filter="fade">
                                      <p:cBhvr>
                                        <p:cTn id="25" dur="500"/>
                                        <p:tgtEl>
                                          <p:spTgt spid="9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0"/>
                                        </p:tgtEl>
                                        <p:attrNameLst>
                                          <p:attrName>style.visibility</p:attrName>
                                        </p:attrNameLst>
                                      </p:cBhvr>
                                      <p:to>
                                        <p:strVal val="visible"/>
                                      </p:to>
                                    </p:set>
                                    <p:animEffect transition="in" filter="fade">
                                      <p:cBhvr>
                                        <p:cTn id="28" dur="500"/>
                                        <p:tgtEl>
                                          <p:spTgt spid="10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1"/>
                                        </p:tgtEl>
                                        <p:attrNameLst>
                                          <p:attrName>style.visibility</p:attrName>
                                        </p:attrNameLst>
                                      </p:cBhvr>
                                      <p:to>
                                        <p:strVal val="visible"/>
                                      </p:to>
                                    </p:set>
                                    <p:animEffect transition="in" filter="fade">
                                      <p:cBhvr>
                                        <p:cTn id="31"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100" grpId="0"/>
      <p:bldP spid="10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0" y="0"/>
            <a:ext cx="12192000" cy="6858000"/>
          </a:xfrm>
          <a:prstGeom prst="rect">
            <a:avLst/>
          </a:prstGeom>
          <a:solidFill>
            <a:srgbClr val="CDDAED">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111705" y="1423146"/>
            <a:ext cx="5325441" cy="5325441"/>
          </a:xfrm>
          <a:prstGeom prst="rect">
            <a:avLst/>
          </a:prstGeom>
        </p:spPr>
      </p:pic>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rcRect r="19583" b="10357"/>
          <a:stretch>
            <a:fillRect/>
          </a:stretch>
        </p:blipFill>
        <p:spPr>
          <a:xfrm>
            <a:off x="1419378" y="1436983"/>
            <a:ext cx="2154327" cy="2401497"/>
          </a:xfrm>
          <a:custGeom>
            <a:avLst/>
            <a:gdLst>
              <a:gd name="connsiteX0" fmla="*/ 2048584 w 2154327"/>
              <a:gd name="connsiteY0" fmla="*/ 0 h 2401497"/>
              <a:gd name="connsiteX1" fmla="*/ 2154327 w 2154327"/>
              <a:gd name="connsiteY1" fmla="*/ 0 h 2401497"/>
              <a:gd name="connsiteX2" fmla="*/ 1938419 w 2154327"/>
              <a:gd name="connsiteY2" fmla="*/ 706610 h 2401497"/>
              <a:gd name="connsiteX3" fmla="*/ 1743547 w 2154327"/>
              <a:gd name="connsiteY3" fmla="*/ 1186296 h 2401497"/>
              <a:gd name="connsiteX4" fmla="*/ 1278852 w 2154327"/>
              <a:gd name="connsiteY4" fmla="*/ 1576040 h 2401497"/>
              <a:gd name="connsiteX5" fmla="*/ 259520 w 2154327"/>
              <a:gd name="connsiteY5" fmla="*/ 2190637 h 2401497"/>
              <a:gd name="connsiteX6" fmla="*/ 0 w 2154327"/>
              <a:gd name="connsiteY6" fmla="*/ 2401497 h 2401497"/>
              <a:gd name="connsiteX7" fmla="*/ 0 w 2154327"/>
              <a:gd name="connsiteY7" fmla="*/ 2327644 h 2401497"/>
              <a:gd name="connsiteX8" fmla="*/ 709225 w 2154327"/>
              <a:gd name="connsiteY8" fmla="*/ 1755922 h 2401497"/>
              <a:gd name="connsiteX9" fmla="*/ 1383783 w 2154327"/>
              <a:gd name="connsiteY9" fmla="*/ 1186296 h 2401497"/>
              <a:gd name="connsiteX10" fmla="*/ 1863468 w 2154327"/>
              <a:gd name="connsiteY10" fmla="*/ 676630 h 2401497"/>
              <a:gd name="connsiteX11" fmla="*/ 2048584 w 2154327"/>
              <a:gd name="connsiteY11" fmla="*/ 0 h 240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54327" h="2401497">
                <a:moveTo>
                  <a:pt x="2048584" y="0"/>
                </a:moveTo>
                <a:lnTo>
                  <a:pt x="2154327" y="0"/>
                </a:lnTo>
                <a:lnTo>
                  <a:pt x="1938419" y="706610"/>
                </a:lnTo>
                <a:lnTo>
                  <a:pt x="1743547" y="1186296"/>
                </a:lnTo>
                <a:lnTo>
                  <a:pt x="1278852" y="1576040"/>
                </a:lnTo>
                <a:lnTo>
                  <a:pt x="259520" y="2190637"/>
                </a:lnTo>
                <a:lnTo>
                  <a:pt x="0" y="2401497"/>
                </a:lnTo>
                <a:lnTo>
                  <a:pt x="0" y="2327644"/>
                </a:lnTo>
                <a:lnTo>
                  <a:pt x="709225" y="1755922"/>
                </a:lnTo>
                <a:lnTo>
                  <a:pt x="1383783" y="1186296"/>
                </a:lnTo>
                <a:lnTo>
                  <a:pt x="1863468" y="676630"/>
                </a:lnTo>
                <a:lnTo>
                  <a:pt x="2048584" y="0"/>
                </a:lnTo>
                <a:close/>
              </a:path>
            </a:pathLst>
          </a:custGeom>
        </p:spPr>
      </p:pic>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rcRect l="76470" t="-34615" r="9177" b="100000"/>
          <a:stretch>
            <a:fillRect/>
          </a:stretch>
        </p:blipFill>
        <p:spPr>
          <a:xfrm>
            <a:off x="3467962" y="509666"/>
            <a:ext cx="384510" cy="927317"/>
          </a:xfrm>
          <a:custGeom>
            <a:avLst/>
            <a:gdLst>
              <a:gd name="connsiteX0" fmla="*/ 384510 w 384510"/>
              <a:gd name="connsiteY0" fmla="*/ 0 h 927317"/>
              <a:gd name="connsiteX1" fmla="*/ 219618 w 384510"/>
              <a:gd name="connsiteY1" fmla="*/ 554636 h 927317"/>
              <a:gd name="connsiteX2" fmla="*/ 105743 w 384510"/>
              <a:gd name="connsiteY2" fmla="*/ 927317 h 927317"/>
              <a:gd name="connsiteX3" fmla="*/ 0 w 384510"/>
              <a:gd name="connsiteY3" fmla="*/ 927317 h 927317"/>
              <a:gd name="connsiteX4" fmla="*/ 249599 w 384510"/>
              <a:gd name="connsiteY4" fmla="*/ 14990 h 927317"/>
              <a:gd name="connsiteX5" fmla="*/ 384510 w 384510"/>
              <a:gd name="connsiteY5" fmla="*/ 0 h 92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510" h="927317">
                <a:moveTo>
                  <a:pt x="384510" y="0"/>
                </a:moveTo>
                <a:lnTo>
                  <a:pt x="219618" y="554636"/>
                </a:lnTo>
                <a:lnTo>
                  <a:pt x="105743" y="927317"/>
                </a:lnTo>
                <a:lnTo>
                  <a:pt x="0" y="927317"/>
                </a:lnTo>
                <a:lnTo>
                  <a:pt x="249599" y="14990"/>
                </a:lnTo>
                <a:lnTo>
                  <a:pt x="384510" y="0"/>
                </a:lnTo>
                <a:close/>
              </a:path>
            </a:pathLst>
          </a:custGeom>
        </p:spPr>
      </p:pic>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rcRect r="23530" b="13114"/>
          <a:stretch>
            <a:fillRect/>
          </a:stretch>
        </p:blipFill>
        <p:spPr>
          <a:xfrm>
            <a:off x="-430387" y="-439821"/>
            <a:ext cx="3600221" cy="4090647"/>
          </a:xfrm>
          <a:custGeom>
            <a:avLst/>
            <a:gdLst>
              <a:gd name="connsiteX0" fmla="*/ 0 w 2048584"/>
              <a:gd name="connsiteY0" fmla="*/ 0 h 2327644"/>
              <a:gd name="connsiteX1" fmla="*/ 2048584 w 2048584"/>
              <a:gd name="connsiteY1" fmla="*/ 0 h 2327644"/>
              <a:gd name="connsiteX2" fmla="*/ 1863468 w 2048584"/>
              <a:gd name="connsiteY2" fmla="*/ 676630 h 2327644"/>
              <a:gd name="connsiteX3" fmla="*/ 1383783 w 2048584"/>
              <a:gd name="connsiteY3" fmla="*/ 1186296 h 2327644"/>
              <a:gd name="connsiteX4" fmla="*/ 709225 w 2048584"/>
              <a:gd name="connsiteY4" fmla="*/ 1755922 h 2327644"/>
              <a:gd name="connsiteX5" fmla="*/ 0 w 2048584"/>
              <a:gd name="connsiteY5" fmla="*/ 2327644 h 2327644"/>
              <a:gd name="connsiteX6" fmla="*/ 0 w 2048584"/>
              <a:gd name="connsiteY6" fmla="*/ 0 h 232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8584" h="2327644">
                <a:moveTo>
                  <a:pt x="0" y="0"/>
                </a:moveTo>
                <a:lnTo>
                  <a:pt x="2048584" y="0"/>
                </a:lnTo>
                <a:lnTo>
                  <a:pt x="1863468" y="676630"/>
                </a:lnTo>
                <a:lnTo>
                  <a:pt x="1383783" y="1186296"/>
                </a:lnTo>
                <a:lnTo>
                  <a:pt x="709225" y="1755922"/>
                </a:lnTo>
                <a:lnTo>
                  <a:pt x="0" y="2327644"/>
                </a:lnTo>
                <a:lnTo>
                  <a:pt x="0" y="0"/>
                </a:lnTo>
                <a:close/>
              </a:path>
            </a:pathLst>
          </a:cu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8621593" y="3320716"/>
            <a:ext cx="3886166" cy="3886166"/>
          </a:xfrm>
          <a:custGeom>
            <a:avLst/>
            <a:gdLst>
              <a:gd name="connsiteX0" fmla="*/ 2154327 w 2678951"/>
              <a:gd name="connsiteY0" fmla="*/ 0 h 2678951"/>
              <a:gd name="connsiteX1" fmla="*/ 2678951 w 2678951"/>
              <a:gd name="connsiteY1" fmla="*/ 0 h 2678951"/>
              <a:gd name="connsiteX2" fmla="*/ 2678951 w 2678951"/>
              <a:gd name="connsiteY2" fmla="*/ 2678951 h 2678951"/>
              <a:gd name="connsiteX3" fmla="*/ 0 w 2678951"/>
              <a:gd name="connsiteY3" fmla="*/ 2678951 h 2678951"/>
              <a:gd name="connsiteX4" fmla="*/ 0 w 2678951"/>
              <a:gd name="connsiteY4" fmla="*/ 2401497 h 2678951"/>
              <a:gd name="connsiteX5" fmla="*/ 259520 w 2678951"/>
              <a:gd name="connsiteY5" fmla="*/ 2190637 h 2678951"/>
              <a:gd name="connsiteX6" fmla="*/ 1278852 w 2678951"/>
              <a:gd name="connsiteY6" fmla="*/ 1576040 h 2678951"/>
              <a:gd name="connsiteX7" fmla="*/ 1743547 w 2678951"/>
              <a:gd name="connsiteY7" fmla="*/ 1186296 h 2678951"/>
              <a:gd name="connsiteX8" fmla="*/ 1938419 w 2678951"/>
              <a:gd name="connsiteY8" fmla="*/ 706610 h 2678951"/>
              <a:gd name="connsiteX9" fmla="*/ 2154327 w 2678951"/>
              <a:gd name="connsiteY9" fmla="*/ 0 h 2678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8951" h="2678951">
                <a:moveTo>
                  <a:pt x="2154327" y="0"/>
                </a:moveTo>
                <a:lnTo>
                  <a:pt x="2678951" y="0"/>
                </a:lnTo>
                <a:lnTo>
                  <a:pt x="2678951" y="2678951"/>
                </a:lnTo>
                <a:lnTo>
                  <a:pt x="0" y="2678951"/>
                </a:lnTo>
                <a:lnTo>
                  <a:pt x="0" y="2401497"/>
                </a:lnTo>
                <a:lnTo>
                  <a:pt x="259520" y="2190637"/>
                </a:lnTo>
                <a:lnTo>
                  <a:pt x="1278852" y="1576040"/>
                </a:lnTo>
                <a:lnTo>
                  <a:pt x="1743547" y="1186296"/>
                </a:lnTo>
                <a:lnTo>
                  <a:pt x="1938419" y="706610"/>
                </a:lnTo>
                <a:lnTo>
                  <a:pt x="2154327" y="0"/>
                </a:lnTo>
                <a:close/>
              </a:path>
            </a:pathLst>
          </a:custGeom>
        </p:spPr>
      </p:pic>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rcRect l="-28362" t="86886" r="100000" b="-10869"/>
          <a:stretch>
            <a:fillRect/>
          </a:stretch>
        </p:blipFill>
        <p:spPr>
          <a:xfrm>
            <a:off x="659567" y="3764627"/>
            <a:ext cx="759811" cy="642481"/>
          </a:xfrm>
          <a:custGeom>
            <a:avLst/>
            <a:gdLst>
              <a:gd name="connsiteX0" fmla="*/ 759811 w 759811"/>
              <a:gd name="connsiteY0" fmla="*/ 0 h 642481"/>
              <a:gd name="connsiteX1" fmla="*/ 759811 w 759811"/>
              <a:gd name="connsiteY1" fmla="*/ 73853 h 642481"/>
              <a:gd name="connsiteX2" fmla="*/ 59961 w 759811"/>
              <a:gd name="connsiteY2" fmla="*/ 642481 h 642481"/>
              <a:gd name="connsiteX3" fmla="*/ 0 w 759811"/>
              <a:gd name="connsiteY3" fmla="*/ 612501 h 642481"/>
              <a:gd name="connsiteX4" fmla="*/ 759811 w 759811"/>
              <a:gd name="connsiteY4" fmla="*/ 0 h 642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811" h="642481">
                <a:moveTo>
                  <a:pt x="759811" y="0"/>
                </a:moveTo>
                <a:lnTo>
                  <a:pt x="759811" y="73853"/>
                </a:lnTo>
                <a:lnTo>
                  <a:pt x="59961" y="642481"/>
                </a:lnTo>
                <a:lnTo>
                  <a:pt x="0" y="612501"/>
                </a:lnTo>
                <a:lnTo>
                  <a:pt x="759811" y="0"/>
                </a:lnTo>
                <a:close/>
              </a:path>
            </a:pathLst>
          </a:custGeom>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609991">
            <a:off x="3203824" y="3146677"/>
            <a:ext cx="3624348" cy="3624348"/>
          </a:xfrm>
          <a:prstGeom prst="rect">
            <a:avLst/>
          </a:prstGeom>
        </p:spPr>
      </p:pic>
      <p:pic>
        <p:nvPicPr>
          <p:cNvPr id="18" name="图片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17938" y="115120"/>
            <a:ext cx="2089516" cy="2089516"/>
          </a:xfrm>
          <a:prstGeom prst="rect">
            <a:avLst/>
          </a:prstGeom>
        </p:spPr>
      </p:pic>
      <p:sp>
        <p:nvSpPr>
          <p:cNvPr id="20" name="文本框 19"/>
          <p:cNvSpPr txBox="1"/>
          <p:nvPr/>
        </p:nvSpPr>
        <p:spPr>
          <a:xfrm>
            <a:off x="1632812" y="1175079"/>
            <a:ext cx="4970340" cy="1015663"/>
          </a:xfrm>
          <a:prstGeom prst="rect">
            <a:avLst/>
          </a:prstGeom>
          <a:noFill/>
        </p:spPr>
        <p:txBody>
          <a:bodyPr wrap="square" rtlCol="0">
            <a:spAutoFit/>
          </a:bodyPr>
          <a:lstStyle/>
          <a:p>
            <a:r>
              <a:rPr lang="en-US" altLang="zh-CN" sz="6000" b="1">
                <a:solidFill>
                  <a:srgbClr val="0F3C83"/>
                </a:solidFill>
                <a:latin typeface="微软雅黑" panose="020B0503020204020204" pitchFamily="34" charset="-122"/>
                <a:ea typeface="微软雅黑" panose="020B0503020204020204" pitchFamily="34" charset="-122"/>
              </a:rPr>
              <a:t>THANK YOU</a:t>
            </a:r>
            <a:endParaRPr lang="zh-CN" altLang="en-US" sz="6000" b="1">
              <a:solidFill>
                <a:srgbClr val="0F3C83"/>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2300543" y="2204636"/>
            <a:ext cx="4208404" cy="398780"/>
          </a:xfrm>
          <a:prstGeom prst="rect">
            <a:avLst/>
          </a:prstGeom>
          <a:noFill/>
        </p:spPr>
        <p:txBody>
          <a:bodyPr wrap="square" rtlCol="0">
            <a:spAutoFit/>
          </a:bodyPr>
          <a:lstStyle/>
          <a:p>
            <a:r>
              <a:rPr lang="zh-CN" altLang="en-US" sz="2000" dirty="0">
                <a:solidFill>
                  <a:srgbClr val="0F3C83"/>
                </a:solidFill>
                <a:latin typeface="微软雅黑" panose="020B0503020204020204" pitchFamily="34" charset="-122"/>
                <a:ea typeface="微软雅黑" panose="020B0503020204020204" pitchFamily="34" charset="-122"/>
              </a:rPr>
              <a:t>汇报人：  </a:t>
            </a:r>
            <a:r>
              <a:rPr lang="en-US" altLang="zh-CN" sz="2000" dirty="0">
                <a:solidFill>
                  <a:srgbClr val="0F3C83"/>
                </a:solidFill>
                <a:latin typeface="微软雅黑" panose="020B0503020204020204" pitchFamily="34" charset="-122"/>
                <a:ea typeface="微软雅黑" panose="020B0503020204020204" pitchFamily="34" charset="-122"/>
              </a:rPr>
              <a:t>2023</a:t>
            </a:r>
            <a:r>
              <a:rPr lang="zh-CN" altLang="en-US" sz="2000" dirty="0">
                <a:solidFill>
                  <a:srgbClr val="0F3C83"/>
                </a:solidFill>
                <a:latin typeface="微软雅黑" panose="020B0503020204020204" pitchFamily="34" charset="-122"/>
                <a:ea typeface="微软雅黑" panose="020B0503020204020204" pitchFamily="34" charset="-122"/>
              </a:rPr>
              <a:t>年</a:t>
            </a:r>
            <a:r>
              <a:rPr lang="en-US" altLang="zh-CN" sz="2000" dirty="0">
                <a:solidFill>
                  <a:srgbClr val="0F3C83"/>
                </a:solidFill>
                <a:latin typeface="微软雅黑" panose="020B0503020204020204" pitchFamily="34" charset="-122"/>
                <a:ea typeface="微软雅黑" panose="020B0503020204020204" pitchFamily="34" charset="-122"/>
              </a:rPr>
              <a:t>X</a:t>
            </a:r>
            <a:r>
              <a:rPr lang="zh-CN" altLang="en-US" sz="2000" dirty="0">
                <a:solidFill>
                  <a:srgbClr val="0F3C83"/>
                </a:solidFill>
                <a:latin typeface="微软雅黑" panose="020B0503020204020204" pitchFamily="34" charset="-122"/>
                <a:ea typeface="微软雅黑" panose="020B0503020204020204" pitchFamily="34" charset="-122"/>
              </a:rPr>
              <a:t>月</a:t>
            </a:r>
            <a:r>
              <a:rPr lang="en-US" altLang="zh-CN" sz="2000" dirty="0">
                <a:solidFill>
                  <a:srgbClr val="0F3C83"/>
                </a:solidFill>
                <a:latin typeface="微软雅黑" panose="020B0503020204020204" pitchFamily="34" charset="-122"/>
                <a:ea typeface="微软雅黑" panose="020B0503020204020204" pitchFamily="34" charset="-122"/>
              </a:rPr>
              <a:t>X</a:t>
            </a:r>
            <a:r>
              <a:rPr lang="zh-CN" altLang="en-US" sz="2000" dirty="0">
                <a:solidFill>
                  <a:srgbClr val="0F3C83"/>
                </a:solidFill>
                <a:latin typeface="微软雅黑" panose="020B0503020204020204" pitchFamily="34" charset="-122"/>
                <a:ea typeface="微软雅黑" panose="020B0503020204020204" pitchFamily="34" charset="-122"/>
              </a:rPr>
              <a:t>日</a:t>
            </a:r>
            <a:endParaRPr lang="zh-CN" altLang="en-US" sz="2000" dirty="0">
              <a:solidFill>
                <a:srgbClr val="0F3C83"/>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par>
                                <p:cTn id="12" presetID="10" presetClass="entr" presetSubtype="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091" y="-35304"/>
            <a:ext cx="12179342" cy="6892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2203" y="2587208"/>
            <a:ext cx="12188229" cy="12372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467" y="1400698"/>
            <a:ext cx="2504431" cy="761804"/>
          </a:xfrm>
          <a:prstGeom prst="rect">
            <a:avLst/>
          </a:prstGeom>
        </p:spPr>
      </p:pic>
      <p:sp>
        <p:nvSpPr>
          <p:cNvPr id="5" name="文本框 4"/>
          <p:cNvSpPr txBox="1"/>
          <p:nvPr/>
        </p:nvSpPr>
        <p:spPr>
          <a:xfrm>
            <a:off x="4201012" y="4134306"/>
            <a:ext cx="3799497"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solidFill>
            <a:srgbClr val="CDDAED">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66161" y="1815583"/>
            <a:ext cx="3796702" cy="3796702"/>
          </a:xfrm>
          <a:prstGeom prst="rect">
            <a:avLst/>
          </a:prstGeom>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rcRect r="23530" b="13114"/>
          <a:stretch>
            <a:fillRect/>
          </a:stretch>
        </p:blipFill>
        <p:spPr>
          <a:xfrm>
            <a:off x="-430387" y="-439821"/>
            <a:ext cx="3600221" cy="4090647"/>
          </a:xfrm>
          <a:custGeom>
            <a:avLst/>
            <a:gdLst>
              <a:gd name="connsiteX0" fmla="*/ 0 w 2048584"/>
              <a:gd name="connsiteY0" fmla="*/ 0 h 2327644"/>
              <a:gd name="connsiteX1" fmla="*/ 2048584 w 2048584"/>
              <a:gd name="connsiteY1" fmla="*/ 0 h 2327644"/>
              <a:gd name="connsiteX2" fmla="*/ 1863468 w 2048584"/>
              <a:gd name="connsiteY2" fmla="*/ 676630 h 2327644"/>
              <a:gd name="connsiteX3" fmla="*/ 1383783 w 2048584"/>
              <a:gd name="connsiteY3" fmla="*/ 1186296 h 2327644"/>
              <a:gd name="connsiteX4" fmla="*/ 709225 w 2048584"/>
              <a:gd name="connsiteY4" fmla="*/ 1755922 h 2327644"/>
              <a:gd name="connsiteX5" fmla="*/ 0 w 2048584"/>
              <a:gd name="connsiteY5" fmla="*/ 2327644 h 2327644"/>
              <a:gd name="connsiteX6" fmla="*/ 0 w 2048584"/>
              <a:gd name="connsiteY6" fmla="*/ 0 h 232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8584" h="2327644">
                <a:moveTo>
                  <a:pt x="0" y="0"/>
                </a:moveTo>
                <a:lnTo>
                  <a:pt x="2048584" y="0"/>
                </a:lnTo>
                <a:lnTo>
                  <a:pt x="1863468" y="676630"/>
                </a:lnTo>
                <a:lnTo>
                  <a:pt x="1383783" y="1186296"/>
                </a:lnTo>
                <a:lnTo>
                  <a:pt x="709225" y="1755922"/>
                </a:lnTo>
                <a:lnTo>
                  <a:pt x="0" y="2327644"/>
                </a:lnTo>
                <a:lnTo>
                  <a:pt x="0" y="0"/>
                </a:lnTo>
                <a:close/>
              </a:path>
            </a:pathLst>
          </a:custGeom>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8621593" y="3320716"/>
            <a:ext cx="3886166" cy="3886166"/>
          </a:xfrm>
          <a:custGeom>
            <a:avLst/>
            <a:gdLst>
              <a:gd name="connsiteX0" fmla="*/ 2154327 w 2678951"/>
              <a:gd name="connsiteY0" fmla="*/ 0 h 2678951"/>
              <a:gd name="connsiteX1" fmla="*/ 2678951 w 2678951"/>
              <a:gd name="connsiteY1" fmla="*/ 0 h 2678951"/>
              <a:gd name="connsiteX2" fmla="*/ 2678951 w 2678951"/>
              <a:gd name="connsiteY2" fmla="*/ 2678951 h 2678951"/>
              <a:gd name="connsiteX3" fmla="*/ 0 w 2678951"/>
              <a:gd name="connsiteY3" fmla="*/ 2678951 h 2678951"/>
              <a:gd name="connsiteX4" fmla="*/ 0 w 2678951"/>
              <a:gd name="connsiteY4" fmla="*/ 2401497 h 2678951"/>
              <a:gd name="connsiteX5" fmla="*/ 259520 w 2678951"/>
              <a:gd name="connsiteY5" fmla="*/ 2190637 h 2678951"/>
              <a:gd name="connsiteX6" fmla="*/ 1278852 w 2678951"/>
              <a:gd name="connsiteY6" fmla="*/ 1576040 h 2678951"/>
              <a:gd name="connsiteX7" fmla="*/ 1743547 w 2678951"/>
              <a:gd name="connsiteY7" fmla="*/ 1186296 h 2678951"/>
              <a:gd name="connsiteX8" fmla="*/ 1938419 w 2678951"/>
              <a:gd name="connsiteY8" fmla="*/ 706610 h 2678951"/>
              <a:gd name="connsiteX9" fmla="*/ 2154327 w 2678951"/>
              <a:gd name="connsiteY9" fmla="*/ 0 h 2678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8951" h="2678951">
                <a:moveTo>
                  <a:pt x="2154327" y="0"/>
                </a:moveTo>
                <a:lnTo>
                  <a:pt x="2678951" y="0"/>
                </a:lnTo>
                <a:lnTo>
                  <a:pt x="2678951" y="2678951"/>
                </a:lnTo>
                <a:lnTo>
                  <a:pt x="0" y="2678951"/>
                </a:lnTo>
                <a:lnTo>
                  <a:pt x="0" y="2401497"/>
                </a:lnTo>
                <a:lnTo>
                  <a:pt x="259520" y="2190637"/>
                </a:lnTo>
                <a:lnTo>
                  <a:pt x="1278852" y="1576040"/>
                </a:lnTo>
                <a:lnTo>
                  <a:pt x="1743547" y="1186296"/>
                </a:lnTo>
                <a:lnTo>
                  <a:pt x="1938419" y="706610"/>
                </a:lnTo>
                <a:lnTo>
                  <a:pt x="2154327" y="0"/>
                </a:lnTo>
                <a:close/>
              </a:path>
            </a:pathLst>
          </a:custGeom>
        </p:spPr>
      </p:pic>
      <p:sp>
        <p:nvSpPr>
          <p:cNvPr id="11" name="文本框 10"/>
          <p:cNvSpPr txBox="1"/>
          <p:nvPr/>
        </p:nvSpPr>
        <p:spPr>
          <a:xfrm>
            <a:off x="3169834" y="3113769"/>
            <a:ext cx="1355943" cy="1200329"/>
          </a:xfrm>
          <a:prstGeom prst="rect">
            <a:avLst/>
          </a:prstGeom>
          <a:noFill/>
        </p:spPr>
        <p:txBody>
          <a:bodyPr wrap="square" rtlCol="0">
            <a:spAutoFit/>
          </a:bodyPr>
          <a:lstStyle/>
          <a:p>
            <a:r>
              <a:rPr lang="en-US" altLang="zh-CN" sz="7200" b="1">
                <a:solidFill>
                  <a:srgbClr val="AE0708"/>
                </a:solidFill>
                <a:latin typeface="微软雅黑" panose="020B0503020204020204" pitchFamily="34" charset="-122"/>
                <a:ea typeface="微软雅黑" panose="020B0503020204020204" pitchFamily="34" charset="-122"/>
              </a:rPr>
              <a:t>01</a:t>
            </a:r>
            <a:endParaRPr lang="zh-CN" altLang="en-US" sz="7200" b="1">
              <a:solidFill>
                <a:srgbClr val="AE0708"/>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6960850" y="1605502"/>
            <a:ext cx="4208404" cy="830997"/>
          </a:xfrm>
          <a:prstGeom prst="rect">
            <a:avLst/>
          </a:prstGeom>
          <a:noFill/>
        </p:spPr>
        <p:txBody>
          <a:bodyPr wrap="square" rtlCol="0">
            <a:spAutoFit/>
          </a:bodyPr>
          <a:lstStyle/>
          <a:p>
            <a:r>
              <a:rPr lang="en-US" altLang="zh-CN" sz="4800" b="1">
                <a:solidFill>
                  <a:srgbClr val="0F3C83"/>
                </a:solidFill>
                <a:latin typeface="微软雅黑" panose="020B0503020204020204" pitchFamily="34" charset="-122"/>
                <a:ea typeface="微软雅黑" panose="020B0503020204020204" pitchFamily="34" charset="-122"/>
              </a:rPr>
              <a:t>PART ONE</a:t>
            </a:r>
            <a:endParaRPr lang="zh-CN" altLang="en-US" sz="4800" b="1">
              <a:solidFill>
                <a:srgbClr val="0F3C83"/>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6823229" y="2819829"/>
            <a:ext cx="4208404" cy="830997"/>
          </a:xfrm>
          <a:prstGeom prst="rect">
            <a:avLst/>
          </a:prstGeom>
          <a:noFill/>
        </p:spPr>
        <p:txBody>
          <a:bodyPr wrap="square" rtlCol="0">
            <a:spAutoFit/>
          </a:bodyPr>
          <a:lstStyle/>
          <a:p>
            <a:r>
              <a:rPr lang="zh-CN" altLang="en-US" sz="4800" b="1">
                <a:solidFill>
                  <a:srgbClr val="0F3C83"/>
                </a:solidFill>
                <a:latin typeface="微软雅黑" panose="020B0503020204020204" pitchFamily="34" charset="-122"/>
                <a:ea typeface="微软雅黑" panose="020B0503020204020204" pitchFamily="34" charset="-122"/>
              </a:rPr>
              <a:t>老师您辛苦了</a:t>
            </a:r>
            <a:endParaRPr lang="zh-CN" altLang="en-US" sz="4800" b="1">
              <a:solidFill>
                <a:srgbClr val="0F3C83"/>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124"/>
          <p:cNvSpPr>
            <a:spLocks noEditPoints="1"/>
          </p:cNvSpPr>
          <p:nvPr/>
        </p:nvSpPr>
        <p:spPr bwMode="auto">
          <a:xfrm>
            <a:off x="2023632" y="3634779"/>
            <a:ext cx="322678" cy="353567"/>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accent3"/>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0" name="Freeform 125"/>
          <p:cNvSpPr>
            <a:spLocks noEditPoints="1"/>
          </p:cNvSpPr>
          <p:nvPr/>
        </p:nvSpPr>
        <p:spPr bwMode="auto">
          <a:xfrm>
            <a:off x="2041459" y="2780862"/>
            <a:ext cx="258498" cy="391144"/>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accent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1" name="Freeform 126"/>
          <p:cNvSpPr>
            <a:spLocks noEditPoints="1"/>
          </p:cNvSpPr>
          <p:nvPr/>
        </p:nvSpPr>
        <p:spPr bwMode="auto">
          <a:xfrm>
            <a:off x="1995108" y="1974770"/>
            <a:ext cx="351202" cy="343319"/>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accent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Freeform 127"/>
          <p:cNvSpPr>
            <a:spLocks noEditPoints="1"/>
          </p:cNvSpPr>
          <p:nvPr/>
        </p:nvSpPr>
        <p:spPr bwMode="auto">
          <a:xfrm>
            <a:off x="1942516" y="4451119"/>
            <a:ext cx="456385" cy="203259"/>
          </a:xfrm>
          <a:custGeom>
            <a:avLst/>
            <a:gdLst>
              <a:gd name="T0" fmla="*/ 49 w 256"/>
              <a:gd name="T1" fmla="*/ 0 h 119"/>
              <a:gd name="T2" fmla="*/ 49 w 256"/>
              <a:gd name="T3" fmla="*/ 0 h 119"/>
              <a:gd name="T4" fmla="*/ 51 w 256"/>
              <a:gd name="T5" fmla="*/ 0 h 119"/>
              <a:gd name="T6" fmla="*/ 51 w 256"/>
              <a:gd name="T7" fmla="*/ 0 h 119"/>
              <a:gd name="T8" fmla="*/ 151 w 256"/>
              <a:gd name="T9" fmla="*/ 0 h 119"/>
              <a:gd name="T10" fmla="*/ 170 w 256"/>
              <a:gd name="T11" fmla="*/ 22 h 119"/>
              <a:gd name="T12" fmla="*/ 215 w 256"/>
              <a:gd name="T13" fmla="*/ 22 h 119"/>
              <a:gd name="T14" fmla="*/ 256 w 256"/>
              <a:gd name="T15" fmla="*/ 67 h 119"/>
              <a:gd name="T16" fmla="*/ 243 w 256"/>
              <a:gd name="T17" fmla="*/ 67 h 119"/>
              <a:gd name="T18" fmla="*/ 243 w 256"/>
              <a:gd name="T19" fmla="*/ 110 h 119"/>
              <a:gd name="T20" fmla="*/ 243 w 256"/>
              <a:gd name="T21" fmla="*/ 119 h 119"/>
              <a:gd name="T22" fmla="*/ 235 w 256"/>
              <a:gd name="T23" fmla="*/ 119 h 119"/>
              <a:gd name="T24" fmla="*/ 17 w 256"/>
              <a:gd name="T25" fmla="*/ 119 h 119"/>
              <a:gd name="T26" fmla="*/ 10 w 256"/>
              <a:gd name="T27" fmla="*/ 119 h 119"/>
              <a:gd name="T28" fmla="*/ 10 w 256"/>
              <a:gd name="T29" fmla="*/ 110 h 119"/>
              <a:gd name="T30" fmla="*/ 10 w 256"/>
              <a:gd name="T31" fmla="*/ 67 h 119"/>
              <a:gd name="T32" fmla="*/ 6 w 256"/>
              <a:gd name="T33" fmla="*/ 67 h 119"/>
              <a:gd name="T34" fmla="*/ 0 w 256"/>
              <a:gd name="T35" fmla="*/ 54 h 119"/>
              <a:gd name="T36" fmla="*/ 49 w 256"/>
              <a:gd name="T37" fmla="*/ 2 h 119"/>
              <a:gd name="T38" fmla="*/ 49 w 256"/>
              <a:gd name="T39" fmla="*/ 0 h 119"/>
              <a:gd name="T40" fmla="*/ 49 w 256"/>
              <a:gd name="T41" fmla="*/ 0 h 119"/>
              <a:gd name="T42" fmla="*/ 204 w 256"/>
              <a:gd name="T43" fmla="*/ 67 h 119"/>
              <a:gd name="T44" fmla="*/ 204 w 256"/>
              <a:gd name="T45" fmla="*/ 89 h 119"/>
              <a:gd name="T46" fmla="*/ 187 w 256"/>
              <a:gd name="T47" fmla="*/ 89 h 119"/>
              <a:gd name="T48" fmla="*/ 187 w 256"/>
              <a:gd name="T49" fmla="*/ 67 h 119"/>
              <a:gd name="T50" fmla="*/ 170 w 256"/>
              <a:gd name="T51" fmla="*/ 67 h 119"/>
              <a:gd name="T52" fmla="*/ 159 w 256"/>
              <a:gd name="T53" fmla="*/ 54 h 119"/>
              <a:gd name="T54" fmla="*/ 97 w 256"/>
              <a:gd name="T55" fmla="*/ 54 h 119"/>
              <a:gd name="T56" fmla="*/ 60 w 256"/>
              <a:gd name="T57" fmla="*/ 13 h 119"/>
              <a:gd name="T58" fmla="*/ 23 w 256"/>
              <a:gd name="T59" fmla="*/ 52 h 119"/>
              <a:gd name="T60" fmla="*/ 26 w 256"/>
              <a:gd name="T61" fmla="*/ 52 h 119"/>
              <a:gd name="T62" fmla="*/ 26 w 256"/>
              <a:gd name="T63" fmla="*/ 60 h 119"/>
              <a:gd name="T64" fmla="*/ 26 w 256"/>
              <a:gd name="T65" fmla="*/ 101 h 119"/>
              <a:gd name="T66" fmla="*/ 101 w 256"/>
              <a:gd name="T67" fmla="*/ 101 h 119"/>
              <a:gd name="T68" fmla="*/ 101 w 256"/>
              <a:gd name="T69" fmla="*/ 63 h 119"/>
              <a:gd name="T70" fmla="*/ 123 w 256"/>
              <a:gd name="T71" fmla="*/ 63 h 119"/>
              <a:gd name="T72" fmla="*/ 123 w 256"/>
              <a:gd name="T73" fmla="*/ 101 h 119"/>
              <a:gd name="T74" fmla="*/ 228 w 256"/>
              <a:gd name="T75" fmla="*/ 101 h 119"/>
              <a:gd name="T76" fmla="*/ 226 w 256"/>
              <a:gd name="T77" fmla="*/ 67 h 119"/>
              <a:gd name="T78" fmla="*/ 204 w 256"/>
              <a:gd name="T79" fmla="*/ 67 h 119"/>
              <a:gd name="T80" fmla="*/ 204 w 256"/>
              <a:gd name="T81" fmla="*/ 67 h 119"/>
              <a:gd name="T82" fmla="*/ 140 w 256"/>
              <a:gd name="T83" fmla="*/ 65 h 119"/>
              <a:gd name="T84" fmla="*/ 140 w 256"/>
              <a:gd name="T85" fmla="*/ 89 h 119"/>
              <a:gd name="T86" fmla="*/ 157 w 256"/>
              <a:gd name="T87" fmla="*/ 89 h 119"/>
              <a:gd name="T88" fmla="*/ 157 w 256"/>
              <a:gd name="T89" fmla="*/ 65 h 119"/>
              <a:gd name="T90" fmla="*/ 140 w 256"/>
              <a:gd name="T91" fmla="*/ 65 h 119"/>
              <a:gd name="T92" fmla="*/ 140 w 256"/>
              <a:gd name="T93" fmla="*/ 65 h 119"/>
              <a:gd name="T94" fmla="*/ 49 w 256"/>
              <a:gd name="T95" fmla="*/ 65 h 119"/>
              <a:gd name="T96" fmla="*/ 49 w 256"/>
              <a:gd name="T97" fmla="*/ 89 h 119"/>
              <a:gd name="T98" fmla="*/ 66 w 256"/>
              <a:gd name="T99" fmla="*/ 89 h 119"/>
              <a:gd name="T100" fmla="*/ 66 w 256"/>
              <a:gd name="T101" fmla="*/ 65 h 119"/>
              <a:gd name="T102" fmla="*/ 49 w 256"/>
              <a:gd name="T103" fmla="*/ 6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6" h="119">
                <a:moveTo>
                  <a:pt x="49" y="0"/>
                </a:moveTo>
                <a:lnTo>
                  <a:pt x="49" y="0"/>
                </a:lnTo>
                <a:lnTo>
                  <a:pt x="51" y="0"/>
                </a:lnTo>
                <a:lnTo>
                  <a:pt x="51" y="0"/>
                </a:lnTo>
                <a:lnTo>
                  <a:pt x="151" y="0"/>
                </a:lnTo>
                <a:lnTo>
                  <a:pt x="170" y="22"/>
                </a:lnTo>
                <a:lnTo>
                  <a:pt x="215" y="22"/>
                </a:lnTo>
                <a:lnTo>
                  <a:pt x="256" y="67"/>
                </a:lnTo>
                <a:lnTo>
                  <a:pt x="243" y="67"/>
                </a:lnTo>
                <a:lnTo>
                  <a:pt x="243" y="110"/>
                </a:lnTo>
                <a:lnTo>
                  <a:pt x="243" y="119"/>
                </a:lnTo>
                <a:lnTo>
                  <a:pt x="235" y="119"/>
                </a:lnTo>
                <a:lnTo>
                  <a:pt x="17" y="119"/>
                </a:lnTo>
                <a:lnTo>
                  <a:pt x="10" y="119"/>
                </a:lnTo>
                <a:lnTo>
                  <a:pt x="10" y="110"/>
                </a:lnTo>
                <a:lnTo>
                  <a:pt x="10" y="67"/>
                </a:lnTo>
                <a:lnTo>
                  <a:pt x="6" y="67"/>
                </a:lnTo>
                <a:lnTo>
                  <a:pt x="0" y="54"/>
                </a:lnTo>
                <a:lnTo>
                  <a:pt x="49" y="2"/>
                </a:lnTo>
                <a:lnTo>
                  <a:pt x="49" y="0"/>
                </a:lnTo>
                <a:lnTo>
                  <a:pt x="49" y="0"/>
                </a:lnTo>
                <a:close/>
                <a:moveTo>
                  <a:pt x="204" y="67"/>
                </a:moveTo>
                <a:lnTo>
                  <a:pt x="204" y="89"/>
                </a:lnTo>
                <a:lnTo>
                  <a:pt x="187" y="89"/>
                </a:lnTo>
                <a:lnTo>
                  <a:pt x="187" y="67"/>
                </a:lnTo>
                <a:lnTo>
                  <a:pt x="170" y="67"/>
                </a:lnTo>
                <a:lnTo>
                  <a:pt x="159" y="54"/>
                </a:lnTo>
                <a:lnTo>
                  <a:pt x="97" y="54"/>
                </a:lnTo>
                <a:lnTo>
                  <a:pt x="60" y="13"/>
                </a:lnTo>
                <a:lnTo>
                  <a:pt x="23" y="52"/>
                </a:lnTo>
                <a:lnTo>
                  <a:pt x="26" y="52"/>
                </a:lnTo>
                <a:lnTo>
                  <a:pt x="26" y="60"/>
                </a:lnTo>
                <a:lnTo>
                  <a:pt x="26" y="101"/>
                </a:lnTo>
                <a:lnTo>
                  <a:pt x="101" y="101"/>
                </a:lnTo>
                <a:lnTo>
                  <a:pt x="101" y="63"/>
                </a:lnTo>
                <a:lnTo>
                  <a:pt x="123" y="63"/>
                </a:lnTo>
                <a:lnTo>
                  <a:pt x="123" y="101"/>
                </a:lnTo>
                <a:lnTo>
                  <a:pt x="228" y="101"/>
                </a:lnTo>
                <a:lnTo>
                  <a:pt x="226" y="67"/>
                </a:lnTo>
                <a:lnTo>
                  <a:pt x="204" y="67"/>
                </a:lnTo>
                <a:lnTo>
                  <a:pt x="204" y="67"/>
                </a:lnTo>
                <a:close/>
                <a:moveTo>
                  <a:pt x="140" y="65"/>
                </a:moveTo>
                <a:lnTo>
                  <a:pt x="140" y="89"/>
                </a:lnTo>
                <a:lnTo>
                  <a:pt x="157" y="89"/>
                </a:lnTo>
                <a:lnTo>
                  <a:pt x="157" y="65"/>
                </a:lnTo>
                <a:lnTo>
                  <a:pt x="140" y="65"/>
                </a:lnTo>
                <a:lnTo>
                  <a:pt x="140" y="65"/>
                </a:lnTo>
                <a:close/>
                <a:moveTo>
                  <a:pt x="49" y="65"/>
                </a:moveTo>
                <a:lnTo>
                  <a:pt x="49" y="89"/>
                </a:lnTo>
                <a:lnTo>
                  <a:pt x="66" y="89"/>
                </a:lnTo>
                <a:lnTo>
                  <a:pt x="66" y="65"/>
                </a:lnTo>
                <a:lnTo>
                  <a:pt x="49" y="65"/>
                </a:lnTo>
                <a:close/>
              </a:path>
            </a:pathLst>
          </a:custGeom>
          <a:solidFill>
            <a:schemeClr val="accent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Freeform 128"/>
          <p:cNvSpPr>
            <a:spLocks noEditPoints="1"/>
          </p:cNvSpPr>
          <p:nvPr/>
        </p:nvSpPr>
        <p:spPr bwMode="auto">
          <a:xfrm>
            <a:off x="1990817" y="5117151"/>
            <a:ext cx="355492" cy="396605"/>
          </a:xfrm>
          <a:custGeom>
            <a:avLst/>
            <a:gdLst>
              <a:gd name="T0" fmla="*/ 233 w 233"/>
              <a:gd name="T1" fmla="*/ 118 h 271"/>
              <a:gd name="T2" fmla="*/ 205 w 233"/>
              <a:gd name="T3" fmla="*/ 262 h 271"/>
              <a:gd name="T4" fmla="*/ 200 w 233"/>
              <a:gd name="T5" fmla="*/ 271 h 271"/>
              <a:gd name="T6" fmla="*/ 175 w 233"/>
              <a:gd name="T7" fmla="*/ 262 h 271"/>
              <a:gd name="T8" fmla="*/ 57 w 233"/>
              <a:gd name="T9" fmla="*/ 271 h 271"/>
              <a:gd name="T10" fmla="*/ 32 w 233"/>
              <a:gd name="T11" fmla="*/ 262 h 271"/>
              <a:gd name="T12" fmla="*/ 0 w 233"/>
              <a:gd name="T13" fmla="*/ 234 h 271"/>
              <a:gd name="T14" fmla="*/ 28 w 233"/>
              <a:gd name="T15" fmla="*/ 90 h 271"/>
              <a:gd name="T16" fmla="*/ 56 w 233"/>
              <a:gd name="T17" fmla="*/ 20 h 271"/>
              <a:gd name="T18" fmla="*/ 122 w 233"/>
              <a:gd name="T19" fmla="*/ 0 h 271"/>
              <a:gd name="T20" fmla="*/ 103 w 233"/>
              <a:gd name="T21" fmla="*/ 65 h 271"/>
              <a:gd name="T22" fmla="*/ 61 w 233"/>
              <a:gd name="T23" fmla="*/ 84 h 271"/>
              <a:gd name="T24" fmla="*/ 43 w 233"/>
              <a:gd name="T25" fmla="*/ 31 h 271"/>
              <a:gd name="T26" fmla="*/ 80 w 233"/>
              <a:gd name="T27" fmla="*/ 137 h 271"/>
              <a:gd name="T28" fmla="*/ 55 w 233"/>
              <a:gd name="T29" fmla="*/ 181 h 271"/>
              <a:gd name="T30" fmla="*/ 80 w 233"/>
              <a:gd name="T31" fmla="*/ 137 h 271"/>
              <a:gd name="T32" fmla="*/ 180 w 233"/>
              <a:gd name="T33" fmla="*/ 126 h 271"/>
              <a:gd name="T34" fmla="*/ 214 w 233"/>
              <a:gd name="T35" fmla="*/ 119 h 271"/>
              <a:gd name="T36" fmla="*/ 196 w 233"/>
              <a:gd name="T37" fmla="*/ 205 h 271"/>
              <a:gd name="T38" fmla="*/ 196 w 233"/>
              <a:gd name="T39" fmla="*/ 225 h 271"/>
              <a:gd name="T40" fmla="*/ 196 w 233"/>
              <a:gd name="T41" fmla="*/ 205 h 271"/>
              <a:gd name="T42" fmla="*/ 187 w 233"/>
              <a:gd name="T43" fmla="*/ 185 h 271"/>
              <a:gd name="T44" fmla="*/ 206 w 233"/>
              <a:gd name="T45" fmla="*/ 185 h 271"/>
              <a:gd name="T46" fmla="*/ 180 w 233"/>
              <a:gd name="T47" fmla="*/ 151 h 271"/>
              <a:gd name="T48" fmla="*/ 214 w 233"/>
              <a:gd name="T49" fmla="*/ 158 h 271"/>
              <a:gd name="T50" fmla="*/ 180 w 233"/>
              <a:gd name="T51" fmla="*/ 151 h 271"/>
              <a:gd name="T52" fmla="*/ 180 w 233"/>
              <a:gd name="T53" fmla="*/ 147 h 271"/>
              <a:gd name="T54" fmla="*/ 214 w 233"/>
              <a:gd name="T55" fmla="*/ 141 h 271"/>
              <a:gd name="T56" fmla="*/ 180 w 233"/>
              <a:gd name="T57" fmla="*/ 130 h 271"/>
              <a:gd name="T58" fmla="*/ 214 w 233"/>
              <a:gd name="T59" fmla="*/ 136 h 271"/>
              <a:gd name="T60" fmla="*/ 180 w 233"/>
              <a:gd name="T61" fmla="*/ 130 h 271"/>
              <a:gd name="T62" fmla="*/ 34 w 233"/>
              <a:gd name="T63" fmla="*/ 159 h 271"/>
              <a:gd name="T64" fmla="*/ 71 w 233"/>
              <a:gd name="T65" fmla="*/ 226 h 271"/>
              <a:gd name="T66" fmla="*/ 170 w 233"/>
              <a:gd name="T67" fmla="*/ 189 h 271"/>
              <a:gd name="T68" fmla="*/ 133 w 233"/>
              <a:gd name="T69" fmla="*/ 12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71">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chemeClr val="tx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4" name="Freeform 5"/>
          <p:cNvSpPr/>
          <p:nvPr/>
        </p:nvSpPr>
        <p:spPr bwMode="auto">
          <a:xfrm>
            <a:off x="5814132" y="4504989"/>
            <a:ext cx="1248875" cy="950090"/>
          </a:xfrm>
          <a:custGeom>
            <a:avLst/>
            <a:gdLst>
              <a:gd name="T0" fmla="*/ 818 w 1641"/>
              <a:gd name="T1" fmla="*/ 0 h 1303"/>
              <a:gd name="T2" fmla="*/ 0 w 1641"/>
              <a:gd name="T3" fmla="*/ 1303 h 1303"/>
              <a:gd name="T4" fmla="*/ 1641 w 1641"/>
              <a:gd name="T5" fmla="*/ 1007 h 1303"/>
            </a:gdLst>
            <a:ahLst/>
            <a:cxnLst>
              <a:cxn ang="0">
                <a:pos x="T0" y="T1"/>
              </a:cxn>
              <a:cxn ang="0">
                <a:pos x="T2" y="T3"/>
              </a:cxn>
              <a:cxn ang="0">
                <a:pos x="T4" y="T5"/>
              </a:cxn>
            </a:cxnLst>
            <a:rect l="0" t="0" r="r" b="b"/>
            <a:pathLst>
              <a:path w="1641" h="1303">
                <a:moveTo>
                  <a:pt x="818" y="0"/>
                </a:moveTo>
                <a:lnTo>
                  <a:pt x="0" y="1303"/>
                </a:lnTo>
                <a:lnTo>
                  <a:pt x="1641" y="1007"/>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15" name="Freeform 6"/>
          <p:cNvSpPr/>
          <p:nvPr/>
        </p:nvSpPr>
        <p:spPr bwMode="auto">
          <a:xfrm>
            <a:off x="7737293" y="5239249"/>
            <a:ext cx="623296" cy="515513"/>
          </a:xfrm>
          <a:custGeom>
            <a:avLst/>
            <a:gdLst>
              <a:gd name="T0" fmla="*/ 0 w 819"/>
              <a:gd name="T1" fmla="*/ 707 h 707"/>
              <a:gd name="T2" fmla="*/ 819 w 819"/>
              <a:gd name="T3" fmla="*/ 0 h 707"/>
              <a:gd name="T4" fmla="*/ 819 w 819"/>
              <a:gd name="T5" fmla="*/ 0 h 707"/>
            </a:gdLst>
            <a:ahLst/>
            <a:cxnLst>
              <a:cxn ang="0">
                <a:pos x="T0" y="T1"/>
              </a:cxn>
              <a:cxn ang="0">
                <a:pos x="T2" y="T3"/>
              </a:cxn>
              <a:cxn ang="0">
                <a:pos x="T4" y="T5"/>
              </a:cxn>
            </a:cxnLst>
            <a:rect l="0" t="0" r="r" b="b"/>
            <a:pathLst>
              <a:path w="819" h="707">
                <a:moveTo>
                  <a:pt x="0" y="707"/>
                </a:moveTo>
                <a:lnTo>
                  <a:pt x="819" y="0"/>
                </a:lnTo>
                <a:lnTo>
                  <a:pt x="819" y="0"/>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16" name="Freeform 7"/>
          <p:cNvSpPr/>
          <p:nvPr/>
        </p:nvSpPr>
        <p:spPr bwMode="auto">
          <a:xfrm>
            <a:off x="8598036" y="2038256"/>
            <a:ext cx="1520568" cy="900507"/>
          </a:xfrm>
          <a:custGeom>
            <a:avLst/>
            <a:gdLst>
              <a:gd name="T0" fmla="*/ 0 w 1998"/>
              <a:gd name="T1" fmla="*/ 949 h 1235"/>
              <a:gd name="T2" fmla="*/ 551 w 1998"/>
              <a:gd name="T3" fmla="*/ 0 h 1235"/>
              <a:gd name="T4" fmla="*/ 804 w 1998"/>
              <a:gd name="T5" fmla="*/ 795 h 1235"/>
              <a:gd name="T6" fmla="*/ 1998 w 1998"/>
              <a:gd name="T7" fmla="*/ 542 h 1235"/>
              <a:gd name="T8" fmla="*/ 1998 w 1998"/>
              <a:gd name="T9" fmla="*/ 1235 h 1235"/>
              <a:gd name="T10" fmla="*/ 804 w 1998"/>
              <a:gd name="T11" fmla="*/ 795 h 1235"/>
            </a:gdLst>
            <a:ahLst/>
            <a:cxnLst>
              <a:cxn ang="0">
                <a:pos x="T0" y="T1"/>
              </a:cxn>
              <a:cxn ang="0">
                <a:pos x="T2" y="T3"/>
              </a:cxn>
              <a:cxn ang="0">
                <a:pos x="T4" y="T5"/>
              </a:cxn>
              <a:cxn ang="0">
                <a:pos x="T6" y="T7"/>
              </a:cxn>
              <a:cxn ang="0">
                <a:pos x="T8" y="T9"/>
              </a:cxn>
              <a:cxn ang="0">
                <a:pos x="T10" y="T11"/>
              </a:cxn>
            </a:cxnLst>
            <a:rect l="0" t="0" r="r" b="b"/>
            <a:pathLst>
              <a:path w="1998" h="1235">
                <a:moveTo>
                  <a:pt x="0" y="949"/>
                </a:moveTo>
                <a:lnTo>
                  <a:pt x="551" y="0"/>
                </a:lnTo>
                <a:lnTo>
                  <a:pt x="804" y="795"/>
                </a:lnTo>
                <a:lnTo>
                  <a:pt x="1998" y="542"/>
                </a:lnTo>
                <a:lnTo>
                  <a:pt x="1998" y="1235"/>
                </a:lnTo>
                <a:lnTo>
                  <a:pt x="804" y="795"/>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17" name="Freeform 8"/>
          <p:cNvSpPr/>
          <p:nvPr/>
        </p:nvSpPr>
        <p:spPr bwMode="auto">
          <a:xfrm>
            <a:off x="5693126" y="1950757"/>
            <a:ext cx="1608849" cy="748113"/>
          </a:xfrm>
          <a:custGeom>
            <a:avLst/>
            <a:gdLst>
              <a:gd name="T0" fmla="*/ 0 w 2114"/>
              <a:gd name="T1" fmla="*/ 0 h 1026"/>
              <a:gd name="T2" fmla="*/ 327 w 2114"/>
              <a:gd name="T3" fmla="*/ 1026 h 1026"/>
              <a:gd name="T4" fmla="*/ 2114 w 2114"/>
              <a:gd name="T5" fmla="*/ 563 h 1026"/>
              <a:gd name="T6" fmla="*/ 0 w 2114"/>
              <a:gd name="T7" fmla="*/ 0 h 1026"/>
            </a:gdLst>
            <a:ahLst/>
            <a:cxnLst>
              <a:cxn ang="0">
                <a:pos x="T0" y="T1"/>
              </a:cxn>
              <a:cxn ang="0">
                <a:pos x="T2" y="T3"/>
              </a:cxn>
              <a:cxn ang="0">
                <a:pos x="T4" y="T5"/>
              </a:cxn>
              <a:cxn ang="0">
                <a:pos x="T6" y="T7"/>
              </a:cxn>
            </a:cxnLst>
            <a:rect l="0" t="0" r="r" b="b"/>
            <a:pathLst>
              <a:path w="2114" h="1026">
                <a:moveTo>
                  <a:pt x="0" y="0"/>
                </a:moveTo>
                <a:lnTo>
                  <a:pt x="327" y="1026"/>
                </a:lnTo>
                <a:lnTo>
                  <a:pt x="2114" y="563"/>
                </a:lnTo>
                <a:lnTo>
                  <a:pt x="0" y="0"/>
                </a:lnTo>
                <a:close/>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18" name="Freeform 9"/>
          <p:cNvSpPr/>
          <p:nvPr/>
        </p:nvSpPr>
        <p:spPr bwMode="auto">
          <a:xfrm>
            <a:off x="8327865" y="4997899"/>
            <a:ext cx="1036543" cy="815925"/>
          </a:xfrm>
          <a:custGeom>
            <a:avLst/>
            <a:gdLst>
              <a:gd name="T0" fmla="*/ 0 w 1362"/>
              <a:gd name="T1" fmla="*/ 331 h 1119"/>
              <a:gd name="T2" fmla="*/ 1362 w 1362"/>
              <a:gd name="T3" fmla="*/ 1119 h 1119"/>
              <a:gd name="T4" fmla="*/ 906 w 1362"/>
              <a:gd name="T5" fmla="*/ 0 h 1119"/>
            </a:gdLst>
            <a:ahLst/>
            <a:cxnLst>
              <a:cxn ang="0">
                <a:pos x="T0" y="T1"/>
              </a:cxn>
              <a:cxn ang="0">
                <a:pos x="T2" y="T3"/>
              </a:cxn>
              <a:cxn ang="0">
                <a:pos x="T4" y="T5"/>
              </a:cxn>
            </a:cxnLst>
            <a:rect l="0" t="0" r="r" b="b"/>
            <a:pathLst>
              <a:path w="1362" h="1119">
                <a:moveTo>
                  <a:pt x="0" y="331"/>
                </a:moveTo>
                <a:lnTo>
                  <a:pt x="1362" y="1119"/>
                </a:lnTo>
                <a:lnTo>
                  <a:pt x="906" y="0"/>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19" name="Line 10"/>
          <p:cNvSpPr>
            <a:spLocks noChangeShapeType="1"/>
          </p:cNvSpPr>
          <p:nvPr/>
        </p:nvSpPr>
        <p:spPr bwMode="auto">
          <a:xfrm flipH="1" flipV="1">
            <a:off x="7037893" y="5239249"/>
            <a:ext cx="699401" cy="515513"/>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7E7E7E"/>
              </a:solidFill>
              <a:latin typeface="Arial" panose="020B0604020202020204" pitchFamily="34" charset="0"/>
              <a:cs typeface="Arial" panose="020B0604020202020204" pitchFamily="34" charset="0"/>
            </a:endParaRPr>
          </a:p>
        </p:txBody>
      </p:sp>
      <p:sp>
        <p:nvSpPr>
          <p:cNvPr id="20" name="Line 11"/>
          <p:cNvSpPr>
            <a:spLocks noChangeShapeType="1"/>
          </p:cNvSpPr>
          <p:nvPr/>
        </p:nvSpPr>
        <p:spPr bwMode="auto">
          <a:xfrm>
            <a:off x="7028760" y="1880029"/>
            <a:ext cx="0" cy="0"/>
          </a:xfrm>
          <a:prstGeom prst="line">
            <a:avLst/>
          </a:prstGeom>
          <a:noFill/>
          <a:ln w="25400"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7E7E7E"/>
              </a:solidFill>
              <a:latin typeface="Arial" panose="020B0604020202020204" pitchFamily="34" charset="0"/>
              <a:cs typeface="Arial" panose="020B0604020202020204" pitchFamily="34" charset="0"/>
            </a:endParaRPr>
          </a:p>
        </p:txBody>
      </p:sp>
      <p:sp>
        <p:nvSpPr>
          <p:cNvPr id="21" name="Freeform 12"/>
          <p:cNvSpPr/>
          <p:nvPr/>
        </p:nvSpPr>
        <p:spPr bwMode="auto">
          <a:xfrm>
            <a:off x="7131502" y="2424709"/>
            <a:ext cx="2186483" cy="2138613"/>
          </a:xfrm>
          <a:custGeom>
            <a:avLst/>
            <a:gdLst>
              <a:gd name="T0" fmla="*/ 2440 w 2873"/>
              <a:gd name="T1" fmla="*/ 878 h 2933"/>
              <a:gd name="T2" fmla="*/ 1314 w 2873"/>
              <a:gd name="T3" fmla="*/ 1580 h 2933"/>
              <a:gd name="T4" fmla="*/ 1158 w 2873"/>
              <a:gd name="T5" fmla="*/ 2143 h 2933"/>
              <a:gd name="T6" fmla="*/ 1165 w 2873"/>
              <a:gd name="T7" fmla="*/ 2933 h 2933"/>
              <a:gd name="T8" fmla="*/ 2374 w 2873"/>
              <a:gd name="T9" fmla="*/ 2500 h 2933"/>
              <a:gd name="T10" fmla="*/ 640 w 2873"/>
              <a:gd name="T11" fmla="*/ 1989 h 2933"/>
              <a:gd name="T12" fmla="*/ 0 w 2873"/>
              <a:gd name="T13" fmla="*/ 852 h 2933"/>
              <a:gd name="T14" fmla="*/ 484 w 2873"/>
              <a:gd name="T15" fmla="*/ 334 h 2933"/>
              <a:gd name="T16" fmla="*/ 1241 w 2873"/>
              <a:gd name="T17" fmla="*/ 0 h 2933"/>
              <a:gd name="T18" fmla="*/ 1927 w 2873"/>
              <a:gd name="T19" fmla="*/ 419 h 2933"/>
              <a:gd name="T20" fmla="*/ 2873 w 2873"/>
              <a:gd name="T21" fmla="*/ 197 h 2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73" h="2933">
                <a:moveTo>
                  <a:pt x="2440" y="878"/>
                </a:moveTo>
                <a:lnTo>
                  <a:pt x="1314" y="1580"/>
                </a:lnTo>
                <a:lnTo>
                  <a:pt x="1158" y="2143"/>
                </a:lnTo>
                <a:lnTo>
                  <a:pt x="1165" y="2933"/>
                </a:lnTo>
                <a:lnTo>
                  <a:pt x="2374" y="2500"/>
                </a:lnTo>
                <a:lnTo>
                  <a:pt x="640" y="1989"/>
                </a:lnTo>
                <a:lnTo>
                  <a:pt x="0" y="852"/>
                </a:lnTo>
                <a:lnTo>
                  <a:pt x="484" y="334"/>
                </a:lnTo>
                <a:lnTo>
                  <a:pt x="1241" y="0"/>
                </a:lnTo>
                <a:lnTo>
                  <a:pt x="1927" y="419"/>
                </a:lnTo>
                <a:lnTo>
                  <a:pt x="2873" y="197"/>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22" name="Freeform 13"/>
          <p:cNvSpPr/>
          <p:nvPr/>
        </p:nvSpPr>
        <p:spPr bwMode="auto">
          <a:xfrm>
            <a:off x="5324780" y="2361272"/>
            <a:ext cx="4458964" cy="2877977"/>
          </a:xfrm>
          <a:custGeom>
            <a:avLst/>
            <a:gdLst>
              <a:gd name="T0" fmla="*/ 5859 w 5859"/>
              <a:gd name="T1" fmla="*/ 2239 h 3947"/>
              <a:gd name="T2" fmla="*/ 4738 w 5859"/>
              <a:gd name="T3" fmla="*/ 2469 h 3947"/>
              <a:gd name="T4" fmla="*/ 4599 w 5859"/>
              <a:gd name="T5" fmla="*/ 2507 h 3947"/>
              <a:gd name="T6" fmla="*/ 4852 w 5859"/>
              <a:gd name="T7" fmla="*/ 3566 h 3947"/>
              <a:gd name="T8" fmla="*/ 3989 w 5859"/>
              <a:gd name="T9" fmla="*/ 3947 h 3947"/>
              <a:gd name="T10" fmla="*/ 3390 w 5859"/>
              <a:gd name="T11" fmla="*/ 3183 h 3947"/>
              <a:gd name="T12" fmla="*/ 2891 w 5859"/>
              <a:gd name="T13" fmla="*/ 2128 h 3947"/>
              <a:gd name="T14" fmla="*/ 3471 w 5859"/>
              <a:gd name="T15" fmla="*/ 749 h 3947"/>
              <a:gd name="T16" fmla="*/ 3615 w 5859"/>
              <a:gd name="T17" fmla="*/ 87 h 3947"/>
              <a:gd name="T18" fmla="*/ 2617 w 5859"/>
              <a:gd name="T19" fmla="*/ 0 h 3947"/>
              <a:gd name="T20" fmla="*/ 2374 w 5859"/>
              <a:gd name="T21" fmla="*/ 939 h 3947"/>
              <a:gd name="T22" fmla="*/ 858 w 5859"/>
              <a:gd name="T23" fmla="*/ 511 h 3947"/>
              <a:gd name="T24" fmla="*/ 0 w 5859"/>
              <a:gd name="T25" fmla="*/ 1859 h 3947"/>
              <a:gd name="T26" fmla="*/ 950 w 5859"/>
              <a:gd name="T27" fmla="*/ 2015 h 3947"/>
              <a:gd name="T28" fmla="*/ 1596 w 5859"/>
              <a:gd name="T29" fmla="*/ 1693 h 3947"/>
              <a:gd name="T30" fmla="*/ 1366 w 5859"/>
              <a:gd name="T31" fmla="*/ 2892 h 3947"/>
              <a:gd name="T32" fmla="*/ 2043 w 5859"/>
              <a:gd name="T33" fmla="*/ 2112 h 3947"/>
              <a:gd name="T34" fmla="*/ 2426 w 5859"/>
              <a:gd name="T35" fmla="*/ 939 h 3947"/>
              <a:gd name="T36" fmla="*/ 3563 w 5859"/>
              <a:gd name="T37" fmla="*/ 894 h 3947"/>
              <a:gd name="T38" fmla="*/ 4447 w 5859"/>
              <a:gd name="T39" fmla="*/ 1140 h 3947"/>
              <a:gd name="T40" fmla="*/ 5859 w 5859"/>
              <a:gd name="T41" fmla="*/ 2239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59" h="3947">
                <a:moveTo>
                  <a:pt x="5859" y="2239"/>
                </a:moveTo>
                <a:lnTo>
                  <a:pt x="4738" y="2469"/>
                </a:lnTo>
                <a:lnTo>
                  <a:pt x="4599" y="2507"/>
                </a:lnTo>
                <a:lnTo>
                  <a:pt x="4852" y="3566"/>
                </a:lnTo>
                <a:lnTo>
                  <a:pt x="3989" y="3947"/>
                </a:lnTo>
                <a:lnTo>
                  <a:pt x="3390" y="3183"/>
                </a:lnTo>
                <a:lnTo>
                  <a:pt x="2891" y="2128"/>
                </a:lnTo>
                <a:lnTo>
                  <a:pt x="3471" y="749"/>
                </a:lnTo>
                <a:lnTo>
                  <a:pt x="3615" y="87"/>
                </a:lnTo>
                <a:lnTo>
                  <a:pt x="2617" y="0"/>
                </a:lnTo>
                <a:lnTo>
                  <a:pt x="2374" y="939"/>
                </a:lnTo>
                <a:lnTo>
                  <a:pt x="858" y="511"/>
                </a:lnTo>
                <a:lnTo>
                  <a:pt x="0" y="1859"/>
                </a:lnTo>
                <a:lnTo>
                  <a:pt x="950" y="2015"/>
                </a:lnTo>
                <a:lnTo>
                  <a:pt x="1596" y="1693"/>
                </a:lnTo>
                <a:lnTo>
                  <a:pt x="1366" y="2892"/>
                </a:lnTo>
                <a:lnTo>
                  <a:pt x="2043" y="2112"/>
                </a:lnTo>
                <a:lnTo>
                  <a:pt x="2426" y="939"/>
                </a:lnTo>
                <a:lnTo>
                  <a:pt x="3563" y="894"/>
                </a:lnTo>
                <a:lnTo>
                  <a:pt x="4447" y="1140"/>
                </a:lnTo>
                <a:lnTo>
                  <a:pt x="5859" y="2239"/>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23" name="Freeform 14"/>
          <p:cNvSpPr/>
          <p:nvPr/>
        </p:nvSpPr>
        <p:spPr bwMode="auto">
          <a:xfrm>
            <a:off x="8869728" y="2597518"/>
            <a:ext cx="914015" cy="1396333"/>
          </a:xfrm>
          <a:custGeom>
            <a:avLst/>
            <a:gdLst>
              <a:gd name="T0" fmla="*/ 0 w 1201"/>
              <a:gd name="T1" fmla="*/ 842 h 1915"/>
              <a:gd name="T2" fmla="*/ 447 w 1201"/>
              <a:gd name="T3" fmla="*/ 0 h 1915"/>
              <a:gd name="T4" fmla="*/ 1201 w 1201"/>
              <a:gd name="T5" fmla="*/ 1915 h 1915"/>
            </a:gdLst>
            <a:ahLst/>
            <a:cxnLst>
              <a:cxn ang="0">
                <a:pos x="T0" y="T1"/>
              </a:cxn>
              <a:cxn ang="0">
                <a:pos x="T2" y="T3"/>
              </a:cxn>
              <a:cxn ang="0">
                <a:pos x="T4" y="T5"/>
              </a:cxn>
            </a:cxnLst>
            <a:rect l="0" t="0" r="r" b="b"/>
            <a:pathLst>
              <a:path w="1201" h="1915">
                <a:moveTo>
                  <a:pt x="0" y="842"/>
                </a:moveTo>
                <a:lnTo>
                  <a:pt x="447" y="0"/>
                </a:lnTo>
                <a:lnTo>
                  <a:pt x="1201" y="1915"/>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24" name="Line 15"/>
          <p:cNvSpPr>
            <a:spLocks noChangeShapeType="1"/>
          </p:cNvSpPr>
          <p:nvPr/>
        </p:nvSpPr>
        <p:spPr bwMode="auto">
          <a:xfrm>
            <a:off x="8869728" y="3211467"/>
            <a:ext cx="0" cy="0"/>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7E7E7E"/>
              </a:solidFill>
              <a:latin typeface="Arial" panose="020B0604020202020204" pitchFamily="34" charset="0"/>
              <a:cs typeface="Arial" panose="020B0604020202020204" pitchFamily="34" charset="0"/>
            </a:endParaRPr>
          </a:p>
        </p:txBody>
      </p:sp>
      <p:sp>
        <p:nvSpPr>
          <p:cNvPr id="25" name="Line 16"/>
          <p:cNvSpPr>
            <a:spLocks noChangeShapeType="1"/>
          </p:cNvSpPr>
          <p:nvPr/>
        </p:nvSpPr>
        <p:spPr bwMode="auto">
          <a:xfrm>
            <a:off x="7539422" y="3839271"/>
            <a:ext cx="0" cy="0"/>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7E7E7E"/>
              </a:solidFill>
              <a:latin typeface="Arial" panose="020B0604020202020204" pitchFamily="34" charset="0"/>
              <a:cs typeface="Arial" panose="020B0604020202020204" pitchFamily="34" charset="0"/>
            </a:endParaRPr>
          </a:p>
        </p:txBody>
      </p:sp>
      <p:sp>
        <p:nvSpPr>
          <p:cNvPr id="26" name="Freeform 17"/>
          <p:cNvSpPr/>
          <p:nvPr/>
        </p:nvSpPr>
        <p:spPr bwMode="auto">
          <a:xfrm>
            <a:off x="6436668" y="3839271"/>
            <a:ext cx="1102754" cy="1399979"/>
          </a:xfrm>
          <a:custGeom>
            <a:avLst/>
            <a:gdLst>
              <a:gd name="T0" fmla="*/ 832 w 1449"/>
              <a:gd name="T1" fmla="*/ 1920 h 1920"/>
              <a:gd name="T2" fmla="*/ 0 w 1449"/>
              <a:gd name="T3" fmla="*/ 913 h 1920"/>
              <a:gd name="T4" fmla="*/ 1449 w 1449"/>
              <a:gd name="T5" fmla="*/ 0 h 1920"/>
            </a:gdLst>
            <a:ahLst/>
            <a:cxnLst>
              <a:cxn ang="0">
                <a:pos x="T0" y="T1"/>
              </a:cxn>
              <a:cxn ang="0">
                <a:pos x="T2" y="T3"/>
              </a:cxn>
              <a:cxn ang="0">
                <a:pos x="T4" y="T5"/>
              </a:cxn>
            </a:cxnLst>
            <a:rect l="0" t="0" r="r" b="b"/>
            <a:pathLst>
              <a:path w="1449" h="1920">
                <a:moveTo>
                  <a:pt x="832" y="1920"/>
                </a:moveTo>
                <a:lnTo>
                  <a:pt x="0" y="913"/>
                </a:lnTo>
                <a:lnTo>
                  <a:pt x="1449" y="0"/>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27" name="Freeform 18"/>
          <p:cNvSpPr/>
          <p:nvPr/>
        </p:nvSpPr>
        <p:spPr bwMode="auto">
          <a:xfrm>
            <a:off x="9091193" y="2938763"/>
            <a:ext cx="1027411" cy="2038719"/>
          </a:xfrm>
          <a:custGeom>
            <a:avLst/>
            <a:gdLst>
              <a:gd name="T0" fmla="*/ 1350 w 1350"/>
              <a:gd name="T1" fmla="*/ 0 h 2796"/>
              <a:gd name="T2" fmla="*/ 796 w 1350"/>
              <a:gd name="T3" fmla="*/ 1492 h 2796"/>
              <a:gd name="T4" fmla="*/ 0 w 1350"/>
              <a:gd name="T5" fmla="*/ 2796 h 2796"/>
            </a:gdLst>
            <a:ahLst/>
            <a:cxnLst>
              <a:cxn ang="0">
                <a:pos x="T0" y="T1"/>
              </a:cxn>
              <a:cxn ang="0">
                <a:pos x="T2" y="T3"/>
              </a:cxn>
              <a:cxn ang="0">
                <a:pos x="T4" y="T5"/>
              </a:cxn>
            </a:cxnLst>
            <a:rect l="0" t="0" r="r" b="b"/>
            <a:pathLst>
              <a:path w="1350" h="2796">
                <a:moveTo>
                  <a:pt x="1350" y="0"/>
                </a:moveTo>
                <a:lnTo>
                  <a:pt x="796" y="1492"/>
                </a:lnTo>
                <a:lnTo>
                  <a:pt x="0" y="2796"/>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28" name="Freeform 19"/>
          <p:cNvSpPr/>
          <p:nvPr/>
        </p:nvSpPr>
        <p:spPr bwMode="auto">
          <a:xfrm>
            <a:off x="5961775" y="2760849"/>
            <a:ext cx="1223760" cy="834883"/>
          </a:xfrm>
          <a:custGeom>
            <a:avLst/>
            <a:gdLst>
              <a:gd name="T0" fmla="*/ 0 w 1608"/>
              <a:gd name="T1" fmla="*/ 0 h 1145"/>
              <a:gd name="T2" fmla="*/ 759 w 1608"/>
              <a:gd name="T3" fmla="*/ 1145 h 1145"/>
              <a:gd name="T4" fmla="*/ 1608 w 1608"/>
              <a:gd name="T5" fmla="*/ 258 h 1145"/>
            </a:gdLst>
            <a:ahLst/>
            <a:cxnLst>
              <a:cxn ang="0">
                <a:pos x="T0" y="T1"/>
              </a:cxn>
              <a:cxn ang="0">
                <a:pos x="T2" y="T3"/>
              </a:cxn>
              <a:cxn ang="0">
                <a:pos x="T4" y="T5"/>
              </a:cxn>
            </a:cxnLst>
            <a:rect l="0" t="0" r="r" b="b"/>
            <a:pathLst>
              <a:path w="1608" h="1145">
                <a:moveTo>
                  <a:pt x="0" y="0"/>
                </a:moveTo>
                <a:lnTo>
                  <a:pt x="759" y="1145"/>
                </a:lnTo>
                <a:lnTo>
                  <a:pt x="1608" y="258"/>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29" name="Freeform 20"/>
          <p:cNvSpPr/>
          <p:nvPr/>
        </p:nvSpPr>
        <p:spPr bwMode="auto">
          <a:xfrm>
            <a:off x="5324780" y="3061261"/>
            <a:ext cx="1806722" cy="658428"/>
          </a:xfrm>
          <a:custGeom>
            <a:avLst/>
            <a:gdLst>
              <a:gd name="T0" fmla="*/ 0 w 2374"/>
              <a:gd name="T1" fmla="*/ 903 h 903"/>
              <a:gd name="T2" fmla="*/ 659 w 2374"/>
              <a:gd name="T3" fmla="*/ 525 h 903"/>
              <a:gd name="T4" fmla="*/ 2374 w 2374"/>
              <a:gd name="T5" fmla="*/ 0 h 903"/>
            </a:gdLst>
            <a:ahLst/>
            <a:cxnLst>
              <a:cxn ang="0">
                <a:pos x="T0" y="T1"/>
              </a:cxn>
              <a:cxn ang="0">
                <a:pos x="T2" y="T3"/>
              </a:cxn>
              <a:cxn ang="0">
                <a:pos x="T4" y="T5"/>
              </a:cxn>
            </a:cxnLst>
            <a:rect l="0" t="0" r="r" b="b"/>
            <a:pathLst>
              <a:path w="2374" h="903">
                <a:moveTo>
                  <a:pt x="0" y="903"/>
                </a:moveTo>
                <a:lnTo>
                  <a:pt x="659" y="525"/>
                </a:lnTo>
                <a:lnTo>
                  <a:pt x="2374" y="0"/>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30" name="Line 21"/>
          <p:cNvSpPr>
            <a:spLocks noChangeShapeType="1"/>
          </p:cNvSpPr>
          <p:nvPr/>
        </p:nvSpPr>
        <p:spPr bwMode="auto">
          <a:xfrm flipH="1">
            <a:off x="8766988" y="2938763"/>
            <a:ext cx="1351617" cy="324475"/>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7E7E7E"/>
              </a:solidFill>
              <a:latin typeface="Arial" panose="020B0604020202020204" pitchFamily="34" charset="0"/>
              <a:cs typeface="Arial" panose="020B0604020202020204" pitchFamily="34" charset="0"/>
            </a:endParaRPr>
          </a:p>
        </p:txBody>
      </p:sp>
      <p:sp>
        <p:nvSpPr>
          <p:cNvPr id="31" name="Line 22"/>
          <p:cNvSpPr>
            <a:spLocks noChangeShapeType="1"/>
          </p:cNvSpPr>
          <p:nvPr/>
        </p:nvSpPr>
        <p:spPr bwMode="auto">
          <a:xfrm flipH="1">
            <a:off x="7069857" y="3863332"/>
            <a:ext cx="473370" cy="1375917"/>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7E7E7E"/>
              </a:solidFill>
              <a:latin typeface="Arial" panose="020B0604020202020204" pitchFamily="34" charset="0"/>
              <a:cs typeface="Arial" panose="020B0604020202020204" pitchFamily="34" charset="0"/>
            </a:endParaRPr>
          </a:p>
        </p:txBody>
      </p:sp>
      <p:sp>
        <p:nvSpPr>
          <p:cNvPr id="32" name="Freeform 23"/>
          <p:cNvSpPr/>
          <p:nvPr/>
        </p:nvSpPr>
        <p:spPr bwMode="auto">
          <a:xfrm>
            <a:off x="5826309" y="2698871"/>
            <a:ext cx="2078414" cy="1983303"/>
          </a:xfrm>
          <a:custGeom>
            <a:avLst/>
            <a:gdLst>
              <a:gd name="T0" fmla="*/ 152 w 2731"/>
              <a:gd name="T1" fmla="*/ 0 h 2720"/>
              <a:gd name="T2" fmla="*/ 0 w 2731"/>
              <a:gd name="T3" fmla="*/ 1022 h 2720"/>
              <a:gd name="T4" fmla="*/ 802 w 2731"/>
              <a:gd name="T5" fmla="*/ 2477 h 2720"/>
              <a:gd name="T6" fmla="*/ 2731 w 2731"/>
              <a:gd name="T7" fmla="*/ 2720 h 2720"/>
            </a:gdLst>
            <a:ahLst/>
            <a:cxnLst>
              <a:cxn ang="0">
                <a:pos x="T0" y="T1"/>
              </a:cxn>
              <a:cxn ang="0">
                <a:pos x="T2" y="T3"/>
              </a:cxn>
              <a:cxn ang="0">
                <a:pos x="T4" y="T5"/>
              </a:cxn>
              <a:cxn ang="0">
                <a:pos x="T6" y="T7"/>
              </a:cxn>
            </a:cxnLst>
            <a:rect l="0" t="0" r="r" b="b"/>
            <a:pathLst>
              <a:path w="2731" h="2720">
                <a:moveTo>
                  <a:pt x="152" y="0"/>
                </a:moveTo>
                <a:lnTo>
                  <a:pt x="0" y="1022"/>
                </a:lnTo>
                <a:lnTo>
                  <a:pt x="802" y="2477"/>
                </a:lnTo>
                <a:lnTo>
                  <a:pt x="2731" y="2720"/>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33" name="Line 24"/>
          <p:cNvSpPr>
            <a:spLocks noChangeShapeType="1"/>
          </p:cNvSpPr>
          <p:nvPr/>
        </p:nvSpPr>
        <p:spPr bwMode="auto">
          <a:xfrm flipV="1">
            <a:off x="8824827" y="2938763"/>
            <a:ext cx="1293777" cy="1250502"/>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7E7E7E"/>
              </a:solidFill>
              <a:latin typeface="Arial" panose="020B0604020202020204" pitchFamily="34" charset="0"/>
              <a:cs typeface="Arial" panose="020B0604020202020204" pitchFamily="34" charset="0"/>
            </a:endParaRPr>
          </a:p>
        </p:txBody>
      </p:sp>
      <p:sp>
        <p:nvSpPr>
          <p:cNvPr id="34" name="Line 25"/>
          <p:cNvSpPr>
            <a:spLocks noChangeShapeType="1"/>
          </p:cNvSpPr>
          <p:nvPr/>
        </p:nvSpPr>
        <p:spPr bwMode="auto">
          <a:xfrm>
            <a:off x="6497551" y="3609586"/>
            <a:ext cx="1407173" cy="1072588"/>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7E7E7E"/>
              </a:solidFill>
              <a:latin typeface="Arial" panose="020B0604020202020204" pitchFamily="34" charset="0"/>
              <a:cs typeface="Arial" panose="020B0604020202020204" pitchFamily="34" charset="0"/>
            </a:endParaRPr>
          </a:p>
        </p:txBody>
      </p:sp>
      <p:sp>
        <p:nvSpPr>
          <p:cNvPr id="35" name="Line 26"/>
          <p:cNvSpPr>
            <a:spLocks noChangeShapeType="1"/>
          </p:cNvSpPr>
          <p:nvPr/>
        </p:nvSpPr>
        <p:spPr bwMode="auto">
          <a:xfrm>
            <a:off x="5324780" y="3716773"/>
            <a:ext cx="1111887" cy="788217"/>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7E7E7E"/>
              </a:solidFill>
              <a:latin typeface="Arial" panose="020B0604020202020204" pitchFamily="34" charset="0"/>
              <a:cs typeface="Arial" panose="020B0604020202020204" pitchFamily="34" charset="0"/>
            </a:endParaRPr>
          </a:p>
        </p:txBody>
      </p:sp>
      <p:sp>
        <p:nvSpPr>
          <p:cNvPr id="36" name="Freeform 27"/>
          <p:cNvSpPr/>
          <p:nvPr/>
        </p:nvSpPr>
        <p:spPr bwMode="auto">
          <a:xfrm>
            <a:off x="7131502" y="3045949"/>
            <a:ext cx="1693326" cy="1143316"/>
          </a:xfrm>
          <a:custGeom>
            <a:avLst/>
            <a:gdLst>
              <a:gd name="T0" fmla="*/ 0 w 2225"/>
              <a:gd name="T1" fmla="*/ 0 h 1568"/>
              <a:gd name="T2" fmla="*/ 1314 w 2225"/>
              <a:gd name="T3" fmla="*/ 728 h 1568"/>
              <a:gd name="T4" fmla="*/ 2225 w 2225"/>
              <a:gd name="T5" fmla="*/ 1568 h 1568"/>
            </a:gdLst>
            <a:ahLst/>
            <a:cxnLst>
              <a:cxn ang="0">
                <a:pos x="T0" y="T1"/>
              </a:cxn>
              <a:cxn ang="0">
                <a:pos x="T2" y="T3"/>
              </a:cxn>
              <a:cxn ang="0">
                <a:pos x="T4" y="T5"/>
              </a:cxn>
            </a:cxnLst>
            <a:rect l="0" t="0" r="r" b="b"/>
            <a:pathLst>
              <a:path w="2225" h="1568">
                <a:moveTo>
                  <a:pt x="0" y="0"/>
                </a:moveTo>
                <a:lnTo>
                  <a:pt x="1314" y="728"/>
                </a:lnTo>
                <a:lnTo>
                  <a:pt x="2225" y="1568"/>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37" name="Line 28"/>
          <p:cNvSpPr>
            <a:spLocks noChangeShapeType="1"/>
          </p:cNvSpPr>
          <p:nvPr/>
        </p:nvSpPr>
        <p:spPr bwMode="auto">
          <a:xfrm flipV="1">
            <a:off x="7069857" y="4682174"/>
            <a:ext cx="834866" cy="531555"/>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7E7E7E"/>
              </a:solidFill>
              <a:latin typeface="Arial" panose="020B0604020202020204" pitchFamily="34" charset="0"/>
              <a:cs typeface="Arial" panose="020B0604020202020204" pitchFamily="34" charset="0"/>
            </a:endParaRPr>
          </a:p>
        </p:txBody>
      </p:sp>
      <p:sp>
        <p:nvSpPr>
          <p:cNvPr id="38" name="Oval 29"/>
          <p:cNvSpPr>
            <a:spLocks noChangeArrowheads="1"/>
          </p:cNvSpPr>
          <p:nvPr/>
        </p:nvSpPr>
        <p:spPr bwMode="auto">
          <a:xfrm>
            <a:off x="7069857" y="4035413"/>
            <a:ext cx="111874" cy="107186"/>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39" name="Oval 30"/>
          <p:cNvSpPr>
            <a:spLocks noChangeArrowheads="1"/>
          </p:cNvSpPr>
          <p:nvPr/>
        </p:nvSpPr>
        <p:spPr bwMode="auto">
          <a:xfrm>
            <a:off x="5761620" y="3388652"/>
            <a:ext cx="127855" cy="122498"/>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40" name="Oval 31"/>
          <p:cNvSpPr>
            <a:spLocks noChangeArrowheads="1"/>
          </p:cNvSpPr>
          <p:nvPr/>
        </p:nvSpPr>
        <p:spPr bwMode="auto">
          <a:xfrm>
            <a:off x="6287503" y="3263238"/>
            <a:ext cx="76865" cy="73644"/>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41" name="Oval 32"/>
          <p:cNvSpPr>
            <a:spLocks noChangeArrowheads="1"/>
          </p:cNvSpPr>
          <p:nvPr/>
        </p:nvSpPr>
        <p:spPr bwMode="auto">
          <a:xfrm>
            <a:off x="5961775" y="3749584"/>
            <a:ext cx="159819" cy="151664"/>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42" name="Oval 33"/>
          <p:cNvSpPr>
            <a:spLocks noChangeArrowheads="1"/>
          </p:cNvSpPr>
          <p:nvPr/>
        </p:nvSpPr>
        <p:spPr bwMode="auto">
          <a:xfrm>
            <a:off x="9266994" y="3590628"/>
            <a:ext cx="167430" cy="160415"/>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43" name="Oval 34"/>
          <p:cNvSpPr>
            <a:spLocks noChangeArrowheads="1"/>
          </p:cNvSpPr>
          <p:nvPr/>
        </p:nvSpPr>
        <p:spPr bwMode="auto">
          <a:xfrm>
            <a:off x="6789031" y="3813021"/>
            <a:ext cx="178085" cy="170622"/>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44" name="Oval 35"/>
          <p:cNvSpPr>
            <a:spLocks noChangeArrowheads="1"/>
          </p:cNvSpPr>
          <p:nvPr/>
        </p:nvSpPr>
        <p:spPr bwMode="auto">
          <a:xfrm>
            <a:off x="7917662" y="3893957"/>
            <a:ext cx="192545" cy="184476"/>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45" name="Oval 36"/>
          <p:cNvSpPr>
            <a:spLocks noChangeArrowheads="1"/>
          </p:cNvSpPr>
          <p:nvPr/>
        </p:nvSpPr>
        <p:spPr bwMode="auto">
          <a:xfrm>
            <a:off x="8074437" y="3521358"/>
            <a:ext cx="116440" cy="112290"/>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46" name="Oval 37"/>
          <p:cNvSpPr>
            <a:spLocks noChangeArrowheads="1"/>
          </p:cNvSpPr>
          <p:nvPr/>
        </p:nvSpPr>
        <p:spPr bwMode="auto">
          <a:xfrm>
            <a:off x="7706851" y="3328861"/>
            <a:ext cx="106546" cy="99894"/>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47" name="Line 38"/>
          <p:cNvSpPr>
            <a:spLocks noChangeShapeType="1"/>
          </p:cNvSpPr>
          <p:nvPr/>
        </p:nvSpPr>
        <p:spPr bwMode="auto">
          <a:xfrm flipH="1">
            <a:off x="8360589" y="4189265"/>
            <a:ext cx="464237" cy="1049984"/>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7E7E7E"/>
              </a:solidFill>
              <a:latin typeface="Arial" panose="020B0604020202020204" pitchFamily="34" charset="0"/>
              <a:cs typeface="Arial" panose="020B0604020202020204" pitchFamily="34" charset="0"/>
            </a:endParaRPr>
          </a:p>
        </p:txBody>
      </p:sp>
      <p:sp>
        <p:nvSpPr>
          <p:cNvPr id="48" name="Line 39"/>
          <p:cNvSpPr>
            <a:spLocks noChangeShapeType="1"/>
          </p:cNvSpPr>
          <p:nvPr/>
        </p:nvSpPr>
        <p:spPr bwMode="auto">
          <a:xfrm>
            <a:off x="7904724" y="4682174"/>
            <a:ext cx="1112648" cy="315724"/>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7E7E7E"/>
              </a:solidFill>
              <a:latin typeface="Arial" panose="020B0604020202020204" pitchFamily="34" charset="0"/>
              <a:cs typeface="Arial" panose="020B0604020202020204" pitchFamily="34" charset="0"/>
            </a:endParaRPr>
          </a:p>
        </p:txBody>
      </p:sp>
      <p:sp>
        <p:nvSpPr>
          <p:cNvPr id="49" name="Oval 40"/>
          <p:cNvSpPr>
            <a:spLocks noChangeArrowheads="1"/>
          </p:cNvSpPr>
          <p:nvPr/>
        </p:nvSpPr>
        <p:spPr bwMode="auto">
          <a:xfrm>
            <a:off x="8457242" y="4790819"/>
            <a:ext cx="140793" cy="134894"/>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50" name="Line 41"/>
          <p:cNvSpPr>
            <a:spLocks noChangeShapeType="1"/>
          </p:cNvSpPr>
          <p:nvPr/>
        </p:nvSpPr>
        <p:spPr bwMode="auto">
          <a:xfrm>
            <a:off x="8598036" y="2730225"/>
            <a:ext cx="178085" cy="462285"/>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7E7E7E"/>
              </a:solidFill>
              <a:latin typeface="Arial" panose="020B0604020202020204" pitchFamily="34" charset="0"/>
              <a:cs typeface="Arial" panose="020B0604020202020204" pitchFamily="34" charset="0"/>
            </a:endParaRPr>
          </a:p>
        </p:txBody>
      </p:sp>
      <p:sp>
        <p:nvSpPr>
          <p:cNvPr id="51" name="Oval 42"/>
          <p:cNvSpPr>
            <a:spLocks noChangeArrowheads="1"/>
          </p:cNvSpPr>
          <p:nvPr/>
        </p:nvSpPr>
        <p:spPr bwMode="auto">
          <a:xfrm>
            <a:off x="8515082" y="2649288"/>
            <a:ext cx="167430" cy="160415"/>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52" name="Oval 43"/>
          <p:cNvSpPr>
            <a:spLocks noChangeArrowheads="1"/>
          </p:cNvSpPr>
          <p:nvPr/>
        </p:nvSpPr>
        <p:spPr bwMode="auto">
          <a:xfrm>
            <a:off x="8011270" y="2361272"/>
            <a:ext cx="129377" cy="125415"/>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53" name="Freeform 44"/>
          <p:cNvSpPr/>
          <p:nvPr/>
        </p:nvSpPr>
        <p:spPr bwMode="auto">
          <a:xfrm>
            <a:off x="5941988" y="2335022"/>
            <a:ext cx="2000788" cy="626345"/>
          </a:xfrm>
          <a:custGeom>
            <a:avLst/>
            <a:gdLst>
              <a:gd name="T0" fmla="*/ 0 w 2629"/>
              <a:gd name="T1" fmla="*/ 542 h 859"/>
              <a:gd name="T2" fmla="*/ 1172 w 2629"/>
              <a:gd name="T3" fmla="*/ 461 h 859"/>
              <a:gd name="T4" fmla="*/ 1842 w 2629"/>
              <a:gd name="T5" fmla="*/ 0 h 859"/>
              <a:gd name="T6" fmla="*/ 2047 w 2629"/>
              <a:gd name="T7" fmla="*/ 457 h 859"/>
              <a:gd name="T8" fmla="*/ 2629 w 2629"/>
              <a:gd name="T9" fmla="*/ 859 h 859"/>
            </a:gdLst>
            <a:ahLst/>
            <a:cxnLst>
              <a:cxn ang="0">
                <a:pos x="T0" y="T1"/>
              </a:cxn>
              <a:cxn ang="0">
                <a:pos x="T2" y="T3"/>
              </a:cxn>
              <a:cxn ang="0">
                <a:pos x="T4" y="T5"/>
              </a:cxn>
              <a:cxn ang="0">
                <a:pos x="T6" y="T7"/>
              </a:cxn>
              <a:cxn ang="0">
                <a:pos x="T8" y="T9"/>
              </a:cxn>
            </a:cxnLst>
            <a:rect l="0" t="0" r="r" b="b"/>
            <a:pathLst>
              <a:path w="2629" h="859">
                <a:moveTo>
                  <a:pt x="0" y="542"/>
                </a:moveTo>
                <a:lnTo>
                  <a:pt x="1172" y="461"/>
                </a:lnTo>
                <a:lnTo>
                  <a:pt x="1842" y="0"/>
                </a:lnTo>
                <a:lnTo>
                  <a:pt x="2047" y="457"/>
                </a:lnTo>
                <a:lnTo>
                  <a:pt x="2629" y="859"/>
                </a:lnTo>
              </a:path>
            </a:pathLst>
          </a:custGeom>
          <a:noFill/>
          <a:ln w="14288" cap="flat">
            <a:solidFill>
              <a:srgbClr val="90A4A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54" name="Line 45"/>
          <p:cNvSpPr>
            <a:spLocks noChangeShapeType="1"/>
          </p:cNvSpPr>
          <p:nvPr/>
        </p:nvSpPr>
        <p:spPr bwMode="auto">
          <a:xfrm>
            <a:off x="6833933" y="2671163"/>
            <a:ext cx="297569" cy="390098"/>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7E7E7E"/>
              </a:solidFill>
              <a:latin typeface="Arial" panose="020B0604020202020204" pitchFamily="34" charset="0"/>
              <a:cs typeface="Arial" panose="020B0604020202020204" pitchFamily="34" charset="0"/>
            </a:endParaRPr>
          </a:p>
        </p:txBody>
      </p:sp>
      <p:sp>
        <p:nvSpPr>
          <p:cNvPr id="55" name="Oval 46"/>
          <p:cNvSpPr>
            <a:spLocks noChangeArrowheads="1"/>
          </p:cNvSpPr>
          <p:nvPr/>
        </p:nvSpPr>
        <p:spPr bwMode="auto">
          <a:xfrm>
            <a:off x="6798164" y="2636893"/>
            <a:ext cx="72300" cy="69270"/>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56" name="Oval 47"/>
          <p:cNvSpPr>
            <a:spLocks noChangeArrowheads="1"/>
          </p:cNvSpPr>
          <p:nvPr/>
        </p:nvSpPr>
        <p:spPr bwMode="auto">
          <a:xfrm>
            <a:off x="7454945" y="2625226"/>
            <a:ext cx="88281" cy="86040"/>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57" name="Line 48"/>
          <p:cNvSpPr>
            <a:spLocks noChangeShapeType="1"/>
          </p:cNvSpPr>
          <p:nvPr/>
        </p:nvSpPr>
        <p:spPr bwMode="auto">
          <a:xfrm flipH="1">
            <a:off x="6324794" y="2671163"/>
            <a:ext cx="509139" cy="627803"/>
          </a:xfrm>
          <a:prstGeom prst="line">
            <a:avLst/>
          </a:prstGeom>
          <a:noFill/>
          <a:ln w="14288"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7E7E7E"/>
              </a:solidFill>
              <a:latin typeface="Arial" panose="020B0604020202020204" pitchFamily="34" charset="0"/>
              <a:cs typeface="Arial" panose="020B0604020202020204" pitchFamily="34" charset="0"/>
            </a:endParaRPr>
          </a:p>
        </p:txBody>
      </p:sp>
      <p:sp>
        <p:nvSpPr>
          <p:cNvPr id="58" name="Oval 49"/>
          <p:cNvSpPr>
            <a:spLocks noChangeArrowheads="1"/>
          </p:cNvSpPr>
          <p:nvPr/>
        </p:nvSpPr>
        <p:spPr bwMode="auto">
          <a:xfrm>
            <a:off x="6548541" y="2825015"/>
            <a:ext cx="181128" cy="175727"/>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59" name="Oval 50"/>
          <p:cNvSpPr>
            <a:spLocks noChangeArrowheads="1"/>
          </p:cNvSpPr>
          <p:nvPr/>
        </p:nvSpPr>
        <p:spPr bwMode="auto">
          <a:xfrm>
            <a:off x="5603323" y="1864717"/>
            <a:ext cx="181889" cy="173539"/>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60" name="Oval 51"/>
          <p:cNvSpPr>
            <a:spLocks noChangeArrowheads="1"/>
          </p:cNvSpPr>
          <p:nvPr/>
        </p:nvSpPr>
        <p:spPr bwMode="auto">
          <a:xfrm>
            <a:off x="9323311" y="3023345"/>
            <a:ext cx="161342" cy="155310"/>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61" name="Oval 52"/>
          <p:cNvSpPr>
            <a:spLocks noChangeArrowheads="1"/>
          </p:cNvSpPr>
          <p:nvPr/>
        </p:nvSpPr>
        <p:spPr bwMode="auto">
          <a:xfrm>
            <a:off x="9530316" y="3438964"/>
            <a:ext cx="70016" cy="69270"/>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62" name="Oval 53"/>
          <p:cNvSpPr>
            <a:spLocks noChangeArrowheads="1"/>
          </p:cNvSpPr>
          <p:nvPr/>
        </p:nvSpPr>
        <p:spPr bwMode="auto">
          <a:xfrm>
            <a:off x="7349160" y="4249785"/>
            <a:ext cx="91325" cy="88957"/>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63" name="Oval 54"/>
          <p:cNvSpPr>
            <a:spLocks noChangeArrowheads="1"/>
          </p:cNvSpPr>
          <p:nvPr/>
        </p:nvSpPr>
        <p:spPr bwMode="auto">
          <a:xfrm>
            <a:off x="7208367" y="4534156"/>
            <a:ext cx="156775" cy="148019"/>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64" name="Oval 55"/>
          <p:cNvSpPr>
            <a:spLocks noChangeArrowheads="1"/>
          </p:cNvSpPr>
          <p:nvPr/>
        </p:nvSpPr>
        <p:spPr bwMode="auto">
          <a:xfrm>
            <a:off x="7660428" y="5678930"/>
            <a:ext cx="154492" cy="150206"/>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65" name="Oval 56"/>
          <p:cNvSpPr>
            <a:spLocks noChangeArrowheads="1"/>
          </p:cNvSpPr>
          <p:nvPr/>
        </p:nvSpPr>
        <p:spPr bwMode="auto">
          <a:xfrm>
            <a:off x="5736505" y="5380706"/>
            <a:ext cx="154492" cy="150206"/>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66" name="Oval 57"/>
          <p:cNvSpPr>
            <a:spLocks noChangeArrowheads="1"/>
          </p:cNvSpPr>
          <p:nvPr/>
        </p:nvSpPr>
        <p:spPr bwMode="auto">
          <a:xfrm>
            <a:off x="9285259" y="5730700"/>
            <a:ext cx="156775" cy="150206"/>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67" name="Oval 58"/>
          <p:cNvSpPr>
            <a:spLocks noChangeArrowheads="1"/>
          </p:cNvSpPr>
          <p:nvPr/>
        </p:nvSpPr>
        <p:spPr bwMode="auto">
          <a:xfrm>
            <a:off x="10040977" y="2357626"/>
            <a:ext cx="154492" cy="150206"/>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68" name="Oval 59"/>
          <p:cNvSpPr>
            <a:spLocks noChangeArrowheads="1"/>
          </p:cNvSpPr>
          <p:nvPr/>
        </p:nvSpPr>
        <p:spPr bwMode="auto">
          <a:xfrm>
            <a:off x="8939745" y="1964611"/>
            <a:ext cx="154492" cy="148019"/>
          </a:xfrm>
          <a:prstGeom prst="ellipse">
            <a:avLst/>
          </a:prstGeom>
          <a:solidFill>
            <a:srgbClr val="90A4A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69" name="Oval 60"/>
          <p:cNvSpPr>
            <a:spLocks noChangeArrowheads="1"/>
          </p:cNvSpPr>
          <p:nvPr/>
        </p:nvSpPr>
        <p:spPr bwMode="auto">
          <a:xfrm>
            <a:off x="8198487" y="5083939"/>
            <a:ext cx="323444" cy="310621"/>
          </a:xfrm>
          <a:prstGeom prst="ellipse">
            <a:avLst/>
          </a:prstGeom>
          <a:solidFill>
            <a:schemeClr val="accent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70" name="Freeform 61"/>
          <p:cNvSpPr>
            <a:spLocks noEditPoints="1"/>
          </p:cNvSpPr>
          <p:nvPr/>
        </p:nvSpPr>
        <p:spPr bwMode="auto">
          <a:xfrm>
            <a:off x="8252521" y="5135709"/>
            <a:ext cx="215376" cy="207080"/>
          </a:xfrm>
          <a:custGeom>
            <a:avLst/>
            <a:gdLst>
              <a:gd name="T0" fmla="*/ 120 w 120"/>
              <a:gd name="T1" fmla="*/ 55 h 120"/>
              <a:gd name="T2" fmla="*/ 111 w 120"/>
              <a:gd name="T3" fmla="*/ 52 h 120"/>
              <a:gd name="T4" fmla="*/ 107 w 120"/>
              <a:gd name="T5" fmla="*/ 46 h 120"/>
              <a:gd name="T6" fmla="*/ 112 w 120"/>
              <a:gd name="T7" fmla="*/ 36 h 120"/>
              <a:gd name="T8" fmla="*/ 112 w 120"/>
              <a:gd name="T9" fmla="*/ 30 h 120"/>
              <a:gd name="T10" fmla="*/ 100 w 120"/>
              <a:gd name="T11" fmla="*/ 32 h 120"/>
              <a:gd name="T12" fmla="*/ 96 w 120"/>
              <a:gd name="T13" fmla="*/ 27 h 120"/>
              <a:gd name="T14" fmla="*/ 97 w 120"/>
              <a:gd name="T15" fmla="*/ 16 h 120"/>
              <a:gd name="T16" fmla="*/ 93 w 120"/>
              <a:gd name="T17" fmla="*/ 10 h 120"/>
              <a:gd name="T18" fmla="*/ 86 w 120"/>
              <a:gd name="T19" fmla="*/ 15 h 120"/>
              <a:gd name="T20" fmla="*/ 80 w 120"/>
              <a:gd name="T21" fmla="*/ 15 h 120"/>
              <a:gd name="T22" fmla="*/ 74 w 120"/>
              <a:gd name="T23" fmla="*/ 10 h 120"/>
              <a:gd name="T24" fmla="*/ 70 w 120"/>
              <a:gd name="T25" fmla="*/ 1 h 120"/>
              <a:gd name="T26" fmla="*/ 64 w 120"/>
              <a:gd name="T27" fmla="*/ 8 h 120"/>
              <a:gd name="T28" fmla="*/ 57 w 120"/>
              <a:gd name="T29" fmla="*/ 11 h 120"/>
              <a:gd name="T30" fmla="*/ 51 w 120"/>
              <a:gd name="T31" fmla="*/ 9 h 120"/>
              <a:gd name="T32" fmla="*/ 46 w 120"/>
              <a:gd name="T33" fmla="*/ 2 h 120"/>
              <a:gd name="T34" fmla="*/ 41 w 120"/>
              <a:gd name="T35" fmla="*/ 6 h 120"/>
              <a:gd name="T36" fmla="*/ 37 w 120"/>
              <a:gd name="T37" fmla="*/ 16 h 120"/>
              <a:gd name="T38" fmla="*/ 32 w 120"/>
              <a:gd name="T39" fmla="*/ 19 h 120"/>
              <a:gd name="T40" fmla="*/ 22 w 120"/>
              <a:gd name="T41" fmla="*/ 13 h 120"/>
              <a:gd name="T42" fmla="*/ 19 w 120"/>
              <a:gd name="T43" fmla="*/ 19 h 120"/>
              <a:gd name="T44" fmla="*/ 20 w 120"/>
              <a:gd name="T45" fmla="*/ 30 h 120"/>
              <a:gd name="T46" fmla="*/ 14 w 120"/>
              <a:gd name="T47" fmla="*/ 35 h 120"/>
              <a:gd name="T48" fmla="*/ 5 w 120"/>
              <a:gd name="T49" fmla="*/ 34 h 120"/>
              <a:gd name="T50" fmla="*/ 4 w 120"/>
              <a:gd name="T51" fmla="*/ 38 h 120"/>
              <a:gd name="T52" fmla="*/ 12 w 120"/>
              <a:gd name="T53" fmla="*/ 48 h 120"/>
              <a:gd name="T54" fmla="*/ 10 w 120"/>
              <a:gd name="T55" fmla="*/ 56 h 120"/>
              <a:gd name="T56" fmla="*/ 0 w 120"/>
              <a:gd name="T57" fmla="*/ 62 h 120"/>
              <a:gd name="T58" fmla="*/ 0 w 120"/>
              <a:gd name="T59" fmla="*/ 66 h 120"/>
              <a:gd name="T60" fmla="*/ 11 w 120"/>
              <a:gd name="T61" fmla="*/ 68 h 120"/>
              <a:gd name="T62" fmla="*/ 13 w 120"/>
              <a:gd name="T63" fmla="*/ 76 h 120"/>
              <a:gd name="T64" fmla="*/ 5 w 120"/>
              <a:gd name="T65" fmla="*/ 86 h 120"/>
              <a:gd name="T66" fmla="*/ 8 w 120"/>
              <a:gd name="T67" fmla="*/ 91 h 120"/>
              <a:gd name="T68" fmla="*/ 20 w 120"/>
              <a:gd name="T69" fmla="*/ 90 h 120"/>
              <a:gd name="T70" fmla="*/ 25 w 120"/>
              <a:gd name="T71" fmla="*/ 95 h 120"/>
              <a:gd name="T72" fmla="*/ 22 w 120"/>
              <a:gd name="T73" fmla="*/ 107 h 120"/>
              <a:gd name="T74" fmla="*/ 27 w 120"/>
              <a:gd name="T75" fmla="*/ 110 h 120"/>
              <a:gd name="T76" fmla="*/ 36 w 120"/>
              <a:gd name="T77" fmla="*/ 103 h 120"/>
              <a:gd name="T78" fmla="*/ 40 w 120"/>
              <a:gd name="T79" fmla="*/ 105 h 120"/>
              <a:gd name="T80" fmla="*/ 46 w 120"/>
              <a:gd name="T81" fmla="*/ 116 h 120"/>
              <a:gd name="T82" fmla="*/ 51 w 120"/>
              <a:gd name="T83" fmla="*/ 120 h 120"/>
              <a:gd name="T84" fmla="*/ 57 w 120"/>
              <a:gd name="T85" fmla="*/ 109 h 120"/>
              <a:gd name="T86" fmla="*/ 63 w 120"/>
              <a:gd name="T87" fmla="*/ 109 h 120"/>
              <a:gd name="T88" fmla="*/ 70 w 120"/>
              <a:gd name="T89" fmla="*/ 114 h 120"/>
              <a:gd name="T90" fmla="*/ 76 w 120"/>
              <a:gd name="T91" fmla="*/ 118 h 120"/>
              <a:gd name="T92" fmla="*/ 79 w 120"/>
              <a:gd name="T93" fmla="*/ 112 h 120"/>
              <a:gd name="T94" fmla="*/ 83 w 120"/>
              <a:gd name="T95" fmla="*/ 103 h 120"/>
              <a:gd name="T96" fmla="*/ 90 w 120"/>
              <a:gd name="T97" fmla="*/ 102 h 120"/>
              <a:gd name="T98" fmla="*/ 98 w 120"/>
              <a:gd name="T99" fmla="*/ 106 h 120"/>
              <a:gd name="T100" fmla="*/ 98 w 120"/>
              <a:gd name="T101" fmla="*/ 95 h 120"/>
              <a:gd name="T102" fmla="*/ 100 w 120"/>
              <a:gd name="T103" fmla="*/ 89 h 120"/>
              <a:gd name="T104" fmla="*/ 108 w 120"/>
              <a:gd name="T105" fmla="*/ 86 h 120"/>
              <a:gd name="T106" fmla="*/ 114 w 120"/>
              <a:gd name="T107" fmla="*/ 85 h 120"/>
              <a:gd name="T108" fmla="*/ 116 w 120"/>
              <a:gd name="T109" fmla="*/ 81 h 120"/>
              <a:gd name="T110" fmla="*/ 108 w 120"/>
              <a:gd name="T111" fmla="*/ 70 h 120"/>
              <a:gd name="T112" fmla="*/ 112 w 120"/>
              <a:gd name="T113" fmla="*/ 63 h 120"/>
              <a:gd name="T114" fmla="*/ 31 w 120"/>
              <a:gd name="T115"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 h="120">
                <a:moveTo>
                  <a:pt x="120" y="58"/>
                </a:moveTo>
                <a:cubicBezTo>
                  <a:pt x="120" y="58"/>
                  <a:pt x="120" y="58"/>
                  <a:pt x="120" y="57"/>
                </a:cubicBezTo>
                <a:cubicBezTo>
                  <a:pt x="120" y="57"/>
                  <a:pt x="120" y="57"/>
                  <a:pt x="120" y="56"/>
                </a:cubicBezTo>
                <a:cubicBezTo>
                  <a:pt x="120" y="56"/>
                  <a:pt x="120" y="56"/>
                  <a:pt x="120" y="56"/>
                </a:cubicBezTo>
                <a:cubicBezTo>
                  <a:pt x="120" y="55"/>
                  <a:pt x="120" y="55"/>
                  <a:pt x="120" y="55"/>
                </a:cubicBezTo>
                <a:cubicBezTo>
                  <a:pt x="120" y="55"/>
                  <a:pt x="120" y="54"/>
                  <a:pt x="120" y="54"/>
                </a:cubicBezTo>
                <a:cubicBezTo>
                  <a:pt x="120" y="54"/>
                  <a:pt x="118" y="54"/>
                  <a:pt x="117" y="53"/>
                </a:cubicBezTo>
                <a:cubicBezTo>
                  <a:pt x="117" y="53"/>
                  <a:pt x="116" y="53"/>
                  <a:pt x="116" y="53"/>
                </a:cubicBezTo>
                <a:cubicBezTo>
                  <a:pt x="115" y="53"/>
                  <a:pt x="115" y="53"/>
                  <a:pt x="114" y="53"/>
                </a:cubicBezTo>
                <a:cubicBezTo>
                  <a:pt x="113" y="53"/>
                  <a:pt x="112" y="52"/>
                  <a:pt x="111" y="52"/>
                </a:cubicBezTo>
                <a:cubicBezTo>
                  <a:pt x="110" y="52"/>
                  <a:pt x="109" y="52"/>
                  <a:pt x="108" y="52"/>
                </a:cubicBezTo>
                <a:cubicBezTo>
                  <a:pt x="108" y="51"/>
                  <a:pt x="108" y="51"/>
                  <a:pt x="108" y="50"/>
                </a:cubicBezTo>
                <a:cubicBezTo>
                  <a:pt x="108" y="49"/>
                  <a:pt x="108" y="48"/>
                  <a:pt x="108" y="48"/>
                </a:cubicBezTo>
                <a:cubicBezTo>
                  <a:pt x="107" y="47"/>
                  <a:pt x="107" y="47"/>
                  <a:pt x="107" y="47"/>
                </a:cubicBezTo>
                <a:cubicBezTo>
                  <a:pt x="107" y="47"/>
                  <a:pt x="107" y="47"/>
                  <a:pt x="107" y="46"/>
                </a:cubicBezTo>
                <a:cubicBezTo>
                  <a:pt x="107" y="45"/>
                  <a:pt x="107" y="45"/>
                  <a:pt x="106" y="44"/>
                </a:cubicBezTo>
                <a:cubicBezTo>
                  <a:pt x="106" y="43"/>
                  <a:pt x="106" y="43"/>
                  <a:pt x="106" y="43"/>
                </a:cubicBezTo>
                <a:cubicBezTo>
                  <a:pt x="106" y="43"/>
                  <a:pt x="106" y="42"/>
                  <a:pt x="106" y="42"/>
                </a:cubicBezTo>
                <a:cubicBezTo>
                  <a:pt x="106" y="41"/>
                  <a:pt x="107" y="41"/>
                  <a:pt x="108" y="40"/>
                </a:cubicBezTo>
                <a:cubicBezTo>
                  <a:pt x="109" y="39"/>
                  <a:pt x="111" y="37"/>
                  <a:pt x="112" y="36"/>
                </a:cubicBezTo>
                <a:cubicBezTo>
                  <a:pt x="113" y="35"/>
                  <a:pt x="114" y="34"/>
                  <a:pt x="114" y="34"/>
                </a:cubicBezTo>
                <a:cubicBezTo>
                  <a:pt x="114" y="34"/>
                  <a:pt x="114" y="34"/>
                  <a:pt x="114" y="33"/>
                </a:cubicBezTo>
                <a:cubicBezTo>
                  <a:pt x="113" y="33"/>
                  <a:pt x="113" y="32"/>
                  <a:pt x="113" y="32"/>
                </a:cubicBezTo>
                <a:cubicBezTo>
                  <a:pt x="112" y="31"/>
                  <a:pt x="112" y="31"/>
                  <a:pt x="112" y="30"/>
                </a:cubicBezTo>
                <a:cubicBezTo>
                  <a:pt x="112" y="30"/>
                  <a:pt x="112" y="30"/>
                  <a:pt x="112" y="30"/>
                </a:cubicBezTo>
                <a:cubicBezTo>
                  <a:pt x="111" y="29"/>
                  <a:pt x="111" y="29"/>
                  <a:pt x="111" y="29"/>
                </a:cubicBezTo>
                <a:cubicBezTo>
                  <a:pt x="111" y="29"/>
                  <a:pt x="111" y="29"/>
                  <a:pt x="110" y="29"/>
                </a:cubicBezTo>
                <a:cubicBezTo>
                  <a:pt x="110" y="29"/>
                  <a:pt x="109" y="29"/>
                  <a:pt x="108" y="29"/>
                </a:cubicBezTo>
                <a:cubicBezTo>
                  <a:pt x="107" y="30"/>
                  <a:pt x="105" y="30"/>
                  <a:pt x="103" y="31"/>
                </a:cubicBezTo>
                <a:cubicBezTo>
                  <a:pt x="102" y="31"/>
                  <a:pt x="101" y="31"/>
                  <a:pt x="100" y="32"/>
                </a:cubicBezTo>
                <a:cubicBezTo>
                  <a:pt x="100" y="31"/>
                  <a:pt x="99" y="31"/>
                  <a:pt x="99" y="30"/>
                </a:cubicBezTo>
                <a:cubicBezTo>
                  <a:pt x="98" y="29"/>
                  <a:pt x="98" y="29"/>
                  <a:pt x="97" y="28"/>
                </a:cubicBezTo>
                <a:cubicBezTo>
                  <a:pt x="97" y="28"/>
                  <a:pt x="97" y="28"/>
                  <a:pt x="97" y="28"/>
                </a:cubicBezTo>
                <a:cubicBezTo>
                  <a:pt x="97" y="28"/>
                  <a:pt x="97" y="28"/>
                  <a:pt x="97" y="28"/>
                </a:cubicBezTo>
                <a:cubicBezTo>
                  <a:pt x="97" y="28"/>
                  <a:pt x="97" y="27"/>
                  <a:pt x="96" y="27"/>
                </a:cubicBezTo>
                <a:cubicBezTo>
                  <a:pt x="96" y="26"/>
                  <a:pt x="95" y="26"/>
                  <a:pt x="94" y="25"/>
                </a:cubicBezTo>
                <a:cubicBezTo>
                  <a:pt x="94" y="25"/>
                  <a:pt x="94" y="24"/>
                  <a:pt x="93" y="24"/>
                </a:cubicBezTo>
                <a:cubicBezTo>
                  <a:pt x="94" y="23"/>
                  <a:pt x="94" y="22"/>
                  <a:pt x="94" y="21"/>
                </a:cubicBezTo>
                <a:cubicBezTo>
                  <a:pt x="95" y="20"/>
                  <a:pt x="95" y="19"/>
                  <a:pt x="96" y="18"/>
                </a:cubicBezTo>
                <a:cubicBezTo>
                  <a:pt x="96" y="18"/>
                  <a:pt x="96" y="17"/>
                  <a:pt x="97" y="16"/>
                </a:cubicBezTo>
                <a:cubicBezTo>
                  <a:pt x="97" y="14"/>
                  <a:pt x="98" y="13"/>
                  <a:pt x="98" y="13"/>
                </a:cubicBezTo>
                <a:cubicBezTo>
                  <a:pt x="98" y="13"/>
                  <a:pt x="98" y="13"/>
                  <a:pt x="97" y="13"/>
                </a:cubicBezTo>
                <a:cubicBezTo>
                  <a:pt x="97" y="13"/>
                  <a:pt x="97" y="13"/>
                  <a:pt x="97" y="13"/>
                </a:cubicBezTo>
                <a:cubicBezTo>
                  <a:pt x="96" y="12"/>
                  <a:pt x="96" y="12"/>
                  <a:pt x="95" y="11"/>
                </a:cubicBezTo>
                <a:cubicBezTo>
                  <a:pt x="94" y="11"/>
                  <a:pt x="94" y="10"/>
                  <a:pt x="93" y="10"/>
                </a:cubicBezTo>
                <a:cubicBezTo>
                  <a:pt x="93" y="10"/>
                  <a:pt x="93" y="10"/>
                  <a:pt x="93" y="10"/>
                </a:cubicBezTo>
                <a:cubicBezTo>
                  <a:pt x="92" y="10"/>
                  <a:pt x="92" y="10"/>
                  <a:pt x="92" y="10"/>
                </a:cubicBezTo>
                <a:cubicBezTo>
                  <a:pt x="92" y="10"/>
                  <a:pt x="92" y="10"/>
                  <a:pt x="90" y="11"/>
                </a:cubicBezTo>
                <a:cubicBezTo>
                  <a:pt x="90" y="12"/>
                  <a:pt x="89" y="12"/>
                  <a:pt x="88" y="13"/>
                </a:cubicBezTo>
                <a:cubicBezTo>
                  <a:pt x="87" y="14"/>
                  <a:pt x="86" y="14"/>
                  <a:pt x="86" y="15"/>
                </a:cubicBezTo>
                <a:cubicBezTo>
                  <a:pt x="85" y="16"/>
                  <a:pt x="84" y="16"/>
                  <a:pt x="84" y="17"/>
                </a:cubicBezTo>
                <a:cubicBezTo>
                  <a:pt x="83" y="17"/>
                  <a:pt x="83" y="16"/>
                  <a:pt x="82" y="16"/>
                </a:cubicBezTo>
                <a:cubicBezTo>
                  <a:pt x="82" y="16"/>
                  <a:pt x="81" y="16"/>
                  <a:pt x="81" y="15"/>
                </a:cubicBezTo>
                <a:cubicBezTo>
                  <a:pt x="81" y="15"/>
                  <a:pt x="81" y="15"/>
                  <a:pt x="80" y="15"/>
                </a:cubicBezTo>
                <a:cubicBezTo>
                  <a:pt x="80" y="15"/>
                  <a:pt x="80" y="15"/>
                  <a:pt x="80" y="15"/>
                </a:cubicBezTo>
                <a:cubicBezTo>
                  <a:pt x="79" y="15"/>
                  <a:pt x="79" y="15"/>
                  <a:pt x="79" y="15"/>
                </a:cubicBezTo>
                <a:cubicBezTo>
                  <a:pt x="79" y="15"/>
                  <a:pt x="79" y="15"/>
                  <a:pt x="78" y="14"/>
                </a:cubicBezTo>
                <a:cubicBezTo>
                  <a:pt x="78" y="14"/>
                  <a:pt x="77" y="14"/>
                  <a:pt x="76" y="13"/>
                </a:cubicBezTo>
                <a:cubicBezTo>
                  <a:pt x="75" y="13"/>
                  <a:pt x="75" y="13"/>
                  <a:pt x="74" y="13"/>
                </a:cubicBezTo>
                <a:cubicBezTo>
                  <a:pt x="74" y="12"/>
                  <a:pt x="74" y="11"/>
                  <a:pt x="74" y="10"/>
                </a:cubicBezTo>
                <a:cubicBezTo>
                  <a:pt x="74" y="8"/>
                  <a:pt x="74" y="6"/>
                  <a:pt x="74" y="4"/>
                </a:cubicBezTo>
                <a:cubicBezTo>
                  <a:pt x="74" y="3"/>
                  <a:pt x="74" y="2"/>
                  <a:pt x="74" y="2"/>
                </a:cubicBezTo>
                <a:cubicBezTo>
                  <a:pt x="74" y="2"/>
                  <a:pt x="73" y="1"/>
                  <a:pt x="73" y="1"/>
                </a:cubicBezTo>
                <a:cubicBezTo>
                  <a:pt x="73" y="1"/>
                  <a:pt x="73" y="1"/>
                  <a:pt x="73" y="1"/>
                </a:cubicBezTo>
                <a:cubicBezTo>
                  <a:pt x="72" y="1"/>
                  <a:pt x="71" y="1"/>
                  <a:pt x="70" y="1"/>
                </a:cubicBezTo>
                <a:cubicBezTo>
                  <a:pt x="70" y="1"/>
                  <a:pt x="69" y="1"/>
                  <a:pt x="68" y="1"/>
                </a:cubicBezTo>
                <a:cubicBezTo>
                  <a:pt x="68" y="0"/>
                  <a:pt x="68" y="0"/>
                  <a:pt x="68" y="0"/>
                </a:cubicBezTo>
                <a:cubicBezTo>
                  <a:pt x="67" y="0"/>
                  <a:pt x="67" y="0"/>
                  <a:pt x="67" y="0"/>
                </a:cubicBezTo>
                <a:cubicBezTo>
                  <a:pt x="67" y="0"/>
                  <a:pt x="67" y="1"/>
                  <a:pt x="66" y="3"/>
                </a:cubicBezTo>
                <a:cubicBezTo>
                  <a:pt x="65" y="4"/>
                  <a:pt x="64" y="6"/>
                  <a:pt x="64" y="8"/>
                </a:cubicBezTo>
                <a:cubicBezTo>
                  <a:pt x="63" y="9"/>
                  <a:pt x="63" y="10"/>
                  <a:pt x="63" y="11"/>
                </a:cubicBezTo>
                <a:cubicBezTo>
                  <a:pt x="62" y="11"/>
                  <a:pt x="61" y="11"/>
                  <a:pt x="61" y="11"/>
                </a:cubicBezTo>
                <a:cubicBezTo>
                  <a:pt x="60" y="11"/>
                  <a:pt x="59" y="11"/>
                  <a:pt x="58" y="11"/>
                </a:cubicBezTo>
                <a:cubicBezTo>
                  <a:pt x="58" y="11"/>
                  <a:pt x="57" y="11"/>
                  <a:pt x="57" y="11"/>
                </a:cubicBezTo>
                <a:cubicBezTo>
                  <a:pt x="57" y="11"/>
                  <a:pt x="57" y="11"/>
                  <a:pt x="57" y="11"/>
                </a:cubicBezTo>
                <a:cubicBezTo>
                  <a:pt x="56" y="11"/>
                  <a:pt x="56" y="11"/>
                  <a:pt x="56" y="11"/>
                </a:cubicBezTo>
                <a:cubicBezTo>
                  <a:pt x="56" y="11"/>
                  <a:pt x="56" y="11"/>
                  <a:pt x="55" y="11"/>
                </a:cubicBezTo>
                <a:cubicBezTo>
                  <a:pt x="55" y="11"/>
                  <a:pt x="55" y="11"/>
                  <a:pt x="54" y="11"/>
                </a:cubicBezTo>
                <a:cubicBezTo>
                  <a:pt x="53" y="11"/>
                  <a:pt x="53" y="11"/>
                  <a:pt x="52" y="11"/>
                </a:cubicBezTo>
                <a:cubicBezTo>
                  <a:pt x="52" y="10"/>
                  <a:pt x="52" y="10"/>
                  <a:pt x="51" y="9"/>
                </a:cubicBezTo>
                <a:cubicBezTo>
                  <a:pt x="51" y="8"/>
                  <a:pt x="50" y="7"/>
                  <a:pt x="50" y="6"/>
                </a:cubicBezTo>
                <a:cubicBezTo>
                  <a:pt x="49" y="5"/>
                  <a:pt x="49" y="4"/>
                  <a:pt x="48" y="4"/>
                </a:cubicBezTo>
                <a:cubicBezTo>
                  <a:pt x="47" y="2"/>
                  <a:pt x="47" y="1"/>
                  <a:pt x="47" y="1"/>
                </a:cubicBezTo>
                <a:cubicBezTo>
                  <a:pt x="47" y="1"/>
                  <a:pt x="47" y="1"/>
                  <a:pt x="46" y="1"/>
                </a:cubicBezTo>
                <a:cubicBezTo>
                  <a:pt x="46" y="1"/>
                  <a:pt x="46" y="1"/>
                  <a:pt x="46" y="2"/>
                </a:cubicBezTo>
                <a:cubicBezTo>
                  <a:pt x="45" y="2"/>
                  <a:pt x="44" y="2"/>
                  <a:pt x="44" y="2"/>
                </a:cubicBezTo>
                <a:cubicBezTo>
                  <a:pt x="43" y="2"/>
                  <a:pt x="42" y="3"/>
                  <a:pt x="42" y="3"/>
                </a:cubicBezTo>
                <a:cubicBezTo>
                  <a:pt x="41" y="3"/>
                  <a:pt x="41" y="3"/>
                  <a:pt x="41" y="3"/>
                </a:cubicBezTo>
                <a:cubicBezTo>
                  <a:pt x="41" y="3"/>
                  <a:pt x="41" y="3"/>
                  <a:pt x="41" y="3"/>
                </a:cubicBezTo>
                <a:cubicBezTo>
                  <a:pt x="41" y="3"/>
                  <a:pt x="41" y="4"/>
                  <a:pt x="41" y="6"/>
                </a:cubicBezTo>
                <a:cubicBezTo>
                  <a:pt x="41" y="7"/>
                  <a:pt x="41" y="8"/>
                  <a:pt x="41" y="9"/>
                </a:cubicBezTo>
                <a:cubicBezTo>
                  <a:pt x="41" y="10"/>
                  <a:pt x="41" y="11"/>
                  <a:pt x="41" y="12"/>
                </a:cubicBezTo>
                <a:cubicBezTo>
                  <a:pt x="41" y="13"/>
                  <a:pt x="41" y="14"/>
                  <a:pt x="41" y="14"/>
                </a:cubicBezTo>
                <a:cubicBezTo>
                  <a:pt x="40" y="15"/>
                  <a:pt x="40" y="15"/>
                  <a:pt x="39" y="15"/>
                </a:cubicBezTo>
                <a:cubicBezTo>
                  <a:pt x="38" y="16"/>
                  <a:pt x="38" y="16"/>
                  <a:pt x="37" y="16"/>
                </a:cubicBezTo>
                <a:cubicBezTo>
                  <a:pt x="37" y="16"/>
                  <a:pt x="36" y="17"/>
                  <a:pt x="36" y="17"/>
                </a:cubicBezTo>
                <a:cubicBezTo>
                  <a:pt x="36" y="17"/>
                  <a:pt x="36" y="17"/>
                  <a:pt x="36" y="17"/>
                </a:cubicBezTo>
                <a:cubicBezTo>
                  <a:pt x="36" y="17"/>
                  <a:pt x="36" y="17"/>
                  <a:pt x="35" y="17"/>
                </a:cubicBezTo>
                <a:cubicBezTo>
                  <a:pt x="35" y="17"/>
                  <a:pt x="34" y="18"/>
                  <a:pt x="33" y="18"/>
                </a:cubicBezTo>
                <a:cubicBezTo>
                  <a:pt x="33" y="19"/>
                  <a:pt x="32" y="19"/>
                  <a:pt x="32" y="19"/>
                </a:cubicBezTo>
                <a:cubicBezTo>
                  <a:pt x="31" y="19"/>
                  <a:pt x="31" y="18"/>
                  <a:pt x="30" y="18"/>
                </a:cubicBezTo>
                <a:cubicBezTo>
                  <a:pt x="28" y="16"/>
                  <a:pt x="26" y="15"/>
                  <a:pt x="25" y="14"/>
                </a:cubicBezTo>
                <a:cubicBezTo>
                  <a:pt x="24" y="14"/>
                  <a:pt x="24" y="13"/>
                  <a:pt x="23" y="13"/>
                </a:cubicBezTo>
                <a:cubicBezTo>
                  <a:pt x="23" y="13"/>
                  <a:pt x="23" y="13"/>
                  <a:pt x="23" y="13"/>
                </a:cubicBezTo>
                <a:cubicBezTo>
                  <a:pt x="23" y="13"/>
                  <a:pt x="22" y="13"/>
                  <a:pt x="22" y="13"/>
                </a:cubicBezTo>
                <a:cubicBezTo>
                  <a:pt x="22" y="14"/>
                  <a:pt x="21" y="14"/>
                  <a:pt x="21" y="14"/>
                </a:cubicBezTo>
                <a:cubicBezTo>
                  <a:pt x="21" y="14"/>
                  <a:pt x="20" y="15"/>
                  <a:pt x="20" y="15"/>
                </a:cubicBezTo>
                <a:cubicBezTo>
                  <a:pt x="20" y="15"/>
                  <a:pt x="19" y="16"/>
                  <a:pt x="18" y="16"/>
                </a:cubicBezTo>
                <a:cubicBezTo>
                  <a:pt x="18" y="17"/>
                  <a:pt x="18" y="17"/>
                  <a:pt x="18" y="17"/>
                </a:cubicBezTo>
                <a:cubicBezTo>
                  <a:pt x="18" y="17"/>
                  <a:pt x="18" y="18"/>
                  <a:pt x="19" y="19"/>
                </a:cubicBezTo>
                <a:cubicBezTo>
                  <a:pt x="20" y="21"/>
                  <a:pt x="21" y="23"/>
                  <a:pt x="22" y="25"/>
                </a:cubicBezTo>
                <a:cubicBezTo>
                  <a:pt x="22" y="26"/>
                  <a:pt x="23" y="26"/>
                  <a:pt x="23" y="27"/>
                </a:cubicBezTo>
                <a:cubicBezTo>
                  <a:pt x="23" y="27"/>
                  <a:pt x="23" y="28"/>
                  <a:pt x="22" y="28"/>
                </a:cubicBezTo>
                <a:cubicBezTo>
                  <a:pt x="22" y="28"/>
                  <a:pt x="22" y="28"/>
                  <a:pt x="22" y="28"/>
                </a:cubicBezTo>
                <a:cubicBezTo>
                  <a:pt x="21" y="29"/>
                  <a:pt x="21" y="30"/>
                  <a:pt x="20" y="30"/>
                </a:cubicBezTo>
                <a:cubicBezTo>
                  <a:pt x="20" y="31"/>
                  <a:pt x="20" y="31"/>
                  <a:pt x="20" y="31"/>
                </a:cubicBezTo>
                <a:cubicBezTo>
                  <a:pt x="20" y="31"/>
                  <a:pt x="20" y="31"/>
                  <a:pt x="19" y="32"/>
                </a:cubicBezTo>
                <a:cubicBezTo>
                  <a:pt x="19" y="32"/>
                  <a:pt x="18" y="33"/>
                  <a:pt x="18" y="34"/>
                </a:cubicBezTo>
                <a:cubicBezTo>
                  <a:pt x="18" y="34"/>
                  <a:pt x="17" y="35"/>
                  <a:pt x="17" y="35"/>
                </a:cubicBezTo>
                <a:cubicBezTo>
                  <a:pt x="16" y="35"/>
                  <a:pt x="15" y="35"/>
                  <a:pt x="14" y="35"/>
                </a:cubicBezTo>
                <a:cubicBezTo>
                  <a:pt x="13" y="35"/>
                  <a:pt x="12" y="34"/>
                  <a:pt x="11" y="34"/>
                </a:cubicBezTo>
                <a:cubicBezTo>
                  <a:pt x="11" y="34"/>
                  <a:pt x="10" y="34"/>
                  <a:pt x="10" y="34"/>
                </a:cubicBezTo>
                <a:cubicBezTo>
                  <a:pt x="9" y="34"/>
                  <a:pt x="9" y="34"/>
                  <a:pt x="8" y="34"/>
                </a:cubicBezTo>
                <a:cubicBezTo>
                  <a:pt x="7" y="34"/>
                  <a:pt x="6" y="34"/>
                  <a:pt x="6" y="34"/>
                </a:cubicBezTo>
                <a:cubicBezTo>
                  <a:pt x="6" y="34"/>
                  <a:pt x="6" y="34"/>
                  <a:pt x="5" y="34"/>
                </a:cubicBezTo>
                <a:cubicBezTo>
                  <a:pt x="5" y="35"/>
                  <a:pt x="5" y="35"/>
                  <a:pt x="5" y="35"/>
                </a:cubicBezTo>
                <a:cubicBezTo>
                  <a:pt x="5" y="35"/>
                  <a:pt x="5" y="35"/>
                  <a:pt x="5" y="35"/>
                </a:cubicBezTo>
                <a:cubicBezTo>
                  <a:pt x="5" y="36"/>
                  <a:pt x="5" y="36"/>
                  <a:pt x="4" y="36"/>
                </a:cubicBezTo>
                <a:cubicBezTo>
                  <a:pt x="4" y="37"/>
                  <a:pt x="4" y="37"/>
                  <a:pt x="4" y="38"/>
                </a:cubicBezTo>
                <a:cubicBezTo>
                  <a:pt x="4" y="38"/>
                  <a:pt x="4" y="38"/>
                  <a:pt x="4" y="38"/>
                </a:cubicBezTo>
                <a:cubicBezTo>
                  <a:pt x="3" y="39"/>
                  <a:pt x="3" y="39"/>
                  <a:pt x="3" y="39"/>
                </a:cubicBezTo>
                <a:cubicBezTo>
                  <a:pt x="3" y="39"/>
                  <a:pt x="4" y="40"/>
                  <a:pt x="5" y="41"/>
                </a:cubicBezTo>
                <a:cubicBezTo>
                  <a:pt x="7" y="42"/>
                  <a:pt x="8" y="44"/>
                  <a:pt x="10" y="45"/>
                </a:cubicBezTo>
                <a:cubicBezTo>
                  <a:pt x="11" y="45"/>
                  <a:pt x="12" y="46"/>
                  <a:pt x="12" y="46"/>
                </a:cubicBezTo>
                <a:cubicBezTo>
                  <a:pt x="12" y="47"/>
                  <a:pt x="12" y="47"/>
                  <a:pt x="12" y="48"/>
                </a:cubicBezTo>
                <a:cubicBezTo>
                  <a:pt x="12" y="49"/>
                  <a:pt x="11" y="50"/>
                  <a:pt x="11" y="50"/>
                </a:cubicBezTo>
                <a:cubicBezTo>
                  <a:pt x="11" y="51"/>
                  <a:pt x="11" y="51"/>
                  <a:pt x="11" y="51"/>
                </a:cubicBezTo>
                <a:cubicBezTo>
                  <a:pt x="11" y="51"/>
                  <a:pt x="11" y="52"/>
                  <a:pt x="11" y="52"/>
                </a:cubicBezTo>
                <a:cubicBezTo>
                  <a:pt x="11" y="53"/>
                  <a:pt x="11" y="54"/>
                  <a:pt x="11" y="55"/>
                </a:cubicBezTo>
                <a:cubicBezTo>
                  <a:pt x="11" y="55"/>
                  <a:pt x="11" y="56"/>
                  <a:pt x="10" y="56"/>
                </a:cubicBezTo>
                <a:cubicBezTo>
                  <a:pt x="10" y="57"/>
                  <a:pt x="9" y="57"/>
                  <a:pt x="8" y="57"/>
                </a:cubicBezTo>
                <a:cubicBezTo>
                  <a:pt x="6" y="58"/>
                  <a:pt x="4" y="58"/>
                  <a:pt x="2" y="59"/>
                </a:cubicBezTo>
                <a:cubicBezTo>
                  <a:pt x="1" y="59"/>
                  <a:pt x="0" y="60"/>
                  <a:pt x="0" y="60"/>
                </a:cubicBezTo>
                <a:cubicBezTo>
                  <a:pt x="0" y="60"/>
                  <a:pt x="0" y="60"/>
                  <a:pt x="0" y="61"/>
                </a:cubicBezTo>
                <a:cubicBezTo>
                  <a:pt x="0" y="61"/>
                  <a:pt x="0" y="61"/>
                  <a:pt x="0" y="62"/>
                </a:cubicBezTo>
                <a:cubicBezTo>
                  <a:pt x="0" y="62"/>
                  <a:pt x="0" y="62"/>
                  <a:pt x="0" y="63"/>
                </a:cubicBezTo>
                <a:cubicBezTo>
                  <a:pt x="0" y="63"/>
                  <a:pt x="0" y="64"/>
                  <a:pt x="0" y="64"/>
                </a:cubicBezTo>
                <a:cubicBezTo>
                  <a:pt x="0" y="64"/>
                  <a:pt x="0" y="64"/>
                  <a:pt x="0" y="64"/>
                </a:cubicBezTo>
                <a:cubicBezTo>
                  <a:pt x="0" y="65"/>
                  <a:pt x="0" y="65"/>
                  <a:pt x="0" y="65"/>
                </a:cubicBezTo>
                <a:cubicBezTo>
                  <a:pt x="0" y="66"/>
                  <a:pt x="0" y="66"/>
                  <a:pt x="0" y="66"/>
                </a:cubicBezTo>
                <a:cubicBezTo>
                  <a:pt x="0" y="66"/>
                  <a:pt x="1" y="66"/>
                  <a:pt x="2" y="67"/>
                </a:cubicBezTo>
                <a:cubicBezTo>
                  <a:pt x="3" y="67"/>
                  <a:pt x="3" y="67"/>
                  <a:pt x="4" y="67"/>
                </a:cubicBezTo>
                <a:cubicBezTo>
                  <a:pt x="4" y="67"/>
                  <a:pt x="5" y="67"/>
                  <a:pt x="5" y="67"/>
                </a:cubicBezTo>
                <a:cubicBezTo>
                  <a:pt x="6" y="67"/>
                  <a:pt x="7" y="68"/>
                  <a:pt x="8" y="68"/>
                </a:cubicBezTo>
                <a:cubicBezTo>
                  <a:pt x="9" y="68"/>
                  <a:pt x="10" y="68"/>
                  <a:pt x="11" y="68"/>
                </a:cubicBezTo>
                <a:cubicBezTo>
                  <a:pt x="11" y="69"/>
                  <a:pt x="11" y="69"/>
                  <a:pt x="11" y="70"/>
                </a:cubicBezTo>
                <a:cubicBezTo>
                  <a:pt x="12" y="71"/>
                  <a:pt x="12" y="72"/>
                  <a:pt x="12" y="72"/>
                </a:cubicBezTo>
                <a:cubicBezTo>
                  <a:pt x="12" y="73"/>
                  <a:pt x="12" y="73"/>
                  <a:pt x="12" y="73"/>
                </a:cubicBezTo>
                <a:cubicBezTo>
                  <a:pt x="12" y="73"/>
                  <a:pt x="12" y="74"/>
                  <a:pt x="12" y="74"/>
                </a:cubicBezTo>
                <a:cubicBezTo>
                  <a:pt x="13" y="75"/>
                  <a:pt x="13" y="76"/>
                  <a:pt x="13" y="76"/>
                </a:cubicBezTo>
                <a:cubicBezTo>
                  <a:pt x="13" y="77"/>
                  <a:pt x="13" y="77"/>
                  <a:pt x="13" y="77"/>
                </a:cubicBezTo>
                <a:cubicBezTo>
                  <a:pt x="14" y="78"/>
                  <a:pt x="14" y="78"/>
                  <a:pt x="14" y="78"/>
                </a:cubicBezTo>
                <a:cubicBezTo>
                  <a:pt x="13" y="79"/>
                  <a:pt x="12" y="79"/>
                  <a:pt x="12" y="80"/>
                </a:cubicBezTo>
                <a:cubicBezTo>
                  <a:pt x="10" y="81"/>
                  <a:pt x="8" y="83"/>
                  <a:pt x="7" y="84"/>
                </a:cubicBezTo>
                <a:cubicBezTo>
                  <a:pt x="6" y="85"/>
                  <a:pt x="5" y="86"/>
                  <a:pt x="5" y="86"/>
                </a:cubicBezTo>
                <a:cubicBezTo>
                  <a:pt x="5" y="86"/>
                  <a:pt x="5" y="86"/>
                  <a:pt x="6" y="87"/>
                </a:cubicBezTo>
                <a:cubicBezTo>
                  <a:pt x="6" y="87"/>
                  <a:pt x="6" y="88"/>
                  <a:pt x="7" y="89"/>
                </a:cubicBezTo>
                <a:cubicBezTo>
                  <a:pt x="7" y="89"/>
                  <a:pt x="7" y="89"/>
                  <a:pt x="7" y="90"/>
                </a:cubicBezTo>
                <a:cubicBezTo>
                  <a:pt x="8" y="90"/>
                  <a:pt x="8" y="90"/>
                  <a:pt x="8" y="90"/>
                </a:cubicBezTo>
                <a:cubicBezTo>
                  <a:pt x="8" y="91"/>
                  <a:pt x="8" y="91"/>
                  <a:pt x="8" y="91"/>
                </a:cubicBezTo>
                <a:cubicBezTo>
                  <a:pt x="8" y="91"/>
                  <a:pt x="9" y="91"/>
                  <a:pt x="9" y="91"/>
                </a:cubicBezTo>
                <a:cubicBezTo>
                  <a:pt x="10" y="91"/>
                  <a:pt x="10" y="91"/>
                  <a:pt x="11" y="91"/>
                </a:cubicBezTo>
                <a:cubicBezTo>
                  <a:pt x="13" y="90"/>
                  <a:pt x="15" y="90"/>
                  <a:pt x="17" y="89"/>
                </a:cubicBezTo>
                <a:cubicBezTo>
                  <a:pt x="18" y="89"/>
                  <a:pt x="19" y="89"/>
                  <a:pt x="19" y="89"/>
                </a:cubicBezTo>
                <a:cubicBezTo>
                  <a:pt x="20" y="89"/>
                  <a:pt x="20" y="89"/>
                  <a:pt x="20" y="90"/>
                </a:cubicBezTo>
                <a:cubicBezTo>
                  <a:pt x="21" y="91"/>
                  <a:pt x="22" y="91"/>
                  <a:pt x="22" y="92"/>
                </a:cubicBezTo>
                <a:cubicBezTo>
                  <a:pt x="22" y="92"/>
                  <a:pt x="22" y="92"/>
                  <a:pt x="22" y="92"/>
                </a:cubicBezTo>
                <a:cubicBezTo>
                  <a:pt x="22" y="92"/>
                  <a:pt x="23" y="93"/>
                  <a:pt x="23" y="93"/>
                </a:cubicBezTo>
                <a:cubicBezTo>
                  <a:pt x="23" y="93"/>
                  <a:pt x="23" y="93"/>
                  <a:pt x="23" y="93"/>
                </a:cubicBezTo>
                <a:cubicBezTo>
                  <a:pt x="24" y="94"/>
                  <a:pt x="24" y="94"/>
                  <a:pt x="25" y="95"/>
                </a:cubicBezTo>
                <a:cubicBezTo>
                  <a:pt x="25" y="95"/>
                  <a:pt x="26" y="96"/>
                  <a:pt x="26" y="96"/>
                </a:cubicBezTo>
                <a:cubicBezTo>
                  <a:pt x="26" y="97"/>
                  <a:pt x="25" y="98"/>
                  <a:pt x="25" y="99"/>
                </a:cubicBezTo>
                <a:cubicBezTo>
                  <a:pt x="25" y="100"/>
                  <a:pt x="24" y="101"/>
                  <a:pt x="24" y="102"/>
                </a:cubicBezTo>
                <a:cubicBezTo>
                  <a:pt x="23" y="103"/>
                  <a:pt x="23" y="103"/>
                  <a:pt x="23" y="104"/>
                </a:cubicBezTo>
                <a:cubicBezTo>
                  <a:pt x="22" y="106"/>
                  <a:pt x="22" y="107"/>
                  <a:pt x="22" y="107"/>
                </a:cubicBezTo>
                <a:cubicBezTo>
                  <a:pt x="22" y="107"/>
                  <a:pt x="22" y="107"/>
                  <a:pt x="22" y="107"/>
                </a:cubicBezTo>
                <a:cubicBezTo>
                  <a:pt x="22" y="107"/>
                  <a:pt x="22" y="107"/>
                  <a:pt x="23" y="107"/>
                </a:cubicBezTo>
                <a:cubicBezTo>
                  <a:pt x="23" y="108"/>
                  <a:pt x="24" y="108"/>
                  <a:pt x="24" y="109"/>
                </a:cubicBezTo>
                <a:cubicBezTo>
                  <a:pt x="25" y="109"/>
                  <a:pt x="26" y="110"/>
                  <a:pt x="26" y="110"/>
                </a:cubicBezTo>
                <a:cubicBezTo>
                  <a:pt x="26" y="110"/>
                  <a:pt x="27" y="110"/>
                  <a:pt x="27" y="110"/>
                </a:cubicBezTo>
                <a:cubicBezTo>
                  <a:pt x="27" y="110"/>
                  <a:pt x="27" y="111"/>
                  <a:pt x="27" y="111"/>
                </a:cubicBezTo>
                <a:cubicBezTo>
                  <a:pt x="27" y="111"/>
                  <a:pt x="28" y="110"/>
                  <a:pt x="29" y="109"/>
                </a:cubicBezTo>
                <a:cubicBezTo>
                  <a:pt x="30" y="108"/>
                  <a:pt x="31" y="108"/>
                  <a:pt x="31" y="107"/>
                </a:cubicBezTo>
                <a:cubicBezTo>
                  <a:pt x="32" y="106"/>
                  <a:pt x="33" y="106"/>
                  <a:pt x="34" y="105"/>
                </a:cubicBezTo>
                <a:cubicBezTo>
                  <a:pt x="34" y="104"/>
                  <a:pt x="35" y="104"/>
                  <a:pt x="36" y="103"/>
                </a:cubicBezTo>
                <a:cubicBezTo>
                  <a:pt x="36" y="103"/>
                  <a:pt x="37" y="104"/>
                  <a:pt x="37" y="104"/>
                </a:cubicBezTo>
                <a:cubicBezTo>
                  <a:pt x="38" y="104"/>
                  <a:pt x="38" y="104"/>
                  <a:pt x="38" y="105"/>
                </a:cubicBezTo>
                <a:cubicBezTo>
                  <a:pt x="39" y="105"/>
                  <a:pt x="39" y="105"/>
                  <a:pt x="39" y="105"/>
                </a:cubicBezTo>
                <a:cubicBezTo>
                  <a:pt x="39" y="105"/>
                  <a:pt x="39" y="105"/>
                  <a:pt x="39" y="105"/>
                </a:cubicBezTo>
                <a:cubicBezTo>
                  <a:pt x="40" y="105"/>
                  <a:pt x="40" y="105"/>
                  <a:pt x="40" y="105"/>
                </a:cubicBezTo>
                <a:cubicBezTo>
                  <a:pt x="40" y="105"/>
                  <a:pt x="41" y="106"/>
                  <a:pt x="41" y="106"/>
                </a:cubicBezTo>
                <a:cubicBezTo>
                  <a:pt x="42" y="106"/>
                  <a:pt x="43" y="106"/>
                  <a:pt x="44" y="107"/>
                </a:cubicBezTo>
                <a:cubicBezTo>
                  <a:pt x="44" y="107"/>
                  <a:pt x="45" y="107"/>
                  <a:pt x="45" y="107"/>
                </a:cubicBezTo>
                <a:cubicBezTo>
                  <a:pt x="45" y="108"/>
                  <a:pt x="45" y="109"/>
                  <a:pt x="45" y="110"/>
                </a:cubicBezTo>
                <a:cubicBezTo>
                  <a:pt x="45" y="112"/>
                  <a:pt x="45" y="114"/>
                  <a:pt x="46" y="116"/>
                </a:cubicBezTo>
                <a:cubicBezTo>
                  <a:pt x="46" y="117"/>
                  <a:pt x="46" y="119"/>
                  <a:pt x="46" y="119"/>
                </a:cubicBezTo>
                <a:cubicBezTo>
                  <a:pt x="46" y="119"/>
                  <a:pt x="46" y="119"/>
                  <a:pt x="46" y="119"/>
                </a:cubicBezTo>
                <a:cubicBezTo>
                  <a:pt x="46" y="119"/>
                  <a:pt x="47" y="119"/>
                  <a:pt x="47" y="119"/>
                </a:cubicBezTo>
                <a:cubicBezTo>
                  <a:pt x="47" y="119"/>
                  <a:pt x="48" y="119"/>
                  <a:pt x="49" y="119"/>
                </a:cubicBezTo>
                <a:cubicBezTo>
                  <a:pt x="50" y="119"/>
                  <a:pt x="51" y="119"/>
                  <a:pt x="51" y="120"/>
                </a:cubicBezTo>
                <a:cubicBezTo>
                  <a:pt x="51" y="120"/>
                  <a:pt x="52" y="120"/>
                  <a:pt x="52" y="120"/>
                </a:cubicBezTo>
                <a:cubicBezTo>
                  <a:pt x="52" y="120"/>
                  <a:pt x="52" y="120"/>
                  <a:pt x="52" y="120"/>
                </a:cubicBezTo>
                <a:cubicBezTo>
                  <a:pt x="52" y="120"/>
                  <a:pt x="53" y="119"/>
                  <a:pt x="53" y="117"/>
                </a:cubicBezTo>
                <a:cubicBezTo>
                  <a:pt x="54" y="116"/>
                  <a:pt x="55" y="114"/>
                  <a:pt x="56" y="112"/>
                </a:cubicBezTo>
                <a:cubicBezTo>
                  <a:pt x="56" y="111"/>
                  <a:pt x="57" y="110"/>
                  <a:pt x="57" y="109"/>
                </a:cubicBezTo>
                <a:cubicBezTo>
                  <a:pt x="57" y="109"/>
                  <a:pt x="58" y="109"/>
                  <a:pt x="58" y="109"/>
                </a:cubicBezTo>
                <a:cubicBezTo>
                  <a:pt x="60" y="109"/>
                  <a:pt x="60" y="109"/>
                  <a:pt x="61" y="109"/>
                </a:cubicBezTo>
                <a:cubicBezTo>
                  <a:pt x="62" y="109"/>
                  <a:pt x="62" y="109"/>
                  <a:pt x="62" y="109"/>
                </a:cubicBezTo>
                <a:cubicBezTo>
                  <a:pt x="62" y="109"/>
                  <a:pt x="62" y="109"/>
                  <a:pt x="63" y="109"/>
                </a:cubicBezTo>
                <a:cubicBezTo>
                  <a:pt x="63" y="109"/>
                  <a:pt x="63" y="109"/>
                  <a:pt x="63" y="109"/>
                </a:cubicBezTo>
                <a:cubicBezTo>
                  <a:pt x="64" y="109"/>
                  <a:pt x="64" y="109"/>
                  <a:pt x="64" y="109"/>
                </a:cubicBezTo>
                <a:cubicBezTo>
                  <a:pt x="64" y="109"/>
                  <a:pt x="65" y="109"/>
                  <a:pt x="65" y="109"/>
                </a:cubicBezTo>
                <a:cubicBezTo>
                  <a:pt x="66" y="109"/>
                  <a:pt x="66" y="109"/>
                  <a:pt x="67" y="109"/>
                </a:cubicBezTo>
                <a:cubicBezTo>
                  <a:pt x="67" y="110"/>
                  <a:pt x="68" y="110"/>
                  <a:pt x="68" y="111"/>
                </a:cubicBezTo>
                <a:cubicBezTo>
                  <a:pt x="69" y="112"/>
                  <a:pt x="69" y="113"/>
                  <a:pt x="70" y="114"/>
                </a:cubicBezTo>
                <a:cubicBezTo>
                  <a:pt x="70" y="115"/>
                  <a:pt x="71" y="116"/>
                  <a:pt x="71" y="116"/>
                </a:cubicBezTo>
                <a:cubicBezTo>
                  <a:pt x="72" y="118"/>
                  <a:pt x="73" y="119"/>
                  <a:pt x="73" y="119"/>
                </a:cubicBezTo>
                <a:cubicBezTo>
                  <a:pt x="73" y="119"/>
                  <a:pt x="73" y="119"/>
                  <a:pt x="73" y="119"/>
                </a:cubicBezTo>
                <a:cubicBezTo>
                  <a:pt x="73" y="119"/>
                  <a:pt x="73" y="119"/>
                  <a:pt x="74" y="119"/>
                </a:cubicBezTo>
                <a:cubicBezTo>
                  <a:pt x="74" y="118"/>
                  <a:pt x="75" y="118"/>
                  <a:pt x="76" y="118"/>
                </a:cubicBezTo>
                <a:cubicBezTo>
                  <a:pt x="77" y="118"/>
                  <a:pt x="77" y="118"/>
                  <a:pt x="78" y="117"/>
                </a:cubicBezTo>
                <a:cubicBezTo>
                  <a:pt x="78" y="117"/>
                  <a:pt x="78" y="117"/>
                  <a:pt x="79" y="117"/>
                </a:cubicBezTo>
                <a:cubicBezTo>
                  <a:pt x="79" y="117"/>
                  <a:pt x="79" y="117"/>
                  <a:pt x="79" y="117"/>
                </a:cubicBezTo>
                <a:cubicBezTo>
                  <a:pt x="79" y="117"/>
                  <a:pt x="79" y="116"/>
                  <a:pt x="79" y="114"/>
                </a:cubicBezTo>
                <a:cubicBezTo>
                  <a:pt x="79" y="114"/>
                  <a:pt x="79" y="113"/>
                  <a:pt x="79" y="112"/>
                </a:cubicBezTo>
                <a:cubicBezTo>
                  <a:pt x="79" y="111"/>
                  <a:pt x="79" y="109"/>
                  <a:pt x="79" y="108"/>
                </a:cubicBezTo>
                <a:cubicBezTo>
                  <a:pt x="79" y="107"/>
                  <a:pt x="79" y="107"/>
                  <a:pt x="78" y="106"/>
                </a:cubicBezTo>
                <a:cubicBezTo>
                  <a:pt x="79" y="105"/>
                  <a:pt x="80" y="105"/>
                  <a:pt x="80" y="105"/>
                </a:cubicBezTo>
                <a:cubicBezTo>
                  <a:pt x="81" y="105"/>
                  <a:pt x="82" y="104"/>
                  <a:pt x="82" y="104"/>
                </a:cubicBezTo>
                <a:cubicBezTo>
                  <a:pt x="83" y="104"/>
                  <a:pt x="83" y="103"/>
                  <a:pt x="83" y="103"/>
                </a:cubicBezTo>
                <a:cubicBezTo>
                  <a:pt x="83" y="103"/>
                  <a:pt x="83" y="103"/>
                  <a:pt x="83" y="103"/>
                </a:cubicBezTo>
                <a:cubicBezTo>
                  <a:pt x="83" y="103"/>
                  <a:pt x="84" y="103"/>
                  <a:pt x="84" y="103"/>
                </a:cubicBezTo>
                <a:cubicBezTo>
                  <a:pt x="84" y="103"/>
                  <a:pt x="85" y="102"/>
                  <a:pt x="86" y="102"/>
                </a:cubicBezTo>
                <a:cubicBezTo>
                  <a:pt x="87" y="101"/>
                  <a:pt x="87" y="101"/>
                  <a:pt x="87" y="101"/>
                </a:cubicBezTo>
                <a:cubicBezTo>
                  <a:pt x="88" y="101"/>
                  <a:pt x="89" y="102"/>
                  <a:pt x="90" y="102"/>
                </a:cubicBezTo>
                <a:cubicBezTo>
                  <a:pt x="91" y="104"/>
                  <a:pt x="93" y="105"/>
                  <a:pt x="95" y="106"/>
                </a:cubicBezTo>
                <a:cubicBezTo>
                  <a:pt x="95" y="106"/>
                  <a:pt x="96" y="107"/>
                  <a:pt x="96" y="107"/>
                </a:cubicBezTo>
                <a:cubicBezTo>
                  <a:pt x="97" y="107"/>
                  <a:pt x="97" y="107"/>
                  <a:pt x="97" y="107"/>
                </a:cubicBezTo>
                <a:cubicBezTo>
                  <a:pt x="97" y="107"/>
                  <a:pt x="97" y="107"/>
                  <a:pt x="98" y="107"/>
                </a:cubicBezTo>
                <a:cubicBezTo>
                  <a:pt x="98" y="107"/>
                  <a:pt x="98" y="106"/>
                  <a:pt x="98" y="106"/>
                </a:cubicBezTo>
                <a:cubicBezTo>
                  <a:pt x="99" y="106"/>
                  <a:pt x="99" y="106"/>
                  <a:pt x="99" y="105"/>
                </a:cubicBezTo>
                <a:cubicBezTo>
                  <a:pt x="100" y="105"/>
                  <a:pt x="100" y="104"/>
                  <a:pt x="101" y="104"/>
                </a:cubicBezTo>
                <a:cubicBezTo>
                  <a:pt x="101" y="103"/>
                  <a:pt x="102" y="103"/>
                  <a:pt x="102" y="103"/>
                </a:cubicBezTo>
                <a:cubicBezTo>
                  <a:pt x="102" y="103"/>
                  <a:pt x="101" y="102"/>
                  <a:pt x="101" y="101"/>
                </a:cubicBezTo>
                <a:cubicBezTo>
                  <a:pt x="100" y="99"/>
                  <a:pt x="99" y="97"/>
                  <a:pt x="98" y="95"/>
                </a:cubicBezTo>
                <a:cubicBezTo>
                  <a:pt x="97" y="95"/>
                  <a:pt x="97" y="94"/>
                  <a:pt x="96" y="93"/>
                </a:cubicBezTo>
                <a:cubicBezTo>
                  <a:pt x="97" y="93"/>
                  <a:pt x="97" y="93"/>
                  <a:pt x="97" y="92"/>
                </a:cubicBezTo>
                <a:cubicBezTo>
                  <a:pt x="97" y="92"/>
                  <a:pt x="97" y="92"/>
                  <a:pt x="98" y="92"/>
                </a:cubicBezTo>
                <a:cubicBezTo>
                  <a:pt x="98" y="91"/>
                  <a:pt x="99" y="90"/>
                  <a:pt x="99" y="90"/>
                </a:cubicBezTo>
                <a:cubicBezTo>
                  <a:pt x="99" y="89"/>
                  <a:pt x="100" y="89"/>
                  <a:pt x="100" y="89"/>
                </a:cubicBezTo>
                <a:cubicBezTo>
                  <a:pt x="100" y="89"/>
                  <a:pt x="100" y="89"/>
                  <a:pt x="100" y="88"/>
                </a:cubicBezTo>
                <a:cubicBezTo>
                  <a:pt x="101" y="88"/>
                  <a:pt x="101" y="87"/>
                  <a:pt x="102" y="86"/>
                </a:cubicBezTo>
                <a:cubicBezTo>
                  <a:pt x="102" y="86"/>
                  <a:pt x="102" y="85"/>
                  <a:pt x="102" y="85"/>
                </a:cubicBezTo>
                <a:cubicBezTo>
                  <a:pt x="103" y="85"/>
                  <a:pt x="104" y="85"/>
                  <a:pt x="105" y="85"/>
                </a:cubicBezTo>
                <a:cubicBezTo>
                  <a:pt x="106" y="86"/>
                  <a:pt x="107" y="86"/>
                  <a:pt x="108" y="86"/>
                </a:cubicBezTo>
                <a:cubicBezTo>
                  <a:pt x="109" y="86"/>
                  <a:pt x="109" y="86"/>
                  <a:pt x="110" y="86"/>
                </a:cubicBezTo>
                <a:cubicBezTo>
                  <a:pt x="110" y="86"/>
                  <a:pt x="111" y="86"/>
                  <a:pt x="111" y="86"/>
                </a:cubicBezTo>
                <a:cubicBezTo>
                  <a:pt x="113" y="86"/>
                  <a:pt x="114" y="87"/>
                  <a:pt x="114" y="87"/>
                </a:cubicBezTo>
                <a:cubicBezTo>
                  <a:pt x="114" y="87"/>
                  <a:pt x="114" y="86"/>
                  <a:pt x="114" y="86"/>
                </a:cubicBezTo>
                <a:cubicBezTo>
                  <a:pt x="114" y="86"/>
                  <a:pt x="114" y="85"/>
                  <a:pt x="114" y="85"/>
                </a:cubicBezTo>
                <a:cubicBezTo>
                  <a:pt x="114" y="85"/>
                  <a:pt x="114" y="85"/>
                  <a:pt x="115" y="85"/>
                </a:cubicBezTo>
                <a:cubicBezTo>
                  <a:pt x="115" y="84"/>
                  <a:pt x="115" y="84"/>
                  <a:pt x="115" y="84"/>
                </a:cubicBezTo>
                <a:cubicBezTo>
                  <a:pt x="115" y="83"/>
                  <a:pt x="115" y="83"/>
                  <a:pt x="115" y="83"/>
                </a:cubicBezTo>
                <a:cubicBezTo>
                  <a:pt x="116" y="82"/>
                  <a:pt x="116" y="82"/>
                  <a:pt x="116" y="82"/>
                </a:cubicBezTo>
                <a:cubicBezTo>
                  <a:pt x="116" y="81"/>
                  <a:pt x="116" y="81"/>
                  <a:pt x="116" y="81"/>
                </a:cubicBezTo>
                <a:cubicBezTo>
                  <a:pt x="116" y="81"/>
                  <a:pt x="115" y="80"/>
                  <a:pt x="114" y="79"/>
                </a:cubicBezTo>
                <a:cubicBezTo>
                  <a:pt x="113" y="78"/>
                  <a:pt x="111" y="77"/>
                  <a:pt x="109" y="75"/>
                </a:cubicBezTo>
                <a:cubicBezTo>
                  <a:pt x="109" y="75"/>
                  <a:pt x="108" y="74"/>
                  <a:pt x="107" y="74"/>
                </a:cubicBezTo>
                <a:cubicBezTo>
                  <a:pt x="107" y="73"/>
                  <a:pt x="107" y="73"/>
                  <a:pt x="108" y="72"/>
                </a:cubicBezTo>
                <a:cubicBezTo>
                  <a:pt x="108" y="71"/>
                  <a:pt x="108" y="70"/>
                  <a:pt x="108" y="70"/>
                </a:cubicBezTo>
                <a:cubicBezTo>
                  <a:pt x="108" y="69"/>
                  <a:pt x="108" y="69"/>
                  <a:pt x="108" y="69"/>
                </a:cubicBezTo>
                <a:cubicBezTo>
                  <a:pt x="108" y="69"/>
                  <a:pt x="108" y="68"/>
                  <a:pt x="108" y="68"/>
                </a:cubicBezTo>
                <a:cubicBezTo>
                  <a:pt x="108" y="67"/>
                  <a:pt x="109" y="66"/>
                  <a:pt x="109" y="65"/>
                </a:cubicBezTo>
                <a:cubicBezTo>
                  <a:pt x="109" y="65"/>
                  <a:pt x="109" y="64"/>
                  <a:pt x="109" y="64"/>
                </a:cubicBezTo>
                <a:cubicBezTo>
                  <a:pt x="110" y="64"/>
                  <a:pt x="111" y="63"/>
                  <a:pt x="112" y="63"/>
                </a:cubicBezTo>
                <a:cubicBezTo>
                  <a:pt x="114" y="63"/>
                  <a:pt x="116" y="62"/>
                  <a:pt x="117" y="61"/>
                </a:cubicBezTo>
                <a:cubicBezTo>
                  <a:pt x="119" y="61"/>
                  <a:pt x="120" y="61"/>
                  <a:pt x="120" y="61"/>
                </a:cubicBezTo>
                <a:cubicBezTo>
                  <a:pt x="120" y="61"/>
                  <a:pt x="120" y="60"/>
                  <a:pt x="120" y="60"/>
                </a:cubicBezTo>
                <a:cubicBezTo>
                  <a:pt x="120" y="59"/>
                  <a:pt x="120" y="59"/>
                  <a:pt x="120" y="58"/>
                </a:cubicBezTo>
                <a:close/>
                <a:moveTo>
                  <a:pt x="31" y="60"/>
                </a:moveTo>
                <a:cubicBezTo>
                  <a:pt x="31" y="44"/>
                  <a:pt x="44" y="31"/>
                  <a:pt x="60" y="31"/>
                </a:cubicBezTo>
                <a:cubicBezTo>
                  <a:pt x="76" y="31"/>
                  <a:pt x="89" y="44"/>
                  <a:pt x="89" y="60"/>
                </a:cubicBezTo>
                <a:cubicBezTo>
                  <a:pt x="89" y="76"/>
                  <a:pt x="76" y="89"/>
                  <a:pt x="60" y="89"/>
                </a:cubicBezTo>
                <a:cubicBezTo>
                  <a:pt x="44" y="89"/>
                  <a:pt x="31" y="76"/>
                  <a:pt x="31" y="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71" name="Oval 62"/>
          <p:cNvSpPr>
            <a:spLocks noChangeArrowheads="1"/>
          </p:cNvSpPr>
          <p:nvPr/>
        </p:nvSpPr>
        <p:spPr bwMode="auto">
          <a:xfrm>
            <a:off x="8450393" y="3830521"/>
            <a:ext cx="748108" cy="717489"/>
          </a:xfrm>
          <a:prstGeom prst="ellipse">
            <a:avLst/>
          </a:prstGeom>
          <a:solidFill>
            <a:schemeClr val="accent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72" name="Freeform 63"/>
          <p:cNvSpPr>
            <a:spLocks noEditPoints="1"/>
          </p:cNvSpPr>
          <p:nvPr/>
        </p:nvSpPr>
        <p:spPr bwMode="auto">
          <a:xfrm>
            <a:off x="8682511" y="3964685"/>
            <a:ext cx="283870" cy="448431"/>
          </a:xfrm>
          <a:custGeom>
            <a:avLst/>
            <a:gdLst>
              <a:gd name="T0" fmla="*/ 143 w 158"/>
              <a:gd name="T1" fmla="*/ 0 h 260"/>
              <a:gd name="T2" fmla="*/ 15 w 158"/>
              <a:gd name="T3" fmla="*/ 0 h 260"/>
              <a:gd name="T4" fmla="*/ 0 w 158"/>
              <a:gd name="T5" fmla="*/ 15 h 260"/>
              <a:gd name="T6" fmla="*/ 0 w 158"/>
              <a:gd name="T7" fmla="*/ 245 h 260"/>
              <a:gd name="T8" fmla="*/ 15 w 158"/>
              <a:gd name="T9" fmla="*/ 260 h 260"/>
              <a:gd name="T10" fmla="*/ 143 w 158"/>
              <a:gd name="T11" fmla="*/ 260 h 260"/>
              <a:gd name="T12" fmla="*/ 158 w 158"/>
              <a:gd name="T13" fmla="*/ 245 h 260"/>
              <a:gd name="T14" fmla="*/ 158 w 158"/>
              <a:gd name="T15" fmla="*/ 15 h 260"/>
              <a:gd name="T16" fmla="*/ 143 w 158"/>
              <a:gd name="T17" fmla="*/ 0 h 260"/>
              <a:gd name="T18" fmla="*/ 79 w 158"/>
              <a:gd name="T19" fmla="*/ 4 h 260"/>
              <a:gd name="T20" fmla="*/ 84 w 158"/>
              <a:gd name="T21" fmla="*/ 9 h 260"/>
              <a:gd name="T22" fmla="*/ 79 w 158"/>
              <a:gd name="T23" fmla="*/ 14 h 260"/>
              <a:gd name="T24" fmla="*/ 74 w 158"/>
              <a:gd name="T25" fmla="*/ 9 h 260"/>
              <a:gd name="T26" fmla="*/ 79 w 158"/>
              <a:gd name="T27" fmla="*/ 4 h 260"/>
              <a:gd name="T28" fmla="*/ 105 w 158"/>
              <a:gd name="T29" fmla="*/ 245 h 260"/>
              <a:gd name="T30" fmla="*/ 102 w 158"/>
              <a:gd name="T31" fmla="*/ 248 h 260"/>
              <a:gd name="T32" fmla="*/ 55 w 158"/>
              <a:gd name="T33" fmla="*/ 248 h 260"/>
              <a:gd name="T34" fmla="*/ 53 w 158"/>
              <a:gd name="T35" fmla="*/ 245 h 260"/>
              <a:gd name="T36" fmla="*/ 53 w 158"/>
              <a:gd name="T37" fmla="*/ 238 h 260"/>
              <a:gd name="T38" fmla="*/ 55 w 158"/>
              <a:gd name="T39" fmla="*/ 235 h 260"/>
              <a:gd name="T40" fmla="*/ 102 w 158"/>
              <a:gd name="T41" fmla="*/ 235 h 260"/>
              <a:gd name="T42" fmla="*/ 105 w 158"/>
              <a:gd name="T43" fmla="*/ 238 h 260"/>
              <a:gd name="T44" fmla="*/ 105 w 158"/>
              <a:gd name="T45" fmla="*/ 245 h 260"/>
              <a:gd name="T46" fmla="*/ 142 w 158"/>
              <a:gd name="T47" fmla="*/ 224 h 260"/>
              <a:gd name="T48" fmla="*/ 15 w 158"/>
              <a:gd name="T49" fmla="*/ 224 h 260"/>
              <a:gd name="T50" fmla="*/ 15 w 158"/>
              <a:gd name="T51" fmla="*/ 21 h 260"/>
              <a:gd name="T52" fmla="*/ 142 w 158"/>
              <a:gd name="T53" fmla="*/ 21 h 260"/>
              <a:gd name="T54" fmla="*/ 142 w 158"/>
              <a:gd name="T55" fmla="*/ 224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8" h="260">
                <a:moveTo>
                  <a:pt x="143" y="0"/>
                </a:moveTo>
                <a:cubicBezTo>
                  <a:pt x="15" y="0"/>
                  <a:pt x="15" y="0"/>
                  <a:pt x="15" y="0"/>
                </a:cubicBezTo>
                <a:cubicBezTo>
                  <a:pt x="7" y="0"/>
                  <a:pt x="0" y="7"/>
                  <a:pt x="0" y="15"/>
                </a:cubicBezTo>
                <a:cubicBezTo>
                  <a:pt x="0" y="245"/>
                  <a:pt x="0" y="245"/>
                  <a:pt x="0" y="245"/>
                </a:cubicBezTo>
                <a:cubicBezTo>
                  <a:pt x="0" y="253"/>
                  <a:pt x="7" y="260"/>
                  <a:pt x="15" y="260"/>
                </a:cubicBezTo>
                <a:cubicBezTo>
                  <a:pt x="143" y="260"/>
                  <a:pt x="143" y="260"/>
                  <a:pt x="143" y="260"/>
                </a:cubicBezTo>
                <a:cubicBezTo>
                  <a:pt x="151" y="260"/>
                  <a:pt x="158" y="253"/>
                  <a:pt x="158" y="245"/>
                </a:cubicBezTo>
                <a:cubicBezTo>
                  <a:pt x="158" y="15"/>
                  <a:pt x="158" y="15"/>
                  <a:pt x="158" y="15"/>
                </a:cubicBezTo>
                <a:cubicBezTo>
                  <a:pt x="158" y="7"/>
                  <a:pt x="151" y="0"/>
                  <a:pt x="143" y="0"/>
                </a:cubicBezTo>
                <a:close/>
                <a:moveTo>
                  <a:pt x="79" y="4"/>
                </a:moveTo>
                <a:cubicBezTo>
                  <a:pt x="82" y="4"/>
                  <a:pt x="84" y="6"/>
                  <a:pt x="84" y="9"/>
                </a:cubicBezTo>
                <a:cubicBezTo>
                  <a:pt x="84" y="12"/>
                  <a:pt x="82" y="14"/>
                  <a:pt x="79" y="14"/>
                </a:cubicBezTo>
                <a:cubicBezTo>
                  <a:pt x="76" y="14"/>
                  <a:pt x="74" y="12"/>
                  <a:pt x="74" y="9"/>
                </a:cubicBezTo>
                <a:cubicBezTo>
                  <a:pt x="74" y="6"/>
                  <a:pt x="76" y="4"/>
                  <a:pt x="79" y="4"/>
                </a:cubicBezTo>
                <a:close/>
                <a:moveTo>
                  <a:pt x="105" y="245"/>
                </a:moveTo>
                <a:cubicBezTo>
                  <a:pt x="105" y="247"/>
                  <a:pt x="104" y="248"/>
                  <a:pt x="102" y="248"/>
                </a:cubicBezTo>
                <a:cubicBezTo>
                  <a:pt x="55" y="248"/>
                  <a:pt x="55" y="248"/>
                  <a:pt x="55" y="248"/>
                </a:cubicBezTo>
                <a:cubicBezTo>
                  <a:pt x="54" y="248"/>
                  <a:pt x="53" y="247"/>
                  <a:pt x="53" y="245"/>
                </a:cubicBezTo>
                <a:cubicBezTo>
                  <a:pt x="53" y="238"/>
                  <a:pt x="53" y="238"/>
                  <a:pt x="53" y="238"/>
                </a:cubicBezTo>
                <a:cubicBezTo>
                  <a:pt x="53" y="236"/>
                  <a:pt x="54" y="235"/>
                  <a:pt x="55" y="235"/>
                </a:cubicBezTo>
                <a:cubicBezTo>
                  <a:pt x="102" y="235"/>
                  <a:pt x="102" y="235"/>
                  <a:pt x="102" y="235"/>
                </a:cubicBezTo>
                <a:cubicBezTo>
                  <a:pt x="104" y="235"/>
                  <a:pt x="105" y="236"/>
                  <a:pt x="105" y="238"/>
                </a:cubicBezTo>
                <a:lnTo>
                  <a:pt x="105" y="245"/>
                </a:lnTo>
                <a:close/>
                <a:moveTo>
                  <a:pt x="142" y="224"/>
                </a:moveTo>
                <a:cubicBezTo>
                  <a:pt x="15" y="224"/>
                  <a:pt x="15" y="224"/>
                  <a:pt x="15" y="224"/>
                </a:cubicBezTo>
                <a:cubicBezTo>
                  <a:pt x="15" y="21"/>
                  <a:pt x="15" y="21"/>
                  <a:pt x="15" y="21"/>
                </a:cubicBezTo>
                <a:cubicBezTo>
                  <a:pt x="142" y="21"/>
                  <a:pt x="142" y="21"/>
                  <a:pt x="142" y="21"/>
                </a:cubicBezTo>
                <a:lnTo>
                  <a:pt x="142" y="2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73" name="Oval 64"/>
          <p:cNvSpPr>
            <a:spLocks noChangeArrowheads="1"/>
          </p:cNvSpPr>
          <p:nvPr/>
        </p:nvSpPr>
        <p:spPr bwMode="auto">
          <a:xfrm>
            <a:off x="9515856" y="3751042"/>
            <a:ext cx="467282" cy="449889"/>
          </a:xfrm>
          <a:prstGeom prst="ellipse">
            <a:avLst/>
          </a:prstGeom>
          <a:solidFill>
            <a:schemeClr val="accent3"/>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74" name="Freeform 65"/>
          <p:cNvSpPr/>
          <p:nvPr/>
        </p:nvSpPr>
        <p:spPr bwMode="auto">
          <a:xfrm>
            <a:off x="9696985" y="3816667"/>
            <a:ext cx="218420" cy="209997"/>
          </a:xfrm>
          <a:custGeom>
            <a:avLst/>
            <a:gdLst>
              <a:gd name="T0" fmla="*/ 121 w 121"/>
              <a:gd name="T1" fmla="*/ 122 h 122"/>
              <a:gd name="T2" fmla="*/ 109 w 121"/>
              <a:gd name="T3" fmla="*/ 122 h 122"/>
              <a:gd name="T4" fmla="*/ 0 w 121"/>
              <a:gd name="T5" fmla="*/ 12 h 122"/>
              <a:gd name="T6" fmla="*/ 0 w 121"/>
              <a:gd name="T7" fmla="*/ 0 h 122"/>
              <a:gd name="T8" fmla="*/ 121 w 121"/>
              <a:gd name="T9" fmla="*/ 122 h 122"/>
            </a:gdLst>
            <a:ahLst/>
            <a:cxnLst>
              <a:cxn ang="0">
                <a:pos x="T0" y="T1"/>
              </a:cxn>
              <a:cxn ang="0">
                <a:pos x="T2" y="T3"/>
              </a:cxn>
              <a:cxn ang="0">
                <a:pos x="T4" y="T5"/>
              </a:cxn>
              <a:cxn ang="0">
                <a:pos x="T6" y="T7"/>
              </a:cxn>
              <a:cxn ang="0">
                <a:pos x="T8" y="T9"/>
              </a:cxn>
            </a:cxnLst>
            <a:rect l="0" t="0" r="r" b="b"/>
            <a:pathLst>
              <a:path w="121" h="122">
                <a:moveTo>
                  <a:pt x="121" y="122"/>
                </a:moveTo>
                <a:cubicBezTo>
                  <a:pt x="109" y="122"/>
                  <a:pt x="109" y="122"/>
                  <a:pt x="109" y="122"/>
                </a:cubicBezTo>
                <a:cubicBezTo>
                  <a:pt x="109" y="61"/>
                  <a:pt x="60" y="12"/>
                  <a:pt x="0" y="12"/>
                </a:cubicBezTo>
                <a:cubicBezTo>
                  <a:pt x="0" y="0"/>
                  <a:pt x="0" y="0"/>
                  <a:pt x="0" y="0"/>
                </a:cubicBezTo>
                <a:cubicBezTo>
                  <a:pt x="67" y="0"/>
                  <a:pt x="121" y="55"/>
                  <a:pt x="121" y="1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75" name="Freeform 66"/>
          <p:cNvSpPr/>
          <p:nvPr/>
        </p:nvSpPr>
        <p:spPr bwMode="auto">
          <a:xfrm>
            <a:off x="9696985" y="3859687"/>
            <a:ext cx="175041" cy="166976"/>
          </a:xfrm>
          <a:custGeom>
            <a:avLst/>
            <a:gdLst>
              <a:gd name="T0" fmla="*/ 97 w 97"/>
              <a:gd name="T1" fmla="*/ 97 h 97"/>
              <a:gd name="T2" fmla="*/ 85 w 97"/>
              <a:gd name="T3" fmla="*/ 97 h 97"/>
              <a:gd name="T4" fmla="*/ 0 w 97"/>
              <a:gd name="T5" fmla="*/ 12 h 97"/>
              <a:gd name="T6" fmla="*/ 0 w 97"/>
              <a:gd name="T7" fmla="*/ 0 h 97"/>
              <a:gd name="T8" fmla="*/ 97 w 97"/>
              <a:gd name="T9" fmla="*/ 97 h 97"/>
            </a:gdLst>
            <a:ahLst/>
            <a:cxnLst>
              <a:cxn ang="0">
                <a:pos x="T0" y="T1"/>
              </a:cxn>
              <a:cxn ang="0">
                <a:pos x="T2" y="T3"/>
              </a:cxn>
              <a:cxn ang="0">
                <a:pos x="T4" y="T5"/>
              </a:cxn>
              <a:cxn ang="0">
                <a:pos x="T6" y="T7"/>
              </a:cxn>
              <a:cxn ang="0">
                <a:pos x="T8" y="T9"/>
              </a:cxn>
            </a:cxnLst>
            <a:rect l="0" t="0" r="r" b="b"/>
            <a:pathLst>
              <a:path w="97" h="97">
                <a:moveTo>
                  <a:pt x="97" y="97"/>
                </a:moveTo>
                <a:cubicBezTo>
                  <a:pt x="85" y="97"/>
                  <a:pt x="85" y="97"/>
                  <a:pt x="85" y="97"/>
                </a:cubicBezTo>
                <a:cubicBezTo>
                  <a:pt x="85" y="50"/>
                  <a:pt x="47" y="12"/>
                  <a:pt x="0" y="12"/>
                </a:cubicBezTo>
                <a:cubicBezTo>
                  <a:pt x="0" y="0"/>
                  <a:pt x="0" y="0"/>
                  <a:pt x="0" y="0"/>
                </a:cubicBezTo>
                <a:cubicBezTo>
                  <a:pt x="53" y="0"/>
                  <a:pt x="97" y="43"/>
                  <a:pt x="97" y="9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76" name="Freeform 67"/>
          <p:cNvSpPr/>
          <p:nvPr/>
        </p:nvSpPr>
        <p:spPr bwMode="auto">
          <a:xfrm>
            <a:off x="9696985" y="3901249"/>
            <a:ext cx="130138" cy="125415"/>
          </a:xfrm>
          <a:custGeom>
            <a:avLst/>
            <a:gdLst>
              <a:gd name="T0" fmla="*/ 72 w 72"/>
              <a:gd name="T1" fmla="*/ 73 h 73"/>
              <a:gd name="T2" fmla="*/ 60 w 72"/>
              <a:gd name="T3" fmla="*/ 73 h 73"/>
              <a:gd name="T4" fmla="*/ 0 w 72"/>
              <a:gd name="T5" fmla="*/ 12 h 73"/>
              <a:gd name="T6" fmla="*/ 0 w 72"/>
              <a:gd name="T7" fmla="*/ 0 h 73"/>
              <a:gd name="T8" fmla="*/ 72 w 72"/>
              <a:gd name="T9" fmla="*/ 73 h 73"/>
            </a:gdLst>
            <a:ahLst/>
            <a:cxnLst>
              <a:cxn ang="0">
                <a:pos x="T0" y="T1"/>
              </a:cxn>
              <a:cxn ang="0">
                <a:pos x="T2" y="T3"/>
              </a:cxn>
              <a:cxn ang="0">
                <a:pos x="T4" y="T5"/>
              </a:cxn>
              <a:cxn ang="0">
                <a:pos x="T6" y="T7"/>
              </a:cxn>
              <a:cxn ang="0">
                <a:pos x="T8" y="T9"/>
              </a:cxn>
            </a:cxnLst>
            <a:rect l="0" t="0" r="r" b="b"/>
            <a:pathLst>
              <a:path w="72" h="73">
                <a:moveTo>
                  <a:pt x="72" y="73"/>
                </a:moveTo>
                <a:cubicBezTo>
                  <a:pt x="60" y="73"/>
                  <a:pt x="60" y="73"/>
                  <a:pt x="60" y="73"/>
                </a:cubicBezTo>
                <a:cubicBezTo>
                  <a:pt x="60" y="39"/>
                  <a:pt x="33" y="12"/>
                  <a:pt x="0" y="12"/>
                </a:cubicBezTo>
                <a:cubicBezTo>
                  <a:pt x="0" y="0"/>
                  <a:pt x="0" y="0"/>
                  <a:pt x="0" y="0"/>
                </a:cubicBezTo>
                <a:cubicBezTo>
                  <a:pt x="40" y="0"/>
                  <a:pt x="72" y="33"/>
                  <a:pt x="72" y="7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77" name="Oval 68"/>
          <p:cNvSpPr>
            <a:spLocks noChangeArrowheads="1"/>
          </p:cNvSpPr>
          <p:nvPr/>
        </p:nvSpPr>
        <p:spPr bwMode="auto">
          <a:xfrm>
            <a:off x="9642950" y="3974893"/>
            <a:ext cx="108069" cy="10354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78" name="Oval 69"/>
          <p:cNvSpPr>
            <a:spLocks noChangeArrowheads="1"/>
          </p:cNvSpPr>
          <p:nvPr/>
        </p:nvSpPr>
        <p:spPr bwMode="auto">
          <a:xfrm>
            <a:off x="8360589" y="2873139"/>
            <a:ext cx="812796" cy="779468"/>
          </a:xfrm>
          <a:prstGeom prst="ellipse">
            <a:avLst/>
          </a:prstGeom>
          <a:solidFill>
            <a:schemeClr val="accent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79" name="Freeform 70"/>
          <p:cNvSpPr>
            <a:spLocks noEditPoints="1"/>
          </p:cNvSpPr>
          <p:nvPr/>
        </p:nvSpPr>
        <p:spPr bwMode="auto">
          <a:xfrm>
            <a:off x="8516604" y="3037199"/>
            <a:ext cx="500768" cy="341245"/>
          </a:xfrm>
          <a:custGeom>
            <a:avLst/>
            <a:gdLst>
              <a:gd name="T0" fmla="*/ 263 w 278"/>
              <a:gd name="T1" fmla="*/ 198 h 198"/>
              <a:gd name="T2" fmla="*/ 15 w 278"/>
              <a:gd name="T3" fmla="*/ 198 h 198"/>
              <a:gd name="T4" fmla="*/ 0 w 278"/>
              <a:gd name="T5" fmla="*/ 183 h 198"/>
              <a:gd name="T6" fmla="*/ 0 w 278"/>
              <a:gd name="T7" fmla="*/ 15 h 198"/>
              <a:gd name="T8" fmla="*/ 15 w 278"/>
              <a:gd name="T9" fmla="*/ 0 h 198"/>
              <a:gd name="T10" fmla="*/ 263 w 278"/>
              <a:gd name="T11" fmla="*/ 0 h 198"/>
              <a:gd name="T12" fmla="*/ 278 w 278"/>
              <a:gd name="T13" fmla="*/ 15 h 198"/>
              <a:gd name="T14" fmla="*/ 278 w 278"/>
              <a:gd name="T15" fmla="*/ 183 h 198"/>
              <a:gd name="T16" fmla="*/ 263 w 278"/>
              <a:gd name="T17" fmla="*/ 198 h 198"/>
              <a:gd name="T18" fmla="*/ 16 w 278"/>
              <a:gd name="T19" fmla="*/ 182 h 198"/>
              <a:gd name="T20" fmla="*/ 262 w 278"/>
              <a:gd name="T21" fmla="*/ 182 h 198"/>
              <a:gd name="T22" fmla="*/ 262 w 278"/>
              <a:gd name="T23" fmla="*/ 16 h 198"/>
              <a:gd name="T24" fmla="*/ 16 w 278"/>
              <a:gd name="T25" fmla="*/ 16 h 198"/>
              <a:gd name="T26" fmla="*/ 16 w 278"/>
              <a:gd name="T27" fmla="*/ 18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8" h="198">
                <a:moveTo>
                  <a:pt x="263" y="198"/>
                </a:moveTo>
                <a:cubicBezTo>
                  <a:pt x="15" y="198"/>
                  <a:pt x="15" y="198"/>
                  <a:pt x="15" y="198"/>
                </a:cubicBezTo>
                <a:cubicBezTo>
                  <a:pt x="6" y="198"/>
                  <a:pt x="0" y="191"/>
                  <a:pt x="0" y="183"/>
                </a:cubicBezTo>
                <a:cubicBezTo>
                  <a:pt x="0" y="15"/>
                  <a:pt x="0" y="15"/>
                  <a:pt x="0" y="15"/>
                </a:cubicBezTo>
                <a:cubicBezTo>
                  <a:pt x="0" y="7"/>
                  <a:pt x="6" y="0"/>
                  <a:pt x="15" y="0"/>
                </a:cubicBezTo>
                <a:cubicBezTo>
                  <a:pt x="263" y="0"/>
                  <a:pt x="263" y="0"/>
                  <a:pt x="263" y="0"/>
                </a:cubicBezTo>
                <a:cubicBezTo>
                  <a:pt x="271" y="0"/>
                  <a:pt x="278" y="7"/>
                  <a:pt x="278" y="15"/>
                </a:cubicBezTo>
                <a:cubicBezTo>
                  <a:pt x="278" y="183"/>
                  <a:pt x="278" y="183"/>
                  <a:pt x="278" y="183"/>
                </a:cubicBezTo>
                <a:cubicBezTo>
                  <a:pt x="278" y="191"/>
                  <a:pt x="271" y="198"/>
                  <a:pt x="263" y="198"/>
                </a:cubicBezTo>
                <a:close/>
                <a:moveTo>
                  <a:pt x="16" y="182"/>
                </a:moveTo>
                <a:cubicBezTo>
                  <a:pt x="262" y="182"/>
                  <a:pt x="262" y="182"/>
                  <a:pt x="262" y="182"/>
                </a:cubicBezTo>
                <a:cubicBezTo>
                  <a:pt x="262" y="16"/>
                  <a:pt x="262" y="16"/>
                  <a:pt x="262" y="16"/>
                </a:cubicBezTo>
                <a:cubicBezTo>
                  <a:pt x="16" y="16"/>
                  <a:pt x="16" y="16"/>
                  <a:pt x="16" y="16"/>
                </a:cubicBezTo>
                <a:lnTo>
                  <a:pt x="16" y="18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80" name="Freeform 71"/>
          <p:cNvSpPr/>
          <p:nvPr/>
        </p:nvSpPr>
        <p:spPr bwMode="auto">
          <a:xfrm>
            <a:off x="8664247" y="3444068"/>
            <a:ext cx="205483" cy="44478"/>
          </a:xfrm>
          <a:custGeom>
            <a:avLst/>
            <a:gdLst>
              <a:gd name="T0" fmla="*/ 109 w 114"/>
              <a:gd name="T1" fmla="*/ 0 h 26"/>
              <a:gd name="T2" fmla="*/ 5 w 114"/>
              <a:gd name="T3" fmla="*/ 0 h 26"/>
              <a:gd name="T4" fmla="*/ 0 w 114"/>
              <a:gd name="T5" fmla="*/ 4 h 26"/>
              <a:gd name="T6" fmla="*/ 0 w 114"/>
              <a:gd name="T7" fmla="*/ 22 h 26"/>
              <a:gd name="T8" fmla="*/ 5 w 114"/>
              <a:gd name="T9" fmla="*/ 26 h 26"/>
              <a:gd name="T10" fmla="*/ 109 w 114"/>
              <a:gd name="T11" fmla="*/ 26 h 26"/>
              <a:gd name="T12" fmla="*/ 114 w 114"/>
              <a:gd name="T13" fmla="*/ 22 h 26"/>
              <a:gd name="T14" fmla="*/ 114 w 114"/>
              <a:gd name="T15" fmla="*/ 4 h 26"/>
              <a:gd name="T16" fmla="*/ 109 w 114"/>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26">
                <a:moveTo>
                  <a:pt x="109" y="0"/>
                </a:moveTo>
                <a:cubicBezTo>
                  <a:pt x="5" y="0"/>
                  <a:pt x="5" y="0"/>
                  <a:pt x="5" y="0"/>
                </a:cubicBezTo>
                <a:cubicBezTo>
                  <a:pt x="2" y="0"/>
                  <a:pt x="0" y="2"/>
                  <a:pt x="0" y="4"/>
                </a:cubicBezTo>
                <a:cubicBezTo>
                  <a:pt x="0" y="22"/>
                  <a:pt x="0" y="22"/>
                  <a:pt x="0" y="22"/>
                </a:cubicBezTo>
                <a:cubicBezTo>
                  <a:pt x="0" y="24"/>
                  <a:pt x="2" y="26"/>
                  <a:pt x="5" y="26"/>
                </a:cubicBezTo>
                <a:cubicBezTo>
                  <a:pt x="109" y="26"/>
                  <a:pt x="109" y="26"/>
                  <a:pt x="109" y="26"/>
                </a:cubicBezTo>
                <a:cubicBezTo>
                  <a:pt x="112" y="26"/>
                  <a:pt x="114" y="24"/>
                  <a:pt x="114" y="22"/>
                </a:cubicBezTo>
                <a:cubicBezTo>
                  <a:pt x="114" y="4"/>
                  <a:pt x="114" y="4"/>
                  <a:pt x="114" y="4"/>
                </a:cubicBezTo>
                <a:cubicBezTo>
                  <a:pt x="114" y="2"/>
                  <a:pt x="112" y="0"/>
                  <a:pt x="10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81" name="Freeform 72"/>
          <p:cNvSpPr>
            <a:spLocks noEditPoints="1"/>
          </p:cNvSpPr>
          <p:nvPr/>
        </p:nvSpPr>
        <p:spPr bwMode="auto">
          <a:xfrm>
            <a:off x="8709148" y="3363132"/>
            <a:ext cx="115679" cy="123956"/>
          </a:xfrm>
          <a:custGeom>
            <a:avLst/>
            <a:gdLst>
              <a:gd name="T0" fmla="*/ 59 w 64"/>
              <a:gd name="T1" fmla="*/ 0 h 72"/>
              <a:gd name="T2" fmla="*/ 5 w 64"/>
              <a:gd name="T3" fmla="*/ 0 h 72"/>
              <a:gd name="T4" fmla="*/ 0 w 64"/>
              <a:gd name="T5" fmla="*/ 5 h 72"/>
              <a:gd name="T6" fmla="*/ 0 w 64"/>
              <a:gd name="T7" fmla="*/ 66 h 72"/>
              <a:gd name="T8" fmla="*/ 5 w 64"/>
              <a:gd name="T9" fmla="*/ 72 h 72"/>
              <a:gd name="T10" fmla="*/ 59 w 64"/>
              <a:gd name="T11" fmla="*/ 72 h 72"/>
              <a:gd name="T12" fmla="*/ 64 w 64"/>
              <a:gd name="T13" fmla="*/ 66 h 72"/>
              <a:gd name="T14" fmla="*/ 64 w 64"/>
              <a:gd name="T15" fmla="*/ 5 h 72"/>
              <a:gd name="T16" fmla="*/ 59 w 64"/>
              <a:gd name="T17" fmla="*/ 0 h 72"/>
              <a:gd name="T18" fmla="*/ 32 w 64"/>
              <a:gd name="T19" fmla="*/ 27 h 72"/>
              <a:gd name="T20" fmla="*/ 24 w 64"/>
              <a:gd name="T21" fmla="*/ 19 h 72"/>
              <a:gd name="T22" fmla="*/ 32 w 64"/>
              <a:gd name="T23" fmla="*/ 10 h 72"/>
              <a:gd name="T24" fmla="*/ 40 w 64"/>
              <a:gd name="T25" fmla="*/ 19 h 72"/>
              <a:gd name="T26" fmla="*/ 32 w 64"/>
              <a:gd name="T27" fmla="*/ 2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72">
                <a:moveTo>
                  <a:pt x="59" y="0"/>
                </a:moveTo>
                <a:cubicBezTo>
                  <a:pt x="5" y="0"/>
                  <a:pt x="5" y="0"/>
                  <a:pt x="5" y="0"/>
                </a:cubicBezTo>
                <a:cubicBezTo>
                  <a:pt x="2" y="0"/>
                  <a:pt x="0" y="2"/>
                  <a:pt x="0" y="5"/>
                </a:cubicBezTo>
                <a:cubicBezTo>
                  <a:pt x="0" y="66"/>
                  <a:pt x="0" y="66"/>
                  <a:pt x="0" y="66"/>
                </a:cubicBezTo>
                <a:cubicBezTo>
                  <a:pt x="0" y="69"/>
                  <a:pt x="2" y="72"/>
                  <a:pt x="5" y="72"/>
                </a:cubicBezTo>
                <a:cubicBezTo>
                  <a:pt x="59" y="72"/>
                  <a:pt x="59" y="72"/>
                  <a:pt x="59" y="72"/>
                </a:cubicBezTo>
                <a:cubicBezTo>
                  <a:pt x="62" y="72"/>
                  <a:pt x="64" y="69"/>
                  <a:pt x="64" y="66"/>
                </a:cubicBezTo>
                <a:cubicBezTo>
                  <a:pt x="64" y="5"/>
                  <a:pt x="64" y="5"/>
                  <a:pt x="64" y="5"/>
                </a:cubicBezTo>
                <a:cubicBezTo>
                  <a:pt x="64" y="2"/>
                  <a:pt x="62" y="0"/>
                  <a:pt x="59" y="0"/>
                </a:cubicBezTo>
                <a:close/>
                <a:moveTo>
                  <a:pt x="32" y="27"/>
                </a:moveTo>
                <a:cubicBezTo>
                  <a:pt x="27" y="27"/>
                  <a:pt x="24" y="24"/>
                  <a:pt x="24" y="19"/>
                </a:cubicBezTo>
                <a:cubicBezTo>
                  <a:pt x="24" y="14"/>
                  <a:pt x="27" y="10"/>
                  <a:pt x="32" y="10"/>
                </a:cubicBezTo>
                <a:cubicBezTo>
                  <a:pt x="37" y="10"/>
                  <a:pt x="40" y="14"/>
                  <a:pt x="40" y="19"/>
                </a:cubicBezTo>
                <a:cubicBezTo>
                  <a:pt x="40" y="24"/>
                  <a:pt x="37" y="27"/>
                  <a:pt x="32"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82" name="Oval 73"/>
          <p:cNvSpPr>
            <a:spLocks noChangeArrowheads="1"/>
          </p:cNvSpPr>
          <p:nvPr/>
        </p:nvSpPr>
        <p:spPr bwMode="auto">
          <a:xfrm>
            <a:off x="9963350" y="2790744"/>
            <a:ext cx="309746" cy="296037"/>
          </a:xfrm>
          <a:prstGeom prst="ellipse">
            <a:avLst/>
          </a:prstGeom>
          <a:solidFill>
            <a:schemeClr val="accent3"/>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83" name="Freeform 74"/>
          <p:cNvSpPr>
            <a:spLocks noEditPoints="1"/>
          </p:cNvSpPr>
          <p:nvPr/>
        </p:nvSpPr>
        <p:spPr bwMode="auto">
          <a:xfrm>
            <a:off x="10024996" y="2849077"/>
            <a:ext cx="187217" cy="179372"/>
          </a:xfrm>
          <a:custGeom>
            <a:avLst/>
            <a:gdLst>
              <a:gd name="T0" fmla="*/ 97 w 104"/>
              <a:gd name="T1" fmla="*/ 56 h 104"/>
              <a:gd name="T2" fmla="*/ 97 w 104"/>
              <a:gd name="T3" fmla="*/ 49 h 104"/>
              <a:gd name="T4" fmla="*/ 96 w 104"/>
              <a:gd name="T5" fmla="*/ 44 h 104"/>
              <a:gd name="T6" fmla="*/ 99 w 104"/>
              <a:gd name="T7" fmla="*/ 39 h 104"/>
              <a:gd name="T8" fmla="*/ 101 w 104"/>
              <a:gd name="T9" fmla="*/ 34 h 104"/>
              <a:gd name="T10" fmla="*/ 96 w 104"/>
              <a:gd name="T11" fmla="*/ 32 h 104"/>
              <a:gd name="T12" fmla="*/ 90 w 104"/>
              <a:gd name="T13" fmla="*/ 29 h 104"/>
              <a:gd name="T14" fmla="*/ 87 w 104"/>
              <a:gd name="T15" fmla="*/ 25 h 104"/>
              <a:gd name="T16" fmla="*/ 85 w 104"/>
              <a:gd name="T17" fmla="*/ 16 h 104"/>
              <a:gd name="T18" fmla="*/ 84 w 104"/>
              <a:gd name="T19" fmla="*/ 10 h 104"/>
              <a:gd name="T20" fmla="*/ 76 w 104"/>
              <a:gd name="T21" fmla="*/ 13 h 104"/>
              <a:gd name="T22" fmla="*/ 68 w 104"/>
              <a:gd name="T23" fmla="*/ 11 h 104"/>
              <a:gd name="T24" fmla="*/ 62 w 104"/>
              <a:gd name="T25" fmla="*/ 9 h 104"/>
              <a:gd name="T26" fmla="*/ 59 w 104"/>
              <a:gd name="T27" fmla="*/ 0 h 104"/>
              <a:gd name="T28" fmla="*/ 54 w 104"/>
              <a:gd name="T29" fmla="*/ 0 h 104"/>
              <a:gd name="T30" fmla="*/ 50 w 104"/>
              <a:gd name="T31" fmla="*/ 8 h 104"/>
              <a:gd name="T32" fmla="*/ 43 w 104"/>
              <a:gd name="T33" fmla="*/ 9 h 104"/>
              <a:gd name="T34" fmla="*/ 38 w 104"/>
              <a:gd name="T35" fmla="*/ 10 h 104"/>
              <a:gd name="T36" fmla="*/ 33 w 104"/>
              <a:gd name="T37" fmla="*/ 8 h 104"/>
              <a:gd name="T38" fmla="*/ 27 w 104"/>
              <a:gd name="T39" fmla="*/ 6 h 104"/>
              <a:gd name="T40" fmla="*/ 27 w 104"/>
              <a:gd name="T41" fmla="*/ 16 h 104"/>
              <a:gd name="T42" fmla="*/ 21 w 104"/>
              <a:gd name="T43" fmla="*/ 20 h 104"/>
              <a:gd name="T44" fmla="*/ 17 w 104"/>
              <a:gd name="T45" fmla="*/ 25 h 104"/>
              <a:gd name="T46" fmla="*/ 8 w 104"/>
              <a:gd name="T47" fmla="*/ 24 h 104"/>
              <a:gd name="T48" fmla="*/ 5 w 104"/>
              <a:gd name="T49" fmla="*/ 29 h 104"/>
              <a:gd name="T50" fmla="*/ 11 w 104"/>
              <a:gd name="T51" fmla="*/ 36 h 104"/>
              <a:gd name="T52" fmla="*/ 9 w 104"/>
              <a:gd name="T53" fmla="*/ 43 h 104"/>
              <a:gd name="T54" fmla="*/ 8 w 104"/>
              <a:gd name="T55" fmla="*/ 50 h 104"/>
              <a:gd name="T56" fmla="*/ 0 w 104"/>
              <a:gd name="T57" fmla="*/ 56 h 104"/>
              <a:gd name="T58" fmla="*/ 4 w 104"/>
              <a:gd name="T59" fmla="*/ 59 h 104"/>
              <a:gd name="T60" fmla="*/ 9 w 104"/>
              <a:gd name="T61" fmla="*/ 62 h 104"/>
              <a:gd name="T62" fmla="*/ 10 w 104"/>
              <a:gd name="T63" fmla="*/ 68 h 104"/>
              <a:gd name="T64" fmla="*/ 13 w 104"/>
              <a:gd name="T65" fmla="*/ 73 h 104"/>
              <a:gd name="T66" fmla="*/ 8 w 104"/>
              <a:gd name="T67" fmla="*/ 81 h 104"/>
              <a:gd name="T68" fmla="*/ 12 w 104"/>
              <a:gd name="T69" fmla="*/ 86 h 104"/>
              <a:gd name="T70" fmla="*/ 20 w 104"/>
              <a:gd name="T71" fmla="*/ 83 h 104"/>
              <a:gd name="T72" fmla="*/ 25 w 104"/>
              <a:gd name="T73" fmla="*/ 88 h 104"/>
              <a:gd name="T74" fmla="*/ 32 w 104"/>
              <a:gd name="T75" fmla="*/ 93 h 104"/>
              <a:gd name="T76" fmla="*/ 34 w 104"/>
              <a:gd name="T77" fmla="*/ 101 h 104"/>
              <a:gd name="T78" fmla="*/ 39 w 104"/>
              <a:gd name="T79" fmla="*/ 99 h 104"/>
              <a:gd name="T80" fmla="*/ 48 w 104"/>
              <a:gd name="T81" fmla="*/ 97 h 104"/>
              <a:gd name="T82" fmla="*/ 53 w 104"/>
              <a:gd name="T83" fmla="*/ 97 h 104"/>
              <a:gd name="T84" fmla="*/ 58 w 104"/>
              <a:gd name="T85" fmla="*/ 100 h 104"/>
              <a:gd name="T86" fmla="*/ 63 w 104"/>
              <a:gd name="T87" fmla="*/ 103 h 104"/>
              <a:gd name="T88" fmla="*/ 66 w 104"/>
              <a:gd name="T89" fmla="*/ 99 h 104"/>
              <a:gd name="T90" fmla="*/ 69 w 104"/>
              <a:gd name="T91" fmla="*/ 94 h 104"/>
              <a:gd name="T92" fmla="*/ 73 w 104"/>
              <a:gd name="T93" fmla="*/ 91 h 104"/>
              <a:gd name="T94" fmla="*/ 79 w 104"/>
              <a:gd name="T95" fmla="*/ 88 h 104"/>
              <a:gd name="T96" fmla="*/ 87 w 104"/>
              <a:gd name="T97" fmla="*/ 91 h 104"/>
              <a:gd name="T98" fmla="*/ 91 w 104"/>
              <a:gd name="T99" fmla="*/ 88 h 104"/>
              <a:gd name="T100" fmla="*/ 88 w 104"/>
              <a:gd name="T101" fmla="*/ 79 h 104"/>
              <a:gd name="T102" fmla="*/ 91 w 104"/>
              <a:gd name="T103" fmla="*/ 75 h 104"/>
              <a:gd name="T104" fmla="*/ 93 w 104"/>
              <a:gd name="T105" fmla="*/ 70 h 104"/>
              <a:gd name="T106" fmla="*/ 94 w 104"/>
              <a:gd name="T107" fmla="*/ 67 h 104"/>
              <a:gd name="T108" fmla="*/ 103 w 104"/>
              <a:gd name="T109" fmla="*/ 64 h 104"/>
              <a:gd name="T110" fmla="*/ 52 w 104"/>
              <a:gd name="T111" fmla="*/ 82 h 104"/>
              <a:gd name="T112" fmla="*/ 52 w 104"/>
              <a:gd name="T113" fmla="*/ 8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 h="104">
                <a:moveTo>
                  <a:pt x="100" y="59"/>
                </a:moveTo>
                <a:cubicBezTo>
                  <a:pt x="98" y="58"/>
                  <a:pt x="97" y="57"/>
                  <a:pt x="97" y="57"/>
                </a:cubicBezTo>
                <a:cubicBezTo>
                  <a:pt x="97" y="57"/>
                  <a:pt x="97" y="57"/>
                  <a:pt x="97" y="57"/>
                </a:cubicBezTo>
                <a:cubicBezTo>
                  <a:pt x="97" y="57"/>
                  <a:pt x="97" y="56"/>
                  <a:pt x="97" y="56"/>
                </a:cubicBezTo>
                <a:cubicBezTo>
                  <a:pt x="97" y="56"/>
                  <a:pt x="97" y="55"/>
                  <a:pt x="97" y="55"/>
                </a:cubicBezTo>
                <a:cubicBezTo>
                  <a:pt x="97" y="54"/>
                  <a:pt x="97" y="54"/>
                  <a:pt x="97" y="53"/>
                </a:cubicBezTo>
                <a:cubicBezTo>
                  <a:pt x="97" y="52"/>
                  <a:pt x="97" y="51"/>
                  <a:pt x="97" y="51"/>
                </a:cubicBezTo>
                <a:cubicBezTo>
                  <a:pt x="97" y="50"/>
                  <a:pt x="97" y="49"/>
                  <a:pt x="97" y="49"/>
                </a:cubicBezTo>
                <a:cubicBezTo>
                  <a:pt x="97" y="49"/>
                  <a:pt x="97" y="49"/>
                  <a:pt x="97" y="49"/>
                </a:cubicBezTo>
                <a:cubicBezTo>
                  <a:pt x="97" y="49"/>
                  <a:pt x="97" y="49"/>
                  <a:pt x="97" y="48"/>
                </a:cubicBezTo>
                <a:cubicBezTo>
                  <a:pt x="97" y="47"/>
                  <a:pt x="96" y="46"/>
                  <a:pt x="96" y="45"/>
                </a:cubicBezTo>
                <a:cubicBezTo>
                  <a:pt x="96" y="45"/>
                  <a:pt x="96" y="45"/>
                  <a:pt x="96" y="44"/>
                </a:cubicBezTo>
                <a:cubicBezTo>
                  <a:pt x="96" y="44"/>
                  <a:pt x="96" y="43"/>
                  <a:pt x="96" y="43"/>
                </a:cubicBezTo>
                <a:cubicBezTo>
                  <a:pt x="96" y="42"/>
                  <a:pt x="96" y="42"/>
                  <a:pt x="96" y="42"/>
                </a:cubicBezTo>
                <a:cubicBezTo>
                  <a:pt x="96" y="42"/>
                  <a:pt x="96" y="42"/>
                  <a:pt x="96" y="42"/>
                </a:cubicBezTo>
                <a:cubicBezTo>
                  <a:pt x="96" y="42"/>
                  <a:pt x="97" y="41"/>
                  <a:pt x="99" y="39"/>
                </a:cubicBezTo>
                <a:cubicBezTo>
                  <a:pt x="100" y="39"/>
                  <a:pt x="101" y="38"/>
                  <a:pt x="101" y="38"/>
                </a:cubicBezTo>
                <a:cubicBezTo>
                  <a:pt x="102" y="37"/>
                  <a:pt x="102" y="37"/>
                  <a:pt x="102" y="37"/>
                </a:cubicBezTo>
                <a:cubicBezTo>
                  <a:pt x="102" y="37"/>
                  <a:pt x="102" y="37"/>
                  <a:pt x="102" y="36"/>
                </a:cubicBezTo>
                <a:cubicBezTo>
                  <a:pt x="102" y="36"/>
                  <a:pt x="102" y="35"/>
                  <a:pt x="101" y="34"/>
                </a:cubicBezTo>
                <a:cubicBezTo>
                  <a:pt x="101" y="34"/>
                  <a:pt x="101" y="33"/>
                  <a:pt x="101" y="32"/>
                </a:cubicBezTo>
                <a:cubicBezTo>
                  <a:pt x="101" y="32"/>
                  <a:pt x="100" y="32"/>
                  <a:pt x="100" y="32"/>
                </a:cubicBezTo>
                <a:cubicBezTo>
                  <a:pt x="100" y="32"/>
                  <a:pt x="100" y="32"/>
                  <a:pt x="99" y="32"/>
                </a:cubicBezTo>
                <a:cubicBezTo>
                  <a:pt x="98" y="32"/>
                  <a:pt x="97" y="32"/>
                  <a:pt x="96" y="32"/>
                </a:cubicBezTo>
                <a:cubicBezTo>
                  <a:pt x="94" y="32"/>
                  <a:pt x="92" y="32"/>
                  <a:pt x="92" y="32"/>
                </a:cubicBezTo>
                <a:cubicBezTo>
                  <a:pt x="92" y="32"/>
                  <a:pt x="92" y="32"/>
                  <a:pt x="92" y="31"/>
                </a:cubicBezTo>
                <a:cubicBezTo>
                  <a:pt x="91" y="31"/>
                  <a:pt x="91" y="31"/>
                  <a:pt x="91" y="30"/>
                </a:cubicBezTo>
                <a:cubicBezTo>
                  <a:pt x="91" y="30"/>
                  <a:pt x="91" y="29"/>
                  <a:pt x="90" y="29"/>
                </a:cubicBezTo>
                <a:cubicBezTo>
                  <a:pt x="90" y="28"/>
                  <a:pt x="89" y="27"/>
                  <a:pt x="89" y="27"/>
                </a:cubicBezTo>
                <a:cubicBezTo>
                  <a:pt x="89" y="26"/>
                  <a:pt x="88" y="26"/>
                  <a:pt x="88" y="26"/>
                </a:cubicBezTo>
                <a:cubicBezTo>
                  <a:pt x="88" y="26"/>
                  <a:pt x="88" y="26"/>
                  <a:pt x="88" y="26"/>
                </a:cubicBezTo>
                <a:cubicBezTo>
                  <a:pt x="88" y="26"/>
                  <a:pt x="88" y="25"/>
                  <a:pt x="87" y="25"/>
                </a:cubicBezTo>
                <a:cubicBezTo>
                  <a:pt x="87" y="24"/>
                  <a:pt x="86" y="23"/>
                  <a:pt x="86" y="23"/>
                </a:cubicBezTo>
                <a:cubicBezTo>
                  <a:pt x="85" y="22"/>
                  <a:pt x="84" y="21"/>
                  <a:pt x="84" y="21"/>
                </a:cubicBezTo>
                <a:cubicBezTo>
                  <a:pt x="83" y="20"/>
                  <a:pt x="83" y="20"/>
                  <a:pt x="83" y="20"/>
                </a:cubicBezTo>
                <a:cubicBezTo>
                  <a:pt x="83" y="20"/>
                  <a:pt x="84" y="18"/>
                  <a:pt x="85" y="16"/>
                </a:cubicBezTo>
                <a:cubicBezTo>
                  <a:pt x="85" y="15"/>
                  <a:pt x="85" y="14"/>
                  <a:pt x="86" y="13"/>
                </a:cubicBezTo>
                <a:cubicBezTo>
                  <a:pt x="86" y="13"/>
                  <a:pt x="86" y="12"/>
                  <a:pt x="86" y="12"/>
                </a:cubicBezTo>
                <a:cubicBezTo>
                  <a:pt x="86" y="12"/>
                  <a:pt x="86" y="12"/>
                  <a:pt x="85" y="12"/>
                </a:cubicBezTo>
                <a:cubicBezTo>
                  <a:pt x="85" y="11"/>
                  <a:pt x="85" y="11"/>
                  <a:pt x="84" y="10"/>
                </a:cubicBezTo>
                <a:cubicBezTo>
                  <a:pt x="83" y="10"/>
                  <a:pt x="83" y="10"/>
                  <a:pt x="82" y="9"/>
                </a:cubicBezTo>
                <a:cubicBezTo>
                  <a:pt x="82" y="9"/>
                  <a:pt x="82" y="9"/>
                  <a:pt x="82" y="9"/>
                </a:cubicBezTo>
                <a:cubicBezTo>
                  <a:pt x="82" y="9"/>
                  <a:pt x="80" y="10"/>
                  <a:pt x="78" y="11"/>
                </a:cubicBezTo>
                <a:cubicBezTo>
                  <a:pt x="77" y="12"/>
                  <a:pt x="77" y="13"/>
                  <a:pt x="76" y="13"/>
                </a:cubicBezTo>
                <a:cubicBezTo>
                  <a:pt x="76" y="14"/>
                  <a:pt x="75" y="14"/>
                  <a:pt x="75" y="14"/>
                </a:cubicBezTo>
                <a:cubicBezTo>
                  <a:pt x="75" y="14"/>
                  <a:pt x="75" y="14"/>
                  <a:pt x="74" y="13"/>
                </a:cubicBezTo>
                <a:cubicBezTo>
                  <a:pt x="73" y="13"/>
                  <a:pt x="73" y="13"/>
                  <a:pt x="72" y="12"/>
                </a:cubicBezTo>
                <a:cubicBezTo>
                  <a:pt x="70" y="11"/>
                  <a:pt x="68" y="11"/>
                  <a:pt x="68" y="11"/>
                </a:cubicBezTo>
                <a:cubicBezTo>
                  <a:pt x="68" y="11"/>
                  <a:pt x="68" y="10"/>
                  <a:pt x="67" y="10"/>
                </a:cubicBezTo>
                <a:cubicBezTo>
                  <a:pt x="67" y="10"/>
                  <a:pt x="66" y="10"/>
                  <a:pt x="66" y="10"/>
                </a:cubicBezTo>
                <a:cubicBezTo>
                  <a:pt x="65" y="10"/>
                  <a:pt x="65" y="9"/>
                  <a:pt x="64" y="9"/>
                </a:cubicBezTo>
                <a:cubicBezTo>
                  <a:pt x="63" y="9"/>
                  <a:pt x="63" y="9"/>
                  <a:pt x="62" y="9"/>
                </a:cubicBezTo>
                <a:cubicBezTo>
                  <a:pt x="61" y="9"/>
                  <a:pt x="61" y="9"/>
                  <a:pt x="61" y="9"/>
                </a:cubicBezTo>
                <a:cubicBezTo>
                  <a:pt x="61" y="8"/>
                  <a:pt x="61" y="8"/>
                  <a:pt x="61" y="8"/>
                </a:cubicBezTo>
                <a:cubicBezTo>
                  <a:pt x="61" y="8"/>
                  <a:pt x="60" y="6"/>
                  <a:pt x="60" y="4"/>
                </a:cubicBezTo>
                <a:cubicBezTo>
                  <a:pt x="60" y="2"/>
                  <a:pt x="59" y="0"/>
                  <a:pt x="59" y="0"/>
                </a:cubicBezTo>
                <a:cubicBezTo>
                  <a:pt x="59" y="0"/>
                  <a:pt x="58" y="0"/>
                  <a:pt x="56" y="0"/>
                </a:cubicBezTo>
                <a:cubicBezTo>
                  <a:pt x="56" y="0"/>
                  <a:pt x="56" y="0"/>
                  <a:pt x="55" y="0"/>
                </a:cubicBezTo>
                <a:cubicBezTo>
                  <a:pt x="55" y="0"/>
                  <a:pt x="55" y="0"/>
                  <a:pt x="54" y="0"/>
                </a:cubicBezTo>
                <a:cubicBezTo>
                  <a:pt x="54" y="0"/>
                  <a:pt x="54" y="0"/>
                  <a:pt x="54" y="0"/>
                </a:cubicBezTo>
                <a:cubicBezTo>
                  <a:pt x="54" y="0"/>
                  <a:pt x="53" y="2"/>
                  <a:pt x="52" y="4"/>
                </a:cubicBezTo>
                <a:cubicBezTo>
                  <a:pt x="51" y="6"/>
                  <a:pt x="51" y="8"/>
                  <a:pt x="51" y="8"/>
                </a:cubicBezTo>
                <a:cubicBezTo>
                  <a:pt x="51" y="8"/>
                  <a:pt x="51" y="8"/>
                  <a:pt x="50" y="8"/>
                </a:cubicBezTo>
                <a:cubicBezTo>
                  <a:pt x="50" y="8"/>
                  <a:pt x="50" y="8"/>
                  <a:pt x="50" y="8"/>
                </a:cubicBezTo>
                <a:cubicBezTo>
                  <a:pt x="49" y="8"/>
                  <a:pt x="49" y="8"/>
                  <a:pt x="48" y="8"/>
                </a:cubicBezTo>
                <a:cubicBezTo>
                  <a:pt x="48" y="8"/>
                  <a:pt x="47" y="8"/>
                  <a:pt x="47" y="8"/>
                </a:cubicBezTo>
                <a:cubicBezTo>
                  <a:pt x="46" y="8"/>
                  <a:pt x="45" y="8"/>
                  <a:pt x="44" y="8"/>
                </a:cubicBezTo>
                <a:cubicBezTo>
                  <a:pt x="44" y="9"/>
                  <a:pt x="43" y="9"/>
                  <a:pt x="43" y="9"/>
                </a:cubicBezTo>
                <a:cubicBezTo>
                  <a:pt x="43" y="9"/>
                  <a:pt x="43" y="9"/>
                  <a:pt x="42" y="9"/>
                </a:cubicBezTo>
                <a:cubicBezTo>
                  <a:pt x="42" y="9"/>
                  <a:pt x="41" y="9"/>
                  <a:pt x="41" y="9"/>
                </a:cubicBezTo>
                <a:cubicBezTo>
                  <a:pt x="40" y="9"/>
                  <a:pt x="40" y="9"/>
                  <a:pt x="39" y="10"/>
                </a:cubicBezTo>
                <a:cubicBezTo>
                  <a:pt x="39" y="10"/>
                  <a:pt x="38" y="10"/>
                  <a:pt x="38" y="10"/>
                </a:cubicBezTo>
                <a:cubicBezTo>
                  <a:pt x="38" y="10"/>
                  <a:pt x="37" y="10"/>
                  <a:pt x="37" y="10"/>
                </a:cubicBezTo>
                <a:cubicBezTo>
                  <a:pt x="36" y="11"/>
                  <a:pt x="36" y="11"/>
                  <a:pt x="36" y="11"/>
                </a:cubicBezTo>
                <a:cubicBezTo>
                  <a:pt x="36" y="11"/>
                  <a:pt x="36" y="11"/>
                  <a:pt x="36" y="11"/>
                </a:cubicBezTo>
                <a:cubicBezTo>
                  <a:pt x="36" y="11"/>
                  <a:pt x="34" y="9"/>
                  <a:pt x="33" y="8"/>
                </a:cubicBezTo>
                <a:cubicBezTo>
                  <a:pt x="32" y="7"/>
                  <a:pt x="31" y="6"/>
                  <a:pt x="31" y="6"/>
                </a:cubicBezTo>
                <a:cubicBezTo>
                  <a:pt x="30" y="5"/>
                  <a:pt x="30" y="5"/>
                  <a:pt x="30" y="5"/>
                </a:cubicBezTo>
                <a:cubicBezTo>
                  <a:pt x="30" y="5"/>
                  <a:pt x="30" y="5"/>
                  <a:pt x="29" y="5"/>
                </a:cubicBezTo>
                <a:cubicBezTo>
                  <a:pt x="29" y="5"/>
                  <a:pt x="28" y="6"/>
                  <a:pt x="27" y="6"/>
                </a:cubicBezTo>
                <a:cubicBezTo>
                  <a:pt x="26" y="7"/>
                  <a:pt x="25" y="7"/>
                  <a:pt x="25" y="7"/>
                </a:cubicBezTo>
                <a:cubicBezTo>
                  <a:pt x="25" y="7"/>
                  <a:pt x="25" y="8"/>
                  <a:pt x="25" y="9"/>
                </a:cubicBezTo>
                <a:cubicBezTo>
                  <a:pt x="25" y="10"/>
                  <a:pt x="26" y="11"/>
                  <a:pt x="26" y="12"/>
                </a:cubicBezTo>
                <a:cubicBezTo>
                  <a:pt x="26" y="14"/>
                  <a:pt x="27" y="16"/>
                  <a:pt x="27" y="16"/>
                </a:cubicBezTo>
                <a:cubicBezTo>
                  <a:pt x="27" y="16"/>
                  <a:pt x="27" y="16"/>
                  <a:pt x="26" y="16"/>
                </a:cubicBezTo>
                <a:cubicBezTo>
                  <a:pt x="25" y="17"/>
                  <a:pt x="25" y="17"/>
                  <a:pt x="24" y="18"/>
                </a:cubicBezTo>
                <a:cubicBezTo>
                  <a:pt x="23" y="18"/>
                  <a:pt x="22" y="19"/>
                  <a:pt x="22" y="20"/>
                </a:cubicBezTo>
                <a:cubicBezTo>
                  <a:pt x="22" y="20"/>
                  <a:pt x="21" y="20"/>
                  <a:pt x="21" y="20"/>
                </a:cubicBezTo>
                <a:cubicBezTo>
                  <a:pt x="21" y="20"/>
                  <a:pt x="21" y="20"/>
                  <a:pt x="21" y="20"/>
                </a:cubicBezTo>
                <a:cubicBezTo>
                  <a:pt x="21" y="20"/>
                  <a:pt x="21" y="21"/>
                  <a:pt x="20" y="21"/>
                </a:cubicBezTo>
                <a:cubicBezTo>
                  <a:pt x="20" y="22"/>
                  <a:pt x="19" y="23"/>
                  <a:pt x="18" y="23"/>
                </a:cubicBezTo>
                <a:cubicBezTo>
                  <a:pt x="18" y="24"/>
                  <a:pt x="17" y="25"/>
                  <a:pt x="17" y="25"/>
                </a:cubicBezTo>
                <a:cubicBezTo>
                  <a:pt x="16" y="26"/>
                  <a:pt x="16" y="26"/>
                  <a:pt x="16" y="26"/>
                </a:cubicBezTo>
                <a:cubicBezTo>
                  <a:pt x="16" y="26"/>
                  <a:pt x="15" y="26"/>
                  <a:pt x="15" y="26"/>
                </a:cubicBezTo>
                <a:cubicBezTo>
                  <a:pt x="14" y="26"/>
                  <a:pt x="13" y="26"/>
                  <a:pt x="12" y="25"/>
                </a:cubicBezTo>
                <a:cubicBezTo>
                  <a:pt x="10" y="25"/>
                  <a:pt x="8" y="24"/>
                  <a:pt x="8" y="24"/>
                </a:cubicBezTo>
                <a:cubicBezTo>
                  <a:pt x="8" y="24"/>
                  <a:pt x="8" y="25"/>
                  <a:pt x="7" y="25"/>
                </a:cubicBezTo>
                <a:cubicBezTo>
                  <a:pt x="7" y="26"/>
                  <a:pt x="7" y="26"/>
                  <a:pt x="6" y="27"/>
                </a:cubicBezTo>
                <a:cubicBezTo>
                  <a:pt x="6" y="27"/>
                  <a:pt x="6" y="28"/>
                  <a:pt x="6" y="28"/>
                </a:cubicBezTo>
                <a:cubicBezTo>
                  <a:pt x="5" y="29"/>
                  <a:pt x="5" y="29"/>
                  <a:pt x="5" y="29"/>
                </a:cubicBezTo>
                <a:cubicBezTo>
                  <a:pt x="5" y="29"/>
                  <a:pt x="7" y="31"/>
                  <a:pt x="8" y="32"/>
                </a:cubicBezTo>
                <a:cubicBezTo>
                  <a:pt x="9" y="33"/>
                  <a:pt x="10" y="34"/>
                  <a:pt x="10" y="34"/>
                </a:cubicBezTo>
                <a:cubicBezTo>
                  <a:pt x="11" y="35"/>
                  <a:pt x="11" y="35"/>
                  <a:pt x="11" y="35"/>
                </a:cubicBezTo>
                <a:cubicBezTo>
                  <a:pt x="11" y="35"/>
                  <a:pt x="11" y="35"/>
                  <a:pt x="11" y="36"/>
                </a:cubicBezTo>
                <a:cubicBezTo>
                  <a:pt x="10" y="37"/>
                  <a:pt x="10" y="38"/>
                  <a:pt x="10" y="39"/>
                </a:cubicBezTo>
                <a:cubicBezTo>
                  <a:pt x="9" y="40"/>
                  <a:pt x="9" y="41"/>
                  <a:pt x="9" y="41"/>
                </a:cubicBezTo>
                <a:cubicBezTo>
                  <a:pt x="9" y="42"/>
                  <a:pt x="9" y="42"/>
                  <a:pt x="9" y="42"/>
                </a:cubicBezTo>
                <a:cubicBezTo>
                  <a:pt x="9" y="42"/>
                  <a:pt x="9" y="43"/>
                  <a:pt x="9" y="43"/>
                </a:cubicBezTo>
                <a:cubicBezTo>
                  <a:pt x="9" y="43"/>
                  <a:pt x="9" y="43"/>
                  <a:pt x="9" y="44"/>
                </a:cubicBezTo>
                <a:cubicBezTo>
                  <a:pt x="8" y="44"/>
                  <a:pt x="8" y="45"/>
                  <a:pt x="8" y="46"/>
                </a:cubicBezTo>
                <a:cubicBezTo>
                  <a:pt x="8" y="47"/>
                  <a:pt x="8" y="48"/>
                  <a:pt x="8" y="49"/>
                </a:cubicBezTo>
                <a:cubicBezTo>
                  <a:pt x="8" y="50"/>
                  <a:pt x="8" y="50"/>
                  <a:pt x="8" y="50"/>
                </a:cubicBezTo>
                <a:cubicBezTo>
                  <a:pt x="8" y="50"/>
                  <a:pt x="6" y="51"/>
                  <a:pt x="4" y="51"/>
                </a:cubicBezTo>
                <a:cubicBezTo>
                  <a:pt x="3" y="52"/>
                  <a:pt x="2" y="52"/>
                  <a:pt x="1" y="52"/>
                </a:cubicBezTo>
                <a:cubicBezTo>
                  <a:pt x="0" y="53"/>
                  <a:pt x="0" y="53"/>
                  <a:pt x="0" y="53"/>
                </a:cubicBezTo>
                <a:cubicBezTo>
                  <a:pt x="0" y="53"/>
                  <a:pt x="0" y="54"/>
                  <a:pt x="0" y="56"/>
                </a:cubicBezTo>
                <a:cubicBezTo>
                  <a:pt x="0" y="56"/>
                  <a:pt x="0" y="57"/>
                  <a:pt x="0" y="58"/>
                </a:cubicBezTo>
                <a:cubicBezTo>
                  <a:pt x="0" y="58"/>
                  <a:pt x="0" y="58"/>
                  <a:pt x="0" y="58"/>
                </a:cubicBezTo>
                <a:cubicBezTo>
                  <a:pt x="0" y="58"/>
                  <a:pt x="1" y="59"/>
                  <a:pt x="1" y="59"/>
                </a:cubicBezTo>
                <a:cubicBezTo>
                  <a:pt x="2" y="59"/>
                  <a:pt x="3" y="59"/>
                  <a:pt x="4" y="59"/>
                </a:cubicBezTo>
                <a:cubicBezTo>
                  <a:pt x="6" y="60"/>
                  <a:pt x="8" y="60"/>
                  <a:pt x="8" y="60"/>
                </a:cubicBezTo>
                <a:cubicBezTo>
                  <a:pt x="8" y="60"/>
                  <a:pt x="8" y="60"/>
                  <a:pt x="8" y="60"/>
                </a:cubicBezTo>
                <a:cubicBezTo>
                  <a:pt x="8" y="61"/>
                  <a:pt x="9" y="61"/>
                  <a:pt x="9" y="61"/>
                </a:cubicBezTo>
                <a:cubicBezTo>
                  <a:pt x="9" y="62"/>
                  <a:pt x="9" y="62"/>
                  <a:pt x="9" y="62"/>
                </a:cubicBezTo>
                <a:cubicBezTo>
                  <a:pt x="9" y="63"/>
                  <a:pt x="9" y="63"/>
                  <a:pt x="9" y="64"/>
                </a:cubicBezTo>
                <a:cubicBezTo>
                  <a:pt x="9" y="64"/>
                  <a:pt x="9" y="65"/>
                  <a:pt x="10" y="65"/>
                </a:cubicBezTo>
                <a:cubicBezTo>
                  <a:pt x="10" y="66"/>
                  <a:pt x="10" y="66"/>
                  <a:pt x="10" y="66"/>
                </a:cubicBezTo>
                <a:cubicBezTo>
                  <a:pt x="10" y="67"/>
                  <a:pt x="10" y="68"/>
                  <a:pt x="10" y="68"/>
                </a:cubicBezTo>
                <a:cubicBezTo>
                  <a:pt x="10" y="68"/>
                  <a:pt x="11" y="68"/>
                  <a:pt x="11" y="69"/>
                </a:cubicBezTo>
                <a:cubicBezTo>
                  <a:pt x="11" y="69"/>
                  <a:pt x="11" y="70"/>
                  <a:pt x="12" y="71"/>
                </a:cubicBezTo>
                <a:cubicBezTo>
                  <a:pt x="12" y="72"/>
                  <a:pt x="12" y="72"/>
                  <a:pt x="12" y="72"/>
                </a:cubicBezTo>
                <a:cubicBezTo>
                  <a:pt x="13" y="73"/>
                  <a:pt x="13" y="73"/>
                  <a:pt x="13" y="73"/>
                </a:cubicBezTo>
                <a:cubicBezTo>
                  <a:pt x="13" y="74"/>
                  <a:pt x="13" y="74"/>
                  <a:pt x="14" y="74"/>
                </a:cubicBezTo>
                <a:cubicBezTo>
                  <a:pt x="14" y="74"/>
                  <a:pt x="14" y="75"/>
                  <a:pt x="14" y="75"/>
                </a:cubicBezTo>
                <a:cubicBezTo>
                  <a:pt x="14" y="75"/>
                  <a:pt x="12" y="76"/>
                  <a:pt x="11" y="78"/>
                </a:cubicBezTo>
                <a:cubicBezTo>
                  <a:pt x="10" y="79"/>
                  <a:pt x="8" y="81"/>
                  <a:pt x="8" y="81"/>
                </a:cubicBezTo>
                <a:cubicBezTo>
                  <a:pt x="8" y="81"/>
                  <a:pt x="9" y="81"/>
                  <a:pt x="9" y="82"/>
                </a:cubicBezTo>
                <a:cubicBezTo>
                  <a:pt x="9" y="82"/>
                  <a:pt x="9" y="82"/>
                  <a:pt x="9" y="82"/>
                </a:cubicBezTo>
                <a:cubicBezTo>
                  <a:pt x="10" y="83"/>
                  <a:pt x="10" y="83"/>
                  <a:pt x="10" y="83"/>
                </a:cubicBezTo>
                <a:cubicBezTo>
                  <a:pt x="11" y="84"/>
                  <a:pt x="12" y="86"/>
                  <a:pt x="12" y="86"/>
                </a:cubicBezTo>
                <a:cubicBezTo>
                  <a:pt x="12" y="86"/>
                  <a:pt x="14" y="85"/>
                  <a:pt x="16" y="84"/>
                </a:cubicBezTo>
                <a:cubicBezTo>
                  <a:pt x="18" y="83"/>
                  <a:pt x="20" y="82"/>
                  <a:pt x="20" y="82"/>
                </a:cubicBezTo>
                <a:cubicBezTo>
                  <a:pt x="20" y="82"/>
                  <a:pt x="20" y="83"/>
                  <a:pt x="20" y="83"/>
                </a:cubicBezTo>
                <a:cubicBezTo>
                  <a:pt x="20" y="83"/>
                  <a:pt x="20" y="83"/>
                  <a:pt x="20" y="83"/>
                </a:cubicBezTo>
                <a:cubicBezTo>
                  <a:pt x="21" y="84"/>
                  <a:pt x="22" y="85"/>
                  <a:pt x="22" y="85"/>
                </a:cubicBezTo>
                <a:cubicBezTo>
                  <a:pt x="23" y="86"/>
                  <a:pt x="23" y="86"/>
                  <a:pt x="23" y="86"/>
                </a:cubicBezTo>
                <a:cubicBezTo>
                  <a:pt x="24" y="86"/>
                  <a:pt x="24" y="87"/>
                  <a:pt x="24" y="87"/>
                </a:cubicBezTo>
                <a:cubicBezTo>
                  <a:pt x="25" y="87"/>
                  <a:pt x="25" y="88"/>
                  <a:pt x="25" y="88"/>
                </a:cubicBezTo>
                <a:cubicBezTo>
                  <a:pt x="25" y="88"/>
                  <a:pt x="27" y="89"/>
                  <a:pt x="28" y="90"/>
                </a:cubicBezTo>
                <a:cubicBezTo>
                  <a:pt x="29" y="90"/>
                  <a:pt x="30" y="91"/>
                  <a:pt x="31" y="91"/>
                </a:cubicBezTo>
                <a:cubicBezTo>
                  <a:pt x="31" y="92"/>
                  <a:pt x="32" y="92"/>
                  <a:pt x="32" y="92"/>
                </a:cubicBezTo>
                <a:cubicBezTo>
                  <a:pt x="32" y="92"/>
                  <a:pt x="32" y="92"/>
                  <a:pt x="32" y="93"/>
                </a:cubicBezTo>
                <a:cubicBezTo>
                  <a:pt x="32" y="94"/>
                  <a:pt x="31" y="95"/>
                  <a:pt x="31" y="96"/>
                </a:cubicBezTo>
                <a:cubicBezTo>
                  <a:pt x="31" y="98"/>
                  <a:pt x="31" y="100"/>
                  <a:pt x="31" y="100"/>
                </a:cubicBezTo>
                <a:cubicBezTo>
                  <a:pt x="31" y="100"/>
                  <a:pt x="31" y="100"/>
                  <a:pt x="32" y="100"/>
                </a:cubicBezTo>
                <a:cubicBezTo>
                  <a:pt x="32" y="101"/>
                  <a:pt x="33" y="101"/>
                  <a:pt x="34" y="101"/>
                </a:cubicBezTo>
                <a:cubicBezTo>
                  <a:pt x="34" y="101"/>
                  <a:pt x="35" y="102"/>
                  <a:pt x="35" y="102"/>
                </a:cubicBezTo>
                <a:cubicBezTo>
                  <a:pt x="36" y="102"/>
                  <a:pt x="36" y="102"/>
                  <a:pt x="36" y="102"/>
                </a:cubicBezTo>
                <a:cubicBezTo>
                  <a:pt x="36" y="102"/>
                  <a:pt x="37" y="102"/>
                  <a:pt x="37" y="101"/>
                </a:cubicBezTo>
                <a:cubicBezTo>
                  <a:pt x="38" y="100"/>
                  <a:pt x="38" y="100"/>
                  <a:pt x="39" y="99"/>
                </a:cubicBezTo>
                <a:cubicBezTo>
                  <a:pt x="40" y="97"/>
                  <a:pt x="41" y="95"/>
                  <a:pt x="41" y="95"/>
                </a:cubicBezTo>
                <a:cubicBezTo>
                  <a:pt x="41" y="95"/>
                  <a:pt x="42" y="96"/>
                  <a:pt x="42" y="96"/>
                </a:cubicBezTo>
                <a:cubicBezTo>
                  <a:pt x="43" y="96"/>
                  <a:pt x="44" y="96"/>
                  <a:pt x="45" y="96"/>
                </a:cubicBezTo>
                <a:cubicBezTo>
                  <a:pt x="46" y="96"/>
                  <a:pt x="47" y="96"/>
                  <a:pt x="48" y="97"/>
                </a:cubicBezTo>
                <a:cubicBezTo>
                  <a:pt x="48" y="97"/>
                  <a:pt x="49" y="97"/>
                  <a:pt x="49" y="97"/>
                </a:cubicBezTo>
                <a:cubicBezTo>
                  <a:pt x="49" y="97"/>
                  <a:pt x="49" y="97"/>
                  <a:pt x="49" y="97"/>
                </a:cubicBezTo>
                <a:cubicBezTo>
                  <a:pt x="49" y="97"/>
                  <a:pt x="50" y="97"/>
                  <a:pt x="50" y="97"/>
                </a:cubicBezTo>
                <a:cubicBezTo>
                  <a:pt x="51" y="97"/>
                  <a:pt x="52" y="97"/>
                  <a:pt x="53" y="97"/>
                </a:cubicBezTo>
                <a:cubicBezTo>
                  <a:pt x="53" y="97"/>
                  <a:pt x="54" y="97"/>
                  <a:pt x="54" y="97"/>
                </a:cubicBezTo>
                <a:cubicBezTo>
                  <a:pt x="55" y="97"/>
                  <a:pt x="55" y="97"/>
                  <a:pt x="55" y="97"/>
                </a:cubicBezTo>
                <a:cubicBezTo>
                  <a:pt x="56" y="97"/>
                  <a:pt x="57" y="97"/>
                  <a:pt x="57" y="97"/>
                </a:cubicBezTo>
                <a:cubicBezTo>
                  <a:pt x="57" y="97"/>
                  <a:pt x="57" y="98"/>
                  <a:pt x="58" y="100"/>
                </a:cubicBezTo>
                <a:cubicBezTo>
                  <a:pt x="59" y="101"/>
                  <a:pt x="59" y="102"/>
                  <a:pt x="60" y="103"/>
                </a:cubicBezTo>
                <a:cubicBezTo>
                  <a:pt x="60" y="104"/>
                  <a:pt x="60" y="104"/>
                  <a:pt x="60" y="104"/>
                </a:cubicBezTo>
                <a:cubicBezTo>
                  <a:pt x="60" y="104"/>
                  <a:pt x="61" y="104"/>
                  <a:pt x="61" y="104"/>
                </a:cubicBezTo>
                <a:cubicBezTo>
                  <a:pt x="62" y="104"/>
                  <a:pt x="62" y="104"/>
                  <a:pt x="63" y="103"/>
                </a:cubicBezTo>
                <a:cubicBezTo>
                  <a:pt x="64" y="103"/>
                  <a:pt x="64" y="103"/>
                  <a:pt x="65" y="103"/>
                </a:cubicBezTo>
                <a:cubicBezTo>
                  <a:pt x="65" y="103"/>
                  <a:pt x="66" y="103"/>
                  <a:pt x="66" y="103"/>
                </a:cubicBezTo>
                <a:cubicBezTo>
                  <a:pt x="66" y="103"/>
                  <a:pt x="66" y="102"/>
                  <a:pt x="66" y="102"/>
                </a:cubicBezTo>
                <a:cubicBezTo>
                  <a:pt x="66" y="101"/>
                  <a:pt x="66" y="100"/>
                  <a:pt x="66" y="99"/>
                </a:cubicBezTo>
                <a:cubicBezTo>
                  <a:pt x="66" y="97"/>
                  <a:pt x="66" y="95"/>
                  <a:pt x="66" y="95"/>
                </a:cubicBezTo>
                <a:cubicBezTo>
                  <a:pt x="66" y="95"/>
                  <a:pt x="66" y="95"/>
                  <a:pt x="67" y="94"/>
                </a:cubicBezTo>
                <a:cubicBezTo>
                  <a:pt x="67" y="94"/>
                  <a:pt x="67" y="94"/>
                  <a:pt x="67" y="94"/>
                </a:cubicBezTo>
                <a:cubicBezTo>
                  <a:pt x="68" y="94"/>
                  <a:pt x="68" y="94"/>
                  <a:pt x="69" y="94"/>
                </a:cubicBezTo>
                <a:cubicBezTo>
                  <a:pt x="69" y="94"/>
                  <a:pt x="69" y="93"/>
                  <a:pt x="70" y="93"/>
                </a:cubicBezTo>
                <a:cubicBezTo>
                  <a:pt x="71" y="93"/>
                  <a:pt x="72" y="92"/>
                  <a:pt x="72" y="92"/>
                </a:cubicBezTo>
                <a:cubicBezTo>
                  <a:pt x="73" y="92"/>
                  <a:pt x="73" y="92"/>
                  <a:pt x="73" y="92"/>
                </a:cubicBezTo>
                <a:cubicBezTo>
                  <a:pt x="73" y="92"/>
                  <a:pt x="73" y="91"/>
                  <a:pt x="73" y="91"/>
                </a:cubicBezTo>
                <a:cubicBezTo>
                  <a:pt x="73" y="91"/>
                  <a:pt x="74" y="91"/>
                  <a:pt x="74" y="91"/>
                </a:cubicBezTo>
                <a:cubicBezTo>
                  <a:pt x="75" y="91"/>
                  <a:pt x="76" y="90"/>
                  <a:pt x="77" y="90"/>
                </a:cubicBezTo>
                <a:cubicBezTo>
                  <a:pt x="77" y="89"/>
                  <a:pt x="78" y="89"/>
                  <a:pt x="78" y="89"/>
                </a:cubicBezTo>
                <a:cubicBezTo>
                  <a:pt x="78" y="88"/>
                  <a:pt x="79" y="88"/>
                  <a:pt x="79" y="88"/>
                </a:cubicBezTo>
                <a:cubicBezTo>
                  <a:pt x="79" y="88"/>
                  <a:pt x="79" y="88"/>
                  <a:pt x="80" y="87"/>
                </a:cubicBezTo>
                <a:cubicBezTo>
                  <a:pt x="80" y="87"/>
                  <a:pt x="80" y="87"/>
                  <a:pt x="80" y="87"/>
                </a:cubicBezTo>
                <a:cubicBezTo>
                  <a:pt x="80" y="87"/>
                  <a:pt x="82" y="88"/>
                  <a:pt x="83" y="89"/>
                </a:cubicBezTo>
                <a:cubicBezTo>
                  <a:pt x="85" y="90"/>
                  <a:pt x="87" y="91"/>
                  <a:pt x="87" y="91"/>
                </a:cubicBezTo>
                <a:cubicBezTo>
                  <a:pt x="87" y="91"/>
                  <a:pt x="87" y="91"/>
                  <a:pt x="88" y="91"/>
                </a:cubicBezTo>
                <a:cubicBezTo>
                  <a:pt x="88" y="91"/>
                  <a:pt x="89" y="90"/>
                  <a:pt x="89" y="90"/>
                </a:cubicBezTo>
                <a:cubicBezTo>
                  <a:pt x="90" y="89"/>
                  <a:pt x="90" y="89"/>
                  <a:pt x="90" y="88"/>
                </a:cubicBezTo>
                <a:cubicBezTo>
                  <a:pt x="91" y="88"/>
                  <a:pt x="91" y="88"/>
                  <a:pt x="91" y="88"/>
                </a:cubicBezTo>
                <a:cubicBezTo>
                  <a:pt x="91" y="88"/>
                  <a:pt x="90" y="86"/>
                  <a:pt x="89" y="84"/>
                </a:cubicBezTo>
                <a:cubicBezTo>
                  <a:pt x="88" y="82"/>
                  <a:pt x="87" y="80"/>
                  <a:pt x="87" y="80"/>
                </a:cubicBezTo>
                <a:cubicBezTo>
                  <a:pt x="87" y="80"/>
                  <a:pt x="87" y="80"/>
                  <a:pt x="87" y="80"/>
                </a:cubicBezTo>
                <a:cubicBezTo>
                  <a:pt x="87" y="80"/>
                  <a:pt x="87" y="80"/>
                  <a:pt x="88" y="79"/>
                </a:cubicBezTo>
                <a:cubicBezTo>
                  <a:pt x="88" y="79"/>
                  <a:pt x="88" y="79"/>
                  <a:pt x="88" y="78"/>
                </a:cubicBezTo>
                <a:cubicBezTo>
                  <a:pt x="89" y="78"/>
                  <a:pt x="89" y="78"/>
                  <a:pt x="89" y="77"/>
                </a:cubicBezTo>
                <a:cubicBezTo>
                  <a:pt x="89" y="77"/>
                  <a:pt x="90" y="76"/>
                  <a:pt x="90" y="76"/>
                </a:cubicBezTo>
                <a:cubicBezTo>
                  <a:pt x="90" y="76"/>
                  <a:pt x="90" y="75"/>
                  <a:pt x="91" y="75"/>
                </a:cubicBezTo>
                <a:cubicBezTo>
                  <a:pt x="91" y="74"/>
                  <a:pt x="91" y="74"/>
                  <a:pt x="91" y="74"/>
                </a:cubicBezTo>
                <a:cubicBezTo>
                  <a:pt x="91" y="74"/>
                  <a:pt x="91" y="73"/>
                  <a:pt x="92" y="73"/>
                </a:cubicBezTo>
                <a:cubicBezTo>
                  <a:pt x="92" y="72"/>
                  <a:pt x="92" y="72"/>
                  <a:pt x="92" y="72"/>
                </a:cubicBezTo>
                <a:cubicBezTo>
                  <a:pt x="93" y="71"/>
                  <a:pt x="93" y="71"/>
                  <a:pt x="93" y="70"/>
                </a:cubicBezTo>
                <a:cubicBezTo>
                  <a:pt x="93" y="70"/>
                  <a:pt x="93" y="69"/>
                  <a:pt x="94" y="69"/>
                </a:cubicBezTo>
                <a:cubicBezTo>
                  <a:pt x="94" y="69"/>
                  <a:pt x="94" y="68"/>
                  <a:pt x="94" y="68"/>
                </a:cubicBezTo>
                <a:cubicBezTo>
                  <a:pt x="94" y="68"/>
                  <a:pt x="94" y="67"/>
                  <a:pt x="94" y="67"/>
                </a:cubicBezTo>
                <a:cubicBezTo>
                  <a:pt x="94" y="67"/>
                  <a:pt x="94" y="67"/>
                  <a:pt x="94" y="67"/>
                </a:cubicBezTo>
                <a:cubicBezTo>
                  <a:pt x="94" y="67"/>
                  <a:pt x="96" y="67"/>
                  <a:pt x="99" y="67"/>
                </a:cubicBezTo>
                <a:cubicBezTo>
                  <a:pt x="101" y="67"/>
                  <a:pt x="103" y="66"/>
                  <a:pt x="103" y="66"/>
                </a:cubicBezTo>
                <a:cubicBezTo>
                  <a:pt x="103" y="66"/>
                  <a:pt x="103" y="66"/>
                  <a:pt x="103" y="66"/>
                </a:cubicBezTo>
                <a:cubicBezTo>
                  <a:pt x="103" y="65"/>
                  <a:pt x="103" y="64"/>
                  <a:pt x="103" y="64"/>
                </a:cubicBezTo>
                <a:cubicBezTo>
                  <a:pt x="104" y="63"/>
                  <a:pt x="104" y="62"/>
                  <a:pt x="104" y="62"/>
                </a:cubicBezTo>
                <a:cubicBezTo>
                  <a:pt x="104" y="61"/>
                  <a:pt x="104" y="61"/>
                  <a:pt x="104" y="61"/>
                </a:cubicBezTo>
                <a:cubicBezTo>
                  <a:pt x="104" y="61"/>
                  <a:pt x="102" y="60"/>
                  <a:pt x="100" y="59"/>
                </a:cubicBezTo>
                <a:close/>
                <a:moveTo>
                  <a:pt x="52" y="82"/>
                </a:moveTo>
                <a:cubicBezTo>
                  <a:pt x="35" y="82"/>
                  <a:pt x="22" y="68"/>
                  <a:pt x="22" y="52"/>
                </a:cubicBezTo>
                <a:cubicBezTo>
                  <a:pt x="22" y="35"/>
                  <a:pt x="35" y="22"/>
                  <a:pt x="52" y="22"/>
                </a:cubicBezTo>
                <a:cubicBezTo>
                  <a:pt x="68" y="22"/>
                  <a:pt x="82" y="35"/>
                  <a:pt x="82" y="52"/>
                </a:cubicBezTo>
                <a:cubicBezTo>
                  <a:pt x="82" y="68"/>
                  <a:pt x="68" y="82"/>
                  <a:pt x="52"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84" name="Oval 75"/>
          <p:cNvSpPr>
            <a:spLocks noChangeArrowheads="1"/>
          </p:cNvSpPr>
          <p:nvPr/>
        </p:nvSpPr>
        <p:spPr bwMode="auto">
          <a:xfrm>
            <a:off x="6040923" y="4127287"/>
            <a:ext cx="791487" cy="756863"/>
          </a:xfrm>
          <a:prstGeom prst="ellipse">
            <a:avLst/>
          </a:prstGeom>
          <a:solidFill>
            <a:schemeClr val="accent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85" name="Freeform 76"/>
          <p:cNvSpPr>
            <a:spLocks noEditPoints="1"/>
          </p:cNvSpPr>
          <p:nvPr/>
        </p:nvSpPr>
        <p:spPr bwMode="auto">
          <a:xfrm>
            <a:off x="6228141" y="4338742"/>
            <a:ext cx="417053" cy="282913"/>
          </a:xfrm>
          <a:custGeom>
            <a:avLst/>
            <a:gdLst>
              <a:gd name="T0" fmla="*/ 220 w 232"/>
              <a:gd name="T1" fmla="*/ 164 h 164"/>
              <a:gd name="T2" fmla="*/ 13 w 232"/>
              <a:gd name="T3" fmla="*/ 164 h 164"/>
              <a:gd name="T4" fmla="*/ 0 w 232"/>
              <a:gd name="T5" fmla="*/ 152 h 164"/>
              <a:gd name="T6" fmla="*/ 0 w 232"/>
              <a:gd name="T7" fmla="*/ 12 h 164"/>
              <a:gd name="T8" fmla="*/ 13 w 232"/>
              <a:gd name="T9" fmla="*/ 0 h 164"/>
              <a:gd name="T10" fmla="*/ 220 w 232"/>
              <a:gd name="T11" fmla="*/ 0 h 164"/>
              <a:gd name="T12" fmla="*/ 232 w 232"/>
              <a:gd name="T13" fmla="*/ 12 h 164"/>
              <a:gd name="T14" fmla="*/ 232 w 232"/>
              <a:gd name="T15" fmla="*/ 152 h 164"/>
              <a:gd name="T16" fmla="*/ 220 w 232"/>
              <a:gd name="T17" fmla="*/ 164 h 164"/>
              <a:gd name="T18" fmla="*/ 14 w 232"/>
              <a:gd name="T19" fmla="*/ 151 h 164"/>
              <a:gd name="T20" fmla="*/ 219 w 232"/>
              <a:gd name="T21" fmla="*/ 151 h 164"/>
              <a:gd name="T22" fmla="*/ 219 w 232"/>
              <a:gd name="T23" fmla="*/ 13 h 164"/>
              <a:gd name="T24" fmla="*/ 14 w 232"/>
              <a:gd name="T25" fmla="*/ 13 h 164"/>
              <a:gd name="T26" fmla="*/ 14 w 232"/>
              <a:gd name="T27" fmla="*/ 15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2" h="164">
                <a:moveTo>
                  <a:pt x="220" y="164"/>
                </a:moveTo>
                <a:cubicBezTo>
                  <a:pt x="13" y="164"/>
                  <a:pt x="13" y="164"/>
                  <a:pt x="13" y="164"/>
                </a:cubicBezTo>
                <a:cubicBezTo>
                  <a:pt x="6" y="164"/>
                  <a:pt x="0" y="159"/>
                  <a:pt x="0" y="152"/>
                </a:cubicBezTo>
                <a:cubicBezTo>
                  <a:pt x="0" y="12"/>
                  <a:pt x="0" y="12"/>
                  <a:pt x="0" y="12"/>
                </a:cubicBezTo>
                <a:cubicBezTo>
                  <a:pt x="0" y="6"/>
                  <a:pt x="6" y="0"/>
                  <a:pt x="13" y="0"/>
                </a:cubicBezTo>
                <a:cubicBezTo>
                  <a:pt x="220" y="0"/>
                  <a:pt x="220" y="0"/>
                  <a:pt x="220" y="0"/>
                </a:cubicBezTo>
                <a:cubicBezTo>
                  <a:pt x="226" y="0"/>
                  <a:pt x="232" y="6"/>
                  <a:pt x="232" y="12"/>
                </a:cubicBezTo>
                <a:cubicBezTo>
                  <a:pt x="232" y="152"/>
                  <a:pt x="232" y="152"/>
                  <a:pt x="232" y="152"/>
                </a:cubicBezTo>
                <a:cubicBezTo>
                  <a:pt x="232" y="159"/>
                  <a:pt x="226" y="164"/>
                  <a:pt x="220" y="164"/>
                </a:cubicBezTo>
                <a:close/>
                <a:moveTo>
                  <a:pt x="14" y="151"/>
                </a:moveTo>
                <a:cubicBezTo>
                  <a:pt x="219" y="151"/>
                  <a:pt x="219" y="151"/>
                  <a:pt x="219" y="151"/>
                </a:cubicBezTo>
                <a:cubicBezTo>
                  <a:pt x="219" y="13"/>
                  <a:pt x="219" y="13"/>
                  <a:pt x="219" y="13"/>
                </a:cubicBezTo>
                <a:cubicBezTo>
                  <a:pt x="14" y="13"/>
                  <a:pt x="14" y="13"/>
                  <a:pt x="14" y="13"/>
                </a:cubicBezTo>
                <a:lnTo>
                  <a:pt x="14" y="15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86" name="Freeform 77"/>
          <p:cNvSpPr/>
          <p:nvPr/>
        </p:nvSpPr>
        <p:spPr bwMode="auto">
          <a:xfrm>
            <a:off x="6488418" y="4451032"/>
            <a:ext cx="76104" cy="89686"/>
          </a:xfrm>
          <a:custGeom>
            <a:avLst/>
            <a:gdLst>
              <a:gd name="T0" fmla="*/ 42 w 42"/>
              <a:gd name="T1" fmla="*/ 28 h 52"/>
              <a:gd name="T2" fmla="*/ 1 w 42"/>
              <a:gd name="T3" fmla="*/ 0 h 52"/>
              <a:gd name="T4" fmla="*/ 1 w 42"/>
              <a:gd name="T5" fmla="*/ 1 h 52"/>
              <a:gd name="T6" fmla="*/ 9 w 42"/>
              <a:gd name="T7" fmla="*/ 49 h 52"/>
              <a:gd name="T8" fmla="*/ 10 w 42"/>
              <a:gd name="T9" fmla="*/ 49 h 52"/>
              <a:gd name="T10" fmla="*/ 20 w 42"/>
              <a:gd name="T11" fmla="*/ 36 h 52"/>
              <a:gd name="T12" fmla="*/ 30 w 42"/>
              <a:gd name="T13" fmla="*/ 51 h 52"/>
              <a:gd name="T14" fmla="*/ 33 w 42"/>
              <a:gd name="T15" fmla="*/ 52 h 52"/>
              <a:gd name="T16" fmla="*/ 35 w 42"/>
              <a:gd name="T17" fmla="*/ 51 h 52"/>
              <a:gd name="T18" fmla="*/ 35 w 42"/>
              <a:gd name="T19" fmla="*/ 47 h 52"/>
              <a:gd name="T20" fmla="*/ 26 w 42"/>
              <a:gd name="T21" fmla="*/ 33 h 52"/>
              <a:gd name="T22" fmla="*/ 42 w 42"/>
              <a:gd name="T23" fmla="*/ 29 h 52"/>
              <a:gd name="T24" fmla="*/ 42 w 42"/>
              <a:gd name="T25" fmla="*/ 2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52">
                <a:moveTo>
                  <a:pt x="42" y="28"/>
                </a:moveTo>
                <a:cubicBezTo>
                  <a:pt x="1" y="0"/>
                  <a:pt x="1" y="0"/>
                  <a:pt x="1" y="0"/>
                </a:cubicBezTo>
                <a:cubicBezTo>
                  <a:pt x="1" y="0"/>
                  <a:pt x="0" y="0"/>
                  <a:pt x="1" y="1"/>
                </a:cubicBezTo>
                <a:cubicBezTo>
                  <a:pt x="9" y="49"/>
                  <a:pt x="9" y="49"/>
                  <a:pt x="9" y="49"/>
                </a:cubicBezTo>
                <a:cubicBezTo>
                  <a:pt x="9" y="49"/>
                  <a:pt x="10" y="50"/>
                  <a:pt x="10" y="49"/>
                </a:cubicBezTo>
                <a:cubicBezTo>
                  <a:pt x="20" y="36"/>
                  <a:pt x="20" y="36"/>
                  <a:pt x="20" y="36"/>
                </a:cubicBezTo>
                <a:cubicBezTo>
                  <a:pt x="30" y="51"/>
                  <a:pt x="30" y="51"/>
                  <a:pt x="30" y="51"/>
                </a:cubicBezTo>
                <a:cubicBezTo>
                  <a:pt x="30" y="52"/>
                  <a:pt x="32" y="52"/>
                  <a:pt x="33" y="52"/>
                </a:cubicBezTo>
                <a:cubicBezTo>
                  <a:pt x="35" y="51"/>
                  <a:pt x="35" y="51"/>
                  <a:pt x="35" y="51"/>
                </a:cubicBezTo>
                <a:cubicBezTo>
                  <a:pt x="36" y="50"/>
                  <a:pt x="36" y="48"/>
                  <a:pt x="35" y="47"/>
                </a:cubicBezTo>
                <a:cubicBezTo>
                  <a:pt x="26" y="33"/>
                  <a:pt x="26" y="33"/>
                  <a:pt x="26" y="33"/>
                </a:cubicBezTo>
                <a:cubicBezTo>
                  <a:pt x="42" y="29"/>
                  <a:pt x="42" y="29"/>
                  <a:pt x="42" y="29"/>
                </a:cubicBezTo>
                <a:cubicBezTo>
                  <a:pt x="42" y="29"/>
                  <a:pt x="42" y="28"/>
                  <a:pt x="42"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87" name="Freeform 78"/>
          <p:cNvSpPr>
            <a:spLocks noEditPoints="1"/>
          </p:cNvSpPr>
          <p:nvPr/>
        </p:nvSpPr>
        <p:spPr bwMode="auto">
          <a:xfrm>
            <a:off x="6203026" y="4634050"/>
            <a:ext cx="467282" cy="37916"/>
          </a:xfrm>
          <a:custGeom>
            <a:avLst/>
            <a:gdLst>
              <a:gd name="T0" fmla="*/ 254 w 260"/>
              <a:gd name="T1" fmla="*/ 0 h 22"/>
              <a:gd name="T2" fmla="*/ 6 w 260"/>
              <a:gd name="T3" fmla="*/ 0 h 22"/>
              <a:gd name="T4" fmla="*/ 0 w 260"/>
              <a:gd name="T5" fmla="*/ 6 h 22"/>
              <a:gd name="T6" fmla="*/ 0 w 260"/>
              <a:gd name="T7" fmla="*/ 16 h 22"/>
              <a:gd name="T8" fmla="*/ 6 w 260"/>
              <a:gd name="T9" fmla="*/ 22 h 22"/>
              <a:gd name="T10" fmla="*/ 254 w 260"/>
              <a:gd name="T11" fmla="*/ 22 h 22"/>
              <a:gd name="T12" fmla="*/ 260 w 260"/>
              <a:gd name="T13" fmla="*/ 16 h 22"/>
              <a:gd name="T14" fmla="*/ 260 w 260"/>
              <a:gd name="T15" fmla="*/ 6 h 22"/>
              <a:gd name="T16" fmla="*/ 254 w 260"/>
              <a:gd name="T17" fmla="*/ 0 h 22"/>
              <a:gd name="T18" fmla="*/ 217 w 260"/>
              <a:gd name="T19" fmla="*/ 17 h 22"/>
              <a:gd name="T20" fmla="*/ 211 w 260"/>
              <a:gd name="T21" fmla="*/ 11 h 22"/>
              <a:gd name="T22" fmla="*/ 217 w 260"/>
              <a:gd name="T23" fmla="*/ 5 h 22"/>
              <a:gd name="T24" fmla="*/ 223 w 260"/>
              <a:gd name="T25" fmla="*/ 11 h 22"/>
              <a:gd name="T26" fmla="*/ 217 w 260"/>
              <a:gd name="T27" fmla="*/ 17 h 22"/>
              <a:gd name="T28" fmla="*/ 238 w 260"/>
              <a:gd name="T29" fmla="*/ 17 h 22"/>
              <a:gd name="T30" fmla="*/ 232 w 260"/>
              <a:gd name="T31" fmla="*/ 11 h 22"/>
              <a:gd name="T32" fmla="*/ 238 w 260"/>
              <a:gd name="T33" fmla="*/ 5 h 22"/>
              <a:gd name="T34" fmla="*/ 244 w 260"/>
              <a:gd name="T35" fmla="*/ 11 h 22"/>
              <a:gd name="T36" fmla="*/ 238 w 260"/>
              <a:gd name="T37"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0" h="22">
                <a:moveTo>
                  <a:pt x="254" y="0"/>
                </a:moveTo>
                <a:cubicBezTo>
                  <a:pt x="6" y="0"/>
                  <a:pt x="6" y="0"/>
                  <a:pt x="6" y="0"/>
                </a:cubicBezTo>
                <a:cubicBezTo>
                  <a:pt x="3" y="0"/>
                  <a:pt x="0" y="3"/>
                  <a:pt x="0" y="6"/>
                </a:cubicBezTo>
                <a:cubicBezTo>
                  <a:pt x="0" y="16"/>
                  <a:pt x="0" y="16"/>
                  <a:pt x="0" y="16"/>
                </a:cubicBezTo>
                <a:cubicBezTo>
                  <a:pt x="0" y="19"/>
                  <a:pt x="3" y="22"/>
                  <a:pt x="6" y="22"/>
                </a:cubicBezTo>
                <a:cubicBezTo>
                  <a:pt x="254" y="22"/>
                  <a:pt x="254" y="22"/>
                  <a:pt x="254" y="22"/>
                </a:cubicBezTo>
                <a:cubicBezTo>
                  <a:pt x="257" y="22"/>
                  <a:pt x="260" y="19"/>
                  <a:pt x="260" y="16"/>
                </a:cubicBezTo>
                <a:cubicBezTo>
                  <a:pt x="260" y="6"/>
                  <a:pt x="260" y="6"/>
                  <a:pt x="260" y="6"/>
                </a:cubicBezTo>
                <a:cubicBezTo>
                  <a:pt x="260" y="3"/>
                  <a:pt x="257" y="0"/>
                  <a:pt x="254" y="0"/>
                </a:cubicBezTo>
                <a:close/>
                <a:moveTo>
                  <a:pt x="217" y="17"/>
                </a:moveTo>
                <a:cubicBezTo>
                  <a:pt x="214" y="17"/>
                  <a:pt x="211" y="14"/>
                  <a:pt x="211" y="11"/>
                </a:cubicBezTo>
                <a:cubicBezTo>
                  <a:pt x="211" y="8"/>
                  <a:pt x="214" y="5"/>
                  <a:pt x="217" y="5"/>
                </a:cubicBezTo>
                <a:cubicBezTo>
                  <a:pt x="220" y="5"/>
                  <a:pt x="223" y="8"/>
                  <a:pt x="223" y="11"/>
                </a:cubicBezTo>
                <a:cubicBezTo>
                  <a:pt x="223" y="14"/>
                  <a:pt x="220" y="17"/>
                  <a:pt x="217" y="17"/>
                </a:cubicBezTo>
                <a:close/>
                <a:moveTo>
                  <a:pt x="238" y="17"/>
                </a:moveTo>
                <a:cubicBezTo>
                  <a:pt x="234" y="17"/>
                  <a:pt x="232" y="14"/>
                  <a:pt x="232" y="11"/>
                </a:cubicBezTo>
                <a:cubicBezTo>
                  <a:pt x="232" y="8"/>
                  <a:pt x="234" y="5"/>
                  <a:pt x="238" y="5"/>
                </a:cubicBezTo>
                <a:cubicBezTo>
                  <a:pt x="241" y="5"/>
                  <a:pt x="244" y="8"/>
                  <a:pt x="244" y="11"/>
                </a:cubicBezTo>
                <a:cubicBezTo>
                  <a:pt x="244" y="14"/>
                  <a:pt x="241" y="17"/>
                  <a:pt x="238"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88" name="Line 79"/>
          <p:cNvSpPr>
            <a:spLocks noChangeShapeType="1"/>
          </p:cNvSpPr>
          <p:nvPr/>
        </p:nvSpPr>
        <p:spPr bwMode="auto">
          <a:xfrm>
            <a:off x="6436668" y="4504989"/>
            <a:ext cx="0" cy="0"/>
          </a:xfrm>
          <a:prstGeom prst="line">
            <a:avLst/>
          </a:prstGeom>
          <a:noFill/>
          <a:ln w="25400"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7E7E7E"/>
              </a:solidFill>
              <a:latin typeface="Arial" panose="020B0604020202020204" pitchFamily="34" charset="0"/>
              <a:cs typeface="Arial" panose="020B0604020202020204" pitchFamily="34" charset="0"/>
            </a:endParaRPr>
          </a:p>
        </p:txBody>
      </p:sp>
      <p:sp>
        <p:nvSpPr>
          <p:cNvPr id="89" name="Oval 80"/>
          <p:cNvSpPr>
            <a:spLocks noChangeArrowheads="1"/>
          </p:cNvSpPr>
          <p:nvPr/>
        </p:nvSpPr>
        <p:spPr bwMode="auto">
          <a:xfrm>
            <a:off x="7591934" y="4383949"/>
            <a:ext cx="624057" cy="598637"/>
          </a:xfrm>
          <a:prstGeom prst="ellipse">
            <a:avLst/>
          </a:prstGeom>
          <a:solidFill>
            <a:schemeClr val="accent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90" name="Freeform 81"/>
          <p:cNvSpPr/>
          <p:nvPr/>
        </p:nvSpPr>
        <p:spPr bwMode="auto">
          <a:xfrm>
            <a:off x="7766213" y="4699674"/>
            <a:ext cx="14460" cy="84582"/>
          </a:xfrm>
          <a:custGeom>
            <a:avLst/>
            <a:gdLst>
              <a:gd name="T0" fmla="*/ 3 w 8"/>
              <a:gd name="T1" fmla="*/ 0 h 49"/>
              <a:gd name="T2" fmla="*/ 0 w 8"/>
              <a:gd name="T3" fmla="*/ 0 h 49"/>
              <a:gd name="T4" fmla="*/ 0 w 8"/>
              <a:gd name="T5" fmla="*/ 49 h 49"/>
              <a:gd name="T6" fmla="*/ 3 w 8"/>
              <a:gd name="T7" fmla="*/ 49 h 49"/>
              <a:gd name="T8" fmla="*/ 8 w 8"/>
              <a:gd name="T9" fmla="*/ 44 h 49"/>
              <a:gd name="T10" fmla="*/ 8 w 8"/>
              <a:gd name="T11" fmla="*/ 5 h 49"/>
              <a:gd name="T12" fmla="*/ 3 w 8"/>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8" h="49">
                <a:moveTo>
                  <a:pt x="3" y="0"/>
                </a:moveTo>
                <a:cubicBezTo>
                  <a:pt x="0" y="0"/>
                  <a:pt x="0" y="0"/>
                  <a:pt x="0" y="0"/>
                </a:cubicBezTo>
                <a:cubicBezTo>
                  <a:pt x="0" y="49"/>
                  <a:pt x="0" y="49"/>
                  <a:pt x="0" y="49"/>
                </a:cubicBezTo>
                <a:cubicBezTo>
                  <a:pt x="3" y="49"/>
                  <a:pt x="3" y="49"/>
                  <a:pt x="3" y="49"/>
                </a:cubicBezTo>
                <a:cubicBezTo>
                  <a:pt x="5" y="49"/>
                  <a:pt x="8" y="47"/>
                  <a:pt x="8" y="44"/>
                </a:cubicBezTo>
                <a:cubicBezTo>
                  <a:pt x="8" y="5"/>
                  <a:pt x="8" y="5"/>
                  <a:pt x="8" y="5"/>
                </a:cubicBezTo>
                <a:cubicBezTo>
                  <a:pt x="8" y="2"/>
                  <a:pt x="5"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91" name="Freeform 82"/>
          <p:cNvSpPr/>
          <p:nvPr/>
        </p:nvSpPr>
        <p:spPr bwMode="auto">
          <a:xfrm>
            <a:off x="7676410" y="4477282"/>
            <a:ext cx="455105" cy="334682"/>
          </a:xfrm>
          <a:custGeom>
            <a:avLst/>
            <a:gdLst>
              <a:gd name="T0" fmla="*/ 239 w 253"/>
              <a:gd name="T1" fmla="*/ 127 h 194"/>
              <a:gd name="T2" fmla="*/ 239 w 253"/>
              <a:gd name="T3" fmla="*/ 122 h 194"/>
              <a:gd name="T4" fmla="*/ 229 w 253"/>
              <a:gd name="T5" fmla="*/ 109 h 194"/>
              <a:gd name="T6" fmla="*/ 200 w 253"/>
              <a:gd name="T7" fmla="*/ 42 h 194"/>
              <a:gd name="T8" fmla="*/ 205 w 253"/>
              <a:gd name="T9" fmla="*/ 38 h 194"/>
              <a:gd name="T10" fmla="*/ 127 w 253"/>
              <a:gd name="T11" fmla="*/ 0 h 194"/>
              <a:gd name="T12" fmla="*/ 48 w 253"/>
              <a:gd name="T13" fmla="*/ 38 h 194"/>
              <a:gd name="T14" fmla="*/ 53 w 253"/>
              <a:gd name="T15" fmla="*/ 42 h 194"/>
              <a:gd name="T16" fmla="*/ 24 w 253"/>
              <a:gd name="T17" fmla="*/ 109 h 194"/>
              <a:gd name="T18" fmla="*/ 14 w 253"/>
              <a:gd name="T19" fmla="*/ 122 h 194"/>
              <a:gd name="T20" fmla="*/ 14 w 253"/>
              <a:gd name="T21" fmla="*/ 127 h 194"/>
              <a:gd name="T22" fmla="*/ 0 w 253"/>
              <a:gd name="T23" fmla="*/ 146 h 194"/>
              <a:gd name="T24" fmla="*/ 0 w 253"/>
              <a:gd name="T25" fmla="*/ 157 h 194"/>
              <a:gd name="T26" fmla="*/ 14 w 253"/>
              <a:gd name="T27" fmla="*/ 176 h 194"/>
              <a:gd name="T28" fmla="*/ 14 w 253"/>
              <a:gd name="T29" fmla="*/ 181 h 194"/>
              <a:gd name="T30" fmla="*/ 28 w 253"/>
              <a:gd name="T31" fmla="*/ 194 h 194"/>
              <a:gd name="T32" fmla="*/ 33 w 253"/>
              <a:gd name="T33" fmla="*/ 194 h 194"/>
              <a:gd name="T34" fmla="*/ 46 w 253"/>
              <a:gd name="T35" fmla="*/ 181 h 194"/>
              <a:gd name="T36" fmla="*/ 46 w 253"/>
              <a:gd name="T37" fmla="*/ 164 h 194"/>
              <a:gd name="T38" fmla="*/ 46 w 253"/>
              <a:gd name="T39" fmla="*/ 139 h 194"/>
              <a:gd name="T40" fmla="*/ 46 w 253"/>
              <a:gd name="T41" fmla="*/ 122 h 194"/>
              <a:gd name="T42" fmla="*/ 37 w 253"/>
              <a:gd name="T43" fmla="*/ 110 h 194"/>
              <a:gd name="T44" fmla="*/ 63 w 253"/>
              <a:gd name="T45" fmla="*/ 50 h 194"/>
              <a:gd name="T46" fmla="*/ 68 w 253"/>
              <a:gd name="T47" fmla="*/ 54 h 194"/>
              <a:gd name="T48" fmla="*/ 127 w 253"/>
              <a:gd name="T49" fmla="*/ 26 h 194"/>
              <a:gd name="T50" fmla="*/ 185 w 253"/>
              <a:gd name="T51" fmla="*/ 54 h 194"/>
              <a:gd name="T52" fmla="*/ 190 w 253"/>
              <a:gd name="T53" fmla="*/ 50 h 194"/>
              <a:gd name="T54" fmla="*/ 216 w 253"/>
              <a:gd name="T55" fmla="*/ 110 h 194"/>
              <a:gd name="T56" fmla="*/ 208 w 253"/>
              <a:gd name="T57" fmla="*/ 122 h 194"/>
              <a:gd name="T58" fmla="*/ 208 w 253"/>
              <a:gd name="T59" fmla="*/ 139 h 194"/>
              <a:gd name="T60" fmla="*/ 208 w 253"/>
              <a:gd name="T61" fmla="*/ 164 h 194"/>
              <a:gd name="T62" fmla="*/ 208 w 253"/>
              <a:gd name="T63" fmla="*/ 181 h 194"/>
              <a:gd name="T64" fmla="*/ 221 w 253"/>
              <a:gd name="T65" fmla="*/ 194 h 194"/>
              <a:gd name="T66" fmla="*/ 226 w 253"/>
              <a:gd name="T67" fmla="*/ 194 h 194"/>
              <a:gd name="T68" fmla="*/ 239 w 253"/>
              <a:gd name="T69" fmla="*/ 181 h 194"/>
              <a:gd name="T70" fmla="*/ 239 w 253"/>
              <a:gd name="T71" fmla="*/ 176 h 194"/>
              <a:gd name="T72" fmla="*/ 253 w 253"/>
              <a:gd name="T73" fmla="*/ 157 h 194"/>
              <a:gd name="T74" fmla="*/ 253 w 253"/>
              <a:gd name="T75" fmla="*/ 146 h 194"/>
              <a:gd name="T76" fmla="*/ 239 w 253"/>
              <a:gd name="T77" fmla="*/ 12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3" h="194">
                <a:moveTo>
                  <a:pt x="239" y="127"/>
                </a:moveTo>
                <a:cubicBezTo>
                  <a:pt x="239" y="122"/>
                  <a:pt x="239" y="122"/>
                  <a:pt x="239" y="122"/>
                </a:cubicBezTo>
                <a:cubicBezTo>
                  <a:pt x="239" y="116"/>
                  <a:pt x="235" y="111"/>
                  <a:pt x="229" y="109"/>
                </a:cubicBezTo>
                <a:cubicBezTo>
                  <a:pt x="226" y="83"/>
                  <a:pt x="215" y="60"/>
                  <a:pt x="200" y="42"/>
                </a:cubicBezTo>
                <a:cubicBezTo>
                  <a:pt x="205" y="38"/>
                  <a:pt x="205" y="38"/>
                  <a:pt x="205" y="38"/>
                </a:cubicBezTo>
                <a:cubicBezTo>
                  <a:pt x="184" y="13"/>
                  <a:pt x="156" y="0"/>
                  <a:pt x="127" y="0"/>
                </a:cubicBezTo>
                <a:cubicBezTo>
                  <a:pt x="97" y="0"/>
                  <a:pt x="69" y="13"/>
                  <a:pt x="48" y="38"/>
                </a:cubicBezTo>
                <a:cubicBezTo>
                  <a:pt x="53" y="42"/>
                  <a:pt x="53" y="42"/>
                  <a:pt x="53" y="42"/>
                </a:cubicBezTo>
                <a:cubicBezTo>
                  <a:pt x="38" y="60"/>
                  <a:pt x="28" y="83"/>
                  <a:pt x="24" y="109"/>
                </a:cubicBezTo>
                <a:cubicBezTo>
                  <a:pt x="19" y="111"/>
                  <a:pt x="14" y="116"/>
                  <a:pt x="14" y="122"/>
                </a:cubicBezTo>
                <a:cubicBezTo>
                  <a:pt x="14" y="127"/>
                  <a:pt x="14" y="127"/>
                  <a:pt x="14" y="127"/>
                </a:cubicBezTo>
                <a:cubicBezTo>
                  <a:pt x="6" y="129"/>
                  <a:pt x="0" y="137"/>
                  <a:pt x="0" y="146"/>
                </a:cubicBezTo>
                <a:cubicBezTo>
                  <a:pt x="0" y="157"/>
                  <a:pt x="0" y="157"/>
                  <a:pt x="0" y="157"/>
                </a:cubicBezTo>
                <a:cubicBezTo>
                  <a:pt x="0" y="166"/>
                  <a:pt x="6" y="174"/>
                  <a:pt x="14" y="176"/>
                </a:cubicBezTo>
                <a:cubicBezTo>
                  <a:pt x="14" y="181"/>
                  <a:pt x="14" y="181"/>
                  <a:pt x="14" y="181"/>
                </a:cubicBezTo>
                <a:cubicBezTo>
                  <a:pt x="14" y="188"/>
                  <a:pt x="20" y="194"/>
                  <a:pt x="28" y="194"/>
                </a:cubicBezTo>
                <a:cubicBezTo>
                  <a:pt x="33" y="194"/>
                  <a:pt x="33" y="194"/>
                  <a:pt x="33" y="194"/>
                </a:cubicBezTo>
                <a:cubicBezTo>
                  <a:pt x="40" y="194"/>
                  <a:pt x="46" y="188"/>
                  <a:pt x="46" y="181"/>
                </a:cubicBezTo>
                <a:cubicBezTo>
                  <a:pt x="46" y="164"/>
                  <a:pt x="46" y="164"/>
                  <a:pt x="46" y="164"/>
                </a:cubicBezTo>
                <a:cubicBezTo>
                  <a:pt x="46" y="139"/>
                  <a:pt x="46" y="139"/>
                  <a:pt x="46" y="139"/>
                </a:cubicBezTo>
                <a:cubicBezTo>
                  <a:pt x="46" y="122"/>
                  <a:pt x="46" y="122"/>
                  <a:pt x="46" y="122"/>
                </a:cubicBezTo>
                <a:cubicBezTo>
                  <a:pt x="46" y="116"/>
                  <a:pt x="42" y="112"/>
                  <a:pt x="37" y="110"/>
                </a:cubicBezTo>
                <a:cubicBezTo>
                  <a:pt x="40" y="87"/>
                  <a:pt x="50" y="66"/>
                  <a:pt x="63" y="50"/>
                </a:cubicBezTo>
                <a:cubicBezTo>
                  <a:pt x="68" y="54"/>
                  <a:pt x="68" y="54"/>
                  <a:pt x="68" y="54"/>
                </a:cubicBezTo>
                <a:cubicBezTo>
                  <a:pt x="84" y="36"/>
                  <a:pt x="105" y="26"/>
                  <a:pt x="127" y="26"/>
                </a:cubicBezTo>
                <a:cubicBezTo>
                  <a:pt x="149" y="26"/>
                  <a:pt x="170" y="36"/>
                  <a:pt x="185" y="54"/>
                </a:cubicBezTo>
                <a:cubicBezTo>
                  <a:pt x="190" y="50"/>
                  <a:pt x="190" y="50"/>
                  <a:pt x="190" y="50"/>
                </a:cubicBezTo>
                <a:cubicBezTo>
                  <a:pt x="204" y="66"/>
                  <a:pt x="213" y="87"/>
                  <a:pt x="216" y="110"/>
                </a:cubicBezTo>
                <a:cubicBezTo>
                  <a:pt x="211" y="112"/>
                  <a:pt x="208" y="116"/>
                  <a:pt x="208" y="122"/>
                </a:cubicBezTo>
                <a:cubicBezTo>
                  <a:pt x="208" y="139"/>
                  <a:pt x="208" y="139"/>
                  <a:pt x="208" y="139"/>
                </a:cubicBezTo>
                <a:cubicBezTo>
                  <a:pt x="208" y="164"/>
                  <a:pt x="208" y="164"/>
                  <a:pt x="208" y="164"/>
                </a:cubicBezTo>
                <a:cubicBezTo>
                  <a:pt x="208" y="181"/>
                  <a:pt x="208" y="181"/>
                  <a:pt x="208" y="181"/>
                </a:cubicBezTo>
                <a:cubicBezTo>
                  <a:pt x="208" y="188"/>
                  <a:pt x="214" y="194"/>
                  <a:pt x="221" y="194"/>
                </a:cubicBezTo>
                <a:cubicBezTo>
                  <a:pt x="226" y="194"/>
                  <a:pt x="226" y="194"/>
                  <a:pt x="226" y="194"/>
                </a:cubicBezTo>
                <a:cubicBezTo>
                  <a:pt x="233" y="194"/>
                  <a:pt x="239" y="188"/>
                  <a:pt x="239" y="181"/>
                </a:cubicBezTo>
                <a:cubicBezTo>
                  <a:pt x="239" y="176"/>
                  <a:pt x="239" y="176"/>
                  <a:pt x="239" y="176"/>
                </a:cubicBezTo>
                <a:cubicBezTo>
                  <a:pt x="247" y="174"/>
                  <a:pt x="253" y="166"/>
                  <a:pt x="253" y="157"/>
                </a:cubicBezTo>
                <a:cubicBezTo>
                  <a:pt x="253" y="146"/>
                  <a:pt x="253" y="146"/>
                  <a:pt x="253" y="146"/>
                </a:cubicBezTo>
                <a:cubicBezTo>
                  <a:pt x="253" y="137"/>
                  <a:pt x="247" y="129"/>
                  <a:pt x="239" y="1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92" name="Freeform 83"/>
          <p:cNvSpPr/>
          <p:nvPr/>
        </p:nvSpPr>
        <p:spPr bwMode="auto">
          <a:xfrm>
            <a:off x="8029535" y="4699674"/>
            <a:ext cx="12177" cy="84582"/>
          </a:xfrm>
          <a:custGeom>
            <a:avLst/>
            <a:gdLst>
              <a:gd name="T0" fmla="*/ 0 w 7"/>
              <a:gd name="T1" fmla="*/ 5 h 49"/>
              <a:gd name="T2" fmla="*/ 0 w 7"/>
              <a:gd name="T3" fmla="*/ 44 h 49"/>
              <a:gd name="T4" fmla="*/ 5 w 7"/>
              <a:gd name="T5" fmla="*/ 49 h 49"/>
              <a:gd name="T6" fmla="*/ 7 w 7"/>
              <a:gd name="T7" fmla="*/ 49 h 49"/>
              <a:gd name="T8" fmla="*/ 7 w 7"/>
              <a:gd name="T9" fmla="*/ 0 h 49"/>
              <a:gd name="T10" fmla="*/ 5 w 7"/>
              <a:gd name="T11" fmla="*/ 0 h 49"/>
              <a:gd name="T12" fmla="*/ 0 w 7"/>
              <a:gd name="T13" fmla="*/ 5 h 49"/>
            </a:gdLst>
            <a:ahLst/>
            <a:cxnLst>
              <a:cxn ang="0">
                <a:pos x="T0" y="T1"/>
              </a:cxn>
              <a:cxn ang="0">
                <a:pos x="T2" y="T3"/>
              </a:cxn>
              <a:cxn ang="0">
                <a:pos x="T4" y="T5"/>
              </a:cxn>
              <a:cxn ang="0">
                <a:pos x="T6" y="T7"/>
              </a:cxn>
              <a:cxn ang="0">
                <a:pos x="T8" y="T9"/>
              </a:cxn>
              <a:cxn ang="0">
                <a:pos x="T10" y="T11"/>
              </a:cxn>
              <a:cxn ang="0">
                <a:pos x="T12" y="T13"/>
              </a:cxn>
            </a:cxnLst>
            <a:rect l="0" t="0" r="r" b="b"/>
            <a:pathLst>
              <a:path w="7" h="49">
                <a:moveTo>
                  <a:pt x="0" y="5"/>
                </a:moveTo>
                <a:cubicBezTo>
                  <a:pt x="0" y="44"/>
                  <a:pt x="0" y="44"/>
                  <a:pt x="0" y="44"/>
                </a:cubicBezTo>
                <a:cubicBezTo>
                  <a:pt x="0" y="47"/>
                  <a:pt x="2" y="49"/>
                  <a:pt x="5" y="49"/>
                </a:cubicBezTo>
                <a:cubicBezTo>
                  <a:pt x="7" y="49"/>
                  <a:pt x="7" y="49"/>
                  <a:pt x="7" y="49"/>
                </a:cubicBezTo>
                <a:cubicBezTo>
                  <a:pt x="7" y="0"/>
                  <a:pt x="7" y="0"/>
                  <a:pt x="7" y="0"/>
                </a:cubicBezTo>
                <a:cubicBezTo>
                  <a:pt x="5" y="0"/>
                  <a:pt x="5" y="0"/>
                  <a:pt x="5" y="0"/>
                </a:cubicBezTo>
                <a:cubicBezTo>
                  <a:pt x="2" y="0"/>
                  <a:pt x="0" y="2"/>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93" name="Oval 84"/>
          <p:cNvSpPr>
            <a:spLocks noChangeArrowheads="1"/>
          </p:cNvSpPr>
          <p:nvPr/>
        </p:nvSpPr>
        <p:spPr bwMode="auto">
          <a:xfrm>
            <a:off x="7705330" y="2703975"/>
            <a:ext cx="516749" cy="495097"/>
          </a:xfrm>
          <a:prstGeom prst="ellipse">
            <a:avLst/>
          </a:prstGeom>
          <a:solidFill>
            <a:schemeClr val="accent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94" name="Freeform 85"/>
          <p:cNvSpPr>
            <a:spLocks noEditPoints="1"/>
          </p:cNvSpPr>
          <p:nvPr/>
        </p:nvSpPr>
        <p:spPr bwMode="auto">
          <a:xfrm>
            <a:off x="7817203" y="2804598"/>
            <a:ext cx="265605" cy="282183"/>
          </a:xfrm>
          <a:custGeom>
            <a:avLst/>
            <a:gdLst>
              <a:gd name="T0" fmla="*/ 143 w 148"/>
              <a:gd name="T1" fmla="*/ 124 h 164"/>
              <a:gd name="T2" fmla="*/ 140 w 148"/>
              <a:gd name="T3" fmla="*/ 121 h 164"/>
              <a:gd name="T4" fmla="*/ 140 w 148"/>
              <a:gd name="T5" fmla="*/ 8 h 164"/>
              <a:gd name="T6" fmla="*/ 131 w 148"/>
              <a:gd name="T7" fmla="*/ 2 h 164"/>
              <a:gd name="T8" fmla="*/ 39 w 148"/>
              <a:gd name="T9" fmla="*/ 38 h 164"/>
              <a:gd name="T10" fmla="*/ 35 w 148"/>
              <a:gd name="T11" fmla="*/ 44 h 164"/>
              <a:gd name="T12" fmla="*/ 35 w 148"/>
              <a:gd name="T13" fmla="*/ 121 h 164"/>
              <a:gd name="T14" fmla="*/ 22 w 148"/>
              <a:gd name="T15" fmla="*/ 127 h 164"/>
              <a:gd name="T16" fmla="*/ 4 w 148"/>
              <a:gd name="T17" fmla="*/ 157 h 164"/>
              <a:gd name="T18" fmla="*/ 39 w 148"/>
              <a:gd name="T19" fmla="*/ 154 h 164"/>
              <a:gd name="T20" fmla="*/ 56 w 148"/>
              <a:gd name="T21" fmla="*/ 124 h 164"/>
              <a:gd name="T22" fmla="*/ 53 w 148"/>
              <a:gd name="T23" fmla="*/ 121 h 164"/>
              <a:gd name="T24" fmla="*/ 53 w 148"/>
              <a:gd name="T25" fmla="*/ 81 h 164"/>
              <a:gd name="T26" fmla="*/ 122 w 148"/>
              <a:gd name="T27" fmla="*/ 54 h 164"/>
              <a:gd name="T28" fmla="*/ 122 w 148"/>
              <a:gd name="T29" fmla="*/ 121 h 164"/>
              <a:gd name="T30" fmla="*/ 109 w 148"/>
              <a:gd name="T31" fmla="*/ 127 h 164"/>
              <a:gd name="T32" fmla="*/ 91 w 148"/>
              <a:gd name="T33" fmla="*/ 157 h 164"/>
              <a:gd name="T34" fmla="*/ 125 w 148"/>
              <a:gd name="T35" fmla="*/ 154 h 164"/>
              <a:gd name="T36" fmla="*/ 143 w 148"/>
              <a:gd name="T37" fmla="*/ 124 h 164"/>
              <a:gd name="T38" fmla="*/ 53 w 148"/>
              <a:gd name="T39" fmla="*/ 72 h 164"/>
              <a:gd name="T40" fmla="*/ 53 w 148"/>
              <a:gd name="T41" fmla="*/ 60 h 164"/>
              <a:gd name="T42" fmla="*/ 122 w 148"/>
              <a:gd name="T43" fmla="*/ 33 h 164"/>
              <a:gd name="T44" fmla="*/ 122 w 148"/>
              <a:gd name="T45" fmla="*/ 34 h 164"/>
              <a:gd name="T46" fmla="*/ 122 w 148"/>
              <a:gd name="T47" fmla="*/ 45 h 164"/>
              <a:gd name="T48" fmla="*/ 53 w 148"/>
              <a:gd name="T49" fmla="*/ 7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8" h="164">
                <a:moveTo>
                  <a:pt x="143" y="124"/>
                </a:moveTo>
                <a:cubicBezTo>
                  <a:pt x="142" y="123"/>
                  <a:pt x="141" y="122"/>
                  <a:pt x="140" y="121"/>
                </a:cubicBezTo>
                <a:cubicBezTo>
                  <a:pt x="140" y="8"/>
                  <a:pt x="140" y="8"/>
                  <a:pt x="140" y="8"/>
                </a:cubicBezTo>
                <a:cubicBezTo>
                  <a:pt x="140" y="3"/>
                  <a:pt x="135" y="0"/>
                  <a:pt x="131" y="2"/>
                </a:cubicBezTo>
                <a:cubicBezTo>
                  <a:pt x="39" y="38"/>
                  <a:pt x="39" y="38"/>
                  <a:pt x="39" y="38"/>
                </a:cubicBezTo>
                <a:cubicBezTo>
                  <a:pt x="37" y="39"/>
                  <a:pt x="35" y="41"/>
                  <a:pt x="35" y="44"/>
                </a:cubicBezTo>
                <a:cubicBezTo>
                  <a:pt x="35" y="121"/>
                  <a:pt x="35" y="121"/>
                  <a:pt x="35" y="121"/>
                </a:cubicBezTo>
                <a:cubicBezTo>
                  <a:pt x="31" y="123"/>
                  <a:pt x="26" y="125"/>
                  <a:pt x="22" y="127"/>
                </a:cubicBezTo>
                <a:cubicBezTo>
                  <a:pt x="8" y="136"/>
                  <a:pt x="0" y="150"/>
                  <a:pt x="4" y="157"/>
                </a:cubicBezTo>
                <a:cubicBezTo>
                  <a:pt x="9" y="164"/>
                  <a:pt x="24" y="163"/>
                  <a:pt x="39" y="154"/>
                </a:cubicBezTo>
                <a:cubicBezTo>
                  <a:pt x="53" y="145"/>
                  <a:pt x="61" y="132"/>
                  <a:pt x="56" y="124"/>
                </a:cubicBezTo>
                <a:cubicBezTo>
                  <a:pt x="56" y="123"/>
                  <a:pt x="54" y="122"/>
                  <a:pt x="53" y="121"/>
                </a:cubicBezTo>
                <a:cubicBezTo>
                  <a:pt x="53" y="81"/>
                  <a:pt x="53" y="81"/>
                  <a:pt x="53" y="81"/>
                </a:cubicBezTo>
                <a:cubicBezTo>
                  <a:pt x="122" y="54"/>
                  <a:pt x="122" y="54"/>
                  <a:pt x="122" y="54"/>
                </a:cubicBezTo>
                <a:cubicBezTo>
                  <a:pt x="122" y="121"/>
                  <a:pt x="122" y="121"/>
                  <a:pt x="122" y="121"/>
                </a:cubicBezTo>
                <a:cubicBezTo>
                  <a:pt x="117" y="123"/>
                  <a:pt x="113" y="125"/>
                  <a:pt x="109" y="127"/>
                </a:cubicBezTo>
                <a:cubicBezTo>
                  <a:pt x="94" y="136"/>
                  <a:pt x="86" y="150"/>
                  <a:pt x="91" y="157"/>
                </a:cubicBezTo>
                <a:cubicBezTo>
                  <a:pt x="95" y="164"/>
                  <a:pt x="111" y="163"/>
                  <a:pt x="125" y="154"/>
                </a:cubicBezTo>
                <a:cubicBezTo>
                  <a:pt x="140" y="145"/>
                  <a:pt x="148" y="132"/>
                  <a:pt x="143" y="124"/>
                </a:cubicBezTo>
                <a:close/>
                <a:moveTo>
                  <a:pt x="53" y="72"/>
                </a:moveTo>
                <a:cubicBezTo>
                  <a:pt x="53" y="60"/>
                  <a:pt x="53" y="60"/>
                  <a:pt x="53" y="60"/>
                </a:cubicBezTo>
                <a:cubicBezTo>
                  <a:pt x="122" y="33"/>
                  <a:pt x="122" y="33"/>
                  <a:pt x="122" y="33"/>
                </a:cubicBezTo>
                <a:cubicBezTo>
                  <a:pt x="122" y="34"/>
                  <a:pt x="122" y="34"/>
                  <a:pt x="122" y="34"/>
                </a:cubicBezTo>
                <a:cubicBezTo>
                  <a:pt x="122" y="45"/>
                  <a:pt x="122" y="45"/>
                  <a:pt x="122" y="45"/>
                </a:cubicBezTo>
                <a:lnTo>
                  <a:pt x="53"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95" name="Oval 86"/>
          <p:cNvSpPr>
            <a:spLocks noChangeArrowheads="1"/>
          </p:cNvSpPr>
          <p:nvPr/>
        </p:nvSpPr>
        <p:spPr bwMode="auto">
          <a:xfrm>
            <a:off x="7237287" y="3576774"/>
            <a:ext cx="576111" cy="553429"/>
          </a:xfrm>
          <a:prstGeom prst="ellipse">
            <a:avLst/>
          </a:prstGeom>
          <a:solidFill>
            <a:schemeClr val="tx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96" name="Freeform 87"/>
          <p:cNvSpPr/>
          <p:nvPr/>
        </p:nvSpPr>
        <p:spPr bwMode="auto">
          <a:xfrm>
            <a:off x="7343833" y="3839271"/>
            <a:ext cx="361497" cy="148019"/>
          </a:xfrm>
          <a:custGeom>
            <a:avLst/>
            <a:gdLst>
              <a:gd name="T0" fmla="*/ 109 w 201"/>
              <a:gd name="T1" fmla="*/ 0 h 86"/>
              <a:gd name="T2" fmla="*/ 111 w 201"/>
              <a:gd name="T3" fmla="*/ 14 h 86"/>
              <a:gd name="T4" fmla="*/ 63 w 201"/>
              <a:gd name="T5" fmla="*/ 62 h 86"/>
              <a:gd name="T6" fmla="*/ 16 w 201"/>
              <a:gd name="T7" fmla="*/ 14 h 86"/>
              <a:gd name="T8" fmla="*/ 18 w 201"/>
              <a:gd name="T9" fmla="*/ 0 h 86"/>
              <a:gd name="T10" fmla="*/ 0 w 201"/>
              <a:gd name="T11" fmla="*/ 0 h 86"/>
              <a:gd name="T12" fmla="*/ 0 w 201"/>
              <a:gd name="T13" fmla="*/ 72 h 86"/>
              <a:gd name="T14" fmla="*/ 14 w 201"/>
              <a:gd name="T15" fmla="*/ 86 h 86"/>
              <a:gd name="T16" fmla="*/ 187 w 201"/>
              <a:gd name="T17" fmla="*/ 86 h 86"/>
              <a:gd name="T18" fmla="*/ 201 w 201"/>
              <a:gd name="T19" fmla="*/ 72 h 86"/>
              <a:gd name="T20" fmla="*/ 201 w 201"/>
              <a:gd name="T21" fmla="*/ 0 h 86"/>
              <a:gd name="T22" fmla="*/ 109 w 201"/>
              <a:gd name="T23"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1" h="86">
                <a:moveTo>
                  <a:pt x="109" y="0"/>
                </a:moveTo>
                <a:cubicBezTo>
                  <a:pt x="110" y="4"/>
                  <a:pt x="111" y="9"/>
                  <a:pt x="111" y="14"/>
                </a:cubicBezTo>
                <a:cubicBezTo>
                  <a:pt x="111" y="41"/>
                  <a:pt x="90" y="62"/>
                  <a:pt x="63" y="62"/>
                </a:cubicBezTo>
                <a:cubicBezTo>
                  <a:pt x="37" y="62"/>
                  <a:pt x="16" y="41"/>
                  <a:pt x="16" y="14"/>
                </a:cubicBezTo>
                <a:cubicBezTo>
                  <a:pt x="16" y="9"/>
                  <a:pt x="16" y="4"/>
                  <a:pt x="18" y="0"/>
                </a:cubicBezTo>
                <a:cubicBezTo>
                  <a:pt x="0" y="0"/>
                  <a:pt x="0" y="0"/>
                  <a:pt x="0" y="0"/>
                </a:cubicBezTo>
                <a:cubicBezTo>
                  <a:pt x="0" y="72"/>
                  <a:pt x="0" y="72"/>
                  <a:pt x="0" y="72"/>
                </a:cubicBezTo>
                <a:cubicBezTo>
                  <a:pt x="0" y="79"/>
                  <a:pt x="6" y="86"/>
                  <a:pt x="14" y="86"/>
                </a:cubicBezTo>
                <a:cubicBezTo>
                  <a:pt x="187" y="86"/>
                  <a:pt x="187" y="86"/>
                  <a:pt x="187" y="86"/>
                </a:cubicBezTo>
                <a:cubicBezTo>
                  <a:pt x="195" y="86"/>
                  <a:pt x="201" y="79"/>
                  <a:pt x="201" y="72"/>
                </a:cubicBezTo>
                <a:cubicBezTo>
                  <a:pt x="201" y="0"/>
                  <a:pt x="201" y="0"/>
                  <a:pt x="201" y="0"/>
                </a:cubicBezTo>
                <a:lnTo>
                  <a:pt x="10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97" name="Freeform 88"/>
          <p:cNvSpPr/>
          <p:nvPr/>
        </p:nvSpPr>
        <p:spPr bwMode="auto">
          <a:xfrm>
            <a:off x="7413849" y="3719689"/>
            <a:ext cx="84476" cy="29895"/>
          </a:xfrm>
          <a:custGeom>
            <a:avLst/>
            <a:gdLst>
              <a:gd name="T0" fmla="*/ 44 w 47"/>
              <a:gd name="T1" fmla="*/ 17 h 17"/>
              <a:gd name="T2" fmla="*/ 3 w 47"/>
              <a:gd name="T3" fmla="*/ 17 h 17"/>
              <a:gd name="T4" fmla="*/ 0 w 47"/>
              <a:gd name="T5" fmla="*/ 14 h 17"/>
              <a:gd name="T6" fmla="*/ 0 w 47"/>
              <a:gd name="T7" fmla="*/ 3 h 17"/>
              <a:gd name="T8" fmla="*/ 3 w 47"/>
              <a:gd name="T9" fmla="*/ 0 h 17"/>
              <a:gd name="T10" fmla="*/ 44 w 47"/>
              <a:gd name="T11" fmla="*/ 0 h 17"/>
              <a:gd name="T12" fmla="*/ 47 w 47"/>
              <a:gd name="T13" fmla="*/ 3 h 17"/>
              <a:gd name="T14" fmla="*/ 47 w 47"/>
              <a:gd name="T15" fmla="*/ 14 h 17"/>
              <a:gd name="T16" fmla="*/ 44 w 47"/>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7">
                <a:moveTo>
                  <a:pt x="44" y="17"/>
                </a:moveTo>
                <a:cubicBezTo>
                  <a:pt x="3" y="17"/>
                  <a:pt x="3" y="17"/>
                  <a:pt x="3" y="17"/>
                </a:cubicBezTo>
                <a:cubicBezTo>
                  <a:pt x="1" y="17"/>
                  <a:pt x="0" y="16"/>
                  <a:pt x="0" y="14"/>
                </a:cubicBezTo>
                <a:cubicBezTo>
                  <a:pt x="0" y="3"/>
                  <a:pt x="0" y="3"/>
                  <a:pt x="0" y="3"/>
                </a:cubicBezTo>
                <a:cubicBezTo>
                  <a:pt x="0" y="1"/>
                  <a:pt x="1" y="0"/>
                  <a:pt x="3" y="0"/>
                </a:cubicBezTo>
                <a:cubicBezTo>
                  <a:pt x="44" y="0"/>
                  <a:pt x="44" y="0"/>
                  <a:pt x="44" y="0"/>
                </a:cubicBezTo>
                <a:cubicBezTo>
                  <a:pt x="46" y="0"/>
                  <a:pt x="47" y="1"/>
                  <a:pt x="47" y="3"/>
                </a:cubicBezTo>
                <a:cubicBezTo>
                  <a:pt x="47" y="14"/>
                  <a:pt x="47" y="14"/>
                  <a:pt x="47" y="14"/>
                </a:cubicBezTo>
                <a:cubicBezTo>
                  <a:pt x="47" y="16"/>
                  <a:pt x="46" y="17"/>
                  <a:pt x="44"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98" name="Freeform 89"/>
          <p:cNvSpPr>
            <a:spLocks noEditPoints="1"/>
          </p:cNvSpPr>
          <p:nvPr/>
        </p:nvSpPr>
        <p:spPr bwMode="auto">
          <a:xfrm>
            <a:off x="7343833" y="3759793"/>
            <a:ext cx="361497" cy="65624"/>
          </a:xfrm>
          <a:custGeom>
            <a:avLst/>
            <a:gdLst>
              <a:gd name="T0" fmla="*/ 187 w 201"/>
              <a:gd name="T1" fmla="*/ 0 h 38"/>
              <a:gd name="T2" fmla="*/ 14 w 201"/>
              <a:gd name="T3" fmla="*/ 0 h 38"/>
              <a:gd name="T4" fmla="*/ 0 w 201"/>
              <a:gd name="T5" fmla="*/ 14 h 38"/>
              <a:gd name="T6" fmla="*/ 0 w 201"/>
              <a:gd name="T7" fmla="*/ 38 h 38"/>
              <a:gd name="T8" fmla="*/ 21 w 201"/>
              <a:gd name="T9" fmla="*/ 38 h 38"/>
              <a:gd name="T10" fmla="*/ 63 w 201"/>
              <a:gd name="T11" fmla="*/ 13 h 38"/>
              <a:gd name="T12" fmla="*/ 105 w 201"/>
              <a:gd name="T13" fmla="*/ 38 h 38"/>
              <a:gd name="T14" fmla="*/ 201 w 201"/>
              <a:gd name="T15" fmla="*/ 38 h 38"/>
              <a:gd name="T16" fmla="*/ 201 w 201"/>
              <a:gd name="T17" fmla="*/ 14 h 38"/>
              <a:gd name="T18" fmla="*/ 187 w 201"/>
              <a:gd name="T19" fmla="*/ 0 h 38"/>
              <a:gd name="T20" fmla="*/ 168 w 201"/>
              <a:gd name="T21" fmla="*/ 27 h 38"/>
              <a:gd name="T22" fmla="*/ 160 w 201"/>
              <a:gd name="T23" fmla="*/ 19 h 38"/>
              <a:gd name="T24" fmla="*/ 168 w 201"/>
              <a:gd name="T25" fmla="*/ 10 h 38"/>
              <a:gd name="T26" fmla="*/ 176 w 201"/>
              <a:gd name="T27" fmla="*/ 19 h 38"/>
              <a:gd name="T28" fmla="*/ 168 w 201"/>
              <a:gd name="T29" fmla="*/ 2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1" h="38">
                <a:moveTo>
                  <a:pt x="187" y="0"/>
                </a:moveTo>
                <a:cubicBezTo>
                  <a:pt x="14" y="0"/>
                  <a:pt x="14" y="0"/>
                  <a:pt x="14" y="0"/>
                </a:cubicBezTo>
                <a:cubicBezTo>
                  <a:pt x="6" y="0"/>
                  <a:pt x="0" y="6"/>
                  <a:pt x="0" y="14"/>
                </a:cubicBezTo>
                <a:cubicBezTo>
                  <a:pt x="0" y="38"/>
                  <a:pt x="0" y="38"/>
                  <a:pt x="0" y="38"/>
                </a:cubicBezTo>
                <a:cubicBezTo>
                  <a:pt x="21" y="38"/>
                  <a:pt x="21" y="38"/>
                  <a:pt x="21" y="38"/>
                </a:cubicBezTo>
                <a:cubicBezTo>
                  <a:pt x="29" y="23"/>
                  <a:pt x="45" y="13"/>
                  <a:pt x="63" y="13"/>
                </a:cubicBezTo>
                <a:cubicBezTo>
                  <a:pt x="81" y="13"/>
                  <a:pt x="97" y="23"/>
                  <a:pt x="105" y="38"/>
                </a:cubicBezTo>
                <a:cubicBezTo>
                  <a:pt x="201" y="38"/>
                  <a:pt x="201" y="38"/>
                  <a:pt x="201" y="38"/>
                </a:cubicBezTo>
                <a:cubicBezTo>
                  <a:pt x="201" y="14"/>
                  <a:pt x="201" y="14"/>
                  <a:pt x="201" y="14"/>
                </a:cubicBezTo>
                <a:cubicBezTo>
                  <a:pt x="201" y="6"/>
                  <a:pt x="195" y="0"/>
                  <a:pt x="187" y="0"/>
                </a:cubicBezTo>
                <a:close/>
                <a:moveTo>
                  <a:pt x="168" y="27"/>
                </a:moveTo>
                <a:cubicBezTo>
                  <a:pt x="163" y="27"/>
                  <a:pt x="160" y="23"/>
                  <a:pt x="160" y="19"/>
                </a:cubicBezTo>
                <a:cubicBezTo>
                  <a:pt x="160" y="14"/>
                  <a:pt x="163" y="10"/>
                  <a:pt x="168" y="10"/>
                </a:cubicBezTo>
                <a:cubicBezTo>
                  <a:pt x="172" y="10"/>
                  <a:pt x="176" y="14"/>
                  <a:pt x="176" y="19"/>
                </a:cubicBezTo>
                <a:cubicBezTo>
                  <a:pt x="176" y="23"/>
                  <a:pt x="172" y="27"/>
                  <a:pt x="168"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99" name="Oval 90"/>
          <p:cNvSpPr>
            <a:spLocks noChangeArrowheads="1"/>
          </p:cNvSpPr>
          <p:nvPr/>
        </p:nvSpPr>
        <p:spPr bwMode="auto">
          <a:xfrm>
            <a:off x="8748722" y="4725194"/>
            <a:ext cx="536537" cy="514054"/>
          </a:xfrm>
          <a:prstGeom prst="ellipse">
            <a:avLst/>
          </a:prstGeom>
          <a:solidFill>
            <a:schemeClr val="accent3"/>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100" name="Freeform 91"/>
          <p:cNvSpPr>
            <a:spLocks noEditPoints="1"/>
          </p:cNvSpPr>
          <p:nvPr/>
        </p:nvSpPr>
        <p:spPr bwMode="auto">
          <a:xfrm>
            <a:off x="8855269" y="4873942"/>
            <a:ext cx="325728" cy="217289"/>
          </a:xfrm>
          <a:custGeom>
            <a:avLst/>
            <a:gdLst>
              <a:gd name="T0" fmla="*/ 90 w 181"/>
              <a:gd name="T1" fmla="*/ 0 h 126"/>
              <a:gd name="T2" fmla="*/ 0 w 181"/>
              <a:gd name="T3" fmla="*/ 55 h 126"/>
              <a:gd name="T4" fmla="*/ 90 w 181"/>
              <a:gd name="T5" fmla="*/ 110 h 126"/>
              <a:gd name="T6" fmla="*/ 135 w 181"/>
              <a:gd name="T7" fmla="*/ 103 h 126"/>
              <a:gd name="T8" fmla="*/ 162 w 181"/>
              <a:gd name="T9" fmla="*/ 126 h 126"/>
              <a:gd name="T10" fmla="*/ 162 w 181"/>
              <a:gd name="T11" fmla="*/ 88 h 126"/>
              <a:gd name="T12" fmla="*/ 181 w 181"/>
              <a:gd name="T13" fmla="*/ 55 h 126"/>
              <a:gd name="T14" fmla="*/ 90 w 181"/>
              <a:gd name="T15" fmla="*/ 0 h 126"/>
              <a:gd name="T16" fmla="*/ 131 w 181"/>
              <a:gd name="T17" fmla="*/ 81 h 126"/>
              <a:gd name="T18" fmla="*/ 49 w 181"/>
              <a:gd name="T19" fmla="*/ 81 h 126"/>
              <a:gd name="T20" fmla="*/ 45 w 181"/>
              <a:gd name="T21" fmla="*/ 76 h 126"/>
              <a:gd name="T22" fmla="*/ 49 w 181"/>
              <a:gd name="T23" fmla="*/ 72 h 126"/>
              <a:gd name="T24" fmla="*/ 131 w 181"/>
              <a:gd name="T25" fmla="*/ 72 h 126"/>
              <a:gd name="T26" fmla="*/ 135 w 181"/>
              <a:gd name="T27" fmla="*/ 76 h 126"/>
              <a:gd name="T28" fmla="*/ 131 w 181"/>
              <a:gd name="T29" fmla="*/ 81 h 126"/>
              <a:gd name="T30" fmla="*/ 131 w 181"/>
              <a:gd name="T31" fmla="*/ 60 h 126"/>
              <a:gd name="T32" fmla="*/ 49 w 181"/>
              <a:gd name="T33" fmla="*/ 60 h 126"/>
              <a:gd name="T34" fmla="*/ 45 w 181"/>
              <a:gd name="T35" fmla="*/ 55 h 126"/>
              <a:gd name="T36" fmla="*/ 49 w 181"/>
              <a:gd name="T37" fmla="*/ 51 h 126"/>
              <a:gd name="T38" fmla="*/ 131 w 181"/>
              <a:gd name="T39" fmla="*/ 51 h 126"/>
              <a:gd name="T40" fmla="*/ 135 w 181"/>
              <a:gd name="T41" fmla="*/ 55 h 126"/>
              <a:gd name="T42" fmla="*/ 131 w 181"/>
              <a:gd name="T43" fmla="*/ 60 h 126"/>
              <a:gd name="T44" fmla="*/ 131 w 181"/>
              <a:gd name="T45" fmla="*/ 39 h 126"/>
              <a:gd name="T46" fmla="*/ 49 w 181"/>
              <a:gd name="T47" fmla="*/ 39 h 126"/>
              <a:gd name="T48" fmla="*/ 45 w 181"/>
              <a:gd name="T49" fmla="*/ 34 h 126"/>
              <a:gd name="T50" fmla="*/ 49 w 181"/>
              <a:gd name="T51" fmla="*/ 29 h 126"/>
              <a:gd name="T52" fmla="*/ 131 w 181"/>
              <a:gd name="T53" fmla="*/ 29 h 126"/>
              <a:gd name="T54" fmla="*/ 135 w 181"/>
              <a:gd name="T55" fmla="*/ 34 h 126"/>
              <a:gd name="T56" fmla="*/ 131 w 181"/>
              <a:gd name="T57" fmla="*/ 39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1" h="126">
                <a:moveTo>
                  <a:pt x="90" y="0"/>
                </a:moveTo>
                <a:cubicBezTo>
                  <a:pt x="40" y="0"/>
                  <a:pt x="0" y="24"/>
                  <a:pt x="0" y="55"/>
                </a:cubicBezTo>
                <a:cubicBezTo>
                  <a:pt x="0" y="85"/>
                  <a:pt x="40" y="110"/>
                  <a:pt x="90" y="110"/>
                </a:cubicBezTo>
                <a:cubicBezTo>
                  <a:pt x="106" y="110"/>
                  <a:pt x="122" y="107"/>
                  <a:pt x="135" y="103"/>
                </a:cubicBezTo>
                <a:cubicBezTo>
                  <a:pt x="162" y="126"/>
                  <a:pt x="162" y="126"/>
                  <a:pt x="162" y="126"/>
                </a:cubicBezTo>
                <a:cubicBezTo>
                  <a:pt x="162" y="88"/>
                  <a:pt x="162" y="88"/>
                  <a:pt x="162" y="88"/>
                </a:cubicBezTo>
                <a:cubicBezTo>
                  <a:pt x="174" y="79"/>
                  <a:pt x="181" y="67"/>
                  <a:pt x="181" y="55"/>
                </a:cubicBezTo>
                <a:cubicBezTo>
                  <a:pt x="181" y="24"/>
                  <a:pt x="140" y="0"/>
                  <a:pt x="90" y="0"/>
                </a:cubicBezTo>
                <a:close/>
                <a:moveTo>
                  <a:pt x="131" y="81"/>
                </a:moveTo>
                <a:cubicBezTo>
                  <a:pt x="49" y="81"/>
                  <a:pt x="49" y="81"/>
                  <a:pt x="49" y="81"/>
                </a:cubicBezTo>
                <a:cubicBezTo>
                  <a:pt x="47" y="81"/>
                  <a:pt x="45" y="79"/>
                  <a:pt x="45" y="76"/>
                </a:cubicBezTo>
                <a:cubicBezTo>
                  <a:pt x="45" y="74"/>
                  <a:pt x="47" y="72"/>
                  <a:pt x="49" y="72"/>
                </a:cubicBezTo>
                <a:cubicBezTo>
                  <a:pt x="131" y="72"/>
                  <a:pt x="131" y="72"/>
                  <a:pt x="131" y="72"/>
                </a:cubicBezTo>
                <a:cubicBezTo>
                  <a:pt x="133" y="72"/>
                  <a:pt x="135" y="74"/>
                  <a:pt x="135" y="76"/>
                </a:cubicBezTo>
                <a:cubicBezTo>
                  <a:pt x="135" y="79"/>
                  <a:pt x="133" y="81"/>
                  <a:pt x="131" y="81"/>
                </a:cubicBezTo>
                <a:close/>
                <a:moveTo>
                  <a:pt x="131" y="60"/>
                </a:moveTo>
                <a:cubicBezTo>
                  <a:pt x="49" y="60"/>
                  <a:pt x="49" y="60"/>
                  <a:pt x="49" y="60"/>
                </a:cubicBezTo>
                <a:cubicBezTo>
                  <a:pt x="47" y="60"/>
                  <a:pt x="45" y="58"/>
                  <a:pt x="45" y="55"/>
                </a:cubicBezTo>
                <a:cubicBezTo>
                  <a:pt x="45" y="53"/>
                  <a:pt x="47" y="51"/>
                  <a:pt x="49" y="51"/>
                </a:cubicBezTo>
                <a:cubicBezTo>
                  <a:pt x="131" y="51"/>
                  <a:pt x="131" y="51"/>
                  <a:pt x="131" y="51"/>
                </a:cubicBezTo>
                <a:cubicBezTo>
                  <a:pt x="133" y="51"/>
                  <a:pt x="135" y="53"/>
                  <a:pt x="135" y="55"/>
                </a:cubicBezTo>
                <a:cubicBezTo>
                  <a:pt x="135" y="58"/>
                  <a:pt x="133" y="60"/>
                  <a:pt x="131" y="60"/>
                </a:cubicBezTo>
                <a:close/>
                <a:moveTo>
                  <a:pt x="131" y="39"/>
                </a:moveTo>
                <a:cubicBezTo>
                  <a:pt x="49" y="39"/>
                  <a:pt x="49" y="39"/>
                  <a:pt x="49" y="39"/>
                </a:cubicBezTo>
                <a:cubicBezTo>
                  <a:pt x="47" y="39"/>
                  <a:pt x="45" y="37"/>
                  <a:pt x="45" y="34"/>
                </a:cubicBezTo>
                <a:cubicBezTo>
                  <a:pt x="45" y="32"/>
                  <a:pt x="47" y="29"/>
                  <a:pt x="49" y="29"/>
                </a:cubicBezTo>
                <a:cubicBezTo>
                  <a:pt x="131" y="29"/>
                  <a:pt x="131" y="29"/>
                  <a:pt x="131" y="29"/>
                </a:cubicBezTo>
                <a:cubicBezTo>
                  <a:pt x="133" y="29"/>
                  <a:pt x="135" y="32"/>
                  <a:pt x="135" y="34"/>
                </a:cubicBezTo>
                <a:cubicBezTo>
                  <a:pt x="135" y="37"/>
                  <a:pt x="133" y="39"/>
                  <a:pt x="131"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101" name="Freeform 92"/>
          <p:cNvSpPr/>
          <p:nvPr/>
        </p:nvSpPr>
        <p:spPr bwMode="auto">
          <a:xfrm>
            <a:off x="9017371" y="2433458"/>
            <a:ext cx="386611" cy="368953"/>
          </a:xfrm>
          <a:custGeom>
            <a:avLst/>
            <a:gdLst>
              <a:gd name="T0" fmla="*/ 212 w 215"/>
              <a:gd name="T1" fmla="*/ 83 h 214"/>
              <a:gd name="T2" fmla="*/ 215 w 215"/>
              <a:gd name="T3" fmla="*/ 107 h 214"/>
              <a:gd name="T4" fmla="*/ 107 w 215"/>
              <a:gd name="T5" fmla="*/ 214 h 214"/>
              <a:gd name="T6" fmla="*/ 0 w 215"/>
              <a:gd name="T7" fmla="*/ 107 h 214"/>
              <a:gd name="T8" fmla="*/ 107 w 215"/>
              <a:gd name="T9" fmla="*/ 0 h 214"/>
              <a:gd name="T10" fmla="*/ 212 w 215"/>
              <a:gd name="T11" fmla="*/ 83 h 214"/>
            </a:gdLst>
            <a:ahLst/>
            <a:cxnLst>
              <a:cxn ang="0">
                <a:pos x="T0" y="T1"/>
              </a:cxn>
              <a:cxn ang="0">
                <a:pos x="T2" y="T3"/>
              </a:cxn>
              <a:cxn ang="0">
                <a:pos x="T4" y="T5"/>
              </a:cxn>
              <a:cxn ang="0">
                <a:pos x="T6" y="T7"/>
              </a:cxn>
              <a:cxn ang="0">
                <a:pos x="T8" y="T9"/>
              </a:cxn>
              <a:cxn ang="0">
                <a:pos x="T10" y="T11"/>
              </a:cxn>
            </a:cxnLst>
            <a:rect l="0" t="0" r="r" b="b"/>
            <a:pathLst>
              <a:path w="215" h="214">
                <a:moveTo>
                  <a:pt x="212" y="83"/>
                </a:moveTo>
                <a:cubicBezTo>
                  <a:pt x="214" y="90"/>
                  <a:pt x="215" y="98"/>
                  <a:pt x="215" y="107"/>
                </a:cubicBezTo>
                <a:cubicBezTo>
                  <a:pt x="215" y="166"/>
                  <a:pt x="167" y="214"/>
                  <a:pt x="107" y="214"/>
                </a:cubicBezTo>
                <a:cubicBezTo>
                  <a:pt x="48" y="214"/>
                  <a:pt x="0" y="166"/>
                  <a:pt x="0" y="107"/>
                </a:cubicBezTo>
                <a:cubicBezTo>
                  <a:pt x="0" y="48"/>
                  <a:pt x="48" y="0"/>
                  <a:pt x="107" y="0"/>
                </a:cubicBezTo>
                <a:cubicBezTo>
                  <a:pt x="158" y="0"/>
                  <a:pt x="201" y="35"/>
                  <a:pt x="212" y="83"/>
                </a:cubicBezTo>
              </a:path>
            </a:pathLst>
          </a:custGeom>
          <a:solidFill>
            <a:schemeClr val="tx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102" name="Freeform 93"/>
          <p:cNvSpPr/>
          <p:nvPr/>
        </p:nvSpPr>
        <p:spPr bwMode="auto">
          <a:xfrm>
            <a:off x="9098042" y="2635434"/>
            <a:ext cx="84476" cy="72186"/>
          </a:xfrm>
          <a:custGeom>
            <a:avLst/>
            <a:gdLst>
              <a:gd name="T0" fmla="*/ 44 w 47"/>
              <a:gd name="T1" fmla="*/ 0 h 42"/>
              <a:gd name="T2" fmla="*/ 1 w 47"/>
              <a:gd name="T3" fmla="*/ 38 h 42"/>
              <a:gd name="T4" fmla="*/ 1 w 47"/>
              <a:gd name="T5" fmla="*/ 41 h 42"/>
              <a:gd name="T6" fmla="*/ 3 w 47"/>
              <a:gd name="T7" fmla="*/ 42 h 42"/>
              <a:gd name="T8" fmla="*/ 4 w 47"/>
              <a:gd name="T9" fmla="*/ 41 h 42"/>
              <a:gd name="T10" fmla="*/ 47 w 47"/>
              <a:gd name="T11" fmla="*/ 3 h 42"/>
              <a:gd name="T12" fmla="*/ 44 w 47"/>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47" h="42">
                <a:moveTo>
                  <a:pt x="44" y="0"/>
                </a:moveTo>
                <a:cubicBezTo>
                  <a:pt x="1" y="38"/>
                  <a:pt x="1" y="38"/>
                  <a:pt x="1" y="38"/>
                </a:cubicBezTo>
                <a:cubicBezTo>
                  <a:pt x="0" y="39"/>
                  <a:pt x="0" y="40"/>
                  <a:pt x="1" y="41"/>
                </a:cubicBezTo>
                <a:cubicBezTo>
                  <a:pt x="2" y="42"/>
                  <a:pt x="2" y="42"/>
                  <a:pt x="3" y="42"/>
                </a:cubicBezTo>
                <a:cubicBezTo>
                  <a:pt x="3" y="42"/>
                  <a:pt x="4" y="42"/>
                  <a:pt x="4" y="41"/>
                </a:cubicBezTo>
                <a:cubicBezTo>
                  <a:pt x="47" y="3"/>
                  <a:pt x="47" y="3"/>
                  <a:pt x="47" y="3"/>
                </a:cubicBezTo>
                <a:lnTo>
                  <a:pt x="44" y="0"/>
                </a:lnTo>
                <a:close/>
              </a:path>
            </a:pathLst>
          </a:custGeom>
          <a:solidFill>
            <a:srgbClr val="FFFFFF"/>
          </a:solidFill>
          <a:ln w="11113" cap="rnd">
            <a:solidFill>
              <a:srgbClr val="FFFFFF"/>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103" name="Freeform 94"/>
          <p:cNvSpPr/>
          <p:nvPr/>
        </p:nvSpPr>
        <p:spPr bwMode="auto">
          <a:xfrm>
            <a:off x="9238075" y="2635434"/>
            <a:ext cx="85237" cy="72186"/>
          </a:xfrm>
          <a:custGeom>
            <a:avLst/>
            <a:gdLst>
              <a:gd name="T0" fmla="*/ 45 w 47"/>
              <a:gd name="T1" fmla="*/ 38 h 42"/>
              <a:gd name="T2" fmla="*/ 3 w 47"/>
              <a:gd name="T3" fmla="*/ 0 h 42"/>
              <a:gd name="T4" fmla="*/ 0 w 47"/>
              <a:gd name="T5" fmla="*/ 3 h 42"/>
              <a:gd name="T6" fmla="*/ 42 w 47"/>
              <a:gd name="T7" fmla="*/ 41 h 42"/>
              <a:gd name="T8" fmla="*/ 46 w 47"/>
              <a:gd name="T9" fmla="*/ 41 h 42"/>
              <a:gd name="T10" fmla="*/ 45 w 47"/>
              <a:gd name="T11" fmla="*/ 38 h 42"/>
            </a:gdLst>
            <a:ahLst/>
            <a:cxnLst>
              <a:cxn ang="0">
                <a:pos x="T0" y="T1"/>
              </a:cxn>
              <a:cxn ang="0">
                <a:pos x="T2" y="T3"/>
              </a:cxn>
              <a:cxn ang="0">
                <a:pos x="T4" y="T5"/>
              </a:cxn>
              <a:cxn ang="0">
                <a:pos x="T6" y="T7"/>
              </a:cxn>
              <a:cxn ang="0">
                <a:pos x="T8" y="T9"/>
              </a:cxn>
              <a:cxn ang="0">
                <a:pos x="T10" y="T11"/>
              </a:cxn>
            </a:cxnLst>
            <a:rect l="0" t="0" r="r" b="b"/>
            <a:pathLst>
              <a:path w="47" h="42">
                <a:moveTo>
                  <a:pt x="45" y="38"/>
                </a:moveTo>
                <a:cubicBezTo>
                  <a:pt x="3" y="0"/>
                  <a:pt x="3" y="0"/>
                  <a:pt x="3" y="0"/>
                </a:cubicBezTo>
                <a:cubicBezTo>
                  <a:pt x="0" y="3"/>
                  <a:pt x="0" y="3"/>
                  <a:pt x="0" y="3"/>
                </a:cubicBezTo>
                <a:cubicBezTo>
                  <a:pt x="42" y="41"/>
                  <a:pt x="42" y="41"/>
                  <a:pt x="42" y="41"/>
                </a:cubicBezTo>
                <a:cubicBezTo>
                  <a:pt x="43" y="42"/>
                  <a:pt x="45" y="42"/>
                  <a:pt x="46" y="41"/>
                </a:cubicBezTo>
                <a:cubicBezTo>
                  <a:pt x="47" y="40"/>
                  <a:pt x="46" y="39"/>
                  <a:pt x="45" y="38"/>
                </a:cubicBezTo>
                <a:close/>
              </a:path>
            </a:pathLst>
          </a:custGeom>
          <a:solidFill>
            <a:srgbClr val="FFFFFF"/>
          </a:solidFill>
          <a:ln w="11113" cap="rnd">
            <a:solidFill>
              <a:srgbClr val="FFFFFF"/>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104" name="Freeform 95"/>
          <p:cNvSpPr/>
          <p:nvPr/>
        </p:nvSpPr>
        <p:spPr bwMode="auto">
          <a:xfrm>
            <a:off x="9099564" y="2568352"/>
            <a:ext cx="221464" cy="139269"/>
          </a:xfrm>
          <a:custGeom>
            <a:avLst/>
            <a:gdLst>
              <a:gd name="T0" fmla="*/ 121 w 123"/>
              <a:gd name="T1" fmla="*/ 0 h 81"/>
              <a:gd name="T2" fmla="*/ 117 w 123"/>
              <a:gd name="T3" fmla="*/ 0 h 81"/>
              <a:gd name="T4" fmla="*/ 117 w 123"/>
              <a:gd name="T5" fmla="*/ 4 h 81"/>
              <a:gd name="T6" fmla="*/ 119 w 123"/>
              <a:gd name="T7" fmla="*/ 4 h 81"/>
              <a:gd name="T8" fmla="*/ 119 w 123"/>
              <a:gd name="T9" fmla="*/ 76 h 81"/>
              <a:gd name="T10" fmla="*/ 4 w 123"/>
              <a:gd name="T11" fmla="*/ 76 h 81"/>
              <a:gd name="T12" fmla="*/ 4 w 123"/>
              <a:gd name="T13" fmla="*/ 6 h 81"/>
              <a:gd name="T14" fmla="*/ 4 w 123"/>
              <a:gd name="T15" fmla="*/ 6 h 81"/>
              <a:gd name="T16" fmla="*/ 4 w 123"/>
              <a:gd name="T17" fmla="*/ 0 h 81"/>
              <a:gd name="T18" fmla="*/ 2 w 123"/>
              <a:gd name="T19" fmla="*/ 0 h 81"/>
              <a:gd name="T20" fmla="*/ 0 w 123"/>
              <a:gd name="T21" fmla="*/ 2 h 81"/>
              <a:gd name="T22" fmla="*/ 0 w 123"/>
              <a:gd name="T23" fmla="*/ 79 h 81"/>
              <a:gd name="T24" fmla="*/ 2 w 123"/>
              <a:gd name="T25" fmla="*/ 81 h 81"/>
              <a:gd name="T26" fmla="*/ 121 w 123"/>
              <a:gd name="T27" fmla="*/ 81 h 81"/>
              <a:gd name="T28" fmla="*/ 123 w 123"/>
              <a:gd name="T29" fmla="*/ 79 h 81"/>
              <a:gd name="T30" fmla="*/ 123 w 123"/>
              <a:gd name="T31" fmla="*/ 2 h 81"/>
              <a:gd name="T32" fmla="*/ 121 w 123"/>
              <a:gd name="T33"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3" h="81">
                <a:moveTo>
                  <a:pt x="121" y="0"/>
                </a:moveTo>
                <a:cubicBezTo>
                  <a:pt x="117" y="0"/>
                  <a:pt x="117" y="0"/>
                  <a:pt x="117" y="0"/>
                </a:cubicBezTo>
                <a:cubicBezTo>
                  <a:pt x="117" y="4"/>
                  <a:pt x="117" y="4"/>
                  <a:pt x="117" y="4"/>
                </a:cubicBezTo>
                <a:cubicBezTo>
                  <a:pt x="119" y="4"/>
                  <a:pt x="119" y="4"/>
                  <a:pt x="119" y="4"/>
                </a:cubicBezTo>
                <a:cubicBezTo>
                  <a:pt x="119" y="76"/>
                  <a:pt x="119" y="76"/>
                  <a:pt x="119" y="76"/>
                </a:cubicBezTo>
                <a:cubicBezTo>
                  <a:pt x="4" y="76"/>
                  <a:pt x="4" y="76"/>
                  <a:pt x="4" y="76"/>
                </a:cubicBezTo>
                <a:cubicBezTo>
                  <a:pt x="4" y="6"/>
                  <a:pt x="4" y="6"/>
                  <a:pt x="4" y="6"/>
                </a:cubicBezTo>
                <a:cubicBezTo>
                  <a:pt x="4" y="6"/>
                  <a:pt x="4" y="6"/>
                  <a:pt x="4" y="6"/>
                </a:cubicBezTo>
                <a:cubicBezTo>
                  <a:pt x="4" y="0"/>
                  <a:pt x="4" y="0"/>
                  <a:pt x="4" y="0"/>
                </a:cubicBezTo>
                <a:cubicBezTo>
                  <a:pt x="2" y="0"/>
                  <a:pt x="2" y="0"/>
                  <a:pt x="2" y="0"/>
                </a:cubicBezTo>
                <a:cubicBezTo>
                  <a:pt x="1" y="0"/>
                  <a:pt x="0" y="1"/>
                  <a:pt x="0" y="2"/>
                </a:cubicBezTo>
                <a:cubicBezTo>
                  <a:pt x="0" y="79"/>
                  <a:pt x="0" y="79"/>
                  <a:pt x="0" y="79"/>
                </a:cubicBezTo>
                <a:cubicBezTo>
                  <a:pt x="0" y="80"/>
                  <a:pt x="1" y="81"/>
                  <a:pt x="2" y="81"/>
                </a:cubicBezTo>
                <a:cubicBezTo>
                  <a:pt x="121" y="81"/>
                  <a:pt x="121" y="81"/>
                  <a:pt x="121" y="81"/>
                </a:cubicBezTo>
                <a:cubicBezTo>
                  <a:pt x="122" y="81"/>
                  <a:pt x="123" y="80"/>
                  <a:pt x="123" y="79"/>
                </a:cubicBezTo>
                <a:cubicBezTo>
                  <a:pt x="123" y="2"/>
                  <a:pt x="123" y="2"/>
                  <a:pt x="123" y="2"/>
                </a:cubicBezTo>
                <a:cubicBezTo>
                  <a:pt x="123" y="1"/>
                  <a:pt x="122" y="0"/>
                  <a:pt x="121" y="0"/>
                </a:cubicBezTo>
                <a:close/>
              </a:path>
            </a:pathLst>
          </a:custGeom>
          <a:solidFill>
            <a:srgbClr val="FFFFFF"/>
          </a:solidFill>
          <a:ln w="11113" cap="rnd">
            <a:solidFill>
              <a:srgbClr val="FFFFFF"/>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105" name="Freeform 96"/>
          <p:cNvSpPr>
            <a:spLocks noEditPoints="1"/>
          </p:cNvSpPr>
          <p:nvPr/>
        </p:nvSpPr>
        <p:spPr bwMode="auto">
          <a:xfrm>
            <a:off x="9099564" y="2485228"/>
            <a:ext cx="221464" cy="184476"/>
          </a:xfrm>
          <a:custGeom>
            <a:avLst/>
            <a:gdLst>
              <a:gd name="T0" fmla="*/ 122 w 123"/>
              <a:gd name="T1" fmla="*/ 48 h 107"/>
              <a:gd name="T2" fmla="*/ 63 w 123"/>
              <a:gd name="T3" fmla="*/ 1 h 107"/>
              <a:gd name="T4" fmla="*/ 60 w 123"/>
              <a:gd name="T5" fmla="*/ 1 h 107"/>
              <a:gd name="T6" fmla="*/ 0 w 123"/>
              <a:gd name="T7" fmla="*/ 48 h 107"/>
              <a:gd name="T8" fmla="*/ 0 w 123"/>
              <a:gd name="T9" fmla="*/ 50 h 107"/>
              <a:gd name="T10" fmla="*/ 0 w 123"/>
              <a:gd name="T11" fmla="*/ 52 h 107"/>
              <a:gd name="T12" fmla="*/ 60 w 123"/>
              <a:gd name="T13" fmla="*/ 106 h 107"/>
              <a:gd name="T14" fmla="*/ 61 w 123"/>
              <a:gd name="T15" fmla="*/ 107 h 107"/>
              <a:gd name="T16" fmla="*/ 63 w 123"/>
              <a:gd name="T17" fmla="*/ 106 h 107"/>
              <a:gd name="T18" fmla="*/ 123 w 123"/>
              <a:gd name="T19" fmla="*/ 52 h 107"/>
              <a:gd name="T20" fmla="*/ 123 w 123"/>
              <a:gd name="T21" fmla="*/ 50 h 107"/>
              <a:gd name="T22" fmla="*/ 122 w 123"/>
              <a:gd name="T23" fmla="*/ 48 h 107"/>
              <a:gd name="T24" fmla="*/ 61 w 123"/>
              <a:gd name="T25" fmla="*/ 102 h 107"/>
              <a:gd name="T26" fmla="*/ 6 w 123"/>
              <a:gd name="T27" fmla="*/ 50 h 107"/>
              <a:gd name="T28" fmla="*/ 61 w 123"/>
              <a:gd name="T29" fmla="*/ 6 h 107"/>
              <a:gd name="T30" fmla="*/ 117 w 123"/>
              <a:gd name="T31" fmla="*/ 50 h 107"/>
              <a:gd name="T32" fmla="*/ 61 w 123"/>
              <a:gd name="T33" fmla="*/ 10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3" h="107">
                <a:moveTo>
                  <a:pt x="122" y="48"/>
                </a:moveTo>
                <a:cubicBezTo>
                  <a:pt x="63" y="1"/>
                  <a:pt x="63" y="1"/>
                  <a:pt x="63" y="1"/>
                </a:cubicBezTo>
                <a:cubicBezTo>
                  <a:pt x="62" y="0"/>
                  <a:pt x="61" y="0"/>
                  <a:pt x="60" y="1"/>
                </a:cubicBezTo>
                <a:cubicBezTo>
                  <a:pt x="0" y="48"/>
                  <a:pt x="0" y="48"/>
                  <a:pt x="0" y="48"/>
                </a:cubicBezTo>
                <a:cubicBezTo>
                  <a:pt x="0" y="49"/>
                  <a:pt x="0" y="49"/>
                  <a:pt x="0" y="50"/>
                </a:cubicBezTo>
                <a:cubicBezTo>
                  <a:pt x="0" y="51"/>
                  <a:pt x="0" y="51"/>
                  <a:pt x="0" y="52"/>
                </a:cubicBezTo>
                <a:cubicBezTo>
                  <a:pt x="60" y="106"/>
                  <a:pt x="60" y="106"/>
                  <a:pt x="60" y="106"/>
                </a:cubicBezTo>
                <a:cubicBezTo>
                  <a:pt x="60" y="107"/>
                  <a:pt x="61" y="107"/>
                  <a:pt x="61" y="107"/>
                </a:cubicBezTo>
                <a:cubicBezTo>
                  <a:pt x="62" y="107"/>
                  <a:pt x="63" y="107"/>
                  <a:pt x="63" y="106"/>
                </a:cubicBezTo>
                <a:cubicBezTo>
                  <a:pt x="123" y="52"/>
                  <a:pt x="123" y="52"/>
                  <a:pt x="123" y="52"/>
                </a:cubicBezTo>
                <a:cubicBezTo>
                  <a:pt x="123" y="51"/>
                  <a:pt x="123" y="51"/>
                  <a:pt x="123" y="50"/>
                </a:cubicBezTo>
                <a:cubicBezTo>
                  <a:pt x="123" y="49"/>
                  <a:pt x="123" y="49"/>
                  <a:pt x="122" y="48"/>
                </a:cubicBezTo>
                <a:close/>
                <a:moveTo>
                  <a:pt x="61" y="102"/>
                </a:moveTo>
                <a:cubicBezTo>
                  <a:pt x="6" y="50"/>
                  <a:pt x="6" y="50"/>
                  <a:pt x="6" y="50"/>
                </a:cubicBezTo>
                <a:cubicBezTo>
                  <a:pt x="61" y="6"/>
                  <a:pt x="61" y="6"/>
                  <a:pt x="61" y="6"/>
                </a:cubicBezTo>
                <a:cubicBezTo>
                  <a:pt x="117" y="50"/>
                  <a:pt x="117" y="50"/>
                  <a:pt x="117" y="50"/>
                </a:cubicBezTo>
                <a:lnTo>
                  <a:pt x="61" y="102"/>
                </a:lnTo>
                <a:close/>
              </a:path>
            </a:pathLst>
          </a:custGeom>
          <a:solidFill>
            <a:srgbClr val="FFFFFF"/>
          </a:solidFill>
          <a:ln w="11113" cap="rnd">
            <a:solidFill>
              <a:srgbClr val="FFFFFF"/>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106" name="Freeform 97"/>
          <p:cNvSpPr/>
          <p:nvPr/>
        </p:nvSpPr>
        <p:spPr bwMode="auto">
          <a:xfrm>
            <a:off x="9098042" y="2568352"/>
            <a:ext cx="222986" cy="101352"/>
          </a:xfrm>
          <a:custGeom>
            <a:avLst/>
            <a:gdLst>
              <a:gd name="T0" fmla="*/ 124 w 124"/>
              <a:gd name="T1" fmla="*/ 1 h 59"/>
              <a:gd name="T2" fmla="*/ 122 w 124"/>
              <a:gd name="T3" fmla="*/ 0 h 59"/>
              <a:gd name="T4" fmla="*/ 119 w 124"/>
              <a:gd name="T5" fmla="*/ 0 h 59"/>
              <a:gd name="T6" fmla="*/ 119 w 124"/>
              <a:gd name="T7" fmla="*/ 6 h 59"/>
              <a:gd name="T8" fmla="*/ 114 w 124"/>
              <a:gd name="T9" fmla="*/ 6 h 59"/>
              <a:gd name="T10" fmla="*/ 62 w 124"/>
              <a:gd name="T11" fmla="*/ 54 h 59"/>
              <a:gd name="T12" fmla="*/ 11 w 124"/>
              <a:gd name="T13" fmla="*/ 6 h 59"/>
              <a:gd name="T14" fmla="*/ 6 w 124"/>
              <a:gd name="T15" fmla="*/ 6 h 59"/>
              <a:gd name="T16" fmla="*/ 6 w 124"/>
              <a:gd name="T17" fmla="*/ 0 h 59"/>
              <a:gd name="T18" fmla="*/ 3 w 124"/>
              <a:gd name="T19" fmla="*/ 0 h 59"/>
              <a:gd name="T20" fmla="*/ 1 w 124"/>
              <a:gd name="T21" fmla="*/ 1 h 59"/>
              <a:gd name="T22" fmla="*/ 1 w 124"/>
              <a:gd name="T23" fmla="*/ 4 h 59"/>
              <a:gd name="T24" fmla="*/ 61 w 124"/>
              <a:gd name="T25" fmla="*/ 58 h 59"/>
              <a:gd name="T26" fmla="*/ 62 w 124"/>
              <a:gd name="T27" fmla="*/ 59 h 59"/>
              <a:gd name="T28" fmla="*/ 64 w 124"/>
              <a:gd name="T29" fmla="*/ 58 h 59"/>
              <a:gd name="T30" fmla="*/ 124 w 124"/>
              <a:gd name="T31" fmla="*/ 4 h 59"/>
              <a:gd name="T32" fmla="*/ 124 w 124"/>
              <a:gd name="T33"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4" h="59">
                <a:moveTo>
                  <a:pt x="124" y="1"/>
                </a:moveTo>
                <a:cubicBezTo>
                  <a:pt x="124" y="0"/>
                  <a:pt x="123" y="0"/>
                  <a:pt x="122" y="0"/>
                </a:cubicBezTo>
                <a:cubicBezTo>
                  <a:pt x="119" y="0"/>
                  <a:pt x="119" y="0"/>
                  <a:pt x="119" y="0"/>
                </a:cubicBezTo>
                <a:cubicBezTo>
                  <a:pt x="119" y="6"/>
                  <a:pt x="119" y="6"/>
                  <a:pt x="119" y="6"/>
                </a:cubicBezTo>
                <a:cubicBezTo>
                  <a:pt x="114" y="6"/>
                  <a:pt x="114" y="6"/>
                  <a:pt x="114" y="6"/>
                </a:cubicBezTo>
                <a:cubicBezTo>
                  <a:pt x="62" y="54"/>
                  <a:pt x="62" y="54"/>
                  <a:pt x="62" y="54"/>
                </a:cubicBezTo>
                <a:cubicBezTo>
                  <a:pt x="11" y="6"/>
                  <a:pt x="11" y="6"/>
                  <a:pt x="11" y="6"/>
                </a:cubicBezTo>
                <a:cubicBezTo>
                  <a:pt x="6" y="6"/>
                  <a:pt x="6" y="6"/>
                  <a:pt x="6" y="6"/>
                </a:cubicBezTo>
                <a:cubicBezTo>
                  <a:pt x="6" y="0"/>
                  <a:pt x="6" y="0"/>
                  <a:pt x="6" y="0"/>
                </a:cubicBezTo>
                <a:cubicBezTo>
                  <a:pt x="3" y="0"/>
                  <a:pt x="3" y="0"/>
                  <a:pt x="3" y="0"/>
                </a:cubicBezTo>
                <a:cubicBezTo>
                  <a:pt x="2" y="0"/>
                  <a:pt x="1" y="0"/>
                  <a:pt x="1" y="1"/>
                </a:cubicBezTo>
                <a:cubicBezTo>
                  <a:pt x="0" y="2"/>
                  <a:pt x="1" y="3"/>
                  <a:pt x="1" y="4"/>
                </a:cubicBezTo>
                <a:cubicBezTo>
                  <a:pt x="61" y="58"/>
                  <a:pt x="61" y="58"/>
                  <a:pt x="61" y="58"/>
                </a:cubicBezTo>
                <a:cubicBezTo>
                  <a:pt x="61" y="59"/>
                  <a:pt x="62" y="59"/>
                  <a:pt x="62" y="59"/>
                </a:cubicBezTo>
                <a:cubicBezTo>
                  <a:pt x="63" y="59"/>
                  <a:pt x="64" y="59"/>
                  <a:pt x="64" y="58"/>
                </a:cubicBezTo>
                <a:cubicBezTo>
                  <a:pt x="124" y="4"/>
                  <a:pt x="124" y="4"/>
                  <a:pt x="124" y="4"/>
                </a:cubicBezTo>
                <a:cubicBezTo>
                  <a:pt x="124" y="3"/>
                  <a:pt x="124" y="2"/>
                  <a:pt x="124" y="1"/>
                </a:cubicBezTo>
                <a:close/>
              </a:path>
            </a:pathLst>
          </a:custGeom>
          <a:solidFill>
            <a:srgbClr val="FFFFFF"/>
          </a:solidFill>
          <a:ln w="11113" cap="rnd">
            <a:solidFill>
              <a:srgbClr val="FFFFFF"/>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107" name="Oval 98"/>
          <p:cNvSpPr>
            <a:spLocks noChangeArrowheads="1"/>
          </p:cNvSpPr>
          <p:nvPr/>
        </p:nvSpPr>
        <p:spPr bwMode="auto">
          <a:xfrm>
            <a:off x="6295874" y="3431672"/>
            <a:ext cx="401832" cy="384994"/>
          </a:xfrm>
          <a:prstGeom prst="ellipse">
            <a:avLst/>
          </a:prstGeom>
          <a:solidFill>
            <a:schemeClr val="accent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108" name="Freeform 99"/>
          <p:cNvSpPr/>
          <p:nvPr/>
        </p:nvSpPr>
        <p:spPr bwMode="auto">
          <a:xfrm>
            <a:off x="6398615" y="3637294"/>
            <a:ext cx="197872" cy="51770"/>
          </a:xfrm>
          <a:custGeom>
            <a:avLst/>
            <a:gdLst>
              <a:gd name="T0" fmla="*/ 0 w 260"/>
              <a:gd name="T1" fmla="*/ 0 h 71"/>
              <a:gd name="T2" fmla="*/ 0 w 260"/>
              <a:gd name="T3" fmla="*/ 71 h 71"/>
              <a:gd name="T4" fmla="*/ 260 w 260"/>
              <a:gd name="T5" fmla="*/ 71 h 71"/>
              <a:gd name="T6" fmla="*/ 260 w 260"/>
              <a:gd name="T7" fmla="*/ 0 h 71"/>
            </a:gdLst>
            <a:ahLst/>
            <a:cxnLst>
              <a:cxn ang="0">
                <a:pos x="T0" y="T1"/>
              </a:cxn>
              <a:cxn ang="0">
                <a:pos x="T2" y="T3"/>
              </a:cxn>
              <a:cxn ang="0">
                <a:pos x="T4" y="T5"/>
              </a:cxn>
              <a:cxn ang="0">
                <a:pos x="T6" y="T7"/>
              </a:cxn>
            </a:cxnLst>
            <a:rect l="0" t="0" r="r" b="b"/>
            <a:pathLst>
              <a:path w="260" h="71">
                <a:moveTo>
                  <a:pt x="0" y="0"/>
                </a:moveTo>
                <a:lnTo>
                  <a:pt x="0" y="71"/>
                </a:lnTo>
                <a:lnTo>
                  <a:pt x="260" y="71"/>
                </a:lnTo>
                <a:lnTo>
                  <a:pt x="260" y="0"/>
                </a:lnTo>
              </a:path>
            </a:pathLst>
          </a:custGeom>
          <a:noFill/>
          <a:ln w="44450" cap="rnd">
            <a:solidFill>
              <a:srgbClr val="FFFFFF"/>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109" name="Freeform 100"/>
          <p:cNvSpPr/>
          <p:nvPr/>
        </p:nvSpPr>
        <p:spPr bwMode="auto">
          <a:xfrm>
            <a:off x="6440472" y="3532296"/>
            <a:ext cx="114917" cy="129060"/>
          </a:xfrm>
          <a:custGeom>
            <a:avLst/>
            <a:gdLst>
              <a:gd name="T0" fmla="*/ 49 w 64"/>
              <a:gd name="T1" fmla="*/ 39 h 75"/>
              <a:gd name="T2" fmla="*/ 49 w 64"/>
              <a:gd name="T3" fmla="*/ 1 h 75"/>
              <a:gd name="T4" fmla="*/ 48 w 64"/>
              <a:gd name="T5" fmla="*/ 0 h 75"/>
              <a:gd name="T6" fmla="*/ 16 w 64"/>
              <a:gd name="T7" fmla="*/ 0 h 75"/>
              <a:gd name="T8" fmla="*/ 14 w 64"/>
              <a:gd name="T9" fmla="*/ 1 h 75"/>
              <a:gd name="T10" fmla="*/ 14 w 64"/>
              <a:gd name="T11" fmla="*/ 39 h 75"/>
              <a:gd name="T12" fmla="*/ 12 w 64"/>
              <a:gd name="T13" fmla="*/ 41 h 75"/>
              <a:gd name="T14" fmla="*/ 2 w 64"/>
              <a:gd name="T15" fmla="*/ 39 h 75"/>
              <a:gd name="T16" fmla="*/ 1 w 64"/>
              <a:gd name="T17" fmla="*/ 42 h 75"/>
              <a:gd name="T18" fmla="*/ 31 w 64"/>
              <a:gd name="T19" fmla="*/ 75 h 75"/>
              <a:gd name="T20" fmla="*/ 33 w 64"/>
              <a:gd name="T21" fmla="*/ 75 h 75"/>
              <a:gd name="T22" fmla="*/ 63 w 64"/>
              <a:gd name="T23" fmla="*/ 42 h 75"/>
              <a:gd name="T24" fmla="*/ 61 w 64"/>
              <a:gd name="T25" fmla="*/ 39 h 75"/>
              <a:gd name="T26" fmla="*/ 51 w 64"/>
              <a:gd name="T27" fmla="*/ 41 h 75"/>
              <a:gd name="T28" fmla="*/ 49 w 64"/>
              <a:gd name="T29" fmla="*/ 3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75">
                <a:moveTo>
                  <a:pt x="49" y="39"/>
                </a:moveTo>
                <a:cubicBezTo>
                  <a:pt x="49" y="1"/>
                  <a:pt x="49" y="1"/>
                  <a:pt x="49" y="1"/>
                </a:cubicBezTo>
                <a:cubicBezTo>
                  <a:pt x="49" y="0"/>
                  <a:pt x="49" y="0"/>
                  <a:pt x="48" y="0"/>
                </a:cubicBezTo>
                <a:cubicBezTo>
                  <a:pt x="16" y="0"/>
                  <a:pt x="16" y="0"/>
                  <a:pt x="16" y="0"/>
                </a:cubicBezTo>
                <a:cubicBezTo>
                  <a:pt x="15" y="0"/>
                  <a:pt x="14" y="0"/>
                  <a:pt x="14" y="1"/>
                </a:cubicBezTo>
                <a:cubicBezTo>
                  <a:pt x="14" y="39"/>
                  <a:pt x="14" y="39"/>
                  <a:pt x="14" y="39"/>
                </a:cubicBezTo>
                <a:cubicBezTo>
                  <a:pt x="14" y="40"/>
                  <a:pt x="13" y="41"/>
                  <a:pt x="12" y="41"/>
                </a:cubicBezTo>
                <a:cubicBezTo>
                  <a:pt x="2" y="39"/>
                  <a:pt x="2" y="39"/>
                  <a:pt x="2" y="39"/>
                </a:cubicBezTo>
                <a:cubicBezTo>
                  <a:pt x="1" y="39"/>
                  <a:pt x="0" y="41"/>
                  <a:pt x="1" y="42"/>
                </a:cubicBezTo>
                <a:cubicBezTo>
                  <a:pt x="31" y="75"/>
                  <a:pt x="31" y="75"/>
                  <a:pt x="31" y="75"/>
                </a:cubicBezTo>
                <a:cubicBezTo>
                  <a:pt x="31" y="75"/>
                  <a:pt x="32" y="75"/>
                  <a:pt x="33" y="75"/>
                </a:cubicBezTo>
                <a:cubicBezTo>
                  <a:pt x="63" y="42"/>
                  <a:pt x="63" y="42"/>
                  <a:pt x="63" y="42"/>
                </a:cubicBezTo>
                <a:cubicBezTo>
                  <a:pt x="64" y="41"/>
                  <a:pt x="63" y="39"/>
                  <a:pt x="61" y="39"/>
                </a:cubicBezTo>
                <a:cubicBezTo>
                  <a:pt x="51" y="41"/>
                  <a:pt x="51" y="41"/>
                  <a:pt x="51" y="41"/>
                </a:cubicBezTo>
                <a:cubicBezTo>
                  <a:pt x="50" y="41"/>
                  <a:pt x="49" y="40"/>
                  <a:pt x="49"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110" name="Oval 101"/>
          <p:cNvSpPr>
            <a:spLocks noChangeArrowheads="1"/>
          </p:cNvSpPr>
          <p:nvPr/>
        </p:nvSpPr>
        <p:spPr bwMode="auto">
          <a:xfrm>
            <a:off x="5642897" y="2445854"/>
            <a:ext cx="597420" cy="572388"/>
          </a:xfrm>
          <a:prstGeom prst="ellipse">
            <a:avLst/>
          </a:prstGeom>
          <a:solidFill>
            <a:schemeClr val="accent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111" name="Freeform 102"/>
          <p:cNvSpPr/>
          <p:nvPr/>
        </p:nvSpPr>
        <p:spPr bwMode="auto">
          <a:xfrm>
            <a:off x="5848380" y="2547207"/>
            <a:ext cx="188739" cy="98436"/>
          </a:xfrm>
          <a:custGeom>
            <a:avLst/>
            <a:gdLst>
              <a:gd name="T0" fmla="*/ 18 w 105"/>
              <a:gd name="T1" fmla="*/ 57 h 57"/>
              <a:gd name="T2" fmla="*/ 18 w 105"/>
              <a:gd name="T3" fmla="*/ 53 h 57"/>
              <a:gd name="T4" fmla="*/ 52 w 105"/>
              <a:gd name="T5" fmla="*/ 19 h 57"/>
              <a:gd name="T6" fmla="*/ 86 w 105"/>
              <a:gd name="T7" fmla="*/ 53 h 57"/>
              <a:gd name="T8" fmla="*/ 86 w 105"/>
              <a:gd name="T9" fmla="*/ 57 h 57"/>
              <a:gd name="T10" fmla="*/ 105 w 105"/>
              <a:gd name="T11" fmla="*/ 57 h 57"/>
              <a:gd name="T12" fmla="*/ 105 w 105"/>
              <a:gd name="T13" fmla="*/ 53 h 57"/>
              <a:gd name="T14" fmla="*/ 52 w 105"/>
              <a:gd name="T15" fmla="*/ 0 h 57"/>
              <a:gd name="T16" fmla="*/ 0 w 105"/>
              <a:gd name="T17" fmla="*/ 53 h 57"/>
              <a:gd name="T18" fmla="*/ 0 w 105"/>
              <a:gd name="T19" fmla="*/ 57 h 57"/>
              <a:gd name="T20" fmla="*/ 18 w 105"/>
              <a:gd name="T21"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57">
                <a:moveTo>
                  <a:pt x="18" y="57"/>
                </a:moveTo>
                <a:cubicBezTo>
                  <a:pt x="18" y="53"/>
                  <a:pt x="18" y="53"/>
                  <a:pt x="18" y="53"/>
                </a:cubicBezTo>
                <a:cubicBezTo>
                  <a:pt x="18" y="34"/>
                  <a:pt x="33" y="19"/>
                  <a:pt x="52" y="19"/>
                </a:cubicBezTo>
                <a:cubicBezTo>
                  <a:pt x="71" y="19"/>
                  <a:pt x="86" y="34"/>
                  <a:pt x="86" y="53"/>
                </a:cubicBezTo>
                <a:cubicBezTo>
                  <a:pt x="86" y="57"/>
                  <a:pt x="86" y="57"/>
                  <a:pt x="86" y="57"/>
                </a:cubicBezTo>
                <a:cubicBezTo>
                  <a:pt x="105" y="57"/>
                  <a:pt x="105" y="57"/>
                  <a:pt x="105" y="57"/>
                </a:cubicBezTo>
                <a:cubicBezTo>
                  <a:pt x="105" y="53"/>
                  <a:pt x="105" y="53"/>
                  <a:pt x="105" y="53"/>
                </a:cubicBezTo>
                <a:cubicBezTo>
                  <a:pt x="105" y="24"/>
                  <a:pt x="81" y="0"/>
                  <a:pt x="52" y="0"/>
                </a:cubicBezTo>
                <a:cubicBezTo>
                  <a:pt x="23" y="0"/>
                  <a:pt x="0" y="24"/>
                  <a:pt x="0" y="53"/>
                </a:cubicBezTo>
                <a:cubicBezTo>
                  <a:pt x="0" y="57"/>
                  <a:pt x="0" y="57"/>
                  <a:pt x="0" y="57"/>
                </a:cubicBezTo>
                <a:lnTo>
                  <a:pt x="18" y="5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112" name="Freeform 103"/>
          <p:cNvSpPr>
            <a:spLocks noEditPoints="1"/>
          </p:cNvSpPr>
          <p:nvPr/>
        </p:nvSpPr>
        <p:spPr bwMode="auto">
          <a:xfrm>
            <a:off x="5789018" y="2668246"/>
            <a:ext cx="307462" cy="204893"/>
          </a:xfrm>
          <a:custGeom>
            <a:avLst/>
            <a:gdLst>
              <a:gd name="T0" fmla="*/ 161 w 171"/>
              <a:gd name="T1" fmla="*/ 0 h 119"/>
              <a:gd name="T2" fmla="*/ 10 w 171"/>
              <a:gd name="T3" fmla="*/ 0 h 119"/>
              <a:gd name="T4" fmla="*/ 0 w 171"/>
              <a:gd name="T5" fmla="*/ 10 h 119"/>
              <a:gd name="T6" fmla="*/ 0 w 171"/>
              <a:gd name="T7" fmla="*/ 109 h 119"/>
              <a:gd name="T8" fmla="*/ 10 w 171"/>
              <a:gd name="T9" fmla="*/ 119 h 119"/>
              <a:gd name="T10" fmla="*/ 161 w 171"/>
              <a:gd name="T11" fmla="*/ 119 h 119"/>
              <a:gd name="T12" fmla="*/ 171 w 171"/>
              <a:gd name="T13" fmla="*/ 109 h 119"/>
              <a:gd name="T14" fmla="*/ 171 w 171"/>
              <a:gd name="T15" fmla="*/ 10 h 119"/>
              <a:gd name="T16" fmla="*/ 161 w 171"/>
              <a:gd name="T17" fmla="*/ 0 h 119"/>
              <a:gd name="T18" fmla="*/ 96 w 171"/>
              <a:gd name="T19" fmla="*/ 54 h 119"/>
              <a:gd name="T20" fmla="*/ 96 w 171"/>
              <a:gd name="T21" fmla="*/ 89 h 119"/>
              <a:gd name="T22" fmla="*/ 85 w 171"/>
              <a:gd name="T23" fmla="*/ 101 h 119"/>
              <a:gd name="T24" fmla="*/ 74 w 171"/>
              <a:gd name="T25" fmla="*/ 89 h 119"/>
              <a:gd name="T26" fmla="*/ 74 w 171"/>
              <a:gd name="T27" fmla="*/ 54 h 119"/>
              <a:gd name="T28" fmla="*/ 66 w 171"/>
              <a:gd name="T29" fmla="*/ 38 h 119"/>
              <a:gd name="T30" fmla="*/ 85 w 171"/>
              <a:gd name="T31" fmla="*/ 18 h 119"/>
              <a:gd name="T32" fmla="*/ 105 w 171"/>
              <a:gd name="T33" fmla="*/ 38 h 119"/>
              <a:gd name="T34" fmla="*/ 96 w 171"/>
              <a:gd name="T35" fmla="*/ 5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1" h="119">
                <a:moveTo>
                  <a:pt x="161" y="0"/>
                </a:moveTo>
                <a:cubicBezTo>
                  <a:pt x="10" y="0"/>
                  <a:pt x="10" y="0"/>
                  <a:pt x="10" y="0"/>
                </a:cubicBezTo>
                <a:cubicBezTo>
                  <a:pt x="4" y="0"/>
                  <a:pt x="0" y="5"/>
                  <a:pt x="0" y="10"/>
                </a:cubicBezTo>
                <a:cubicBezTo>
                  <a:pt x="0" y="109"/>
                  <a:pt x="0" y="109"/>
                  <a:pt x="0" y="109"/>
                </a:cubicBezTo>
                <a:cubicBezTo>
                  <a:pt x="0" y="114"/>
                  <a:pt x="4" y="119"/>
                  <a:pt x="10" y="119"/>
                </a:cubicBezTo>
                <a:cubicBezTo>
                  <a:pt x="161" y="119"/>
                  <a:pt x="161" y="119"/>
                  <a:pt x="161" y="119"/>
                </a:cubicBezTo>
                <a:cubicBezTo>
                  <a:pt x="166" y="119"/>
                  <a:pt x="171" y="114"/>
                  <a:pt x="171" y="109"/>
                </a:cubicBezTo>
                <a:cubicBezTo>
                  <a:pt x="171" y="10"/>
                  <a:pt x="171" y="10"/>
                  <a:pt x="171" y="10"/>
                </a:cubicBezTo>
                <a:cubicBezTo>
                  <a:pt x="171" y="5"/>
                  <a:pt x="166" y="0"/>
                  <a:pt x="161" y="0"/>
                </a:cubicBezTo>
                <a:close/>
                <a:moveTo>
                  <a:pt x="96" y="54"/>
                </a:moveTo>
                <a:cubicBezTo>
                  <a:pt x="96" y="89"/>
                  <a:pt x="96" y="89"/>
                  <a:pt x="96" y="89"/>
                </a:cubicBezTo>
                <a:cubicBezTo>
                  <a:pt x="96" y="96"/>
                  <a:pt x="91" y="101"/>
                  <a:pt x="85" y="101"/>
                </a:cubicBezTo>
                <a:cubicBezTo>
                  <a:pt x="79" y="101"/>
                  <a:pt x="74" y="96"/>
                  <a:pt x="74" y="89"/>
                </a:cubicBezTo>
                <a:cubicBezTo>
                  <a:pt x="74" y="54"/>
                  <a:pt x="74" y="54"/>
                  <a:pt x="74" y="54"/>
                </a:cubicBezTo>
                <a:cubicBezTo>
                  <a:pt x="69" y="51"/>
                  <a:pt x="66" y="45"/>
                  <a:pt x="66" y="38"/>
                </a:cubicBezTo>
                <a:cubicBezTo>
                  <a:pt x="66" y="27"/>
                  <a:pt x="74" y="18"/>
                  <a:pt x="85" y="18"/>
                </a:cubicBezTo>
                <a:cubicBezTo>
                  <a:pt x="96" y="18"/>
                  <a:pt x="105" y="27"/>
                  <a:pt x="105" y="38"/>
                </a:cubicBezTo>
                <a:cubicBezTo>
                  <a:pt x="105" y="45"/>
                  <a:pt x="102" y="51"/>
                  <a:pt x="96" y="54"/>
                </a:cubicBezTo>
                <a:close/>
              </a:path>
            </a:pathLst>
          </a:custGeom>
          <a:solidFill>
            <a:srgbClr val="FFFFFF"/>
          </a:solidFill>
          <a:ln w="11113" cap="rnd">
            <a:solidFill>
              <a:srgbClr val="FFFFFF"/>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113" name="Freeform 104"/>
          <p:cNvSpPr/>
          <p:nvPr/>
        </p:nvSpPr>
        <p:spPr bwMode="auto">
          <a:xfrm>
            <a:off x="7089644" y="2117734"/>
            <a:ext cx="453583" cy="434577"/>
          </a:xfrm>
          <a:custGeom>
            <a:avLst/>
            <a:gdLst>
              <a:gd name="T0" fmla="*/ 236 w 252"/>
              <a:gd name="T1" fmla="*/ 97 h 252"/>
              <a:gd name="T2" fmla="*/ 156 w 252"/>
              <a:gd name="T3" fmla="*/ 236 h 252"/>
              <a:gd name="T4" fmla="*/ 16 w 252"/>
              <a:gd name="T5" fmla="*/ 156 h 252"/>
              <a:gd name="T6" fmla="*/ 97 w 252"/>
              <a:gd name="T7" fmla="*/ 16 h 252"/>
              <a:gd name="T8" fmla="*/ 236 w 252"/>
              <a:gd name="T9" fmla="*/ 97 h 252"/>
            </a:gdLst>
            <a:ahLst/>
            <a:cxnLst>
              <a:cxn ang="0">
                <a:pos x="T0" y="T1"/>
              </a:cxn>
              <a:cxn ang="0">
                <a:pos x="T2" y="T3"/>
              </a:cxn>
              <a:cxn ang="0">
                <a:pos x="T4" y="T5"/>
              </a:cxn>
              <a:cxn ang="0">
                <a:pos x="T6" y="T7"/>
              </a:cxn>
              <a:cxn ang="0">
                <a:pos x="T8" y="T9"/>
              </a:cxn>
            </a:cxnLst>
            <a:rect l="0" t="0" r="r" b="b"/>
            <a:pathLst>
              <a:path w="252" h="252">
                <a:moveTo>
                  <a:pt x="236" y="97"/>
                </a:moveTo>
                <a:cubicBezTo>
                  <a:pt x="252" y="157"/>
                  <a:pt x="216" y="220"/>
                  <a:pt x="156" y="236"/>
                </a:cubicBezTo>
                <a:cubicBezTo>
                  <a:pt x="95" y="252"/>
                  <a:pt x="33" y="216"/>
                  <a:pt x="16" y="156"/>
                </a:cubicBezTo>
                <a:cubicBezTo>
                  <a:pt x="0" y="95"/>
                  <a:pt x="36" y="33"/>
                  <a:pt x="97" y="16"/>
                </a:cubicBezTo>
                <a:cubicBezTo>
                  <a:pt x="157" y="0"/>
                  <a:pt x="220" y="36"/>
                  <a:pt x="236" y="97"/>
                </a:cubicBezTo>
                <a:close/>
              </a:path>
            </a:pathLst>
          </a:custGeom>
          <a:solidFill>
            <a:schemeClr val="accent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114" name="Freeform 105"/>
          <p:cNvSpPr>
            <a:spLocks noEditPoints="1"/>
          </p:cNvSpPr>
          <p:nvPr/>
        </p:nvSpPr>
        <p:spPr bwMode="auto">
          <a:xfrm>
            <a:off x="7199234" y="2207420"/>
            <a:ext cx="235924" cy="215830"/>
          </a:xfrm>
          <a:custGeom>
            <a:avLst/>
            <a:gdLst>
              <a:gd name="T0" fmla="*/ 121 w 131"/>
              <a:gd name="T1" fmla="*/ 46 h 125"/>
              <a:gd name="T2" fmla="*/ 99 w 131"/>
              <a:gd name="T3" fmla="*/ 46 h 125"/>
              <a:gd name="T4" fmla="*/ 97 w 131"/>
              <a:gd name="T5" fmla="*/ 10 h 125"/>
              <a:gd name="T6" fmla="*/ 86 w 131"/>
              <a:gd name="T7" fmla="*/ 0 h 125"/>
              <a:gd name="T8" fmla="*/ 74 w 131"/>
              <a:gd name="T9" fmla="*/ 17 h 125"/>
              <a:gd name="T10" fmla="*/ 63 w 131"/>
              <a:gd name="T11" fmla="*/ 49 h 125"/>
              <a:gd name="T12" fmla="*/ 42 w 131"/>
              <a:gd name="T13" fmla="*/ 56 h 125"/>
              <a:gd name="T14" fmla="*/ 41 w 131"/>
              <a:gd name="T15" fmla="*/ 49 h 125"/>
              <a:gd name="T16" fmla="*/ 0 w 131"/>
              <a:gd name="T17" fmla="*/ 51 h 125"/>
              <a:gd name="T18" fmla="*/ 2 w 131"/>
              <a:gd name="T19" fmla="*/ 122 h 125"/>
              <a:gd name="T20" fmla="*/ 42 w 131"/>
              <a:gd name="T21" fmla="*/ 121 h 125"/>
              <a:gd name="T22" fmla="*/ 58 w 131"/>
              <a:gd name="T23" fmla="*/ 116 h 125"/>
              <a:gd name="T24" fmla="*/ 59 w 131"/>
              <a:gd name="T25" fmla="*/ 116 h 125"/>
              <a:gd name="T26" fmla="*/ 65 w 131"/>
              <a:gd name="T27" fmla="*/ 117 h 125"/>
              <a:gd name="T28" fmla="*/ 118 w 131"/>
              <a:gd name="T29" fmla="*/ 125 h 125"/>
              <a:gd name="T30" fmla="*/ 130 w 131"/>
              <a:gd name="T31" fmla="*/ 110 h 125"/>
              <a:gd name="T32" fmla="*/ 130 w 131"/>
              <a:gd name="T33" fmla="*/ 53 h 125"/>
              <a:gd name="T34" fmla="*/ 81 w 131"/>
              <a:gd name="T35" fmla="*/ 116 h 125"/>
              <a:gd name="T36" fmla="*/ 42 w 131"/>
              <a:gd name="T37" fmla="*/ 109 h 125"/>
              <a:gd name="T38" fmla="*/ 56 w 131"/>
              <a:gd name="T39" fmla="*/ 65 h 125"/>
              <a:gd name="T40" fmla="*/ 75 w 131"/>
              <a:gd name="T41" fmla="*/ 36 h 125"/>
              <a:gd name="T42" fmla="*/ 82 w 131"/>
              <a:gd name="T43" fmla="*/ 14 h 125"/>
              <a:gd name="T44" fmla="*/ 88 w 131"/>
              <a:gd name="T45" fmla="*/ 7 h 125"/>
              <a:gd name="T46" fmla="*/ 89 w 131"/>
              <a:gd name="T47" fmla="*/ 9 h 125"/>
              <a:gd name="T48" fmla="*/ 90 w 131"/>
              <a:gd name="T49" fmla="*/ 52 h 125"/>
              <a:gd name="T50" fmla="*/ 121 w 131"/>
              <a:gd name="T51" fmla="*/ 53 h 125"/>
              <a:gd name="T52" fmla="*/ 121 w 131"/>
              <a:gd name="T53" fmla="*/ 53 h 125"/>
              <a:gd name="T54" fmla="*/ 123 w 131"/>
              <a:gd name="T55" fmla="*/ 54 h 125"/>
              <a:gd name="T56" fmla="*/ 116 w 131"/>
              <a:gd name="T57" fmla="*/ 69 h 125"/>
              <a:gd name="T58" fmla="*/ 123 w 131"/>
              <a:gd name="T59" fmla="*/ 83 h 125"/>
              <a:gd name="T60" fmla="*/ 123 w 131"/>
              <a:gd name="T61" fmla="*/ 92 h 125"/>
              <a:gd name="T62" fmla="*/ 116 w 131"/>
              <a:gd name="T63" fmla="*/ 105 h 125"/>
              <a:gd name="T64" fmla="*/ 121 w 131"/>
              <a:gd name="T65" fmla="*/ 11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1" h="125">
                <a:moveTo>
                  <a:pt x="130" y="53"/>
                </a:moveTo>
                <a:cubicBezTo>
                  <a:pt x="130" y="49"/>
                  <a:pt x="126" y="46"/>
                  <a:pt x="121" y="46"/>
                </a:cubicBezTo>
                <a:cubicBezTo>
                  <a:pt x="121" y="46"/>
                  <a:pt x="121" y="46"/>
                  <a:pt x="120" y="46"/>
                </a:cubicBezTo>
                <a:cubicBezTo>
                  <a:pt x="99" y="46"/>
                  <a:pt x="99" y="46"/>
                  <a:pt x="99" y="46"/>
                </a:cubicBezTo>
                <a:cubicBezTo>
                  <a:pt x="98" y="46"/>
                  <a:pt x="97" y="46"/>
                  <a:pt x="97" y="45"/>
                </a:cubicBezTo>
                <a:cubicBezTo>
                  <a:pt x="97" y="10"/>
                  <a:pt x="97" y="10"/>
                  <a:pt x="97" y="10"/>
                </a:cubicBezTo>
                <a:cubicBezTo>
                  <a:pt x="97" y="9"/>
                  <a:pt x="97" y="5"/>
                  <a:pt x="95" y="3"/>
                </a:cubicBezTo>
                <a:cubicBezTo>
                  <a:pt x="93" y="1"/>
                  <a:pt x="91" y="0"/>
                  <a:pt x="86" y="0"/>
                </a:cubicBezTo>
                <a:cubicBezTo>
                  <a:pt x="79" y="1"/>
                  <a:pt x="77" y="7"/>
                  <a:pt x="76" y="12"/>
                </a:cubicBezTo>
                <a:cubicBezTo>
                  <a:pt x="75" y="13"/>
                  <a:pt x="75" y="15"/>
                  <a:pt x="74" y="17"/>
                </a:cubicBezTo>
                <a:cubicBezTo>
                  <a:pt x="72" y="21"/>
                  <a:pt x="70" y="28"/>
                  <a:pt x="68" y="34"/>
                </a:cubicBezTo>
                <a:cubicBezTo>
                  <a:pt x="66" y="40"/>
                  <a:pt x="65" y="46"/>
                  <a:pt x="63" y="49"/>
                </a:cubicBezTo>
                <a:cubicBezTo>
                  <a:pt x="61" y="53"/>
                  <a:pt x="56" y="56"/>
                  <a:pt x="55" y="56"/>
                </a:cubicBezTo>
                <a:cubicBezTo>
                  <a:pt x="42" y="56"/>
                  <a:pt x="42" y="56"/>
                  <a:pt x="42" y="56"/>
                </a:cubicBezTo>
                <a:cubicBezTo>
                  <a:pt x="42" y="51"/>
                  <a:pt x="42" y="51"/>
                  <a:pt x="42" y="51"/>
                </a:cubicBezTo>
                <a:cubicBezTo>
                  <a:pt x="42" y="50"/>
                  <a:pt x="42" y="49"/>
                  <a:pt x="41" y="49"/>
                </a:cubicBezTo>
                <a:cubicBezTo>
                  <a:pt x="2" y="49"/>
                  <a:pt x="2" y="49"/>
                  <a:pt x="2" y="49"/>
                </a:cubicBezTo>
                <a:cubicBezTo>
                  <a:pt x="1" y="49"/>
                  <a:pt x="0" y="50"/>
                  <a:pt x="0" y="51"/>
                </a:cubicBezTo>
                <a:cubicBezTo>
                  <a:pt x="0" y="121"/>
                  <a:pt x="0" y="121"/>
                  <a:pt x="0" y="121"/>
                </a:cubicBezTo>
                <a:cubicBezTo>
                  <a:pt x="0" y="121"/>
                  <a:pt x="1" y="122"/>
                  <a:pt x="2" y="122"/>
                </a:cubicBezTo>
                <a:cubicBezTo>
                  <a:pt x="41" y="122"/>
                  <a:pt x="41" y="122"/>
                  <a:pt x="41" y="122"/>
                </a:cubicBezTo>
                <a:cubicBezTo>
                  <a:pt x="42" y="122"/>
                  <a:pt x="42" y="121"/>
                  <a:pt x="42" y="121"/>
                </a:cubicBezTo>
                <a:cubicBezTo>
                  <a:pt x="42" y="116"/>
                  <a:pt x="42" y="116"/>
                  <a:pt x="42" y="116"/>
                </a:cubicBezTo>
                <a:cubicBezTo>
                  <a:pt x="58" y="116"/>
                  <a:pt x="58" y="116"/>
                  <a:pt x="58" y="116"/>
                </a:cubicBezTo>
                <a:cubicBezTo>
                  <a:pt x="59" y="116"/>
                  <a:pt x="59" y="116"/>
                  <a:pt x="59" y="116"/>
                </a:cubicBezTo>
                <a:cubicBezTo>
                  <a:pt x="59" y="116"/>
                  <a:pt x="59" y="116"/>
                  <a:pt x="59" y="116"/>
                </a:cubicBezTo>
                <a:cubicBezTo>
                  <a:pt x="59" y="116"/>
                  <a:pt x="59" y="116"/>
                  <a:pt x="59" y="116"/>
                </a:cubicBezTo>
                <a:cubicBezTo>
                  <a:pt x="60" y="116"/>
                  <a:pt x="62" y="116"/>
                  <a:pt x="65" y="117"/>
                </a:cubicBezTo>
                <a:cubicBezTo>
                  <a:pt x="68" y="118"/>
                  <a:pt x="75" y="123"/>
                  <a:pt x="77" y="124"/>
                </a:cubicBezTo>
                <a:cubicBezTo>
                  <a:pt x="118" y="125"/>
                  <a:pt x="118" y="125"/>
                  <a:pt x="118" y="125"/>
                </a:cubicBezTo>
                <a:cubicBezTo>
                  <a:pt x="118" y="124"/>
                  <a:pt x="122" y="123"/>
                  <a:pt x="126" y="120"/>
                </a:cubicBezTo>
                <a:cubicBezTo>
                  <a:pt x="130" y="116"/>
                  <a:pt x="130" y="111"/>
                  <a:pt x="130" y="110"/>
                </a:cubicBezTo>
                <a:cubicBezTo>
                  <a:pt x="130" y="110"/>
                  <a:pt x="130" y="110"/>
                  <a:pt x="130" y="110"/>
                </a:cubicBezTo>
                <a:cubicBezTo>
                  <a:pt x="130" y="108"/>
                  <a:pt x="131" y="58"/>
                  <a:pt x="130" y="53"/>
                </a:cubicBezTo>
                <a:close/>
                <a:moveTo>
                  <a:pt x="116" y="116"/>
                </a:moveTo>
                <a:cubicBezTo>
                  <a:pt x="81" y="116"/>
                  <a:pt x="81" y="116"/>
                  <a:pt x="81" y="116"/>
                </a:cubicBezTo>
                <a:cubicBezTo>
                  <a:pt x="78" y="116"/>
                  <a:pt x="71" y="111"/>
                  <a:pt x="67" y="110"/>
                </a:cubicBezTo>
                <a:cubicBezTo>
                  <a:pt x="62" y="109"/>
                  <a:pt x="42" y="109"/>
                  <a:pt x="42" y="109"/>
                </a:cubicBezTo>
                <a:cubicBezTo>
                  <a:pt x="42" y="65"/>
                  <a:pt x="42" y="65"/>
                  <a:pt x="42" y="65"/>
                </a:cubicBezTo>
                <a:cubicBezTo>
                  <a:pt x="56" y="65"/>
                  <a:pt x="56" y="65"/>
                  <a:pt x="56" y="65"/>
                </a:cubicBezTo>
                <a:cubicBezTo>
                  <a:pt x="56" y="65"/>
                  <a:pt x="66" y="60"/>
                  <a:pt x="70" y="52"/>
                </a:cubicBezTo>
                <a:cubicBezTo>
                  <a:pt x="71" y="49"/>
                  <a:pt x="73" y="43"/>
                  <a:pt x="75" y="36"/>
                </a:cubicBezTo>
                <a:cubicBezTo>
                  <a:pt x="77" y="30"/>
                  <a:pt x="79" y="23"/>
                  <a:pt x="80" y="20"/>
                </a:cubicBezTo>
                <a:cubicBezTo>
                  <a:pt x="81" y="18"/>
                  <a:pt x="82" y="16"/>
                  <a:pt x="82" y="14"/>
                </a:cubicBezTo>
                <a:cubicBezTo>
                  <a:pt x="84" y="9"/>
                  <a:pt x="85" y="7"/>
                  <a:pt x="87" y="7"/>
                </a:cubicBezTo>
                <a:cubicBezTo>
                  <a:pt x="87" y="7"/>
                  <a:pt x="87" y="7"/>
                  <a:pt x="88" y="7"/>
                </a:cubicBezTo>
                <a:cubicBezTo>
                  <a:pt x="88" y="7"/>
                  <a:pt x="89" y="7"/>
                  <a:pt x="89" y="7"/>
                </a:cubicBezTo>
                <a:cubicBezTo>
                  <a:pt x="89" y="8"/>
                  <a:pt x="89" y="9"/>
                  <a:pt x="89" y="9"/>
                </a:cubicBezTo>
                <a:cubicBezTo>
                  <a:pt x="89" y="51"/>
                  <a:pt x="89" y="51"/>
                  <a:pt x="89" y="51"/>
                </a:cubicBezTo>
                <a:cubicBezTo>
                  <a:pt x="89" y="51"/>
                  <a:pt x="90" y="52"/>
                  <a:pt x="90" y="52"/>
                </a:cubicBezTo>
                <a:cubicBezTo>
                  <a:pt x="90" y="52"/>
                  <a:pt x="91" y="53"/>
                  <a:pt x="91" y="53"/>
                </a:cubicBezTo>
                <a:cubicBezTo>
                  <a:pt x="121" y="53"/>
                  <a:pt x="121" y="53"/>
                  <a:pt x="121" y="53"/>
                </a:cubicBezTo>
                <a:cubicBezTo>
                  <a:pt x="121" y="53"/>
                  <a:pt x="121" y="53"/>
                  <a:pt x="121" y="53"/>
                </a:cubicBezTo>
                <a:cubicBezTo>
                  <a:pt x="121" y="53"/>
                  <a:pt x="121" y="53"/>
                  <a:pt x="121" y="53"/>
                </a:cubicBezTo>
                <a:cubicBezTo>
                  <a:pt x="122" y="53"/>
                  <a:pt x="123" y="53"/>
                  <a:pt x="123" y="53"/>
                </a:cubicBezTo>
                <a:cubicBezTo>
                  <a:pt x="123" y="53"/>
                  <a:pt x="123" y="53"/>
                  <a:pt x="123" y="54"/>
                </a:cubicBezTo>
                <a:cubicBezTo>
                  <a:pt x="123" y="55"/>
                  <a:pt x="123" y="59"/>
                  <a:pt x="123" y="65"/>
                </a:cubicBezTo>
                <a:cubicBezTo>
                  <a:pt x="116" y="69"/>
                  <a:pt x="116" y="69"/>
                  <a:pt x="116" y="69"/>
                </a:cubicBezTo>
                <a:cubicBezTo>
                  <a:pt x="123" y="74"/>
                  <a:pt x="123" y="74"/>
                  <a:pt x="123" y="74"/>
                </a:cubicBezTo>
                <a:cubicBezTo>
                  <a:pt x="123" y="77"/>
                  <a:pt x="123" y="80"/>
                  <a:pt x="123" y="83"/>
                </a:cubicBezTo>
                <a:cubicBezTo>
                  <a:pt x="116" y="87"/>
                  <a:pt x="116" y="87"/>
                  <a:pt x="116" y="87"/>
                </a:cubicBezTo>
                <a:cubicBezTo>
                  <a:pt x="123" y="92"/>
                  <a:pt x="123" y="92"/>
                  <a:pt x="123" y="92"/>
                </a:cubicBezTo>
                <a:cubicBezTo>
                  <a:pt x="123" y="95"/>
                  <a:pt x="123" y="98"/>
                  <a:pt x="123" y="101"/>
                </a:cubicBezTo>
                <a:cubicBezTo>
                  <a:pt x="116" y="105"/>
                  <a:pt x="116" y="105"/>
                  <a:pt x="116" y="105"/>
                </a:cubicBezTo>
                <a:cubicBezTo>
                  <a:pt x="123" y="110"/>
                  <a:pt x="123" y="110"/>
                  <a:pt x="123" y="110"/>
                </a:cubicBezTo>
                <a:cubicBezTo>
                  <a:pt x="123" y="110"/>
                  <a:pt x="122" y="112"/>
                  <a:pt x="121" y="114"/>
                </a:cubicBezTo>
                <a:cubicBezTo>
                  <a:pt x="119" y="115"/>
                  <a:pt x="117" y="116"/>
                  <a:pt x="116" y="1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115" name="Oval 106"/>
          <p:cNvSpPr>
            <a:spLocks noChangeArrowheads="1"/>
          </p:cNvSpPr>
          <p:nvPr/>
        </p:nvSpPr>
        <p:spPr bwMode="auto">
          <a:xfrm>
            <a:off x="6859808" y="2800953"/>
            <a:ext cx="543386" cy="520617"/>
          </a:xfrm>
          <a:prstGeom prst="ellipse">
            <a:avLst/>
          </a:prstGeom>
          <a:solidFill>
            <a:schemeClr val="accent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116" name="Line 107"/>
          <p:cNvSpPr>
            <a:spLocks noChangeShapeType="1"/>
          </p:cNvSpPr>
          <p:nvPr/>
        </p:nvSpPr>
        <p:spPr bwMode="auto">
          <a:xfrm>
            <a:off x="7131502" y="3045949"/>
            <a:ext cx="0" cy="0"/>
          </a:xfrm>
          <a:prstGeom prst="line">
            <a:avLst/>
          </a:prstGeom>
          <a:noFill/>
          <a:ln w="19050" cap="flat">
            <a:solidFill>
              <a:srgbClr val="90A4AE"/>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solidFill>
                <a:srgbClr val="7E7E7E"/>
              </a:solidFill>
              <a:latin typeface="Arial" panose="020B0604020202020204" pitchFamily="34" charset="0"/>
              <a:cs typeface="Arial" panose="020B0604020202020204" pitchFamily="34" charset="0"/>
            </a:endParaRPr>
          </a:p>
        </p:txBody>
      </p:sp>
      <p:sp>
        <p:nvSpPr>
          <p:cNvPr id="117" name="Freeform 108"/>
          <p:cNvSpPr/>
          <p:nvPr/>
        </p:nvSpPr>
        <p:spPr bwMode="auto">
          <a:xfrm>
            <a:off x="6958744" y="2911055"/>
            <a:ext cx="345514" cy="300412"/>
          </a:xfrm>
          <a:custGeom>
            <a:avLst/>
            <a:gdLst>
              <a:gd name="T0" fmla="*/ 187 w 192"/>
              <a:gd name="T1" fmla="*/ 79 h 174"/>
              <a:gd name="T2" fmla="*/ 189 w 192"/>
              <a:gd name="T3" fmla="*/ 74 h 174"/>
              <a:gd name="T4" fmla="*/ 163 w 192"/>
              <a:gd name="T5" fmla="*/ 52 h 174"/>
              <a:gd name="T6" fmla="*/ 158 w 192"/>
              <a:gd name="T7" fmla="*/ 39 h 174"/>
              <a:gd name="T8" fmla="*/ 158 w 192"/>
              <a:gd name="T9" fmla="*/ 20 h 174"/>
              <a:gd name="T10" fmla="*/ 148 w 192"/>
              <a:gd name="T11" fmla="*/ 13 h 174"/>
              <a:gd name="T12" fmla="*/ 140 w 192"/>
              <a:gd name="T13" fmla="*/ 13 h 174"/>
              <a:gd name="T14" fmla="*/ 132 w 192"/>
              <a:gd name="T15" fmla="*/ 20 h 174"/>
              <a:gd name="T16" fmla="*/ 126 w 192"/>
              <a:gd name="T17" fmla="*/ 22 h 174"/>
              <a:gd name="T18" fmla="*/ 102 w 192"/>
              <a:gd name="T19" fmla="*/ 2 h 174"/>
              <a:gd name="T20" fmla="*/ 90 w 192"/>
              <a:gd name="T21" fmla="*/ 2 h 174"/>
              <a:gd name="T22" fmla="*/ 4 w 192"/>
              <a:gd name="T23" fmla="*/ 74 h 174"/>
              <a:gd name="T24" fmla="*/ 6 w 192"/>
              <a:gd name="T25" fmla="*/ 79 h 174"/>
              <a:gd name="T26" fmla="*/ 21 w 192"/>
              <a:gd name="T27" fmla="*/ 79 h 174"/>
              <a:gd name="T28" fmla="*/ 33 w 192"/>
              <a:gd name="T29" fmla="*/ 87 h 174"/>
              <a:gd name="T30" fmla="*/ 33 w 192"/>
              <a:gd name="T31" fmla="*/ 162 h 174"/>
              <a:gd name="T32" fmla="*/ 45 w 192"/>
              <a:gd name="T33" fmla="*/ 174 h 174"/>
              <a:gd name="T34" fmla="*/ 148 w 192"/>
              <a:gd name="T35" fmla="*/ 174 h 174"/>
              <a:gd name="T36" fmla="*/ 158 w 192"/>
              <a:gd name="T37" fmla="*/ 162 h 174"/>
              <a:gd name="T38" fmla="*/ 158 w 192"/>
              <a:gd name="T39" fmla="*/ 87 h 174"/>
              <a:gd name="T40" fmla="*/ 163 w 192"/>
              <a:gd name="T41" fmla="*/ 79 h 174"/>
              <a:gd name="T42" fmla="*/ 187 w 192"/>
              <a:gd name="T43" fmla="*/ 7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2" h="174">
                <a:moveTo>
                  <a:pt x="187" y="79"/>
                </a:moveTo>
                <a:cubicBezTo>
                  <a:pt x="191" y="79"/>
                  <a:pt x="192" y="77"/>
                  <a:pt x="189" y="74"/>
                </a:cubicBezTo>
                <a:cubicBezTo>
                  <a:pt x="163" y="52"/>
                  <a:pt x="163" y="52"/>
                  <a:pt x="163" y="52"/>
                </a:cubicBezTo>
                <a:cubicBezTo>
                  <a:pt x="159" y="49"/>
                  <a:pt x="158" y="43"/>
                  <a:pt x="158" y="39"/>
                </a:cubicBezTo>
                <a:cubicBezTo>
                  <a:pt x="158" y="20"/>
                  <a:pt x="158" y="20"/>
                  <a:pt x="158" y="20"/>
                </a:cubicBezTo>
                <a:cubicBezTo>
                  <a:pt x="158" y="16"/>
                  <a:pt x="152" y="13"/>
                  <a:pt x="148" y="13"/>
                </a:cubicBezTo>
                <a:cubicBezTo>
                  <a:pt x="140" y="13"/>
                  <a:pt x="140" y="13"/>
                  <a:pt x="140" y="13"/>
                </a:cubicBezTo>
                <a:cubicBezTo>
                  <a:pt x="135" y="13"/>
                  <a:pt x="132" y="16"/>
                  <a:pt x="132" y="20"/>
                </a:cubicBezTo>
                <a:cubicBezTo>
                  <a:pt x="132" y="24"/>
                  <a:pt x="129" y="25"/>
                  <a:pt x="126" y="22"/>
                </a:cubicBezTo>
                <a:cubicBezTo>
                  <a:pt x="102" y="2"/>
                  <a:pt x="102" y="2"/>
                  <a:pt x="102" y="2"/>
                </a:cubicBezTo>
                <a:cubicBezTo>
                  <a:pt x="99" y="0"/>
                  <a:pt x="94" y="0"/>
                  <a:pt x="90" y="2"/>
                </a:cubicBezTo>
                <a:cubicBezTo>
                  <a:pt x="4" y="74"/>
                  <a:pt x="4" y="74"/>
                  <a:pt x="4" y="74"/>
                </a:cubicBezTo>
                <a:cubicBezTo>
                  <a:pt x="0" y="77"/>
                  <a:pt x="1" y="79"/>
                  <a:pt x="6" y="79"/>
                </a:cubicBezTo>
                <a:cubicBezTo>
                  <a:pt x="21" y="79"/>
                  <a:pt x="21" y="79"/>
                  <a:pt x="21" y="79"/>
                </a:cubicBezTo>
                <a:cubicBezTo>
                  <a:pt x="26" y="79"/>
                  <a:pt x="33" y="83"/>
                  <a:pt x="33" y="87"/>
                </a:cubicBezTo>
                <a:cubicBezTo>
                  <a:pt x="33" y="162"/>
                  <a:pt x="33" y="162"/>
                  <a:pt x="33" y="162"/>
                </a:cubicBezTo>
                <a:cubicBezTo>
                  <a:pt x="33" y="167"/>
                  <a:pt x="41" y="174"/>
                  <a:pt x="45" y="174"/>
                </a:cubicBezTo>
                <a:cubicBezTo>
                  <a:pt x="148" y="174"/>
                  <a:pt x="148" y="174"/>
                  <a:pt x="148" y="174"/>
                </a:cubicBezTo>
                <a:cubicBezTo>
                  <a:pt x="152" y="174"/>
                  <a:pt x="158" y="167"/>
                  <a:pt x="158" y="162"/>
                </a:cubicBezTo>
                <a:cubicBezTo>
                  <a:pt x="158" y="87"/>
                  <a:pt x="158" y="87"/>
                  <a:pt x="158" y="87"/>
                </a:cubicBezTo>
                <a:cubicBezTo>
                  <a:pt x="158" y="83"/>
                  <a:pt x="159" y="79"/>
                  <a:pt x="163" y="79"/>
                </a:cubicBezTo>
                <a:lnTo>
                  <a:pt x="187"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118" name="Oval 109"/>
          <p:cNvSpPr>
            <a:spLocks noChangeArrowheads="1"/>
          </p:cNvSpPr>
          <p:nvPr/>
        </p:nvSpPr>
        <p:spPr bwMode="auto">
          <a:xfrm>
            <a:off x="5137563" y="3537400"/>
            <a:ext cx="374434" cy="358744"/>
          </a:xfrm>
          <a:prstGeom prst="ellipse">
            <a:avLst/>
          </a:prstGeom>
          <a:solidFill>
            <a:schemeClr val="accent3"/>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119" name="Freeform 110"/>
          <p:cNvSpPr/>
          <p:nvPr/>
        </p:nvSpPr>
        <p:spPr bwMode="auto">
          <a:xfrm>
            <a:off x="5220517" y="3621982"/>
            <a:ext cx="208526" cy="189581"/>
          </a:xfrm>
          <a:custGeom>
            <a:avLst/>
            <a:gdLst>
              <a:gd name="T0" fmla="*/ 56 w 116"/>
              <a:gd name="T1" fmla="*/ 2 h 110"/>
              <a:gd name="T2" fmla="*/ 61 w 116"/>
              <a:gd name="T3" fmla="*/ 2 h 110"/>
              <a:gd name="T4" fmla="*/ 74 w 116"/>
              <a:gd name="T5" fmla="*/ 30 h 110"/>
              <a:gd name="T6" fmla="*/ 82 w 116"/>
              <a:gd name="T7" fmla="*/ 36 h 110"/>
              <a:gd name="T8" fmla="*/ 113 w 116"/>
              <a:gd name="T9" fmla="*/ 40 h 110"/>
              <a:gd name="T10" fmla="*/ 114 w 116"/>
              <a:gd name="T11" fmla="*/ 45 h 110"/>
              <a:gd name="T12" fmla="*/ 92 w 116"/>
              <a:gd name="T13" fmla="*/ 67 h 110"/>
              <a:gd name="T14" fmla="*/ 89 w 116"/>
              <a:gd name="T15" fmla="*/ 75 h 110"/>
              <a:gd name="T16" fmla="*/ 94 w 116"/>
              <a:gd name="T17" fmla="*/ 106 h 110"/>
              <a:gd name="T18" fmla="*/ 91 w 116"/>
              <a:gd name="T19" fmla="*/ 109 h 110"/>
              <a:gd name="T20" fmla="*/ 63 w 116"/>
              <a:gd name="T21" fmla="*/ 94 h 110"/>
              <a:gd name="T22" fmla="*/ 54 w 116"/>
              <a:gd name="T23" fmla="*/ 94 h 110"/>
              <a:gd name="T24" fmla="*/ 26 w 116"/>
              <a:gd name="T25" fmla="*/ 109 h 110"/>
              <a:gd name="T26" fmla="*/ 22 w 116"/>
              <a:gd name="T27" fmla="*/ 106 h 110"/>
              <a:gd name="T28" fmla="*/ 27 w 116"/>
              <a:gd name="T29" fmla="*/ 75 h 110"/>
              <a:gd name="T30" fmla="*/ 24 w 116"/>
              <a:gd name="T31" fmla="*/ 67 h 110"/>
              <a:gd name="T32" fmla="*/ 2 w 116"/>
              <a:gd name="T33" fmla="*/ 45 h 110"/>
              <a:gd name="T34" fmla="*/ 4 w 116"/>
              <a:gd name="T35" fmla="*/ 40 h 110"/>
              <a:gd name="T36" fmla="*/ 34 w 116"/>
              <a:gd name="T37" fmla="*/ 36 h 110"/>
              <a:gd name="T38" fmla="*/ 42 w 116"/>
              <a:gd name="T39" fmla="*/ 30 h 110"/>
              <a:gd name="T40" fmla="*/ 56 w 116"/>
              <a:gd name="T41" fmla="*/ 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 h="110">
                <a:moveTo>
                  <a:pt x="56" y="2"/>
                </a:moveTo>
                <a:cubicBezTo>
                  <a:pt x="57" y="0"/>
                  <a:pt x="59" y="0"/>
                  <a:pt x="61" y="2"/>
                </a:cubicBezTo>
                <a:cubicBezTo>
                  <a:pt x="74" y="30"/>
                  <a:pt x="74" y="30"/>
                  <a:pt x="74" y="30"/>
                </a:cubicBezTo>
                <a:cubicBezTo>
                  <a:pt x="76" y="33"/>
                  <a:pt x="79" y="35"/>
                  <a:pt x="82" y="36"/>
                </a:cubicBezTo>
                <a:cubicBezTo>
                  <a:pt x="113" y="40"/>
                  <a:pt x="113" y="40"/>
                  <a:pt x="113" y="40"/>
                </a:cubicBezTo>
                <a:cubicBezTo>
                  <a:pt x="116" y="41"/>
                  <a:pt x="116" y="43"/>
                  <a:pt x="114" y="45"/>
                </a:cubicBezTo>
                <a:cubicBezTo>
                  <a:pt x="92" y="67"/>
                  <a:pt x="92" y="67"/>
                  <a:pt x="92" y="67"/>
                </a:cubicBezTo>
                <a:cubicBezTo>
                  <a:pt x="90" y="69"/>
                  <a:pt x="89" y="73"/>
                  <a:pt x="89" y="75"/>
                </a:cubicBezTo>
                <a:cubicBezTo>
                  <a:pt x="94" y="106"/>
                  <a:pt x="94" y="106"/>
                  <a:pt x="94" y="106"/>
                </a:cubicBezTo>
                <a:cubicBezTo>
                  <a:pt x="95" y="109"/>
                  <a:pt x="93" y="110"/>
                  <a:pt x="91" y="109"/>
                </a:cubicBezTo>
                <a:cubicBezTo>
                  <a:pt x="63" y="94"/>
                  <a:pt x="63" y="94"/>
                  <a:pt x="63" y="94"/>
                </a:cubicBezTo>
                <a:cubicBezTo>
                  <a:pt x="60" y="93"/>
                  <a:pt x="56" y="93"/>
                  <a:pt x="54" y="94"/>
                </a:cubicBezTo>
                <a:cubicBezTo>
                  <a:pt x="26" y="109"/>
                  <a:pt x="26" y="109"/>
                  <a:pt x="26" y="109"/>
                </a:cubicBezTo>
                <a:cubicBezTo>
                  <a:pt x="23" y="110"/>
                  <a:pt x="22" y="109"/>
                  <a:pt x="22" y="106"/>
                </a:cubicBezTo>
                <a:cubicBezTo>
                  <a:pt x="27" y="75"/>
                  <a:pt x="27" y="75"/>
                  <a:pt x="27" y="75"/>
                </a:cubicBezTo>
                <a:cubicBezTo>
                  <a:pt x="28" y="73"/>
                  <a:pt x="27" y="69"/>
                  <a:pt x="24" y="67"/>
                </a:cubicBezTo>
                <a:cubicBezTo>
                  <a:pt x="2" y="45"/>
                  <a:pt x="2" y="45"/>
                  <a:pt x="2" y="45"/>
                </a:cubicBezTo>
                <a:cubicBezTo>
                  <a:pt x="0" y="43"/>
                  <a:pt x="1" y="41"/>
                  <a:pt x="4" y="40"/>
                </a:cubicBezTo>
                <a:cubicBezTo>
                  <a:pt x="34" y="36"/>
                  <a:pt x="34" y="36"/>
                  <a:pt x="34" y="36"/>
                </a:cubicBezTo>
                <a:cubicBezTo>
                  <a:pt x="37" y="35"/>
                  <a:pt x="41" y="33"/>
                  <a:pt x="42" y="30"/>
                </a:cubicBezTo>
                <a:lnTo>
                  <a:pt x="56"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120" name="Freeform 111"/>
          <p:cNvSpPr/>
          <p:nvPr/>
        </p:nvSpPr>
        <p:spPr bwMode="auto">
          <a:xfrm>
            <a:off x="6840021" y="5025607"/>
            <a:ext cx="445973" cy="427285"/>
          </a:xfrm>
          <a:custGeom>
            <a:avLst/>
            <a:gdLst>
              <a:gd name="T0" fmla="*/ 232 w 248"/>
              <a:gd name="T1" fmla="*/ 95 h 248"/>
              <a:gd name="T2" fmla="*/ 153 w 248"/>
              <a:gd name="T3" fmla="*/ 232 h 248"/>
              <a:gd name="T4" fmla="*/ 16 w 248"/>
              <a:gd name="T5" fmla="*/ 153 h 248"/>
              <a:gd name="T6" fmla="*/ 95 w 248"/>
              <a:gd name="T7" fmla="*/ 16 h 248"/>
              <a:gd name="T8" fmla="*/ 232 w 248"/>
              <a:gd name="T9" fmla="*/ 95 h 248"/>
            </a:gdLst>
            <a:ahLst/>
            <a:cxnLst>
              <a:cxn ang="0">
                <a:pos x="T0" y="T1"/>
              </a:cxn>
              <a:cxn ang="0">
                <a:pos x="T2" y="T3"/>
              </a:cxn>
              <a:cxn ang="0">
                <a:pos x="T4" y="T5"/>
              </a:cxn>
              <a:cxn ang="0">
                <a:pos x="T6" y="T7"/>
              </a:cxn>
              <a:cxn ang="0">
                <a:pos x="T8" y="T9"/>
              </a:cxn>
            </a:cxnLst>
            <a:rect l="0" t="0" r="r" b="b"/>
            <a:pathLst>
              <a:path w="248" h="248">
                <a:moveTo>
                  <a:pt x="232" y="95"/>
                </a:moveTo>
                <a:cubicBezTo>
                  <a:pt x="248" y="155"/>
                  <a:pt x="213" y="216"/>
                  <a:pt x="153" y="232"/>
                </a:cubicBezTo>
                <a:cubicBezTo>
                  <a:pt x="93" y="248"/>
                  <a:pt x="32" y="213"/>
                  <a:pt x="16" y="153"/>
                </a:cubicBezTo>
                <a:cubicBezTo>
                  <a:pt x="0" y="93"/>
                  <a:pt x="36" y="32"/>
                  <a:pt x="95" y="16"/>
                </a:cubicBezTo>
                <a:cubicBezTo>
                  <a:pt x="155" y="0"/>
                  <a:pt x="216" y="36"/>
                  <a:pt x="232" y="95"/>
                </a:cubicBezTo>
                <a:close/>
              </a:path>
            </a:pathLst>
          </a:custGeom>
          <a:solidFill>
            <a:schemeClr val="accent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121" name="Freeform 112"/>
          <p:cNvSpPr>
            <a:spLocks noEditPoints="1"/>
          </p:cNvSpPr>
          <p:nvPr/>
        </p:nvSpPr>
        <p:spPr bwMode="auto">
          <a:xfrm>
            <a:off x="6938957" y="5167063"/>
            <a:ext cx="248100" cy="144373"/>
          </a:xfrm>
          <a:custGeom>
            <a:avLst/>
            <a:gdLst>
              <a:gd name="T0" fmla="*/ 131 w 138"/>
              <a:gd name="T1" fmla="*/ 0 h 84"/>
              <a:gd name="T2" fmla="*/ 7 w 138"/>
              <a:gd name="T3" fmla="*/ 0 h 84"/>
              <a:gd name="T4" fmla="*/ 0 w 138"/>
              <a:gd name="T5" fmla="*/ 7 h 84"/>
              <a:gd name="T6" fmla="*/ 0 w 138"/>
              <a:gd name="T7" fmla="*/ 78 h 84"/>
              <a:gd name="T8" fmla="*/ 7 w 138"/>
              <a:gd name="T9" fmla="*/ 84 h 84"/>
              <a:gd name="T10" fmla="*/ 131 w 138"/>
              <a:gd name="T11" fmla="*/ 84 h 84"/>
              <a:gd name="T12" fmla="*/ 138 w 138"/>
              <a:gd name="T13" fmla="*/ 78 h 84"/>
              <a:gd name="T14" fmla="*/ 138 w 138"/>
              <a:gd name="T15" fmla="*/ 7 h 84"/>
              <a:gd name="T16" fmla="*/ 131 w 138"/>
              <a:gd name="T17" fmla="*/ 0 h 84"/>
              <a:gd name="T18" fmla="*/ 55 w 138"/>
              <a:gd name="T19" fmla="*/ 67 h 84"/>
              <a:gd name="T20" fmla="*/ 54 w 138"/>
              <a:gd name="T21" fmla="*/ 17 h 84"/>
              <a:gd name="T22" fmla="*/ 98 w 138"/>
              <a:gd name="T23" fmla="*/ 42 h 84"/>
              <a:gd name="T24" fmla="*/ 55 w 138"/>
              <a:gd name="T25" fmla="*/ 6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84">
                <a:moveTo>
                  <a:pt x="131" y="0"/>
                </a:moveTo>
                <a:cubicBezTo>
                  <a:pt x="7" y="0"/>
                  <a:pt x="7" y="0"/>
                  <a:pt x="7" y="0"/>
                </a:cubicBezTo>
                <a:cubicBezTo>
                  <a:pt x="3" y="0"/>
                  <a:pt x="0" y="3"/>
                  <a:pt x="0" y="7"/>
                </a:cubicBezTo>
                <a:cubicBezTo>
                  <a:pt x="0" y="78"/>
                  <a:pt x="0" y="78"/>
                  <a:pt x="0" y="78"/>
                </a:cubicBezTo>
                <a:cubicBezTo>
                  <a:pt x="0" y="81"/>
                  <a:pt x="3" y="84"/>
                  <a:pt x="7" y="84"/>
                </a:cubicBezTo>
                <a:cubicBezTo>
                  <a:pt x="131" y="84"/>
                  <a:pt x="131" y="84"/>
                  <a:pt x="131" y="84"/>
                </a:cubicBezTo>
                <a:cubicBezTo>
                  <a:pt x="135" y="84"/>
                  <a:pt x="138" y="81"/>
                  <a:pt x="138" y="78"/>
                </a:cubicBezTo>
                <a:cubicBezTo>
                  <a:pt x="138" y="7"/>
                  <a:pt x="138" y="7"/>
                  <a:pt x="138" y="7"/>
                </a:cubicBezTo>
                <a:cubicBezTo>
                  <a:pt x="138" y="3"/>
                  <a:pt x="135" y="0"/>
                  <a:pt x="131" y="0"/>
                </a:cubicBezTo>
                <a:close/>
                <a:moveTo>
                  <a:pt x="55" y="67"/>
                </a:moveTo>
                <a:cubicBezTo>
                  <a:pt x="54" y="17"/>
                  <a:pt x="54" y="17"/>
                  <a:pt x="54" y="17"/>
                </a:cubicBezTo>
                <a:cubicBezTo>
                  <a:pt x="98" y="42"/>
                  <a:pt x="98" y="42"/>
                  <a:pt x="98" y="42"/>
                </a:cubicBezTo>
                <a:lnTo>
                  <a:pt x="55" y="6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122" name="Oval 113"/>
          <p:cNvSpPr>
            <a:spLocks noChangeArrowheads="1"/>
          </p:cNvSpPr>
          <p:nvPr/>
        </p:nvSpPr>
        <p:spPr bwMode="auto">
          <a:xfrm>
            <a:off x="7962563" y="3939165"/>
            <a:ext cx="100458" cy="9624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123" name="Oval 114"/>
          <p:cNvSpPr>
            <a:spLocks noChangeArrowheads="1"/>
          </p:cNvSpPr>
          <p:nvPr/>
        </p:nvSpPr>
        <p:spPr bwMode="auto">
          <a:xfrm>
            <a:off x="6588115" y="2864390"/>
            <a:ext cx="100458" cy="9697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124" name="Oval 115"/>
          <p:cNvSpPr>
            <a:spLocks noChangeArrowheads="1"/>
          </p:cNvSpPr>
          <p:nvPr/>
        </p:nvSpPr>
        <p:spPr bwMode="auto">
          <a:xfrm>
            <a:off x="5653551" y="1912841"/>
            <a:ext cx="79149" cy="7583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125" name="Oval 116"/>
          <p:cNvSpPr>
            <a:spLocks noChangeArrowheads="1"/>
          </p:cNvSpPr>
          <p:nvPr/>
        </p:nvSpPr>
        <p:spPr bwMode="auto">
          <a:xfrm>
            <a:off x="6840021" y="3859687"/>
            <a:ext cx="79149" cy="7583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126" name="Oval 117"/>
          <p:cNvSpPr>
            <a:spLocks noChangeArrowheads="1"/>
          </p:cNvSpPr>
          <p:nvPr/>
        </p:nvSpPr>
        <p:spPr bwMode="auto">
          <a:xfrm>
            <a:off x="7247942" y="4569885"/>
            <a:ext cx="79149" cy="7583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127" name="Oval 118"/>
          <p:cNvSpPr>
            <a:spLocks noChangeArrowheads="1"/>
          </p:cNvSpPr>
          <p:nvPr/>
        </p:nvSpPr>
        <p:spPr bwMode="auto">
          <a:xfrm>
            <a:off x="5785212" y="5427371"/>
            <a:ext cx="57840" cy="5541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128" name="Oval 119"/>
          <p:cNvSpPr>
            <a:spLocks noChangeArrowheads="1"/>
          </p:cNvSpPr>
          <p:nvPr/>
        </p:nvSpPr>
        <p:spPr bwMode="auto">
          <a:xfrm>
            <a:off x="8558461" y="2692308"/>
            <a:ext cx="79149" cy="7583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129" name="Oval 120"/>
          <p:cNvSpPr>
            <a:spLocks noChangeArrowheads="1"/>
          </p:cNvSpPr>
          <p:nvPr/>
        </p:nvSpPr>
        <p:spPr bwMode="auto">
          <a:xfrm>
            <a:off x="9364408" y="3062720"/>
            <a:ext cx="79149" cy="7583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130" name="Oval 121"/>
          <p:cNvSpPr>
            <a:spLocks noChangeArrowheads="1"/>
          </p:cNvSpPr>
          <p:nvPr/>
        </p:nvSpPr>
        <p:spPr bwMode="auto">
          <a:xfrm>
            <a:off x="9299719" y="3621982"/>
            <a:ext cx="100458" cy="96249"/>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solidFill>
                <a:srgbClr val="7E7E7E"/>
              </a:solidFill>
              <a:latin typeface="Arial" panose="020B0604020202020204" pitchFamily="34" charset="0"/>
              <a:ea typeface="微软雅黑" panose="020B0503020204020204" pitchFamily="34" charset="-122"/>
              <a:cs typeface="Arial" panose="020B0604020202020204" pitchFamily="34" charset="0"/>
            </a:endParaRPr>
          </a:p>
        </p:txBody>
      </p:sp>
      <p:sp>
        <p:nvSpPr>
          <p:cNvPr id="131" name="矩形 130"/>
          <p:cNvSpPr/>
          <p:nvPr/>
        </p:nvSpPr>
        <p:spPr>
          <a:xfrm>
            <a:off x="2385884" y="1846874"/>
            <a:ext cx="2283635" cy="461665"/>
          </a:xfrm>
          <a:prstGeom prst="rect">
            <a:avLst/>
          </a:prstGeom>
        </p:spPr>
        <p:txBody>
          <a:bodyPr wrap="square">
            <a:spAutoFit/>
          </a:bodyPr>
          <a:lstStyle/>
          <a:p>
            <a:pPr algn="ctr"/>
            <a:r>
              <a:rPr lang="zh-CN" altLang="en-US" sz="1200" dirty="0">
                <a:solidFill>
                  <a:srgbClr val="7E7E7E"/>
                </a:solidFill>
                <a:latin typeface="微软雅黑" panose="020B0503020204020204" pitchFamily="34" charset="-122"/>
                <a:ea typeface="微软雅黑" panose="020B0503020204020204" pitchFamily="34" charset="-122"/>
                <a:cs typeface="Calibri Light" panose="020F0302020204030204"/>
              </a:rPr>
              <a:t>双击输入替换内容双击输入替换内容双击输入替换内容</a:t>
            </a:r>
            <a:endParaRPr lang="en-US" altLang="zh-CN" sz="1200" dirty="0">
              <a:solidFill>
                <a:srgbClr val="7E7E7E"/>
              </a:solidFill>
              <a:latin typeface="微软雅黑" panose="020B0503020204020204" pitchFamily="34" charset="-122"/>
              <a:ea typeface="微软雅黑" panose="020B0503020204020204" pitchFamily="34" charset="-122"/>
              <a:cs typeface="Calibri Light" panose="020F0302020204030204"/>
            </a:endParaRPr>
          </a:p>
        </p:txBody>
      </p:sp>
      <p:sp>
        <p:nvSpPr>
          <p:cNvPr id="132" name="矩形 131"/>
          <p:cNvSpPr/>
          <p:nvPr/>
        </p:nvSpPr>
        <p:spPr>
          <a:xfrm>
            <a:off x="2385884" y="2714033"/>
            <a:ext cx="2283635" cy="461665"/>
          </a:xfrm>
          <a:prstGeom prst="rect">
            <a:avLst/>
          </a:prstGeom>
        </p:spPr>
        <p:txBody>
          <a:bodyPr wrap="square">
            <a:spAutoFit/>
          </a:bodyPr>
          <a:lstStyle/>
          <a:p>
            <a:pPr algn="ctr"/>
            <a:r>
              <a:rPr lang="zh-CN" altLang="en-US" sz="1200" dirty="0">
                <a:solidFill>
                  <a:srgbClr val="7E7E7E"/>
                </a:solidFill>
                <a:latin typeface="微软雅黑" panose="020B0503020204020204" pitchFamily="34" charset="-122"/>
                <a:ea typeface="微软雅黑" panose="020B0503020204020204" pitchFamily="34" charset="-122"/>
                <a:cs typeface="Calibri Light" panose="020F0302020204030204"/>
              </a:rPr>
              <a:t>双击输入替换内容双击输入替换内容双击输入替换内容</a:t>
            </a:r>
            <a:endParaRPr lang="en-US" altLang="zh-CN" sz="1200" dirty="0">
              <a:solidFill>
                <a:srgbClr val="7E7E7E"/>
              </a:solidFill>
              <a:latin typeface="微软雅黑" panose="020B0503020204020204" pitchFamily="34" charset="-122"/>
              <a:ea typeface="微软雅黑" panose="020B0503020204020204" pitchFamily="34" charset="-122"/>
              <a:cs typeface="Calibri Light" panose="020F0302020204030204"/>
            </a:endParaRPr>
          </a:p>
        </p:txBody>
      </p:sp>
      <p:sp>
        <p:nvSpPr>
          <p:cNvPr id="133" name="矩形 132"/>
          <p:cNvSpPr/>
          <p:nvPr/>
        </p:nvSpPr>
        <p:spPr>
          <a:xfrm>
            <a:off x="2385884" y="3554600"/>
            <a:ext cx="2283635" cy="461665"/>
          </a:xfrm>
          <a:prstGeom prst="rect">
            <a:avLst/>
          </a:prstGeom>
        </p:spPr>
        <p:txBody>
          <a:bodyPr wrap="square">
            <a:spAutoFit/>
          </a:bodyPr>
          <a:lstStyle/>
          <a:p>
            <a:pPr algn="ctr"/>
            <a:r>
              <a:rPr lang="zh-CN" altLang="en-US" sz="1200" dirty="0">
                <a:solidFill>
                  <a:srgbClr val="7E7E7E"/>
                </a:solidFill>
                <a:latin typeface="微软雅黑" panose="020B0503020204020204" pitchFamily="34" charset="-122"/>
                <a:ea typeface="微软雅黑" panose="020B0503020204020204" pitchFamily="34" charset="-122"/>
                <a:cs typeface="Calibri Light" panose="020F0302020204030204"/>
              </a:rPr>
              <a:t>双击输入替换内容双击输入替换内容双击输入替换内容</a:t>
            </a:r>
            <a:endParaRPr lang="en-US" altLang="zh-CN" sz="1200" dirty="0">
              <a:solidFill>
                <a:srgbClr val="7E7E7E"/>
              </a:solidFill>
              <a:latin typeface="微软雅黑" panose="020B0503020204020204" pitchFamily="34" charset="-122"/>
              <a:ea typeface="微软雅黑" panose="020B0503020204020204" pitchFamily="34" charset="-122"/>
              <a:cs typeface="Calibri Light" panose="020F0302020204030204"/>
            </a:endParaRPr>
          </a:p>
        </p:txBody>
      </p:sp>
      <p:sp>
        <p:nvSpPr>
          <p:cNvPr id="134" name="矩形 133"/>
          <p:cNvSpPr/>
          <p:nvPr/>
        </p:nvSpPr>
        <p:spPr>
          <a:xfrm>
            <a:off x="2385884" y="4348800"/>
            <a:ext cx="2283635" cy="461665"/>
          </a:xfrm>
          <a:prstGeom prst="rect">
            <a:avLst/>
          </a:prstGeom>
        </p:spPr>
        <p:txBody>
          <a:bodyPr wrap="square">
            <a:spAutoFit/>
          </a:bodyPr>
          <a:lstStyle/>
          <a:p>
            <a:pPr algn="ctr"/>
            <a:r>
              <a:rPr lang="zh-CN" altLang="en-US" sz="1200" dirty="0">
                <a:solidFill>
                  <a:srgbClr val="7E7E7E"/>
                </a:solidFill>
                <a:latin typeface="微软雅黑" panose="020B0503020204020204" pitchFamily="34" charset="-122"/>
                <a:ea typeface="微软雅黑" panose="020B0503020204020204" pitchFamily="34" charset="-122"/>
                <a:cs typeface="Calibri Light" panose="020F0302020204030204"/>
              </a:rPr>
              <a:t>双击输入替换内容双击输入替换内容双击输入替换内容</a:t>
            </a:r>
            <a:endParaRPr lang="en-US" altLang="zh-CN" sz="1200" dirty="0">
              <a:solidFill>
                <a:srgbClr val="7E7E7E"/>
              </a:solidFill>
              <a:latin typeface="微软雅黑" panose="020B0503020204020204" pitchFamily="34" charset="-122"/>
              <a:ea typeface="微软雅黑" panose="020B0503020204020204" pitchFamily="34" charset="-122"/>
              <a:cs typeface="Calibri Light" panose="020F0302020204030204"/>
            </a:endParaRPr>
          </a:p>
        </p:txBody>
      </p:sp>
      <p:sp>
        <p:nvSpPr>
          <p:cNvPr id="135" name="矩形 134"/>
          <p:cNvSpPr/>
          <p:nvPr/>
        </p:nvSpPr>
        <p:spPr>
          <a:xfrm>
            <a:off x="2385884" y="5190590"/>
            <a:ext cx="2283635" cy="461665"/>
          </a:xfrm>
          <a:prstGeom prst="rect">
            <a:avLst/>
          </a:prstGeom>
        </p:spPr>
        <p:txBody>
          <a:bodyPr wrap="square">
            <a:spAutoFit/>
          </a:bodyPr>
          <a:lstStyle/>
          <a:p>
            <a:pPr algn="ctr"/>
            <a:r>
              <a:rPr lang="zh-CN" altLang="en-US" sz="1200" dirty="0">
                <a:solidFill>
                  <a:srgbClr val="7E7E7E"/>
                </a:solidFill>
                <a:latin typeface="微软雅黑" panose="020B0503020204020204" pitchFamily="34" charset="-122"/>
                <a:ea typeface="微软雅黑" panose="020B0503020204020204" pitchFamily="34" charset="-122"/>
                <a:cs typeface="Calibri Light" panose="020F0302020204030204"/>
              </a:rPr>
              <a:t>双击输入替换内容双击输入替换内容双击输入替换内容</a:t>
            </a:r>
            <a:endParaRPr lang="en-US" altLang="zh-CN" sz="1200" dirty="0">
              <a:solidFill>
                <a:srgbClr val="7E7E7E"/>
              </a:solidFill>
              <a:latin typeface="微软雅黑" panose="020B0503020204020204" pitchFamily="34" charset="-122"/>
              <a:ea typeface="微软雅黑" panose="020B0503020204020204" pitchFamily="34" charset="-122"/>
              <a:cs typeface="Calibri Light" panose="020F0302020204030204"/>
            </a:endParaRPr>
          </a:p>
        </p:txBody>
      </p:sp>
      <p:sp>
        <p:nvSpPr>
          <p:cNvPr id="137" name="文本框 136"/>
          <p:cNvSpPr txBox="1"/>
          <p:nvPr/>
        </p:nvSpPr>
        <p:spPr>
          <a:xfrm>
            <a:off x="4950374" y="365552"/>
            <a:ext cx="5660598" cy="461665"/>
          </a:xfrm>
          <a:prstGeom prst="rect">
            <a:avLst/>
          </a:prstGeom>
          <a:noFill/>
        </p:spPr>
        <p:txBody>
          <a:bodyPr wrap="square" rtlCol="0">
            <a:spAutoFit/>
          </a:bodyPr>
          <a:lstStyle/>
          <a:p>
            <a:r>
              <a:rPr lang="zh-CN" altLang="en-US" sz="2400" b="1">
                <a:solidFill>
                  <a:srgbClr val="0F3C83"/>
                </a:solidFill>
                <a:latin typeface="微软雅黑" panose="020B0503020204020204" pitchFamily="34" charset="-122"/>
                <a:ea typeface="微软雅黑" panose="020B0503020204020204" pitchFamily="34" charset="-122"/>
              </a:rPr>
              <a:t>老师您辛苦了</a:t>
            </a:r>
            <a:endParaRPr lang="zh-CN" altLang="en-US" sz="2400" b="1">
              <a:solidFill>
                <a:srgbClr val="0F3C83"/>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500"/>
                                        <p:tgtEl>
                                          <p:spTgt spid="1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4"/>
                                        </p:tgtEl>
                                        <p:attrNameLst>
                                          <p:attrName>style.visibility</p:attrName>
                                        </p:attrNameLst>
                                      </p:cBhvr>
                                      <p:to>
                                        <p:strVal val="visible"/>
                                      </p:to>
                                    </p:set>
                                    <p:animEffect transition="in" filter="fade">
                                      <p:cBhvr>
                                        <p:cTn id="10" dur="500"/>
                                        <p:tgtEl>
                                          <p:spTgt spid="1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0"/>
                                        </p:tgtEl>
                                        <p:attrNameLst>
                                          <p:attrName>style.visibility</p:attrName>
                                        </p:attrNameLst>
                                      </p:cBhvr>
                                      <p:to>
                                        <p:strVal val="visible"/>
                                      </p:to>
                                    </p:set>
                                    <p:animEffect transition="in" filter="fade">
                                      <p:cBhvr>
                                        <p:cTn id="13" dur="500"/>
                                        <p:tgtEl>
                                          <p:spTgt spid="1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1"/>
                                        </p:tgtEl>
                                        <p:attrNameLst>
                                          <p:attrName>style.visibility</p:attrName>
                                        </p:attrNameLst>
                                      </p:cBhvr>
                                      <p:to>
                                        <p:strVal val="visible"/>
                                      </p:to>
                                    </p:set>
                                    <p:animEffect transition="in" filter="fade">
                                      <p:cBhvr>
                                        <p:cTn id="16" dur="500"/>
                                        <p:tgtEl>
                                          <p:spTgt spid="1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2"/>
                                        </p:tgtEl>
                                        <p:attrNameLst>
                                          <p:attrName>style.visibility</p:attrName>
                                        </p:attrNameLst>
                                      </p:cBhvr>
                                      <p:to>
                                        <p:strVal val="visible"/>
                                      </p:to>
                                    </p:set>
                                    <p:animEffect transition="in" filter="fade">
                                      <p:cBhvr>
                                        <p:cTn id="19" dur="500"/>
                                        <p:tgtEl>
                                          <p:spTgt spid="1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8"/>
                                        </p:tgtEl>
                                        <p:attrNameLst>
                                          <p:attrName>style.visibility</p:attrName>
                                        </p:attrNameLst>
                                      </p:cBhvr>
                                      <p:to>
                                        <p:strVal val="visible"/>
                                      </p:to>
                                    </p:set>
                                    <p:animEffect transition="in" filter="fade">
                                      <p:cBhvr>
                                        <p:cTn id="22" dur="500"/>
                                        <p:tgtEl>
                                          <p:spTgt spid="1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9"/>
                                        </p:tgtEl>
                                        <p:attrNameLst>
                                          <p:attrName>style.visibility</p:attrName>
                                        </p:attrNameLst>
                                      </p:cBhvr>
                                      <p:to>
                                        <p:strVal val="visible"/>
                                      </p:to>
                                    </p:set>
                                    <p:animEffect transition="in" filter="fade">
                                      <p:cBhvr>
                                        <p:cTn id="25" dur="500"/>
                                        <p:tgtEl>
                                          <p:spTgt spid="1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500"/>
                                        <p:tgtEl>
                                          <p:spTgt spid="8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fade">
                                      <p:cBhvr>
                                        <p:cTn id="31" dur="500"/>
                                        <p:tgtEl>
                                          <p:spTgt spid="8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6"/>
                                        </p:tgtEl>
                                        <p:attrNameLst>
                                          <p:attrName>style.visibility</p:attrName>
                                        </p:attrNameLst>
                                      </p:cBhvr>
                                      <p:to>
                                        <p:strVal val="visible"/>
                                      </p:to>
                                    </p:set>
                                    <p:animEffect transition="in" filter="fade">
                                      <p:cBhvr>
                                        <p:cTn id="34" dur="500"/>
                                        <p:tgtEl>
                                          <p:spTgt spid="8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Effect transition="in" filter="fade">
                                      <p:cBhvr>
                                        <p:cTn id="37" dur="500"/>
                                        <p:tgtEl>
                                          <p:spTgt spid="8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8"/>
                                        </p:tgtEl>
                                        <p:attrNameLst>
                                          <p:attrName>style.visibility</p:attrName>
                                        </p:attrNameLst>
                                      </p:cBhvr>
                                      <p:to>
                                        <p:strVal val="visible"/>
                                      </p:to>
                                    </p:set>
                                    <p:animEffect transition="in" filter="fade">
                                      <p:cBhvr>
                                        <p:cTn id="40" dur="500"/>
                                        <p:tgtEl>
                                          <p:spTgt spid="8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0"/>
                                        </p:tgtEl>
                                        <p:attrNameLst>
                                          <p:attrName>style.visibility</p:attrName>
                                        </p:attrNameLst>
                                      </p:cBhvr>
                                      <p:to>
                                        <p:strVal val="visible"/>
                                      </p:to>
                                    </p:set>
                                    <p:animEffect transition="in" filter="fade">
                                      <p:cBhvr>
                                        <p:cTn id="43" dur="500"/>
                                        <p:tgtEl>
                                          <p:spTgt spid="12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21"/>
                                        </p:tgtEl>
                                        <p:attrNameLst>
                                          <p:attrName>style.visibility</p:attrName>
                                        </p:attrNameLst>
                                      </p:cBhvr>
                                      <p:to>
                                        <p:strVal val="visible"/>
                                      </p:to>
                                    </p:set>
                                    <p:animEffect transition="in" filter="fade">
                                      <p:cBhvr>
                                        <p:cTn id="46" dur="500"/>
                                        <p:tgtEl>
                                          <p:spTgt spid="12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9"/>
                                        </p:tgtEl>
                                        <p:attrNameLst>
                                          <p:attrName>style.visibility</p:attrName>
                                        </p:attrNameLst>
                                      </p:cBhvr>
                                      <p:to>
                                        <p:strVal val="visible"/>
                                      </p:to>
                                    </p:set>
                                    <p:animEffect transition="in" filter="fade">
                                      <p:cBhvr>
                                        <p:cTn id="49" dur="500"/>
                                        <p:tgtEl>
                                          <p:spTgt spid="6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fade">
                                      <p:cBhvr>
                                        <p:cTn id="52" dur="500"/>
                                        <p:tgtEl>
                                          <p:spTgt spid="7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99"/>
                                        </p:tgtEl>
                                        <p:attrNameLst>
                                          <p:attrName>style.visibility</p:attrName>
                                        </p:attrNameLst>
                                      </p:cBhvr>
                                      <p:to>
                                        <p:strVal val="visible"/>
                                      </p:to>
                                    </p:set>
                                    <p:animEffect transition="in" filter="fade">
                                      <p:cBhvr>
                                        <p:cTn id="55" dur="500"/>
                                        <p:tgtEl>
                                          <p:spTgt spid="9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500"/>
                                        <p:tgtEl>
                                          <p:spTgt spid="10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500"/>
                                        <p:tgtEl>
                                          <p:spTgt spid="7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74"/>
                                        </p:tgtEl>
                                        <p:attrNameLst>
                                          <p:attrName>style.visibility</p:attrName>
                                        </p:attrNameLst>
                                      </p:cBhvr>
                                      <p:to>
                                        <p:strVal val="visible"/>
                                      </p:to>
                                    </p:set>
                                    <p:animEffect transition="in" filter="fade">
                                      <p:cBhvr>
                                        <p:cTn id="64" dur="500"/>
                                        <p:tgtEl>
                                          <p:spTgt spid="7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75"/>
                                        </p:tgtEl>
                                        <p:attrNameLst>
                                          <p:attrName>style.visibility</p:attrName>
                                        </p:attrNameLst>
                                      </p:cBhvr>
                                      <p:to>
                                        <p:strVal val="visible"/>
                                      </p:to>
                                    </p:set>
                                    <p:animEffect transition="in" filter="fade">
                                      <p:cBhvr>
                                        <p:cTn id="67" dur="500"/>
                                        <p:tgtEl>
                                          <p:spTgt spid="7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76"/>
                                        </p:tgtEl>
                                        <p:attrNameLst>
                                          <p:attrName>style.visibility</p:attrName>
                                        </p:attrNameLst>
                                      </p:cBhvr>
                                      <p:to>
                                        <p:strVal val="visible"/>
                                      </p:to>
                                    </p:set>
                                    <p:animEffect transition="in" filter="fade">
                                      <p:cBhvr>
                                        <p:cTn id="70" dur="500"/>
                                        <p:tgtEl>
                                          <p:spTgt spid="7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82"/>
                                        </p:tgtEl>
                                        <p:attrNameLst>
                                          <p:attrName>style.visibility</p:attrName>
                                        </p:attrNameLst>
                                      </p:cBhvr>
                                      <p:to>
                                        <p:strVal val="visible"/>
                                      </p:to>
                                    </p:set>
                                    <p:animEffect transition="in" filter="fade">
                                      <p:cBhvr>
                                        <p:cTn id="73" dur="500"/>
                                        <p:tgtEl>
                                          <p:spTgt spid="8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83"/>
                                        </p:tgtEl>
                                        <p:attrNameLst>
                                          <p:attrName>style.visibility</p:attrName>
                                        </p:attrNameLst>
                                      </p:cBhvr>
                                      <p:to>
                                        <p:strVal val="visible"/>
                                      </p:to>
                                    </p:set>
                                    <p:animEffect transition="in" filter="fade">
                                      <p:cBhvr>
                                        <p:cTn id="76" dur="500"/>
                                        <p:tgtEl>
                                          <p:spTgt spid="8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01"/>
                                        </p:tgtEl>
                                        <p:attrNameLst>
                                          <p:attrName>style.visibility</p:attrName>
                                        </p:attrNameLst>
                                      </p:cBhvr>
                                      <p:to>
                                        <p:strVal val="visible"/>
                                      </p:to>
                                    </p:set>
                                    <p:animEffect transition="in" filter="fade">
                                      <p:cBhvr>
                                        <p:cTn id="79" dur="500"/>
                                        <p:tgtEl>
                                          <p:spTgt spid="10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02"/>
                                        </p:tgtEl>
                                        <p:attrNameLst>
                                          <p:attrName>style.visibility</p:attrName>
                                        </p:attrNameLst>
                                      </p:cBhvr>
                                      <p:to>
                                        <p:strVal val="visible"/>
                                      </p:to>
                                    </p:set>
                                    <p:animEffect transition="in" filter="fade">
                                      <p:cBhvr>
                                        <p:cTn id="82" dur="500"/>
                                        <p:tgtEl>
                                          <p:spTgt spid="102"/>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03"/>
                                        </p:tgtEl>
                                        <p:attrNameLst>
                                          <p:attrName>style.visibility</p:attrName>
                                        </p:attrNameLst>
                                      </p:cBhvr>
                                      <p:to>
                                        <p:strVal val="visible"/>
                                      </p:to>
                                    </p:set>
                                    <p:animEffect transition="in" filter="fade">
                                      <p:cBhvr>
                                        <p:cTn id="85" dur="500"/>
                                        <p:tgtEl>
                                          <p:spTgt spid="103"/>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04"/>
                                        </p:tgtEl>
                                        <p:attrNameLst>
                                          <p:attrName>style.visibility</p:attrName>
                                        </p:attrNameLst>
                                      </p:cBhvr>
                                      <p:to>
                                        <p:strVal val="visible"/>
                                      </p:to>
                                    </p:set>
                                    <p:animEffect transition="in" filter="fade">
                                      <p:cBhvr>
                                        <p:cTn id="88" dur="500"/>
                                        <p:tgtEl>
                                          <p:spTgt spid="104"/>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05"/>
                                        </p:tgtEl>
                                        <p:attrNameLst>
                                          <p:attrName>style.visibility</p:attrName>
                                        </p:attrNameLst>
                                      </p:cBhvr>
                                      <p:to>
                                        <p:strVal val="visible"/>
                                      </p:to>
                                    </p:set>
                                    <p:animEffect transition="in" filter="fade">
                                      <p:cBhvr>
                                        <p:cTn id="91" dur="500"/>
                                        <p:tgtEl>
                                          <p:spTgt spid="105"/>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06"/>
                                        </p:tgtEl>
                                        <p:attrNameLst>
                                          <p:attrName>style.visibility</p:attrName>
                                        </p:attrNameLst>
                                      </p:cBhvr>
                                      <p:to>
                                        <p:strVal val="visible"/>
                                      </p:to>
                                    </p:set>
                                    <p:animEffect transition="in" filter="fade">
                                      <p:cBhvr>
                                        <p:cTn id="94" dur="500"/>
                                        <p:tgtEl>
                                          <p:spTgt spid="106"/>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500"/>
                                        <p:tgtEl>
                                          <p:spTgt spid="52"/>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93"/>
                                        </p:tgtEl>
                                        <p:attrNameLst>
                                          <p:attrName>style.visibility</p:attrName>
                                        </p:attrNameLst>
                                      </p:cBhvr>
                                      <p:to>
                                        <p:strVal val="visible"/>
                                      </p:to>
                                    </p:set>
                                    <p:animEffect transition="in" filter="fade">
                                      <p:cBhvr>
                                        <p:cTn id="100" dur="500"/>
                                        <p:tgtEl>
                                          <p:spTgt spid="93"/>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94"/>
                                        </p:tgtEl>
                                        <p:attrNameLst>
                                          <p:attrName>style.visibility</p:attrName>
                                        </p:attrNameLst>
                                      </p:cBhvr>
                                      <p:to>
                                        <p:strVal val="visible"/>
                                      </p:to>
                                    </p:set>
                                    <p:animEffect transition="in" filter="fade">
                                      <p:cBhvr>
                                        <p:cTn id="103" dur="500"/>
                                        <p:tgtEl>
                                          <p:spTgt spid="94"/>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54"/>
                                        </p:tgtEl>
                                        <p:attrNameLst>
                                          <p:attrName>style.visibility</p:attrName>
                                        </p:attrNameLst>
                                      </p:cBhvr>
                                      <p:to>
                                        <p:strVal val="visible"/>
                                      </p:to>
                                    </p:set>
                                    <p:animEffect transition="in" filter="fade">
                                      <p:cBhvr>
                                        <p:cTn id="106" dur="500"/>
                                        <p:tgtEl>
                                          <p:spTgt spid="54"/>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55"/>
                                        </p:tgtEl>
                                        <p:attrNameLst>
                                          <p:attrName>style.visibility</p:attrName>
                                        </p:attrNameLst>
                                      </p:cBhvr>
                                      <p:to>
                                        <p:strVal val="visible"/>
                                      </p:to>
                                    </p:set>
                                    <p:animEffect transition="in" filter="fade">
                                      <p:cBhvr>
                                        <p:cTn id="109" dur="500"/>
                                        <p:tgtEl>
                                          <p:spTgt spid="55"/>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fade">
                                      <p:cBhvr>
                                        <p:cTn id="112" dur="500"/>
                                        <p:tgtEl>
                                          <p:spTgt spid="56"/>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fade">
                                      <p:cBhvr>
                                        <p:cTn id="115" dur="500"/>
                                        <p:tgtEl>
                                          <p:spTgt spid="115"/>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116"/>
                                        </p:tgtEl>
                                        <p:attrNameLst>
                                          <p:attrName>style.visibility</p:attrName>
                                        </p:attrNameLst>
                                      </p:cBhvr>
                                      <p:to>
                                        <p:strVal val="visible"/>
                                      </p:to>
                                    </p:set>
                                    <p:animEffect transition="in" filter="fade">
                                      <p:cBhvr>
                                        <p:cTn id="118" dur="500"/>
                                        <p:tgtEl>
                                          <p:spTgt spid="116"/>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117"/>
                                        </p:tgtEl>
                                        <p:attrNameLst>
                                          <p:attrName>style.visibility</p:attrName>
                                        </p:attrNameLst>
                                      </p:cBhvr>
                                      <p:to>
                                        <p:strVal val="visible"/>
                                      </p:to>
                                    </p:set>
                                    <p:animEffect transition="in" filter="fade">
                                      <p:cBhvr>
                                        <p:cTn id="121" dur="500"/>
                                        <p:tgtEl>
                                          <p:spTgt spid="117"/>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Effect transition="in" filter="fade">
                                      <p:cBhvr>
                                        <p:cTn id="124" dur="500"/>
                                        <p:tgtEl>
                                          <p:spTgt spid="25"/>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Effect transition="in" filter="fade">
                                      <p:cBhvr>
                                        <p:cTn id="127" dur="500"/>
                                        <p:tgtEl>
                                          <p:spTgt spid="44"/>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95"/>
                                        </p:tgtEl>
                                        <p:attrNameLst>
                                          <p:attrName>style.visibility</p:attrName>
                                        </p:attrNameLst>
                                      </p:cBhvr>
                                      <p:to>
                                        <p:strVal val="visible"/>
                                      </p:to>
                                    </p:set>
                                    <p:animEffect transition="in" filter="fade">
                                      <p:cBhvr>
                                        <p:cTn id="130" dur="500"/>
                                        <p:tgtEl>
                                          <p:spTgt spid="95"/>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96"/>
                                        </p:tgtEl>
                                        <p:attrNameLst>
                                          <p:attrName>style.visibility</p:attrName>
                                        </p:attrNameLst>
                                      </p:cBhvr>
                                      <p:to>
                                        <p:strVal val="visible"/>
                                      </p:to>
                                    </p:set>
                                    <p:animEffect transition="in" filter="fade">
                                      <p:cBhvr>
                                        <p:cTn id="133" dur="500"/>
                                        <p:tgtEl>
                                          <p:spTgt spid="96"/>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97"/>
                                        </p:tgtEl>
                                        <p:attrNameLst>
                                          <p:attrName>style.visibility</p:attrName>
                                        </p:attrNameLst>
                                      </p:cBhvr>
                                      <p:to>
                                        <p:strVal val="visible"/>
                                      </p:to>
                                    </p:set>
                                    <p:animEffect transition="in" filter="fade">
                                      <p:cBhvr>
                                        <p:cTn id="136" dur="500"/>
                                        <p:tgtEl>
                                          <p:spTgt spid="97"/>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98"/>
                                        </p:tgtEl>
                                        <p:attrNameLst>
                                          <p:attrName>style.visibility</p:attrName>
                                        </p:attrNameLst>
                                      </p:cBhvr>
                                      <p:to>
                                        <p:strVal val="visible"/>
                                      </p:to>
                                    </p:set>
                                    <p:animEffect transition="in" filter="fade">
                                      <p:cBhvr>
                                        <p:cTn id="139" dur="500"/>
                                        <p:tgtEl>
                                          <p:spTgt spid="98"/>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22"/>
                                        </p:tgtEl>
                                        <p:attrNameLst>
                                          <p:attrName>style.visibility</p:attrName>
                                        </p:attrNameLst>
                                      </p:cBhvr>
                                      <p:to>
                                        <p:strVal val="visible"/>
                                      </p:to>
                                    </p:set>
                                    <p:animEffect transition="in" filter="fade">
                                      <p:cBhvr>
                                        <p:cTn id="142" dur="500"/>
                                        <p:tgtEl>
                                          <p:spTgt spid="122"/>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107"/>
                                        </p:tgtEl>
                                        <p:attrNameLst>
                                          <p:attrName>style.visibility</p:attrName>
                                        </p:attrNameLst>
                                      </p:cBhvr>
                                      <p:to>
                                        <p:strVal val="visible"/>
                                      </p:to>
                                    </p:set>
                                    <p:animEffect transition="in" filter="fade">
                                      <p:cBhvr>
                                        <p:cTn id="145" dur="500"/>
                                        <p:tgtEl>
                                          <p:spTgt spid="107"/>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108"/>
                                        </p:tgtEl>
                                        <p:attrNameLst>
                                          <p:attrName>style.visibility</p:attrName>
                                        </p:attrNameLst>
                                      </p:cBhvr>
                                      <p:to>
                                        <p:strVal val="visible"/>
                                      </p:to>
                                    </p:set>
                                    <p:animEffect transition="in" filter="fade">
                                      <p:cBhvr>
                                        <p:cTn id="148" dur="500"/>
                                        <p:tgtEl>
                                          <p:spTgt spid="108"/>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109"/>
                                        </p:tgtEl>
                                        <p:attrNameLst>
                                          <p:attrName>style.visibility</p:attrName>
                                        </p:attrNameLst>
                                      </p:cBhvr>
                                      <p:to>
                                        <p:strVal val="visible"/>
                                      </p:to>
                                    </p:set>
                                    <p:animEffect transition="in" filter="fade">
                                      <p:cBhvr>
                                        <p:cTn id="151" dur="500"/>
                                        <p:tgtEl>
                                          <p:spTgt spid="109"/>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24"/>
                                        </p:tgtEl>
                                        <p:attrNameLst>
                                          <p:attrName>style.visibility</p:attrName>
                                        </p:attrNameLst>
                                      </p:cBhvr>
                                      <p:to>
                                        <p:strVal val="visible"/>
                                      </p:to>
                                    </p:set>
                                    <p:animEffect transition="in" filter="fade">
                                      <p:cBhvr>
                                        <p:cTn id="154" dur="500"/>
                                        <p:tgtEl>
                                          <p:spTgt spid="24"/>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fade">
                                      <p:cBhvr>
                                        <p:cTn id="157" dur="500"/>
                                        <p:tgtEl>
                                          <p:spTgt spid="79"/>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80"/>
                                        </p:tgtEl>
                                        <p:attrNameLst>
                                          <p:attrName>style.visibility</p:attrName>
                                        </p:attrNameLst>
                                      </p:cBhvr>
                                      <p:to>
                                        <p:strVal val="visible"/>
                                      </p:to>
                                    </p:set>
                                    <p:animEffect transition="in" filter="fade">
                                      <p:cBhvr>
                                        <p:cTn id="160" dur="500"/>
                                        <p:tgtEl>
                                          <p:spTgt spid="80"/>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81"/>
                                        </p:tgtEl>
                                        <p:attrNameLst>
                                          <p:attrName>style.visibility</p:attrName>
                                        </p:attrNameLst>
                                      </p:cBhvr>
                                      <p:to>
                                        <p:strVal val="visible"/>
                                      </p:to>
                                    </p:set>
                                    <p:animEffect transition="in" filter="fade">
                                      <p:cBhvr>
                                        <p:cTn id="163" dur="500"/>
                                        <p:tgtEl>
                                          <p:spTgt spid="81"/>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78"/>
                                        </p:tgtEl>
                                        <p:attrNameLst>
                                          <p:attrName>style.visibility</p:attrName>
                                        </p:attrNameLst>
                                      </p:cBhvr>
                                      <p:to>
                                        <p:strVal val="visible"/>
                                      </p:to>
                                    </p:set>
                                    <p:animEffect transition="in" filter="fade">
                                      <p:cBhvr>
                                        <p:cTn id="166" dur="500"/>
                                        <p:tgtEl>
                                          <p:spTgt spid="78"/>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72"/>
                                        </p:tgtEl>
                                        <p:attrNameLst>
                                          <p:attrName>style.visibility</p:attrName>
                                        </p:attrNameLst>
                                      </p:cBhvr>
                                      <p:to>
                                        <p:strVal val="visible"/>
                                      </p:to>
                                    </p:set>
                                    <p:animEffect transition="in" filter="fade">
                                      <p:cBhvr>
                                        <p:cTn id="169" dur="500"/>
                                        <p:tgtEl>
                                          <p:spTgt spid="72"/>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77"/>
                                        </p:tgtEl>
                                        <p:attrNameLst>
                                          <p:attrName>style.visibility</p:attrName>
                                        </p:attrNameLst>
                                      </p:cBhvr>
                                      <p:to>
                                        <p:strVal val="visible"/>
                                      </p:to>
                                    </p:set>
                                    <p:animEffect transition="in" filter="fade">
                                      <p:cBhvr>
                                        <p:cTn id="172" dur="500"/>
                                        <p:tgtEl>
                                          <p:spTgt spid="77"/>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71"/>
                                        </p:tgtEl>
                                        <p:attrNameLst>
                                          <p:attrName>style.visibility</p:attrName>
                                        </p:attrNameLst>
                                      </p:cBhvr>
                                      <p:to>
                                        <p:strVal val="visible"/>
                                      </p:to>
                                    </p:set>
                                    <p:animEffect transition="in" filter="fade">
                                      <p:cBhvr>
                                        <p:cTn id="175" dur="500"/>
                                        <p:tgtEl>
                                          <p:spTgt spid="71"/>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89"/>
                                        </p:tgtEl>
                                        <p:attrNameLst>
                                          <p:attrName>style.visibility</p:attrName>
                                        </p:attrNameLst>
                                      </p:cBhvr>
                                      <p:to>
                                        <p:strVal val="visible"/>
                                      </p:to>
                                    </p:set>
                                    <p:animEffect transition="in" filter="fade">
                                      <p:cBhvr>
                                        <p:cTn id="178" dur="500"/>
                                        <p:tgtEl>
                                          <p:spTgt spid="89"/>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90"/>
                                        </p:tgtEl>
                                        <p:attrNameLst>
                                          <p:attrName>style.visibility</p:attrName>
                                        </p:attrNameLst>
                                      </p:cBhvr>
                                      <p:to>
                                        <p:strVal val="visible"/>
                                      </p:to>
                                    </p:set>
                                    <p:animEffect transition="in" filter="fade">
                                      <p:cBhvr>
                                        <p:cTn id="181" dur="500"/>
                                        <p:tgtEl>
                                          <p:spTgt spid="90"/>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91"/>
                                        </p:tgtEl>
                                        <p:attrNameLst>
                                          <p:attrName>style.visibility</p:attrName>
                                        </p:attrNameLst>
                                      </p:cBhvr>
                                      <p:to>
                                        <p:strVal val="visible"/>
                                      </p:to>
                                    </p:set>
                                    <p:animEffect transition="in" filter="fade">
                                      <p:cBhvr>
                                        <p:cTn id="184" dur="500"/>
                                        <p:tgtEl>
                                          <p:spTgt spid="91"/>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92"/>
                                        </p:tgtEl>
                                        <p:attrNameLst>
                                          <p:attrName>style.visibility</p:attrName>
                                        </p:attrNameLst>
                                      </p:cBhvr>
                                      <p:to>
                                        <p:strVal val="visible"/>
                                      </p:to>
                                    </p:set>
                                    <p:animEffect transition="in" filter="fade">
                                      <p:cBhvr>
                                        <p:cTn id="187" dur="500"/>
                                        <p:tgtEl>
                                          <p:spTgt spid="92"/>
                                        </p:tgtEl>
                                      </p:cBhvr>
                                    </p:animEffect>
                                  </p:childTnLst>
                                </p:cTn>
                              </p:par>
                            </p:childTnLst>
                          </p:cTn>
                        </p:par>
                        <p:par>
                          <p:cTn id="188" fill="hold">
                            <p:stCondLst>
                              <p:cond delay="500"/>
                            </p:stCondLst>
                            <p:childTnLst>
                              <p:par>
                                <p:cTn id="189" presetID="10" presetClass="entr" presetSubtype="0" fill="hold" grpId="0" nodeType="afterEffect">
                                  <p:stCondLst>
                                    <p:cond delay="0"/>
                                  </p:stCondLst>
                                  <p:childTnLst>
                                    <p:set>
                                      <p:cBhvr>
                                        <p:cTn id="190" dur="1" fill="hold">
                                          <p:stCondLst>
                                            <p:cond delay="0"/>
                                          </p:stCondLst>
                                        </p:cTn>
                                        <p:tgtEl>
                                          <p:spTgt spid="11"/>
                                        </p:tgtEl>
                                        <p:attrNameLst>
                                          <p:attrName>style.visibility</p:attrName>
                                        </p:attrNameLst>
                                      </p:cBhvr>
                                      <p:to>
                                        <p:strVal val="visible"/>
                                      </p:to>
                                    </p:set>
                                    <p:animEffect transition="in" filter="fade">
                                      <p:cBhvr>
                                        <p:cTn id="191" dur="500"/>
                                        <p:tgtEl>
                                          <p:spTgt spid="11"/>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10"/>
                                        </p:tgtEl>
                                        <p:attrNameLst>
                                          <p:attrName>style.visibility</p:attrName>
                                        </p:attrNameLst>
                                      </p:cBhvr>
                                      <p:to>
                                        <p:strVal val="visible"/>
                                      </p:to>
                                    </p:set>
                                    <p:animEffect transition="in" filter="fade">
                                      <p:cBhvr>
                                        <p:cTn id="194" dur="500"/>
                                        <p:tgtEl>
                                          <p:spTgt spid="10"/>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9"/>
                                        </p:tgtEl>
                                        <p:attrNameLst>
                                          <p:attrName>style.visibility</p:attrName>
                                        </p:attrNameLst>
                                      </p:cBhvr>
                                      <p:to>
                                        <p:strVal val="visible"/>
                                      </p:to>
                                    </p:set>
                                    <p:animEffect transition="in" filter="fade">
                                      <p:cBhvr>
                                        <p:cTn id="197" dur="500"/>
                                        <p:tgtEl>
                                          <p:spTgt spid="9"/>
                                        </p:tgtEl>
                                      </p:cBhvr>
                                    </p:animEffect>
                                  </p:childTnLst>
                                </p:cTn>
                              </p:par>
                              <p:par>
                                <p:cTn id="198" presetID="10" presetClass="entr" presetSubtype="0" fill="hold" grpId="0" nodeType="withEffect">
                                  <p:stCondLst>
                                    <p:cond delay="0"/>
                                  </p:stCondLst>
                                  <p:childTnLst>
                                    <p:set>
                                      <p:cBhvr>
                                        <p:cTn id="199" dur="1" fill="hold">
                                          <p:stCondLst>
                                            <p:cond delay="0"/>
                                          </p:stCondLst>
                                        </p:cTn>
                                        <p:tgtEl>
                                          <p:spTgt spid="12"/>
                                        </p:tgtEl>
                                        <p:attrNameLst>
                                          <p:attrName>style.visibility</p:attrName>
                                        </p:attrNameLst>
                                      </p:cBhvr>
                                      <p:to>
                                        <p:strVal val="visible"/>
                                      </p:to>
                                    </p:set>
                                    <p:animEffect transition="in" filter="fade">
                                      <p:cBhvr>
                                        <p:cTn id="200" dur="500"/>
                                        <p:tgtEl>
                                          <p:spTgt spid="12"/>
                                        </p:tgtEl>
                                      </p:cBhvr>
                                    </p:animEffect>
                                  </p:childTnLst>
                                </p:cTn>
                              </p:par>
                              <p:par>
                                <p:cTn id="201" presetID="10" presetClass="entr" presetSubtype="0" fill="hold" grpId="0" nodeType="withEffect">
                                  <p:stCondLst>
                                    <p:cond delay="0"/>
                                  </p:stCondLst>
                                  <p:childTnLst>
                                    <p:set>
                                      <p:cBhvr>
                                        <p:cTn id="202" dur="1" fill="hold">
                                          <p:stCondLst>
                                            <p:cond delay="0"/>
                                          </p:stCondLst>
                                        </p:cTn>
                                        <p:tgtEl>
                                          <p:spTgt spid="13"/>
                                        </p:tgtEl>
                                        <p:attrNameLst>
                                          <p:attrName>style.visibility</p:attrName>
                                        </p:attrNameLst>
                                      </p:cBhvr>
                                      <p:to>
                                        <p:strVal val="visible"/>
                                      </p:to>
                                    </p:set>
                                    <p:animEffect transition="in" filter="fade">
                                      <p:cBhvr>
                                        <p:cTn id="203" dur="500"/>
                                        <p:tgtEl>
                                          <p:spTgt spid="13"/>
                                        </p:tgtEl>
                                      </p:cBhvr>
                                    </p:animEffect>
                                  </p:childTnLst>
                                </p:cTn>
                              </p:par>
                            </p:childTnLst>
                          </p:cTn>
                        </p:par>
                        <p:par>
                          <p:cTn id="204" fill="hold">
                            <p:stCondLst>
                              <p:cond delay="1000"/>
                            </p:stCondLst>
                            <p:childTnLst>
                              <p:par>
                                <p:cTn id="205" presetID="10" presetClass="entr" presetSubtype="0" fill="hold" grpId="0" nodeType="afterEffect">
                                  <p:stCondLst>
                                    <p:cond delay="0"/>
                                  </p:stCondLst>
                                  <p:childTnLst>
                                    <p:set>
                                      <p:cBhvr>
                                        <p:cTn id="206" dur="1" fill="hold">
                                          <p:stCondLst>
                                            <p:cond delay="0"/>
                                          </p:stCondLst>
                                        </p:cTn>
                                        <p:tgtEl>
                                          <p:spTgt spid="131"/>
                                        </p:tgtEl>
                                        <p:attrNameLst>
                                          <p:attrName>style.visibility</p:attrName>
                                        </p:attrNameLst>
                                      </p:cBhvr>
                                      <p:to>
                                        <p:strVal val="visible"/>
                                      </p:to>
                                    </p:set>
                                    <p:animEffect transition="in" filter="fade">
                                      <p:cBhvr>
                                        <p:cTn id="207" dur="500"/>
                                        <p:tgtEl>
                                          <p:spTgt spid="131"/>
                                        </p:tgtEl>
                                      </p:cBhvr>
                                    </p:animEffect>
                                  </p:childTnLst>
                                </p:cTn>
                              </p:par>
                              <p:par>
                                <p:cTn id="208" presetID="10" presetClass="entr" presetSubtype="0" fill="hold" grpId="0" nodeType="withEffect">
                                  <p:stCondLst>
                                    <p:cond delay="0"/>
                                  </p:stCondLst>
                                  <p:childTnLst>
                                    <p:set>
                                      <p:cBhvr>
                                        <p:cTn id="209" dur="1" fill="hold">
                                          <p:stCondLst>
                                            <p:cond delay="0"/>
                                          </p:stCondLst>
                                        </p:cTn>
                                        <p:tgtEl>
                                          <p:spTgt spid="132"/>
                                        </p:tgtEl>
                                        <p:attrNameLst>
                                          <p:attrName>style.visibility</p:attrName>
                                        </p:attrNameLst>
                                      </p:cBhvr>
                                      <p:to>
                                        <p:strVal val="visible"/>
                                      </p:to>
                                    </p:set>
                                    <p:animEffect transition="in" filter="fade">
                                      <p:cBhvr>
                                        <p:cTn id="210" dur="500"/>
                                        <p:tgtEl>
                                          <p:spTgt spid="132"/>
                                        </p:tgtEl>
                                      </p:cBhvr>
                                    </p:animEffect>
                                  </p:childTnLst>
                                </p:cTn>
                              </p:par>
                              <p:par>
                                <p:cTn id="211" presetID="10" presetClass="entr" presetSubtype="0" fill="hold" grpId="0" nodeType="withEffect">
                                  <p:stCondLst>
                                    <p:cond delay="0"/>
                                  </p:stCondLst>
                                  <p:childTnLst>
                                    <p:set>
                                      <p:cBhvr>
                                        <p:cTn id="212" dur="1" fill="hold">
                                          <p:stCondLst>
                                            <p:cond delay="0"/>
                                          </p:stCondLst>
                                        </p:cTn>
                                        <p:tgtEl>
                                          <p:spTgt spid="133"/>
                                        </p:tgtEl>
                                        <p:attrNameLst>
                                          <p:attrName>style.visibility</p:attrName>
                                        </p:attrNameLst>
                                      </p:cBhvr>
                                      <p:to>
                                        <p:strVal val="visible"/>
                                      </p:to>
                                    </p:set>
                                    <p:animEffect transition="in" filter="fade">
                                      <p:cBhvr>
                                        <p:cTn id="213" dur="500"/>
                                        <p:tgtEl>
                                          <p:spTgt spid="133"/>
                                        </p:tgtEl>
                                      </p:cBhvr>
                                    </p:animEffect>
                                  </p:childTnLst>
                                </p:cTn>
                              </p:par>
                              <p:par>
                                <p:cTn id="214" presetID="10" presetClass="entr" presetSubtype="0" fill="hold" grpId="0" nodeType="withEffect">
                                  <p:stCondLst>
                                    <p:cond delay="0"/>
                                  </p:stCondLst>
                                  <p:childTnLst>
                                    <p:set>
                                      <p:cBhvr>
                                        <p:cTn id="215" dur="1" fill="hold">
                                          <p:stCondLst>
                                            <p:cond delay="0"/>
                                          </p:stCondLst>
                                        </p:cTn>
                                        <p:tgtEl>
                                          <p:spTgt spid="134"/>
                                        </p:tgtEl>
                                        <p:attrNameLst>
                                          <p:attrName>style.visibility</p:attrName>
                                        </p:attrNameLst>
                                      </p:cBhvr>
                                      <p:to>
                                        <p:strVal val="visible"/>
                                      </p:to>
                                    </p:set>
                                    <p:animEffect transition="in" filter="fade">
                                      <p:cBhvr>
                                        <p:cTn id="216" dur="500"/>
                                        <p:tgtEl>
                                          <p:spTgt spid="134"/>
                                        </p:tgtEl>
                                      </p:cBhvr>
                                    </p:animEffect>
                                  </p:childTnLst>
                                </p:cTn>
                              </p:par>
                              <p:par>
                                <p:cTn id="217" presetID="10" presetClass="entr" presetSubtype="0" fill="hold" grpId="0" nodeType="withEffect">
                                  <p:stCondLst>
                                    <p:cond delay="0"/>
                                  </p:stCondLst>
                                  <p:childTnLst>
                                    <p:set>
                                      <p:cBhvr>
                                        <p:cTn id="218" dur="1" fill="hold">
                                          <p:stCondLst>
                                            <p:cond delay="0"/>
                                          </p:stCondLst>
                                        </p:cTn>
                                        <p:tgtEl>
                                          <p:spTgt spid="135"/>
                                        </p:tgtEl>
                                        <p:attrNameLst>
                                          <p:attrName>style.visibility</p:attrName>
                                        </p:attrNameLst>
                                      </p:cBhvr>
                                      <p:to>
                                        <p:strVal val="visible"/>
                                      </p:to>
                                    </p:set>
                                    <p:animEffect transition="in" filter="fade">
                                      <p:cBhvr>
                                        <p:cTn id="219"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24" grpId="0" animBg="1"/>
      <p:bldP spid="25" grpId="0" animBg="1"/>
      <p:bldP spid="44" grpId="0" animBg="1"/>
      <p:bldP spid="52" grpId="0" animBg="1"/>
      <p:bldP spid="54" grpId="0" animBg="1"/>
      <p:bldP spid="55" grpId="0" animBg="1"/>
      <p:bldP spid="56"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31" grpId="0"/>
      <p:bldP spid="132" grpId="0"/>
      <p:bldP spid="133" grpId="0"/>
      <p:bldP spid="134" grpId="0"/>
      <p:bldP spid="1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5"/>
          <p:cNvGrpSpPr/>
          <p:nvPr/>
        </p:nvGrpSpPr>
        <p:grpSpPr>
          <a:xfrm>
            <a:off x="3242477" y="2414335"/>
            <a:ext cx="219584" cy="229779"/>
            <a:chOff x="2138511" y="2464802"/>
            <a:chExt cx="354012" cy="352956"/>
          </a:xfrm>
          <a:solidFill>
            <a:schemeClr val="accent1"/>
          </a:solidFill>
        </p:grpSpPr>
        <p:sp>
          <p:nvSpPr>
            <p:cNvPr id="3" name="Oval 156"/>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200">
                <a:latin typeface="Arial" panose="020B0604020202020204" pitchFamily="34" charset="0"/>
                <a:ea typeface="微软雅黑" panose="020B0503020204020204" pitchFamily="34" charset="-122"/>
                <a:cs typeface="Arial" panose="020B0604020202020204" pitchFamily="34" charset="0"/>
              </a:endParaRPr>
            </a:p>
          </p:txBody>
        </p:sp>
        <p:sp>
          <p:nvSpPr>
            <p:cNvPr id="4" name="Freeform 157"/>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200">
                <a:latin typeface="Arial" panose="020B0604020202020204" pitchFamily="34" charset="0"/>
                <a:ea typeface="微软雅黑" panose="020B0503020204020204" pitchFamily="34" charset="-122"/>
                <a:cs typeface="Arial" panose="020B0604020202020204" pitchFamily="34" charset="0"/>
              </a:endParaRPr>
            </a:p>
          </p:txBody>
        </p:sp>
      </p:grpSp>
      <p:grpSp>
        <p:nvGrpSpPr>
          <p:cNvPr id="5" name="Group 160"/>
          <p:cNvGrpSpPr/>
          <p:nvPr/>
        </p:nvGrpSpPr>
        <p:grpSpPr>
          <a:xfrm>
            <a:off x="3242477" y="3695999"/>
            <a:ext cx="219584" cy="229779"/>
            <a:chOff x="2138511" y="2464802"/>
            <a:chExt cx="354012" cy="352956"/>
          </a:xfrm>
          <a:solidFill>
            <a:schemeClr val="accent2"/>
          </a:solidFill>
        </p:grpSpPr>
        <p:sp>
          <p:nvSpPr>
            <p:cNvPr id="6" name="Oval 161"/>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200">
                <a:latin typeface="Arial" panose="020B0604020202020204" pitchFamily="34" charset="0"/>
                <a:ea typeface="微软雅黑" panose="020B0503020204020204" pitchFamily="34" charset="-122"/>
                <a:cs typeface="Arial" panose="020B0604020202020204" pitchFamily="34" charset="0"/>
              </a:endParaRPr>
            </a:p>
          </p:txBody>
        </p:sp>
        <p:sp>
          <p:nvSpPr>
            <p:cNvPr id="7" name="Freeform 162"/>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200">
                <a:latin typeface="Arial" panose="020B0604020202020204" pitchFamily="34" charset="0"/>
                <a:ea typeface="微软雅黑" panose="020B0503020204020204" pitchFamily="34" charset="-122"/>
                <a:cs typeface="Arial" panose="020B0604020202020204" pitchFamily="34" charset="0"/>
              </a:endParaRPr>
            </a:p>
          </p:txBody>
        </p:sp>
      </p:grpSp>
      <p:grpSp>
        <p:nvGrpSpPr>
          <p:cNvPr id="8" name="Group 165"/>
          <p:cNvGrpSpPr/>
          <p:nvPr/>
        </p:nvGrpSpPr>
        <p:grpSpPr>
          <a:xfrm>
            <a:off x="3242477" y="4976463"/>
            <a:ext cx="219584" cy="229779"/>
            <a:chOff x="2138511" y="2464802"/>
            <a:chExt cx="354012" cy="352956"/>
          </a:xfrm>
          <a:solidFill>
            <a:schemeClr val="accent3"/>
          </a:solidFill>
        </p:grpSpPr>
        <p:sp>
          <p:nvSpPr>
            <p:cNvPr id="9" name="Oval 166"/>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200">
                <a:latin typeface="Arial" panose="020B0604020202020204" pitchFamily="34" charset="0"/>
                <a:ea typeface="微软雅黑" panose="020B0503020204020204" pitchFamily="34" charset="-122"/>
                <a:cs typeface="Arial" panose="020B0604020202020204" pitchFamily="34" charset="0"/>
              </a:endParaRPr>
            </a:p>
          </p:txBody>
        </p:sp>
        <p:sp>
          <p:nvSpPr>
            <p:cNvPr id="10" name="Freeform 167"/>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200">
                <a:latin typeface="Arial" panose="020B0604020202020204" pitchFamily="34" charset="0"/>
                <a:ea typeface="微软雅黑" panose="020B0503020204020204" pitchFamily="34" charset="-122"/>
                <a:cs typeface="Arial" panose="020B0604020202020204" pitchFamily="34" charset="0"/>
              </a:endParaRPr>
            </a:p>
          </p:txBody>
        </p:sp>
      </p:grpSp>
      <p:grpSp>
        <p:nvGrpSpPr>
          <p:cNvPr id="11" name="Group 3"/>
          <p:cNvGrpSpPr/>
          <p:nvPr/>
        </p:nvGrpSpPr>
        <p:grpSpPr>
          <a:xfrm>
            <a:off x="5638311" y="5010616"/>
            <a:ext cx="326398" cy="1511132"/>
            <a:chOff x="4980416" y="5037518"/>
            <a:chExt cx="412706" cy="1820482"/>
          </a:xfrm>
        </p:grpSpPr>
        <p:sp>
          <p:nvSpPr>
            <p:cNvPr id="12"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13"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14"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chemeClr val="accent1">
                <a:lumMod val="60000"/>
                <a:lumOff val="40000"/>
              </a:schemeClr>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15"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16"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chemeClr val="accent1">
                <a:lumMod val="60000"/>
                <a:lumOff val="40000"/>
              </a:schemeClr>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17"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chemeClr val="accent1">
                <a:lumMod val="60000"/>
                <a:lumOff val="40000"/>
              </a:schemeClr>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18"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19"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20"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chemeClr val="accent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21"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chemeClr val="accent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22"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chemeClr val="accent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grpSp>
      <p:grpSp>
        <p:nvGrpSpPr>
          <p:cNvPr id="23" name="Group 4"/>
          <p:cNvGrpSpPr/>
          <p:nvPr/>
        </p:nvGrpSpPr>
        <p:grpSpPr>
          <a:xfrm>
            <a:off x="6051500" y="5274393"/>
            <a:ext cx="326398" cy="1247355"/>
            <a:chOff x="5502862" y="5355294"/>
            <a:chExt cx="412706" cy="1502706"/>
          </a:xfrm>
        </p:grpSpPr>
        <p:sp>
          <p:nvSpPr>
            <p:cNvPr id="24"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25"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26"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chemeClr val="accent2">
                <a:lumMod val="60000"/>
                <a:lumOff val="40000"/>
              </a:schemeClr>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27"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28"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chemeClr val="accent2">
                <a:lumMod val="60000"/>
                <a:lumOff val="40000"/>
              </a:schemeClr>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29"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chemeClr val="accent2">
                <a:lumMod val="60000"/>
                <a:lumOff val="40000"/>
              </a:schemeClr>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30"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31"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32"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chemeClr val="accent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33"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chemeClr val="accent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34"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chemeClr val="accent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grpSp>
      <p:grpSp>
        <p:nvGrpSpPr>
          <p:cNvPr id="35" name="Group 7"/>
          <p:cNvGrpSpPr/>
          <p:nvPr/>
        </p:nvGrpSpPr>
        <p:grpSpPr>
          <a:xfrm>
            <a:off x="7203743" y="5274393"/>
            <a:ext cx="322139" cy="1247355"/>
            <a:chOff x="6959786" y="5355294"/>
            <a:chExt cx="407320" cy="1502706"/>
          </a:xfrm>
        </p:grpSpPr>
        <p:sp>
          <p:nvSpPr>
            <p:cNvPr id="36"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37"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38"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chemeClr val="tx2">
                <a:lumMod val="60000"/>
                <a:lumOff val="40000"/>
              </a:schemeClr>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39"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40"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chemeClr val="tx2">
                <a:lumMod val="60000"/>
                <a:lumOff val="40000"/>
              </a:schemeClr>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41"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chemeClr val="tx2">
                <a:lumMod val="60000"/>
                <a:lumOff val="40000"/>
              </a:schemeClr>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42"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43"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44"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chemeClr val="tx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45"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chemeClr val="tx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46"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chemeClr val="tx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grpSp>
      <p:grpSp>
        <p:nvGrpSpPr>
          <p:cNvPr id="47" name="Group 5"/>
          <p:cNvGrpSpPr/>
          <p:nvPr/>
        </p:nvGrpSpPr>
        <p:grpSpPr>
          <a:xfrm>
            <a:off x="6450845" y="4370732"/>
            <a:ext cx="319475" cy="2148781"/>
            <a:chOff x="6007804" y="4266641"/>
            <a:chExt cx="403952" cy="2588666"/>
          </a:xfrm>
        </p:grpSpPr>
        <p:sp>
          <p:nvSpPr>
            <p:cNvPr id="48"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49"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50"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chemeClr val="accent3">
                <a:lumMod val="60000"/>
                <a:lumOff val="40000"/>
              </a:schemeClr>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51"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52"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chemeClr val="accent3">
                <a:lumMod val="60000"/>
                <a:lumOff val="40000"/>
              </a:schemeClr>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53"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chemeClr val="accent3">
                <a:lumMod val="60000"/>
                <a:lumOff val="40000"/>
              </a:schemeClr>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54"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55"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56"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chemeClr val="accent3"/>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57"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chemeClr val="accent3"/>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58"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chemeClr val="accent3"/>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grpSp>
      <p:grpSp>
        <p:nvGrpSpPr>
          <p:cNvPr id="59" name="Group 6"/>
          <p:cNvGrpSpPr/>
          <p:nvPr/>
        </p:nvGrpSpPr>
        <p:grpSpPr>
          <a:xfrm>
            <a:off x="6824632" y="3911357"/>
            <a:ext cx="323736" cy="2608156"/>
            <a:chOff x="6480429" y="3713225"/>
            <a:chExt cx="409339" cy="3142082"/>
          </a:xfrm>
        </p:grpSpPr>
        <p:sp>
          <p:nvSpPr>
            <p:cNvPr id="60"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61"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62"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chemeClr val="accent4">
                <a:lumMod val="60000"/>
                <a:lumOff val="40000"/>
              </a:schemeClr>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63"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64"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chemeClr val="accent4">
                <a:lumMod val="60000"/>
                <a:lumOff val="40000"/>
              </a:schemeClr>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65"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chemeClr val="accent4">
                <a:lumMod val="60000"/>
                <a:lumOff val="40000"/>
              </a:schemeClr>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66"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67"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68"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chemeClr val="accent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69"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chemeClr val="accent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70"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chemeClr val="accent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grpSp>
      <p:grpSp>
        <p:nvGrpSpPr>
          <p:cNvPr id="71" name="Group 13"/>
          <p:cNvGrpSpPr/>
          <p:nvPr/>
        </p:nvGrpSpPr>
        <p:grpSpPr>
          <a:xfrm>
            <a:off x="5561637" y="3158026"/>
            <a:ext cx="958427" cy="996432"/>
            <a:chOff x="4883468" y="2805677"/>
            <a:chExt cx="1211858" cy="1200415"/>
          </a:xfrm>
        </p:grpSpPr>
        <p:sp>
          <p:nvSpPr>
            <p:cNvPr id="72" name="Freeform 74"/>
            <p:cNvSpPr/>
            <p:nvPr/>
          </p:nvSpPr>
          <p:spPr bwMode="auto">
            <a:xfrm>
              <a:off x="4964931" y="2888488"/>
              <a:ext cx="1130395" cy="1117604"/>
            </a:xfrm>
            <a:custGeom>
              <a:avLst/>
              <a:gdLst>
                <a:gd name="T0" fmla="*/ 363 w 710"/>
                <a:gd name="T1" fmla="*/ 0 h 702"/>
                <a:gd name="T2" fmla="*/ 270 w 710"/>
                <a:gd name="T3" fmla="*/ 13 h 702"/>
                <a:gd name="T4" fmla="*/ 51 w 710"/>
                <a:gd name="T5" fmla="*/ 418 h 702"/>
                <a:gd name="T6" fmla="*/ 363 w 710"/>
                <a:gd name="T7" fmla="*/ 651 h 702"/>
                <a:gd name="T8" fmla="*/ 456 w 710"/>
                <a:gd name="T9" fmla="*/ 637 h 702"/>
                <a:gd name="T10" fmla="*/ 470 w 710"/>
                <a:gd name="T11" fmla="*/ 633 h 702"/>
                <a:gd name="T12" fmla="*/ 628 w 710"/>
                <a:gd name="T13" fmla="*/ 702 h 702"/>
                <a:gd name="T14" fmla="*/ 597 w 710"/>
                <a:gd name="T15" fmla="*/ 551 h 702"/>
                <a:gd name="T16" fmla="*/ 675 w 710"/>
                <a:gd name="T17" fmla="*/ 232 h 702"/>
                <a:gd name="T18" fmla="*/ 363 w 710"/>
                <a:gd name="T19" fmla="*/ 0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0" h="702">
                  <a:moveTo>
                    <a:pt x="363" y="0"/>
                  </a:moveTo>
                  <a:cubicBezTo>
                    <a:pt x="332" y="0"/>
                    <a:pt x="301" y="4"/>
                    <a:pt x="270" y="13"/>
                  </a:cubicBezTo>
                  <a:cubicBezTo>
                    <a:pt x="98" y="65"/>
                    <a:pt x="0" y="246"/>
                    <a:pt x="51" y="418"/>
                  </a:cubicBezTo>
                  <a:cubicBezTo>
                    <a:pt x="93" y="560"/>
                    <a:pt x="223" y="651"/>
                    <a:pt x="363" y="651"/>
                  </a:cubicBezTo>
                  <a:cubicBezTo>
                    <a:pt x="394" y="651"/>
                    <a:pt x="425" y="647"/>
                    <a:pt x="456" y="637"/>
                  </a:cubicBezTo>
                  <a:cubicBezTo>
                    <a:pt x="461" y="636"/>
                    <a:pt x="465" y="634"/>
                    <a:pt x="470" y="633"/>
                  </a:cubicBezTo>
                  <a:cubicBezTo>
                    <a:pt x="628" y="702"/>
                    <a:pt x="628" y="702"/>
                    <a:pt x="628" y="702"/>
                  </a:cubicBezTo>
                  <a:cubicBezTo>
                    <a:pt x="597" y="551"/>
                    <a:pt x="597" y="551"/>
                    <a:pt x="597" y="551"/>
                  </a:cubicBezTo>
                  <a:cubicBezTo>
                    <a:pt x="676" y="469"/>
                    <a:pt x="710" y="349"/>
                    <a:pt x="675" y="232"/>
                  </a:cubicBezTo>
                  <a:cubicBezTo>
                    <a:pt x="633" y="91"/>
                    <a:pt x="503" y="0"/>
                    <a:pt x="363" y="0"/>
                  </a:cubicBezTo>
                </a:path>
              </a:pathLst>
            </a:custGeom>
            <a:solidFill>
              <a:srgbClr val="C7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73" name="Freeform 75"/>
            <p:cNvSpPr/>
            <p:nvPr/>
          </p:nvSpPr>
          <p:spPr bwMode="auto">
            <a:xfrm>
              <a:off x="4883468" y="2805677"/>
              <a:ext cx="1130395" cy="1178197"/>
            </a:xfrm>
            <a:custGeom>
              <a:avLst/>
              <a:gdLst>
                <a:gd name="T0" fmla="*/ 675 w 710"/>
                <a:gd name="T1" fmla="*/ 271 h 740"/>
                <a:gd name="T2" fmla="*/ 270 w 710"/>
                <a:gd name="T3" fmla="*/ 52 h 740"/>
                <a:gd name="T4" fmla="*/ 52 w 710"/>
                <a:gd name="T5" fmla="*/ 457 h 740"/>
                <a:gd name="T6" fmla="*/ 456 w 710"/>
                <a:gd name="T7" fmla="*/ 676 h 740"/>
                <a:gd name="T8" fmla="*/ 471 w 710"/>
                <a:gd name="T9" fmla="*/ 671 h 740"/>
                <a:gd name="T10" fmla="*/ 628 w 710"/>
                <a:gd name="T11" fmla="*/ 740 h 740"/>
                <a:gd name="T12" fmla="*/ 598 w 710"/>
                <a:gd name="T13" fmla="*/ 589 h 740"/>
                <a:gd name="T14" fmla="*/ 675 w 710"/>
                <a:gd name="T15" fmla="*/ 271 h 7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0" h="740">
                  <a:moveTo>
                    <a:pt x="675" y="271"/>
                  </a:moveTo>
                  <a:cubicBezTo>
                    <a:pt x="624" y="98"/>
                    <a:pt x="443" y="0"/>
                    <a:pt x="270" y="52"/>
                  </a:cubicBezTo>
                  <a:cubicBezTo>
                    <a:pt x="98" y="103"/>
                    <a:pt x="0" y="285"/>
                    <a:pt x="52" y="457"/>
                  </a:cubicBezTo>
                  <a:cubicBezTo>
                    <a:pt x="103" y="629"/>
                    <a:pt x="284" y="727"/>
                    <a:pt x="456" y="676"/>
                  </a:cubicBezTo>
                  <a:cubicBezTo>
                    <a:pt x="461" y="674"/>
                    <a:pt x="466" y="673"/>
                    <a:pt x="471" y="671"/>
                  </a:cubicBezTo>
                  <a:cubicBezTo>
                    <a:pt x="628" y="740"/>
                    <a:pt x="628" y="740"/>
                    <a:pt x="628" y="740"/>
                  </a:cubicBezTo>
                  <a:cubicBezTo>
                    <a:pt x="598" y="589"/>
                    <a:pt x="598" y="589"/>
                    <a:pt x="598" y="589"/>
                  </a:cubicBezTo>
                  <a:cubicBezTo>
                    <a:pt x="676" y="508"/>
                    <a:pt x="710" y="387"/>
                    <a:pt x="675" y="271"/>
                  </a:cubicBezTo>
                  <a:close/>
                </a:path>
              </a:pathLst>
            </a:custGeom>
            <a:solidFill>
              <a:schemeClr val="accent3"/>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74" name="Freeform 78"/>
            <p:cNvSpPr>
              <a:spLocks noEditPoints="1"/>
            </p:cNvSpPr>
            <p:nvPr/>
          </p:nvSpPr>
          <p:spPr bwMode="auto">
            <a:xfrm>
              <a:off x="5276649" y="3155770"/>
              <a:ext cx="407993" cy="299599"/>
            </a:xfrm>
            <a:custGeom>
              <a:avLst/>
              <a:gdLst>
                <a:gd name="T0" fmla="*/ 256 w 256"/>
                <a:gd name="T1" fmla="*/ 7 h 188"/>
                <a:gd name="T2" fmla="*/ 249 w 256"/>
                <a:gd name="T3" fmla="*/ 0 h 188"/>
                <a:gd name="T4" fmla="*/ 7 w 256"/>
                <a:gd name="T5" fmla="*/ 0 h 188"/>
                <a:gd name="T6" fmla="*/ 0 w 256"/>
                <a:gd name="T7" fmla="*/ 7 h 188"/>
                <a:gd name="T8" fmla="*/ 0 w 256"/>
                <a:gd name="T9" fmla="*/ 181 h 188"/>
                <a:gd name="T10" fmla="*/ 7 w 256"/>
                <a:gd name="T11" fmla="*/ 188 h 188"/>
                <a:gd name="T12" fmla="*/ 249 w 256"/>
                <a:gd name="T13" fmla="*/ 188 h 188"/>
                <a:gd name="T14" fmla="*/ 256 w 256"/>
                <a:gd name="T15" fmla="*/ 181 h 188"/>
                <a:gd name="T16" fmla="*/ 256 w 256"/>
                <a:gd name="T17" fmla="*/ 7 h 188"/>
                <a:gd name="T18" fmla="*/ 219 w 256"/>
                <a:gd name="T19" fmla="*/ 155 h 188"/>
                <a:gd name="T20" fmla="*/ 214 w 256"/>
                <a:gd name="T21" fmla="*/ 160 h 188"/>
                <a:gd name="T22" fmla="*/ 37 w 256"/>
                <a:gd name="T23" fmla="*/ 160 h 188"/>
                <a:gd name="T24" fmla="*/ 32 w 256"/>
                <a:gd name="T25" fmla="*/ 155 h 188"/>
                <a:gd name="T26" fmla="*/ 32 w 256"/>
                <a:gd name="T27" fmla="*/ 29 h 188"/>
                <a:gd name="T28" fmla="*/ 37 w 256"/>
                <a:gd name="T29" fmla="*/ 24 h 188"/>
                <a:gd name="T30" fmla="*/ 214 w 256"/>
                <a:gd name="T31" fmla="*/ 24 h 188"/>
                <a:gd name="T32" fmla="*/ 219 w 256"/>
                <a:gd name="T33" fmla="*/ 29 h 188"/>
                <a:gd name="T34" fmla="*/ 219 w 256"/>
                <a:gd name="T35" fmla="*/ 15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6" h="188">
                  <a:moveTo>
                    <a:pt x="256" y="7"/>
                  </a:moveTo>
                  <a:cubicBezTo>
                    <a:pt x="256" y="3"/>
                    <a:pt x="253" y="0"/>
                    <a:pt x="249" y="0"/>
                  </a:cubicBezTo>
                  <a:cubicBezTo>
                    <a:pt x="7" y="0"/>
                    <a:pt x="7" y="0"/>
                    <a:pt x="7" y="0"/>
                  </a:cubicBezTo>
                  <a:cubicBezTo>
                    <a:pt x="3" y="0"/>
                    <a:pt x="0" y="3"/>
                    <a:pt x="0" y="7"/>
                  </a:cubicBezTo>
                  <a:cubicBezTo>
                    <a:pt x="0" y="181"/>
                    <a:pt x="0" y="181"/>
                    <a:pt x="0" y="181"/>
                  </a:cubicBezTo>
                  <a:cubicBezTo>
                    <a:pt x="0" y="185"/>
                    <a:pt x="3" y="188"/>
                    <a:pt x="7" y="188"/>
                  </a:cubicBezTo>
                  <a:cubicBezTo>
                    <a:pt x="249" y="188"/>
                    <a:pt x="249" y="188"/>
                    <a:pt x="249" y="188"/>
                  </a:cubicBezTo>
                  <a:cubicBezTo>
                    <a:pt x="253" y="188"/>
                    <a:pt x="256" y="185"/>
                    <a:pt x="256" y="181"/>
                  </a:cubicBezTo>
                  <a:lnTo>
                    <a:pt x="256" y="7"/>
                  </a:lnTo>
                  <a:close/>
                  <a:moveTo>
                    <a:pt x="219" y="155"/>
                  </a:moveTo>
                  <a:cubicBezTo>
                    <a:pt x="219" y="158"/>
                    <a:pt x="217" y="160"/>
                    <a:pt x="214" y="160"/>
                  </a:cubicBezTo>
                  <a:cubicBezTo>
                    <a:pt x="37" y="160"/>
                    <a:pt x="37" y="160"/>
                    <a:pt x="37" y="160"/>
                  </a:cubicBezTo>
                  <a:cubicBezTo>
                    <a:pt x="34" y="160"/>
                    <a:pt x="32" y="158"/>
                    <a:pt x="32" y="155"/>
                  </a:cubicBezTo>
                  <a:cubicBezTo>
                    <a:pt x="32" y="29"/>
                    <a:pt x="32" y="29"/>
                    <a:pt x="32" y="29"/>
                  </a:cubicBezTo>
                  <a:cubicBezTo>
                    <a:pt x="32" y="26"/>
                    <a:pt x="34" y="24"/>
                    <a:pt x="37" y="24"/>
                  </a:cubicBezTo>
                  <a:cubicBezTo>
                    <a:pt x="214" y="24"/>
                    <a:pt x="214" y="24"/>
                    <a:pt x="214" y="24"/>
                  </a:cubicBezTo>
                  <a:cubicBezTo>
                    <a:pt x="217" y="24"/>
                    <a:pt x="219" y="26"/>
                    <a:pt x="219" y="29"/>
                  </a:cubicBezTo>
                  <a:lnTo>
                    <a:pt x="219" y="155"/>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75" name="Freeform 79"/>
            <p:cNvSpPr>
              <a:spLocks noEditPoints="1"/>
            </p:cNvSpPr>
            <p:nvPr/>
          </p:nvSpPr>
          <p:spPr bwMode="auto">
            <a:xfrm>
              <a:off x="5191145" y="3474220"/>
              <a:ext cx="578999" cy="127245"/>
            </a:xfrm>
            <a:custGeom>
              <a:avLst/>
              <a:gdLst>
                <a:gd name="T0" fmla="*/ 317 w 364"/>
                <a:gd name="T1" fmla="*/ 7 h 80"/>
                <a:gd name="T2" fmla="*/ 310 w 364"/>
                <a:gd name="T3" fmla="*/ 0 h 80"/>
                <a:gd name="T4" fmla="*/ 54 w 364"/>
                <a:gd name="T5" fmla="*/ 0 h 80"/>
                <a:gd name="T6" fmla="*/ 47 w 364"/>
                <a:gd name="T7" fmla="*/ 7 h 80"/>
                <a:gd name="T8" fmla="*/ 0 w 364"/>
                <a:gd name="T9" fmla="*/ 74 h 80"/>
                <a:gd name="T10" fmla="*/ 7 w 364"/>
                <a:gd name="T11" fmla="*/ 80 h 80"/>
                <a:gd name="T12" fmla="*/ 357 w 364"/>
                <a:gd name="T13" fmla="*/ 80 h 80"/>
                <a:gd name="T14" fmla="*/ 364 w 364"/>
                <a:gd name="T15" fmla="*/ 74 h 80"/>
                <a:gd name="T16" fmla="*/ 317 w 364"/>
                <a:gd name="T17" fmla="*/ 7 h 80"/>
                <a:gd name="T18" fmla="*/ 162 w 364"/>
                <a:gd name="T19" fmla="*/ 75 h 80"/>
                <a:gd name="T20" fmla="*/ 162 w 364"/>
                <a:gd name="T21" fmla="*/ 60 h 80"/>
                <a:gd name="T22" fmla="*/ 203 w 364"/>
                <a:gd name="T23" fmla="*/ 60 h 80"/>
                <a:gd name="T24" fmla="*/ 205 w 364"/>
                <a:gd name="T25" fmla="*/ 74 h 80"/>
                <a:gd name="T26" fmla="*/ 162 w 364"/>
                <a:gd name="T27" fmla="*/ 75 h 80"/>
                <a:gd name="T28" fmla="*/ 322 w 364"/>
                <a:gd name="T29" fmla="*/ 56 h 80"/>
                <a:gd name="T30" fmla="*/ 46 w 364"/>
                <a:gd name="T31" fmla="*/ 56 h 80"/>
                <a:gd name="T32" fmla="*/ 41 w 364"/>
                <a:gd name="T33" fmla="*/ 52 h 80"/>
                <a:gd name="T34" fmla="*/ 60 w 364"/>
                <a:gd name="T35" fmla="*/ 12 h 80"/>
                <a:gd name="T36" fmla="*/ 65 w 364"/>
                <a:gd name="T37" fmla="*/ 8 h 80"/>
                <a:gd name="T38" fmla="*/ 299 w 364"/>
                <a:gd name="T39" fmla="*/ 8 h 80"/>
                <a:gd name="T40" fmla="*/ 304 w 364"/>
                <a:gd name="T41" fmla="*/ 11 h 80"/>
                <a:gd name="T42" fmla="*/ 328 w 364"/>
                <a:gd name="T43" fmla="*/ 52 h 80"/>
                <a:gd name="T44" fmla="*/ 322 w 364"/>
                <a:gd name="T45" fmla="*/ 5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4" h="80">
                  <a:moveTo>
                    <a:pt x="317" y="7"/>
                  </a:moveTo>
                  <a:cubicBezTo>
                    <a:pt x="317" y="3"/>
                    <a:pt x="314" y="0"/>
                    <a:pt x="310" y="0"/>
                  </a:cubicBezTo>
                  <a:cubicBezTo>
                    <a:pt x="54" y="0"/>
                    <a:pt x="54" y="0"/>
                    <a:pt x="54" y="0"/>
                  </a:cubicBezTo>
                  <a:cubicBezTo>
                    <a:pt x="50" y="0"/>
                    <a:pt x="47" y="3"/>
                    <a:pt x="47" y="7"/>
                  </a:cubicBezTo>
                  <a:cubicBezTo>
                    <a:pt x="0" y="74"/>
                    <a:pt x="0" y="74"/>
                    <a:pt x="0" y="74"/>
                  </a:cubicBezTo>
                  <a:cubicBezTo>
                    <a:pt x="0" y="78"/>
                    <a:pt x="3" y="80"/>
                    <a:pt x="7" y="80"/>
                  </a:cubicBezTo>
                  <a:cubicBezTo>
                    <a:pt x="357" y="80"/>
                    <a:pt x="357" y="80"/>
                    <a:pt x="357" y="80"/>
                  </a:cubicBezTo>
                  <a:cubicBezTo>
                    <a:pt x="361" y="80"/>
                    <a:pt x="364" y="78"/>
                    <a:pt x="364" y="74"/>
                  </a:cubicBezTo>
                  <a:lnTo>
                    <a:pt x="317" y="7"/>
                  </a:lnTo>
                  <a:close/>
                  <a:moveTo>
                    <a:pt x="162" y="75"/>
                  </a:moveTo>
                  <a:cubicBezTo>
                    <a:pt x="162" y="60"/>
                    <a:pt x="162" y="60"/>
                    <a:pt x="162" y="60"/>
                  </a:cubicBezTo>
                  <a:cubicBezTo>
                    <a:pt x="203" y="60"/>
                    <a:pt x="203" y="60"/>
                    <a:pt x="203" y="60"/>
                  </a:cubicBezTo>
                  <a:cubicBezTo>
                    <a:pt x="205" y="74"/>
                    <a:pt x="205" y="74"/>
                    <a:pt x="205" y="74"/>
                  </a:cubicBezTo>
                  <a:lnTo>
                    <a:pt x="162" y="75"/>
                  </a:lnTo>
                  <a:close/>
                  <a:moveTo>
                    <a:pt x="322" y="56"/>
                  </a:moveTo>
                  <a:cubicBezTo>
                    <a:pt x="46" y="56"/>
                    <a:pt x="46" y="56"/>
                    <a:pt x="46" y="56"/>
                  </a:cubicBezTo>
                  <a:cubicBezTo>
                    <a:pt x="43" y="56"/>
                    <a:pt x="41" y="54"/>
                    <a:pt x="41" y="52"/>
                  </a:cubicBezTo>
                  <a:cubicBezTo>
                    <a:pt x="60" y="12"/>
                    <a:pt x="60" y="12"/>
                    <a:pt x="60" y="12"/>
                  </a:cubicBezTo>
                  <a:cubicBezTo>
                    <a:pt x="60" y="10"/>
                    <a:pt x="62" y="8"/>
                    <a:pt x="65" y="8"/>
                  </a:cubicBezTo>
                  <a:cubicBezTo>
                    <a:pt x="299" y="8"/>
                    <a:pt x="299" y="8"/>
                    <a:pt x="299" y="8"/>
                  </a:cubicBezTo>
                  <a:cubicBezTo>
                    <a:pt x="301" y="8"/>
                    <a:pt x="304" y="9"/>
                    <a:pt x="304" y="11"/>
                  </a:cubicBezTo>
                  <a:cubicBezTo>
                    <a:pt x="328" y="52"/>
                    <a:pt x="328" y="52"/>
                    <a:pt x="328" y="52"/>
                  </a:cubicBezTo>
                  <a:cubicBezTo>
                    <a:pt x="328" y="54"/>
                    <a:pt x="325" y="56"/>
                    <a:pt x="322" y="56"/>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grpSp>
      <p:grpSp>
        <p:nvGrpSpPr>
          <p:cNvPr id="76" name="Group 9"/>
          <p:cNvGrpSpPr/>
          <p:nvPr/>
        </p:nvGrpSpPr>
        <p:grpSpPr>
          <a:xfrm>
            <a:off x="5733089" y="4234931"/>
            <a:ext cx="584108" cy="723711"/>
            <a:chOff x="5100256" y="4103040"/>
            <a:chExt cx="738560" cy="871865"/>
          </a:xfrm>
        </p:grpSpPr>
        <p:sp>
          <p:nvSpPr>
            <p:cNvPr id="77" name="Freeform 61"/>
            <p:cNvSpPr/>
            <p:nvPr/>
          </p:nvSpPr>
          <p:spPr bwMode="auto">
            <a:xfrm>
              <a:off x="5125839" y="4141415"/>
              <a:ext cx="712977" cy="833490"/>
            </a:xfrm>
            <a:custGeom>
              <a:avLst/>
              <a:gdLst>
                <a:gd name="T0" fmla="*/ 224 w 448"/>
                <a:gd name="T1" fmla="*/ 0 h 524"/>
                <a:gd name="T2" fmla="*/ 0 w 448"/>
                <a:gd name="T3" fmla="*/ 224 h 524"/>
                <a:gd name="T4" fmla="*/ 224 w 448"/>
                <a:gd name="T5" fmla="*/ 448 h 524"/>
                <a:gd name="T6" fmla="*/ 234 w 448"/>
                <a:gd name="T7" fmla="*/ 448 h 524"/>
                <a:gd name="T8" fmla="*/ 324 w 448"/>
                <a:gd name="T9" fmla="*/ 524 h 524"/>
                <a:gd name="T10" fmla="*/ 334 w 448"/>
                <a:gd name="T11" fmla="*/ 419 h 524"/>
                <a:gd name="T12" fmla="*/ 448 w 448"/>
                <a:gd name="T13" fmla="*/ 224 h 524"/>
                <a:gd name="T14" fmla="*/ 224 w 448"/>
                <a:gd name="T15" fmla="*/ 0 h 5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8" h="524">
                  <a:moveTo>
                    <a:pt x="224" y="0"/>
                  </a:moveTo>
                  <a:cubicBezTo>
                    <a:pt x="100" y="0"/>
                    <a:pt x="0" y="100"/>
                    <a:pt x="0" y="224"/>
                  </a:cubicBezTo>
                  <a:cubicBezTo>
                    <a:pt x="0" y="347"/>
                    <a:pt x="100" y="448"/>
                    <a:pt x="224" y="448"/>
                  </a:cubicBezTo>
                  <a:cubicBezTo>
                    <a:pt x="227" y="448"/>
                    <a:pt x="231" y="448"/>
                    <a:pt x="234" y="448"/>
                  </a:cubicBezTo>
                  <a:cubicBezTo>
                    <a:pt x="324" y="524"/>
                    <a:pt x="324" y="524"/>
                    <a:pt x="324" y="524"/>
                  </a:cubicBezTo>
                  <a:cubicBezTo>
                    <a:pt x="334" y="419"/>
                    <a:pt x="334" y="419"/>
                    <a:pt x="334" y="419"/>
                  </a:cubicBezTo>
                  <a:cubicBezTo>
                    <a:pt x="402" y="380"/>
                    <a:pt x="448" y="307"/>
                    <a:pt x="448" y="224"/>
                  </a:cubicBezTo>
                  <a:cubicBezTo>
                    <a:pt x="448" y="100"/>
                    <a:pt x="348" y="0"/>
                    <a:pt x="224" y="0"/>
                  </a:cubicBezTo>
                </a:path>
              </a:pathLst>
            </a:custGeom>
            <a:solidFill>
              <a:srgbClr val="C7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78" name="Freeform 69"/>
            <p:cNvSpPr/>
            <p:nvPr/>
          </p:nvSpPr>
          <p:spPr bwMode="auto">
            <a:xfrm>
              <a:off x="5100256" y="4103040"/>
              <a:ext cx="712977" cy="834163"/>
            </a:xfrm>
            <a:custGeom>
              <a:avLst/>
              <a:gdLst>
                <a:gd name="T0" fmla="*/ 448 w 448"/>
                <a:gd name="T1" fmla="*/ 224 h 524"/>
                <a:gd name="T2" fmla="*/ 224 w 448"/>
                <a:gd name="T3" fmla="*/ 0 h 524"/>
                <a:gd name="T4" fmla="*/ 0 w 448"/>
                <a:gd name="T5" fmla="*/ 224 h 524"/>
                <a:gd name="T6" fmla="*/ 224 w 448"/>
                <a:gd name="T7" fmla="*/ 448 h 524"/>
                <a:gd name="T8" fmla="*/ 234 w 448"/>
                <a:gd name="T9" fmla="*/ 448 h 524"/>
                <a:gd name="T10" fmla="*/ 324 w 448"/>
                <a:gd name="T11" fmla="*/ 524 h 524"/>
                <a:gd name="T12" fmla="*/ 334 w 448"/>
                <a:gd name="T13" fmla="*/ 419 h 524"/>
                <a:gd name="T14" fmla="*/ 448 w 448"/>
                <a:gd name="T15" fmla="*/ 224 h 5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8" h="524">
                  <a:moveTo>
                    <a:pt x="448" y="224"/>
                  </a:moveTo>
                  <a:cubicBezTo>
                    <a:pt x="448" y="100"/>
                    <a:pt x="348" y="0"/>
                    <a:pt x="224" y="0"/>
                  </a:cubicBezTo>
                  <a:cubicBezTo>
                    <a:pt x="100" y="0"/>
                    <a:pt x="0" y="100"/>
                    <a:pt x="0" y="224"/>
                  </a:cubicBezTo>
                  <a:cubicBezTo>
                    <a:pt x="0" y="347"/>
                    <a:pt x="100" y="448"/>
                    <a:pt x="224" y="448"/>
                  </a:cubicBezTo>
                  <a:cubicBezTo>
                    <a:pt x="227" y="448"/>
                    <a:pt x="231" y="448"/>
                    <a:pt x="234" y="448"/>
                  </a:cubicBezTo>
                  <a:cubicBezTo>
                    <a:pt x="324" y="524"/>
                    <a:pt x="324" y="524"/>
                    <a:pt x="324" y="524"/>
                  </a:cubicBezTo>
                  <a:cubicBezTo>
                    <a:pt x="334" y="419"/>
                    <a:pt x="334" y="419"/>
                    <a:pt x="334" y="419"/>
                  </a:cubicBezTo>
                  <a:cubicBezTo>
                    <a:pt x="402" y="380"/>
                    <a:pt x="448" y="307"/>
                    <a:pt x="448" y="224"/>
                  </a:cubicBezTo>
                  <a:close/>
                </a:path>
              </a:pathLst>
            </a:custGeom>
            <a:solidFill>
              <a:schemeClr val="accent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79" name="Freeform 80"/>
            <p:cNvSpPr/>
            <p:nvPr/>
          </p:nvSpPr>
          <p:spPr bwMode="auto">
            <a:xfrm>
              <a:off x="5361479" y="4274720"/>
              <a:ext cx="205343" cy="388468"/>
            </a:xfrm>
            <a:custGeom>
              <a:avLst/>
              <a:gdLst>
                <a:gd name="T0" fmla="*/ 8 w 129"/>
                <a:gd name="T1" fmla="*/ 244 h 244"/>
                <a:gd name="T2" fmla="*/ 8 w 129"/>
                <a:gd name="T3" fmla="*/ 244 h 244"/>
                <a:gd name="T4" fmla="*/ 0 w 129"/>
                <a:gd name="T5" fmla="*/ 236 h 244"/>
                <a:gd name="T6" fmla="*/ 67 w 129"/>
                <a:gd name="T7" fmla="*/ 163 h 244"/>
                <a:gd name="T8" fmla="*/ 112 w 129"/>
                <a:gd name="T9" fmla="*/ 119 h 244"/>
                <a:gd name="T10" fmla="*/ 64 w 129"/>
                <a:gd name="T11" fmla="*/ 75 h 244"/>
                <a:gd name="T12" fmla="*/ 3 w 129"/>
                <a:gd name="T13" fmla="*/ 7 h 244"/>
                <a:gd name="T14" fmla="*/ 12 w 129"/>
                <a:gd name="T15" fmla="*/ 0 h 244"/>
                <a:gd name="T16" fmla="*/ 19 w 129"/>
                <a:gd name="T17" fmla="*/ 9 h 244"/>
                <a:gd name="T18" fmla="*/ 71 w 129"/>
                <a:gd name="T19" fmla="*/ 61 h 244"/>
                <a:gd name="T20" fmla="*/ 127 w 129"/>
                <a:gd name="T21" fmla="*/ 119 h 244"/>
                <a:gd name="T22" fmla="*/ 72 w 129"/>
                <a:gd name="T23" fmla="*/ 178 h 244"/>
                <a:gd name="T24" fmla="*/ 16 w 129"/>
                <a:gd name="T25" fmla="*/ 237 h 244"/>
                <a:gd name="T26" fmla="*/ 8 w 129"/>
                <a:gd name="T27"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 h="244">
                  <a:moveTo>
                    <a:pt x="8" y="244"/>
                  </a:moveTo>
                  <a:cubicBezTo>
                    <a:pt x="8" y="244"/>
                    <a:pt x="8" y="244"/>
                    <a:pt x="8" y="244"/>
                  </a:cubicBezTo>
                  <a:cubicBezTo>
                    <a:pt x="3" y="244"/>
                    <a:pt x="0" y="240"/>
                    <a:pt x="0" y="236"/>
                  </a:cubicBezTo>
                  <a:cubicBezTo>
                    <a:pt x="4" y="186"/>
                    <a:pt x="39" y="174"/>
                    <a:pt x="67" y="163"/>
                  </a:cubicBezTo>
                  <a:cubicBezTo>
                    <a:pt x="95" y="153"/>
                    <a:pt x="112" y="146"/>
                    <a:pt x="112" y="119"/>
                  </a:cubicBezTo>
                  <a:cubicBezTo>
                    <a:pt x="113" y="98"/>
                    <a:pt x="94" y="88"/>
                    <a:pt x="64" y="75"/>
                  </a:cubicBezTo>
                  <a:cubicBezTo>
                    <a:pt x="34" y="63"/>
                    <a:pt x="0" y="48"/>
                    <a:pt x="3" y="7"/>
                  </a:cubicBezTo>
                  <a:cubicBezTo>
                    <a:pt x="4" y="3"/>
                    <a:pt x="8" y="0"/>
                    <a:pt x="12" y="0"/>
                  </a:cubicBezTo>
                  <a:cubicBezTo>
                    <a:pt x="16" y="0"/>
                    <a:pt x="20" y="4"/>
                    <a:pt x="19" y="9"/>
                  </a:cubicBezTo>
                  <a:cubicBezTo>
                    <a:pt x="17" y="36"/>
                    <a:pt x="37" y="46"/>
                    <a:pt x="71" y="61"/>
                  </a:cubicBezTo>
                  <a:cubicBezTo>
                    <a:pt x="98" y="73"/>
                    <a:pt x="129" y="86"/>
                    <a:pt x="127" y="119"/>
                  </a:cubicBezTo>
                  <a:cubicBezTo>
                    <a:pt x="127" y="158"/>
                    <a:pt x="98" y="169"/>
                    <a:pt x="72" y="178"/>
                  </a:cubicBezTo>
                  <a:cubicBezTo>
                    <a:pt x="45" y="188"/>
                    <a:pt x="19" y="198"/>
                    <a:pt x="16" y="237"/>
                  </a:cubicBezTo>
                  <a:cubicBezTo>
                    <a:pt x="16" y="241"/>
                    <a:pt x="12" y="244"/>
                    <a:pt x="8" y="244"/>
                  </a:cubicBez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80" name="Freeform 81"/>
            <p:cNvSpPr/>
            <p:nvPr/>
          </p:nvSpPr>
          <p:spPr bwMode="auto">
            <a:xfrm>
              <a:off x="5359459" y="4274720"/>
              <a:ext cx="205343" cy="388468"/>
            </a:xfrm>
            <a:custGeom>
              <a:avLst/>
              <a:gdLst>
                <a:gd name="T0" fmla="*/ 121 w 129"/>
                <a:gd name="T1" fmla="*/ 244 h 244"/>
                <a:gd name="T2" fmla="*/ 113 w 129"/>
                <a:gd name="T3" fmla="*/ 237 h 244"/>
                <a:gd name="T4" fmla="*/ 57 w 129"/>
                <a:gd name="T5" fmla="*/ 178 h 244"/>
                <a:gd name="T6" fmla="*/ 1 w 129"/>
                <a:gd name="T7" fmla="*/ 119 h 244"/>
                <a:gd name="T8" fmla="*/ 58 w 129"/>
                <a:gd name="T9" fmla="*/ 61 h 244"/>
                <a:gd name="T10" fmla="*/ 110 w 129"/>
                <a:gd name="T11" fmla="*/ 9 h 244"/>
                <a:gd name="T12" fmla="*/ 117 w 129"/>
                <a:gd name="T13" fmla="*/ 0 h 244"/>
                <a:gd name="T14" fmla="*/ 126 w 129"/>
                <a:gd name="T15" fmla="*/ 7 h 244"/>
                <a:gd name="T16" fmla="*/ 64 w 129"/>
                <a:gd name="T17" fmla="*/ 75 h 244"/>
                <a:gd name="T18" fmla="*/ 17 w 129"/>
                <a:gd name="T19" fmla="*/ 119 h 244"/>
                <a:gd name="T20" fmla="*/ 62 w 129"/>
                <a:gd name="T21" fmla="*/ 163 h 244"/>
                <a:gd name="T22" fmla="*/ 129 w 129"/>
                <a:gd name="T23" fmla="*/ 236 h 244"/>
                <a:gd name="T24" fmla="*/ 121 w 129"/>
                <a:gd name="T25"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244">
                  <a:moveTo>
                    <a:pt x="121" y="244"/>
                  </a:moveTo>
                  <a:cubicBezTo>
                    <a:pt x="116" y="244"/>
                    <a:pt x="113" y="241"/>
                    <a:pt x="113" y="237"/>
                  </a:cubicBezTo>
                  <a:cubicBezTo>
                    <a:pt x="110" y="198"/>
                    <a:pt x="84" y="188"/>
                    <a:pt x="57" y="178"/>
                  </a:cubicBezTo>
                  <a:cubicBezTo>
                    <a:pt x="31" y="169"/>
                    <a:pt x="1" y="158"/>
                    <a:pt x="1" y="119"/>
                  </a:cubicBezTo>
                  <a:cubicBezTo>
                    <a:pt x="0" y="86"/>
                    <a:pt x="31" y="73"/>
                    <a:pt x="58" y="61"/>
                  </a:cubicBezTo>
                  <a:cubicBezTo>
                    <a:pt x="92" y="46"/>
                    <a:pt x="112" y="36"/>
                    <a:pt x="110" y="9"/>
                  </a:cubicBezTo>
                  <a:cubicBezTo>
                    <a:pt x="109" y="4"/>
                    <a:pt x="113" y="0"/>
                    <a:pt x="117" y="0"/>
                  </a:cubicBezTo>
                  <a:cubicBezTo>
                    <a:pt x="121" y="0"/>
                    <a:pt x="125" y="3"/>
                    <a:pt x="126" y="7"/>
                  </a:cubicBezTo>
                  <a:cubicBezTo>
                    <a:pt x="129" y="48"/>
                    <a:pt x="95" y="63"/>
                    <a:pt x="64" y="75"/>
                  </a:cubicBezTo>
                  <a:cubicBezTo>
                    <a:pt x="34" y="88"/>
                    <a:pt x="16" y="98"/>
                    <a:pt x="17" y="119"/>
                  </a:cubicBezTo>
                  <a:cubicBezTo>
                    <a:pt x="17" y="146"/>
                    <a:pt x="34" y="153"/>
                    <a:pt x="62" y="163"/>
                  </a:cubicBezTo>
                  <a:cubicBezTo>
                    <a:pt x="90" y="174"/>
                    <a:pt x="125" y="186"/>
                    <a:pt x="129" y="236"/>
                  </a:cubicBezTo>
                  <a:cubicBezTo>
                    <a:pt x="129" y="240"/>
                    <a:pt x="126" y="244"/>
                    <a:pt x="121" y="244"/>
                  </a:cubicBez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81" name="Freeform 82"/>
            <p:cNvSpPr/>
            <p:nvPr/>
          </p:nvSpPr>
          <p:spPr bwMode="auto">
            <a:xfrm>
              <a:off x="5407260" y="4301650"/>
              <a:ext cx="116473" cy="19524"/>
            </a:xfrm>
            <a:custGeom>
              <a:avLst/>
              <a:gdLst>
                <a:gd name="T0" fmla="*/ 68 w 73"/>
                <a:gd name="T1" fmla="*/ 12 h 12"/>
                <a:gd name="T2" fmla="*/ 5 w 73"/>
                <a:gd name="T3" fmla="*/ 12 h 12"/>
                <a:gd name="T4" fmla="*/ 0 w 73"/>
                <a:gd name="T5" fmla="*/ 6 h 12"/>
                <a:gd name="T6" fmla="*/ 5 w 73"/>
                <a:gd name="T7" fmla="*/ 0 h 12"/>
                <a:gd name="T8" fmla="*/ 68 w 73"/>
                <a:gd name="T9" fmla="*/ 0 h 12"/>
                <a:gd name="T10" fmla="*/ 73 w 73"/>
                <a:gd name="T11" fmla="*/ 6 h 12"/>
                <a:gd name="T12" fmla="*/ 68 w 7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3" h="12">
                  <a:moveTo>
                    <a:pt x="68" y="12"/>
                  </a:moveTo>
                  <a:cubicBezTo>
                    <a:pt x="5" y="12"/>
                    <a:pt x="5" y="12"/>
                    <a:pt x="5" y="12"/>
                  </a:cubicBezTo>
                  <a:cubicBezTo>
                    <a:pt x="2" y="12"/>
                    <a:pt x="0" y="9"/>
                    <a:pt x="0" y="6"/>
                  </a:cubicBezTo>
                  <a:cubicBezTo>
                    <a:pt x="0" y="3"/>
                    <a:pt x="2" y="0"/>
                    <a:pt x="5" y="0"/>
                  </a:cubicBezTo>
                  <a:cubicBezTo>
                    <a:pt x="68" y="0"/>
                    <a:pt x="68" y="0"/>
                    <a:pt x="68" y="0"/>
                  </a:cubicBezTo>
                  <a:cubicBezTo>
                    <a:pt x="71" y="0"/>
                    <a:pt x="73" y="3"/>
                    <a:pt x="73" y="6"/>
                  </a:cubicBezTo>
                  <a:cubicBezTo>
                    <a:pt x="73" y="9"/>
                    <a:pt x="71" y="12"/>
                    <a:pt x="68" y="12"/>
                  </a:cubicBez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82" name="Freeform 83"/>
            <p:cNvSpPr/>
            <p:nvPr/>
          </p:nvSpPr>
          <p:spPr bwMode="auto">
            <a:xfrm>
              <a:off x="5407260" y="4614041"/>
              <a:ext cx="116473" cy="12792"/>
            </a:xfrm>
            <a:custGeom>
              <a:avLst/>
              <a:gdLst>
                <a:gd name="T0" fmla="*/ 68 w 73"/>
                <a:gd name="T1" fmla="*/ 8 h 8"/>
                <a:gd name="T2" fmla="*/ 5 w 73"/>
                <a:gd name="T3" fmla="*/ 8 h 8"/>
                <a:gd name="T4" fmla="*/ 0 w 73"/>
                <a:gd name="T5" fmla="*/ 4 h 8"/>
                <a:gd name="T6" fmla="*/ 5 w 73"/>
                <a:gd name="T7" fmla="*/ 0 h 8"/>
                <a:gd name="T8" fmla="*/ 68 w 73"/>
                <a:gd name="T9" fmla="*/ 0 h 8"/>
                <a:gd name="T10" fmla="*/ 73 w 73"/>
                <a:gd name="T11" fmla="*/ 4 h 8"/>
                <a:gd name="T12" fmla="*/ 68 w 7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73" h="8">
                  <a:moveTo>
                    <a:pt x="68" y="8"/>
                  </a:moveTo>
                  <a:cubicBezTo>
                    <a:pt x="5" y="8"/>
                    <a:pt x="5" y="8"/>
                    <a:pt x="5" y="8"/>
                  </a:cubicBezTo>
                  <a:cubicBezTo>
                    <a:pt x="2" y="8"/>
                    <a:pt x="0" y="7"/>
                    <a:pt x="0" y="4"/>
                  </a:cubicBezTo>
                  <a:cubicBezTo>
                    <a:pt x="0" y="1"/>
                    <a:pt x="2" y="0"/>
                    <a:pt x="5" y="0"/>
                  </a:cubicBezTo>
                  <a:cubicBezTo>
                    <a:pt x="68" y="0"/>
                    <a:pt x="68" y="0"/>
                    <a:pt x="68" y="0"/>
                  </a:cubicBezTo>
                  <a:cubicBezTo>
                    <a:pt x="71" y="0"/>
                    <a:pt x="73" y="1"/>
                    <a:pt x="73" y="4"/>
                  </a:cubicBezTo>
                  <a:cubicBezTo>
                    <a:pt x="73" y="7"/>
                    <a:pt x="71" y="8"/>
                    <a:pt x="68" y="8"/>
                  </a:cubicBez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83" name="Freeform 84"/>
            <p:cNvSpPr/>
            <p:nvPr/>
          </p:nvSpPr>
          <p:spPr bwMode="auto">
            <a:xfrm>
              <a:off x="5407260" y="4429569"/>
              <a:ext cx="116473" cy="18851"/>
            </a:xfrm>
            <a:custGeom>
              <a:avLst/>
              <a:gdLst>
                <a:gd name="T0" fmla="*/ 68 w 73"/>
                <a:gd name="T1" fmla="*/ 12 h 12"/>
                <a:gd name="T2" fmla="*/ 5 w 73"/>
                <a:gd name="T3" fmla="*/ 12 h 12"/>
                <a:gd name="T4" fmla="*/ 0 w 73"/>
                <a:gd name="T5" fmla="*/ 6 h 12"/>
                <a:gd name="T6" fmla="*/ 5 w 73"/>
                <a:gd name="T7" fmla="*/ 0 h 12"/>
                <a:gd name="T8" fmla="*/ 68 w 73"/>
                <a:gd name="T9" fmla="*/ 0 h 12"/>
                <a:gd name="T10" fmla="*/ 73 w 73"/>
                <a:gd name="T11" fmla="*/ 6 h 12"/>
                <a:gd name="T12" fmla="*/ 68 w 7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3" h="12">
                  <a:moveTo>
                    <a:pt x="68" y="12"/>
                  </a:moveTo>
                  <a:cubicBezTo>
                    <a:pt x="5" y="12"/>
                    <a:pt x="5" y="12"/>
                    <a:pt x="5" y="12"/>
                  </a:cubicBezTo>
                  <a:cubicBezTo>
                    <a:pt x="2" y="12"/>
                    <a:pt x="0" y="9"/>
                    <a:pt x="0" y="6"/>
                  </a:cubicBezTo>
                  <a:cubicBezTo>
                    <a:pt x="0" y="3"/>
                    <a:pt x="2" y="0"/>
                    <a:pt x="5" y="0"/>
                  </a:cubicBezTo>
                  <a:cubicBezTo>
                    <a:pt x="68" y="0"/>
                    <a:pt x="68" y="0"/>
                    <a:pt x="68" y="0"/>
                  </a:cubicBezTo>
                  <a:cubicBezTo>
                    <a:pt x="71" y="0"/>
                    <a:pt x="73" y="3"/>
                    <a:pt x="73" y="6"/>
                  </a:cubicBezTo>
                  <a:cubicBezTo>
                    <a:pt x="73" y="9"/>
                    <a:pt x="71" y="12"/>
                    <a:pt x="68" y="12"/>
                  </a:cubicBez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84" name="Freeform 85"/>
            <p:cNvSpPr/>
            <p:nvPr/>
          </p:nvSpPr>
          <p:spPr bwMode="auto">
            <a:xfrm>
              <a:off x="5407260" y="4474003"/>
              <a:ext cx="116473" cy="18851"/>
            </a:xfrm>
            <a:custGeom>
              <a:avLst/>
              <a:gdLst>
                <a:gd name="T0" fmla="*/ 68 w 73"/>
                <a:gd name="T1" fmla="*/ 12 h 12"/>
                <a:gd name="T2" fmla="*/ 5 w 73"/>
                <a:gd name="T3" fmla="*/ 12 h 12"/>
                <a:gd name="T4" fmla="*/ 0 w 73"/>
                <a:gd name="T5" fmla="*/ 6 h 12"/>
                <a:gd name="T6" fmla="*/ 5 w 73"/>
                <a:gd name="T7" fmla="*/ 0 h 12"/>
                <a:gd name="T8" fmla="*/ 68 w 73"/>
                <a:gd name="T9" fmla="*/ 0 h 12"/>
                <a:gd name="T10" fmla="*/ 73 w 73"/>
                <a:gd name="T11" fmla="*/ 6 h 12"/>
                <a:gd name="T12" fmla="*/ 68 w 7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3" h="12">
                  <a:moveTo>
                    <a:pt x="68" y="12"/>
                  </a:moveTo>
                  <a:cubicBezTo>
                    <a:pt x="5" y="12"/>
                    <a:pt x="5" y="12"/>
                    <a:pt x="5" y="12"/>
                  </a:cubicBezTo>
                  <a:cubicBezTo>
                    <a:pt x="2" y="12"/>
                    <a:pt x="0" y="9"/>
                    <a:pt x="0" y="6"/>
                  </a:cubicBezTo>
                  <a:cubicBezTo>
                    <a:pt x="0" y="3"/>
                    <a:pt x="2" y="0"/>
                    <a:pt x="5" y="0"/>
                  </a:cubicBezTo>
                  <a:cubicBezTo>
                    <a:pt x="68" y="0"/>
                    <a:pt x="68" y="0"/>
                    <a:pt x="68" y="0"/>
                  </a:cubicBezTo>
                  <a:cubicBezTo>
                    <a:pt x="71" y="0"/>
                    <a:pt x="73" y="3"/>
                    <a:pt x="73" y="6"/>
                  </a:cubicBezTo>
                  <a:cubicBezTo>
                    <a:pt x="73" y="9"/>
                    <a:pt x="71" y="12"/>
                    <a:pt x="68" y="12"/>
                  </a:cubicBez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grpSp>
      <p:grpSp>
        <p:nvGrpSpPr>
          <p:cNvPr id="85" name="Group 15"/>
          <p:cNvGrpSpPr/>
          <p:nvPr/>
        </p:nvGrpSpPr>
        <p:grpSpPr>
          <a:xfrm>
            <a:off x="7163277" y="2845070"/>
            <a:ext cx="1079296" cy="1231149"/>
            <a:chOff x="6908619" y="2428654"/>
            <a:chExt cx="1364688" cy="1483182"/>
          </a:xfrm>
        </p:grpSpPr>
        <p:sp>
          <p:nvSpPr>
            <p:cNvPr id="86" name="Freeform 76"/>
            <p:cNvSpPr/>
            <p:nvPr/>
          </p:nvSpPr>
          <p:spPr bwMode="auto">
            <a:xfrm>
              <a:off x="6908619" y="2555900"/>
              <a:ext cx="1320253" cy="1355936"/>
            </a:xfrm>
            <a:custGeom>
              <a:avLst/>
              <a:gdLst>
                <a:gd name="T0" fmla="*/ 407 w 829"/>
                <a:gd name="T1" fmla="*/ 0 h 852"/>
                <a:gd name="T2" fmla="*/ 31 w 829"/>
                <a:gd name="T3" fmla="*/ 301 h 852"/>
                <a:gd name="T4" fmla="*/ 149 w 829"/>
                <a:gd name="T5" fmla="*/ 671 h 852"/>
                <a:gd name="T6" fmla="*/ 125 w 829"/>
                <a:gd name="T7" fmla="*/ 852 h 852"/>
                <a:gd name="T8" fmla="*/ 306 w 829"/>
                <a:gd name="T9" fmla="*/ 757 h 852"/>
                <a:gd name="T10" fmla="*/ 323 w 829"/>
                <a:gd name="T11" fmla="*/ 761 h 852"/>
                <a:gd name="T12" fmla="*/ 408 w 829"/>
                <a:gd name="T13" fmla="*/ 771 h 852"/>
                <a:gd name="T14" fmla="*/ 783 w 829"/>
                <a:gd name="T15" fmla="*/ 470 h 852"/>
                <a:gd name="T16" fmla="*/ 491 w 829"/>
                <a:gd name="T17" fmla="*/ 10 h 852"/>
                <a:gd name="T18" fmla="*/ 407 w 829"/>
                <a:gd name="T19" fmla="*/ 0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9" h="852">
                  <a:moveTo>
                    <a:pt x="407" y="0"/>
                  </a:moveTo>
                  <a:cubicBezTo>
                    <a:pt x="231" y="0"/>
                    <a:pt x="72" y="122"/>
                    <a:pt x="31" y="301"/>
                  </a:cubicBezTo>
                  <a:cubicBezTo>
                    <a:pt x="0" y="442"/>
                    <a:pt x="49" y="581"/>
                    <a:pt x="149" y="671"/>
                  </a:cubicBezTo>
                  <a:cubicBezTo>
                    <a:pt x="125" y="852"/>
                    <a:pt x="125" y="852"/>
                    <a:pt x="125" y="852"/>
                  </a:cubicBezTo>
                  <a:cubicBezTo>
                    <a:pt x="306" y="757"/>
                    <a:pt x="306" y="757"/>
                    <a:pt x="306" y="757"/>
                  </a:cubicBezTo>
                  <a:cubicBezTo>
                    <a:pt x="312" y="759"/>
                    <a:pt x="317" y="760"/>
                    <a:pt x="323" y="761"/>
                  </a:cubicBezTo>
                  <a:cubicBezTo>
                    <a:pt x="351" y="768"/>
                    <a:pt x="380" y="771"/>
                    <a:pt x="408" y="771"/>
                  </a:cubicBezTo>
                  <a:cubicBezTo>
                    <a:pt x="584" y="771"/>
                    <a:pt x="743" y="649"/>
                    <a:pt x="783" y="470"/>
                  </a:cubicBezTo>
                  <a:cubicBezTo>
                    <a:pt x="829" y="262"/>
                    <a:pt x="699" y="56"/>
                    <a:pt x="491" y="10"/>
                  </a:cubicBezTo>
                  <a:cubicBezTo>
                    <a:pt x="463" y="4"/>
                    <a:pt x="435" y="0"/>
                    <a:pt x="407" y="0"/>
                  </a:cubicBezTo>
                </a:path>
              </a:pathLst>
            </a:custGeom>
            <a:solidFill>
              <a:srgbClr val="C7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87" name="Freeform 77"/>
            <p:cNvSpPr/>
            <p:nvPr/>
          </p:nvSpPr>
          <p:spPr bwMode="auto">
            <a:xfrm>
              <a:off x="6951707" y="2428654"/>
              <a:ext cx="1321600" cy="1413163"/>
            </a:xfrm>
            <a:custGeom>
              <a:avLst/>
              <a:gdLst>
                <a:gd name="T0" fmla="*/ 492 w 830"/>
                <a:gd name="T1" fmla="*/ 46 h 888"/>
                <a:gd name="T2" fmla="*/ 32 w 830"/>
                <a:gd name="T3" fmla="*/ 338 h 888"/>
                <a:gd name="T4" fmla="*/ 149 w 830"/>
                <a:gd name="T5" fmla="*/ 708 h 888"/>
                <a:gd name="T6" fmla="*/ 126 w 830"/>
                <a:gd name="T7" fmla="*/ 888 h 888"/>
                <a:gd name="T8" fmla="*/ 306 w 830"/>
                <a:gd name="T9" fmla="*/ 793 h 888"/>
                <a:gd name="T10" fmla="*/ 323 w 830"/>
                <a:gd name="T11" fmla="*/ 798 h 888"/>
                <a:gd name="T12" fmla="*/ 783 w 830"/>
                <a:gd name="T13" fmla="*/ 506 h 888"/>
                <a:gd name="T14" fmla="*/ 492 w 830"/>
                <a:gd name="T15" fmla="*/ 46 h 8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0" h="888">
                  <a:moveTo>
                    <a:pt x="492" y="46"/>
                  </a:moveTo>
                  <a:cubicBezTo>
                    <a:pt x="284" y="0"/>
                    <a:pt x="78" y="130"/>
                    <a:pt x="32" y="338"/>
                  </a:cubicBezTo>
                  <a:cubicBezTo>
                    <a:pt x="0" y="478"/>
                    <a:pt x="50" y="618"/>
                    <a:pt x="149" y="708"/>
                  </a:cubicBezTo>
                  <a:cubicBezTo>
                    <a:pt x="126" y="888"/>
                    <a:pt x="126" y="888"/>
                    <a:pt x="126" y="888"/>
                  </a:cubicBezTo>
                  <a:cubicBezTo>
                    <a:pt x="306" y="793"/>
                    <a:pt x="306" y="793"/>
                    <a:pt x="306" y="793"/>
                  </a:cubicBezTo>
                  <a:cubicBezTo>
                    <a:pt x="312" y="795"/>
                    <a:pt x="317" y="796"/>
                    <a:pt x="323" y="798"/>
                  </a:cubicBezTo>
                  <a:cubicBezTo>
                    <a:pt x="531" y="844"/>
                    <a:pt x="737" y="714"/>
                    <a:pt x="783" y="506"/>
                  </a:cubicBezTo>
                  <a:cubicBezTo>
                    <a:pt x="830" y="299"/>
                    <a:pt x="699" y="93"/>
                    <a:pt x="492" y="46"/>
                  </a:cubicBezTo>
                  <a:close/>
                </a:path>
              </a:pathLst>
            </a:custGeom>
            <a:solidFill>
              <a:schemeClr val="accent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88" name="Freeform 86"/>
            <p:cNvSpPr/>
            <p:nvPr/>
          </p:nvSpPr>
          <p:spPr bwMode="auto">
            <a:xfrm>
              <a:off x="7359700" y="2754510"/>
              <a:ext cx="493496" cy="681334"/>
            </a:xfrm>
            <a:custGeom>
              <a:avLst/>
              <a:gdLst>
                <a:gd name="T0" fmla="*/ 200 w 310"/>
                <a:gd name="T1" fmla="*/ 39 h 428"/>
                <a:gd name="T2" fmla="*/ 205 w 310"/>
                <a:gd name="T3" fmla="*/ 40 h 428"/>
                <a:gd name="T4" fmla="*/ 215 w 310"/>
                <a:gd name="T5" fmla="*/ 23 h 428"/>
                <a:gd name="T6" fmla="*/ 206 w 310"/>
                <a:gd name="T7" fmla="*/ 5 h 428"/>
                <a:gd name="T8" fmla="*/ 196 w 310"/>
                <a:gd name="T9" fmla="*/ 9 h 428"/>
                <a:gd name="T10" fmla="*/ 123 w 310"/>
                <a:gd name="T11" fmla="*/ 0 h 428"/>
                <a:gd name="T12" fmla="*/ 97 w 310"/>
                <a:gd name="T13" fmla="*/ 11 h 428"/>
                <a:gd name="T14" fmla="*/ 104 w 310"/>
                <a:gd name="T15" fmla="*/ 17 h 428"/>
                <a:gd name="T16" fmla="*/ 99 w 310"/>
                <a:gd name="T17" fmla="*/ 35 h 428"/>
                <a:gd name="T18" fmla="*/ 120 w 310"/>
                <a:gd name="T19" fmla="*/ 38 h 428"/>
                <a:gd name="T20" fmla="*/ 120 w 310"/>
                <a:gd name="T21" fmla="*/ 182 h 428"/>
                <a:gd name="T22" fmla="*/ 13 w 310"/>
                <a:gd name="T23" fmla="*/ 347 h 428"/>
                <a:gd name="T24" fmla="*/ 3 w 310"/>
                <a:gd name="T25" fmla="*/ 399 h 428"/>
                <a:gd name="T26" fmla="*/ 89 w 310"/>
                <a:gd name="T27" fmla="*/ 426 h 428"/>
                <a:gd name="T28" fmla="*/ 286 w 310"/>
                <a:gd name="T29" fmla="*/ 414 h 428"/>
                <a:gd name="T30" fmla="*/ 310 w 310"/>
                <a:gd name="T31" fmla="*/ 388 h 428"/>
                <a:gd name="T32" fmla="*/ 199 w 310"/>
                <a:gd name="T33" fmla="*/ 178 h 428"/>
                <a:gd name="T34" fmla="*/ 192 w 310"/>
                <a:gd name="T35" fmla="*/ 182 h 428"/>
                <a:gd name="T36" fmla="*/ 284 w 310"/>
                <a:gd name="T37" fmla="*/ 354 h 428"/>
                <a:gd name="T38" fmla="*/ 293 w 310"/>
                <a:gd name="T39" fmla="*/ 391 h 428"/>
                <a:gd name="T40" fmla="*/ 219 w 310"/>
                <a:gd name="T41" fmla="*/ 410 h 428"/>
                <a:gd name="T42" fmla="*/ 29 w 310"/>
                <a:gd name="T43" fmla="*/ 399 h 428"/>
                <a:gd name="T44" fmla="*/ 16 w 310"/>
                <a:gd name="T45" fmla="*/ 388 h 428"/>
                <a:gd name="T46" fmla="*/ 81 w 310"/>
                <a:gd name="T47" fmla="*/ 260 h 428"/>
                <a:gd name="T48" fmla="*/ 128 w 310"/>
                <a:gd name="T49" fmla="*/ 38 h 428"/>
                <a:gd name="T50" fmla="*/ 121 w 310"/>
                <a:gd name="T51" fmla="*/ 30 h 428"/>
                <a:gd name="T52" fmla="*/ 121 w 310"/>
                <a:gd name="T53" fmla="*/ 30 h 428"/>
                <a:gd name="T54" fmla="*/ 112 w 310"/>
                <a:gd name="T55" fmla="*/ 25 h 428"/>
                <a:gd name="T56" fmla="*/ 112 w 310"/>
                <a:gd name="T57" fmla="*/ 17 h 428"/>
                <a:gd name="T58" fmla="*/ 112 w 310"/>
                <a:gd name="T59" fmla="*/ 18 h 428"/>
                <a:gd name="T60" fmla="*/ 112 w 310"/>
                <a:gd name="T61" fmla="*/ 18 h 428"/>
                <a:gd name="T62" fmla="*/ 112 w 310"/>
                <a:gd name="T63" fmla="*/ 18 h 428"/>
                <a:gd name="T64" fmla="*/ 111 w 310"/>
                <a:gd name="T65" fmla="*/ 18 h 428"/>
                <a:gd name="T66" fmla="*/ 111 w 310"/>
                <a:gd name="T67" fmla="*/ 18 h 428"/>
                <a:gd name="T68" fmla="*/ 117 w 310"/>
                <a:gd name="T69" fmla="*/ 16 h 428"/>
                <a:gd name="T70" fmla="*/ 122 w 310"/>
                <a:gd name="T71" fmla="*/ 16 h 428"/>
                <a:gd name="T72" fmla="*/ 196 w 310"/>
                <a:gd name="T73" fmla="*/ 14 h 428"/>
                <a:gd name="T74" fmla="*/ 196 w 310"/>
                <a:gd name="T75" fmla="*/ 14 h 428"/>
                <a:gd name="T76" fmla="*/ 195 w 310"/>
                <a:gd name="T77" fmla="*/ 17 h 428"/>
                <a:gd name="T78" fmla="*/ 195 w 310"/>
                <a:gd name="T79" fmla="*/ 17 h 428"/>
                <a:gd name="T80" fmla="*/ 199 w 310"/>
                <a:gd name="T81" fmla="*/ 23 h 428"/>
                <a:gd name="T82" fmla="*/ 200 w 310"/>
                <a:gd name="T83" fmla="*/ 25 h 428"/>
                <a:gd name="T84" fmla="*/ 200 w 310"/>
                <a:gd name="T85" fmla="*/ 25 h 428"/>
                <a:gd name="T86" fmla="*/ 207 w 310"/>
                <a:gd name="T87" fmla="*/ 23 h 428"/>
                <a:gd name="T88" fmla="*/ 200 w 310"/>
                <a:gd name="T89" fmla="*/ 22 h 428"/>
                <a:gd name="T90" fmla="*/ 200 w 310"/>
                <a:gd name="T91" fmla="*/ 22 h 428"/>
                <a:gd name="T92" fmla="*/ 200 w 310"/>
                <a:gd name="T93" fmla="*/ 22 h 428"/>
                <a:gd name="T94" fmla="*/ 200 w 310"/>
                <a:gd name="T95" fmla="*/ 22 h 428"/>
                <a:gd name="T96" fmla="*/ 200 w 310"/>
                <a:gd name="T97" fmla="*/ 22 h 428"/>
                <a:gd name="T98" fmla="*/ 192 w 310"/>
                <a:gd name="T99" fmla="*/ 29 h 428"/>
                <a:gd name="T100" fmla="*/ 188 w 310"/>
                <a:gd name="T101" fmla="*/ 32 h 428"/>
                <a:gd name="T102" fmla="*/ 188 w 310"/>
                <a:gd name="T103" fmla="*/ 32 h 428"/>
                <a:gd name="T104" fmla="*/ 188 w 310"/>
                <a:gd name="T105" fmla="*/ 32 h 428"/>
                <a:gd name="T106" fmla="*/ 185 w 310"/>
                <a:gd name="T107" fmla="*/ 18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0" h="428">
                  <a:moveTo>
                    <a:pt x="192" y="182"/>
                  </a:moveTo>
                  <a:cubicBezTo>
                    <a:pt x="200" y="182"/>
                    <a:pt x="200" y="182"/>
                    <a:pt x="200" y="182"/>
                  </a:cubicBezTo>
                  <a:cubicBezTo>
                    <a:pt x="200" y="39"/>
                    <a:pt x="200" y="39"/>
                    <a:pt x="200" y="39"/>
                  </a:cubicBezTo>
                  <a:cubicBezTo>
                    <a:pt x="192" y="39"/>
                    <a:pt x="192" y="39"/>
                    <a:pt x="192" y="39"/>
                  </a:cubicBezTo>
                  <a:cubicBezTo>
                    <a:pt x="196" y="46"/>
                    <a:pt x="196" y="46"/>
                    <a:pt x="196" y="46"/>
                  </a:cubicBezTo>
                  <a:cubicBezTo>
                    <a:pt x="196" y="45"/>
                    <a:pt x="200" y="43"/>
                    <a:pt x="205" y="40"/>
                  </a:cubicBezTo>
                  <a:cubicBezTo>
                    <a:pt x="207" y="38"/>
                    <a:pt x="209" y="36"/>
                    <a:pt x="211" y="34"/>
                  </a:cubicBezTo>
                  <a:cubicBezTo>
                    <a:pt x="212" y="32"/>
                    <a:pt x="213" y="31"/>
                    <a:pt x="214" y="29"/>
                  </a:cubicBezTo>
                  <a:cubicBezTo>
                    <a:pt x="215" y="28"/>
                    <a:pt x="215" y="25"/>
                    <a:pt x="215" y="23"/>
                  </a:cubicBezTo>
                  <a:cubicBezTo>
                    <a:pt x="215" y="22"/>
                    <a:pt x="215" y="22"/>
                    <a:pt x="215" y="21"/>
                  </a:cubicBezTo>
                  <a:cubicBezTo>
                    <a:pt x="215" y="21"/>
                    <a:pt x="214" y="17"/>
                    <a:pt x="211" y="12"/>
                  </a:cubicBezTo>
                  <a:cubicBezTo>
                    <a:pt x="210" y="10"/>
                    <a:pt x="209" y="7"/>
                    <a:pt x="206" y="5"/>
                  </a:cubicBezTo>
                  <a:cubicBezTo>
                    <a:pt x="205" y="4"/>
                    <a:pt x="204" y="3"/>
                    <a:pt x="202" y="2"/>
                  </a:cubicBezTo>
                  <a:cubicBezTo>
                    <a:pt x="200" y="1"/>
                    <a:pt x="198" y="1"/>
                    <a:pt x="196" y="1"/>
                  </a:cubicBezTo>
                  <a:cubicBezTo>
                    <a:pt x="196" y="9"/>
                    <a:pt x="196" y="9"/>
                    <a:pt x="196" y="9"/>
                  </a:cubicBezTo>
                  <a:cubicBezTo>
                    <a:pt x="196" y="1"/>
                    <a:pt x="196" y="1"/>
                    <a:pt x="196" y="1"/>
                  </a:cubicBezTo>
                  <a:cubicBezTo>
                    <a:pt x="123" y="0"/>
                    <a:pt x="123" y="0"/>
                    <a:pt x="123" y="0"/>
                  </a:cubicBezTo>
                  <a:cubicBezTo>
                    <a:pt x="123" y="0"/>
                    <a:pt x="123" y="0"/>
                    <a:pt x="123" y="0"/>
                  </a:cubicBezTo>
                  <a:cubicBezTo>
                    <a:pt x="118" y="0"/>
                    <a:pt x="113" y="0"/>
                    <a:pt x="108" y="2"/>
                  </a:cubicBezTo>
                  <a:cubicBezTo>
                    <a:pt x="105" y="3"/>
                    <a:pt x="103" y="4"/>
                    <a:pt x="100" y="7"/>
                  </a:cubicBezTo>
                  <a:cubicBezTo>
                    <a:pt x="99" y="8"/>
                    <a:pt x="98" y="9"/>
                    <a:pt x="97" y="11"/>
                  </a:cubicBezTo>
                  <a:cubicBezTo>
                    <a:pt x="96" y="13"/>
                    <a:pt x="96" y="15"/>
                    <a:pt x="96" y="17"/>
                  </a:cubicBezTo>
                  <a:cubicBezTo>
                    <a:pt x="96" y="17"/>
                    <a:pt x="96" y="17"/>
                    <a:pt x="96" y="17"/>
                  </a:cubicBezTo>
                  <a:cubicBezTo>
                    <a:pt x="104" y="17"/>
                    <a:pt x="104" y="17"/>
                    <a:pt x="104" y="17"/>
                  </a:cubicBezTo>
                  <a:cubicBezTo>
                    <a:pt x="96" y="15"/>
                    <a:pt x="96" y="15"/>
                    <a:pt x="96" y="15"/>
                  </a:cubicBezTo>
                  <a:cubicBezTo>
                    <a:pt x="96" y="17"/>
                    <a:pt x="95" y="20"/>
                    <a:pt x="95" y="22"/>
                  </a:cubicBezTo>
                  <a:cubicBezTo>
                    <a:pt x="95" y="27"/>
                    <a:pt x="97" y="31"/>
                    <a:pt x="99" y="35"/>
                  </a:cubicBezTo>
                  <a:cubicBezTo>
                    <a:pt x="103" y="40"/>
                    <a:pt x="108" y="43"/>
                    <a:pt x="112" y="44"/>
                  </a:cubicBezTo>
                  <a:cubicBezTo>
                    <a:pt x="116" y="46"/>
                    <a:pt x="118" y="46"/>
                    <a:pt x="119" y="46"/>
                  </a:cubicBezTo>
                  <a:cubicBezTo>
                    <a:pt x="120" y="38"/>
                    <a:pt x="120" y="38"/>
                    <a:pt x="120" y="38"/>
                  </a:cubicBezTo>
                  <a:cubicBezTo>
                    <a:pt x="112" y="38"/>
                    <a:pt x="112" y="38"/>
                    <a:pt x="112" y="38"/>
                  </a:cubicBezTo>
                  <a:cubicBezTo>
                    <a:pt x="112" y="182"/>
                    <a:pt x="112" y="182"/>
                    <a:pt x="112" y="182"/>
                  </a:cubicBezTo>
                  <a:cubicBezTo>
                    <a:pt x="120" y="182"/>
                    <a:pt x="120" y="182"/>
                    <a:pt x="120" y="182"/>
                  </a:cubicBezTo>
                  <a:cubicBezTo>
                    <a:pt x="113" y="178"/>
                    <a:pt x="113" y="178"/>
                    <a:pt x="113" y="178"/>
                  </a:cubicBezTo>
                  <a:cubicBezTo>
                    <a:pt x="93" y="210"/>
                    <a:pt x="65" y="253"/>
                    <a:pt x="42" y="292"/>
                  </a:cubicBezTo>
                  <a:cubicBezTo>
                    <a:pt x="30" y="312"/>
                    <a:pt x="20" y="331"/>
                    <a:pt x="13" y="347"/>
                  </a:cubicBezTo>
                  <a:cubicBezTo>
                    <a:pt x="9" y="355"/>
                    <a:pt x="6" y="363"/>
                    <a:pt x="4" y="370"/>
                  </a:cubicBezTo>
                  <a:cubicBezTo>
                    <a:pt x="2" y="376"/>
                    <a:pt x="0" y="382"/>
                    <a:pt x="0" y="388"/>
                  </a:cubicBezTo>
                  <a:cubicBezTo>
                    <a:pt x="0" y="392"/>
                    <a:pt x="1" y="396"/>
                    <a:pt x="3" y="399"/>
                  </a:cubicBezTo>
                  <a:cubicBezTo>
                    <a:pt x="5" y="403"/>
                    <a:pt x="8" y="406"/>
                    <a:pt x="11" y="408"/>
                  </a:cubicBezTo>
                  <a:cubicBezTo>
                    <a:pt x="18" y="412"/>
                    <a:pt x="26" y="415"/>
                    <a:pt x="36" y="417"/>
                  </a:cubicBezTo>
                  <a:cubicBezTo>
                    <a:pt x="50" y="421"/>
                    <a:pt x="69" y="424"/>
                    <a:pt x="89" y="426"/>
                  </a:cubicBezTo>
                  <a:cubicBezTo>
                    <a:pt x="110" y="427"/>
                    <a:pt x="132" y="428"/>
                    <a:pt x="155" y="428"/>
                  </a:cubicBezTo>
                  <a:cubicBezTo>
                    <a:pt x="189" y="428"/>
                    <a:pt x="224" y="426"/>
                    <a:pt x="251" y="422"/>
                  </a:cubicBezTo>
                  <a:cubicBezTo>
                    <a:pt x="265" y="420"/>
                    <a:pt x="277" y="417"/>
                    <a:pt x="286" y="414"/>
                  </a:cubicBezTo>
                  <a:cubicBezTo>
                    <a:pt x="291" y="412"/>
                    <a:pt x="295" y="410"/>
                    <a:pt x="299" y="408"/>
                  </a:cubicBezTo>
                  <a:cubicBezTo>
                    <a:pt x="302" y="406"/>
                    <a:pt x="305" y="403"/>
                    <a:pt x="307" y="399"/>
                  </a:cubicBezTo>
                  <a:cubicBezTo>
                    <a:pt x="309" y="396"/>
                    <a:pt x="310" y="392"/>
                    <a:pt x="310" y="388"/>
                  </a:cubicBezTo>
                  <a:cubicBezTo>
                    <a:pt x="310" y="383"/>
                    <a:pt x="309" y="377"/>
                    <a:pt x="307" y="370"/>
                  </a:cubicBezTo>
                  <a:cubicBezTo>
                    <a:pt x="303" y="358"/>
                    <a:pt x="297" y="344"/>
                    <a:pt x="289" y="329"/>
                  </a:cubicBezTo>
                  <a:cubicBezTo>
                    <a:pt x="266" y="282"/>
                    <a:pt x="228" y="222"/>
                    <a:pt x="199" y="178"/>
                  </a:cubicBezTo>
                  <a:cubicBezTo>
                    <a:pt x="192" y="182"/>
                    <a:pt x="192" y="182"/>
                    <a:pt x="192" y="182"/>
                  </a:cubicBezTo>
                  <a:cubicBezTo>
                    <a:pt x="200" y="182"/>
                    <a:pt x="200" y="182"/>
                    <a:pt x="200" y="182"/>
                  </a:cubicBezTo>
                  <a:cubicBezTo>
                    <a:pt x="192" y="182"/>
                    <a:pt x="192" y="182"/>
                    <a:pt x="192" y="182"/>
                  </a:cubicBezTo>
                  <a:cubicBezTo>
                    <a:pt x="185" y="187"/>
                    <a:pt x="185" y="187"/>
                    <a:pt x="185" y="187"/>
                  </a:cubicBezTo>
                  <a:cubicBezTo>
                    <a:pt x="207" y="220"/>
                    <a:pt x="235" y="263"/>
                    <a:pt x="257" y="301"/>
                  </a:cubicBezTo>
                  <a:cubicBezTo>
                    <a:pt x="267" y="321"/>
                    <a:pt x="277" y="339"/>
                    <a:pt x="284" y="354"/>
                  </a:cubicBezTo>
                  <a:cubicBezTo>
                    <a:pt x="287" y="362"/>
                    <a:pt x="290" y="369"/>
                    <a:pt x="291" y="375"/>
                  </a:cubicBezTo>
                  <a:cubicBezTo>
                    <a:pt x="293" y="381"/>
                    <a:pt x="294" y="385"/>
                    <a:pt x="294" y="388"/>
                  </a:cubicBezTo>
                  <a:cubicBezTo>
                    <a:pt x="294" y="390"/>
                    <a:pt x="293" y="391"/>
                    <a:pt x="293" y="391"/>
                  </a:cubicBezTo>
                  <a:cubicBezTo>
                    <a:pt x="293" y="392"/>
                    <a:pt x="292" y="393"/>
                    <a:pt x="290" y="394"/>
                  </a:cubicBezTo>
                  <a:cubicBezTo>
                    <a:pt x="286" y="397"/>
                    <a:pt x="279" y="400"/>
                    <a:pt x="270" y="402"/>
                  </a:cubicBezTo>
                  <a:cubicBezTo>
                    <a:pt x="257" y="405"/>
                    <a:pt x="239" y="408"/>
                    <a:pt x="219" y="410"/>
                  </a:cubicBezTo>
                  <a:cubicBezTo>
                    <a:pt x="199" y="411"/>
                    <a:pt x="177" y="412"/>
                    <a:pt x="155" y="412"/>
                  </a:cubicBezTo>
                  <a:cubicBezTo>
                    <a:pt x="121" y="412"/>
                    <a:pt x="88" y="410"/>
                    <a:pt x="62" y="406"/>
                  </a:cubicBezTo>
                  <a:cubicBezTo>
                    <a:pt x="48" y="404"/>
                    <a:pt x="37" y="402"/>
                    <a:pt x="29" y="399"/>
                  </a:cubicBezTo>
                  <a:cubicBezTo>
                    <a:pt x="25" y="397"/>
                    <a:pt x="22" y="396"/>
                    <a:pt x="20" y="394"/>
                  </a:cubicBezTo>
                  <a:cubicBezTo>
                    <a:pt x="18" y="393"/>
                    <a:pt x="17" y="392"/>
                    <a:pt x="17" y="391"/>
                  </a:cubicBezTo>
                  <a:cubicBezTo>
                    <a:pt x="17" y="391"/>
                    <a:pt x="16" y="390"/>
                    <a:pt x="16" y="388"/>
                  </a:cubicBezTo>
                  <a:cubicBezTo>
                    <a:pt x="16" y="385"/>
                    <a:pt x="17" y="380"/>
                    <a:pt x="19" y="374"/>
                  </a:cubicBezTo>
                  <a:cubicBezTo>
                    <a:pt x="22" y="364"/>
                    <a:pt x="28" y="350"/>
                    <a:pt x="36" y="335"/>
                  </a:cubicBezTo>
                  <a:cubicBezTo>
                    <a:pt x="48" y="312"/>
                    <a:pt x="64" y="286"/>
                    <a:pt x="81" y="260"/>
                  </a:cubicBezTo>
                  <a:cubicBezTo>
                    <a:pt x="97" y="233"/>
                    <a:pt x="113" y="208"/>
                    <a:pt x="127" y="186"/>
                  </a:cubicBezTo>
                  <a:cubicBezTo>
                    <a:pt x="128" y="185"/>
                    <a:pt x="128" y="184"/>
                    <a:pt x="128" y="182"/>
                  </a:cubicBezTo>
                  <a:cubicBezTo>
                    <a:pt x="128" y="38"/>
                    <a:pt x="128" y="38"/>
                    <a:pt x="128" y="38"/>
                  </a:cubicBezTo>
                  <a:cubicBezTo>
                    <a:pt x="128" y="34"/>
                    <a:pt x="125" y="31"/>
                    <a:pt x="121" y="30"/>
                  </a:cubicBezTo>
                  <a:cubicBezTo>
                    <a:pt x="121" y="35"/>
                    <a:pt x="121" y="35"/>
                    <a:pt x="121" y="35"/>
                  </a:cubicBezTo>
                  <a:cubicBezTo>
                    <a:pt x="121" y="30"/>
                    <a:pt x="121" y="30"/>
                    <a:pt x="121" y="30"/>
                  </a:cubicBezTo>
                  <a:cubicBezTo>
                    <a:pt x="121" y="30"/>
                    <a:pt x="121" y="30"/>
                    <a:pt x="121" y="30"/>
                  </a:cubicBezTo>
                  <a:cubicBezTo>
                    <a:pt x="121" y="35"/>
                    <a:pt x="121" y="35"/>
                    <a:pt x="121" y="35"/>
                  </a:cubicBezTo>
                  <a:cubicBezTo>
                    <a:pt x="121" y="30"/>
                    <a:pt x="121" y="30"/>
                    <a:pt x="121" y="30"/>
                  </a:cubicBezTo>
                  <a:cubicBezTo>
                    <a:pt x="121" y="30"/>
                    <a:pt x="121" y="30"/>
                    <a:pt x="121" y="30"/>
                  </a:cubicBezTo>
                  <a:cubicBezTo>
                    <a:pt x="120" y="30"/>
                    <a:pt x="117" y="29"/>
                    <a:pt x="115" y="28"/>
                  </a:cubicBezTo>
                  <a:cubicBezTo>
                    <a:pt x="114" y="27"/>
                    <a:pt x="113" y="26"/>
                    <a:pt x="112" y="25"/>
                  </a:cubicBezTo>
                  <a:cubicBezTo>
                    <a:pt x="112" y="24"/>
                    <a:pt x="111" y="23"/>
                    <a:pt x="111" y="22"/>
                  </a:cubicBezTo>
                  <a:cubicBezTo>
                    <a:pt x="111" y="21"/>
                    <a:pt x="112" y="20"/>
                    <a:pt x="112" y="19"/>
                  </a:cubicBezTo>
                  <a:cubicBezTo>
                    <a:pt x="112" y="18"/>
                    <a:pt x="112" y="18"/>
                    <a:pt x="112" y="17"/>
                  </a:cubicBezTo>
                  <a:cubicBezTo>
                    <a:pt x="112" y="17"/>
                    <a:pt x="112" y="17"/>
                    <a:pt x="112" y="17"/>
                  </a:cubicBezTo>
                  <a:cubicBezTo>
                    <a:pt x="110" y="17"/>
                    <a:pt x="110" y="17"/>
                    <a:pt x="110" y="17"/>
                  </a:cubicBezTo>
                  <a:cubicBezTo>
                    <a:pt x="112" y="18"/>
                    <a:pt x="112" y="18"/>
                    <a:pt x="112" y="18"/>
                  </a:cubicBezTo>
                  <a:cubicBezTo>
                    <a:pt x="112" y="17"/>
                    <a:pt x="112" y="17"/>
                    <a:pt x="112" y="17"/>
                  </a:cubicBezTo>
                  <a:cubicBezTo>
                    <a:pt x="110" y="17"/>
                    <a:pt x="110" y="17"/>
                    <a:pt x="110" y="17"/>
                  </a:cubicBezTo>
                  <a:cubicBezTo>
                    <a:pt x="112" y="18"/>
                    <a:pt x="112" y="18"/>
                    <a:pt x="112" y="18"/>
                  </a:cubicBezTo>
                  <a:cubicBezTo>
                    <a:pt x="110" y="17"/>
                    <a:pt x="110" y="17"/>
                    <a:pt x="110" y="17"/>
                  </a:cubicBezTo>
                  <a:cubicBezTo>
                    <a:pt x="112" y="18"/>
                    <a:pt x="112" y="18"/>
                    <a:pt x="112" y="18"/>
                  </a:cubicBezTo>
                  <a:cubicBezTo>
                    <a:pt x="112" y="18"/>
                    <a:pt x="112" y="18"/>
                    <a:pt x="112" y="18"/>
                  </a:cubicBezTo>
                  <a:cubicBezTo>
                    <a:pt x="110" y="17"/>
                    <a:pt x="110" y="17"/>
                    <a:pt x="110" y="17"/>
                  </a:cubicBezTo>
                  <a:cubicBezTo>
                    <a:pt x="112" y="18"/>
                    <a:pt x="112" y="18"/>
                    <a:pt x="112" y="18"/>
                  </a:cubicBezTo>
                  <a:cubicBezTo>
                    <a:pt x="111" y="18"/>
                    <a:pt x="111" y="18"/>
                    <a:pt x="111" y="18"/>
                  </a:cubicBezTo>
                  <a:cubicBezTo>
                    <a:pt x="112" y="18"/>
                    <a:pt x="112" y="18"/>
                    <a:pt x="112" y="18"/>
                  </a:cubicBezTo>
                  <a:cubicBezTo>
                    <a:pt x="112" y="18"/>
                    <a:pt x="112" y="18"/>
                    <a:pt x="112" y="18"/>
                  </a:cubicBezTo>
                  <a:cubicBezTo>
                    <a:pt x="111" y="18"/>
                    <a:pt x="111" y="18"/>
                    <a:pt x="111" y="18"/>
                  </a:cubicBezTo>
                  <a:cubicBezTo>
                    <a:pt x="112" y="18"/>
                    <a:pt x="112" y="18"/>
                    <a:pt x="112" y="18"/>
                  </a:cubicBezTo>
                  <a:cubicBezTo>
                    <a:pt x="112" y="18"/>
                    <a:pt x="112" y="18"/>
                    <a:pt x="113" y="17"/>
                  </a:cubicBezTo>
                  <a:cubicBezTo>
                    <a:pt x="114" y="17"/>
                    <a:pt x="115" y="16"/>
                    <a:pt x="117" y="16"/>
                  </a:cubicBezTo>
                  <a:cubicBezTo>
                    <a:pt x="119" y="16"/>
                    <a:pt x="121" y="16"/>
                    <a:pt x="123" y="16"/>
                  </a:cubicBezTo>
                  <a:cubicBezTo>
                    <a:pt x="123" y="8"/>
                    <a:pt x="123" y="8"/>
                    <a:pt x="123" y="8"/>
                  </a:cubicBezTo>
                  <a:cubicBezTo>
                    <a:pt x="122" y="16"/>
                    <a:pt x="122" y="16"/>
                    <a:pt x="122" y="16"/>
                  </a:cubicBezTo>
                  <a:cubicBezTo>
                    <a:pt x="196" y="17"/>
                    <a:pt x="196" y="17"/>
                    <a:pt x="196" y="17"/>
                  </a:cubicBezTo>
                  <a:cubicBezTo>
                    <a:pt x="196" y="17"/>
                    <a:pt x="196" y="17"/>
                    <a:pt x="196" y="17"/>
                  </a:cubicBezTo>
                  <a:cubicBezTo>
                    <a:pt x="196" y="14"/>
                    <a:pt x="196" y="14"/>
                    <a:pt x="196" y="14"/>
                  </a:cubicBezTo>
                  <a:cubicBezTo>
                    <a:pt x="195" y="17"/>
                    <a:pt x="195" y="17"/>
                    <a:pt x="195" y="17"/>
                  </a:cubicBezTo>
                  <a:cubicBezTo>
                    <a:pt x="195" y="17"/>
                    <a:pt x="196" y="17"/>
                    <a:pt x="196" y="17"/>
                  </a:cubicBezTo>
                  <a:cubicBezTo>
                    <a:pt x="196" y="14"/>
                    <a:pt x="196" y="14"/>
                    <a:pt x="196" y="14"/>
                  </a:cubicBezTo>
                  <a:cubicBezTo>
                    <a:pt x="195" y="17"/>
                    <a:pt x="195" y="17"/>
                    <a:pt x="195" y="17"/>
                  </a:cubicBezTo>
                  <a:cubicBezTo>
                    <a:pt x="195" y="16"/>
                    <a:pt x="195" y="16"/>
                    <a:pt x="195" y="16"/>
                  </a:cubicBezTo>
                  <a:cubicBezTo>
                    <a:pt x="195" y="17"/>
                    <a:pt x="195" y="17"/>
                    <a:pt x="195" y="17"/>
                  </a:cubicBezTo>
                  <a:cubicBezTo>
                    <a:pt x="195" y="17"/>
                    <a:pt x="195" y="17"/>
                    <a:pt x="195" y="17"/>
                  </a:cubicBezTo>
                  <a:cubicBezTo>
                    <a:pt x="195" y="16"/>
                    <a:pt x="195" y="16"/>
                    <a:pt x="195" y="16"/>
                  </a:cubicBezTo>
                  <a:cubicBezTo>
                    <a:pt x="195" y="17"/>
                    <a:pt x="195" y="17"/>
                    <a:pt x="195" y="17"/>
                  </a:cubicBezTo>
                  <a:cubicBezTo>
                    <a:pt x="195" y="17"/>
                    <a:pt x="195" y="17"/>
                    <a:pt x="195" y="17"/>
                  </a:cubicBezTo>
                  <a:cubicBezTo>
                    <a:pt x="195" y="17"/>
                    <a:pt x="196" y="17"/>
                    <a:pt x="197" y="18"/>
                  </a:cubicBezTo>
                  <a:cubicBezTo>
                    <a:pt x="197" y="20"/>
                    <a:pt x="198" y="22"/>
                    <a:pt x="199" y="23"/>
                  </a:cubicBezTo>
                  <a:cubicBezTo>
                    <a:pt x="199" y="24"/>
                    <a:pt x="199" y="24"/>
                    <a:pt x="200" y="25"/>
                  </a:cubicBezTo>
                  <a:cubicBezTo>
                    <a:pt x="200" y="25"/>
                    <a:pt x="200" y="25"/>
                    <a:pt x="200" y="25"/>
                  </a:cubicBezTo>
                  <a:cubicBezTo>
                    <a:pt x="200" y="25"/>
                    <a:pt x="200" y="25"/>
                    <a:pt x="200" y="25"/>
                  </a:cubicBezTo>
                  <a:cubicBezTo>
                    <a:pt x="201" y="25"/>
                    <a:pt x="201" y="25"/>
                    <a:pt x="201" y="25"/>
                  </a:cubicBezTo>
                  <a:cubicBezTo>
                    <a:pt x="200" y="25"/>
                    <a:pt x="200" y="25"/>
                    <a:pt x="200" y="25"/>
                  </a:cubicBezTo>
                  <a:cubicBezTo>
                    <a:pt x="200" y="25"/>
                    <a:pt x="200" y="25"/>
                    <a:pt x="200" y="25"/>
                  </a:cubicBezTo>
                  <a:cubicBezTo>
                    <a:pt x="201" y="25"/>
                    <a:pt x="201" y="25"/>
                    <a:pt x="201" y="25"/>
                  </a:cubicBezTo>
                  <a:cubicBezTo>
                    <a:pt x="200" y="25"/>
                    <a:pt x="200" y="25"/>
                    <a:pt x="200" y="25"/>
                  </a:cubicBezTo>
                  <a:cubicBezTo>
                    <a:pt x="207" y="23"/>
                    <a:pt x="207" y="23"/>
                    <a:pt x="207" y="23"/>
                  </a:cubicBezTo>
                  <a:cubicBezTo>
                    <a:pt x="199" y="23"/>
                    <a:pt x="199" y="23"/>
                    <a:pt x="199" y="23"/>
                  </a:cubicBezTo>
                  <a:cubicBezTo>
                    <a:pt x="202" y="23"/>
                    <a:pt x="202" y="23"/>
                    <a:pt x="202" y="23"/>
                  </a:cubicBezTo>
                  <a:cubicBezTo>
                    <a:pt x="200" y="22"/>
                    <a:pt x="200" y="22"/>
                    <a:pt x="200" y="22"/>
                  </a:cubicBezTo>
                  <a:cubicBezTo>
                    <a:pt x="199" y="23"/>
                    <a:pt x="199" y="23"/>
                    <a:pt x="199" y="23"/>
                  </a:cubicBezTo>
                  <a:cubicBezTo>
                    <a:pt x="202" y="23"/>
                    <a:pt x="202" y="23"/>
                    <a:pt x="202" y="23"/>
                  </a:cubicBezTo>
                  <a:cubicBezTo>
                    <a:pt x="200" y="22"/>
                    <a:pt x="200" y="22"/>
                    <a:pt x="200" y="22"/>
                  </a:cubicBezTo>
                  <a:cubicBezTo>
                    <a:pt x="201" y="23"/>
                    <a:pt x="201" y="23"/>
                    <a:pt x="201" y="23"/>
                  </a:cubicBezTo>
                  <a:cubicBezTo>
                    <a:pt x="200" y="22"/>
                    <a:pt x="200" y="22"/>
                    <a:pt x="200" y="22"/>
                  </a:cubicBezTo>
                  <a:cubicBezTo>
                    <a:pt x="200" y="22"/>
                    <a:pt x="200" y="22"/>
                    <a:pt x="200" y="22"/>
                  </a:cubicBezTo>
                  <a:cubicBezTo>
                    <a:pt x="201" y="23"/>
                    <a:pt x="201" y="23"/>
                    <a:pt x="201" y="23"/>
                  </a:cubicBezTo>
                  <a:cubicBezTo>
                    <a:pt x="200" y="22"/>
                    <a:pt x="200" y="22"/>
                    <a:pt x="200" y="22"/>
                  </a:cubicBezTo>
                  <a:cubicBezTo>
                    <a:pt x="200" y="22"/>
                    <a:pt x="200" y="22"/>
                    <a:pt x="200" y="22"/>
                  </a:cubicBezTo>
                  <a:cubicBezTo>
                    <a:pt x="200" y="22"/>
                    <a:pt x="200" y="22"/>
                    <a:pt x="200" y="22"/>
                  </a:cubicBezTo>
                  <a:cubicBezTo>
                    <a:pt x="200" y="22"/>
                    <a:pt x="200" y="22"/>
                    <a:pt x="200" y="22"/>
                  </a:cubicBezTo>
                  <a:cubicBezTo>
                    <a:pt x="200" y="22"/>
                    <a:pt x="200" y="22"/>
                    <a:pt x="200" y="22"/>
                  </a:cubicBezTo>
                  <a:cubicBezTo>
                    <a:pt x="200" y="22"/>
                    <a:pt x="200" y="22"/>
                    <a:pt x="200" y="22"/>
                  </a:cubicBezTo>
                  <a:cubicBezTo>
                    <a:pt x="200" y="22"/>
                    <a:pt x="199" y="23"/>
                    <a:pt x="198" y="25"/>
                  </a:cubicBezTo>
                  <a:cubicBezTo>
                    <a:pt x="196" y="26"/>
                    <a:pt x="194" y="28"/>
                    <a:pt x="192" y="29"/>
                  </a:cubicBezTo>
                  <a:cubicBezTo>
                    <a:pt x="191" y="30"/>
                    <a:pt x="190" y="31"/>
                    <a:pt x="189" y="31"/>
                  </a:cubicBezTo>
                  <a:cubicBezTo>
                    <a:pt x="188" y="31"/>
                    <a:pt x="188" y="31"/>
                    <a:pt x="188" y="31"/>
                  </a:cubicBezTo>
                  <a:cubicBezTo>
                    <a:pt x="188" y="32"/>
                    <a:pt x="188" y="32"/>
                    <a:pt x="188" y="32"/>
                  </a:cubicBezTo>
                  <a:cubicBezTo>
                    <a:pt x="188" y="32"/>
                    <a:pt x="188" y="32"/>
                    <a:pt x="188" y="32"/>
                  </a:cubicBezTo>
                  <a:cubicBezTo>
                    <a:pt x="189" y="33"/>
                    <a:pt x="189" y="33"/>
                    <a:pt x="189" y="33"/>
                  </a:cubicBezTo>
                  <a:cubicBezTo>
                    <a:pt x="188" y="32"/>
                    <a:pt x="188" y="32"/>
                    <a:pt x="188" y="32"/>
                  </a:cubicBezTo>
                  <a:cubicBezTo>
                    <a:pt x="188" y="32"/>
                    <a:pt x="188" y="32"/>
                    <a:pt x="188" y="32"/>
                  </a:cubicBezTo>
                  <a:cubicBezTo>
                    <a:pt x="189" y="33"/>
                    <a:pt x="189" y="33"/>
                    <a:pt x="189" y="33"/>
                  </a:cubicBezTo>
                  <a:cubicBezTo>
                    <a:pt x="188" y="32"/>
                    <a:pt x="188" y="32"/>
                    <a:pt x="188" y="32"/>
                  </a:cubicBezTo>
                  <a:cubicBezTo>
                    <a:pt x="186" y="33"/>
                    <a:pt x="184" y="36"/>
                    <a:pt x="184" y="39"/>
                  </a:cubicBezTo>
                  <a:cubicBezTo>
                    <a:pt x="184" y="182"/>
                    <a:pt x="184" y="182"/>
                    <a:pt x="184" y="182"/>
                  </a:cubicBezTo>
                  <a:cubicBezTo>
                    <a:pt x="184" y="184"/>
                    <a:pt x="184" y="185"/>
                    <a:pt x="185" y="187"/>
                  </a:cubicBezTo>
                  <a:lnTo>
                    <a:pt x="192" y="182"/>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89" name="Oval 87"/>
            <p:cNvSpPr>
              <a:spLocks noChangeArrowheads="1"/>
            </p:cNvSpPr>
            <p:nvPr/>
          </p:nvSpPr>
          <p:spPr bwMode="auto">
            <a:xfrm>
              <a:off x="7588607" y="3060168"/>
              <a:ext cx="66652" cy="67326"/>
            </a:xfrm>
            <a:prstGeom prst="ellipse">
              <a:avLst/>
            </a:pr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90" name="Freeform 88"/>
            <p:cNvSpPr>
              <a:spLocks noEditPoints="1"/>
            </p:cNvSpPr>
            <p:nvPr/>
          </p:nvSpPr>
          <p:spPr bwMode="auto">
            <a:xfrm>
              <a:off x="7429718" y="3157116"/>
              <a:ext cx="350093" cy="229580"/>
            </a:xfrm>
            <a:custGeom>
              <a:avLst/>
              <a:gdLst>
                <a:gd name="T0" fmla="*/ 161 w 220"/>
                <a:gd name="T1" fmla="*/ 0 h 144"/>
                <a:gd name="T2" fmla="*/ 65 w 220"/>
                <a:gd name="T3" fmla="*/ 3 h 144"/>
                <a:gd name="T4" fmla="*/ 0 w 220"/>
                <a:gd name="T5" fmla="*/ 118 h 144"/>
                <a:gd name="T6" fmla="*/ 220 w 220"/>
                <a:gd name="T7" fmla="*/ 119 h 144"/>
                <a:gd name="T8" fmla="*/ 161 w 220"/>
                <a:gd name="T9" fmla="*/ 0 h 144"/>
                <a:gd name="T10" fmla="*/ 87 w 220"/>
                <a:gd name="T11" fmla="*/ 87 h 144"/>
                <a:gd name="T12" fmla="*/ 62 w 220"/>
                <a:gd name="T13" fmla="*/ 63 h 144"/>
                <a:gd name="T14" fmla="*/ 87 w 220"/>
                <a:gd name="T15" fmla="*/ 39 h 144"/>
                <a:gd name="T16" fmla="*/ 111 w 220"/>
                <a:gd name="T17" fmla="*/ 63 h 144"/>
                <a:gd name="T18" fmla="*/ 87 w 220"/>
                <a:gd name="T19" fmla="*/ 87 h 144"/>
                <a:gd name="T20" fmla="*/ 147 w 220"/>
                <a:gd name="T21" fmla="*/ 103 h 144"/>
                <a:gd name="T22" fmla="*/ 132 w 220"/>
                <a:gd name="T23" fmla="*/ 88 h 144"/>
                <a:gd name="T24" fmla="*/ 147 w 220"/>
                <a:gd name="T25" fmla="*/ 74 h 144"/>
                <a:gd name="T26" fmla="*/ 161 w 220"/>
                <a:gd name="T27" fmla="*/ 88 h 144"/>
                <a:gd name="T28" fmla="*/ 147 w 220"/>
                <a:gd name="T29" fmla="*/ 10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0" h="144">
                  <a:moveTo>
                    <a:pt x="161" y="0"/>
                  </a:moveTo>
                  <a:cubicBezTo>
                    <a:pt x="65" y="3"/>
                    <a:pt x="65" y="3"/>
                    <a:pt x="65" y="3"/>
                  </a:cubicBezTo>
                  <a:cubicBezTo>
                    <a:pt x="0" y="118"/>
                    <a:pt x="0" y="118"/>
                    <a:pt x="0" y="118"/>
                  </a:cubicBezTo>
                  <a:cubicBezTo>
                    <a:pt x="39" y="134"/>
                    <a:pt x="147" y="144"/>
                    <a:pt x="220" y="119"/>
                  </a:cubicBezTo>
                  <a:lnTo>
                    <a:pt x="161" y="0"/>
                  </a:lnTo>
                  <a:close/>
                  <a:moveTo>
                    <a:pt x="87" y="87"/>
                  </a:moveTo>
                  <a:cubicBezTo>
                    <a:pt x="73" y="87"/>
                    <a:pt x="62" y="76"/>
                    <a:pt x="62" y="63"/>
                  </a:cubicBezTo>
                  <a:cubicBezTo>
                    <a:pt x="62" y="49"/>
                    <a:pt x="73" y="39"/>
                    <a:pt x="87" y="39"/>
                  </a:cubicBezTo>
                  <a:cubicBezTo>
                    <a:pt x="100" y="39"/>
                    <a:pt x="111" y="49"/>
                    <a:pt x="111" y="63"/>
                  </a:cubicBezTo>
                  <a:cubicBezTo>
                    <a:pt x="111" y="76"/>
                    <a:pt x="100" y="87"/>
                    <a:pt x="87" y="87"/>
                  </a:cubicBezTo>
                  <a:close/>
                  <a:moveTo>
                    <a:pt x="147" y="103"/>
                  </a:moveTo>
                  <a:cubicBezTo>
                    <a:pt x="139" y="103"/>
                    <a:pt x="132" y="96"/>
                    <a:pt x="132" y="88"/>
                  </a:cubicBezTo>
                  <a:cubicBezTo>
                    <a:pt x="132" y="81"/>
                    <a:pt x="139" y="74"/>
                    <a:pt x="147" y="74"/>
                  </a:cubicBezTo>
                  <a:cubicBezTo>
                    <a:pt x="155" y="74"/>
                    <a:pt x="161" y="81"/>
                    <a:pt x="161" y="88"/>
                  </a:cubicBezTo>
                  <a:cubicBezTo>
                    <a:pt x="161" y="96"/>
                    <a:pt x="155" y="103"/>
                    <a:pt x="147" y="103"/>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grpSp>
      <p:grpSp>
        <p:nvGrpSpPr>
          <p:cNvPr id="91" name="Group 14"/>
          <p:cNvGrpSpPr/>
          <p:nvPr/>
        </p:nvGrpSpPr>
        <p:grpSpPr>
          <a:xfrm>
            <a:off x="7238886" y="4263991"/>
            <a:ext cx="715094" cy="812569"/>
            <a:chOff x="7004221" y="4138049"/>
            <a:chExt cx="904182" cy="978913"/>
          </a:xfrm>
        </p:grpSpPr>
        <p:sp>
          <p:nvSpPr>
            <p:cNvPr id="92" name="Freeform 67"/>
            <p:cNvSpPr/>
            <p:nvPr/>
          </p:nvSpPr>
          <p:spPr bwMode="auto">
            <a:xfrm>
              <a:off x="7088378" y="4158920"/>
              <a:ext cx="820025" cy="958042"/>
            </a:xfrm>
            <a:custGeom>
              <a:avLst/>
              <a:gdLst>
                <a:gd name="T0" fmla="*/ 258 w 515"/>
                <a:gd name="T1" fmla="*/ 0 h 602"/>
                <a:gd name="T2" fmla="*/ 0 w 515"/>
                <a:gd name="T3" fmla="*/ 257 h 602"/>
                <a:gd name="T4" fmla="*/ 131 w 515"/>
                <a:gd name="T5" fmla="*/ 481 h 602"/>
                <a:gd name="T6" fmla="*/ 142 w 515"/>
                <a:gd name="T7" fmla="*/ 602 h 602"/>
                <a:gd name="T8" fmla="*/ 246 w 515"/>
                <a:gd name="T9" fmla="*/ 514 h 602"/>
                <a:gd name="T10" fmla="*/ 258 w 515"/>
                <a:gd name="T11" fmla="*/ 514 h 602"/>
                <a:gd name="T12" fmla="*/ 515 w 515"/>
                <a:gd name="T13" fmla="*/ 257 h 602"/>
                <a:gd name="T14" fmla="*/ 258 w 515"/>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5" h="602">
                  <a:moveTo>
                    <a:pt x="258" y="0"/>
                  </a:moveTo>
                  <a:cubicBezTo>
                    <a:pt x="116" y="0"/>
                    <a:pt x="0" y="115"/>
                    <a:pt x="0" y="257"/>
                  </a:cubicBezTo>
                  <a:cubicBezTo>
                    <a:pt x="0" y="353"/>
                    <a:pt x="53" y="437"/>
                    <a:pt x="131" y="481"/>
                  </a:cubicBezTo>
                  <a:cubicBezTo>
                    <a:pt x="142" y="602"/>
                    <a:pt x="142" y="602"/>
                    <a:pt x="142" y="602"/>
                  </a:cubicBezTo>
                  <a:cubicBezTo>
                    <a:pt x="246" y="514"/>
                    <a:pt x="246" y="514"/>
                    <a:pt x="246" y="514"/>
                  </a:cubicBezTo>
                  <a:cubicBezTo>
                    <a:pt x="250" y="514"/>
                    <a:pt x="254" y="514"/>
                    <a:pt x="258" y="514"/>
                  </a:cubicBezTo>
                  <a:cubicBezTo>
                    <a:pt x="400" y="514"/>
                    <a:pt x="515" y="399"/>
                    <a:pt x="515" y="257"/>
                  </a:cubicBezTo>
                  <a:cubicBezTo>
                    <a:pt x="515" y="115"/>
                    <a:pt x="400" y="0"/>
                    <a:pt x="258" y="0"/>
                  </a:cubicBezTo>
                </a:path>
              </a:pathLst>
            </a:custGeom>
            <a:solidFill>
              <a:srgbClr val="C7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93" name="Freeform 68"/>
            <p:cNvSpPr/>
            <p:nvPr/>
          </p:nvSpPr>
          <p:spPr bwMode="auto">
            <a:xfrm>
              <a:off x="7004221" y="4138049"/>
              <a:ext cx="818678" cy="958042"/>
            </a:xfrm>
            <a:custGeom>
              <a:avLst/>
              <a:gdLst>
                <a:gd name="T0" fmla="*/ 257 w 514"/>
                <a:gd name="T1" fmla="*/ 0 h 602"/>
                <a:gd name="T2" fmla="*/ 0 w 514"/>
                <a:gd name="T3" fmla="*/ 257 h 602"/>
                <a:gd name="T4" fmla="*/ 131 w 514"/>
                <a:gd name="T5" fmla="*/ 481 h 602"/>
                <a:gd name="T6" fmla="*/ 142 w 514"/>
                <a:gd name="T7" fmla="*/ 602 h 602"/>
                <a:gd name="T8" fmla="*/ 246 w 514"/>
                <a:gd name="T9" fmla="*/ 514 h 602"/>
                <a:gd name="T10" fmla="*/ 257 w 514"/>
                <a:gd name="T11" fmla="*/ 514 h 602"/>
                <a:gd name="T12" fmla="*/ 514 w 514"/>
                <a:gd name="T13" fmla="*/ 257 h 602"/>
                <a:gd name="T14" fmla="*/ 257 w 51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4" h="602">
                  <a:moveTo>
                    <a:pt x="257" y="0"/>
                  </a:moveTo>
                  <a:cubicBezTo>
                    <a:pt x="115" y="0"/>
                    <a:pt x="0" y="115"/>
                    <a:pt x="0" y="257"/>
                  </a:cubicBezTo>
                  <a:cubicBezTo>
                    <a:pt x="0" y="353"/>
                    <a:pt x="53" y="437"/>
                    <a:pt x="131" y="481"/>
                  </a:cubicBezTo>
                  <a:cubicBezTo>
                    <a:pt x="142" y="602"/>
                    <a:pt x="142" y="602"/>
                    <a:pt x="142" y="602"/>
                  </a:cubicBezTo>
                  <a:cubicBezTo>
                    <a:pt x="246" y="514"/>
                    <a:pt x="246" y="514"/>
                    <a:pt x="246" y="514"/>
                  </a:cubicBezTo>
                  <a:cubicBezTo>
                    <a:pt x="249" y="514"/>
                    <a:pt x="253" y="514"/>
                    <a:pt x="257" y="514"/>
                  </a:cubicBezTo>
                  <a:cubicBezTo>
                    <a:pt x="399" y="514"/>
                    <a:pt x="514" y="399"/>
                    <a:pt x="514" y="257"/>
                  </a:cubicBezTo>
                  <a:cubicBezTo>
                    <a:pt x="514" y="115"/>
                    <a:pt x="399" y="0"/>
                    <a:pt x="257" y="0"/>
                  </a:cubicBezTo>
                  <a:close/>
                </a:path>
              </a:pathLst>
            </a:custGeom>
            <a:solidFill>
              <a:schemeClr val="tx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94" name="Freeform 89"/>
            <p:cNvSpPr/>
            <p:nvPr/>
          </p:nvSpPr>
          <p:spPr bwMode="auto">
            <a:xfrm>
              <a:off x="7138199" y="4430915"/>
              <a:ext cx="154175" cy="216115"/>
            </a:xfrm>
            <a:custGeom>
              <a:avLst/>
              <a:gdLst>
                <a:gd name="T0" fmla="*/ 3 w 97"/>
                <a:gd name="T1" fmla="*/ 54 h 136"/>
                <a:gd name="T2" fmla="*/ 51 w 97"/>
                <a:gd name="T3" fmla="*/ 0 h 136"/>
                <a:gd name="T4" fmla="*/ 97 w 97"/>
                <a:gd name="T5" fmla="*/ 42 h 136"/>
                <a:gd name="T6" fmla="*/ 73 w 97"/>
                <a:gd name="T7" fmla="*/ 82 h 136"/>
                <a:gd name="T8" fmla="*/ 34 w 97"/>
                <a:gd name="T9" fmla="*/ 113 h 136"/>
                <a:gd name="T10" fmla="*/ 97 w 97"/>
                <a:gd name="T11" fmla="*/ 113 h 136"/>
                <a:gd name="T12" fmla="*/ 97 w 97"/>
                <a:gd name="T13" fmla="*/ 136 h 136"/>
                <a:gd name="T14" fmla="*/ 0 w 97"/>
                <a:gd name="T15" fmla="*/ 136 h 136"/>
                <a:gd name="T16" fmla="*/ 42 w 97"/>
                <a:gd name="T17" fmla="*/ 76 h 136"/>
                <a:gd name="T18" fmla="*/ 70 w 97"/>
                <a:gd name="T19" fmla="*/ 43 h 136"/>
                <a:gd name="T20" fmla="*/ 51 w 97"/>
                <a:gd name="T21" fmla="*/ 23 h 136"/>
                <a:gd name="T22" fmla="*/ 28 w 97"/>
                <a:gd name="T23" fmla="*/ 54 h 136"/>
                <a:gd name="T24" fmla="*/ 3 w 97"/>
                <a:gd name="T25" fmla="*/ 5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36">
                  <a:moveTo>
                    <a:pt x="3" y="54"/>
                  </a:moveTo>
                  <a:cubicBezTo>
                    <a:pt x="2" y="23"/>
                    <a:pt x="19" y="0"/>
                    <a:pt x="51" y="0"/>
                  </a:cubicBezTo>
                  <a:cubicBezTo>
                    <a:pt x="75" y="0"/>
                    <a:pt x="97" y="16"/>
                    <a:pt x="97" y="42"/>
                  </a:cubicBezTo>
                  <a:cubicBezTo>
                    <a:pt x="97" y="62"/>
                    <a:pt x="86" y="73"/>
                    <a:pt x="73" y="82"/>
                  </a:cubicBezTo>
                  <a:cubicBezTo>
                    <a:pt x="60" y="91"/>
                    <a:pt x="44" y="99"/>
                    <a:pt x="34" y="113"/>
                  </a:cubicBezTo>
                  <a:cubicBezTo>
                    <a:pt x="97" y="113"/>
                    <a:pt x="97" y="113"/>
                    <a:pt x="97" y="113"/>
                  </a:cubicBezTo>
                  <a:cubicBezTo>
                    <a:pt x="97" y="136"/>
                    <a:pt x="97" y="136"/>
                    <a:pt x="97" y="136"/>
                  </a:cubicBezTo>
                  <a:cubicBezTo>
                    <a:pt x="0" y="136"/>
                    <a:pt x="0" y="136"/>
                    <a:pt x="0" y="136"/>
                  </a:cubicBezTo>
                  <a:cubicBezTo>
                    <a:pt x="0" y="105"/>
                    <a:pt x="19" y="92"/>
                    <a:pt x="42" y="76"/>
                  </a:cubicBezTo>
                  <a:cubicBezTo>
                    <a:pt x="60" y="64"/>
                    <a:pt x="70" y="57"/>
                    <a:pt x="70" y="43"/>
                  </a:cubicBezTo>
                  <a:cubicBezTo>
                    <a:pt x="70" y="32"/>
                    <a:pt x="61" y="23"/>
                    <a:pt x="51" y="23"/>
                  </a:cubicBezTo>
                  <a:cubicBezTo>
                    <a:pt x="33" y="23"/>
                    <a:pt x="28" y="40"/>
                    <a:pt x="28" y="54"/>
                  </a:cubicBezTo>
                  <a:lnTo>
                    <a:pt x="3" y="54"/>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95" name="Freeform 90"/>
            <p:cNvSpPr/>
            <p:nvPr/>
          </p:nvSpPr>
          <p:spPr bwMode="auto">
            <a:xfrm>
              <a:off x="7335463" y="4476697"/>
              <a:ext cx="159561" cy="157542"/>
            </a:xfrm>
            <a:custGeom>
              <a:avLst/>
              <a:gdLst>
                <a:gd name="T0" fmla="*/ 0 w 237"/>
                <a:gd name="T1" fmla="*/ 102 h 234"/>
                <a:gd name="T2" fmla="*/ 104 w 237"/>
                <a:gd name="T3" fmla="*/ 102 h 234"/>
                <a:gd name="T4" fmla="*/ 104 w 237"/>
                <a:gd name="T5" fmla="*/ 0 h 234"/>
                <a:gd name="T6" fmla="*/ 132 w 237"/>
                <a:gd name="T7" fmla="*/ 0 h 234"/>
                <a:gd name="T8" fmla="*/ 132 w 237"/>
                <a:gd name="T9" fmla="*/ 102 h 234"/>
                <a:gd name="T10" fmla="*/ 237 w 237"/>
                <a:gd name="T11" fmla="*/ 102 h 234"/>
                <a:gd name="T12" fmla="*/ 237 w 237"/>
                <a:gd name="T13" fmla="*/ 130 h 234"/>
                <a:gd name="T14" fmla="*/ 132 w 237"/>
                <a:gd name="T15" fmla="*/ 130 h 234"/>
                <a:gd name="T16" fmla="*/ 132 w 237"/>
                <a:gd name="T17" fmla="*/ 234 h 234"/>
                <a:gd name="T18" fmla="*/ 104 w 237"/>
                <a:gd name="T19" fmla="*/ 234 h 234"/>
                <a:gd name="T20" fmla="*/ 104 w 237"/>
                <a:gd name="T21" fmla="*/ 130 h 234"/>
                <a:gd name="T22" fmla="*/ 0 w 237"/>
                <a:gd name="T23" fmla="*/ 130 h 234"/>
                <a:gd name="T24" fmla="*/ 0 w 237"/>
                <a:gd name="T25" fmla="*/ 10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7" h="234">
                  <a:moveTo>
                    <a:pt x="0" y="102"/>
                  </a:moveTo>
                  <a:lnTo>
                    <a:pt x="104" y="102"/>
                  </a:lnTo>
                  <a:lnTo>
                    <a:pt x="104" y="0"/>
                  </a:lnTo>
                  <a:lnTo>
                    <a:pt x="132" y="0"/>
                  </a:lnTo>
                  <a:lnTo>
                    <a:pt x="132" y="102"/>
                  </a:lnTo>
                  <a:lnTo>
                    <a:pt x="237" y="102"/>
                  </a:lnTo>
                  <a:lnTo>
                    <a:pt x="237" y="130"/>
                  </a:lnTo>
                  <a:lnTo>
                    <a:pt x="132" y="130"/>
                  </a:lnTo>
                  <a:lnTo>
                    <a:pt x="132" y="234"/>
                  </a:lnTo>
                  <a:lnTo>
                    <a:pt x="104" y="234"/>
                  </a:lnTo>
                  <a:lnTo>
                    <a:pt x="104" y="130"/>
                  </a:lnTo>
                  <a:lnTo>
                    <a:pt x="0" y="130"/>
                  </a:lnTo>
                  <a:lnTo>
                    <a:pt x="0" y="102"/>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96" name="Freeform 91"/>
            <p:cNvSpPr/>
            <p:nvPr/>
          </p:nvSpPr>
          <p:spPr bwMode="auto">
            <a:xfrm>
              <a:off x="7528014" y="4430915"/>
              <a:ext cx="156195" cy="216115"/>
            </a:xfrm>
            <a:custGeom>
              <a:avLst/>
              <a:gdLst>
                <a:gd name="T0" fmla="*/ 3 w 98"/>
                <a:gd name="T1" fmla="*/ 54 h 136"/>
                <a:gd name="T2" fmla="*/ 51 w 98"/>
                <a:gd name="T3" fmla="*/ 0 h 136"/>
                <a:gd name="T4" fmla="*/ 97 w 98"/>
                <a:gd name="T5" fmla="*/ 42 h 136"/>
                <a:gd name="T6" fmla="*/ 73 w 98"/>
                <a:gd name="T7" fmla="*/ 82 h 136"/>
                <a:gd name="T8" fmla="*/ 35 w 98"/>
                <a:gd name="T9" fmla="*/ 113 h 136"/>
                <a:gd name="T10" fmla="*/ 98 w 98"/>
                <a:gd name="T11" fmla="*/ 113 h 136"/>
                <a:gd name="T12" fmla="*/ 98 w 98"/>
                <a:gd name="T13" fmla="*/ 136 h 136"/>
                <a:gd name="T14" fmla="*/ 0 w 98"/>
                <a:gd name="T15" fmla="*/ 136 h 136"/>
                <a:gd name="T16" fmla="*/ 42 w 98"/>
                <a:gd name="T17" fmla="*/ 76 h 136"/>
                <a:gd name="T18" fmla="*/ 70 w 98"/>
                <a:gd name="T19" fmla="*/ 43 h 136"/>
                <a:gd name="T20" fmla="*/ 51 w 98"/>
                <a:gd name="T21" fmla="*/ 23 h 136"/>
                <a:gd name="T22" fmla="*/ 29 w 98"/>
                <a:gd name="T23" fmla="*/ 54 h 136"/>
                <a:gd name="T24" fmla="*/ 3 w 98"/>
                <a:gd name="T25" fmla="*/ 5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136">
                  <a:moveTo>
                    <a:pt x="3" y="54"/>
                  </a:moveTo>
                  <a:cubicBezTo>
                    <a:pt x="2" y="23"/>
                    <a:pt x="19" y="0"/>
                    <a:pt x="51" y="0"/>
                  </a:cubicBezTo>
                  <a:cubicBezTo>
                    <a:pt x="75" y="0"/>
                    <a:pt x="97" y="16"/>
                    <a:pt x="97" y="42"/>
                  </a:cubicBezTo>
                  <a:cubicBezTo>
                    <a:pt x="97" y="62"/>
                    <a:pt x="86" y="73"/>
                    <a:pt x="73" y="82"/>
                  </a:cubicBezTo>
                  <a:cubicBezTo>
                    <a:pt x="60" y="91"/>
                    <a:pt x="44" y="99"/>
                    <a:pt x="35" y="113"/>
                  </a:cubicBezTo>
                  <a:cubicBezTo>
                    <a:pt x="98" y="113"/>
                    <a:pt x="98" y="113"/>
                    <a:pt x="98" y="113"/>
                  </a:cubicBezTo>
                  <a:cubicBezTo>
                    <a:pt x="98" y="136"/>
                    <a:pt x="98" y="136"/>
                    <a:pt x="98" y="136"/>
                  </a:cubicBezTo>
                  <a:cubicBezTo>
                    <a:pt x="0" y="136"/>
                    <a:pt x="0" y="136"/>
                    <a:pt x="0" y="136"/>
                  </a:cubicBezTo>
                  <a:cubicBezTo>
                    <a:pt x="0" y="105"/>
                    <a:pt x="19" y="92"/>
                    <a:pt x="42" y="76"/>
                  </a:cubicBezTo>
                  <a:cubicBezTo>
                    <a:pt x="60" y="64"/>
                    <a:pt x="70" y="57"/>
                    <a:pt x="70" y="43"/>
                  </a:cubicBezTo>
                  <a:cubicBezTo>
                    <a:pt x="70" y="32"/>
                    <a:pt x="62" y="23"/>
                    <a:pt x="51" y="23"/>
                  </a:cubicBezTo>
                  <a:cubicBezTo>
                    <a:pt x="33" y="23"/>
                    <a:pt x="29" y="40"/>
                    <a:pt x="29" y="54"/>
                  </a:cubicBezTo>
                  <a:lnTo>
                    <a:pt x="3" y="54"/>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grpSp>
      <p:grpSp>
        <p:nvGrpSpPr>
          <p:cNvPr id="97" name="Group 12"/>
          <p:cNvGrpSpPr/>
          <p:nvPr/>
        </p:nvGrpSpPr>
        <p:grpSpPr>
          <a:xfrm>
            <a:off x="6336366" y="2546085"/>
            <a:ext cx="854598" cy="971283"/>
            <a:chOff x="5863054" y="2068463"/>
            <a:chExt cx="1080574" cy="1170118"/>
          </a:xfrm>
        </p:grpSpPr>
        <p:sp>
          <p:nvSpPr>
            <p:cNvPr id="98" name="Freeform 62"/>
            <p:cNvSpPr/>
            <p:nvPr/>
          </p:nvSpPr>
          <p:spPr bwMode="auto">
            <a:xfrm>
              <a:off x="5966062" y="2094047"/>
              <a:ext cx="977566" cy="1144534"/>
            </a:xfrm>
            <a:custGeom>
              <a:avLst/>
              <a:gdLst>
                <a:gd name="T0" fmla="*/ 307 w 614"/>
                <a:gd name="T1" fmla="*/ 0 h 719"/>
                <a:gd name="T2" fmla="*/ 0 w 614"/>
                <a:gd name="T3" fmla="*/ 307 h 719"/>
                <a:gd name="T4" fmla="*/ 307 w 614"/>
                <a:gd name="T5" fmla="*/ 615 h 719"/>
                <a:gd name="T6" fmla="*/ 321 w 614"/>
                <a:gd name="T7" fmla="*/ 614 h 719"/>
                <a:gd name="T8" fmla="*/ 445 w 614"/>
                <a:gd name="T9" fmla="*/ 719 h 719"/>
                <a:gd name="T10" fmla="*/ 458 w 614"/>
                <a:gd name="T11" fmla="*/ 575 h 719"/>
                <a:gd name="T12" fmla="*/ 614 w 614"/>
                <a:gd name="T13" fmla="*/ 307 h 719"/>
                <a:gd name="T14" fmla="*/ 307 w 614"/>
                <a:gd name="T15" fmla="*/ 0 h 7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4" h="719">
                  <a:moveTo>
                    <a:pt x="307" y="0"/>
                  </a:moveTo>
                  <a:cubicBezTo>
                    <a:pt x="137" y="0"/>
                    <a:pt x="0" y="138"/>
                    <a:pt x="0" y="307"/>
                  </a:cubicBezTo>
                  <a:cubicBezTo>
                    <a:pt x="0" y="477"/>
                    <a:pt x="137" y="615"/>
                    <a:pt x="307" y="615"/>
                  </a:cubicBezTo>
                  <a:cubicBezTo>
                    <a:pt x="312" y="615"/>
                    <a:pt x="316" y="615"/>
                    <a:pt x="321" y="614"/>
                  </a:cubicBezTo>
                  <a:cubicBezTo>
                    <a:pt x="445" y="719"/>
                    <a:pt x="445" y="719"/>
                    <a:pt x="445" y="719"/>
                  </a:cubicBezTo>
                  <a:cubicBezTo>
                    <a:pt x="458" y="575"/>
                    <a:pt x="458" y="575"/>
                    <a:pt x="458" y="575"/>
                  </a:cubicBezTo>
                  <a:cubicBezTo>
                    <a:pt x="551" y="522"/>
                    <a:pt x="614" y="422"/>
                    <a:pt x="614" y="307"/>
                  </a:cubicBezTo>
                  <a:cubicBezTo>
                    <a:pt x="614" y="138"/>
                    <a:pt x="477" y="0"/>
                    <a:pt x="307" y="0"/>
                  </a:cubicBezTo>
                </a:path>
              </a:pathLst>
            </a:custGeom>
            <a:solidFill>
              <a:srgbClr val="C7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99" name="Freeform 63"/>
            <p:cNvSpPr/>
            <p:nvPr/>
          </p:nvSpPr>
          <p:spPr bwMode="auto">
            <a:xfrm>
              <a:off x="5863054" y="2068463"/>
              <a:ext cx="977566" cy="1144534"/>
            </a:xfrm>
            <a:custGeom>
              <a:avLst/>
              <a:gdLst>
                <a:gd name="T0" fmla="*/ 614 w 614"/>
                <a:gd name="T1" fmla="*/ 307 h 719"/>
                <a:gd name="T2" fmla="*/ 307 w 614"/>
                <a:gd name="T3" fmla="*/ 0 h 719"/>
                <a:gd name="T4" fmla="*/ 0 w 614"/>
                <a:gd name="T5" fmla="*/ 307 h 719"/>
                <a:gd name="T6" fmla="*/ 307 w 614"/>
                <a:gd name="T7" fmla="*/ 614 h 719"/>
                <a:gd name="T8" fmla="*/ 321 w 614"/>
                <a:gd name="T9" fmla="*/ 614 h 719"/>
                <a:gd name="T10" fmla="*/ 445 w 614"/>
                <a:gd name="T11" fmla="*/ 719 h 719"/>
                <a:gd name="T12" fmla="*/ 458 w 614"/>
                <a:gd name="T13" fmla="*/ 575 h 719"/>
                <a:gd name="T14" fmla="*/ 614 w 614"/>
                <a:gd name="T15" fmla="*/ 307 h 7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4" h="719">
                  <a:moveTo>
                    <a:pt x="614" y="307"/>
                  </a:moveTo>
                  <a:cubicBezTo>
                    <a:pt x="614" y="138"/>
                    <a:pt x="477" y="0"/>
                    <a:pt x="307" y="0"/>
                  </a:cubicBezTo>
                  <a:cubicBezTo>
                    <a:pt x="137" y="0"/>
                    <a:pt x="0" y="138"/>
                    <a:pt x="0" y="307"/>
                  </a:cubicBezTo>
                  <a:cubicBezTo>
                    <a:pt x="0" y="477"/>
                    <a:pt x="137" y="614"/>
                    <a:pt x="307" y="614"/>
                  </a:cubicBezTo>
                  <a:cubicBezTo>
                    <a:pt x="312" y="614"/>
                    <a:pt x="316" y="614"/>
                    <a:pt x="321" y="614"/>
                  </a:cubicBezTo>
                  <a:cubicBezTo>
                    <a:pt x="445" y="719"/>
                    <a:pt x="445" y="719"/>
                    <a:pt x="445" y="719"/>
                  </a:cubicBezTo>
                  <a:cubicBezTo>
                    <a:pt x="458" y="575"/>
                    <a:pt x="458" y="575"/>
                    <a:pt x="458" y="575"/>
                  </a:cubicBezTo>
                  <a:cubicBezTo>
                    <a:pt x="551" y="522"/>
                    <a:pt x="614" y="422"/>
                    <a:pt x="614" y="307"/>
                  </a:cubicBezTo>
                  <a:close/>
                </a:path>
              </a:pathLst>
            </a:custGeom>
            <a:solidFill>
              <a:schemeClr val="accent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100" name="Freeform 92"/>
            <p:cNvSpPr>
              <a:spLocks noEditPoints="1"/>
            </p:cNvSpPr>
            <p:nvPr/>
          </p:nvSpPr>
          <p:spPr bwMode="auto">
            <a:xfrm>
              <a:off x="6063684" y="2215232"/>
              <a:ext cx="486763" cy="555436"/>
            </a:xfrm>
            <a:custGeom>
              <a:avLst/>
              <a:gdLst>
                <a:gd name="T0" fmla="*/ 0 w 723"/>
                <a:gd name="T1" fmla="*/ 338 h 825"/>
                <a:gd name="T2" fmla="*/ 305 w 723"/>
                <a:gd name="T3" fmla="*/ 825 h 825"/>
                <a:gd name="T4" fmla="*/ 723 w 723"/>
                <a:gd name="T5" fmla="*/ 0 h 825"/>
                <a:gd name="T6" fmla="*/ 0 w 723"/>
                <a:gd name="T7" fmla="*/ 338 h 825"/>
                <a:gd name="T8" fmla="*/ 198 w 723"/>
                <a:gd name="T9" fmla="*/ 383 h 825"/>
                <a:gd name="T10" fmla="*/ 482 w 723"/>
                <a:gd name="T11" fmla="*/ 250 h 825"/>
                <a:gd name="T12" fmla="*/ 319 w 723"/>
                <a:gd name="T13" fmla="*/ 574 h 825"/>
                <a:gd name="T14" fmla="*/ 198 w 723"/>
                <a:gd name="T15" fmla="*/ 383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3" h="825">
                  <a:moveTo>
                    <a:pt x="0" y="338"/>
                  </a:moveTo>
                  <a:lnTo>
                    <a:pt x="305" y="825"/>
                  </a:lnTo>
                  <a:lnTo>
                    <a:pt x="723" y="0"/>
                  </a:lnTo>
                  <a:lnTo>
                    <a:pt x="0" y="338"/>
                  </a:lnTo>
                  <a:close/>
                  <a:moveTo>
                    <a:pt x="198" y="383"/>
                  </a:moveTo>
                  <a:lnTo>
                    <a:pt x="482" y="250"/>
                  </a:lnTo>
                  <a:lnTo>
                    <a:pt x="319" y="574"/>
                  </a:lnTo>
                  <a:lnTo>
                    <a:pt x="198" y="383"/>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101" name="Freeform 93"/>
            <p:cNvSpPr/>
            <p:nvPr/>
          </p:nvSpPr>
          <p:spPr bwMode="auto">
            <a:xfrm>
              <a:off x="6383480" y="2531662"/>
              <a:ext cx="200630" cy="207363"/>
            </a:xfrm>
            <a:custGeom>
              <a:avLst/>
              <a:gdLst>
                <a:gd name="T0" fmla="*/ 0 w 298"/>
                <a:gd name="T1" fmla="*/ 194 h 308"/>
                <a:gd name="T2" fmla="*/ 184 w 298"/>
                <a:gd name="T3" fmla="*/ 0 h 308"/>
                <a:gd name="T4" fmla="*/ 298 w 298"/>
                <a:gd name="T5" fmla="*/ 116 h 308"/>
                <a:gd name="T6" fmla="*/ 113 w 298"/>
                <a:gd name="T7" fmla="*/ 308 h 308"/>
                <a:gd name="T8" fmla="*/ 0 w 298"/>
                <a:gd name="T9" fmla="*/ 194 h 308"/>
              </a:gdLst>
              <a:ahLst/>
              <a:cxnLst>
                <a:cxn ang="0">
                  <a:pos x="T0" y="T1"/>
                </a:cxn>
                <a:cxn ang="0">
                  <a:pos x="T2" y="T3"/>
                </a:cxn>
                <a:cxn ang="0">
                  <a:pos x="T4" y="T5"/>
                </a:cxn>
                <a:cxn ang="0">
                  <a:pos x="T6" y="T7"/>
                </a:cxn>
                <a:cxn ang="0">
                  <a:pos x="T8" y="T9"/>
                </a:cxn>
              </a:cxnLst>
              <a:rect l="0" t="0" r="r" b="b"/>
              <a:pathLst>
                <a:path w="298" h="308">
                  <a:moveTo>
                    <a:pt x="0" y="194"/>
                  </a:moveTo>
                  <a:lnTo>
                    <a:pt x="184" y="0"/>
                  </a:lnTo>
                  <a:lnTo>
                    <a:pt x="298" y="116"/>
                  </a:lnTo>
                  <a:lnTo>
                    <a:pt x="113" y="308"/>
                  </a:lnTo>
                  <a:lnTo>
                    <a:pt x="0" y="194"/>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102" name="Freeform 94"/>
            <p:cNvSpPr/>
            <p:nvPr/>
          </p:nvSpPr>
          <p:spPr bwMode="auto">
            <a:xfrm>
              <a:off x="6351837" y="2675066"/>
              <a:ext cx="94929" cy="87523"/>
            </a:xfrm>
            <a:custGeom>
              <a:avLst/>
              <a:gdLst>
                <a:gd name="T0" fmla="*/ 16 w 60"/>
                <a:gd name="T1" fmla="*/ 0 h 55"/>
                <a:gd name="T2" fmla="*/ 60 w 60"/>
                <a:gd name="T3" fmla="*/ 45 h 55"/>
                <a:gd name="T4" fmla="*/ 0 w 60"/>
                <a:gd name="T5" fmla="*/ 55 h 55"/>
                <a:gd name="T6" fmla="*/ 16 w 60"/>
                <a:gd name="T7" fmla="*/ 0 h 55"/>
              </a:gdLst>
              <a:ahLst/>
              <a:cxnLst>
                <a:cxn ang="0">
                  <a:pos x="T0" y="T1"/>
                </a:cxn>
                <a:cxn ang="0">
                  <a:pos x="T2" y="T3"/>
                </a:cxn>
                <a:cxn ang="0">
                  <a:pos x="T4" y="T5"/>
                </a:cxn>
                <a:cxn ang="0">
                  <a:pos x="T6" y="T7"/>
                </a:cxn>
              </a:cxnLst>
              <a:rect l="0" t="0" r="r" b="b"/>
              <a:pathLst>
                <a:path w="60" h="55">
                  <a:moveTo>
                    <a:pt x="16" y="0"/>
                  </a:moveTo>
                  <a:cubicBezTo>
                    <a:pt x="17" y="1"/>
                    <a:pt x="60" y="45"/>
                    <a:pt x="60" y="45"/>
                  </a:cubicBezTo>
                  <a:cubicBezTo>
                    <a:pt x="0" y="55"/>
                    <a:pt x="0" y="55"/>
                    <a:pt x="0" y="55"/>
                  </a:cubicBezTo>
                  <a:lnTo>
                    <a:pt x="16" y="0"/>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103" name="Freeform 95"/>
            <p:cNvSpPr/>
            <p:nvPr/>
          </p:nvSpPr>
          <p:spPr bwMode="auto">
            <a:xfrm>
              <a:off x="6502646" y="2476455"/>
              <a:ext cx="135324" cy="133305"/>
            </a:xfrm>
            <a:custGeom>
              <a:avLst/>
              <a:gdLst>
                <a:gd name="T0" fmla="*/ 156 w 201"/>
                <a:gd name="T1" fmla="*/ 198 h 198"/>
                <a:gd name="T2" fmla="*/ 0 w 201"/>
                <a:gd name="T3" fmla="*/ 44 h 198"/>
                <a:gd name="T4" fmla="*/ 45 w 201"/>
                <a:gd name="T5" fmla="*/ 0 h 198"/>
                <a:gd name="T6" fmla="*/ 201 w 201"/>
                <a:gd name="T7" fmla="*/ 153 h 198"/>
                <a:gd name="T8" fmla="*/ 156 w 201"/>
                <a:gd name="T9" fmla="*/ 198 h 198"/>
              </a:gdLst>
              <a:ahLst/>
              <a:cxnLst>
                <a:cxn ang="0">
                  <a:pos x="T0" y="T1"/>
                </a:cxn>
                <a:cxn ang="0">
                  <a:pos x="T2" y="T3"/>
                </a:cxn>
                <a:cxn ang="0">
                  <a:pos x="T4" y="T5"/>
                </a:cxn>
                <a:cxn ang="0">
                  <a:pos x="T6" y="T7"/>
                </a:cxn>
                <a:cxn ang="0">
                  <a:pos x="T8" y="T9"/>
                </a:cxn>
              </a:cxnLst>
              <a:rect l="0" t="0" r="r" b="b"/>
              <a:pathLst>
                <a:path w="201" h="198">
                  <a:moveTo>
                    <a:pt x="156" y="198"/>
                  </a:moveTo>
                  <a:lnTo>
                    <a:pt x="0" y="44"/>
                  </a:lnTo>
                  <a:lnTo>
                    <a:pt x="45" y="0"/>
                  </a:lnTo>
                  <a:lnTo>
                    <a:pt x="201" y="153"/>
                  </a:lnTo>
                  <a:lnTo>
                    <a:pt x="156" y="198"/>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104" name="Rectangle 96"/>
            <p:cNvSpPr>
              <a:spLocks noChangeArrowheads="1"/>
            </p:cNvSpPr>
            <p:nvPr/>
          </p:nvSpPr>
          <p:spPr bwMode="auto">
            <a:xfrm>
              <a:off x="6200355" y="2799618"/>
              <a:ext cx="311717" cy="31643"/>
            </a:xfrm>
            <a:prstGeom prst="rect">
              <a:avLst/>
            </a:pr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grpSp>
      <p:grpSp>
        <p:nvGrpSpPr>
          <p:cNvPr id="105" name="Group 8"/>
          <p:cNvGrpSpPr/>
          <p:nvPr/>
        </p:nvGrpSpPr>
        <p:grpSpPr>
          <a:xfrm>
            <a:off x="4940788" y="4372409"/>
            <a:ext cx="769404" cy="879630"/>
            <a:chOff x="4098452" y="4268661"/>
            <a:chExt cx="972853" cy="1059703"/>
          </a:xfrm>
        </p:grpSpPr>
        <p:sp>
          <p:nvSpPr>
            <p:cNvPr id="106" name="Freeform 60"/>
            <p:cNvSpPr>
              <a:spLocks noEditPoints="1"/>
            </p:cNvSpPr>
            <p:nvPr/>
          </p:nvSpPr>
          <p:spPr bwMode="auto">
            <a:xfrm>
              <a:off x="4354962" y="4408698"/>
              <a:ext cx="334608" cy="624108"/>
            </a:xfrm>
            <a:custGeom>
              <a:avLst/>
              <a:gdLst>
                <a:gd name="T0" fmla="*/ 210 w 210"/>
                <a:gd name="T1" fmla="*/ 261 h 392"/>
                <a:gd name="T2" fmla="*/ 204 w 210"/>
                <a:gd name="T3" fmla="*/ 290 h 392"/>
                <a:gd name="T4" fmla="*/ 187 w 210"/>
                <a:gd name="T5" fmla="*/ 318 h 392"/>
                <a:gd name="T6" fmla="*/ 159 w 210"/>
                <a:gd name="T7" fmla="*/ 341 h 392"/>
                <a:gd name="T8" fmla="*/ 123 w 210"/>
                <a:gd name="T9" fmla="*/ 355 h 392"/>
                <a:gd name="T10" fmla="*/ 123 w 210"/>
                <a:gd name="T11" fmla="*/ 392 h 392"/>
                <a:gd name="T12" fmla="*/ 96 w 210"/>
                <a:gd name="T13" fmla="*/ 392 h 392"/>
                <a:gd name="T14" fmla="*/ 96 w 210"/>
                <a:gd name="T15" fmla="*/ 358 h 392"/>
                <a:gd name="T16" fmla="*/ 94 w 210"/>
                <a:gd name="T17" fmla="*/ 358 h 392"/>
                <a:gd name="T18" fmla="*/ 91 w 210"/>
                <a:gd name="T19" fmla="*/ 358 h 392"/>
                <a:gd name="T20" fmla="*/ 64 w 210"/>
                <a:gd name="T21" fmla="*/ 357 h 392"/>
                <a:gd name="T22" fmla="*/ 41 w 210"/>
                <a:gd name="T23" fmla="*/ 352 h 392"/>
                <a:gd name="T24" fmla="*/ 20 w 210"/>
                <a:gd name="T25" fmla="*/ 345 h 392"/>
                <a:gd name="T26" fmla="*/ 0 w 210"/>
                <a:gd name="T27" fmla="*/ 335 h 392"/>
                <a:gd name="T28" fmla="*/ 15 w 210"/>
                <a:gd name="T29" fmla="*/ 288 h 392"/>
                <a:gd name="T30" fmla="*/ 31 w 210"/>
                <a:gd name="T31" fmla="*/ 297 h 392"/>
                <a:gd name="T32" fmla="*/ 51 w 210"/>
                <a:gd name="T33" fmla="*/ 306 h 392"/>
                <a:gd name="T34" fmla="*/ 74 w 210"/>
                <a:gd name="T35" fmla="*/ 314 h 392"/>
                <a:gd name="T36" fmla="*/ 96 w 210"/>
                <a:gd name="T37" fmla="*/ 318 h 392"/>
                <a:gd name="T38" fmla="*/ 96 w 210"/>
                <a:gd name="T39" fmla="*/ 219 h 392"/>
                <a:gd name="T40" fmla="*/ 66 w 210"/>
                <a:gd name="T41" fmla="*/ 206 h 392"/>
                <a:gd name="T42" fmla="*/ 39 w 210"/>
                <a:gd name="T43" fmla="*/ 188 h 392"/>
                <a:gd name="T44" fmla="*/ 19 w 210"/>
                <a:gd name="T45" fmla="*/ 160 h 392"/>
                <a:gd name="T46" fmla="*/ 11 w 210"/>
                <a:gd name="T47" fmla="*/ 119 h 392"/>
                <a:gd name="T48" fmla="*/ 17 w 210"/>
                <a:gd name="T49" fmla="*/ 94 h 392"/>
                <a:gd name="T50" fmla="*/ 33 w 210"/>
                <a:gd name="T51" fmla="*/ 69 h 392"/>
                <a:gd name="T52" fmla="*/ 60 w 210"/>
                <a:gd name="T53" fmla="*/ 48 h 392"/>
                <a:gd name="T54" fmla="*/ 96 w 210"/>
                <a:gd name="T55" fmla="*/ 35 h 392"/>
                <a:gd name="T56" fmla="*/ 96 w 210"/>
                <a:gd name="T57" fmla="*/ 0 h 392"/>
                <a:gd name="T58" fmla="*/ 123 w 210"/>
                <a:gd name="T59" fmla="*/ 0 h 392"/>
                <a:gd name="T60" fmla="*/ 123 w 210"/>
                <a:gd name="T61" fmla="*/ 32 h 392"/>
                <a:gd name="T62" fmla="*/ 123 w 210"/>
                <a:gd name="T63" fmla="*/ 32 h 392"/>
                <a:gd name="T64" fmla="*/ 161 w 210"/>
                <a:gd name="T65" fmla="*/ 34 h 392"/>
                <a:gd name="T66" fmla="*/ 196 w 210"/>
                <a:gd name="T67" fmla="*/ 40 h 392"/>
                <a:gd name="T68" fmla="*/ 187 w 210"/>
                <a:gd name="T69" fmla="*/ 87 h 392"/>
                <a:gd name="T70" fmla="*/ 155 w 210"/>
                <a:gd name="T71" fmla="*/ 77 h 392"/>
                <a:gd name="T72" fmla="*/ 123 w 210"/>
                <a:gd name="T73" fmla="*/ 72 h 392"/>
                <a:gd name="T74" fmla="*/ 123 w 210"/>
                <a:gd name="T75" fmla="*/ 159 h 392"/>
                <a:gd name="T76" fmla="*/ 153 w 210"/>
                <a:gd name="T77" fmla="*/ 172 h 392"/>
                <a:gd name="T78" fmla="*/ 181 w 210"/>
                <a:gd name="T79" fmla="*/ 191 h 392"/>
                <a:gd name="T80" fmla="*/ 202 w 210"/>
                <a:gd name="T81" fmla="*/ 219 h 392"/>
                <a:gd name="T82" fmla="*/ 210 w 210"/>
                <a:gd name="T83" fmla="*/ 261 h 392"/>
                <a:gd name="T84" fmla="*/ 65 w 210"/>
                <a:gd name="T85" fmla="*/ 110 h 392"/>
                <a:gd name="T86" fmla="*/ 74 w 210"/>
                <a:gd name="T87" fmla="*/ 133 h 392"/>
                <a:gd name="T88" fmla="*/ 96 w 210"/>
                <a:gd name="T89" fmla="*/ 148 h 392"/>
                <a:gd name="T90" fmla="*/ 96 w 210"/>
                <a:gd name="T91" fmla="*/ 73 h 392"/>
                <a:gd name="T92" fmla="*/ 77 w 210"/>
                <a:gd name="T93" fmla="*/ 79 h 392"/>
                <a:gd name="T94" fmla="*/ 68 w 210"/>
                <a:gd name="T95" fmla="*/ 90 h 392"/>
                <a:gd name="T96" fmla="*/ 65 w 210"/>
                <a:gd name="T97" fmla="*/ 110 h 392"/>
                <a:gd name="T98" fmla="*/ 155 w 210"/>
                <a:gd name="T99" fmla="*/ 269 h 392"/>
                <a:gd name="T100" fmla="*/ 146 w 210"/>
                <a:gd name="T101" fmla="*/ 246 h 392"/>
                <a:gd name="T102" fmla="*/ 123 w 210"/>
                <a:gd name="T103" fmla="*/ 230 h 392"/>
                <a:gd name="T104" fmla="*/ 123 w 210"/>
                <a:gd name="T105" fmla="*/ 316 h 392"/>
                <a:gd name="T106" fmla="*/ 132 w 210"/>
                <a:gd name="T107" fmla="*/ 314 h 392"/>
                <a:gd name="T108" fmla="*/ 140 w 210"/>
                <a:gd name="T109" fmla="*/ 311 h 392"/>
                <a:gd name="T110" fmla="*/ 151 w 210"/>
                <a:gd name="T111" fmla="*/ 298 h 392"/>
                <a:gd name="T112" fmla="*/ 155 w 210"/>
                <a:gd name="T113" fmla="*/ 269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0" h="392">
                  <a:moveTo>
                    <a:pt x="210" y="261"/>
                  </a:moveTo>
                  <a:cubicBezTo>
                    <a:pt x="210" y="271"/>
                    <a:pt x="208" y="281"/>
                    <a:pt x="204" y="290"/>
                  </a:cubicBezTo>
                  <a:cubicBezTo>
                    <a:pt x="200" y="300"/>
                    <a:pt x="194" y="310"/>
                    <a:pt x="187" y="318"/>
                  </a:cubicBezTo>
                  <a:cubicBezTo>
                    <a:pt x="179" y="327"/>
                    <a:pt x="170" y="334"/>
                    <a:pt x="159" y="341"/>
                  </a:cubicBezTo>
                  <a:cubicBezTo>
                    <a:pt x="148" y="347"/>
                    <a:pt x="136" y="352"/>
                    <a:pt x="123" y="355"/>
                  </a:cubicBezTo>
                  <a:cubicBezTo>
                    <a:pt x="123" y="392"/>
                    <a:pt x="123" y="392"/>
                    <a:pt x="123" y="392"/>
                  </a:cubicBezTo>
                  <a:cubicBezTo>
                    <a:pt x="96" y="392"/>
                    <a:pt x="96" y="392"/>
                    <a:pt x="96" y="392"/>
                  </a:cubicBezTo>
                  <a:cubicBezTo>
                    <a:pt x="96" y="358"/>
                    <a:pt x="96" y="358"/>
                    <a:pt x="96" y="358"/>
                  </a:cubicBezTo>
                  <a:cubicBezTo>
                    <a:pt x="95" y="358"/>
                    <a:pt x="94" y="358"/>
                    <a:pt x="94" y="358"/>
                  </a:cubicBezTo>
                  <a:cubicBezTo>
                    <a:pt x="93" y="358"/>
                    <a:pt x="92" y="358"/>
                    <a:pt x="91" y="358"/>
                  </a:cubicBezTo>
                  <a:cubicBezTo>
                    <a:pt x="82" y="358"/>
                    <a:pt x="73" y="358"/>
                    <a:pt x="64" y="357"/>
                  </a:cubicBezTo>
                  <a:cubicBezTo>
                    <a:pt x="56" y="356"/>
                    <a:pt x="48" y="354"/>
                    <a:pt x="41" y="352"/>
                  </a:cubicBezTo>
                  <a:cubicBezTo>
                    <a:pt x="34" y="350"/>
                    <a:pt x="27" y="348"/>
                    <a:pt x="20" y="345"/>
                  </a:cubicBezTo>
                  <a:cubicBezTo>
                    <a:pt x="13" y="342"/>
                    <a:pt x="7" y="339"/>
                    <a:pt x="0" y="335"/>
                  </a:cubicBezTo>
                  <a:cubicBezTo>
                    <a:pt x="15" y="288"/>
                    <a:pt x="15" y="288"/>
                    <a:pt x="15" y="288"/>
                  </a:cubicBezTo>
                  <a:cubicBezTo>
                    <a:pt x="19" y="291"/>
                    <a:pt x="25" y="294"/>
                    <a:pt x="31" y="297"/>
                  </a:cubicBezTo>
                  <a:cubicBezTo>
                    <a:pt x="37" y="301"/>
                    <a:pt x="44" y="304"/>
                    <a:pt x="51" y="306"/>
                  </a:cubicBezTo>
                  <a:cubicBezTo>
                    <a:pt x="59" y="309"/>
                    <a:pt x="66" y="312"/>
                    <a:pt x="74" y="314"/>
                  </a:cubicBezTo>
                  <a:cubicBezTo>
                    <a:pt x="82" y="316"/>
                    <a:pt x="89" y="317"/>
                    <a:pt x="96" y="318"/>
                  </a:cubicBezTo>
                  <a:cubicBezTo>
                    <a:pt x="96" y="219"/>
                    <a:pt x="96" y="219"/>
                    <a:pt x="96" y="219"/>
                  </a:cubicBezTo>
                  <a:cubicBezTo>
                    <a:pt x="86" y="215"/>
                    <a:pt x="76" y="211"/>
                    <a:pt x="66" y="206"/>
                  </a:cubicBezTo>
                  <a:cubicBezTo>
                    <a:pt x="56" y="201"/>
                    <a:pt x="47" y="195"/>
                    <a:pt x="39" y="188"/>
                  </a:cubicBezTo>
                  <a:cubicBezTo>
                    <a:pt x="30" y="180"/>
                    <a:pt x="24" y="171"/>
                    <a:pt x="19" y="160"/>
                  </a:cubicBezTo>
                  <a:cubicBezTo>
                    <a:pt x="13" y="149"/>
                    <a:pt x="11" y="136"/>
                    <a:pt x="11" y="119"/>
                  </a:cubicBezTo>
                  <a:cubicBezTo>
                    <a:pt x="11" y="111"/>
                    <a:pt x="13" y="103"/>
                    <a:pt x="17" y="94"/>
                  </a:cubicBezTo>
                  <a:cubicBezTo>
                    <a:pt x="21" y="85"/>
                    <a:pt x="26" y="77"/>
                    <a:pt x="33" y="69"/>
                  </a:cubicBezTo>
                  <a:cubicBezTo>
                    <a:pt x="41" y="61"/>
                    <a:pt x="50" y="54"/>
                    <a:pt x="60" y="48"/>
                  </a:cubicBezTo>
                  <a:cubicBezTo>
                    <a:pt x="71" y="42"/>
                    <a:pt x="83" y="37"/>
                    <a:pt x="96" y="35"/>
                  </a:cubicBezTo>
                  <a:cubicBezTo>
                    <a:pt x="96" y="0"/>
                    <a:pt x="96" y="0"/>
                    <a:pt x="96" y="0"/>
                  </a:cubicBezTo>
                  <a:cubicBezTo>
                    <a:pt x="123" y="0"/>
                    <a:pt x="123" y="0"/>
                    <a:pt x="123" y="0"/>
                  </a:cubicBezTo>
                  <a:cubicBezTo>
                    <a:pt x="123" y="32"/>
                    <a:pt x="123" y="32"/>
                    <a:pt x="123" y="32"/>
                  </a:cubicBezTo>
                  <a:cubicBezTo>
                    <a:pt x="123" y="32"/>
                    <a:pt x="123" y="32"/>
                    <a:pt x="123" y="32"/>
                  </a:cubicBezTo>
                  <a:cubicBezTo>
                    <a:pt x="137" y="32"/>
                    <a:pt x="149" y="33"/>
                    <a:pt x="161" y="34"/>
                  </a:cubicBezTo>
                  <a:cubicBezTo>
                    <a:pt x="172" y="36"/>
                    <a:pt x="184" y="38"/>
                    <a:pt x="196" y="40"/>
                  </a:cubicBezTo>
                  <a:cubicBezTo>
                    <a:pt x="187" y="87"/>
                    <a:pt x="187" y="87"/>
                    <a:pt x="187" y="87"/>
                  </a:cubicBezTo>
                  <a:cubicBezTo>
                    <a:pt x="176" y="83"/>
                    <a:pt x="166" y="80"/>
                    <a:pt x="155" y="77"/>
                  </a:cubicBezTo>
                  <a:cubicBezTo>
                    <a:pt x="143" y="74"/>
                    <a:pt x="133" y="73"/>
                    <a:pt x="123" y="72"/>
                  </a:cubicBezTo>
                  <a:cubicBezTo>
                    <a:pt x="123" y="159"/>
                    <a:pt x="123" y="159"/>
                    <a:pt x="123" y="159"/>
                  </a:cubicBezTo>
                  <a:cubicBezTo>
                    <a:pt x="132" y="163"/>
                    <a:pt x="143" y="168"/>
                    <a:pt x="153" y="172"/>
                  </a:cubicBezTo>
                  <a:cubicBezTo>
                    <a:pt x="163" y="177"/>
                    <a:pt x="173" y="183"/>
                    <a:pt x="181" y="191"/>
                  </a:cubicBezTo>
                  <a:cubicBezTo>
                    <a:pt x="190" y="198"/>
                    <a:pt x="197" y="208"/>
                    <a:pt x="202" y="219"/>
                  </a:cubicBezTo>
                  <a:cubicBezTo>
                    <a:pt x="207" y="230"/>
                    <a:pt x="210" y="244"/>
                    <a:pt x="210" y="261"/>
                  </a:cubicBezTo>
                  <a:moveTo>
                    <a:pt x="65" y="110"/>
                  </a:moveTo>
                  <a:cubicBezTo>
                    <a:pt x="65" y="119"/>
                    <a:pt x="68" y="127"/>
                    <a:pt x="74" y="133"/>
                  </a:cubicBezTo>
                  <a:cubicBezTo>
                    <a:pt x="80" y="139"/>
                    <a:pt x="87" y="144"/>
                    <a:pt x="96" y="148"/>
                  </a:cubicBezTo>
                  <a:cubicBezTo>
                    <a:pt x="96" y="73"/>
                    <a:pt x="96" y="73"/>
                    <a:pt x="96" y="73"/>
                  </a:cubicBezTo>
                  <a:cubicBezTo>
                    <a:pt x="88" y="74"/>
                    <a:pt x="82" y="76"/>
                    <a:pt x="77" y="79"/>
                  </a:cubicBezTo>
                  <a:cubicBezTo>
                    <a:pt x="73" y="81"/>
                    <a:pt x="70" y="85"/>
                    <a:pt x="68" y="90"/>
                  </a:cubicBezTo>
                  <a:cubicBezTo>
                    <a:pt x="66" y="95"/>
                    <a:pt x="65" y="102"/>
                    <a:pt x="65" y="110"/>
                  </a:cubicBezTo>
                  <a:moveTo>
                    <a:pt x="155" y="269"/>
                  </a:moveTo>
                  <a:cubicBezTo>
                    <a:pt x="155" y="260"/>
                    <a:pt x="152" y="252"/>
                    <a:pt x="146" y="246"/>
                  </a:cubicBezTo>
                  <a:cubicBezTo>
                    <a:pt x="140" y="240"/>
                    <a:pt x="132" y="235"/>
                    <a:pt x="123" y="230"/>
                  </a:cubicBezTo>
                  <a:cubicBezTo>
                    <a:pt x="123" y="316"/>
                    <a:pt x="123" y="316"/>
                    <a:pt x="123" y="316"/>
                  </a:cubicBezTo>
                  <a:cubicBezTo>
                    <a:pt x="126" y="316"/>
                    <a:pt x="129" y="315"/>
                    <a:pt x="132" y="314"/>
                  </a:cubicBezTo>
                  <a:cubicBezTo>
                    <a:pt x="134" y="313"/>
                    <a:pt x="137" y="312"/>
                    <a:pt x="140" y="311"/>
                  </a:cubicBezTo>
                  <a:cubicBezTo>
                    <a:pt x="144" y="309"/>
                    <a:pt x="148" y="305"/>
                    <a:pt x="151" y="298"/>
                  </a:cubicBezTo>
                  <a:cubicBezTo>
                    <a:pt x="154" y="290"/>
                    <a:pt x="155" y="281"/>
                    <a:pt x="155" y="269"/>
                  </a:cubicBezTo>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107" name="Freeform 64"/>
            <p:cNvSpPr>
              <a:spLocks noEditPoints="1"/>
            </p:cNvSpPr>
            <p:nvPr/>
          </p:nvSpPr>
          <p:spPr bwMode="auto">
            <a:xfrm>
              <a:off x="4183282" y="4288858"/>
              <a:ext cx="888023" cy="1039506"/>
            </a:xfrm>
            <a:custGeom>
              <a:avLst/>
              <a:gdLst>
                <a:gd name="T0" fmla="*/ 231 w 558"/>
                <a:gd name="T1" fmla="*/ 391 h 653"/>
                <a:gd name="T2" fmla="*/ 248 w 558"/>
                <a:gd name="T3" fmla="*/ 386 h 653"/>
                <a:gd name="T4" fmla="*/ 263 w 558"/>
                <a:gd name="T5" fmla="*/ 344 h 653"/>
                <a:gd name="T6" fmla="*/ 231 w 558"/>
                <a:gd name="T7" fmla="*/ 305 h 653"/>
                <a:gd name="T8" fmla="*/ 185 w 558"/>
                <a:gd name="T9" fmla="*/ 154 h 653"/>
                <a:gd name="T10" fmla="*/ 173 w 558"/>
                <a:gd name="T11" fmla="*/ 185 h 653"/>
                <a:gd name="T12" fmla="*/ 204 w 558"/>
                <a:gd name="T13" fmla="*/ 223 h 653"/>
                <a:gd name="T14" fmla="*/ 204 w 558"/>
                <a:gd name="T15" fmla="*/ 393 h 653"/>
                <a:gd name="T16" fmla="*/ 174 w 558"/>
                <a:gd name="T17" fmla="*/ 281 h 653"/>
                <a:gd name="T18" fmla="*/ 127 w 558"/>
                <a:gd name="T19" fmla="*/ 235 h 653"/>
                <a:gd name="T20" fmla="*/ 125 w 558"/>
                <a:gd name="T21" fmla="*/ 169 h 653"/>
                <a:gd name="T22" fmla="*/ 168 w 558"/>
                <a:gd name="T23" fmla="*/ 123 h 653"/>
                <a:gd name="T24" fmla="*/ 204 w 558"/>
                <a:gd name="T25" fmla="*/ 75 h 653"/>
                <a:gd name="T26" fmla="*/ 231 w 558"/>
                <a:gd name="T27" fmla="*/ 107 h 653"/>
                <a:gd name="T28" fmla="*/ 269 w 558"/>
                <a:gd name="T29" fmla="*/ 109 h 653"/>
                <a:gd name="T30" fmla="*/ 295 w 558"/>
                <a:gd name="T31" fmla="*/ 162 h 653"/>
                <a:gd name="T32" fmla="*/ 231 w 558"/>
                <a:gd name="T33" fmla="*/ 147 h 653"/>
                <a:gd name="T34" fmla="*/ 261 w 558"/>
                <a:gd name="T35" fmla="*/ 247 h 653"/>
                <a:gd name="T36" fmla="*/ 310 w 558"/>
                <a:gd name="T37" fmla="*/ 294 h 653"/>
                <a:gd name="T38" fmla="*/ 312 w 558"/>
                <a:gd name="T39" fmla="*/ 365 h 653"/>
                <a:gd name="T40" fmla="*/ 267 w 558"/>
                <a:gd name="T41" fmla="*/ 416 h 653"/>
                <a:gd name="T42" fmla="*/ 231 w 558"/>
                <a:gd name="T43" fmla="*/ 467 h 653"/>
                <a:gd name="T44" fmla="*/ 204 w 558"/>
                <a:gd name="T45" fmla="*/ 433 h 653"/>
                <a:gd name="T46" fmla="*/ 199 w 558"/>
                <a:gd name="T47" fmla="*/ 433 h 653"/>
                <a:gd name="T48" fmla="*/ 149 w 558"/>
                <a:gd name="T49" fmla="*/ 427 h 653"/>
                <a:gd name="T50" fmla="*/ 108 w 558"/>
                <a:gd name="T51" fmla="*/ 410 h 653"/>
                <a:gd name="T52" fmla="*/ 139 w 558"/>
                <a:gd name="T53" fmla="*/ 372 h 653"/>
                <a:gd name="T54" fmla="*/ 182 w 558"/>
                <a:gd name="T55" fmla="*/ 389 h 653"/>
                <a:gd name="T56" fmla="*/ 279 w 558"/>
                <a:gd name="T57" fmla="*/ 0 h 653"/>
                <a:gd name="T58" fmla="*/ 279 w 558"/>
                <a:gd name="T59" fmla="*/ 558 h 653"/>
                <a:gd name="T60" fmla="*/ 405 w 558"/>
                <a:gd name="T61" fmla="*/ 653 h 653"/>
                <a:gd name="T62" fmla="*/ 558 w 558"/>
                <a:gd name="T63" fmla="*/ 279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8" h="653">
                  <a:moveTo>
                    <a:pt x="231" y="305"/>
                  </a:moveTo>
                  <a:cubicBezTo>
                    <a:pt x="231" y="391"/>
                    <a:pt x="231" y="391"/>
                    <a:pt x="231" y="391"/>
                  </a:cubicBezTo>
                  <a:cubicBezTo>
                    <a:pt x="234" y="391"/>
                    <a:pt x="237" y="390"/>
                    <a:pt x="240" y="389"/>
                  </a:cubicBezTo>
                  <a:cubicBezTo>
                    <a:pt x="242" y="388"/>
                    <a:pt x="245" y="387"/>
                    <a:pt x="248" y="386"/>
                  </a:cubicBezTo>
                  <a:cubicBezTo>
                    <a:pt x="252" y="384"/>
                    <a:pt x="256" y="380"/>
                    <a:pt x="259" y="373"/>
                  </a:cubicBezTo>
                  <a:cubicBezTo>
                    <a:pt x="262" y="365"/>
                    <a:pt x="263" y="356"/>
                    <a:pt x="263" y="344"/>
                  </a:cubicBezTo>
                  <a:cubicBezTo>
                    <a:pt x="263" y="335"/>
                    <a:pt x="260" y="327"/>
                    <a:pt x="254" y="321"/>
                  </a:cubicBezTo>
                  <a:cubicBezTo>
                    <a:pt x="248" y="315"/>
                    <a:pt x="240" y="310"/>
                    <a:pt x="231" y="305"/>
                  </a:cubicBezTo>
                  <a:moveTo>
                    <a:pt x="204" y="148"/>
                  </a:moveTo>
                  <a:cubicBezTo>
                    <a:pt x="196" y="149"/>
                    <a:pt x="190" y="151"/>
                    <a:pt x="185" y="154"/>
                  </a:cubicBezTo>
                  <a:cubicBezTo>
                    <a:pt x="181" y="156"/>
                    <a:pt x="178" y="160"/>
                    <a:pt x="176" y="165"/>
                  </a:cubicBezTo>
                  <a:cubicBezTo>
                    <a:pt x="174" y="170"/>
                    <a:pt x="173" y="177"/>
                    <a:pt x="173" y="185"/>
                  </a:cubicBezTo>
                  <a:cubicBezTo>
                    <a:pt x="173" y="194"/>
                    <a:pt x="176" y="202"/>
                    <a:pt x="182" y="208"/>
                  </a:cubicBezTo>
                  <a:cubicBezTo>
                    <a:pt x="188" y="214"/>
                    <a:pt x="195" y="219"/>
                    <a:pt x="204" y="223"/>
                  </a:cubicBezTo>
                  <a:cubicBezTo>
                    <a:pt x="204" y="148"/>
                    <a:pt x="204" y="148"/>
                    <a:pt x="204" y="148"/>
                  </a:cubicBezTo>
                  <a:moveTo>
                    <a:pt x="204" y="393"/>
                  </a:moveTo>
                  <a:cubicBezTo>
                    <a:pt x="204" y="294"/>
                    <a:pt x="204" y="294"/>
                    <a:pt x="204" y="294"/>
                  </a:cubicBezTo>
                  <a:cubicBezTo>
                    <a:pt x="194" y="290"/>
                    <a:pt x="184" y="286"/>
                    <a:pt x="174" y="281"/>
                  </a:cubicBezTo>
                  <a:cubicBezTo>
                    <a:pt x="164" y="276"/>
                    <a:pt x="155" y="270"/>
                    <a:pt x="147" y="263"/>
                  </a:cubicBezTo>
                  <a:cubicBezTo>
                    <a:pt x="138" y="255"/>
                    <a:pt x="132" y="246"/>
                    <a:pt x="127" y="235"/>
                  </a:cubicBezTo>
                  <a:cubicBezTo>
                    <a:pt x="121" y="224"/>
                    <a:pt x="119" y="211"/>
                    <a:pt x="119" y="194"/>
                  </a:cubicBezTo>
                  <a:cubicBezTo>
                    <a:pt x="119" y="186"/>
                    <a:pt x="121" y="178"/>
                    <a:pt x="125" y="169"/>
                  </a:cubicBezTo>
                  <a:cubicBezTo>
                    <a:pt x="129" y="160"/>
                    <a:pt x="134" y="152"/>
                    <a:pt x="141" y="144"/>
                  </a:cubicBezTo>
                  <a:cubicBezTo>
                    <a:pt x="149" y="136"/>
                    <a:pt x="158" y="129"/>
                    <a:pt x="168" y="123"/>
                  </a:cubicBezTo>
                  <a:cubicBezTo>
                    <a:pt x="179" y="117"/>
                    <a:pt x="191" y="112"/>
                    <a:pt x="204" y="110"/>
                  </a:cubicBezTo>
                  <a:cubicBezTo>
                    <a:pt x="204" y="75"/>
                    <a:pt x="204" y="75"/>
                    <a:pt x="204" y="75"/>
                  </a:cubicBezTo>
                  <a:cubicBezTo>
                    <a:pt x="231" y="75"/>
                    <a:pt x="231" y="75"/>
                    <a:pt x="231" y="75"/>
                  </a:cubicBezTo>
                  <a:cubicBezTo>
                    <a:pt x="231" y="107"/>
                    <a:pt x="231" y="107"/>
                    <a:pt x="231" y="107"/>
                  </a:cubicBezTo>
                  <a:cubicBezTo>
                    <a:pt x="231" y="107"/>
                    <a:pt x="231" y="107"/>
                    <a:pt x="231" y="107"/>
                  </a:cubicBezTo>
                  <a:cubicBezTo>
                    <a:pt x="245" y="107"/>
                    <a:pt x="257" y="108"/>
                    <a:pt x="269" y="109"/>
                  </a:cubicBezTo>
                  <a:cubicBezTo>
                    <a:pt x="280" y="111"/>
                    <a:pt x="292" y="113"/>
                    <a:pt x="304" y="115"/>
                  </a:cubicBezTo>
                  <a:cubicBezTo>
                    <a:pt x="295" y="162"/>
                    <a:pt x="295" y="162"/>
                    <a:pt x="295" y="162"/>
                  </a:cubicBezTo>
                  <a:cubicBezTo>
                    <a:pt x="284" y="158"/>
                    <a:pt x="274" y="155"/>
                    <a:pt x="263" y="152"/>
                  </a:cubicBezTo>
                  <a:cubicBezTo>
                    <a:pt x="251" y="149"/>
                    <a:pt x="241" y="148"/>
                    <a:pt x="231" y="147"/>
                  </a:cubicBezTo>
                  <a:cubicBezTo>
                    <a:pt x="231" y="234"/>
                    <a:pt x="231" y="234"/>
                    <a:pt x="231" y="234"/>
                  </a:cubicBezTo>
                  <a:cubicBezTo>
                    <a:pt x="240" y="238"/>
                    <a:pt x="251" y="243"/>
                    <a:pt x="261" y="247"/>
                  </a:cubicBezTo>
                  <a:cubicBezTo>
                    <a:pt x="271" y="252"/>
                    <a:pt x="281" y="258"/>
                    <a:pt x="289" y="266"/>
                  </a:cubicBezTo>
                  <a:cubicBezTo>
                    <a:pt x="298" y="273"/>
                    <a:pt x="305" y="283"/>
                    <a:pt x="310" y="294"/>
                  </a:cubicBezTo>
                  <a:cubicBezTo>
                    <a:pt x="315" y="305"/>
                    <a:pt x="318" y="319"/>
                    <a:pt x="318" y="336"/>
                  </a:cubicBezTo>
                  <a:cubicBezTo>
                    <a:pt x="318" y="346"/>
                    <a:pt x="316" y="356"/>
                    <a:pt x="312" y="365"/>
                  </a:cubicBezTo>
                  <a:cubicBezTo>
                    <a:pt x="308" y="375"/>
                    <a:pt x="302" y="385"/>
                    <a:pt x="295" y="393"/>
                  </a:cubicBezTo>
                  <a:cubicBezTo>
                    <a:pt x="287" y="402"/>
                    <a:pt x="278" y="409"/>
                    <a:pt x="267" y="416"/>
                  </a:cubicBezTo>
                  <a:cubicBezTo>
                    <a:pt x="256" y="422"/>
                    <a:pt x="244" y="427"/>
                    <a:pt x="231" y="430"/>
                  </a:cubicBezTo>
                  <a:cubicBezTo>
                    <a:pt x="231" y="467"/>
                    <a:pt x="231" y="467"/>
                    <a:pt x="231" y="467"/>
                  </a:cubicBezTo>
                  <a:cubicBezTo>
                    <a:pt x="204" y="467"/>
                    <a:pt x="204" y="467"/>
                    <a:pt x="204" y="467"/>
                  </a:cubicBezTo>
                  <a:cubicBezTo>
                    <a:pt x="204" y="433"/>
                    <a:pt x="204" y="433"/>
                    <a:pt x="204" y="433"/>
                  </a:cubicBezTo>
                  <a:cubicBezTo>
                    <a:pt x="203" y="433"/>
                    <a:pt x="202" y="433"/>
                    <a:pt x="202" y="433"/>
                  </a:cubicBezTo>
                  <a:cubicBezTo>
                    <a:pt x="201" y="433"/>
                    <a:pt x="200" y="433"/>
                    <a:pt x="199" y="433"/>
                  </a:cubicBezTo>
                  <a:cubicBezTo>
                    <a:pt x="190" y="433"/>
                    <a:pt x="181" y="433"/>
                    <a:pt x="172" y="432"/>
                  </a:cubicBezTo>
                  <a:cubicBezTo>
                    <a:pt x="164" y="431"/>
                    <a:pt x="156" y="429"/>
                    <a:pt x="149" y="427"/>
                  </a:cubicBezTo>
                  <a:cubicBezTo>
                    <a:pt x="142" y="425"/>
                    <a:pt x="135" y="423"/>
                    <a:pt x="128" y="420"/>
                  </a:cubicBezTo>
                  <a:cubicBezTo>
                    <a:pt x="121" y="417"/>
                    <a:pt x="115" y="414"/>
                    <a:pt x="108" y="410"/>
                  </a:cubicBezTo>
                  <a:cubicBezTo>
                    <a:pt x="123" y="363"/>
                    <a:pt x="123" y="363"/>
                    <a:pt x="123" y="363"/>
                  </a:cubicBezTo>
                  <a:cubicBezTo>
                    <a:pt x="127" y="366"/>
                    <a:pt x="133" y="369"/>
                    <a:pt x="139" y="372"/>
                  </a:cubicBezTo>
                  <a:cubicBezTo>
                    <a:pt x="145" y="376"/>
                    <a:pt x="152" y="379"/>
                    <a:pt x="159" y="381"/>
                  </a:cubicBezTo>
                  <a:cubicBezTo>
                    <a:pt x="167" y="384"/>
                    <a:pt x="174" y="387"/>
                    <a:pt x="182" y="389"/>
                  </a:cubicBezTo>
                  <a:cubicBezTo>
                    <a:pt x="190" y="391"/>
                    <a:pt x="197" y="392"/>
                    <a:pt x="204" y="393"/>
                  </a:cubicBezTo>
                  <a:moveTo>
                    <a:pt x="279" y="0"/>
                  </a:moveTo>
                  <a:cubicBezTo>
                    <a:pt x="125" y="0"/>
                    <a:pt x="0" y="125"/>
                    <a:pt x="0" y="279"/>
                  </a:cubicBezTo>
                  <a:cubicBezTo>
                    <a:pt x="0" y="433"/>
                    <a:pt x="125" y="558"/>
                    <a:pt x="279" y="558"/>
                  </a:cubicBezTo>
                  <a:cubicBezTo>
                    <a:pt x="284" y="558"/>
                    <a:pt x="288" y="558"/>
                    <a:pt x="292" y="558"/>
                  </a:cubicBezTo>
                  <a:cubicBezTo>
                    <a:pt x="405" y="653"/>
                    <a:pt x="405" y="653"/>
                    <a:pt x="405" y="653"/>
                  </a:cubicBezTo>
                  <a:cubicBezTo>
                    <a:pt x="417" y="522"/>
                    <a:pt x="417" y="522"/>
                    <a:pt x="417" y="522"/>
                  </a:cubicBezTo>
                  <a:cubicBezTo>
                    <a:pt x="501" y="474"/>
                    <a:pt x="558" y="383"/>
                    <a:pt x="558" y="279"/>
                  </a:cubicBezTo>
                  <a:cubicBezTo>
                    <a:pt x="558" y="125"/>
                    <a:pt x="433" y="0"/>
                    <a:pt x="279" y="0"/>
                  </a:cubicBezTo>
                </a:path>
              </a:pathLst>
            </a:custGeom>
            <a:solidFill>
              <a:srgbClr val="C7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108" name="Freeform 65"/>
            <p:cNvSpPr>
              <a:spLocks noEditPoints="1"/>
            </p:cNvSpPr>
            <p:nvPr/>
          </p:nvSpPr>
          <p:spPr bwMode="auto">
            <a:xfrm>
              <a:off x="4354962" y="4408698"/>
              <a:ext cx="334608" cy="624108"/>
            </a:xfrm>
            <a:custGeom>
              <a:avLst/>
              <a:gdLst>
                <a:gd name="T0" fmla="*/ 123 w 210"/>
                <a:gd name="T1" fmla="*/ 316 h 392"/>
                <a:gd name="T2" fmla="*/ 123 w 210"/>
                <a:gd name="T3" fmla="*/ 230 h 392"/>
                <a:gd name="T4" fmla="*/ 146 w 210"/>
                <a:gd name="T5" fmla="*/ 246 h 392"/>
                <a:gd name="T6" fmla="*/ 155 w 210"/>
                <a:gd name="T7" fmla="*/ 269 h 392"/>
                <a:gd name="T8" fmla="*/ 151 w 210"/>
                <a:gd name="T9" fmla="*/ 298 h 392"/>
                <a:gd name="T10" fmla="*/ 140 w 210"/>
                <a:gd name="T11" fmla="*/ 311 h 392"/>
                <a:gd name="T12" fmla="*/ 132 w 210"/>
                <a:gd name="T13" fmla="*/ 314 h 392"/>
                <a:gd name="T14" fmla="*/ 123 w 210"/>
                <a:gd name="T15" fmla="*/ 316 h 392"/>
                <a:gd name="T16" fmla="*/ 96 w 210"/>
                <a:gd name="T17" fmla="*/ 148 h 392"/>
                <a:gd name="T18" fmla="*/ 74 w 210"/>
                <a:gd name="T19" fmla="*/ 133 h 392"/>
                <a:gd name="T20" fmla="*/ 65 w 210"/>
                <a:gd name="T21" fmla="*/ 110 h 392"/>
                <a:gd name="T22" fmla="*/ 68 w 210"/>
                <a:gd name="T23" fmla="*/ 90 h 392"/>
                <a:gd name="T24" fmla="*/ 77 w 210"/>
                <a:gd name="T25" fmla="*/ 79 h 392"/>
                <a:gd name="T26" fmla="*/ 96 w 210"/>
                <a:gd name="T27" fmla="*/ 73 h 392"/>
                <a:gd name="T28" fmla="*/ 96 w 210"/>
                <a:gd name="T29" fmla="*/ 148 h 392"/>
                <a:gd name="T30" fmla="*/ 123 w 210"/>
                <a:gd name="T31" fmla="*/ 0 h 392"/>
                <a:gd name="T32" fmla="*/ 96 w 210"/>
                <a:gd name="T33" fmla="*/ 0 h 392"/>
                <a:gd name="T34" fmla="*/ 96 w 210"/>
                <a:gd name="T35" fmla="*/ 35 h 392"/>
                <a:gd name="T36" fmla="*/ 60 w 210"/>
                <a:gd name="T37" fmla="*/ 48 h 392"/>
                <a:gd name="T38" fmla="*/ 33 w 210"/>
                <a:gd name="T39" fmla="*/ 69 h 392"/>
                <a:gd name="T40" fmla="*/ 17 w 210"/>
                <a:gd name="T41" fmla="*/ 94 h 392"/>
                <a:gd name="T42" fmla="*/ 11 w 210"/>
                <a:gd name="T43" fmla="*/ 119 h 392"/>
                <a:gd name="T44" fmla="*/ 19 w 210"/>
                <a:gd name="T45" fmla="*/ 160 h 392"/>
                <a:gd name="T46" fmla="*/ 39 w 210"/>
                <a:gd name="T47" fmla="*/ 188 h 392"/>
                <a:gd name="T48" fmla="*/ 66 w 210"/>
                <a:gd name="T49" fmla="*/ 206 h 392"/>
                <a:gd name="T50" fmla="*/ 96 w 210"/>
                <a:gd name="T51" fmla="*/ 219 h 392"/>
                <a:gd name="T52" fmla="*/ 96 w 210"/>
                <a:gd name="T53" fmla="*/ 318 h 392"/>
                <a:gd name="T54" fmla="*/ 74 w 210"/>
                <a:gd name="T55" fmla="*/ 314 h 392"/>
                <a:gd name="T56" fmla="*/ 51 w 210"/>
                <a:gd name="T57" fmla="*/ 306 h 392"/>
                <a:gd name="T58" fmla="*/ 31 w 210"/>
                <a:gd name="T59" fmla="*/ 297 h 392"/>
                <a:gd name="T60" fmla="*/ 15 w 210"/>
                <a:gd name="T61" fmla="*/ 288 h 392"/>
                <a:gd name="T62" fmla="*/ 0 w 210"/>
                <a:gd name="T63" fmla="*/ 335 h 392"/>
                <a:gd name="T64" fmla="*/ 20 w 210"/>
                <a:gd name="T65" fmla="*/ 345 h 392"/>
                <a:gd name="T66" fmla="*/ 41 w 210"/>
                <a:gd name="T67" fmla="*/ 352 h 392"/>
                <a:gd name="T68" fmla="*/ 64 w 210"/>
                <a:gd name="T69" fmla="*/ 357 h 392"/>
                <a:gd name="T70" fmla="*/ 91 w 210"/>
                <a:gd name="T71" fmla="*/ 358 h 392"/>
                <a:gd name="T72" fmla="*/ 94 w 210"/>
                <a:gd name="T73" fmla="*/ 358 h 392"/>
                <a:gd name="T74" fmla="*/ 96 w 210"/>
                <a:gd name="T75" fmla="*/ 358 h 392"/>
                <a:gd name="T76" fmla="*/ 96 w 210"/>
                <a:gd name="T77" fmla="*/ 392 h 392"/>
                <a:gd name="T78" fmla="*/ 123 w 210"/>
                <a:gd name="T79" fmla="*/ 392 h 392"/>
                <a:gd name="T80" fmla="*/ 123 w 210"/>
                <a:gd name="T81" fmla="*/ 355 h 392"/>
                <a:gd name="T82" fmla="*/ 159 w 210"/>
                <a:gd name="T83" fmla="*/ 341 h 392"/>
                <a:gd name="T84" fmla="*/ 187 w 210"/>
                <a:gd name="T85" fmla="*/ 318 h 392"/>
                <a:gd name="T86" fmla="*/ 204 w 210"/>
                <a:gd name="T87" fmla="*/ 290 h 392"/>
                <a:gd name="T88" fmla="*/ 210 w 210"/>
                <a:gd name="T89" fmla="*/ 261 h 392"/>
                <a:gd name="T90" fmla="*/ 202 w 210"/>
                <a:gd name="T91" fmla="*/ 219 h 392"/>
                <a:gd name="T92" fmla="*/ 181 w 210"/>
                <a:gd name="T93" fmla="*/ 191 h 392"/>
                <a:gd name="T94" fmla="*/ 153 w 210"/>
                <a:gd name="T95" fmla="*/ 172 h 392"/>
                <a:gd name="T96" fmla="*/ 123 w 210"/>
                <a:gd name="T97" fmla="*/ 159 h 392"/>
                <a:gd name="T98" fmla="*/ 123 w 210"/>
                <a:gd name="T99" fmla="*/ 72 h 392"/>
                <a:gd name="T100" fmla="*/ 155 w 210"/>
                <a:gd name="T101" fmla="*/ 77 h 392"/>
                <a:gd name="T102" fmla="*/ 187 w 210"/>
                <a:gd name="T103" fmla="*/ 87 h 392"/>
                <a:gd name="T104" fmla="*/ 196 w 210"/>
                <a:gd name="T105" fmla="*/ 40 h 392"/>
                <a:gd name="T106" fmla="*/ 161 w 210"/>
                <a:gd name="T107" fmla="*/ 34 h 392"/>
                <a:gd name="T108" fmla="*/ 123 w 210"/>
                <a:gd name="T109" fmla="*/ 32 h 392"/>
                <a:gd name="T110" fmla="*/ 123 w 210"/>
                <a:gd name="T111" fmla="*/ 32 h 392"/>
                <a:gd name="T112" fmla="*/ 123 w 210"/>
                <a:gd name="T113"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0" h="392">
                  <a:moveTo>
                    <a:pt x="123" y="316"/>
                  </a:moveTo>
                  <a:cubicBezTo>
                    <a:pt x="123" y="230"/>
                    <a:pt x="123" y="230"/>
                    <a:pt x="123" y="230"/>
                  </a:cubicBezTo>
                  <a:cubicBezTo>
                    <a:pt x="132" y="235"/>
                    <a:pt x="140" y="240"/>
                    <a:pt x="146" y="246"/>
                  </a:cubicBezTo>
                  <a:cubicBezTo>
                    <a:pt x="152" y="252"/>
                    <a:pt x="155" y="260"/>
                    <a:pt x="155" y="269"/>
                  </a:cubicBezTo>
                  <a:cubicBezTo>
                    <a:pt x="155" y="281"/>
                    <a:pt x="154" y="290"/>
                    <a:pt x="151" y="298"/>
                  </a:cubicBezTo>
                  <a:cubicBezTo>
                    <a:pt x="148" y="305"/>
                    <a:pt x="144" y="309"/>
                    <a:pt x="140" y="311"/>
                  </a:cubicBezTo>
                  <a:cubicBezTo>
                    <a:pt x="137" y="312"/>
                    <a:pt x="134" y="313"/>
                    <a:pt x="132" y="314"/>
                  </a:cubicBezTo>
                  <a:cubicBezTo>
                    <a:pt x="129" y="315"/>
                    <a:pt x="126" y="316"/>
                    <a:pt x="123" y="316"/>
                  </a:cubicBezTo>
                  <a:moveTo>
                    <a:pt x="96" y="148"/>
                  </a:moveTo>
                  <a:cubicBezTo>
                    <a:pt x="87" y="144"/>
                    <a:pt x="80" y="139"/>
                    <a:pt x="74" y="133"/>
                  </a:cubicBezTo>
                  <a:cubicBezTo>
                    <a:pt x="68" y="127"/>
                    <a:pt x="65" y="119"/>
                    <a:pt x="65" y="110"/>
                  </a:cubicBezTo>
                  <a:cubicBezTo>
                    <a:pt x="65" y="102"/>
                    <a:pt x="66" y="95"/>
                    <a:pt x="68" y="90"/>
                  </a:cubicBezTo>
                  <a:cubicBezTo>
                    <a:pt x="70" y="85"/>
                    <a:pt x="73" y="81"/>
                    <a:pt x="77" y="79"/>
                  </a:cubicBezTo>
                  <a:cubicBezTo>
                    <a:pt x="82" y="76"/>
                    <a:pt x="88" y="74"/>
                    <a:pt x="96" y="73"/>
                  </a:cubicBezTo>
                  <a:cubicBezTo>
                    <a:pt x="96" y="148"/>
                    <a:pt x="96" y="148"/>
                    <a:pt x="96" y="148"/>
                  </a:cubicBezTo>
                  <a:moveTo>
                    <a:pt x="123" y="0"/>
                  </a:moveTo>
                  <a:cubicBezTo>
                    <a:pt x="96" y="0"/>
                    <a:pt x="96" y="0"/>
                    <a:pt x="96" y="0"/>
                  </a:cubicBezTo>
                  <a:cubicBezTo>
                    <a:pt x="96" y="35"/>
                    <a:pt x="96" y="35"/>
                    <a:pt x="96" y="35"/>
                  </a:cubicBezTo>
                  <a:cubicBezTo>
                    <a:pt x="83" y="37"/>
                    <a:pt x="71" y="42"/>
                    <a:pt x="60" y="48"/>
                  </a:cubicBezTo>
                  <a:cubicBezTo>
                    <a:pt x="50" y="54"/>
                    <a:pt x="41" y="61"/>
                    <a:pt x="33" y="69"/>
                  </a:cubicBezTo>
                  <a:cubicBezTo>
                    <a:pt x="26" y="77"/>
                    <a:pt x="21" y="85"/>
                    <a:pt x="17" y="94"/>
                  </a:cubicBezTo>
                  <a:cubicBezTo>
                    <a:pt x="13" y="103"/>
                    <a:pt x="11" y="111"/>
                    <a:pt x="11" y="119"/>
                  </a:cubicBezTo>
                  <a:cubicBezTo>
                    <a:pt x="11" y="136"/>
                    <a:pt x="13" y="149"/>
                    <a:pt x="19" y="160"/>
                  </a:cubicBezTo>
                  <a:cubicBezTo>
                    <a:pt x="24" y="171"/>
                    <a:pt x="30" y="180"/>
                    <a:pt x="39" y="188"/>
                  </a:cubicBezTo>
                  <a:cubicBezTo>
                    <a:pt x="47" y="195"/>
                    <a:pt x="56" y="201"/>
                    <a:pt x="66" y="206"/>
                  </a:cubicBezTo>
                  <a:cubicBezTo>
                    <a:pt x="76" y="211"/>
                    <a:pt x="86" y="215"/>
                    <a:pt x="96" y="219"/>
                  </a:cubicBezTo>
                  <a:cubicBezTo>
                    <a:pt x="96" y="318"/>
                    <a:pt x="96" y="318"/>
                    <a:pt x="96" y="318"/>
                  </a:cubicBezTo>
                  <a:cubicBezTo>
                    <a:pt x="89" y="317"/>
                    <a:pt x="82" y="316"/>
                    <a:pt x="74" y="314"/>
                  </a:cubicBezTo>
                  <a:cubicBezTo>
                    <a:pt x="66" y="312"/>
                    <a:pt x="59" y="309"/>
                    <a:pt x="51" y="306"/>
                  </a:cubicBezTo>
                  <a:cubicBezTo>
                    <a:pt x="44" y="304"/>
                    <a:pt x="37" y="301"/>
                    <a:pt x="31" y="297"/>
                  </a:cubicBezTo>
                  <a:cubicBezTo>
                    <a:pt x="25" y="294"/>
                    <a:pt x="19" y="291"/>
                    <a:pt x="15" y="288"/>
                  </a:cubicBezTo>
                  <a:cubicBezTo>
                    <a:pt x="0" y="335"/>
                    <a:pt x="0" y="335"/>
                    <a:pt x="0" y="335"/>
                  </a:cubicBezTo>
                  <a:cubicBezTo>
                    <a:pt x="7" y="339"/>
                    <a:pt x="13" y="342"/>
                    <a:pt x="20" y="345"/>
                  </a:cubicBezTo>
                  <a:cubicBezTo>
                    <a:pt x="27" y="348"/>
                    <a:pt x="34" y="350"/>
                    <a:pt x="41" y="352"/>
                  </a:cubicBezTo>
                  <a:cubicBezTo>
                    <a:pt x="48" y="354"/>
                    <a:pt x="56" y="356"/>
                    <a:pt x="64" y="357"/>
                  </a:cubicBezTo>
                  <a:cubicBezTo>
                    <a:pt x="73" y="358"/>
                    <a:pt x="82" y="358"/>
                    <a:pt x="91" y="358"/>
                  </a:cubicBezTo>
                  <a:cubicBezTo>
                    <a:pt x="92" y="358"/>
                    <a:pt x="93" y="358"/>
                    <a:pt x="94" y="358"/>
                  </a:cubicBezTo>
                  <a:cubicBezTo>
                    <a:pt x="94" y="358"/>
                    <a:pt x="95" y="358"/>
                    <a:pt x="96" y="358"/>
                  </a:cubicBezTo>
                  <a:cubicBezTo>
                    <a:pt x="96" y="392"/>
                    <a:pt x="96" y="392"/>
                    <a:pt x="96" y="392"/>
                  </a:cubicBezTo>
                  <a:cubicBezTo>
                    <a:pt x="123" y="392"/>
                    <a:pt x="123" y="392"/>
                    <a:pt x="123" y="392"/>
                  </a:cubicBezTo>
                  <a:cubicBezTo>
                    <a:pt x="123" y="355"/>
                    <a:pt x="123" y="355"/>
                    <a:pt x="123" y="355"/>
                  </a:cubicBezTo>
                  <a:cubicBezTo>
                    <a:pt x="136" y="352"/>
                    <a:pt x="148" y="347"/>
                    <a:pt x="159" y="341"/>
                  </a:cubicBezTo>
                  <a:cubicBezTo>
                    <a:pt x="170" y="334"/>
                    <a:pt x="179" y="327"/>
                    <a:pt x="187" y="318"/>
                  </a:cubicBezTo>
                  <a:cubicBezTo>
                    <a:pt x="194" y="310"/>
                    <a:pt x="200" y="300"/>
                    <a:pt x="204" y="290"/>
                  </a:cubicBezTo>
                  <a:cubicBezTo>
                    <a:pt x="208" y="281"/>
                    <a:pt x="210" y="271"/>
                    <a:pt x="210" y="261"/>
                  </a:cubicBezTo>
                  <a:cubicBezTo>
                    <a:pt x="210" y="244"/>
                    <a:pt x="207" y="230"/>
                    <a:pt x="202" y="219"/>
                  </a:cubicBezTo>
                  <a:cubicBezTo>
                    <a:pt x="197" y="208"/>
                    <a:pt x="190" y="198"/>
                    <a:pt x="181" y="191"/>
                  </a:cubicBezTo>
                  <a:cubicBezTo>
                    <a:pt x="173" y="183"/>
                    <a:pt x="163" y="177"/>
                    <a:pt x="153" y="172"/>
                  </a:cubicBezTo>
                  <a:cubicBezTo>
                    <a:pt x="143" y="168"/>
                    <a:pt x="132" y="163"/>
                    <a:pt x="123" y="159"/>
                  </a:cubicBezTo>
                  <a:cubicBezTo>
                    <a:pt x="123" y="72"/>
                    <a:pt x="123" y="72"/>
                    <a:pt x="123" y="72"/>
                  </a:cubicBezTo>
                  <a:cubicBezTo>
                    <a:pt x="133" y="73"/>
                    <a:pt x="143" y="74"/>
                    <a:pt x="155" y="77"/>
                  </a:cubicBezTo>
                  <a:cubicBezTo>
                    <a:pt x="166" y="80"/>
                    <a:pt x="176" y="83"/>
                    <a:pt x="187" y="87"/>
                  </a:cubicBezTo>
                  <a:cubicBezTo>
                    <a:pt x="196" y="40"/>
                    <a:pt x="196" y="40"/>
                    <a:pt x="196" y="40"/>
                  </a:cubicBezTo>
                  <a:cubicBezTo>
                    <a:pt x="184" y="38"/>
                    <a:pt x="172" y="36"/>
                    <a:pt x="161" y="34"/>
                  </a:cubicBezTo>
                  <a:cubicBezTo>
                    <a:pt x="149" y="33"/>
                    <a:pt x="137" y="32"/>
                    <a:pt x="123" y="32"/>
                  </a:cubicBezTo>
                  <a:cubicBezTo>
                    <a:pt x="123" y="32"/>
                    <a:pt x="123" y="32"/>
                    <a:pt x="123" y="32"/>
                  </a:cubicBezTo>
                  <a:cubicBezTo>
                    <a:pt x="123" y="0"/>
                    <a:pt x="123" y="0"/>
                    <a:pt x="123" y="0"/>
                  </a:cubicBezTo>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109" name="Freeform 66"/>
            <p:cNvSpPr/>
            <p:nvPr/>
          </p:nvSpPr>
          <p:spPr bwMode="auto">
            <a:xfrm>
              <a:off x="4098452" y="4268661"/>
              <a:ext cx="888697" cy="1039506"/>
            </a:xfrm>
            <a:custGeom>
              <a:avLst/>
              <a:gdLst>
                <a:gd name="T0" fmla="*/ 558 w 558"/>
                <a:gd name="T1" fmla="*/ 279 h 653"/>
                <a:gd name="T2" fmla="*/ 279 w 558"/>
                <a:gd name="T3" fmla="*/ 0 h 653"/>
                <a:gd name="T4" fmla="*/ 0 w 558"/>
                <a:gd name="T5" fmla="*/ 279 h 653"/>
                <a:gd name="T6" fmla="*/ 279 w 558"/>
                <a:gd name="T7" fmla="*/ 558 h 653"/>
                <a:gd name="T8" fmla="*/ 292 w 558"/>
                <a:gd name="T9" fmla="*/ 558 h 653"/>
                <a:gd name="T10" fmla="*/ 404 w 558"/>
                <a:gd name="T11" fmla="*/ 653 h 653"/>
                <a:gd name="T12" fmla="*/ 416 w 558"/>
                <a:gd name="T13" fmla="*/ 522 h 653"/>
                <a:gd name="T14" fmla="*/ 558 w 558"/>
                <a:gd name="T15" fmla="*/ 279 h 6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8" h="653">
                  <a:moveTo>
                    <a:pt x="558" y="279"/>
                  </a:moveTo>
                  <a:cubicBezTo>
                    <a:pt x="558" y="125"/>
                    <a:pt x="433" y="0"/>
                    <a:pt x="279" y="0"/>
                  </a:cubicBezTo>
                  <a:cubicBezTo>
                    <a:pt x="125" y="0"/>
                    <a:pt x="0" y="125"/>
                    <a:pt x="0" y="279"/>
                  </a:cubicBezTo>
                  <a:cubicBezTo>
                    <a:pt x="0" y="433"/>
                    <a:pt x="125" y="558"/>
                    <a:pt x="279" y="558"/>
                  </a:cubicBezTo>
                  <a:cubicBezTo>
                    <a:pt x="283" y="558"/>
                    <a:pt x="287" y="558"/>
                    <a:pt x="292" y="558"/>
                  </a:cubicBezTo>
                  <a:cubicBezTo>
                    <a:pt x="404" y="653"/>
                    <a:pt x="404" y="653"/>
                    <a:pt x="404" y="653"/>
                  </a:cubicBezTo>
                  <a:cubicBezTo>
                    <a:pt x="416" y="522"/>
                    <a:pt x="416" y="522"/>
                    <a:pt x="416" y="522"/>
                  </a:cubicBezTo>
                  <a:cubicBezTo>
                    <a:pt x="501" y="474"/>
                    <a:pt x="558" y="383"/>
                    <a:pt x="558" y="279"/>
                  </a:cubicBezTo>
                  <a:close/>
                </a:path>
              </a:pathLst>
            </a:custGeom>
            <a:solidFill>
              <a:schemeClr val="accent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110" name="Freeform 97"/>
            <p:cNvSpPr>
              <a:spLocks noEditPoints="1"/>
            </p:cNvSpPr>
            <p:nvPr/>
          </p:nvSpPr>
          <p:spPr bwMode="auto">
            <a:xfrm>
              <a:off x="4291003" y="4558160"/>
              <a:ext cx="206016" cy="245065"/>
            </a:xfrm>
            <a:custGeom>
              <a:avLst/>
              <a:gdLst>
                <a:gd name="T0" fmla="*/ 37 w 129"/>
                <a:gd name="T1" fmla="*/ 106 h 154"/>
                <a:gd name="T2" fmla="*/ 21 w 129"/>
                <a:gd name="T3" fmla="*/ 154 h 154"/>
                <a:gd name="T4" fmla="*/ 0 w 129"/>
                <a:gd name="T5" fmla="*/ 154 h 154"/>
                <a:gd name="T6" fmla="*/ 53 w 129"/>
                <a:gd name="T7" fmla="*/ 0 h 154"/>
                <a:gd name="T8" fmla="*/ 77 w 129"/>
                <a:gd name="T9" fmla="*/ 0 h 154"/>
                <a:gd name="T10" fmla="*/ 129 w 129"/>
                <a:gd name="T11" fmla="*/ 154 h 154"/>
                <a:gd name="T12" fmla="*/ 108 w 129"/>
                <a:gd name="T13" fmla="*/ 154 h 154"/>
                <a:gd name="T14" fmla="*/ 92 w 129"/>
                <a:gd name="T15" fmla="*/ 106 h 154"/>
                <a:gd name="T16" fmla="*/ 37 w 129"/>
                <a:gd name="T17" fmla="*/ 106 h 154"/>
                <a:gd name="T18" fmla="*/ 88 w 129"/>
                <a:gd name="T19" fmla="*/ 90 h 154"/>
                <a:gd name="T20" fmla="*/ 72 w 129"/>
                <a:gd name="T21" fmla="*/ 46 h 154"/>
                <a:gd name="T22" fmla="*/ 64 w 129"/>
                <a:gd name="T23" fmla="*/ 18 h 154"/>
                <a:gd name="T24" fmla="*/ 64 w 129"/>
                <a:gd name="T25" fmla="*/ 18 h 154"/>
                <a:gd name="T26" fmla="*/ 56 w 129"/>
                <a:gd name="T27" fmla="*/ 45 h 154"/>
                <a:gd name="T28" fmla="*/ 41 w 129"/>
                <a:gd name="T29" fmla="*/ 90 h 154"/>
                <a:gd name="T30" fmla="*/ 88 w 129"/>
                <a:gd name="T31" fmla="*/ 9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154">
                  <a:moveTo>
                    <a:pt x="37" y="106"/>
                  </a:moveTo>
                  <a:cubicBezTo>
                    <a:pt x="21" y="154"/>
                    <a:pt x="21" y="154"/>
                    <a:pt x="21" y="154"/>
                  </a:cubicBezTo>
                  <a:cubicBezTo>
                    <a:pt x="0" y="154"/>
                    <a:pt x="0" y="154"/>
                    <a:pt x="0" y="154"/>
                  </a:cubicBezTo>
                  <a:cubicBezTo>
                    <a:pt x="53" y="0"/>
                    <a:pt x="53" y="0"/>
                    <a:pt x="53" y="0"/>
                  </a:cubicBezTo>
                  <a:cubicBezTo>
                    <a:pt x="77" y="0"/>
                    <a:pt x="77" y="0"/>
                    <a:pt x="77" y="0"/>
                  </a:cubicBezTo>
                  <a:cubicBezTo>
                    <a:pt x="129" y="154"/>
                    <a:pt x="129" y="154"/>
                    <a:pt x="129" y="154"/>
                  </a:cubicBezTo>
                  <a:cubicBezTo>
                    <a:pt x="108" y="154"/>
                    <a:pt x="108" y="154"/>
                    <a:pt x="108" y="154"/>
                  </a:cubicBezTo>
                  <a:cubicBezTo>
                    <a:pt x="92" y="106"/>
                    <a:pt x="92" y="106"/>
                    <a:pt x="92" y="106"/>
                  </a:cubicBezTo>
                  <a:lnTo>
                    <a:pt x="37" y="106"/>
                  </a:lnTo>
                  <a:close/>
                  <a:moveTo>
                    <a:pt x="88" y="90"/>
                  </a:moveTo>
                  <a:cubicBezTo>
                    <a:pt x="72" y="46"/>
                    <a:pt x="72" y="46"/>
                    <a:pt x="72" y="46"/>
                  </a:cubicBezTo>
                  <a:cubicBezTo>
                    <a:pt x="69" y="36"/>
                    <a:pt x="67" y="26"/>
                    <a:pt x="64" y="18"/>
                  </a:cubicBezTo>
                  <a:cubicBezTo>
                    <a:pt x="64" y="18"/>
                    <a:pt x="64" y="18"/>
                    <a:pt x="64" y="18"/>
                  </a:cubicBezTo>
                  <a:cubicBezTo>
                    <a:pt x="62" y="26"/>
                    <a:pt x="59" y="36"/>
                    <a:pt x="56" y="45"/>
                  </a:cubicBezTo>
                  <a:cubicBezTo>
                    <a:pt x="41" y="90"/>
                    <a:pt x="41" y="90"/>
                    <a:pt x="41" y="90"/>
                  </a:cubicBezTo>
                  <a:lnTo>
                    <a:pt x="88" y="90"/>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111" name="Freeform 98"/>
            <p:cNvSpPr>
              <a:spLocks noEditPoints="1"/>
            </p:cNvSpPr>
            <p:nvPr/>
          </p:nvSpPr>
          <p:spPr bwMode="auto">
            <a:xfrm>
              <a:off x="4528662" y="4427549"/>
              <a:ext cx="156195" cy="248431"/>
            </a:xfrm>
            <a:custGeom>
              <a:avLst/>
              <a:gdLst>
                <a:gd name="T0" fmla="*/ 0 w 98"/>
                <a:gd name="T1" fmla="*/ 3 h 156"/>
                <a:gd name="T2" fmla="*/ 37 w 98"/>
                <a:gd name="T3" fmla="*/ 0 h 156"/>
                <a:gd name="T4" fmla="*/ 79 w 98"/>
                <a:gd name="T5" fmla="*/ 11 h 156"/>
                <a:gd name="T6" fmla="*/ 92 w 98"/>
                <a:gd name="T7" fmla="*/ 38 h 156"/>
                <a:gd name="T8" fmla="*/ 66 w 98"/>
                <a:gd name="T9" fmla="*/ 72 h 156"/>
                <a:gd name="T10" fmla="*/ 66 w 98"/>
                <a:gd name="T11" fmla="*/ 73 h 156"/>
                <a:gd name="T12" fmla="*/ 98 w 98"/>
                <a:gd name="T13" fmla="*/ 111 h 156"/>
                <a:gd name="T14" fmla="*/ 84 w 98"/>
                <a:gd name="T15" fmla="*/ 142 h 156"/>
                <a:gd name="T16" fmla="*/ 31 w 98"/>
                <a:gd name="T17" fmla="*/ 156 h 156"/>
                <a:gd name="T18" fmla="*/ 0 w 98"/>
                <a:gd name="T19" fmla="*/ 155 h 156"/>
                <a:gd name="T20" fmla="*/ 0 w 98"/>
                <a:gd name="T21" fmla="*/ 3 h 156"/>
                <a:gd name="T22" fmla="*/ 20 w 98"/>
                <a:gd name="T23" fmla="*/ 66 h 156"/>
                <a:gd name="T24" fmla="*/ 38 w 98"/>
                <a:gd name="T25" fmla="*/ 66 h 156"/>
                <a:gd name="T26" fmla="*/ 72 w 98"/>
                <a:gd name="T27" fmla="*/ 40 h 156"/>
                <a:gd name="T28" fmla="*/ 38 w 98"/>
                <a:gd name="T29" fmla="*/ 15 h 156"/>
                <a:gd name="T30" fmla="*/ 20 w 98"/>
                <a:gd name="T31" fmla="*/ 16 h 156"/>
                <a:gd name="T32" fmla="*/ 20 w 98"/>
                <a:gd name="T33" fmla="*/ 66 h 156"/>
                <a:gd name="T34" fmla="*/ 20 w 98"/>
                <a:gd name="T35" fmla="*/ 140 h 156"/>
                <a:gd name="T36" fmla="*/ 37 w 98"/>
                <a:gd name="T37" fmla="*/ 141 h 156"/>
                <a:gd name="T38" fmla="*/ 77 w 98"/>
                <a:gd name="T39" fmla="*/ 111 h 156"/>
                <a:gd name="T40" fmla="*/ 37 w 98"/>
                <a:gd name="T41" fmla="*/ 81 h 156"/>
                <a:gd name="T42" fmla="*/ 20 w 98"/>
                <a:gd name="T43" fmla="*/ 81 h 156"/>
                <a:gd name="T44" fmla="*/ 20 w 98"/>
                <a:gd name="T45" fmla="*/ 14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8" h="156">
                  <a:moveTo>
                    <a:pt x="0" y="3"/>
                  </a:moveTo>
                  <a:cubicBezTo>
                    <a:pt x="9" y="1"/>
                    <a:pt x="23" y="0"/>
                    <a:pt x="37" y="0"/>
                  </a:cubicBezTo>
                  <a:cubicBezTo>
                    <a:pt x="57" y="0"/>
                    <a:pt x="69" y="3"/>
                    <a:pt x="79" y="11"/>
                  </a:cubicBezTo>
                  <a:cubicBezTo>
                    <a:pt x="87" y="17"/>
                    <a:pt x="92" y="26"/>
                    <a:pt x="92" y="38"/>
                  </a:cubicBezTo>
                  <a:cubicBezTo>
                    <a:pt x="92" y="53"/>
                    <a:pt x="82" y="66"/>
                    <a:pt x="66" y="72"/>
                  </a:cubicBezTo>
                  <a:cubicBezTo>
                    <a:pt x="66" y="73"/>
                    <a:pt x="66" y="73"/>
                    <a:pt x="66" y="73"/>
                  </a:cubicBezTo>
                  <a:cubicBezTo>
                    <a:pt x="80" y="76"/>
                    <a:pt x="98" y="88"/>
                    <a:pt x="98" y="111"/>
                  </a:cubicBezTo>
                  <a:cubicBezTo>
                    <a:pt x="98" y="124"/>
                    <a:pt x="92" y="134"/>
                    <a:pt x="84" y="142"/>
                  </a:cubicBezTo>
                  <a:cubicBezTo>
                    <a:pt x="74" y="152"/>
                    <a:pt x="56" y="156"/>
                    <a:pt x="31" y="156"/>
                  </a:cubicBezTo>
                  <a:cubicBezTo>
                    <a:pt x="18" y="156"/>
                    <a:pt x="7" y="156"/>
                    <a:pt x="0" y="155"/>
                  </a:cubicBezTo>
                  <a:lnTo>
                    <a:pt x="0" y="3"/>
                  </a:lnTo>
                  <a:close/>
                  <a:moveTo>
                    <a:pt x="20" y="66"/>
                  </a:moveTo>
                  <a:cubicBezTo>
                    <a:pt x="38" y="66"/>
                    <a:pt x="38" y="66"/>
                    <a:pt x="38" y="66"/>
                  </a:cubicBezTo>
                  <a:cubicBezTo>
                    <a:pt x="59" y="66"/>
                    <a:pt x="72" y="55"/>
                    <a:pt x="72" y="40"/>
                  </a:cubicBezTo>
                  <a:cubicBezTo>
                    <a:pt x="72" y="22"/>
                    <a:pt x="58" y="15"/>
                    <a:pt x="38" y="15"/>
                  </a:cubicBezTo>
                  <a:cubicBezTo>
                    <a:pt x="29" y="15"/>
                    <a:pt x="23" y="16"/>
                    <a:pt x="20" y="16"/>
                  </a:cubicBezTo>
                  <a:lnTo>
                    <a:pt x="20" y="66"/>
                  </a:lnTo>
                  <a:close/>
                  <a:moveTo>
                    <a:pt x="20" y="140"/>
                  </a:moveTo>
                  <a:cubicBezTo>
                    <a:pt x="24" y="141"/>
                    <a:pt x="30" y="141"/>
                    <a:pt x="37" y="141"/>
                  </a:cubicBezTo>
                  <a:cubicBezTo>
                    <a:pt x="58" y="141"/>
                    <a:pt x="77" y="133"/>
                    <a:pt x="77" y="111"/>
                  </a:cubicBezTo>
                  <a:cubicBezTo>
                    <a:pt x="77" y="90"/>
                    <a:pt x="58" y="81"/>
                    <a:pt x="37" y="81"/>
                  </a:cubicBezTo>
                  <a:cubicBezTo>
                    <a:pt x="20" y="81"/>
                    <a:pt x="20" y="81"/>
                    <a:pt x="20" y="81"/>
                  </a:cubicBezTo>
                  <a:lnTo>
                    <a:pt x="20" y="140"/>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112" name="Freeform 99"/>
            <p:cNvSpPr/>
            <p:nvPr/>
          </p:nvSpPr>
          <p:spPr bwMode="auto">
            <a:xfrm>
              <a:off x="4552226" y="4741286"/>
              <a:ext cx="157542" cy="213422"/>
            </a:xfrm>
            <a:custGeom>
              <a:avLst/>
              <a:gdLst>
                <a:gd name="T0" fmla="*/ 99 w 99"/>
                <a:gd name="T1" fmla="*/ 128 h 134"/>
                <a:gd name="T2" fmla="*/ 64 w 99"/>
                <a:gd name="T3" fmla="*/ 134 h 134"/>
                <a:gd name="T4" fmla="*/ 0 w 99"/>
                <a:gd name="T5" fmla="*/ 68 h 134"/>
                <a:gd name="T6" fmla="*/ 68 w 99"/>
                <a:gd name="T7" fmla="*/ 0 h 134"/>
                <a:gd name="T8" fmla="*/ 99 w 99"/>
                <a:gd name="T9" fmla="*/ 5 h 134"/>
                <a:gd name="T10" fmla="*/ 95 w 99"/>
                <a:gd name="T11" fmla="*/ 19 h 134"/>
                <a:gd name="T12" fmla="*/ 69 w 99"/>
                <a:gd name="T13" fmla="*/ 14 h 134"/>
                <a:gd name="T14" fmla="*/ 18 w 99"/>
                <a:gd name="T15" fmla="*/ 67 h 134"/>
                <a:gd name="T16" fmla="*/ 68 w 99"/>
                <a:gd name="T17" fmla="*/ 119 h 134"/>
                <a:gd name="T18" fmla="*/ 95 w 99"/>
                <a:gd name="T19" fmla="*/ 114 h 134"/>
                <a:gd name="T20" fmla="*/ 99 w 99"/>
                <a:gd name="T21" fmla="*/ 12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34">
                  <a:moveTo>
                    <a:pt x="99" y="128"/>
                  </a:moveTo>
                  <a:cubicBezTo>
                    <a:pt x="93" y="131"/>
                    <a:pt x="80" y="134"/>
                    <a:pt x="64" y="134"/>
                  </a:cubicBezTo>
                  <a:cubicBezTo>
                    <a:pt x="28" y="134"/>
                    <a:pt x="0" y="111"/>
                    <a:pt x="0" y="68"/>
                  </a:cubicBezTo>
                  <a:cubicBezTo>
                    <a:pt x="0" y="27"/>
                    <a:pt x="28" y="0"/>
                    <a:pt x="68" y="0"/>
                  </a:cubicBezTo>
                  <a:cubicBezTo>
                    <a:pt x="84" y="0"/>
                    <a:pt x="95" y="3"/>
                    <a:pt x="99" y="5"/>
                  </a:cubicBezTo>
                  <a:cubicBezTo>
                    <a:pt x="95" y="19"/>
                    <a:pt x="95" y="19"/>
                    <a:pt x="95" y="19"/>
                  </a:cubicBezTo>
                  <a:cubicBezTo>
                    <a:pt x="89" y="16"/>
                    <a:pt x="80" y="14"/>
                    <a:pt x="69" y="14"/>
                  </a:cubicBezTo>
                  <a:cubicBezTo>
                    <a:pt x="38" y="14"/>
                    <a:pt x="18" y="33"/>
                    <a:pt x="18" y="67"/>
                  </a:cubicBezTo>
                  <a:cubicBezTo>
                    <a:pt x="18" y="99"/>
                    <a:pt x="36" y="119"/>
                    <a:pt x="68" y="119"/>
                  </a:cubicBezTo>
                  <a:cubicBezTo>
                    <a:pt x="78" y="119"/>
                    <a:pt x="89" y="117"/>
                    <a:pt x="95" y="114"/>
                  </a:cubicBezTo>
                  <a:lnTo>
                    <a:pt x="99" y="128"/>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grpSp>
      <p:grpSp>
        <p:nvGrpSpPr>
          <p:cNvPr id="113" name="Group 10"/>
          <p:cNvGrpSpPr/>
          <p:nvPr/>
        </p:nvGrpSpPr>
        <p:grpSpPr>
          <a:xfrm>
            <a:off x="4798621" y="3213352"/>
            <a:ext cx="677290" cy="798039"/>
            <a:chOff x="3918693" y="2872329"/>
            <a:chExt cx="856381" cy="961409"/>
          </a:xfrm>
        </p:grpSpPr>
        <p:sp>
          <p:nvSpPr>
            <p:cNvPr id="114" name="Freeform 72"/>
            <p:cNvSpPr/>
            <p:nvPr/>
          </p:nvSpPr>
          <p:spPr bwMode="auto">
            <a:xfrm>
              <a:off x="3988712" y="2912052"/>
              <a:ext cx="786362" cy="921686"/>
            </a:xfrm>
            <a:custGeom>
              <a:avLst/>
              <a:gdLst>
                <a:gd name="T0" fmla="*/ 247 w 494"/>
                <a:gd name="T1" fmla="*/ 0 h 579"/>
                <a:gd name="T2" fmla="*/ 0 w 494"/>
                <a:gd name="T3" fmla="*/ 247 h 579"/>
                <a:gd name="T4" fmla="*/ 247 w 494"/>
                <a:gd name="T5" fmla="*/ 494 h 579"/>
                <a:gd name="T6" fmla="*/ 258 w 494"/>
                <a:gd name="T7" fmla="*/ 494 h 579"/>
                <a:gd name="T8" fmla="*/ 358 w 494"/>
                <a:gd name="T9" fmla="*/ 579 h 579"/>
                <a:gd name="T10" fmla="*/ 368 w 494"/>
                <a:gd name="T11" fmla="*/ 462 h 579"/>
                <a:gd name="T12" fmla="*/ 494 w 494"/>
                <a:gd name="T13" fmla="*/ 247 h 579"/>
                <a:gd name="T14" fmla="*/ 247 w 494"/>
                <a:gd name="T15" fmla="*/ 0 h 5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4" h="579">
                  <a:moveTo>
                    <a:pt x="247" y="0"/>
                  </a:moveTo>
                  <a:cubicBezTo>
                    <a:pt x="110" y="0"/>
                    <a:pt x="0" y="111"/>
                    <a:pt x="0" y="247"/>
                  </a:cubicBezTo>
                  <a:cubicBezTo>
                    <a:pt x="0" y="384"/>
                    <a:pt x="110" y="494"/>
                    <a:pt x="247" y="494"/>
                  </a:cubicBezTo>
                  <a:cubicBezTo>
                    <a:pt x="251" y="494"/>
                    <a:pt x="254" y="494"/>
                    <a:pt x="258" y="494"/>
                  </a:cubicBezTo>
                  <a:cubicBezTo>
                    <a:pt x="358" y="579"/>
                    <a:pt x="358" y="579"/>
                    <a:pt x="358" y="579"/>
                  </a:cubicBezTo>
                  <a:cubicBezTo>
                    <a:pt x="368" y="462"/>
                    <a:pt x="368" y="462"/>
                    <a:pt x="368" y="462"/>
                  </a:cubicBezTo>
                  <a:cubicBezTo>
                    <a:pt x="443" y="420"/>
                    <a:pt x="494" y="340"/>
                    <a:pt x="494" y="247"/>
                  </a:cubicBezTo>
                  <a:cubicBezTo>
                    <a:pt x="494" y="111"/>
                    <a:pt x="383" y="0"/>
                    <a:pt x="247" y="0"/>
                  </a:cubicBezTo>
                </a:path>
              </a:pathLst>
            </a:custGeom>
            <a:solidFill>
              <a:srgbClr val="C7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115" name="Freeform 73"/>
            <p:cNvSpPr/>
            <p:nvPr/>
          </p:nvSpPr>
          <p:spPr bwMode="auto">
            <a:xfrm>
              <a:off x="3918693" y="2872329"/>
              <a:ext cx="788382" cy="920340"/>
            </a:xfrm>
            <a:custGeom>
              <a:avLst/>
              <a:gdLst>
                <a:gd name="T0" fmla="*/ 495 w 495"/>
                <a:gd name="T1" fmla="*/ 247 h 578"/>
                <a:gd name="T2" fmla="*/ 248 w 495"/>
                <a:gd name="T3" fmla="*/ 0 h 578"/>
                <a:gd name="T4" fmla="*/ 0 w 495"/>
                <a:gd name="T5" fmla="*/ 247 h 578"/>
                <a:gd name="T6" fmla="*/ 248 w 495"/>
                <a:gd name="T7" fmla="*/ 494 h 578"/>
                <a:gd name="T8" fmla="*/ 259 w 495"/>
                <a:gd name="T9" fmla="*/ 494 h 578"/>
                <a:gd name="T10" fmla="*/ 359 w 495"/>
                <a:gd name="T11" fmla="*/ 578 h 578"/>
                <a:gd name="T12" fmla="*/ 369 w 495"/>
                <a:gd name="T13" fmla="*/ 462 h 578"/>
                <a:gd name="T14" fmla="*/ 495 w 495"/>
                <a:gd name="T15" fmla="*/ 247 h 5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5" h="578">
                  <a:moveTo>
                    <a:pt x="495" y="247"/>
                  </a:moveTo>
                  <a:cubicBezTo>
                    <a:pt x="495" y="110"/>
                    <a:pt x="384" y="0"/>
                    <a:pt x="248" y="0"/>
                  </a:cubicBezTo>
                  <a:cubicBezTo>
                    <a:pt x="111" y="0"/>
                    <a:pt x="0" y="110"/>
                    <a:pt x="0" y="247"/>
                  </a:cubicBezTo>
                  <a:cubicBezTo>
                    <a:pt x="0" y="383"/>
                    <a:pt x="111" y="494"/>
                    <a:pt x="248" y="494"/>
                  </a:cubicBezTo>
                  <a:cubicBezTo>
                    <a:pt x="251" y="494"/>
                    <a:pt x="255" y="494"/>
                    <a:pt x="259" y="494"/>
                  </a:cubicBezTo>
                  <a:cubicBezTo>
                    <a:pt x="359" y="578"/>
                    <a:pt x="359" y="578"/>
                    <a:pt x="359" y="578"/>
                  </a:cubicBezTo>
                  <a:cubicBezTo>
                    <a:pt x="369" y="462"/>
                    <a:pt x="369" y="462"/>
                    <a:pt x="369" y="462"/>
                  </a:cubicBezTo>
                  <a:cubicBezTo>
                    <a:pt x="444" y="419"/>
                    <a:pt x="495" y="339"/>
                    <a:pt x="495" y="247"/>
                  </a:cubicBezTo>
                  <a:close/>
                </a:path>
              </a:pathLst>
            </a:custGeom>
            <a:solidFill>
              <a:schemeClr val="accent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116" name="Freeform 100"/>
            <p:cNvSpPr>
              <a:spLocks noEditPoints="1"/>
            </p:cNvSpPr>
            <p:nvPr/>
          </p:nvSpPr>
          <p:spPr bwMode="auto">
            <a:xfrm>
              <a:off x="4149620" y="3238580"/>
              <a:ext cx="235639" cy="235639"/>
            </a:xfrm>
            <a:custGeom>
              <a:avLst/>
              <a:gdLst>
                <a:gd name="T0" fmla="*/ 148 w 148"/>
                <a:gd name="T1" fmla="*/ 145 h 148"/>
                <a:gd name="T2" fmla="*/ 145 w 148"/>
                <a:gd name="T3" fmla="*/ 148 h 148"/>
                <a:gd name="T4" fmla="*/ 3 w 148"/>
                <a:gd name="T5" fmla="*/ 148 h 148"/>
                <a:gd name="T6" fmla="*/ 0 w 148"/>
                <a:gd name="T7" fmla="*/ 145 h 148"/>
                <a:gd name="T8" fmla="*/ 0 w 148"/>
                <a:gd name="T9" fmla="*/ 3 h 148"/>
                <a:gd name="T10" fmla="*/ 3 w 148"/>
                <a:gd name="T11" fmla="*/ 0 h 148"/>
                <a:gd name="T12" fmla="*/ 145 w 148"/>
                <a:gd name="T13" fmla="*/ 0 h 148"/>
                <a:gd name="T14" fmla="*/ 148 w 148"/>
                <a:gd name="T15" fmla="*/ 3 h 148"/>
                <a:gd name="T16" fmla="*/ 148 w 148"/>
                <a:gd name="T17" fmla="*/ 145 h 148"/>
                <a:gd name="T18" fmla="*/ 4 w 148"/>
                <a:gd name="T19" fmla="*/ 140 h 148"/>
                <a:gd name="T20" fmla="*/ 144 w 148"/>
                <a:gd name="T21" fmla="*/ 140 h 148"/>
                <a:gd name="T22" fmla="*/ 144 w 148"/>
                <a:gd name="T23" fmla="*/ 8 h 148"/>
                <a:gd name="T24" fmla="*/ 4 w 148"/>
                <a:gd name="T25" fmla="*/ 8 h 148"/>
                <a:gd name="T26" fmla="*/ 4 w 148"/>
                <a:gd name="T27" fmla="*/ 14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148">
                  <a:moveTo>
                    <a:pt x="148" y="145"/>
                  </a:moveTo>
                  <a:cubicBezTo>
                    <a:pt x="148" y="147"/>
                    <a:pt x="147" y="148"/>
                    <a:pt x="145" y="148"/>
                  </a:cubicBezTo>
                  <a:cubicBezTo>
                    <a:pt x="3" y="148"/>
                    <a:pt x="3" y="148"/>
                    <a:pt x="3" y="148"/>
                  </a:cubicBezTo>
                  <a:cubicBezTo>
                    <a:pt x="1" y="148"/>
                    <a:pt x="0" y="147"/>
                    <a:pt x="0" y="145"/>
                  </a:cubicBezTo>
                  <a:cubicBezTo>
                    <a:pt x="0" y="3"/>
                    <a:pt x="0" y="3"/>
                    <a:pt x="0" y="3"/>
                  </a:cubicBezTo>
                  <a:cubicBezTo>
                    <a:pt x="0" y="1"/>
                    <a:pt x="1" y="0"/>
                    <a:pt x="3" y="0"/>
                  </a:cubicBezTo>
                  <a:cubicBezTo>
                    <a:pt x="145" y="0"/>
                    <a:pt x="145" y="0"/>
                    <a:pt x="145" y="0"/>
                  </a:cubicBezTo>
                  <a:cubicBezTo>
                    <a:pt x="147" y="0"/>
                    <a:pt x="148" y="1"/>
                    <a:pt x="148" y="3"/>
                  </a:cubicBezTo>
                  <a:lnTo>
                    <a:pt x="148" y="145"/>
                  </a:lnTo>
                  <a:close/>
                  <a:moveTo>
                    <a:pt x="4" y="140"/>
                  </a:moveTo>
                  <a:cubicBezTo>
                    <a:pt x="144" y="140"/>
                    <a:pt x="144" y="140"/>
                    <a:pt x="144" y="140"/>
                  </a:cubicBezTo>
                  <a:cubicBezTo>
                    <a:pt x="144" y="8"/>
                    <a:pt x="144" y="8"/>
                    <a:pt x="144" y="8"/>
                  </a:cubicBezTo>
                  <a:cubicBezTo>
                    <a:pt x="4" y="8"/>
                    <a:pt x="4" y="8"/>
                    <a:pt x="4" y="8"/>
                  </a:cubicBezTo>
                  <a:lnTo>
                    <a:pt x="4" y="140"/>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117" name="Freeform 101"/>
            <p:cNvSpPr/>
            <p:nvPr/>
          </p:nvSpPr>
          <p:spPr bwMode="auto">
            <a:xfrm>
              <a:off x="4152986" y="3154423"/>
              <a:ext cx="316430" cy="93582"/>
            </a:xfrm>
            <a:custGeom>
              <a:avLst/>
              <a:gdLst>
                <a:gd name="T0" fmla="*/ 144 w 199"/>
                <a:gd name="T1" fmla="*/ 59 h 59"/>
                <a:gd name="T2" fmla="*/ 142 w 199"/>
                <a:gd name="T3" fmla="*/ 59 h 59"/>
                <a:gd name="T4" fmla="*/ 142 w 199"/>
                <a:gd name="T5" fmla="*/ 55 h 59"/>
                <a:gd name="T6" fmla="*/ 190 w 199"/>
                <a:gd name="T7" fmla="*/ 5 h 59"/>
                <a:gd name="T8" fmla="*/ 55 w 199"/>
                <a:gd name="T9" fmla="*/ 5 h 59"/>
                <a:gd name="T10" fmla="*/ 5 w 199"/>
                <a:gd name="T11" fmla="*/ 58 h 59"/>
                <a:gd name="T12" fmla="*/ 1 w 199"/>
                <a:gd name="T13" fmla="*/ 58 h 59"/>
                <a:gd name="T14" fmla="*/ 1 w 199"/>
                <a:gd name="T15" fmla="*/ 54 h 59"/>
                <a:gd name="T16" fmla="*/ 52 w 199"/>
                <a:gd name="T17" fmla="*/ 1 h 59"/>
                <a:gd name="T18" fmla="*/ 54 w 199"/>
                <a:gd name="T19" fmla="*/ 1 h 59"/>
                <a:gd name="T20" fmla="*/ 196 w 199"/>
                <a:gd name="T21" fmla="*/ 1 h 59"/>
                <a:gd name="T22" fmla="*/ 199 w 199"/>
                <a:gd name="T23" fmla="*/ 2 h 59"/>
                <a:gd name="T24" fmla="*/ 198 w 199"/>
                <a:gd name="T25" fmla="*/ 4 h 59"/>
                <a:gd name="T26" fmla="*/ 146 w 199"/>
                <a:gd name="T27" fmla="*/ 59 h 59"/>
                <a:gd name="T28" fmla="*/ 144 w 199"/>
                <a:gd name="T29"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9" h="59">
                  <a:moveTo>
                    <a:pt x="144" y="59"/>
                  </a:moveTo>
                  <a:cubicBezTo>
                    <a:pt x="144" y="59"/>
                    <a:pt x="143" y="59"/>
                    <a:pt x="142" y="59"/>
                  </a:cubicBezTo>
                  <a:cubicBezTo>
                    <a:pt x="141" y="58"/>
                    <a:pt x="141" y="56"/>
                    <a:pt x="142" y="55"/>
                  </a:cubicBezTo>
                  <a:cubicBezTo>
                    <a:pt x="190" y="5"/>
                    <a:pt x="190" y="5"/>
                    <a:pt x="190" y="5"/>
                  </a:cubicBezTo>
                  <a:cubicBezTo>
                    <a:pt x="55" y="5"/>
                    <a:pt x="55" y="5"/>
                    <a:pt x="55" y="5"/>
                  </a:cubicBezTo>
                  <a:cubicBezTo>
                    <a:pt x="5" y="58"/>
                    <a:pt x="5" y="58"/>
                    <a:pt x="5" y="58"/>
                  </a:cubicBezTo>
                  <a:cubicBezTo>
                    <a:pt x="4" y="59"/>
                    <a:pt x="2" y="59"/>
                    <a:pt x="1" y="58"/>
                  </a:cubicBezTo>
                  <a:cubicBezTo>
                    <a:pt x="0" y="57"/>
                    <a:pt x="0" y="55"/>
                    <a:pt x="1" y="54"/>
                  </a:cubicBezTo>
                  <a:cubicBezTo>
                    <a:pt x="52" y="1"/>
                    <a:pt x="52" y="1"/>
                    <a:pt x="52" y="1"/>
                  </a:cubicBezTo>
                  <a:cubicBezTo>
                    <a:pt x="52" y="0"/>
                    <a:pt x="53" y="1"/>
                    <a:pt x="54" y="1"/>
                  </a:cubicBezTo>
                  <a:cubicBezTo>
                    <a:pt x="196" y="1"/>
                    <a:pt x="196" y="1"/>
                    <a:pt x="196" y="1"/>
                  </a:cubicBezTo>
                  <a:cubicBezTo>
                    <a:pt x="197" y="1"/>
                    <a:pt x="198" y="1"/>
                    <a:pt x="199" y="2"/>
                  </a:cubicBezTo>
                  <a:cubicBezTo>
                    <a:pt x="199" y="3"/>
                    <a:pt x="199" y="3"/>
                    <a:pt x="198" y="4"/>
                  </a:cubicBezTo>
                  <a:cubicBezTo>
                    <a:pt x="146" y="59"/>
                    <a:pt x="146" y="59"/>
                    <a:pt x="146" y="59"/>
                  </a:cubicBezTo>
                  <a:cubicBezTo>
                    <a:pt x="146" y="59"/>
                    <a:pt x="145" y="59"/>
                    <a:pt x="144" y="59"/>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118" name="Freeform 102"/>
            <p:cNvSpPr/>
            <p:nvPr/>
          </p:nvSpPr>
          <p:spPr bwMode="auto">
            <a:xfrm>
              <a:off x="4379199" y="3155770"/>
              <a:ext cx="93582" cy="318450"/>
            </a:xfrm>
            <a:custGeom>
              <a:avLst/>
              <a:gdLst>
                <a:gd name="T0" fmla="*/ 3 w 59"/>
                <a:gd name="T1" fmla="*/ 200 h 200"/>
                <a:gd name="T2" fmla="*/ 1 w 59"/>
                <a:gd name="T3" fmla="*/ 199 h 200"/>
                <a:gd name="T4" fmla="*/ 1 w 59"/>
                <a:gd name="T5" fmla="*/ 195 h 200"/>
                <a:gd name="T6" fmla="*/ 53 w 59"/>
                <a:gd name="T7" fmla="*/ 138 h 200"/>
                <a:gd name="T8" fmla="*/ 52 w 59"/>
                <a:gd name="T9" fmla="*/ 2 h 200"/>
                <a:gd name="T10" fmla="*/ 54 w 59"/>
                <a:gd name="T11" fmla="*/ 0 h 200"/>
                <a:gd name="T12" fmla="*/ 57 w 59"/>
                <a:gd name="T13" fmla="*/ 2 h 200"/>
                <a:gd name="T14" fmla="*/ 59 w 59"/>
                <a:gd name="T15" fmla="*/ 139 h 200"/>
                <a:gd name="T16" fmla="*/ 58 w 59"/>
                <a:gd name="T17" fmla="*/ 141 h 200"/>
                <a:gd name="T18" fmla="*/ 5 w 59"/>
                <a:gd name="T19" fmla="*/ 199 h 200"/>
                <a:gd name="T20" fmla="*/ 3 w 59"/>
                <a:gd name="T21"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200">
                  <a:moveTo>
                    <a:pt x="3" y="200"/>
                  </a:moveTo>
                  <a:cubicBezTo>
                    <a:pt x="2" y="200"/>
                    <a:pt x="2" y="199"/>
                    <a:pt x="1" y="199"/>
                  </a:cubicBezTo>
                  <a:cubicBezTo>
                    <a:pt x="0" y="198"/>
                    <a:pt x="0" y="196"/>
                    <a:pt x="1" y="195"/>
                  </a:cubicBezTo>
                  <a:cubicBezTo>
                    <a:pt x="53" y="138"/>
                    <a:pt x="53" y="138"/>
                    <a:pt x="53" y="138"/>
                  </a:cubicBezTo>
                  <a:cubicBezTo>
                    <a:pt x="52" y="2"/>
                    <a:pt x="52" y="2"/>
                    <a:pt x="52" y="2"/>
                  </a:cubicBezTo>
                  <a:cubicBezTo>
                    <a:pt x="52" y="1"/>
                    <a:pt x="53" y="0"/>
                    <a:pt x="54" y="0"/>
                  </a:cubicBezTo>
                  <a:cubicBezTo>
                    <a:pt x="56" y="0"/>
                    <a:pt x="57" y="1"/>
                    <a:pt x="57" y="2"/>
                  </a:cubicBezTo>
                  <a:cubicBezTo>
                    <a:pt x="59" y="139"/>
                    <a:pt x="59" y="139"/>
                    <a:pt x="59" y="139"/>
                  </a:cubicBezTo>
                  <a:cubicBezTo>
                    <a:pt x="59" y="140"/>
                    <a:pt x="59" y="140"/>
                    <a:pt x="58" y="141"/>
                  </a:cubicBezTo>
                  <a:cubicBezTo>
                    <a:pt x="5" y="199"/>
                    <a:pt x="5" y="199"/>
                    <a:pt x="5" y="199"/>
                  </a:cubicBezTo>
                  <a:cubicBezTo>
                    <a:pt x="4" y="199"/>
                    <a:pt x="4" y="200"/>
                    <a:pt x="3" y="200"/>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119" name="Freeform 103"/>
            <p:cNvSpPr/>
            <p:nvPr/>
          </p:nvSpPr>
          <p:spPr bwMode="auto">
            <a:xfrm>
              <a:off x="4235796" y="3154423"/>
              <a:ext cx="9426" cy="20198"/>
            </a:xfrm>
            <a:custGeom>
              <a:avLst/>
              <a:gdLst>
                <a:gd name="T0" fmla="*/ 3 w 6"/>
                <a:gd name="T1" fmla="*/ 13 h 13"/>
                <a:gd name="T2" fmla="*/ 0 w 6"/>
                <a:gd name="T3" fmla="*/ 9 h 13"/>
                <a:gd name="T4" fmla="*/ 0 w 6"/>
                <a:gd name="T5" fmla="*/ 4 h 13"/>
                <a:gd name="T6" fmla="*/ 3 w 6"/>
                <a:gd name="T7" fmla="*/ 1 h 13"/>
                <a:gd name="T8" fmla="*/ 6 w 6"/>
                <a:gd name="T9" fmla="*/ 3 h 13"/>
                <a:gd name="T10" fmla="*/ 6 w 6"/>
                <a:gd name="T11" fmla="*/ 9 h 13"/>
                <a:gd name="T12" fmla="*/ 3 w 6"/>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6" h="13">
                  <a:moveTo>
                    <a:pt x="3" y="13"/>
                  </a:moveTo>
                  <a:cubicBezTo>
                    <a:pt x="1" y="13"/>
                    <a:pt x="0" y="11"/>
                    <a:pt x="0" y="9"/>
                  </a:cubicBezTo>
                  <a:cubicBezTo>
                    <a:pt x="0" y="4"/>
                    <a:pt x="0" y="4"/>
                    <a:pt x="0" y="4"/>
                  </a:cubicBezTo>
                  <a:cubicBezTo>
                    <a:pt x="0" y="2"/>
                    <a:pt x="1" y="1"/>
                    <a:pt x="3" y="1"/>
                  </a:cubicBezTo>
                  <a:cubicBezTo>
                    <a:pt x="4" y="0"/>
                    <a:pt x="6" y="2"/>
                    <a:pt x="6" y="3"/>
                  </a:cubicBezTo>
                  <a:cubicBezTo>
                    <a:pt x="6" y="9"/>
                    <a:pt x="6" y="9"/>
                    <a:pt x="6" y="9"/>
                  </a:cubicBezTo>
                  <a:cubicBezTo>
                    <a:pt x="6" y="11"/>
                    <a:pt x="4" y="13"/>
                    <a:pt x="3" y="13"/>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120" name="Freeform 104"/>
            <p:cNvSpPr>
              <a:spLocks noEditPoints="1"/>
            </p:cNvSpPr>
            <p:nvPr/>
          </p:nvSpPr>
          <p:spPr bwMode="auto">
            <a:xfrm>
              <a:off x="4171837" y="3180007"/>
              <a:ext cx="74731" cy="273342"/>
            </a:xfrm>
            <a:custGeom>
              <a:avLst/>
              <a:gdLst>
                <a:gd name="T0" fmla="*/ 1 w 47"/>
                <a:gd name="T1" fmla="*/ 171 h 172"/>
                <a:gd name="T2" fmla="*/ 8 w 47"/>
                <a:gd name="T3" fmla="*/ 159 h 172"/>
                <a:gd name="T4" fmla="*/ 12 w 47"/>
                <a:gd name="T5" fmla="*/ 163 h 172"/>
                <a:gd name="T6" fmla="*/ 3 w 47"/>
                <a:gd name="T7" fmla="*/ 172 h 172"/>
                <a:gd name="T8" fmla="*/ 15 w 47"/>
                <a:gd name="T9" fmla="*/ 155 h 172"/>
                <a:gd name="T10" fmla="*/ 22 w 47"/>
                <a:gd name="T11" fmla="*/ 144 h 172"/>
                <a:gd name="T12" fmla="*/ 26 w 47"/>
                <a:gd name="T13" fmla="*/ 147 h 172"/>
                <a:gd name="T14" fmla="*/ 17 w 47"/>
                <a:gd name="T15" fmla="*/ 156 h 172"/>
                <a:gd name="T16" fmla="*/ 30 w 47"/>
                <a:gd name="T17" fmla="*/ 139 h 172"/>
                <a:gd name="T18" fmla="*/ 37 w 47"/>
                <a:gd name="T19" fmla="*/ 128 h 172"/>
                <a:gd name="T20" fmla="*/ 41 w 47"/>
                <a:gd name="T21" fmla="*/ 131 h 172"/>
                <a:gd name="T22" fmla="*/ 32 w 47"/>
                <a:gd name="T23" fmla="*/ 140 h 172"/>
                <a:gd name="T24" fmla="*/ 42 w 47"/>
                <a:gd name="T25" fmla="*/ 122 h 172"/>
                <a:gd name="T26" fmla="*/ 45 w 47"/>
                <a:gd name="T27" fmla="*/ 108 h 172"/>
                <a:gd name="T28" fmla="*/ 47 w 47"/>
                <a:gd name="T29" fmla="*/ 122 h 172"/>
                <a:gd name="T30" fmla="*/ 44 w 47"/>
                <a:gd name="T31" fmla="*/ 105 h 172"/>
                <a:gd name="T32" fmla="*/ 42 w 47"/>
                <a:gd name="T33" fmla="*/ 90 h 172"/>
                <a:gd name="T34" fmla="*/ 47 w 47"/>
                <a:gd name="T35" fmla="*/ 89 h 172"/>
                <a:gd name="T36" fmla="*/ 44 w 47"/>
                <a:gd name="T37" fmla="*/ 105 h 172"/>
                <a:gd name="T38" fmla="*/ 41 w 47"/>
                <a:gd name="T39" fmla="*/ 80 h 172"/>
                <a:gd name="T40" fmla="*/ 44 w 47"/>
                <a:gd name="T41" fmla="*/ 65 h 172"/>
                <a:gd name="T42" fmla="*/ 47 w 47"/>
                <a:gd name="T43" fmla="*/ 80 h 172"/>
                <a:gd name="T44" fmla="*/ 44 w 47"/>
                <a:gd name="T45" fmla="*/ 61 h 172"/>
                <a:gd name="T46" fmla="*/ 41 w 47"/>
                <a:gd name="T47" fmla="*/ 47 h 172"/>
                <a:gd name="T48" fmla="*/ 46 w 47"/>
                <a:gd name="T49" fmla="*/ 46 h 172"/>
                <a:gd name="T50" fmla="*/ 44 w 47"/>
                <a:gd name="T51" fmla="*/ 61 h 172"/>
                <a:gd name="T52" fmla="*/ 41 w 47"/>
                <a:gd name="T53" fmla="*/ 35 h 172"/>
                <a:gd name="T54" fmla="*/ 43 w 47"/>
                <a:gd name="T55" fmla="*/ 22 h 172"/>
                <a:gd name="T56" fmla="*/ 46 w 47"/>
                <a:gd name="T57" fmla="*/ 35 h 172"/>
                <a:gd name="T58" fmla="*/ 43 w 47"/>
                <a:gd name="T59" fmla="*/ 37 h 172"/>
                <a:gd name="T60" fmla="*/ 40 w 47"/>
                <a:gd name="T61" fmla="*/ 12 h 172"/>
                <a:gd name="T62" fmla="*/ 43 w 47"/>
                <a:gd name="T63" fmla="*/ 0 h 172"/>
                <a:gd name="T64" fmla="*/ 46 w 47"/>
                <a:gd name="T65" fmla="*/ 1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172">
                  <a:moveTo>
                    <a:pt x="3" y="172"/>
                  </a:moveTo>
                  <a:cubicBezTo>
                    <a:pt x="2" y="172"/>
                    <a:pt x="1" y="172"/>
                    <a:pt x="1" y="171"/>
                  </a:cubicBezTo>
                  <a:cubicBezTo>
                    <a:pt x="0" y="170"/>
                    <a:pt x="0" y="168"/>
                    <a:pt x="1" y="167"/>
                  </a:cubicBezTo>
                  <a:cubicBezTo>
                    <a:pt x="8" y="159"/>
                    <a:pt x="8" y="159"/>
                    <a:pt x="8" y="159"/>
                  </a:cubicBezTo>
                  <a:cubicBezTo>
                    <a:pt x="9" y="158"/>
                    <a:pt x="11" y="158"/>
                    <a:pt x="12" y="159"/>
                  </a:cubicBezTo>
                  <a:cubicBezTo>
                    <a:pt x="13" y="160"/>
                    <a:pt x="13" y="162"/>
                    <a:pt x="12" y="163"/>
                  </a:cubicBezTo>
                  <a:cubicBezTo>
                    <a:pt x="5" y="171"/>
                    <a:pt x="5" y="171"/>
                    <a:pt x="5" y="171"/>
                  </a:cubicBezTo>
                  <a:cubicBezTo>
                    <a:pt x="4" y="171"/>
                    <a:pt x="3" y="172"/>
                    <a:pt x="3" y="172"/>
                  </a:cubicBezTo>
                  <a:close/>
                  <a:moveTo>
                    <a:pt x="17" y="156"/>
                  </a:moveTo>
                  <a:cubicBezTo>
                    <a:pt x="16" y="156"/>
                    <a:pt x="16" y="156"/>
                    <a:pt x="15" y="155"/>
                  </a:cubicBezTo>
                  <a:cubicBezTo>
                    <a:pt x="14" y="154"/>
                    <a:pt x="14" y="153"/>
                    <a:pt x="15" y="151"/>
                  </a:cubicBezTo>
                  <a:cubicBezTo>
                    <a:pt x="22" y="144"/>
                    <a:pt x="22" y="144"/>
                    <a:pt x="22" y="144"/>
                  </a:cubicBezTo>
                  <a:cubicBezTo>
                    <a:pt x="23" y="142"/>
                    <a:pt x="25" y="142"/>
                    <a:pt x="26" y="143"/>
                  </a:cubicBezTo>
                  <a:cubicBezTo>
                    <a:pt x="27" y="144"/>
                    <a:pt x="27" y="146"/>
                    <a:pt x="26" y="147"/>
                  </a:cubicBezTo>
                  <a:cubicBezTo>
                    <a:pt x="19" y="155"/>
                    <a:pt x="19" y="155"/>
                    <a:pt x="19" y="155"/>
                  </a:cubicBezTo>
                  <a:cubicBezTo>
                    <a:pt x="19" y="156"/>
                    <a:pt x="18" y="156"/>
                    <a:pt x="17" y="156"/>
                  </a:cubicBezTo>
                  <a:close/>
                  <a:moveTo>
                    <a:pt x="32" y="140"/>
                  </a:moveTo>
                  <a:cubicBezTo>
                    <a:pt x="31" y="140"/>
                    <a:pt x="30" y="140"/>
                    <a:pt x="30" y="139"/>
                  </a:cubicBezTo>
                  <a:cubicBezTo>
                    <a:pt x="29" y="138"/>
                    <a:pt x="29" y="137"/>
                    <a:pt x="30" y="136"/>
                  </a:cubicBezTo>
                  <a:cubicBezTo>
                    <a:pt x="37" y="128"/>
                    <a:pt x="37" y="128"/>
                    <a:pt x="37" y="128"/>
                  </a:cubicBezTo>
                  <a:cubicBezTo>
                    <a:pt x="38" y="127"/>
                    <a:pt x="40" y="127"/>
                    <a:pt x="41" y="128"/>
                  </a:cubicBezTo>
                  <a:cubicBezTo>
                    <a:pt x="42" y="129"/>
                    <a:pt x="42" y="130"/>
                    <a:pt x="41" y="131"/>
                  </a:cubicBezTo>
                  <a:cubicBezTo>
                    <a:pt x="34" y="139"/>
                    <a:pt x="34" y="139"/>
                    <a:pt x="34" y="139"/>
                  </a:cubicBezTo>
                  <a:cubicBezTo>
                    <a:pt x="33" y="140"/>
                    <a:pt x="32" y="140"/>
                    <a:pt x="32" y="140"/>
                  </a:cubicBezTo>
                  <a:close/>
                  <a:moveTo>
                    <a:pt x="45" y="125"/>
                  </a:moveTo>
                  <a:cubicBezTo>
                    <a:pt x="43" y="125"/>
                    <a:pt x="42" y="123"/>
                    <a:pt x="42" y="122"/>
                  </a:cubicBezTo>
                  <a:cubicBezTo>
                    <a:pt x="42" y="111"/>
                    <a:pt x="42" y="111"/>
                    <a:pt x="42" y="111"/>
                  </a:cubicBezTo>
                  <a:cubicBezTo>
                    <a:pt x="42" y="109"/>
                    <a:pt x="43" y="108"/>
                    <a:pt x="45" y="108"/>
                  </a:cubicBezTo>
                  <a:cubicBezTo>
                    <a:pt x="46" y="108"/>
                    <a:pt x="47" y="109"/>
                    <a:pt x="47" y="110"/>
                  </a:cubicBezTo>
                  <a:cubicBezTo>
                    <a:pt x="47" y="122"/>
                    <a:pt x="47" y="122"/>
                    <a:pt x="47" y="122"/>
                  </a:cubicBezTo>
                  <a:cubicBezTo>
                    <a:pt x="47" y="123"/>
                    <a:pt x="46" y="125"/>
                    <a:pt x="45" y="125"/>
                  </a:cubicBezTo>
                  <a:close/>
                  <a:moveTo>
                    <a:pt x="44" y="105"/>
                  </a:moveTo>
                  <a:cubicBezTo>
                    <a:pt x="43" y="105"/>
                    <a:pt x="42" y="103"/>
                    <a:pt x="42" y="101"/>
                  </a:cubicBezTo>
                  <a:cubicBezTo>
                    <a:pt x="42" y="90"/>
                    <a:pt x="42" y="90"/>
                    <a:pt x="42" y="90"/>
                  </a:cubicBezTo>
                  <a:cubicBezTo>
                    <a:pt x="42" y="88"/>
                    <a:pt x="43" y="87"/>
                    <a:pt x="44" y="87"/>
                  </a:cubicBezTo>
                  <a:cubicBezTo>
                    <a:pt x="46" y="86"/>
                    <a:pt x="47" y="88"/>
                    <a:pt x="47" y="89"/>
                  </a:cubicBezTo>
                  <a:cubicBezTo>
                    <a:pt x="47" y="101"/>
                    <a:pt x="47" y="101"/>
                    <a:pt x="47" y="101"/>
                  </a:cubicBezTo>
                  <a:cubicBezTo>
                    <a:pt x="47" y="103"/>
                    <a:pt x="46" y="105"/>
                    <a:pt x="44" y="105"/>
                  </a:cubicBezTo>
                  <a:close/>
                  <a:moveTo>
                    <a:pt x="44" y="85"/>
                  </a:moveTo>
                  <a:cubicBezTo>
                    <a:pt x="43" y="85"/>
                    <a:pt x="41" y="82"/>
                    <a:pt x="41" y="80"/>
                  </a:cubicBezTo>
                  <a:cubicBezTo>
                    <a:pt x="41" y="69"/>
                    <a:pt x="41" y="69"/>
                    <a:pt x="41" y="69"/>
                  </a:cubicBezTo>
                  <a:cubicBezTo>
                    <a:pt x="41" y="67"/>
                    <a:pt x="42" y="65"/>
                    <a:pt x="44" y="65"/>
                  </a:cubicBezTo>
                  <a:cubicBezTo>
                    <a:pt x="45" y="65"/>
                    <a:pt x="47" y="66"/>
                    <a:pt x="47" y="68"/>
                  </a:cubicBezTo>
                  <a:cubicBezTo>
                    <a:pt x="47" y="80"/>
                    <a:pt x="47" y="80"/>
                    <a:pt x="47" y="80"/>
                  </a:cubicBezTo>
                  <a:cubicBezTo>
                    <a:pt x="47" y="82"/>
                    <a:pt x="46" y="85"/>
                    <a:pt x="44" y="85"/>
                  </a:cubicBezTo>
                  <a:close/>
                  <a:moveTo>
                    <a:pt x="44" y="61"/>
                  </a:moveTo>
                  <a:cubicBezTo>
                    <a:pt x="42" y="61"/>
                    <a:pt x="41" y="59"/>
                    <a:pt x="41" y="58"/>
                  </a:cubicBezTo>
                  <a:cubicBezTo>
                    <a:pt x="41" y="47"/>
                    <a:pt x="41" y="47"/>
                    <a:pt x="41" y="47"/>
                  </a:cubicBezTo>
                  <a:cubicBezTo>
                    <a:pt x="41" y="45"/>
                    <a:pt x="42" y="44"/>
                    <a:pt x="44" y="44"/>
                  </a:cubicBezTo>
                  <a:cubicBezTo>
                    <a:pt x="45" y="43"/>
                    <a:pt x="46" y="45"/>
                    <a:pt x="46" y="46"/>
                  </a:cubicBezTo>
                  <a:cubicBezTo>
                    <a:pt x="47" y="58"/>
                    <a:pt x="47" y="58"/>
                    <a:pt x="47" y="58"/>
                  </a:cubicBezTo>
                  <a:cubicBezTo>
                    <a:pt x="47" y="59"/>
                    <a:pt x="45" y="61"/>
                    <a:pt x="44" y="61"/>
                  </a:cubicBezTo>
                  <a:close/>
                  <a:moveTo>
                    <a:pt x="43" y="37"/>
                  </a:moveTo>
                  <a:cubicBezTo>
                    <a:pt x="42" y="37"/>
                    <a:pt x="41" y="36"/>
                    <a:pt x="41" y="35"/>
                  </a:cubicBezTo>
                  <a:cubicBezTo>
                    <a:pt x="41" y="24"/>
                    <a:pt x="41" y="24"/>
                    <a:pt x="41" y="24"/>
                  </a:cubicBezTo>
                  <a:cubicBezTo>
                    <a:pt x="41" y="23"/>
                    <a:pt x="42" y="22"/>
                    <a:pt x="43" y="22"/>
                  </a:cubicBezTo>
                  <a:cubicBezTo>
                    <a:pt x="45" y="22"/>
                    <a:pt x="46" y="23"/>
                    <a:pt x="46" y="25"/>
                  </a:cubicBezTo>
                  <a:cubicBezTo>
                    <a:pt x="46" y="35"/>
                    <a:pt x="46" y="35"/>
                    <a:pt x="46" y="35"/>
                  </a:cubicBezTo>
                  <a:cubicBezTo>
                    <a:pt x="46" y="36"/>
                    <a:pt x="45" y="37"/>
                    <a:pt x="44" y="37"/>
                  </a:cubicBezTo>
                  <a:lnTo>
                    <a:pt x="43" y="37"/>
                  </a:lnTo>
                  <a:close/>
                  <a:moveTo>
                    <a:pt x="43" y="13"/>
                  </a:moveTo>
                  <a:cubicBezTo>
                    <a:pt x="42" y="13"/>
                    <a:pt x="40" y="14"/>
                    <a:pt x="40" y="12"/>
                  </a:cubicBezTo>
                  <a:cubicBezTo>
                    <a:pt x="40" y="2"/>
                    <a:pt x="40" y="2"/>
                    <a:pt x="40" y="2"/>
                  </a:cubicBezTo>
                  <a:cubicBezTo>
                    <a:pt x="40" y="1"/>
                    <a:pt x="41" y="0"/>
                    <a:pt x="43" y="0"/>
                  </a:cubicBezTo>
                  <a:cubicBezTo>
                    <a:pt x="44" y="0"/>
                    <a:pt x="46" y="1"/>
                    <a:pt x="46" y="3"/>
                  </a:cubicBezTo>
                  <a:cubicBezTo>
                    <a:pt x="46" y="12"/>
                    <a:pt x="46" y="12"/>
                    <a:pt x="46" y="12"/>
                  </a:cubicBezTo>
                  <a:cubicBezTo>
                    <a:pt x="46" y="13"/>
                    <a:pt x="45" y="13"/>
                    <a:pt x="43" y="13"/>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121" name="Freeform 105"/>
            <p:cNvSpPr/>
            <p:nvPr/>
          </p:nvSpPr>
          <p:spPr bwMode="auto">
            <a:xfrm>
              <a:off x="4154332" y="3456715"/>
              <a:ext cx="14138" cy="16158"/>
            </a:xfrm>
            <a:custGeom>
              <a:avLst/>
              <a:gdLst>
                <a:gd name="T0" fmla="*/ 3 w 9"/>
                <a:gd name="T1" fmla="*/ 10 h 10"/>
                <a:gd name="T2" fmla="*/ 1 w 9"/>
                <a:gd name="T3" fmla="*/ 9 h 10"/>
                <a:gd name="T4" fmla="*/ 1 w 9"/>
                <a:gd name="T5" fmla="*/ 5 h 10"/>
                <a:gd name="T6" fmla="*/ 4 w 9"/>
                <a:gd name="T7" fmla="*/ 1 h 10"/>
                <a:gd name="T8" fmla="*/ 8 w 9"/>
                <a:gd name="T9" fmla="*/ 1 h 10"/>
                <a:gd name="T10" fmla="*/ 8 w 9"/>
                <a:gd name="T11" fmla="*/ 5 h 10"/>
                <a:gd name="T12" fmla="*/ 5 w 9"/>
                <a:gd name="T13" fmla="*/ 9 h 10"/>
                <a:gd name="T14" fmla="*/ 3 w 9"/>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3" y="10"/>
                  </a:moveTo>
                  <a:cubicBezTo>
                    <a:pt x="2" y="10"/>
                    <a:pt x="1" y="9"/>
                    <a:pt x="1" y="9"/>
                  </a:cubicBezTo>
                  <a:cubicBezTo>
                    <a:pt x="0" y="8"/>
                    <a:pt x="0" y="6"/>
                    <a:pt x="1" y="5"/>
                  </a:cubicBezTo>
                  <a:cubicBezTo>
                    <a:pt x="4" y="1"/>
                    <a:pt x="4" y="1"/>
                    <a:pt x="4" y="1"/>
                  </a:cubicBezTo>
                  <a:cubicBezTo>
                    <a:pt x="5" y="0"/>
                    <a:pt x="7" y="0"/>
                    <a:pt x="8" y="1"/>
                  </a:cubicBezTo>
                  <a:cubicBezTo>
                    <a:pt x="9" y="2"/>
                    <a:pt x="9" y="4"/>
                    <a:pt x="8" y="5"/>
                  </a:cubicBezTo>
                  <a:cubicBezTo>
                    <a:pt x="5" y="9"/>
                    <a:pt x="5" y="9"/>
                    <a:pt x="5" y="9"/>
                  </a:cubicBezTo>
                  <a:cubicBezTo>
                    <a:pt x="4" y="9"/>
                    <a:pt x="3" y="10"/>
                    <a:pt x="3" y="10"/>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122" name="Freeform 106"/>
            <p:cNvSpPr/>
            <p:nvPr/>
          </p:nvSpPr>
          <p:spPr bwMode="auto">
            <a:xfrm>
              <a:off x="4238489" y="3372558"/>
              <a:ext cx="17505" cy="6059"/>
            </a:xfrm>
            <a:custGeom>
              <a:avLst/>
              <a:gdLst>
                <a:gd name="T0" fmla="*/ 8 w 11"/>
                <a:gd name="T1" fmla="*/ 4 h 4"/>
                <a:gd name="T2" fmla="*/ 8 w 11"/>
                <a:gd name="T3" fmla="*/ 4 h 4"/>
                <a:gd name="T4" fmla="*/ 3 w 11"/>
                <a:gd name="T5" fmla="*/ 4 h 4"/>
                <a:gd name="T6" fmla="*/ 0 w 11"/>
                <a:gd name="T7" fmla="*/ 2 h 4"/>
                <a:gd name="T8" fmla="*/ 3 w 11"/>
                <a:gd name="T9" fmla="*/ 0 h 4"/>
                <a:gd name="T10" fmla="*/ 3 w 11"/>
                <a:gd name="T11" fmla="*/ 0 h 4"/>
                <a:gd name="T12" fmla="*/ 8 w 11"/>
                <a:gd name="T13" fmla="*/ 0 h 4"/>
                <a:gd name="T14" fmla="*/ 11 w 11"/>
                <a:gd name="T15" fmla="*/ 2 h 4"/>
                <a:gd name="T16" fmla="*/ 8 w 11"/>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
                  <a:moveTo>
                    <a:pt x="8" y="4"/>
                  </a:moveTo>
                  <a:cubicBezTo>
                    <a:pt x="8" y="4"/>
                    <a:pt x="8" y="4"/>
                    <a:pt x="8" y="4"/>
                  </a:cubicBezTo>
                  <a:cubicBezTo>
                    <a:pt x="3" y="4"/>
                    <a:pt x="3" y="4"/>
                    <a:pt x="3" y="4"/>
                  </a:cubicBezTo>
                  <a:cubicBezTo>
                    <a:pt x="1" y="4"/>
                    <a:pt x="0" y="4"/>
                    <a:pt x="0" y="2"/>
                  </a:cubicBezTo>
                  <a:cubicBezTo>
                    <a:pt x="0" y="1"/>
                    <a:pt x="1" y="0"/>
                    <a:pt x="3" y="0"/>
                  </a:cubicBezTo>
                  <a:cubicBezTo>
                    <a:pt x="3" y="0"/>
                    <a:pt x="3" y="0"/>
                    <a:pt x="3" y="0"/>
                  </a:cubicBezTo>
                  <a:cubicBezTo>
                    <a:pt x="8" y="0"/>
                    <a:pt x="8" y="0"/>
                    <a:pt x="8" y="0"/>
                  </a:cubicBezTo>
                  <a:cubicBezTo>
                    <a:pt x="10" y="0"/>
                    <a:pt x="11" y="0"/>
                    <a:pt x="11" y="2"/>
                  </a:cubicBezTo>
                  <a:cubicBezTo>
                    <a:pt x="11" y="3"/>
                    <a:pt x="10" y="4"/>
                    <a:pt x="8" y="4"/>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123" name="Freeform 107"/>
            <p:cNvSpPr>
              <a:spLocks noEditPoints="1"/>
            </p:cNvSpPr>
            <p:nvPr/>
          </p:nvSpPr>
          <p:spPr bwMode="auto">
            <a:xfrm>
              <a:off x="4266093" y="3365826"/>
              <a:ext cx="175046" cy="14138"/>
            </a:xfrm>
            <a:custGeom>
              <a:avLst/>
              <a:gdLst>
                <a:gd name="T0" fmla="*/ 108 w 110"/>
                <a:gd name="T1" fmla="*/ 8 h 9"/>
                <a:gd name="T2" fmla="*/ 107 w 110"/>
                <a:gd name="T3" fmla="*/ 8 h 9"/>
                <a:gd name="T4" fmla="*/ 96 w 110"/>
                <a:gd name="T5" fmla="*/ 9 h 9"/>
                <a:gd name="T6" fmla="*/ 93 w 110"/>
                <a:gd name="T7" fmla="*/ 6 h 9"/>
                <a:gd name="T8" fmla="*/ 96 w 110"/>
                <a:gd name="T9" fmla="*/ 4 h 9"/>
                <a:gd name="T10" fmla="*/ 108 w 110"/>
                <a:gd name="T11" fmla="*/ 4 h 9"/>
                <a:gd name="T12" fmla="*/ 110 w 110"/>
                <a:gd name="T13" fmla="*/ 6 h 9"/>
                <a:gd name="T14" fmla="*/ 108 w 110"/>
                <a:gd name="T15" fmla="*/ 8 h 9"/>
                <a:gd name="T16" fmla="*/ 84 w 110"/>
                <a:gd name="T17" fmla="*/ 8 h 9"/>
                <a:gd name="T18" fmla="*/ 84 w 110"/>
                <a:gd name="T19" fmla="*/ 8 h 9"/>
                <a:gd name="T20" fmla="*/ 73 w 110"/>
                <a:gd name="T21" fmla="*/ 9 h 9"/>
                <a:gd name="T22" fmla="*/ 70 w 110"/>
                <a:gd name="T23" fmla="*/ 4 h 9"/>
                <a:gd name="T24" fmla="*/ 73 w 110"/>
                <a:gd name="T25" fmla="*/ 0 h 9"/>
                <a:gd name="T26" fmla="*/ 73 w 110"/>
                <a:gd name="T27" fmla="*/ 0 h 9"/>
                <a:gd name="T28" fmla="*/ 84 w 110"/>
                <a:gd name="T29" fmla="*/ 2 h 9"/>
                <a:gd name="T30" fmla="*/ 87 w 110"/>
                <a:gd name="T31" fmla="*/ 5 h 9"/>
                <a:gd name="T32" fmla="*/ 84 w 110"/>
                <a:gd name="T33" fmla="*/ 8 h 9"/>
                <a:gd name="T34" fmla="*/ 61 w 110"/>
                <a:gd name="T35" fmla="*/ 8 h 9"/>
                <a:gd name="T36" fmla="*/ 61 w 110"/>
                <a:gd name="T37" fmla="*/ 8 h 9"/>
                <a:gd name="T38" fmla="*/ 49 w 110"/>
                <a:gd name="T39" fmla="*/ 9 h 9"/>
                <a:gd name="T40" fmla="*/ 47 w 110"/>
                <a:gd name="T41" fmla="*/ 4 h 9"/>
                <a:gd name="T42" fmla="*/ 49 w 110"/>
                <a:gd name="T43" fmla="*/ 0 h 9"/>
                <a:gd name="T44" fmla="*/ 49 w 110"/>
                <a:gd name="T45" fmla="*/ 0 h 9"/>
                <a:gd name="T46" fmla="*/ 61 w 110"/>
                <a:gd name="T47" fmla="*/ 2 h 9"/>
                <a:gd name="T48" fmla="*/ 64 w 110"/>
                <a:gd name="T49" fmla="*/ 5 h 9"/>
                <a:gd name="T50" fmla="*/ 61 w 110"/>
                <a:gd name="T51" fmla="*/ 8 h 9"/>
                <a:gd name="T52" fmla="*/ 38 w 110"/>
                <a:gd name="T53" fmla="*/ 8 h 9"/>
                <a:gd name="T54" fmla="*/ 38 w 110"/>
                <a:gd name="T55" fmla="*/ 8 h 9"/>
                <a:gd name="T56" fmla="*/ 26 w 110"/>
                <a:gd name="T57" fmla="*/ 8 h 9"/>
                <a:gd name="T58" fmla="*/ 23 w 110"/>
                <a:gd name="T59" fmla="*/ 4 h 9"/>
                <a:gd name="T60" fmla="*/ 26 w 110"/>
                <a:gd name="T61" fmla="*/ 0 h 9"/>
                <a:gd name="T62" fmla="*/ 26 w 110"/>
                <a:gd name="T63" fmla="*/ 0 h 9"/>
                <a:gd name="T64" fmla="*/ 38 w 110"/>
                <a:gd name="T65" fmla="*/ 2 h 9"/>
                <a:gd name="T66" fmla="*/ 40 w 110"/>
                <a:gd name="T67" fmla="*/ 5 h 9"/>
                <a:gd name="T68" fmla="*/ 38 w 110"/>
                <a:gd name="T69" fmla="*/ 8 h 9"/>
                <a:gd name="T70" fmla="*/ 14 w 110"/>
                <a:gd name="T71" fmla="*/ 8 h 9"/>
                <a:gd name="T72" fmla="*/ 14 w 110"/>
                <a:gd name="T73" fmla="*/ 8 h 9"/>
                <a:gd name="T74" fmla="*/ 3 w 110"/>
                <a:gd name="T75" fmla="*/ 8 h 9"/>
                <a:gd name="T76" fmla="*/ 0 w 110"/>
                <a:gd name="T77" fmla="*/ 4 h 9"/>
                <a:gd name="T78" fmla="*/ 3 w 110"/>
                <a:gd name="T79" fmla="*/ 0 h 9"/>
                <a:gd name="T80" fmla="*/ 3 w 110"/>
                <a:gd name="T81" fmla="*/ 0 h 9"/>
                <a:gd name="T82" fmla="*/ 15 w 110"/>
                <a:gd name="T83" fmla="*/ 2 h 9"/>
                <a:gd name="T84" fmla="*/ 17 w 110"/>
                <a:gd name="T85" fmla="*/ 5 h 9"/>
                <a:gd name="T86" fmla="*/ 14 w 110"/>
                <a:gd name="T8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0" h="9">
                  <a:moveTo>
                    <a:pt x="108" y="8"/>
                  </a:moveTo>
                  <a:cubicBezTo>
                    <a:pt x="107" y="8"/>
                    <a:pt x="107" y="8"/>
                    <a:pt x="107" y="8"/>
                  </a:cubicBezTo>
                  <a:cubicBezTo>
                    <a:pt x="96" y="9"/>
                    <a:pt x="96" y="9"/>
                    <a:pt x="96" y="9"/>
                  </a:cubicBezTo>
                  <a:cubicBezTo>
                    <a:pt x="94" y="9"/>
                    <a:pt x="93" y="8"/>
                    <a:pt x="93" y="6"/>
                  </a:cubicBezTo>
                  <a:cubicBezTo>
                    <a:pt x="93" y="5"/>
                    <a:pt x="94" y="4"/>
                    <a:pt x="96" y="4"/>
                  </a:cubicBezTo>
                  <a:cubicBezTo>
                    <a:pt x="108" y="4"/>
                    <a:pt x="108" y="4"/>
                    <a:pt x="108" y="4"/>
                  </a:cubicBezTo>
                  <a:cubicBezTo>
                    <a:pt x="109" y="4"/>
                    <a:pt x="110" y="4"/>
                    <a:pt x="110" y="6"/>
                  </a:cubicBezTo>
                  <a:cubicBezTo>
                    <a:pt x="110" y="8"/>
                    <a:pt x="109" y="8"/>
                    <a:pt x="108" y="8"/>
                  </a:cubicBezTo>
                  <a:close/>
                  <a:moveTo>
                    <a:pt x="84" y="8"/>
                  </a:moveTo>
                  <a:cubicBezTo>
                    <a:pt x="84" y="8"/>
                    <a:pt x="84" y="8"/>
                    <a:pt x="84" y="8"/>
                  </a:cubicBezTo>
                  <a:cubicBezTo>
                    <a:pt x="73" y="9"/>
                    <a:pt x="73" y="9"/>
                    <a:pt x="73" y="9"/>
                  </a:cubicBezTo>
                  <a:cubicBezTo>
                    <a:pt x="71" y="9"/>
                    <a:pt x="70" y="6"/>
                    <a:pt x="70" y="4"/>
                  </a:cubicBezTo>
                  <a:cubicBezTo>
                    <a:pt x="70" y="3"/>
                    <a:pt x="71" y="0"/>
                    <a:pt x="73" y="0"/>
                  </a:cubicBezTo>
                  <a:cubicBezTo>
                    <a:pt x="73" y="0"/>
                    <a:pt x="73" y="0"/>
                    <a:pt x="73" y="0"/>
                  </a:cubicBezTo>
                  <a:cubicBezTo>
                    <a:pt x="84" y="2"/>
                    <a:pt x="84" y="2"/>
                    <a:pt x="84" y="2"/>
                  </a:cubicBezTo>
                  <a:cubicBezTo>
                    <a:pt x="86" y="2"/>
                    <a:pt x="87" y="3"/>
                    <a:pt x="87" y="5"/>
                  </a:cubicBezTo>
                  <a:cubicBezTo>
                    <a:pt x="87" y="6"/>
                    <a:pt x="86" y="8"/>
                    <a:pt x="84" y="8"/>
                  </a:cubicBezTo>
                  <a:close/>
                  <a:moveTo>
                    <a:pt x="61" y="8"/>
                  </a:moveTo>
                  <a:cubicBezTo>
                    <a:pt x="61" y="8"/>
                    <a:pt x="61" y="8"/>
                    <a:pt x="61" y="8"/>
                  </a:cubicBezTo>
                  <a:cubicBezTo>
                    <a:pt x="49" y="9"/>
                    <a:pt x="49" y="9"/>
                    <a:pt x="49" y="9"/>
                  </a:cubicBezTo>
                  <a:cubicBezTo>
                    <a:pt x="48" y="9"/>
                    <a:pt x="47" y="6"/>
                    <a:pt x="47" y="4"/>
                  </a:cubicBezTo>
                  <a:cubicBezTo>
                    <a:pt x="47" y="3"/>
                    <a:pt x="48" y="0"/>
                    <a:pt x="49" y="0"/>
                  </a:cubicBezTo>
                  <a:cubicBezTo>
                    <a:pt x="49" y="0"/>
                    <a:pt x="49" y="0"/>
                    <a:pt x="49" y="0"/>
                  </a:cubicBezTo>
                  <a:cubicBezTo>
                    <a:pt x="61" y="2"/>
                    <a:pt x="61" y="2"/>
                    <a:pt x="61" y="2"/>
                  </a:cubicBezTo>
                  <a:cubicBezTo>
                    <a:pt x="63" y="2"/>
                    <a:pt x="64" y="3"/>
                    <a:pt x="64" y="5"/>
                  </a:cubicBezTo>
                  <a:cubicBezTo>
                    <a:pt x="64" y="6"/>
                    <a:pt x="63" y="8"/>
                    <a:pt x="61" y="8"/>
                  </a:cubicBezTo>
                  <a:close/>
                  <a:moveTo>
                    <a:pt x="38" y="8"/>
                  </a:moveTo>
                  <a:cubicBezTo>
                    <a:pt x="38" y="8"/>
                    <a:pt x="38" y="8"/>
                    <a:pt x="38" y="8"/>
                  </a:cubicBezTo>
                  <a:cubicBezTo>
                    <a:pt x="26" y="8"/>
                    <a:pt x="26" y="8"/>
                    <a:pt x="26" y="8"/>
                  </a:cubicBezTo>
                  <a:cubicBezTo>
                    <a:pt x="25" y="8"/>
                    <a:pt x="23" y="6"/>
                    <a:pt x="23" y="4"/>
                  </a:cubicBezTo>
                  <a:cubicBezTo>
                    <a:pt x="23" y="3"/>
                    <a:pt x="25" y="0"/>
                    <a:pt x="26" y="0"/>
                  </a:cubicBezTo>
                  <a:cubicBezTo>
                    <a:pt x="26" y="0"/>
                    <a:pt x="26" y="0"/>
                    <a:pt x="26" y="0"/>
                  </a:cubicBezTo>
                  <a:cubicBezTo>
                    <a:pt x="38" y="2"/>
                    <a:pt x="38" y="2"/>
                    <a:pt x="38" y="2"/>
                  </a:cubicBezTo>
                  <a:cubicBezTo>
                    <a:pt x="39" y="2"/>
                    <a:pt x="40" y="3"/>
                    <a:pt x="40" y="5"/>
                  </a:cubicBezTo>
                  <a:cubicBezTo>
                    <a:pt x="40" y="6"/>
                    <a:pt x="39" y="8"/>
                    <a:pt x="38" y="8"/>
                  </a:cubicBezTo>
                  <a:close/>
                  <a:moveTo>
                    <a:pt x="14" y="8"/>
                  </a:moveTo>
                  <a:cubicBezTo>
                    <a:pt x="14" y="8"/>
                    <a:pt x="14" y="8"/>
                    <a:pt x="14" y="8"/>
                  </a:cubicBezTo>
                  <a:cubicBezTo>
                    <a:pt x="3" y="8"/>
                    <a:pt x="3" y="8"/>
                    <a:pt x="3" y="8"/>
                  </a:cubicBezTo>
                  <a:cubicBezTo>
                    <a:pt x="1" y="8"/>
                    <a:pt x="0" y="6"/>
                    <a:pt x="0" y="4"/>
                  </a:cubicBezTo>
                  <a:cubicBezTo>
                    <a:pt x="0" y="3"/>
                    <a:pt x="1" y="0"/>
                    <a:pt x="3" y="0"/>
                  </a:cubicBezTo>
                  <a:cubicBezTo>
                    <a:pt x="3" y="0"/>
                    <a:pt x="3" y="0"/>
                    <a:pt x="3" y="0"/>
                  </a:cubicBezTo>
                  <a:cubicBezTo>
                    <a:pt x="15" y="2"/>
                    <a:pt x="15" y="2"/>
                    <a:pt x="15" y="2"/>
                  </a:cubicBezTo>
                  <a:cubicBezTo>
                    <a:pt x="16" y="2"/>
                    <a:pt x="17" y="3"/>
                    <a:pt x="17" y="5"/>
                  </a:cubicBezTo>
                  <a:cubicBezTo>
                    <a:pt x="17" y="6"/>
                    <a:pt x="16" y="8"/>
                    <a:pt x="14" y="8"/>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124" name="Freeform 108"/>
            <p:cNvSpPr/>
            <p:nvPr/>
          </p:nvSpPr>
          <p:spPr bwMode="auto">
            <a:xfrm>
              <a:off x="4450565" y="3372558"/>
              <a:ext cx="17505" cy="7406"/>
            </a:xfrm>
            <a:custGeom>
              <a:avLst/>
              <a:gdLst>
                <a:gd name="T0" fmla="*/ 9 w 11"/>
                <a:gd name="T1" fmla="*/ 4 h 5"/>
                <a:gd name="T2" fmla="*/ 9 w 11"/>
                <a:gd name="T3" fmla="*/ 4 h 5"/>
                <a:gd name="T4" fmla="*/ 3 w 11"/>
                <a:gd name="T5" fmla="*/ 5 h 5"/>
                <a:gd name="T6" fmla="*/ 0 w 11"/>
                <a:gd name="T7" fmla="*/ 2 h 5"/>
                <a:gd name="T8" fmla="*/ 3 w 11"/>
                <a:gd name="T9" fmla="*/ 0 h 5"/>
                <a:gd name="T10" fmla="*/ 3 w 11"/>
                <a:gd name="T11" fmla="*/ 0 h 5"/>
                <a:gd name="T12" fmla="*/ 9 w 11"/>
                <a:gd name="T13" fmla="*/ 0 h 5"/>
                <a:gd name="T14" fmla="*/ 11 w 11"/>
                <a:gd name="T15" fmla="*/ 2 h 5"/>
                <a:gd name="T16" fmla="*/ 9 w 11"/>
                <a:gd name="T1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5">
                  <a:moveTo>
                    <a:pt x="9" y="4"/>
                  </a:moveTo>
                  <a:cubicBezTo>
                    <a:pt x="9" y="4"/>
                    <a:pt x="9" y="4"/>
                    <a:pt x="9" y="4"/>
                  </a:cubicBezTo>
                  <a:cubicBezTo>
                    <a:pt x="3" y="5"/>
                    <a:pt x="3" y="5"/>
                    <a:pt x="3" y="5"/>
                  </a:cubicBezTo>
                  <a:cubicBezTo>
                    <a:pt x="2" y="5"/>
                    <a:pt x="0" y="4"/>
                    <a:pt x="0" y="2"/>
                  </a:cubicBezTo>
                  <a:cubicBezTo>
                    <a:pt x="0" y="1"/>
                    <a:pt x="2" y="0"/>
                    <a:pt x="3" y="0"/>
                  </a:cubicBezTo>
                  <a:cubicBezTo>
                    <a:pt x="3" y="0"/>
                    <a:pt x="3" y="0"/>
                    <a:pt x="3" y="0"/>
                  </a:cubicBezTo>
                  <a:cubicBezTo>
                    <a:pt x="9" y="0"/>
                    <a:pt x="9" y="0"/>
                    <a:pt x="9" y="0"/>
                  </a:cubicBezTo>
                  <a:cubicBezTo>
                    <a:pt x="10" y="0"/>
                    <a:pt x="11" y="0"/>
                    <a:pt x="11" y="2"/>
                  </a:cubicBezTo>
                  <a:cubicBezTo>
                    <a:pt x="11" y="3"/>
                    <a:pt x="10" y="4"/>
                    <a:pt x="9" y="4"/>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125" name="Freeform 109"/>
            <p:cNvSpPr>
              <a:spLocks noEditPoints="1"/>
            </p:cNvSpPr>
            <p:nvPr/>
          </p:nvSpPr>
          <p:spPr bwMode="auto">
            <a:xfrm>
              <a:off x="4085660" y="3155770"/>
              <a:ext cx="65306" cy="53860"/>
            </a:xfrm>
            <a:custGeom>
              <a:avLst/>
              <a:gdLst>
                <a:gd name="T0" fmla="*/ 2 w 41"/>
                <a:gd name="T1" fmla="*/ 11 h 34"/>
                <a:gd name="T2" fmla="*/ 21 w 41"/>
                <a:gd name="T3" fmla="*/ 0 h 34"/>
                <a:gd name="T4" fmla="*/ 39 w 41"/>
                <a:gd name="T5" fmla="*/ 11 h 34"/>
                <a:gd name="T6" fmla="*/ 39 w 41"/>
                <a:gd name="T7" fmla="*/ 27 h 34"/>
                <a:gd name="T8" fmla="*/ 41 w 41"/>
                <a:gd name="T9" fmla="*/ 33 h 34"/>
                <a:gd name="T10" fmla="*/ 30 w 41"/>
                <a:gd name="T11" fmla="*/ 33 h 34"/>
                <a:gd name="T12" fmla="*/ 29 w 41"/>
                <a:gd name="T13" fmla="*/ 30 h 34"/>
                <a:gd name="T14" fmla="*/ 14 w 41"/>
                <a:gd name="T15" fmla="*/ 34 h 34"/>
                <a:gd name="T16" fmla="*/ 0 w 41"/>
                <a:gd name="T17" fmla="*/ 24 h 34"/>
                <a:gd name="T18" fmla="*/ 13 w 41"/>
                <a:gd name="T19" fmla="*/ 14 h 34"/>
                <a:gd name="T20" fmla="*/ 24 w 41"/>
                <a:gd name="T21" fmla="*/ 13 h 34"/>
                <a:gd name="T22" fmla="*/ 29 w 41"/>
                <a:gd name="T23" fmla="*/ 10 h 34"/>
                <a:gd name="T24" fmla="*/ 20 w 41"/>
                <a:gd name="T25" fmla="*/ 6 h 34"/>
                <a:gd name="T26" fmla="*/ 12 w 41"/>
                <a:gd name="T27" fmla="*/ 11 h 34"/>
                <a:gd name="T28" fmla="*/ 2 w 41"/>
                <a:gd name="T29" fmla="*/ 11 h 34"/>
                <a:gd name="T30" fmla="*/ 29 w 41"/>
                <a:gd name="T31" fmla="*/ 17 h 34"/>
                <a:gd name="T32" fmla="*/ 23 w 41"/>
                <a:gd name="T33" fmla="*/ 19 h 34"/>
                <a:gd name="T34" fmla="*/ 17 w 41"/>
                <a:gd name="T35" fmla="*/ 19 h 34"/>
                <a:gd name="T36" fmla="*/ 11 w 41"/>
                <a:gd name="T37" fmla="*/ 24 h 34"/>
                <a:gd name="T38" fmla="*/ 18 w 41"/>
                <a:gd name="T39" fmla="*/ 28 h 34"/>
                <a:gd name="T40" fmla="*/ 29 w 41"/>
                <a:gd name="T41" fmla="*/ 20 h 34"/>
                <a:gd name="T42" fmla="*/ 29 w 41"/>
                <a:gd name="T43"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34">
                  <a:moveTo>
                    <a:pt x="2" y="11"/>
                  </a:moveTo>
                  <a:cubicBezTo>
                    <a:pt x="3" y="1"/>
                    <a:pt x="12" y="0"/>
                    <a:pt x="21" y="0"/>
                  </a:cubicBezTo>
                  <a:cubicBezTo>
                    <a:pt x="36" y="0"/>
                    <a:pt x="39" y="5"/>
                    <a:pt x="39" y="11"/>
                  </a:cubicBezTo>
                  <a:cubicBezTo>
                    <a:pt x="39" y="27"/>
                    <a:pt x="39" y="27"/>
                    <a:pt x="39" y="27"/>
                  </a:cubicBezTo>
                  <a:cubicBezTo>
                    <a:pt x="39" y="29"/>
                    <a:pt x="40" y="31"/>
                    <a:pt x="41" y="33"/>
                  </a:cubicBezTo>
                  <a:cubicBezTo>
                    <a:pt x="30" y="33"/>
                    <a:pt x="30" y="33"/>
                    <a:pt x="30" y="33"/>
                  </a:cubicBezTo>
                  <a:cubicBezTo>
                    <a:pt x="30" y="32"/>
                    <a:pt x="29" y="31"/>
                    <a:pt x="29" y="30"/>
                  </a:cubicBezTo>
                  <a:cubicBezTo>
                    <a:pt x="26" y="33"/>
                    <a:pt x="19" y="34"/>
                    <a:pt x="14" y="34"/>
                  </a:cubicBezTo>
                  <a:cubicBezTo>
                    <a:pt x="6" y="34"/>
                    <a:pt x="0" y="31"/>
                    <a:pt x="0" y="24"/>
                  </a:cubicBezTo>
                  <a:cubicBezTo>
                    <a:pt x="0" y="16"/>
                    <a:pt x="7" y="14"/>
                    <a:pt x="13" y="14"/>
                  </a:cubicBezTo>
                  <a:cubicBezTo>
                    <a:pt x="24" y="13"/>
                    <a:pt x="24" y="13"/>
                    <a:pt x="24" y="13"/>
                  </a:cubicBezTo>
                  <a:cubicBezTo>
                    <a:pt x="28" y="13"/>
                    <a:pt x="29" y="12"/>
                    <a:pt x="29" y="10"/>
                  </a:cubicBezTo>
                  <a:cubicBezTo>
                    <a:pt x="29" y="7"/>
                    <a:pt x="27" y="6"/>
                    <a:pt x="20" y="6"/>
                  </a:cubicBezTo>
                  <a:cubicBezTo>
                    <a:pt x="16" y="6"/>
                    <a:pt x="14" y="6"/>
                    <a:pt x="12" y="11"/>
                  </a:cubicBezTo>
                  <a:lnTo>
                    <a:pt x="2" y="11"/>
                  </a:lnTo>
                  <a:close/>
                  <a:moveTo>
                    <a:pt x="29" y="17"/>
                  </a:moveTo>
                  <a:cubicBezTo>
                    <a:pt x="27" y="18"/>
                    <a:pt x="25" y="19"/>
                    <a:pt x="23" y="19"/>
                  </a:cubicBezTo>
                  <a:cubicBezTo>
                    <a:pt x="17" y="19"/>
                    <a:pt x="17" y="19"/>
                    <a:pt x="17" y="19"/>
                  </a:cubicBezTo>
                  <a:cubicBezTo>
                    <a:pt x="13" y="20"/>
                    <a:pt x="11" y="21"/>
                    <a:pt x="11" y="24"/>
                  </a:cubicBezTo>
                  <a:cubicBezTo>
                    <a:pt x="11" y="26"/>
                    <a:pt x="14" y="28"/>
                    <a:pt x="18" y="28"/>
                  </a:cubicBezTo>
                  <a:cubicBezTo>
                    <a:pt x="23" y="28"/>
                    <a:pt x="29" y="25"/>
                    <a:pt x="29" y="20"/>
                  </a:cubicBezTo>
                  <a:lnTo>
                    <a:pt x="29" y="17"/>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126" name="Freeform 110"/>
            <p:cNvSpPr>
              <a:spLocks noEditPoints="1"/>
            </p:cNvSpPr>
            <p:nvPr/>
          </p:nvSpPr>
          <p:spPr bwMode="auto">
            <a:xfrm>
              <a:off x="4219638" y="3041317"/>
              <a:ext cx="66652" cy="71365"/>
            </a:xfrm>
            <a:custGeom>
              <a:avLst/>
              <a:gdLst>
                <a:gd name="T0" fmla="*/ 0 w 42"/>
                <a:gd name="T1" fmla="*/ 0 h 45"/>
                <a:gd name="T2" fmla="*/ 11 w 42"/>
                <a:gd name="T3" fmla="*/ 0 h 45"/>
                <a:gd name="T4" fmla="*/ 11 w 42"/>
                <a:gd name="T5" fmla="*/ 15 h 45"/>
                <a:gd name="T6" fmla="*/ 11 w 42"/>
                <a:gd name="T7" fmla="*/ 15 h 45"/>
                <a:gd name="T8" fmla="*/ 24 w 42"/>
                <a:gd name="T9" fmla="*/ 11 h 45"/>
                <a:gd name="T10" fmla="*/ 42 w 42"/>
                <a:gd name="T11" fmla="*/ 28 h 45"/>
                <a:gd name="T12" fmla="*/ 23 w 42"/>
                <a:gd name="T13" fmla="*/ 45 h 45"/>
                <a:gd name="T14" fmla="*/ 11 w 42"/>
                <a:gd name="T15" fmla="*/ 40 h 45"/>
                <a:gd name="T16" fmla="*/ 11 w 42"/>
                <a:gd name="T17" fmla="*/ 40 h 45"/>
                <a:gd name="T18" fmla="*/ 11 w 42"/>
                <a:gd name="T19" fmla="*/ 44 h 45"/>
                <a:gd name="T20" fmla="*/ 0 w 42"/>
                <a:gd name="T21" fmla="*/ 44 h 45"/>
                <a:gd name="T22" fmla="*/ 0 w 42"/>
                <a:gd name="T23" fmla="*/ 0 h 45"/>
                <a:gd name="T24" fmla="*/ 21 w 42"/>
                <a:gd name="T25" fmla="*/ 37 h 45"/>
                <a:gd name="T26" fmla="*/ 31 w 42"/>
                <a:gd name="T27" fmla="*/ 28 h 45"/>
                <a:gd name="T28" fmla="*/ 21 w 42"/>
                <a:gd name="T29" fmla="*/ 18 h 45"/>
                <a:gd name="T30" fmla="*/ 11 w 42"/>
                <a:gd name="T31" fmla="*/ 28 h 45"/>
                <a:gd name="T32" fmla="*/ 21 w 42"/>
                <a:gd name="T33"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45">
                  <a:moveTo>
                    <a:pt x="0" y="0"/>
                  </a:moveTo>
                  <a:cubicBezTo>
                    <a:pt x="11" y="0"/>
                    <a:pt x="11" y="0"/>
                    <a:pt x="11" y="0"/>
                  </a:cubicBezTo>
                  <a:cubicBezTo>
                    <a:pt x="11" y="15"/>
                    <a:pt x="11" y="15"/>
                    <a:pt x="11" y="15"/>
                  </a:cubicBezTo>
                  <a:cubicBezTo>
                    <a:pt x="11" y="15"/>
                    <a:pt x="11" y="15"/>
                    <a:pt x="11" y="15"/>
                  </a:cubicBezTo>
                  <a:cubicBezTo>
                    <a:pt x="13" y="13"/>
                    <a:pt x="18" y="11"/>
                    <a:pt x="24" y="11"/>
                  </a:cubicBezTo>
                  <a:cubicBezTo>
                    <a:pt x="34" y="11"/>
                    <a:pt x="42" y="17"/>
                    <a:pt x="42" y="28"/>
                  </a:cubicBezTo>
                  <a:cubicBezTo>
                    <a:pt x="42" y="39"/>
                    <a:pt x="33" y="45"/>
                    <a:pt x="23" y="45"/>
                  </a:cubicBezTo>
                  <a:cubicBezTo>
                    <a:pt x="18" y="45"/>
                    <a:pt x="15" y="44"/>
                    <a:pt x="11" y="40"/>
                  </a:cubicBezTo>
                  <a:cubicBezTo>
                    <a:pt x="11" y="40"/>
                    <a:pt x="11" y="40"/>
                    <a:pt x="11" y="40"/>
                  </a:cubicBezTo>
                  <a:cubicBezTo>
                    <a:pt x="11" y="44"/>
                    <a:pt x="11" y="44"/>
                    <a:pt x="11" y="44"/>
                  </a:cubicBezTo>
                  <a:cubicBezTo>
                    <a:pt x="0" y="44"/>
                    <a:pt x="0" y="44"/>
                    <a:pt x="0" y="44"/>
                  </a:cubicBezTo>
                  <a:lnTo>
                    <a:pt x="0" y="0"/>
                  </a:lnTo>
                  <a:close/>
                  <a:moveTo>
                    <a:pt x="21" y="37"/>
                  </a:moveTo>
                  <a:cubicBezTo>
                    <a:pt x="26" y="37"/>
                    <a:pt x="31" y="34"/>
                    <a:pt x="31" y="28"/>
                  </a:cubicBezTo>
                  <a:cubicBezTo>
                    <a:pt x="31" y="22"/>
                    <a:pt x="26" y="18"/>
                    <a:pt x="21" y="18"/>
                  </a:cubicBezTo>
                  <a:cubicBezTo>
                    <a:pt x="15" y="18"/>
                    <a:pt x="11" y="22"/>
                    <a:pt x="11" y="28"/>
                  </a:cubicBezTo>
                  <a:cubicBezTo>
                    <a:pt x="11" y="34"/>
                    <a:pt x="15" y="37"/>
                    <a:pt x="21" y="37"/>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127" name="Freeform 111"/>
            <p:cNvSpPr/>
            <p:nvPr/>
          </p:nvSpPr>
          <p:spPr bwMode="auto">
            <a:xfrm>
              <a:off x="4469416" y="3076326"/>
              <a:ext cx="65306" cy="55880"/>
            </a:xfrm>
            <a:custGeom>
              <a:avLst/>
              <a:gdLst>
                <a:gd name="T0" fmla="*/ 30 w 41"/>
                <a:gd name="T1" fmla="*/ 13 h 35"/>
                <a:gd name="T2" fmla="*/ 21 w 41"/>
                <a:gd name="T3" fmla="*/ 8 h 35"/>
                <a:gd name="T4" fmla="*/ 11 w 41"/>
                <a:gd name="T5" fmla="*/ 17 h 35"/>
                <a:gd name="T6" fmla="*/ 21 w 41"/>
                <a:gd name="T7" fmla="*/ 27 h 35"/>
                <a:gd name="T8" fmla="*/ 30 w 41"/>
                <a:gd name="T9" fmla="*/ 21 h 35"/>
                <a:gd name="T10" fmla="*/ 41 w 41"/>
                <a:gd name="T11" fmla="*/ 21 h 35"/>
                <a:gd name="T12" fmla="*/ 20 w 41"/>
                <a:gd name="T13" fmla="*/ 35 h 35"/>
                <a:gd name="T14" fmla="*/ 0 w 41"/>
                <a:gd name="T15" fmla="*/ 17 h 35"/>
                <a:gd name="T16" fmla="*/ 21 w 41"/>
                <a:gd name="T17" fmla="*/ 0 h 35"/>
                <a:gd name="T18" fmla="*/ 41 w 41"/>
                <a:gd name="T19" fmla="*/ 13 h 35"/>
                <a:gd name="T20" fmla="*/ 30 w 41"/>
                <a:gd name="T21" fmla="*/ 1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35">
                  <a:moveTo>
                    <a:pt x="30" y="13"/>
                  </a:moveTo>
                  <a:cubicBezTo>
                    <a:pt x="29" y="9"/>
                    <a:pt x="25" y="8"/>
                    <a:pt x="21" y="8"/>
                  </a:cubicBezTo>
                  <a:cubicBezTo>
                    <a:pt x="14" y="8"/>
                    <a:pt x="11" y="11"/>
                    <a:pt x="11" y="17"/>
                  </a:cubicBezTo>
                  <a:cubicBezTo>
                    <a:pt x="11" y="24"/>
                    <a:pt x="14" y="27"/>
                    <a:pt x="21" y="27"/>
                  </a:cubicBezTo>
                  <a:cubicBezTo>
                    <a:pt x="26" y="27"/>
                    <a:pt x="29" y="25"/>
                    <a:pt x="30" y="21"/>
                  </a:cubicBezTo>
                  <a:cubicBezTo>
                    <a:pt x="41" y="21"/>
                    <a:pt x="41" y="21"/>
                    <a:pt x="41" y="21"/>
                  </a:cubicBezTo>
                  <a:cubicBezTo>
                    <a:pt x="39" y="32"/>
                    <a:pt x="31" y="35"/>
                    <a:pt x="20" y="35"/>
                  </a:cubicBezTo>
                  <a:cubicBezTo>
                    <a:pt x="8" y="35"/>
                    <a:pt x="0" y="30"/>
                    <a:pt x="0" y="17"/>
                  </a:cubicBezTo>
                  <a:cubicBezTo>
                    <a:pt x="0" y="5"/>
                    <a:pt x="8" y="0"/>
                    <a:pt x="21" y="0"/>
                  </a:cubicBezTo>
                  <a:cubicBezTo>
                    <a:pt x="29" y="0"/>
                    <a:pt x="39" y="2"/>
                    <a:pt x="41" y="13"/>
                  </a:cubicBezTo>
                  <a:lnTo>
                    <a:pt x="30" y="13"/>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grpSp>
      <p:grpSp>
        <p:nvGrpSpPr>
          <p:cNvPr id="128" name="Group 11"/>
          <p:cNvGrpSpPr/>
          <p:nvPr/>
        </p:nvGrpSpPr>
        <p:grpSpPr>
          <a:xfrm>
            <a:off x="5287420" y="2456669"/>
            <a:ext cx="585174" cy="723711"/>
            <a:chOff x="4536741" y="1960742"/>
            <a:chExt cx="739908" cy="871865"/>
          </a:xfrm>
        </p:grpSpPr>
        <p:sp>
          <p:nvSpPr>
            <p:cNvPr id="129" name="Freeform 70"/>
            <p:cNvSpPr/>
            <p:nvPr/>
          </p:nvSpPr>
          <p:spPr bwMode="auto">
            <a:xfrm>
              <a:off x="4562325" y="1998444"/>
              <a:ext cx="714324" cy="834163"/>
            </a:xfrm>
            <a:custGeom>
              <a:avLst/>
              <a:gdLst>
                <a:gd name="T0" fmla="*/ 225 w 449"/>
                <a:gd name="T1" fmla="*/ 0 h 524"/>
                <a:gd name="T2" fmla="*/ 0 w 449"/>
                <a:gd name="T3" fmla="*/ 224 h 524"/>
                <a:gd name="T4" fmla="*/ 225 w 449"/>
                <a:gd name="T5" fmla="*/ 448 h 524"/>
                <a:gd name="T6" fmla="*/ 235 w 449"/>
                <a:gd name="T7" fmla="*/ 448 h 524"/>
                <a:gd name="T8" fmla="*/ 325 w 449"/>
                <a:gd name="T9" fmla="*/ 524 h 524"/>
                <a:gd name="T10" fmla="*/ 335 w 449"/>
                <a:gd name="T11" fmla="*/ 419 h 524"/>
                <a:gd name="T12" fmla="*/ 449 w 449"/>
                <a:gd name="T13" fmla="*/ 224 h 524"/>
                <a:gd name="T14" fmla="*/ 225 w 449"/>
                <a:gd name="T15" fmla="*/ 0 h 5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9" h="524">
                  <a:moveTo>
                    <a:pt x="225" y="0"/>
                  </a:moveTo>
                  <a:cubicBezTo>
                    <a:pt x="101" y="0"/>
                    <a:pt x="0" y="100"/>
                    <a:pt x="0" y="224"/>
                  </a:cubicBezTo>
                  <a:cubicBezTo>
                    <a:pt x="0" y="348"/>
                    <a:pt x="101" y="448"/>
                    <a:pt x="225" y="448"/>
                  </a:cubicBezTo>
                  <a:cubicBezTo>
                    <a:pt x="228" y="448"/>
                    <a:pt x="231" y="448"/>
                    <a:pt x="235" y="448"/>
                  </a:cubicBezTo>
                  <a:cubicBezTo>
                    <a:pt x="325" y="524"/>
                    <a:pt x="325" y="524"/>
                    <a:pt x="325" y="524"/>
                  </a:cubicBezTo>
                  <a:cubicBezTo>
                    <a:pt x="335" y="419"/>
                    <a:pt x="335" y="419"/>
                    <a:pt x="335" y="419"/>
                  </a:cubicBezTo>
                  <a:cubicBezTo>
                    <a:pt x="403" y="380"/>
                    <a:pt x="449" y="307"/>
                    <a:pt x="449" y="224"/>
                  </a:cubicBezTo>
                  <a:cubicBezTo>
                    <a:pt x="449" y="100"/>
                    <a:pt x="348" y="0"/>
                    <a:pt x="225" y="0"/>
                  </a:cubicBezTo>
                </a:path>
              </a:pathLst>
            </a:custGeom>
            <a:solidFill>
              <a:srgbClr val="C7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130" name="Freeform 71"/>
            <p:cNvSpPr/>
            <p:nvPr/>
          </p:nvSpPr>
          <p:spPr bwMode="auto">
            <a:xfrm>
              <a:off x="4536741" y="1960742"/>
              <a:ext cx="714324" cy="833490"/>
            </a:xfrm>
            <a:custGeom>
              <a:avLst/>
              <a:gdLst>
                <a:gd name="T0" fmla="*/ 449 w 449"/>
                <a:gd name="T1" fmla="*/ 224 h 524"/>
                <a:gd name="T2" fmla="*/ 225 w 449"/>
                <a:gd name="T3" fmla="*/ 0 h 524"/>
                <a:gd name="T4" fmla="*/ 0 w 449"/>
                <a:gd name="T5" fmla="*/ 224 h 524"/>
                <a:gd name="T6" fmla="*/ 225 w 449"/>
                <a:gd name="T7" fmla="*/ 448 h 524"/>
                <a:gd name="T8" fmla="*/ 235 w 449"/>
                <a:gd name="T9" fmla="*/ 448 h 524"/>
                <a:gd name="T10" fmla="*/ 325 w 449"/>
                <a:gd name="T11" fmla="*/ 524 h 524"/>
                <a:gd name="T12" fmla="*/ 335 w 449"/>
                <a:gd name="T13" fmla="*/ 419 h 524"/>
                <a:gd name="T14" fmla="*/ 449 w 449"/>
                <a:gd name="T15" fmla="*/ 224 h 5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9" h="524">
                  <a:moveTo>
                    <a:pt x="449" y="224"/>
                  </a:moveTo>
                  <a:cubicBezTo>
                    <a:pt x="449" y="100"/>
                    <a:pt x="348" y="0"/>
                    <a:pt x="225" y="0"/>
                  </a:cubicBezTo>
                  <a:cubicBezTo>
                    <a:pt x="101" y="0"/>
                    <a:pt x="0" y="100"/>
                    <a:pt x="0" y="224"/>
                  </a:cubicBezTo>
                  <a:cubicBezTo>
                    <a:pt x="0" y="348"/>
                    <a:pt x="101" y="448"/>
                    <a:pt x="225" y="448"/>
                  </a:cubicBezTo>
                  <a:cubicBezTo>
                    <a:pt x="228" y="448"/>
                    <a:pt x="231" y="448"/>
                    <a:pt x="235" y="448"/>
                  </a:cubicBezTo>
                  <a:cubicBezTo>
                    <a:pt x="325" y="524"/>
                    <a:pt x="325" y="524"/>
                    <a:pt x="325" y="524"/>
                  </a:cubicBezTo>
                  <a:cubicBezTo>
                    <a:pt x="335" y="419"/>
                    <a:pt x="335" y="419"/>
                    <a:pt x="335" y="419"/>
                  </a:cubicBezTo>
                  <a:cubicBezTo>
                    <a:pt x="403" y="380"/>
                    <a:pt x="449" y="307"/>
                    <a:pt x="449" y="224"/>
                  </a:cubicBezTo>
                  <a:close/>
                </a:path>
              </a:pathLst>
            </a:custGeom>
            <a:solidFill>
              <a:schemeClr val="accent3"/>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131" name="Freeform 112"/>
            <p:cNvSpPr>
              <a:spLocks noEditPoints="1"/>
            </p:cNvSpPr>
            <p:nvPr/>
          </p:nvSpPr>
          <p:spPr bwMode="auto">
            <a:xfrm>
              <a:off x="4649848" y="2145214"/>
              <a:ext cx="508981" cy="379043"/>
            </a:xfrm>
            <a:custGeom>
              <a:avLst/>
              <a:gdLst>
                <a:gd name="T0" fmla="*/ 318 w 320"/>
                <a:gd name="T1" fmla="*/ 85 h 238"/>
                <a:gd name="T2" fmla="*/ 50 w 320"/>
                <a:gd name="T3" fmla="*/ 237 h 238"/>
                <a:gd name="T4" fmla="*/ 44 w 320"/>
                <a:gd name="T5" fmla="*/ 235 h 238"/>
                <a:gd name="T6" fmla="*/ 1 w 320"/>
                <a:gd name="T7" fmla="*/ 158 h 238"/>
                <a:gd name="T8" fmla="*/ 2 w 320"/>
                <a:gd name="T9" fmla="*/ 153 h 238"/>
                <a:gd name="T10" fmla="*/ 270 w 320"/>
                <a:gd name="T11" fmla="*/ 1 h 238"/>
                <a:gd name="T12" fmla="*/ 276 w 320"/>
                <a:gd name="T13" fmla="*/ 3 h 238"/>
                <a:gd name="T14" fmla="*/ 319 w 320"/>
                <a:gd name="T15" fmla="*/ 80 h 238"/>
                <a:gd name="T16" fmla="*/ 318 w 320"/>
                <a:gd name="T17" fmla="*/ 85 h 238"/>
                <a:gd name="T18" fmla="*/ 49 w 320"/>
                <a:gd name="T19" fmla="*/ 228 h 238"/>
                <a:gd name="T20" fmla="*/ 310 w 320"/>
                <a:gd name="T21" fmla="*/ 80 h 238"/>
                <a:gd name="T22" fmla="*/ 271 w 320"/>
                <a:gd name="T23" fmla="*/ 10 h 238"/>
                <a:gd name="T24" fmla="*/ 10 w 320"/>
                <a:gd name="T25" fmla="*/ 158 h 238"/>
                <a:gd name="T26" fmla="*/ 49 w 320"/>
                <a:gd name="T27" fmla="*/ 2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0" h="238">
                  <a:moveTo>
                    <a:pt x="318" y="85"/>
                  </a:moveTo>
                  <a:cubicBezTo>
                    <a:pt x="50" y="237"/>
                    <a:pt x="50" y="237"/>
                    <a:pt x="50" y="237"/>
                  </a:cubicBezTo>
                  <a:cubicBezTo>
                    <a:pt x="48" y="238"/>
                    <a:pt x="45" y="237"/>
                    <a:pt x="44" y="235"/>
                  </a:cubicBezTo>
                  <a:cubicBezTo>
                    <a:pt x="1" y="158"/>
                    <a:pt x="1" y="158"/>
                    <a:pt x="1" y="158"/>
                  </a:cubicBezTo>
                  <a:cubicBezTo>
                    <a:pt x="0" y="157"/>
                    <a:pt x="0" y="154"/>
                    <a:pt x="2" y="153"/>
                  </a:cubicBezTo>
                  <a:cubicBezTo>
                    <a:pt x="270" y="1"/>
                    <a:pt x="270" y="1"/>
                    <a:pt x="270" y="1"/>
                  </a:cubicBezTo>
                  <a:cubicBezTo>
                    <a:pt x="272" y="0"/>
                    <a:pt x="275" y="1"/>
                    <a:pt x="276" y="3"/>
                  </a:cubicBezTo>
                  <a:cubicBezTo>
                    <a:pt x="319" y="80"/>
                    <a:pt x="319" y="80"/>
                    <a:pt x="319" y="80"/>
                  </a:cubicBezTo>
                  <a:cubicBezTo>
                    <a:pt x="320" y="81"/>
                    <a:pt x="320" y="84"/>
                    <a:pt x="318" y="85"/>
                  </a:cubicBezTo>
                  <a:close/>
                  <a:moveTo>
                    <a:pt x="49" y="228"/>
                  </a:moveTo>
                  <a:cubicBezTo>
                    <a:pt x="310" y="80"/>
                    <a:pt x="310" y="80"/>
                    <a:pt x="310" y="80"/>
                  </a:cubicBezTo>
                  <a:cubicBezTo>
                    <a:pt x="271" y="10"/>
                    <a:pt x="271" y="10"/>
                    <a:pt x="271" y="10"/>
                  </a:cubicBezTo>
                  <a:cubicBezTo>
                    <a:pt x="10" y="158"/>
                    <a:pt x="10" y="158"/>
                    <a:pt x="10" y="158"/>
                  </a:cubicBezTo>
                  <a:lnTo>
                    <a:pt x="49" y="228"/>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132" name="Freeform 113"/>
            <p:cNvSpPr/>
            <p:nvPr/>
          </p:nvSpPr>
          <p:spPr bwMode="auto">
            <a:xfrm>
              <a:off x="4698996" y="2358636"/>
              <a:ext cx="45781" cy="70019"/>
            </a:xfrm>
            <a:custGeom>
              <a:avLst/>
              <a:gdLst>
                <a:gd name="T0" fmla="*/ 26 w 29"/>
                <a:gd name="T1" fmla="*/ 43 h 44"/>
                <a:gd name="T2" fmla="*/ 21 w 29"/>
                <a:gd name="T3" fmla="*/ 42 h 44"/>
                <a:gd name="T4" fmla="*/ 1 w 29"/>
                <a:gd name="T5" fmla="*/ 7 h 44"/>
                <a:gd name="T6" fmla="*/ 3 w 29"/>
                <a:gd name="T7" fmla="*/ 1 h 44"/>
                <a:gd name="T8" fmla="*/ 8 w 29"/>
                <a:gd name="T9" fmla="*/ 3 h 44"/>
                <a:gd name="T10" fmla="*/ 28 w 29"/>
                <a:gd name="T11" fmla="*/ 38 h 44"/>
                <a:gd name="T12" fmla="*/ 26 w 29"/>
                <a:gd name="T13" fmla="*/ 43 h 44"/>
              </a:gdLst>
              <a:ahLst/>
              <a:cxnLst>
                <a:cxn ang="0">
                  <a:pos x="T0" y="T1"/>
                </a:cxn>
                <a:cxn ang="0">
                  <a:pos x="T2" y="T3"/>
                </a:cxn>
                <a:cxn ang="0">
                  <a:pos x="T4" y="T5"/>
                </a:cxn>
                <a:cxn ang="0">
                  <a:pos x="T6" y="T7"/>
                </a:cxn>
                <a:cxn ang="0">
                  <a:pos x="T8" y="T9"/>
                </a:cxn>
                <a:cxn ang="0">
                  <a:pos x="T10" y="T11"/>
                </a:cxn>
                <a:cxn ang="0">
                  <a:pos x="T12" y="T13"/>
                </a:cxn>
              </a:cxnLst>
              <a:rect l="0" t="0" r="r" b="b"/>
              <a:pathLst>
                <a:path w="29" h="44">
                  <a:moveTo>
                    <a:pt x="26" y="43"/>
                  </a:moveTo>
                  <a:cubicBezTo>
                    <a:pt x="24" y="44"/>
                    <a:pt x="22" y="43"/>
                    <a:pt x="21" y="42"/>
                  </a:cubicBezTo>
                  <a:cubicBezTo>
                    <a:pt x="1" y="7"/>
                    <a:pt x="1" y="7"/>
                    <a:pt x="1" y="7"/>
                  </a:cubicBezTo>
                  <a:cubicBezTo>
                    <a:pt x="0" y="5"/>
                    <a:pt x="1" y="2"/>
                    <a:pt x="3" y="1"/>
                  </a:cubicBezTo>
                  <a:cubicBezTo>
                    <a:pt x="5" y="0"/>
                    <a:pt x="7" y="1"/>
                    <a:pt x="8" y="3"/>
                  </a:cubicBezTo>
                  <a:cubicBezTo>
                    <a:pt x="28" y="38"/>
                    <a:pt x="28" y="38"/>
                    <a:pt x="28" y="38"/>
                  </a:cubicBezTo>
                  <a:cubicBezTo>
                    <a:pt x="29" y="40"/>
                    <a:pt x="28" y="42"/>
                    <a:pt x="26" y="43"/>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133" name="Freeform 114"/>
            <p:cNvSpPr/>
            <p:nvPr/>
          </p:nvSpPr>
          <p:spPr bwMode="auto">
            <a:xfrm>
              <a:off x="4765648" y="2321607"/>
              <a:ext cx="46455" cy="70019"/>
            </a:xfrm>
            <a:custGeom>
              <a:avLst/>
              <a:gdLst>
                <a:gd name="T0" fmla="*/ 26 w 29"/>
                <a:gd name="T1" fmla="*/ 42 h 44"/>
                <a:gd name="T2" fmla="*/ 21 w 29"/>
                <a:gd name="T3" fmla="*/ 41 h 44"/>
                <a:gd name="T4" fmla="*/ 1 w 29"/>
                <a:gd name="T5" fmla="*/ 6 h 44"/>
                <a:gd name="T6" fmla="*/ 2 w 29"/>
                <a:gd name="T7" fmla="*/ 1 h 44"/>
                <a:gd name="T8" fmla="*/ 8 w 29"/>
                <a:gd name="T9" fmla="*/ 2 h 44"/>
                <a:gd name="T10" fmla="*/ 28 w 29"/>
                <a:gd name="T11" fmla="*/ 37 h 44"/>
                <a:gd name="T12" fmla="*/ 26 w 29"/>
                <a:gd name="T13" fmla="*/ 42 h 44"/>
              </a:gdLst>
              <a:ahLst/>
              <a:cxnLst>
                <a:cxn ang="0">
                  <a:pos x="T0" y="T1"/>
                </a:cxn>
                <a:cxn ang="0">
                  <a:pos x="T2" y="T3"/>
                </a:cxn>
                <a:cxn ang="0">
                  <a:pos x="T4" y="T5"/>
                </a:cxn>
                <a:cxn ang="0">
                  <a:pos x="T6" y="T7"/>
                </a:cxn>
                <a:cxn ang="0">
                  <a:pos x="T8" y="T9"/>
                </a:cxn>
                <a:cxn ang="0">
                  <a:pos x="T10" y="T11"/>
                </a:cxn>
                <a:cxn ang="0">
                  <a:pos x="T12" y="T13"/>
                </a:cxn>
              </a:cxnLst>
              <a:rect l="0" t="0" r="r" b="b"/>
              <a:pathLst>
                <a:path w="29" h="44">
                  <a:moveTo>
                    <a:pt x="26" y="42"/>
                  </a:moveTo>
                  <a:cubicBezTo>
                    <a:pt x="24" y="44"/>
                    <a:pt x="22" y="43"/>
                    <a:pt x="21" y="41"/>
                  </a:cubicBezTo>
                  <a:cubicBezTo>
                    <a:pt x="1" y="6"/>
                    <a:pt x="1" y="6"/>
                    <a:pt x="1" y="6"/>
                  </a:cubicBezTo>
                  <a:cubicBezTo>
                    <a:pt x="0" y="4"/>
                    <a:pt x="1" y="2"/>
                    <a:pt x="2" y="1"/>
                  </a:cubicBezTo>
                  <a:cubicBezTo>
                    <a:pt x="4" y="0"/>
                    <a:pt x="7" y="0"/>
                    <a:pt x="8" y="2"/>
                  </a:cubicBezTo>
                  <a:cubicBezTo>
                    <a:pt x="28" y="37"/>
                    <a:pt x="28" y="37"/>
                    <a:pt x="28" y="37"/>
                  </a:cubicBezTo>
                  <a:cubicBezTo>
                    <a:pt x="29" y="39"/>
                    <a:pt x="28" y="41"/>
                    <a:pt x="26" y="42"/>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134" name="Freeform 115"/>
            <p:cNvSpPr/>
            <p:nvPr/>
          </p:nvSpPr>
          <p:spPr bwMode="auto">
            <a:xfrm>
              <a:off x="4840379" y="2285251"/>
              <a:ext cx="46455" cy="70019"/>
            </a:xfrm>
            <a:custGeom>
              <a:avLst/>
              <a:gdLst>
                <a:gd name="T0" fmla="*/ 26 w 29"/>
                <a:gd name="T1" fmla="*/ 43 h 44"/>
                <a:gd name="T2" fmla="*/ 21 w 29"/>
                <a:gd name="T3" fmla="*/ 42 h 44"/>
                <a:gd name="T4" fmla="*/ 1 w 29"/>
                <a:gd name="T5" fmla="*/ 7 h 44"/>
                <a:gd name="T6" fmla="*/ 3 w 29"/>
                <a:gd name="T7" fmla="*/ 2 h 44"/>
                <a:gd name="T8" fmla="*/ 8 w 29"/>
                <a:gd name="T9" fmla="*/ 3 h 44"/>
                <a:gd name="T10" fmla="*/ 28 w 29"/>
                <a:gd name="T11" fmla="*/ 38 h 44"/>
                <a:gd name="T12" fmla="*/ 26 w 29"/>
                <a:gd name="T13" fmla="*/ 43 h 44"/>
              </a:gdLst>
              <a:ahLst/>
              <a:cxnLst>
                <a:cxn ang="0">
                  <a:pos x="T0" y="T1"/>
                </a:cxn>
                <a:cxn ang="0">
                  <a:pos x="T2" y="T3"/>
                </a:cxn>
                <a:cxn ang="0">
                  <a:pos x="T4" y="T5"/>
                </a:cxn>
                <a:cxn ang="0">
                  <a:pos x="T6" y="T7"/>
                </a:cxn>
                <a:cxn ang="0">
                  <a:pos x="T8" y="T9"/>
                </a:cxn>
                <a:cxn ang="0">
                  <a:pos x="T10" y="T11"/>
                </a:cxn>
                <a:cxn ang="0">
                  <a:pos x="T12" y="T13"/>
                </a:cxn>
              </a:cxnLst>
              <a:rect l="0" t="0" r="r" b="b"/>
              <a:pathLst>
                <a:path w="29" h="44">
                  <a:moveTo>
                    <a:pt x="26" y="43"/>
                  </a:moveTo>
                  <a:cubicBezTo>
                    <a:pt x="24" y="44"/>
                    <a:pt x="22" y="44"/>
                    <a:pt x="21" y="42"/>
                  </a:cubicBezTo>
                  <a:cubicBezTo>
                    <a:pt x="1" y="7"/>
                    <a:pt x="1" y="7"/>
                    <a:pt x="1" y="7"/>
                  </a:cubicBezTo>
                  <a:cubicBezTo>
                    <a:pt x="0" y="5"/>
                    <a:pt x="1" y="3"/>
                    <a:pt x="3" y="2"/>
                  </a:cubicBezTo>
                  <a:cubicBezTo>
                    <a:pt x="5" y="0"/>
                    <a:pt x="7" y="1"/>
                    <a:pt x="8" y="3"/>
                  </a:cubicBezTo>
                  <a:cubicBezTo>
                    <a:pt x="28" y="38"/>
                    <a:pt x="28" y="38"/>
                    <a:pt x="28" y="38"/>
                  </a:cubicBezTo>
                  <a:cubicBezTo>
                    <a:pt x="29" y="40"/>
                    <a:pt x="28" y="42"/>
                    <a:pt x="26" y="43"/>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135" name="Freeform 116"/>
            <p:cNvSpPr/>
            <p:nvPr/>
          </p:nvSpPr>
          <p:spPr bwMode="auto">
            <a:xfrm>
              <a:off x="4732658" y="2339111"/>
              <a:ext cx="55207" cy="87523"/>
            </a:xfrm>
            <a:custGeom>
              <a:avLst/>
              <a:gdLst>
                <a:gd name="T0" fmla="*/ 32 w 35"/>
                <a:gd name="T1" fmla="*/ 54 h 55"/>
                <a:gd name="T2" fmla="*/ 27 w 35"/>
                <a:gd name="T3" fmla="*/ 52 h 55"/>
                <a:gd name="T4" fmla="*/ 1 w 35"/>
                <a:gd name="T5" fmla="*/ 7 h 55"/>
                <a:gd name="T6" fmla="*/ 3 w 35"/>
                <a:gd name="T7" fmla="*/ 1 h 55"/>
                <a:gd name="T8" fmla="*/ 8 w 35"/>
                <a:gd name="T9" fmla="*/ 3 h 55"/>
                <a:gd name="T10" fmla="*/ 34 w 35"/>
                <a:gd name="T11" fmla="*/ 48 h 55"/>
                <a:gd name="T12" fmla="*/ 32 w 35"/>
                <a:gd name="T13" fmla="*/ 54 h 55"/>
              </a:gdLst>
              <a:ahLst/>
              <a:cxnLst>
                <a:cxn ang="0">
                  <a:pos x="T0" y="T1"/>
                </a:cxn>
                <a:cxn ang="0">
                  <a:pos x="T2" y="T3"/>
                </a:cxn>
                <a:cxn ang="0">
                  <a:pos x="T4" y="T5"/>
                </a:cxn>
                <a:cxn ang="0">
                  <a:pos x="T6" y="T7"/>
                </a:cxn>
                <a:cxn ang="0">
                  <a:pos x="T8" y="T9"/>
                </a:cxn>
                <a:cxn ang="0">
                  <a:pos x="T10" y="T11"/>
                </a:cxn>
                <a:cxn ang="0">
                  <a:pos x="T12" y="T13"/>
                </a:cxn>
              </a:cxnLst>
              <a:rect l="0" t="0" r="r" b="b"/>
              <a:pathLst>
                <a:path w="35" h="55">
                  <a:moveTo>
                    <a:pt x="32" y="54"/>
                  </a:moveTo>
                  <a:cubicBezTo>
                    <a:pt x="30" y="55"/>
                    <a:pt x="28" y="54"/>
                    <a:pt x="27" y="52"/>
                  </a:cubicBezTo>
                  <a:cubicBezTo>
                    <a:pt x="1" y="7"/>
                    <a:pt x="1" y="7"/>
                    <a:pt x="1" y="7"/>
                  </a:cubicBezTo>
                  <a:cubicBezTo>
                    <a:pt x="0" y="5"/>
                    <a:pt x="1" y="3"/>
                    <a:pt x="3" y="1"/>
                  </a:cubicBezTo>
                  <a:cubicBezTo>
                    <a:pt x="4" y="0"/>
                    <a:pt x="7" y="1"/>
                    <a:pt x="8" y="3"/>
                  </a:cubicBezTo>
                  <a:cubicBezTo>
                    <a:pt x="34" y="48"/>
                    <a:pt x="34" y="48"/>
                    <a:pt x="34" y="48"/>
                  </a:cubicBezTo>
                  <a:cubicBezTo>
                    <a:pt x="35" y="50"/>
                    <a:pt x="34" y="53"/>
                    <a:pt x="32" y="54"/>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136" name="Freeform 117"/>
            <p:cNvSpPr/>
            <p:nvPr/>
          </p:nvSpPr>
          <p:spPr bwMode="auto">
            <a:xfrm>
              <a:off x="4802677" y="2307468"/>
              <a:ext cx="53860" cy="87523"/>
            </a:xfrm>
            <a:custGeom>
              <a:avLst/>
              <a:gdLst>
                <a:gd name="T0" fmla="*/ 32 w 34"/>
                <a:gd name="T1" fmla="*/ 54 h 55"/>
                <a:gd name="T2" fmla="*/ 26 w 34"/>
                <a:gd name="T3" fmla="*/ 52 h 55"/>
                <a:gd name="T4" fmla="*/ 1 w 34"/>
                <a:gd name="T5" fmla="*/ 7 h 55"/>
                <a:gd name="T6" fmla="*/ 2 w 34"/>
                <a:gd name="T7" fmla="*/ 1 h 55"/>
                <a:gd name="T8" fmla="*/ 8 w 34"/>
                <a:gd name="T9" fmla="*/ 3 h 55"/>
                <a:gd name="T10" fmla="*/ 33 w 34"/>
                <a:gd name="T11" fmla="*/ 48 h 55"/>
                <a:gd name="T12" fmla="*/ 32 w 34"/>
                <a:gd name="T13" fmla="*/ 54 h 55"/>
              </a:gdLst>
              <a:ahLst/>
              <a:cxnLst>
                <a:cxn ang="0">
                  <a:pos x="T0" y="T1"/>
                </a:cxn>
                <a:cxn ang="0">
                  <a:pos x="T2" y="T3"/>
                </a:cxn>
                <a:cxn ang="0">
                  <a:pos x="T4" y="T5"/>
                </a:cxn>
                <a:cxn ang="0">
                  <a:pos x="T6" y="T7"/>
                </a:cxn>
                <a:cxn ang="0">
                  <a:pos x="T8" y="T9"/>
                </a:cxn>
                <a:cxn ang="0">
                  <a:pos x="T10" y="T11"/>
                </a:cxn>
                <a:cxn ang="0">
                  <a:pos x="T12" y="T13"/>
                </a:cxn>
              </a:cxnLst>
              <a:rect l="0" t="0" r="r" b="b"/>
              <a:pathLst>
                <a:path w="34" h="55">
                  <a:moveTo>
                    <a:pt x="32" y="54"/>
                  </a:moveTo>
                  <a:cubicBezTo>
                    <a:pt x="30" y="55"/>
                    <a:pt x="27" y="54"/>
                    <a:pt x="26" y="52"/>
                  </a:cubicBezTo>
                  <a:cubicBezTo>
                    <a:pt x="1" y="7"/>
                    <a:pt x="1" y="7"/>
                    <a:pt x="1" y="7"/>
                  </a:cubicBezTo>
                  <a:cubicBezTo>
                    <a:pt x="0" y="5"/>
                    <a:pt x="0" y="2"/>
                    <a:pt x="2" y="1"/>
                  </a:cubicBezTo>
                  <a:cubicBezTo>
                    <a:pt x="4" y="0"/>
                    <a:pt x="7" y="1"/>
                    <a:pt x="8" y="3"/>
                  </a:cubicBezTo>
                  <a:cubicBezTo>
                    <a:pt x="33" y="48"/>
                    <a:pt x="33" y="48"/>
                    <a:pt x="33" y="48"/>
                  </a:cubicBezTo>
                  <a:cubicBezTo>
                    <a:pt x="34" y="50"/>
                    <a:pt x="34" y="52"/>
                    <a:pt x="32" y="54"/>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137" name="Freeform 118"/>
            <p:cNvSpPr/>
            <p:nvPr/>
          </p:nvSpPr>
          <p:spPr bwMode="auto">
            <a:xfrm>
              <a:off x="4918477" y="2242163"/>
              <a:ext cx="46455" cy="70019"/>
            </a:xfrm>
            <a:custGeom>
              <a:avLst/>
              <a:gdLst>
                <a:gd name="T0" fmla="*/ 26 w 29"/>
                <a:gd name="T1" fmla="*/ 43 h 44"/>
                <a:gd name="T2" fmla="*/ 21 w 29"/>
                <a:gd name="T3" fmla="*/ 41 h 44"/>
                <a:gd name="T4" fmla="*/ 1 w 29"/>
                <a:gd name="T5" fmla="*/ 6 h 44"/>
                <a:gd name="T6" fmla="*/ 2 w 29"/>
                <a:gd name="T7" fmla="*/ 1 h 44"/>
                <a:gd name="T8" fmla="*/ 8 w 29"/>
                <a:gd name="T9" fmla="*/ 3 h 44"/>
                <a:gd name="T10" fmla="*/ 28 w 29"/>
                <a:gd name="T11" fmla="*/ 37 h 44"/>
                <a:gd name="T12" fmla="*/ 26 w 29"/>
                <a:gd name="T13" fmla="*/ 43 h 44"/>
              </a:gdLst>
              <a:ahLst/>
              <a:cxnLst>
                <a:cxn ang="0">
                  <a:pos x="T0" y="T1"/>
                </a:cxn>
                <a:cxn ang="0">
                  <a:pos x="T2" y="T3"/>
                </a:cxn>
                <a:cxn ang="0">
                  <a:pos x="T4" y="T5"/>
                </a:cxn>
                <a:cxn ang="0">
                  <a:pos x="T6" y="T7"/>
                </a:cxn>
                <a:cxn ang="0">
                  <a:pos x="T8" y="T9"/>
                </a:cxn>
                <a:cxn ang="0">
                  <a:pos x="T10" y="T11"/>
                </a:cxn>
                <a:cxn ang="0">
                  <a:pos x="T12" y="T13"/>
                </a:cxn>
              </a:cxnLst>
              <a:rect l="0" t="0" r="r" b="b"/>
              <a:pathLst>
                <a:path w="29" h="44">
                  <a:moveTo>
                    <a:pt x="26" y="43"/>
                  </a:moveTo>
                  <a:cubicBezTo>
                    <a:pt x="24" y="44"/>
                    <a:pt x="22" y="43"/>
                    <a:pt x="21" y="41"/>
                  </a:cubicBezTo>
                  <a:cubicBezTo>
                    <a:pt x="1" y="6"/>
                    <a:pt x="1" y="6"/>
                    <a:pt x="1" y="6"/>
                  </a:cubicBezTo>
                  <a:cubicBezTo>
                    <a:pt x="0" y="5"/>
                    <a:pt x="1" y="2"/>
                    <a:pt x="2" y="1"/>
                  </a:cubicBezTo>
                  <a:cubicBezTo>
                    <a:pt x="4" y="0"/>
                    <a:pt x="7" y="1"/>
                    <a:pt x="8" y="3"/>
                  </a:cubicBezTo>
                  <a:cubicBezTo>
                    <a:pt x="28" y="37"/>
                    <a:pt x="28" y="37"/>
                    <a:pt x="28" y="37"/>
                  </a:cubicBezTo>
                  <a:cubicBezTo>
                    <a:pt x="29" y="39"/>
                    <a:pt x="28" y="42"/>
                    <a:pt x="26" y="43"/>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138" name="Freeform 119"/>
            <p:cNvSpPr/>
            <p:nvPr/>
          </p:nvSpPr>
          <p:spPr bwMode="auto">
            <a:xfrm>
              <a:off x="4878755" y="2264380"/>
              <a:ext cx="55880" cy="86177"/>
            </a:xfrm>
            <a:custGeom>
              <a:avLst/>
              <a:gdLst>
                <a:gd name="T0" fmla="*/ 33 w 35"/>
                <a:gd name="T1" fmla="*/ 53 h 54"/>
                <a:gd name="T2" fmla="*/ 27 w 35"/>
                <a:gd name="T3" fmla="*/ 51 h 54"/>
                <a:gd name="T4" fmla="*/ 2 w 35"/>
                <a:gd name="T5" fmla="*/ 6 h 54"/>
                <a:gd name="T6" fmla="*/ 3 w 35"/>
                <a:gd name="T7" fmla="*/ 1 h 54"/>
                <a:gd name="T8" fmla="*/ 9 w 35"/>
                <a:gd name="T9" fmla="*/ 2 h 54"/>
                <a:gd name="T10" fmla="*/ 34 w 35"/>
                <a:gd name="T11" fmla="*/ 48 h 54"/>
                <a:gd name="T12" fmla="*/ 33 w 35"/>
                <a:gd name="T13" fmla="*/ 53 h 54"/>
              </a:gdLst>
              <a:ahLst/>
              <a:cxnLst>
                <a:cxn ang="0">
                  <a:pos x="T0" y="T1"/>
                </a:cxn>
                <a:cxn ang="0">
                  <a:pos x="T2" y="T3"/>
                </a:cxn>
                <a:cxn ang="0">
                  <a:pos x="T4" y="T5"/>
                </a:cxn>
                <a:cxn ang="0">
                  <a:pos x="T6" y="T7"/>
                </a:cxn>
                <a:cxn ang="0">
                  <a:pos x="T8" y="T9"/>
                </a:cxn>
                <a:cxn ang="0">
                  <a:pos x="T10" y="T11"/>
                </a:cxn>
                <a:cxn ang="0">
                  <a:pos x="T12" y="T13"/>
                </a:cxn>
              </a:cxnLst>
              <a:rect l="0" t="0" r="r" b="b"/>
              <a:pathLst>
                <a:path w="35" h="54">
                  <a:moveTo>
                    <a:pt x="33" y="53"/>
                  </a:moveTo>
                  <a:cubicBezTo>
                    <a:pt x="31" y="54"/>
                    <a:pt x="28" y="53"/>
                    <a:pt x="27" y="51"/>
                  </a:cubicBezTo>
                  <a:cubicBezTo>
                    <a:pt x="2" y="6"/>
                    <a:pt x="2" y="6"/>
                    <a:pt x="2" y="6"/>
                  </a:cubicBezTo>
                  <a:cubicBezTo>
                    <a:pt x="0" y="4"/>
                    <a:pt x="1" y="2"/>
                    <a:pt x="3" y="1"/>
                  </a:cubicBezTo>
                  <a:cubicBezTo>
                    <a:pt x="5" y="0"/>
                    <a:pt x="7" y="0"/>
                    <a:pt x="9" y="2"/>
                  </a:cubicBezTo>
                  <a:cubicBezTo>
                    <a:pt x="34" y="48"/>
                    <a:pt x="34" y="48"/>
                    <a:pt x="34" y="48"/>
                  </a:cubicBezTo>
                  <a:cubicBezTo>
                    <a:pt x="35" y="49"/>
                    <a:pt x="35" y="52"/>
                    <a:pt x="33" y="53"/>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139" name="Freeform 120"/>
            <p:cNvSpPr/>
            <p:nvPr/>
          </p:nvSpPr>
          <p:spPr bwMode="auto">
            <a:xfrm>
              <a:off x="4996574" y="2197728"/>
              <a:ext cx="44435" cy="70019"/>
            </a:xfrm>
            <a:custGeom>
              <a:avLst/>
              <a:gdLst>
                <a:gd name="T0" fmla="*/ 26 w 28"/>
                <a:gd name="T1" fmla="*/ 43 h 44"/>
                <a:gd name="T2" fmla="*/ 20 w 28"/>
                <a:gd name="T3" fmla="*/ 42 h 44"/>
                <a:gd name="T4" fmla="*/ 1 w 28"/>
                <a:gd name="T5" fmla="*/ 7 h 44"/>
                <a:gd name="T6" fmla="*/ 2 w 28"/>
                <a:gd name="T7" fmla="*/ 1 h 44"/>
                <a:gd name="T8" fmla="*/ 8 w 28"/>
                <a:gd name="T9" fmla="*/ 3 h 44"/>
                <a:gd name="T10" fmla="*/ 27 w 28"/>
                <a:gd name="T11" fmla="*/ 38 h 44"/>
                <a:gd name="T12" fmla="*/ 26 w 28"/>
                <a:gd name="T13" fmla="*/ 43 h 44"/>
              </a:gdLst>
              <a:ahLst/>
              <a:cxnLst>
                <a:cxn ang="0">
                  <a:pos x="T0" y="T1"/>
                </a:cxn>
                <a:cxn ang="0">
                  <a:pos x="T2" y="T3"/>
                </a:cxn>
                <a:cxn ang="0">
                  <a:pos x="T4" y="T5"/>
                </a:cxn>
                <a:cxn ang="0">
                  <a:pos x="T6" y="T7"/>
                </a:cxn>
                <a:cxn ang="0">
                  <a:pos x="T8" y="T9"/>
                </a:cxn>
                <a:cxn ang="0">
                  <a:pos x="T10" y="T11"/>
                </a:cxn>
                <a:cxn ang="0">
                  <a:pos x="T12" y="T13"/>
                </a:cxn>
              </a:cxnLst>
              <a:rect l="0" t="0" r="r" b="b"/>
              <a:pathLst>
                <a:path w="28" h="44">
                  <a:moveTo>
                    <a:pt x="26" y="43"/>
                  </a:moveTo>
                  <a:cubicBezTo>
                    <a:pt x="24" y="44"/>
                    <a:pt x="21" y="44"/>
                    <a:pt x="20" y="42"/>
                  </a:cubicBezTo>
                  <a:cubicBezTo>
                    <a:pt x="1" y="7"/>
                    <a:pt x="1" y="7"/>
                    <a:pt x="1" y="7"/>
                  </a:cubicBezTo>
                  <a:cubicBezTo>
                    <a:pt x="0" y="5"/>
                    <a:pt x="0" y="3"/>
                    <a:pt x="2" y="1"/>
                  </a:cubicBezTo>
                  <a:cubicBezTo>
                    <a:pt x="4" y="0"/>
                    <a:pt x="7" y="1"/>
                    <a:pt x="8" y="3"/>
                  </a:cubicBezTo>
                  <a:cubicBezTo>
                    <a:pt x="27" y="38"/>
                    <a:pt x="27" y="38"/>
                    <a:pt x="27" y="38"/>
                  </a:cubicBezTo>
                  <a:cubicBezTo>
                    <a:pt x="28" y="40"/>
                    <a:pt x="28" y="42"/>
                    <a:pt x="26" y="43"/>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140" name="Freeform 121"/>
            <p:cNvSpPr/>
            <p:nvPr/>
          </p:nvSpPr>
          <p:spPr bwMode="auto">
            <a:xfrm>
              <a:off x="4956852" y="2219945"/>
              <a:ext cx="55880" cy="87523"/>
            </a:xfrm>
            <a:custGeom>
              <a:avLst/>
              <a:gdLst>
                <a:gd name="T0" fmla="*/ 32 w 35"/>
                <a:gd name="T1" fmla="*/ 53 h 55"/>
                <a:gd name="T2" fmla="*/ 27 w 35"/>
                <a:gd name="T3" fmla="*/ 52 h 55"/>
                <a:gd name="T4" fmla="*/ 1 w 35"/>
                <a:gd name="T5" fmla="*/ 7 h 55"/>
                <a:gd name="T6" fmla="*/ 3 w 35"/>
                <a:gd name="T7" fmla="*/ 1 h 55"/>
                <a:gd name="T8" fmla="*/ 8 w 35"/>
                <a:gd name="T9" fmla="*/ 3 h 55"/>
                <a:gd name="T10" fmla="*/ 34 w 35"/>
                <a:gd name="T11" fmla="*/ 48 h 55"/>
                <a:gd name="T12" fmla="*/ 32 w 35"/>
                <a:gd name="T13" fmla="*/ 53 h 55"/>
              </a:gdLst>
              <a:ahLst/>
              <a:cxnLst>
                <a:cxn ang="0">
                  <a:pos x="T0" y="T1"/>
                </a:cxn>
                <a:cxn ang="0">
                  <a:pos x="T2" y="T3"/>
                </a:cxn>
                <a:cxn ang="0">
                  <a:pos x="T4" y="T5"/>
                </a:cxn>
                <a:cxn ang="0">
                  <a:pos x="T6" y="T7"/>
                </a:cxn>
                <a:cxn ang="0">
                  <a:pos x="T8" y="T9"/>
                </a:cxn>
                <a:cxn ang="0">
                  <a:pos x="T10" y="T11"/>
                </a:cxn>
                <a:cxn ang="0">
                  <a:pos x="T12" y="T13"/>
                </a:cxn>
              </a:cxnLst>
              <a:rect l="0" t="0" r="r" b="b"/>
              <a:pathLst>
                <a:path w="35" h="55">
                  <a:moveTo>
                    <a:pt x="32" y="53"/>
                  </a:moveTo>
                  <a:cubicBezTo>
                    <a:pt x="30" y="55"/>
                    <a:pt x="28" y="54"/>
                    <a:pt x="27" y="52"/>
                  </a:cubicBezTo>
                  <a:cubicBezTo>
                    <a:pt x="1" y="7"/>
                    <a:pt x="1" y="7"/>
                    <a:pt x="1" y="7"/>
                  </a:cubicBezTo>
                  <a:cubicBezTo>
                    <a:pt x="0" y="5"/>
                    <a:pt x="1" y="2"/>
                    <a:pt x="3" y="1"/>
                  </a:cubicBezTo>
                  <a:cubicBezTo>
                    <a:pt x="5" y="0"/>
                    <a:pt x="7" y="1"/>
                    <a:pt x="8" y="3"/>
                  </a:cubicBezTo>
                  <a:cubicBezTo>
                    <a:pt x="34" y="48"/>
                    <a:pt x="34" y="48"/>
                    <a:pt x="34" y="48"/>
                  </a:cubicBezTo>
                  <a:cubicBezTo>
                    <a:pt x="35" y="50"/>
                    <a:pt x="34" y="52"/>
                    <a:pt x="32" y="53"/>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141" name="Freeform 122"/>
            <p:cNvSpPr/>
            <p:nvPr/>
          </p:nvSpPr>
          <p:spPr bwMode="auto">
            <a:xfrm>
              <a:off x="5034950" y="2176857"/>
              <a:ext cx="55880" cy="86177"/>
            </a:xfrm>
            <a:custGeom>
              <a:avLst/>
              <a:gdLst>
                <a:gd name="T0" fmla="*/ 32 w 35"/>
                <a:gd name="T1" fmla="*/ 53 h 54"/>
                <a:gd name="T2" fmla="*/ 27 w 35"/>
                <a:gd name="T3" fmla="*/ 51 h 54"/>
                <a:gd name="T4" fmla="*/ 1 w 35"/>
                <a:gd name="T5" fmla="*/ 6 h 54"/>
                <a:gd name="T6" fmla="*/ 3 w 35"/>
                <a:gd name="T7" fmla="*/ 1 h 54"/>
                <a:gd name="T8" fmla="*/ 8 w 35"/>
                <a:gd name="T9" fmla="*/ 2 h 54"/>
                <a:gd name="T10" fmla="*/ 34 w 35"/>
                <a:gd name="T11" fmla="*/ 47 h 54"/>
                <a:gd name="T12" fmla="*/ 32 w 35"/>
                <a:gd name="T13" fmla="*/ 53 h 54"/>
              </a:gdLst>
              <a:ahLst/>
              <a:cxnLst>
                <a:cxn ang="0">
                  <a:pos x="T0" y="T1"/>
                </a:cxn>
                <a:cxn ang="0">
                  <a:pos x="T2" y="T3"/>
                </a:cxn>
                <a:cxn ang="0">
                  <a:pos x="T4" y="T5"/>
                </a:cxn>
                <a:cxn ang="0">
                  <a:pos x="T6" y="T7"/>
                </a:cxn>
                <a:cxn ang="0">
                  <a:pos x="T8" y="T9"/>
                </a:cxn>
                <a:cxn ang="0">
                  <a:pos x="T10" y="T11"/>
                </a:cxn>
                <a:cxn ang="0">
                  <a:pos x="T12" y="T13"/>
                </a:cxn>
              </a:cxnLst>
              <a:rect l="0" t="0" r="r" b="b"/>
              <a:pathLst>
                <a:path w="35" h="54">
                  <a:moveTo>
                    <a:pt x="32" y="53"/>
                  </a:moveTo>
                  <a:cubicBezTo>
                    <a:pt x="30" y="54"/>
                    <a:pt x="28" y="53"/>
                    <a:pt x="27" y="51"/>
                  </a:cubicBezTo>
                  <a:cubicBezTo>
                    <a:pt x="1" y="6"/>
                    <a:pt x="1" y="6"/>
                    <a:pt x="1" y="6"/>
                  </a:cubicBezTo>
                  <a:cubicBezTo>
                    <a:pt x="0" y="4"/>
                    <a:pt x="1" y="2"/>
                    <a:pt x="3" y="1"/>
                  </a:cubicBezTo>
                  <a:cubicBezTo>
                    <a:pt x="4" y="0"/>
                    <a:pt x="7" y="0"/>
                    <a:pt x="8" y="2"/>
                  </a:cubicBezTo>
                  <a:cubicBezTo>
                    <a:pt x="34" y="47"/>
                    <a:pt x="34" y="47"/>
                    <a:pt x="34" y="47"/>
                  </a:cubicBezTo>
                  <a:cubicBezTo>
                    <a:pt x="35" y="49"/>
                    <a:pt x="34" y="52"/>
                    <a:pt x="32" y="53"/>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200">
                <a:latin typeface="Arial" panose="020B0604020202020204" pitchFamily="34" charset="0"/>
                <a:ea typeface="微软雅黑" panose="020B0503020204020204" pitchFamily="34" charset="-122"/>
                <a:cs typeface="Arial" panose="020B0604020202020204" pitchFamily="34" charset="0"/>
              </a:endParaRPr>
            </a:p>
          </p:txBody>
        </p:sp>
      </p:grpSp>
      <p:grpSp>
        <p:nvGrpSpPr>
          <p:cNvPr id="142" name="Group 288"/>
          <p:cNvGrpSpPr/>
          <p:nvPr/>
        </p:nvGrpSpPr>
        <p:grpSpPr>
          <a:xfrm>
            <a:off x="9535182" y="2414335"/>
            <a:ext cx="219584" cy="229779"/>
            <a:chOff x="2138511" y="2464802"/>
            <a:chExt cx="354012" cy="352956"/>
          </a:xfrm>
          <a:solidFill>
            <a:schemeClr val="accent4"/>
          </a:solidFill>
        </p:grpSpPr>
        <p:sp>
          <p:nvSpPr>
            <p:cNvPr id="143" name="Oval 289"/>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200">
                <a:latin typeface="Arial" panose="020B0604020202020204" pitchFamily="34" charset="0"/>
                <a:ea typeface="微软雅黑" panose="020B0503020204020204" pitchFamily="34" charset="-122"/>
                <a:cs typeface="Arial" panose="020B0604020202020204" pitchFamily="34" charset="0"/>
              </a:endParaRPr>
            </a:p>
          </p:txBody>
        </p:sp>
        <p:sp>
          <p:nvSpPr>
            <p:cNvPr id="144" name="Freeform 290"/>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200">
                <a:latin typeface="Arial" panose="020B0604020202020204" pitchFamily="34" charset="0"/>
                <a:ea typeface="微软雅黑" panose="020B0503020204020204" pitchFamily="34" charset="-122"/>
                <a:cs typeface="Arial" panose="020B0604020202020204" pitchFamily="34" charset="0"/>
              </a:endParaRPr>
            </a:p>
          </p:txBody>
        </p:sp>
      </p:grpSp>
      <p:grpSp>
        <p:nvGrpSpPr>
          <p:cNvPr id="145" name="Group 293"/>
          <p:cNvGrpSpPr/>
          <p:nvPr/>
        </p:nvGrpSpPr>
        <p:grpSpPr>
          <a:xfrm>
            <a:off x="9535182" y="3695999"/>
            <a:ext cx="219584" cy="229779"/>
            <a:chOff x="2138511" y="2464802"/>
            <a:chExt cx="354012" cy="352956"/>
          </a:xfrm>
          <a:solidFill>
            <a:schemeClr val="tx2"/>
          </a:solidFill>
        </p:grpSpPr>
        <p:sp>
          <p:nvSpPr>
            <p:cNvPr id="146" name="Oval 294"/>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200">
                <a:latin typeface="Arial" panose="020B0604020202020204" pitchFamily="34" charset="0"/>
                <a:ea typeface="微软雅黑" panose="020B0503020204020204" pitchFamily="34" charset="-122"/>
                <a:cs typeface="Arial" panose="020B0604020202020204" pitchFamily="34" charset="0"/>
              </a:endParaRPr>
            </a:p>
          </p:txBody>
        </p:sp>
        <p:sp>
          <p:nvSpPr>
            <p:cNvPr id="147" name="Freeform 295"/>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sz="1200">
                <a:latin typeface="Arial" panose="020B0604020202020204" pitchFamily="34" charset="0"/>
                <a:ea typeface="微软雅黑" panose="020B0503020204020204" pitchFamily="34" charset="-122"/>
                <a:cs typeface="Arial" panose="020B0604020202020204" pitchFamily="34" charset="0"/>
              </a:endParaRPr>
            </a:p>
          </p:txBody>
        </p:sp>
      </p:grpSp>
      <p:sp>
        <p:nvSpPr>
          <p:cNvPr id="148" name="矩形 147"/>
          <p:cNvSpPr/>
          <p:nvPr/>
        </p:nvSpPr>
        <p:spPr>
          <a:xfrm>
            <a:off x="2635840" y="2818777"/>
            <a:ext cx="1822386" cy="461665"/>
          </a:xfrm>
          <a:prstGeom prst="rect">
            <a:avLst/>
          </a:prstGeom>
        </p:spPr>
        <p:txBody>
          <a:bodyPr wrap="square">
            <a:spAutoFit/>
          </a:bodyPr>
          <a:lstStyle/>
          <a:p>
            <a:r>
              <a:rPr lang="zh-CN" altLang="en-US" sz="1200" dirty="0">
                <a:solidFill>
                  <a:srgbClr val="7E7E7E"/>
                </a:solidFill>
                <a:latin typeface="微软雅黑" panose="020B0503020204020204" pitchFamily="34" charset="-122"/>
                <a:ea typeface="微软雅黑" panose="020B0503020204020204" pitchFamily="34" charset="-122"/>
                <a:cs typeface="Calibri Light" panose="020F0302020204030204"/>
              </a:rPr>
              <a:t>双击输入替换内容双击输入替换内容</a:t>
            </a:r>
            <a:endParaRPr lang="en-US" altLang="zh-CN" sz="1200" dirty="0">
              <a:solidFill>
                <a:srgbClr val="7E7E7E"/>
              </a:solidFill>
              <a:latin typeface="微软雅黑" panose="020B0503020204020204" pitchFamily="34" charset="-122"/>
              <a:ea typeface="微软雅黑" panose="020B0503020204020204" pitchFamily="34" charset="-122"/>
              <a:cs typeface="Calibri Light" panose="020F0302020204030204"/>
            </a:endParaRPr>
          </a:p>
        </p:txBody>
      </p:sp>
      <p:sp>
        <p:nvSpPr>
          <p:cNvPr id="149" name="矩形 148"/>
          <p:cNvSpPr/>
          <p:nvPr/>
        </p:nvSpPr>
        <p:spPr>
          <a:xfrm>
            <a:off x="2539728" y="4022905"/>
            <a:ext cx="1822386" cy="461665"/>
          </a:xfrm>
          <a:prstGeom prst="rect">
            <a:avLst/>
          </a:prstGeom>
        </p:spPr>
        <p:txBody>
          <a:bodyPr wrap="square">
            <a:spAutoFit/>
          </a:bodyPr>
          <a:lstStyle/>
          <a:p>
            <a:r>
              <a:rPr lang="zh-CN" altLang="en-US" sz="1200" dirty="0">
                <a:solidFill>
                  <a:srgbClr val="7E7E7E"/>
                </a:solidFill>
                <a:latin typeface="微软雅黑" panose="020B0503020204020204" pitchFamily="34" charset="-122"/>
                <a:ea typeface="微软雅黑" panose="020B0503020204020204" pitchFamily="34" charset="-122"/>
                <a:cs typeface="Calibri Light" panose="020F0302020204030204"/>
              </a:rPr>
              <a:t>双击输入替换内容双击输入替换内容</a:t>
            </a:r>
            <a:endParaRPr lang="en-US" altLang="zh-CN" sz="1200" dirty="0">
              <a:solidFill>
                <a:srgbClr val="7E7E7E"/>
              </a:solidFill>
              <a:latin typeface="微软雅黑" panose="020B0503020204020204" pitchFamily="34" charset="-122"/>
              <a:ea typeface="微软雅黑" panose="020B0503020204020204" pitchFamily="34" charset="-122"/>
              <a:cs typeface="Calibri Light" panose="020F0302020204030204"/>
            </a:endParaRPr>
          </a:p>
        </p:txBody>
      </p:sp>
      <p:sp>
        <p:nvSpPr>
          <p:cNvPr id="150" name="矩形 149"/>
          <p:cNvSpPr/>
          <p:nvPr/>
        </p:nvSpPr>
        <p:spPr>
          <a:xfrm>
            <a:off x="2514705" y="5420659"/>
            <a:ext cx="1822386" cy="461665"/>
          </a:xfrm>
          <a:prstGeom prst="rect">
            <a:avLst/>
          </a:prstGeom>
        </p:spPr>
        <p:txBody>
          <a:bodyPr wrap="square">
            <a:spAutoFit/>
          </a:bodyPr>
          <a:lstStyle/>
          <a:p>
            <a:r>
              <a:rPr lang="zh-CN" altLang="en-US" sz="1200" dirty="0">
                <a:solidFill>
                  <a:srgbClr val="7E7E7E"/>
                </a:solidFill>
                <a:latin typeface="微软雅黑" panose="020B0503020204020204" pitchFamily="34" charset="-122"/>
                <a:ea typeface="微软雅黑" panose="020B0503020204020204" pitchFamily="34" charset="-122"/>
                <a:cs typeface="Calibri Light" panose="020F0302020204030204"/>
              </a:rPr>
              <a:t>双击输入替换内容双击输入替换内容</a:t>
            </a:r>
            <a:endParaRPr lang="en-US" altLang="zh-CN" sz="1200" dirty="0">
              <a:solidFill>
                <a:srgbClr val="7E7E7E"/>
              </a:solidFill>
              <a:latin typeface="微软雅黑" panose="020B0503020204020204" pitchFamily="34" charset="-122"/>
              <a:ea typeface="微软雅黑" panose="020B0503020204020204" pitchFamily="34" charset="-122"/>
              <a:cs typeface="Calibri Light" panose="020F0302020204030204"/>
            </a:endParaRPr>
          </a:p>
        </p:txBody>
      </p:sp>
      <p:sp>
        <p:nvSpPr>
          <p:cNvPr id="151" name="矩形 150"/>
          <p:cNvSpPr/>
          <p:nvPr/>
        </p:nvSpPr>
        <p:spPr>
          <a:xfrm>
            <a:off x="8489041" y="2844034"/>
            <a:ext cx="1822386" cy="461665"/>
          </a:xfrm>
          <a:prstGeom prst="rect">
            <a:avLst/>
          </a:prstGeom>
        </p:spPr>
        <p:txBody>
          <a:bodyPr wrap="square">
            <a:spAutoFit/>
          </a:bodyPr>
          <a:lstStyle/>
          <a:p>
            <a:r>
              <a:rPr lang="zh-CN" altLang="en-US" sz="1200" dirty="0">
                <a:solidFill>
                  <a:srgbClr val="7E7E7E"/>
                </a:solidFill>
                <a:latin typeface="微软雅黑" panose="020B0503020204020204" pitchFamily="34" charset="-122"/>
                <a:ea typeface="微软雅黑" panose="020B0503020204020204" pitchFamily="34" charset="-122"/>
                <a:cs typeface="Calibri Light" panose="020F0302020204030204"/>
              </a:rPr>
              <a:t>双击输入替换内容双击输入替换内容</a:t>
            </a:r>
            <a:endParaRPr lang="en-US" altLang="zh-CN" sz="1200" dirty="0">
              <a:solidFill>
                <a:srgbClr val="7E7E7E"/>
              </a:solidFill>
              <a:latin typeface="微软雅黑" panose="020B0503020204020204" pitchFamily="34" charset="-122"/>
              <a:ea typeface="微软雅黑" panose="020B0503020204020204" pitchFamily="34" charset="-122"/>
              <a:cs typeface="Calibri Light" panose="020F0302020204030204"/>
            </a:endParaRPr>
          </a:p>
        </p:txBody>
      </p:sp>
      <p:sp>
        <p:nvSpPr>
          <p:cNvPr id="152" name="矩形 151"/>
          <p:cNvSpPr/>
          <p:nvPr/>
        </p:nvSpPr>
        <p:spPr>
          <a:xfrm>
            <a:off x="8452510" y="4215624"/>
            <a:ext cx="1822386" cy="461665"/>
          </a:xfrm>
          <a:prstGeom prst="rect">
            <a:avLst/>
          </a:prstGeom>
        </p:spPr>
        <p:txBody>
          <a:bodyPr wrap="square">
            <a:spAutoFit/>
          </a:bodyPr>
          <a:lstStyle/>
          <a:p>
            <a:r>
              <a:rPr lang="zh-CN" altLang="en-US" sz="1200" dirty="0">
                <a:solidFill>
                  <a:srgbClr val="7E7E7E"/>
                </a:solidFill>
                <a:latin typeface="微软雅黑" panose="020B0503020204020204" pitchFamily="34" charset="-122"/>
                <a:ea typeface="微软雅黑" panose="020B0503020204020204" pitchFamily="34" charset="-122"/>
                <a:cs typeface="Calibri Light" panose="020F0302020204030204"/>
              </a:rPr>
              <a:t>双击输入替换内容双击输入替换内容</a:t>
            </a:r>
            <a:endParaRPr lang="en-US" altLang="zh-CN" sz="1200" dirty="0">
              <a:solidFill>
                <a:srgbClr val="7E7E7E"/>
              </a:solidFill>
              <a:latin typeface="微软雅黑" panose="020B0503020204020204" pitchFamily="34" charset="-122"/>
              <a:ea typeface="微软雅黑" panose="020B0503020204020204" pitchFamily="34" charset="-122"/>
              <a:cs typeface="Calibri Light" panose="020F0302020204030204"/>
            </a:endParaRPr>
          </a:p>
        </p:txBody>
      </p:sp>
      <p:sp>
        <p:nvSpPr>
          <p:cNvPr id="153" name="文本框 152"/>
          <p:cNvSpPr txBox="1"/>
          <p:nvPr/>
        </p:nvSpPr>
        <p:spPr>
          <a:xfrm>
            <a:off x="4950374" y="365552"/>
            <a:ext cx="5660598" cy="461665"/>
          </a:xfrm>
          <a:prstGeom prst="rect">
            <a:avLst/>
          </a:prstGeom>
          <a:noFill/>
        </p:spPr>
        <p:txBody>
          <a:bodyPr wrap="square" rtlCol="0">
            <a:spAutoFit/>
          </a:bodyPr>
          <a:lstStyle/>
          <a:p>
            <a:r>
              <a:rPr lang="zh-CN" altLang="en-US" sz="2400" b="1">
                <a:solidFill>
                  <a:srgbClr val="0F3C83"/>
                </a:solidFill>
                <a:latin typeface="微软雅黑" panose="020B0503020204020204" pitchFamily="34" charset="-122"/>
                <a:ea typeface="微软雅黑" panose="020B0503020204020204" pitchFamily="34" charset="-122"/>
              </a:rPr>
              <a:t>老师您辛苦了</a:t>
            </a:r>
            <a:endParaRPr lang="zh-CN" altLang="en-US" sz="2400" b="1">
              <a:solidFill>
                <a:srgbClr val="0F3C83"/>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childTnLst>
                                </p:cTn>
                              </p:par>
                              <p:par>
                                <p:cTn id="14" presetID="10" presetClass="entr" presetSubtype="0" fill="hold"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par>
                                <p:cTn id="17" presetID="10"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500"/>
                            </p:stCondLst>
                            <p:childTnLst>
                              <p:par>
                                <p:cTn id="21" presetID="42" presetClass="entr" presetSubtype="0" fill="hold" nodeType="afterEffect">
                                  <p:stCondLst>
                                    <p:cond delay="0"/>
                                  </p:stCondLst>
                                  <p:childTnLst>
                                    <p:set>
                                      <p:cBhvr>
                                        <p:cTn id="22" dur="1" fill="hold">
                                          <p:stCondLst>
                                            <p:cond delay="0"/>
                                          </p:stCondLst>
                                        </p:cTn>
                                        <p:tgtEl>
                                          <p:spTgt spid="105"/>
                                        </p:tgtEl>
                                        <p:attrNameLst>
                                          <p:attrName>style.visibility</p:attrName>
                                        </p:attrNameLst>
                                      </p:cBhvr>
                                      <p:to>
                                        <p:strVal val="visible"/>
                                      </p:to>
                                    </p:set>
                                    <p:animEffect transition="in" filter="fade">
                                      <p:cBhvr>
                                        <p:cTn id="23" dur="1000"/>
                                        <p:tgtEl>
                                          <p:spTgt spid="105"/>
                                        </p:tgtEl>
                                      </p:cBhvr>
                                    </p:animEffect>
                                    <p:anim calcmode="lin" valueType="num">
                                      <p:cBhvr>
                                        <p:cTn id="24" dur="1000" fill="hold"/>
                                        <p:tgtEl>
                                          <p:spTgt spid="105"/>
                                        </p:tgtEl>
                                        <p:attrNameLst>
                                          <p:attrName>ppt_x</p:attrName>
                                        </p:attrNameLst>
                                      </p:cBhvr>
                                      <p:tavLst>
                                        <p:tav tm="0">
                                          <p:val>
                                            <p:strVal val="#ppt_x"/>
                                          </p:val>
                                        </p:tav>
                                        <p:tav tm="100000">
                                          <p:val>
                                            <p:strVal val="#ppt_x"/>
                                          </p:val>
                                        </p:tav>
                                      </p:tavLst>
                                    </p:anim>
                                    <p:anim calcmode="lin" valueType="num">
                                      <p:cBhvr>
                                        <p:cTn id="25" dur="1000" fill="hold"/>
                                        <p:tgtEl>
                                          <p:spTgt spid="105"/>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13"/>
                                        </p:tgtEl>
                                        <p:attrNameLst>
                                          <p:attrName>style.visibility</p:attrName>
                                        </p:attrNameLst>
                                      </p:cBhvr>
                                      <p:to>
                                        <p:strVal val="visible"/>
                                      </p:to>
                                    </p:set>
                                    <p:animEffect transition="in" filter="fade">
                                      <p:cBhvr>
                                        <p:cTn id="28" dur="1000"/>
                                        <p:tgtEl>
                                          <p:spTgt spid="113"/>
                                        </p:tgtEl>
                                      </p:cBhvr>
                                    </p:animEffect>
                                    <p:anim calcmode="lin" valueType="num">
                                      <p:cBhvr>
                                        <p:cTn id="29" dur="1000" fill="hold"/>
                                        <p:tgtEl>
                                          <p:spTgt spid="113"/>
                                        </p:tgtEl>
                                        <p:attrNameLst>
                                          <p:attrName>ppt_x</p:attrName>
                                        </p:attrNameLst>
                                      </p:cBhvr>
                                      <p:tavLst>
                                        <p:tav tm="0">
                                          <p:val>
                                            <p:strVal val="#ppt_x"/>
                                          </p:val>
                                        </p:tav>
                                        <p:tav tm="100000">
                                          <p:val>
                                            <p:strVal val="#ppt_x"/>
                                          </p:val>
                                        </p:tav>
                                      </p:tavLst>
                                    </p:anim>
                                    <p:anim calcmode="lin" valueType="num">
                                      <p:cBhvr>
                                        <p:cTn id="30" dur="1000" fill="hold"/>
                                        <p:tgtEl>
                                          <p:spTgt spid="1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28"/>
                                        </p:tgtEl>
                                        <p:attrNameLst>
                                          <p:attrName>style.visibility</p:attrName>
                                        </p:attrNameLst>
                                      </p:cBhvr>
                                      <p:to>
                                        <p:strVal val="visible"/>
                                      </p:to>
                                    </p:set>
                                    <p:animEffect transition="in" filter="fade">
                                      <p:cBhvr>
                                        <p:cTn id="33" dur="1000"/>
                                        <p:tgtEl>
                                          <p:spTgt spid="128"/>
                                        </p:tgtEl>
                                      </p:cBhvr>
                                    </p:animEffect>
                                    <p:anim calcmode="lin" valueType="num">
                                      <p:cBhvr>
                                        <p:cTn id="34" dur="1000" fill="hold"/>
                                        <p:tgtEl>
                                          <p:spTgt spid="128"/>
                                        </p:tgtEl>
                                        <p:attrNameLst>
                                          <p:attrName>ppt_x</p:attrName>
                                        </p:attrNameLst>
                                      </p:cBhvr>
                                      <p:tavLst>
                                        <p:tav tm="0">
                                          <p:val>
                                            <p:strVal val="#ppt_x"/>
                                          </p:val>
                                        </p:tav>
                                        <p:tav tm="100000">
                                          <p:val>
                                            <p:strVal val="#ppt_x"/>
                                          </p:val>
                                        </p:tav>
                                      </p:tavLst>
                                    </p:anim>
                                    <p:anim calcmode="lin" valueType="num">
                                      <p:cBhvr>
                                        <p:cTn id="35" dur="1000" fill="hold"/>
                                        <p:tgtEl>
                                          <p:spTgt spid="128"/>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71"/>
                                        </p:tgtEl>
                                        <p:attrNameLst>
                                          <p:attrName>style.visibility</p:attrName>
                                        </p:attrNameLst>
                                      </p:cBhvr>
                                      <p:to>
                                        <p:strVal val="visible"/>
                                      </p:to>
                                    </p:set>
                                    <p:animEffect transition="in" filter="fade">
                                      <p:cBhvr>
                                        <p:cTn id="38" dur="1000"/>
                                        <p:tgtEl>
                                          <p:spTgt spid="71"/>
                                        </p:tgtEl>
                                      </p:cBhvr>
                                    </p:animEffect>
                                    <p:anim calcmode="lin" valueType="num">
                                      <p:cBhvr>
                                        <p:cTn id="39" dur="1000" fill="hold"/>
                                        <p:tgtEl>
                                          <p:spTgt spid="71"/>
                                        </p:tgtEl>
                                        <p:attrNameLst>
                                          <p:attrName>ppt_x</p:attrName>
                                        </p:attrNameLst>
                                      </p:cBhvr>
                                      <p:tavLst>
                                        <p:tav tm="0">
                                          <p:val>
                                            <p:strVal val="#ppt_x"/>
                                          </p:val>
                                        </p:tav>
                                        <p:tav tm="100000">
                                          <p:val>
                                            <p:strVal val="#ppt_x"/>
                                          </p:val>
                                        </p:tav>
                                      </p:tavLst>
                                    </p:anim>
                                    <p:anim calcmode="lin" valueType="num">
                                      <p:cBhvr>
                                        <p:cTn id="40" dur="1000" fill="hold"/>
                                        <p:tgtEl>
                                          <p:spTgt spid="71"/>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97"/>
                                        </p:tgtEl>
                                        <p:attrNameLst>
                                          <p:attrName>style.visibility</p:attrName>
                                        </p:attrNameLst>
                                      </p:cBhvr>
                                      <p:to>
                                        <p:strVal val="visible"/>
                                      </p:to>
                                    </p:set>
                                    <p:animEffect transition="in" filter="fade">
                                      <p:cBhvr>
                                        <p:cTn id="43" dur="1000"/>
                                        <p:tgtEl>
                                          <p:spTgt spid="97"/>
                                        </p:tgtEl>
                                      </p:cBhvr>
                                    </p:animEffect>
                                    <p:anim calcmode="lin" valueType="num">
                                      <p:cBhvr>
                                        <p:cTn id="44" dur="1000" fill="hold"/>
                                        <p:tgtEl>
                                          <p:spTgt spid="97"/>
                                        </p:tgtEl>
                                        <p:attrNameLst>
                                          <p:attrName>ppt_x</p:attrName>
                                        </p:attrNameLst>
                                      </p:cBhvr>
                                      <p:tavLst>
                                        <p:tav tm="0">
                                          <p:val>
                                            <p:strVal val="#ppt_x"/>
                                          </p:val>
                                        </p:tav>
                                        <p:tav tm="100000">
                                          <p:val>
                                            <p:strVal val="#ppt_x"/>
                                          </p:val>
                                        </p:tav>
                                      </p:tavLst>
                                    </p:anim>
                                    <p:anim calcmode="lin" valueType="num">
                                      <p:cBhvr>
                                        <p:cTn id="45" dur="1000" fill="hold"/>
                                        <p:tgtEl>
                                          <p:spTgt spid="97"/>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85"/>
                                        </p:tgtEl>
                                        <p:attrNameLst>
                                          <p:attrName>style.visibility</p:attrName>
                                        </p:attrNameLst>
                                      </p:cBhvr>
                                      <p:to>
                                        <p:strVal val="visible"/>
                                      </p:to>
                                    </p:set>
                                    <p:animEffect transition="in" filter="fade">
                                      <p:cBhvr>
                                        <p:cTn id="48" dur="1000"/>
                                        <p:tgtEl>
                                          <p:spTgt spid="85"/>
                                        </p:tgtEl>
                                      </p:cBhvr>
                                    </p:animEffect>
                                    <p:anim calcmode="lin" valueType="num">
                                      <p:cBhvr>
                                        <p:cTn id="49" dur="1000" fill="hold"/>
                                        <p:tgtEl>
                                          <p:spTgt spid="85"/>
                                        </p:tgtEl>
                                        <p:attrNameLst>
                                          <p:attrName>ppt_x</p:attrName>
                                        </p:attrNameLst>
                                      </p:cBhvr>
                                      <p:tavLst>
                                        <p:tav tm="0">
                                          <p:val>
                                            <p:strVal val="#ppt_x"/>
                                          </p:val>
                                        </p:tav>
                                        <p:tav tm="100000">
                                          <p:val>
                                            <p:strVal val="#ppt_x"/>
                                          </p:val>
                                        </p:tav>
                                      </p:tavLst>
                                    </p:anim>
                                    <p:anim calcmode="lin" valueType="num">
                                      <p:cBhvr>
                                        <p:cTn id="50" dur="1000" fill="hold"/>
                                        <p:tgtEl>
                                          <p:spTgt spid="8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91"/>
                                        </p:tgtEl>
                                        <p:attrNameLst>
                                          <p:attrName>style.visibility</p:attrName>
                                        </p:attrNameLst>
                                      </p:cBhvr>
                                      <p:to>
                                        <p:strVal val="visible"/>
                                      </p:to>
                                    </p:set>
                                    <p:animEffect transition="in" filter="fade">
                                      <p:cBhvr>
                                        <p:cTn id="53" dur="1000"/>
                                        <p:tgtEl>
                                          <p:spTgt spid="91"/>
                                        </p:tgtEl>
                                      </p:cBhvr>
                                    </p:animEffect>
                                    <p:anim calcmode="lin" valueType="num">
                                      <p:cBhvr>
                                        <p:cTn id="54" dur="1000" fill="hold"/>
                                        <p:tgtEl>
                                          <p:spTgt spid="91"/>
                                        </p:tgtEl>
                                        <p:attrNameLst>
                                          <p:attrName>ppt_x</p:attrName>
                                        </p:attrNameLst>
                                      </p:cBhvr>
                                      <p:tavLst>
                                        <p:tav tm="0">
                                          <p:val>
                                            <p:strVal val="#ppt_x"/>
                                          </p:val>
                                        </p:tav>
                                        <p:tav tm="100000">
                                          <p:val>
                                            <p:strVal val="#ppt_x"/>
                                          </p:val>
                                        </p:tav>
                                      </p:tavLst>
                                    </p:anim>
                                    <p:anim calcmode="lin" valueType="num">
                                      <p:cBhvr>
                                        <p:cTn id="55" dur="1000" fill="hold"/>
                                        <p:tgtEl>
                                          <p:spTgt spid="91"/>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1500"/>
                            </p:stCondLst>
                            <p:childTnLst>
                              <p:par>
                                <p:cTn id="62" presetID="10" presetClass="entr" presetSubtype="0" fill="hold" nodeType="after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fade">
                                      <p:cBhvr>
                                        <p:cTn id="64" dur="500"/>
                                        <p:tgtEl>
                                          <p:spTgt spid="2"/>
                                        </p:tgtEl>
                                      </p:cBhvr>
                                    </p:animEffect>
                                  </p:childTnLst>
                                </p:cTn>
                              </p:par>
                              <p:par>
                                <p:cTn id="65" presetID="10" presetClass="entr" presetSubtype="0" fill="hold" nodeType="withEffect">
                                  <p:stCondLst>
                                    <p:cond delay="0"/>
                                  </p:stCondLst>
                                  <p:childTnLst>
                                    <p:set>
                                      <p:cBhvr>
                                        <p:cTn id="66" dur="1" fill="hold">
                                          <p:stCondLst>
                                            <p:cond delay="0"/>
                                          </p:stCondLst>
                                        </p:cTn>
                                        <p:tgtEl>
                                          <p:spTgt spid="142"/>
                                        </p:tgtEl>
                                        <p:attrNameLst>
                                          <p:attrName>style.visibility</p:attrName>
                                        </p:attrNameLst>
                                      </p:cBhvr>
                                      <p:to>
                                        <p:strVal val="visible"/>
                                      </p:to>
                                    </p:set>
                                    <p:animEffect transition="in" filter="fade">
                                      <p:cBhvr>
                                        <p:cTn id="67" dur="500"/>
                                        <p:tgtEl>
                                          <p:spTgt spid="142"/>
                                        </p:tgtEl>
                                      </p:cBhvr>
                                    </p:animEffect>
                                  </p:childTnLst>
                                </p:cTn>
                              </p:par>
                              <p:par>
                                <p:cTn id="68" presetID="10" presetClass="entr" presetSubtype="0" fill="hold" nodeType="with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fade">
                                      <p:cBhvr>
                                        <p:cTn id="70" dur="500"/>
                                        <p:tgtEl>
                                          <p:spTgt spid="5"/>
                                        </p:tgtEl>
                                      </p:cBhvr>
                                    </p:animEffect>
                                  </p:childTnLst>
                                </p:cTn>
                              </p:par>
                              <p:par>
                                <p:cTn id="71" presetID="10" presetClass="entr" presetSubtype="0" fill="hold" nodeType="withEffect">
                                  <p:stCondLst>
                                    <p:cond delay="0"/>
                                  </p:stCondLst>
                                  <p:childTnLst>
                                    <p:set>
                                      <p:cBhvr>
                                        <p:cTn id="72" dur="1" fill="hold">
                                          <p:stCondLst>
                                            <p:cond delay="0"/>
                                          </p:stCondLst>
                                        </p:cTn>
                                        <p:tgtEl>
                                          <p:spTgt spid="145"/>
                                        </p:tgtEl>
                                        <p:attrNameLst>
                                          <p:attrName>style.visibility</p:attrName>
                                        </p:attrNameLst>
                                      </p:cBhvr>
                                      <p:to>
                                        <p:strVal val="visible"/>
                                      </p:to>
                                    </p:set>
                                    <p:animEffect transition="in" filter="fade">
                                      <p:cBhvr>
                                        <p:cTn id="73" dur="500"/>
                                        <p:tgtEl>
                                          <p:spTgt spid="145"/>
                                        </p:tgtEl>
                                      </p:cBhvr>
                                    </p:animEffect>
                                  </p:childTnLst>
                                </p:cTn>
                              </p:par>
                              <p:par>
                                <p:cTn id="74" presetID="10" presetClass="entr" presetSubtype="0" fill="hold" nodeType="withEffect">
                                  <p:stCondLst>
                                    <p:cond delay="0"/>
                                  </p:stCondLst>
                                  <p:childTnLst>
                                    <p:set>
                                      <p:cBhvr>
                                        <p:cTn id="75" dur="1" fill="hold">
                                          <p:stCondLst>
                                            <p:cond delay="0"/>
                                          </p:stCondLst>
                                        </p:cTn>
                                        <p:tgtEl>
                                          <p:spTgt spid="8"/>
                                        </p:tgtEl>
                                        <p:attrNameLst>
                                          <p:attrName>style.visibility</p:attrName>
                                        </p:attrNameLst>
                                      </p:cBhvr>
                                      <p:to>
                                        <p:strVal val="visible"/>
                                      </p:to>
                                    </p:set>
                                    <p:animEffect transition="in" filter="fade">
                                      <p:cBhvr>
                                        <p:cTn id="76" dur="500"/>
                                        <p:tgtEl>
                                          <p:spTgt spid="8"/>
                                        </p:tgtEl>
                                      </p:cBhvr>
                                    </p:animEffect>
                                  </p:childTnLst>
                                </p:cTn>
                              </p:par>
                            </p:childTnLst>
                          </p:cTn>
                        </p:par>
                        <p:par>
                          <p:cTn id="77" fill="hold">
                            <p:stCondLst>
                              <p:cond delay="2000"/>
                            </p:stCondLst>
                            <p:childTnLst>
                              <p:par>
                                <p:cTn id="78" presetID="10" presetClass="entr" presetSubtype="0" fill="hold" grpId="0" nodeType="afterEffect">
                                  <p:stCondLst>
                                    <p:cond delay="0"/>
                                  </p:stCondLst>
                                  <p:childTnLst>
                                    <p:set>
                                      <p:cBhvr>
                                        <p:cTn id="79" dur="1" fill="hold">
                                          <p:stCondLst>
                                            <p:cond delay="0"/>
                                          </p:stCondLst>
                                        </p:cTn>
                                        <p:tgtEl>
                                          <p:spTgt spid="148"/>
                                        </p:tgtEl>
                                        <p:attrNameLst>
                                          <p:attrName>style.visibility</p:attrName>
                                        </p:attrNameLst>
                                      </p:cBhvr>
                                      <p:to>
                                        <p:strVal val="visible"/>
                                      </p:to>
                                    </p:set>
                                    <p:animEffect transition="in" filter="fade">
                                      <p:cBhvr>
                                        <p:cTn id="80" dur="500"/>
                                        <p:tgtEl>
                                          <p:spTgt spid="148"/>
                                        </p:tgtEl>
                                      </p:cBhvr>
                                    </p:animEffect>
                                  </p:childTnLst>
                                </p:cTn>
                              </p:par>
                            </p:childTnLst>
                          </p:cTn>
                        </p:par>
                        <p:par>
                          <p:cTn id="81" fill="hold">
                            <p:stCondLst>
                              <p:cond delay="2500"/>
                            </p:stCondLst>
                            <p:childTnLst>
                              <p:par>
                                <p:cTn id="82" presetID="10" presetClass="entr" presetSubtype="0" fill="hold" grpId="0" nodeType="afterEffect">
                                  <p:stCondLst>
                                    <p:cond delay="0"/>
                                  </p:stCondLst>
                                  <p:childTnLst>
                                    <p:set>
                                      <p:cBhvr>
                                        <p:cTn id="83" dur="1" fill="hold">
                                          <p:stCondLst>
                                            <p:cond delay="0"/>
                                          </p:stCondLst>
                                        </p:cTn>
                                        <p:tgtEl>
                                          <p:spTgt spid="149"/>
                                        </p:tgtEl>
                                        <p:attrNameLst>
                                          <p:attrName>style.visibility</p:attrName>
                                        </p:attrNameLst>
                                      </p:cBhvr>
                                      <p:to>
                                        <p:strVal val="visible"/>
                                      </p:to>
                                    </p:set>
                                    <p:animEffect transition="in" filter="fade">
                                      <p:cBhvr>
                                        <p:cTn id="84" dur="500"/>
                                        <p:tgtEl>
                                          <p:spTgt spid="149"/>
                                        </p:tgtEl>
                                      </p:cBhvr>
                                    </p:animEffect>
                                  </p:childTnLst>
                                </p:cTn>
                              </p:par>
                            </p:childTnLst>
                          </p:cTn>
                        </p:par>
                        <p:par>
                          <p:cTn id="85" fill="hold">
                            <p:stCondLst>
                              <p:cond delay="3000"/>
                            </p:stCondLst>
                            <p:childTnLst>
                              <p:par>
                                <p:cTn id="86" presetID="10" presetClass="entr" presetSubtype="0" fill="hold" grpId="0" nodeType="afterEffect">
                                  <p:stCondLst>
                                    <p:cond delay="0"/>
                                  </p:stCondLst>
                                  <p:childTnLst>
                                    <p:set>
                                      <p:cBhvr>
                                        <p:cTn id="87" dur="1" fill="hold">
                                          <p:stCondLst>
                                            <p:cond delay="0"/>
                                          </p:stCondLst>
                                        </p:cTn>
                                        <p:tgtEl>
                                          <p:spTgt spid="150"/>
                                        </p:tgtEl>
                                        <p:attrNameLst>
                                          <p:attrName>style.visibility</p:attrName>
                                        </p:attrNameLst>
                                      </p:cBhvr>
                                      <p:to>
                                        <p:strVal val="visible"/>
                                      </p:to>
                                    </p:set>
                                    <p:animEffect transition="in" filter="fade">
                                      <p:cBhvr>
                                        <p:cTn id="88" dur="500"/>
                                        <p:tgtEl>
                                          <p:spTgt spid="150"/>
                                        </p:tgtEl>
                                      </p:cBhvr>
                                    </p:animEffect>
                                  </p:childTnLst>
                                </p:cTn>
                              </p:par>
                            </p:childTnLst>
                          </p:cTn>
                        </p:par>
                        <p:par>
                          <p:cTn id="89" fill="hold">
                            <p:stCondLst>
                              <p:cond delay="3500"/>
                            </p:stCondLst>
                            <p:childTnLst>
                              <p:par>
                                <p:cTn id="90" presetID="10" presetClass="entr" presetSubtype="0" fill="hold" grpId="0" nodeType="afterEffect">
                                  <p:stCondLst>
                                    <p:cond delay="0"/>
                                  </p:stCondLst>
                                  <p:childTnLst>
                                    <p:set>
                                      <p:cBhvr>
                                        <p:cTn id="91" dur="1" fill="hold">
                                          <p:stCondLst>
                                            <p:cond delay="0"/>
                                          </p:stCondLst>
                                        </p:cTn>
                                        <p:tgtEl>
                                          <p:spTgt spid="151"/>
                                        </p:tgtEl>
                                        <p:attrNameLst>
                                          <p:attrName>style.visibility</p:attrName>
                                        </p:attrNameLst>
                                      </p:cBhvr>
                                      <p:to>
                                        <p:strVal val="visible"/>
                                      </p:to>
                                    </p:set>
                                    <p:animEffect transition="in" filter="fade">
                                      <p:cBhvr>
                                        <p:cTn id="92" dur="500"/>
                                        <p:tgtEl>
                                          <p:spTgt spid="151"/>
                                        </p:tgtEl>
                                      </p:cBhvr>
                                    </p:animEffect>
                                  </p:childTnLst>
                                </p:cTn>
                              </p:par>
                            </p:childTnLst>
                          </p:cTn>
                        </p:par>
                        <p:par>
                          <p:cTn id="93" fill="hold">
                            <p:stCondLst>
                              <p:cond delay="4000"/>
                            </p:stCondLst>
                            <p:childTnLst>
                              <p:par>
                                <p:cTn id="94" presetID="10" presetClass="entr" presetSubtype="0" fill="hold" grpId="0" nodeType="afterEffect">
                                  <p:stCondLst>
                                    <p:cond delay="0"/>
                                  </p:stCondLst>
                                  <p:childTnLst>
                                    <p:set>
                                      <p:cBhvr>
                                        <p:cTn id="95" dur="1" fill="hold">
                                          <p:stCondLst>
                                            <p:cond delay="0"/>
                                          </p:stCondLst>
                                        </p:cTn>
                                        <p:tgtEl>
                                          <p:spTgt spid="152"/>
                                        </p:tgtEl>
                                        <p:attrNameLst>
                                          <p:attrName>style.visibility</p:attrName>
                                        </p:attrNameLst>
                                      </p:cBhvr>
                                      <p:to>
                                        <p:strVal val="visible"/>
                                      </p:to>
                                    </p:set>
                                    <p:animEffect transition="in" filter="fade">
                                      <p:cBhvr>
                                        <p:cTn id="96" dur="5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p:bldP spid="149" grpId="0"/>
      <p:bldP spid="150" grpId="0"/>
      <p:bldP spid="151" grpId="0"/>
      <p:bldP spid="15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194317" y="2133599"/>
            <a:ext cx="1458311" cy="1458311"/>
            <a:chOff x="670317" y="770020"/>
            <a:chExt cx="1458311" cy="1458311"/>
          </a:xfrm>
        </p:grpSpPr>
        <p:sp>
          <p:nvSpPr>
            <p:cNvPr id="3" name="Oval 8"/>
            <p:cNvSpPr/>
            <p:nvPr/>
          </p:nvSpPr>
          <p:spPr>
            <a:xfrm flipH="1">
              <a:off x="670317" y="770020"/>
              <a:ext cx="1458311" cy="145831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4" name="Freeform 13"/>
            <p:cNvSpPr>
              <a:spLocks noEditPoints="1"/>
            </p:cNvSpPr>
            <p:nvPr/>
          </p:nvSpPr>
          <p:spPr bwMode="auto">
            <a:xfrm>
              <a:off x="1240955" y="1087482"/>
              <a:ext cx="317034" cy="206151"/>
            </a:xfrm>
            <a:custGeom>
              <a:avLst/>
              <a:gdLst>
                <a:gd name="T0" fmla="*/ 13 w 94"/>
                <a:gd name="T1" fmla="*/ 0 h 61"/>
                <a:gd name="T2" fmla="*/ 82 w 94"/>
                <a:gd name="T3" fmla="*/ 0 h 61"/>
                <a:gd name="T4" fmla="*/ 89 w 94"/>
                <a:gd name="T5" fmla="*/ 2 h 61"/>
                <a:gd name="T6" fmla="*/ 47 w 94"/>
                <a:gd name="T7" fmla="*/ 33 h 61"/>
                <a:gd name="T8" fmla="*/ 6 w 94"/>
                <a:gd name="T9" fmla="*/ 2 h 61"/>
                <a:gd name="T10" fmla="*/ 13 w 94"/>
                <a:gd name="T11" fmla="*/ 0 h 61"/>
                <a:gd name="T12" fmla="*/ 94 w 94"/>
                <a:gd name="T13" fmla="*/ 9 h 61"/>
                <a:gd name="T14" fmla="*/ 67 w 94"/>
                <a:gd name="T15" fmla="*/ 29 h 61"/>
                <a:gd name="T16" fmla="*/ 93 w 94"/>
                <a:gd name="T17" fmla="*/ 53 h 61"/>
                <a:gd name="T18" fmla="*/ 94 w 94"/>
                <a:gd name="T19" fmla="*/ 48 h 61"/>
                <a:gd name="T20" fmla="*/ 94 w 94"/>
                <a:gd name="T21" fmla="*/ 12 h 61"/>
                <a:gd name="T22" fmla="*/ 94 w 94"/>
                <a:gd name="T23" fmla="*/ 9 h 61"/>
                <a:gd name="T24" fmla="*/ 87 w 94"/>
                <a:gd name="T25" fmla="*/ 60 h 61"/>
                <a:gd name="T26" fmla="*/ 82 w 94"/>
                <a:gd name="T27" fmla="*/ 61 h 61"/>
                <a:gd name="T28" fmla="*/ 13 w 94"/>
                <a:gd name="T29" fmla="*/ 61 h 61"/>
                <a:gd name="T30" fmla="*/ 6 w 94"/>
                <a:gd name="T31" fmla="*/ 59 h 61"/>
                <a:gd name="T32" fmla="*/ 34 w 94"/>
                <a:gd name="T33" fmla="*/ 34 h 61"/>
                <a:gd name="T34" fmla="*/ 44 w 94"/>
                <a:gd name="T35" fmla="*/ 42 h 61"/>
                <a:gd name="T36" fmla="*/ 47 w 94"/>
                <a:gd name="T37" fmla="*/ 44 h 61"/>
                <a:gd name="T38" fmla="*/ 50 w 94"/>
                <a:gd name="T39" fmla="*/ 42 h 61"/>
                <a:gd name="T40" fmla="*/ 60 w 94"/>
                <a:gd name="T41" fmla="*/ 35 h 61"/>
                <a:gd name="T42" fmla="*/ 87 w 94"/>
                <a:gd name="T43" fmla="*/ 60 h 61"/>
                <a:gd name="T44" fmla="*/ 1 w 94"/>
                <a:gd name="T45" fmla="*/ 52 h 61"/>
                <a:gd name="T46" fmla="*/ 27 w 94"/>
                <a:gd name="T47" fmla="*/ 29 h 61"/>
                <a:gd name="T48" fmla="*/ 1 w 94"/>
                <a:gd name="T49" fmla="*/ 9 h 61"/>
                <a:gd name="T50" fmla="*/ 0 w 94"/>
                <a:gd name="T51" fmla="*/ 12 h 61"/>
                <a:gd name="T52" fmla="*/ 0 w 94"/>
                <a:gd name="T53" fmla="*/ 48 h 61"/>
                <a:gd name="T54" fmla="*/ 1 w 94"/>
                <a:gd name="T55"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61">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5" name="组合 4"/>
          <p:cNvGrpSpPr/>
          <p:nvPr/>
        </p:nvGrpSpPr>
        <p:grpSpPr>
          <a:xfrm>
            <a:off x="3528864" y="3068069"/>
            <a:ext cx="1458311" cy="1458311"/>
            <a:chOff x="2004864" y="1704490"/>
            <a:chExt cx="1458311" cy="1458311"/>
          </a:xfrm>
        </p:grpSpPr>
        <p:sp>
          <p:nvSpPr>
            <p:cNvPr id="6" name="Oval 11"/>
            <p:cNvSpPr/>
            <p:nvPr/>
          </p:nvSpPr>
          <p:spPr>
            <a:xfrm flipH="1">
              <a:off x="2004864" y="1704490"/>
              <a:ext cx="1458311" cy="145831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7" name="Freeform 16"/>
            <p:cNvSpPr>
              <a:spLocks noEditPoints="1"/>
            </p:cNvSpPr>
            <p:nvPr/>
          </p:nvSpPr>
          <p:spPr bwMode="auto">
            <a:xfrm>
              <a:off x="2580187" y="1942814"/>
              <a:ext cx="307664" cy="313912"/>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8" name="组合 7"/>
          <p:cNvGrpSpPr/>
          <p:nvPr/>
        </p:nvGrpSpPr>
        <p:grpSpPr>
          <a:xfrm>
            <a:off x="6197957" y="3068069"/>
            <a:ext cx="1458311" cy="1458311"/>
            <a:chOff x="4673957" y="1704490"/>
            <a:chExt cx="1458311" cy="1458311"/>
          </a:xfrm>
        </p:grpSpPr>
        <p:sp>
          <p:nvSpPr>
            <p:cNvPr id="9" name="Oval 10"/>
            <p:cNvSpPr/>
            <p:nvPr/>
          </p:nvSpPr>
          <p:spPr>
            <a:xfrm flipH="1">
              <a:off x="4673957" y="1704490"/>
              <a:ext cx="1458311" cy="145831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10" name="Freeform 14"/>
            <p:cNvSpPr>
              <a:spLocks noEditPoints="1"/>
            </p:cNvSpPr>
            <p:nvPr/>
          </p:nvSpPr>
          <p:spPr bwMode="auto">
            <a:xfrm>
              <a:off x="5261775" y="1988866"/>
              <a:ext cx="282676" cy="323282"/>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1" name="组合 10"/>
          <p:cNvGrpSpPr/>
          <p:nvPr/>
        </p:nvGrpSpPr>
        <p:grpSpPr>
          <a:xfrm>
            <a:off x="8867050" y="3068070"/>
            <a:ext cx="1458311" cy="1458311"/>
            <a:chOff x="7343050" y="1704491"/>
            <a:chExt cx="1458311" cy="1458311"/>
          </a:xfrm>
        </p:grpSpPr>
        <p:sp>
          <p:nvSpPr>
            <p:cNvPr id="12" name="Oval 9"/>
            <p:cNvSpPr/>
            <p:nvPr/>
          </p:nvSpPr>
          <p:spPr>
            <a:xfrm flipH="1">
              <a:off x="7343050" y="1704491"/>
              <a:ext cx="1458311" cy="145831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13" name="Freeform 18"/>
            <p:cNvSpPr>
              <a:spLocks noEditPoints="1"/>
            </p:cNvSpPr>
            <p:nvPr/>
          </p:nvSpPr>
          <p:spPr bwMode="auto">
            <a:xfrm>
              <a:off x="7919154" y="2011893"/>
              <a:ext cx="306102" cy="215521"/>
            </a:xfrm>
            <a:custGeom>
              <a:avLst/>
              <a:gdLst>
                <a:gd name="T0" fmla="*/ 65 w 91"/>
                <a:gd name="T1" fmla="*/ 9 h 64"/>
                <a:gd name="T2" fmla="*/ 34 w 91"/>
                <a:gd name="T3" fmla="*/ 9 h 64"/>
                <a:gd name="T4" fmla="*/ 27 w 91"/>
                <a:gd name="T5" fmla="*/ 0 h 64"/>
                <a:gd name="T6" fmla="*/ 5 w 91"/>
                <a:gd name="T7" fmla="*/ 0 h 64"/>
                <a:gd name="T8" fmla="*/ 0 w 91"/>
                <a:gd name="T9" fmla="*/ 4 h 64"/>
                <a:gd name="T10" fmla="*/ 0 w 91"/>
                <a:gd name="T11" fmla="*/ 50 h 64"/>
                <a:gd name="T12" fmla="*/ 4 w 91"/>
                <a:gd name="T13" fmla="*/ 54 h 64"/>
                <a:gd name="T14" fmla="*/ 14 w 91"/>
                <a:gd name="T15" fmla="*/ 25 h 64"/>
                <a:gd name="T16" fmla="*/ 20 w 91"/>
                <a:gd name="T17" fmla="*/ 18 h 64"/>
                <a:gd name="T18" fmla="*/ 29 w 91"/>
                <a:gd name="T19" fmla="*/ 14 h 64"/>
                <a:gd name="T20" fmla="*/ 60 w 91"/>
                <a:gd name="T21" fmla="*/ 14 h 64"/>
                <a:gd name="T22" fmla="*/ 65 w 91"/>
                <a:gd name="T23" fmla="*/ 9 h 64"/>
                <a:gd name="T24" fmla="*/ 72 w 91"/>
                <a:gd name="T25" fmla="*/ 15 h 64"/>
                <a:gd name="T26" fmla="*/ 66 w 91"/>
                <a:gd name="T27" fmla="*/ 15 h 64"/>
                <a:gd name="T28" fmla="*/ 79 w 91"/>
                <a:gd name="T29" fmla="*/ 1 h 64"/>
                <a:gd name="T30" fmla="*/ 90 w 91"/>
                <a:gd name="T31" fmla="*/ 15 h 64"/>
                <a:gd name="T32" fmla="*/ 85 w 91"/>
                <a:gd name="T33" fmla="*/ 15 h 64"/>
                <a:gd name="T34" fmla="*/ 59 w 91"/>
                <a:gd name="T35" fmla="*/ 36 h 64"/>
                <a:gd name="T36" fmla="*/ 59 w 91"/>
                <a:gd name="T37" fmla="*/ 33 h 64"/>
                <a:gd name="T38" fmla="*/ 72 w 91"/>
                <a:gd name="T39" fmla="*/ 15 h 64"/>
                <a:gd name="T40" fmla="*/ 79 w 91"/>
                <a:gd name="T41" fmla="*/ 64 h 64"/>
                <a:gd name="T42" fmla="*/ 11 w 91"/>
                <a:gd name="T43" fmla="*/ 64 h 64"/>
                <a:gd name="T44" fmla="*/ 22 w 91"/>
                <a:gd name="T45" fmla="*/ 31 h 64"/>
                <a:gd name="T46" fmla="*/ 26 w 91"/>
                <a:gd name="T47" fmla="*/ 26 h 64"/>
                <a:gd name="T48" fmla="*/ 33 w 91"/>
                <a:gd name="T49" fmla="*/ 23 h 64"/>
                <a:gd name="T50" fmla="*/ 63 w 91"/>
                <a:gd name="T51" fmla="*/ 23 h 64"/>
                <a:gd name="T52" fmla="*/ 57 w 91"/>
                <a:gd name="T53" fmla="*/ 28 h 64"/>
                <a:gd name="T54" fmla="*/ 54 w 91"/>
                <a:gd name="T55" fmla="*/ 30 h 64"/>
                <a:gd name="T56" fmla="*/ 54 w 91"/>
                <a:gd name="T57" fmla="*/ 41 h 64"/>
                <a:gd name="T58" fmla="*/ 59 w 91"/>
                <a:gd name="T59" fmla="*/ 41 h 64"/>
                <a:gd name="T60" fmla="*/ 87 w 91"/>
                <a:gd name="T61" fmla="*/ 23 h 64"/>
                <a:gd name="T62" fmla="*/ 89 w 91"/>
                <a:gd name="T63" fmla="*/ 24 h 64"/>
                <a:gd name="T64" fmla="*/ 91 w 91"/>
                <a:gd name="T65" fmla="*/ 25 h 64"/>
                <a:gd name="T66" fmla="*/ 91 w 91"/>
                <a:gd name="T67" fmla="*/ 28 h 64"/>
                <a:gd name="T68" fmla="*/ 91 w 91"/>
                <a:gd name="T69" fmla="*/ 30 h 64"/>
                <a:gd name="T70" fmla="*/ 79 w 91"/>
                <a:gd name="T7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 h="64">
                  <a:moveTo>
                    <a:pt x="65" y="9"/>
                  </a:moveTo>
                  <a:cubicBezTo>
                    <a:pt x="34" y="9"/>
                    <a:pt x="34" y="9"/>
                    <a:pt x="34" y="9"/>
                  </a:cubicBezTo>
                  <a:cubicBezTo>
                    <a:pt x="27" y="0"/>
                    <a:pt x="27" y="0"/>
                    <a:pt x="27" y="0"/>
                  </a:cubicBezTo>
                  <a:cubicBezTo>
                    <a:pt x="5" y="0"/>
                    <a:pt x="5" y="0"/>
                    <a:pt x="5" y="0"/>
                  </a:cubicBezTo>
                  <a:cubicBezTo>
                    <a:pt x="2" y="0"/>
                    <a:pt x="0" y="2"/>
                    <a:pt x="0" y="4"/>
                  </a:cubicBezTo>
                  <a:cubicBezTo>
                    <a:pt x="0" y="50"/>
                    <a:pt x="0" y="50"/>
                    <a:pt x="0" y="50"/>
                  </a:cubicBezTo>
                  <a:cubicBezTo>
                    <a:pt x="0" y="52"/>
                    <a:pt x="2" y="54"/>
                    <a:pt x="4" y="54"/>
                  </a:cubicBezTo>
                  <a:cubicBezTo>
                    <a:pt x="14" y="25"/>
                    <a:pt x="14" y="25"/>
                    <a:pt x="14" y="25"/>
                  </a:cubicBezTo>
                  <a:cubicBezTo>
                    <a:pt x="15" y="22"/>
                    <a:pt x="17" y="20"/>
                    <a:pt x="20" y="18"/>
                  </a:cubicBezTo>
                  <a:cubicBezTo>
                    <a:pt x="22" y="16"/>
                    <a:pt x="26" y="14"/>
                    <a:pt x="29" y="14"/>
                  </a:cubicBezTo>
                  <a:cubicBezTo>
                    <a:pt x="60" y="14"/>
                    <a:pt x="60" y="14"/>
                    <a:pt x="60" y="14"/>
                  </a:cubicBezTo>
                  <a:cubicBezTo>
                    <a:pt x="65" y="9"/>
                    <a:pt x="65" y="9"/>
                    <a:pt x="65" y="9"/>
                  </a:cubicBezTo>
                  <a:close/>
                  <a:moveTo>
                    <a:pt x="72" y="15"/>
                  </a:moveTo>
                  <a:cubicBezTo>
                    <a:pt x="66" y="15"/>
                    <a:pt x="66" y="15"/>
                    <a:pt x="66" y="15"/>
                  </a:cubicBezTo>
                  <a:cubicBezTo>
                    <a:pt x="79" y="1"/>
                    <a:pt x="79" y="1"/>
                    <a:pt x="79" y="1"/>
                  </a:cubicBezTo>
                  <a:cubicBezTo>
                    <a:pt x="90" y="15"/>
                    <a:pt x="90" y="15"/>
                    <a:pt x="90" y="15"/>
                  </a:cubicBezTo>
                  <a:cubicBezTo>
                    <a:pt x="85" y="15"/>
                    <a:pt x="85" y="15"/>
                    <a:pt x="85" y="15"/>
                  </a:cubicBezTo>
                  <a:cubicBezTo>
                    <a:pt x="82" y="28"/>
                    <a:pt x="72" y="35"/>
                    <a:pt x="59" y="36"/>
                  </a:cubicBezTo>
                  <a:cubicBezTo>
                    <a:pt x="59" y="33"/>
                    <a:pt x="59" y="33"/>
                    <a:pt x="59" y="33"/>
                  </a:cubicBezTo>
                  <a:cubicBezTo>
                    <a:pt x="66" y="29"/>
                    <a:pt x="70" y="23"/>
                    <a:pt x="72" y="15"/>
                  </a:cubicBezTo>
                  <a:close/>
                  <a:moveTo>
                    <a:pt x="79" y="64"/>
                  </a:moveTo>
                  <a:cubicBezTo>
                    <a:pt x="11" y="64"/>
                    <a:pt x="11" y="64"/>
                    <a:pt x="11" y="64"/>
                  </a:cubicBezTo>
                  <a:cubicBezTo>
                    <a:pt x="22" y="31"/>
                    <a:pt x="22" y="31"/>
                    <a:pt x="22" y="31"/>
                  </a:cubicBezTo>
                  <a:cubicBezTo>
                    <a:pt x="23" y="29"/>
                    <a:pt x="24" y="27"/>
                    <a:pt x="26" y="26"/>
                  </a:cubicBezTo>
                  <a:cubicBezTo>
                    <a:pt x="28" y="24"/>
                    <a:pt x="31" y="23"/>
                    <a:pt x="33" y="23"/>
                  </a:cubicBezTo>
                  <a:cubicBezTo>
                    <a:pt x="63" y="23"/>
                    <a:pt x="63" y="23"/>
                    <a:pt x="63" y="23"/>
                  </a:cubicBezTo>
                  <a:cubicBezTo>
                    <a:pt x="61" y="25"/>
                    <a:pt x="59" y="27"/>
                    <a:pt x="57" y="28"/>
                  </a:cubicBezTo>
                  <a:cubicBezTo>
                    <a:pt x="54" y="30"/>
                    <a:pt x="54" y="30"/>
                    <a:pt x="54" y="30"/>
                  </a:cubicBezTo>
                  <a:cubicBezTo>
                    <a:pt x="54" y="41"/>
                    <a:pt x="54" y="41"/>
                    <a:pt x="54" y="41"/>
                  </a:cubicBezTo>
                  <a:cubicBezTo>
                    <a:pt x="59" y="41"/>
                    <a:pt x="59" y="41"/>
                    <a:pt x="59" y="41"/>
                  </a:cubicBezTo>
                  <a:cubicBezTo>
                    <a:pt x="72" y="40"/>
                    <a:pt x="82" y="34"/>
                    <a:pt x="87" y="23"/>
                  </a:cubicBezTo>
                  <a:cubicBezTo>
                    <a:pt x="88" y="23"/>
                    <a:pt x="88" y="24"/>
                    <a:pt x="89" y="24"/>
                  </a:cubicBezTo>
                  <a:cubicBezTo>
                    <a:pt x="89" y="24"/>
                    <a:pt x="90" y="25"/>
                    <a:pt x="91" y="25"/>
                  </a:cubicBezTo>
                  <a:cubicBezTo>
                    <a:pt x="91" y="26"/>
                    <a:pt x="91" y="27"/>
                    <a:pt x="91" y="28"/>
                  </a:cubicBezTo>
                  <a:cubicBezTo>
                    <a:pt x="91" y="28"/>
                    <a:pt x="91" y="29"/>
                    <a:pt x="91" y="30"/>
                  </a:cubicBezTo>
                  <a:lnTo>
                    <a:pt x="79" y="64"/>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4" name="组合 13"/>
          <p:cNvGrpSpPr/>
          <p:nvPr/>
        </p:nvGrpSpPr>
        <p:grpSpPr>
          <a:xfrm>
            <a:off x="4863410" y="2133599"/>
            <a:ext cx="1458311" cy="1458311"/>
            <a:chOff x="3339410" y="770020"/>
            <a:chExt cx="1458311" cy="1458311"/>
          </a:xfrm>
        </p:grpSpPr>
        <p:sp>
          <p:nvSpPr>
            <p:cNvPr id="15" name="Oval 7"/>
            <p:cNvSpPr/>
            <p:nvPr/>
          </p:nvSpPr>
          <p:spPr>
            <a:xfrm flipH="1">
              <a:off x="3339410" y="770020"/>
              <a:ext cx="1458311" cy="145831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16" name="Freeform 17"/>
            <p:cNvSpPr>
              <a:spLocks noEditPoints="1"/>
            </p:cNvSpPr>
            <p:nvPr/>
          </p:nvSpPr>
          <p:spPr bwMode="auto">
            <a:xfrm>
              <a:off x="3925665" y="940579"/>
              <a:ext cx="285800" cy="352955"/>
            </a:xfrm>
            <a:custGeom>
              <a:avLst/>
              <a:gdLst>
                <a:gd name="T0" fmla="*/ 0 w 85"/>
                <a:gd name="T1" fmla="*/ 29 h 105"/>
                <a:gd name="T2" fmla="*/ 50 w 85"/>
                <a:gd name="T3" fmla="*/ 0 h 105"/>
                <a:gd name="T4" fmla="*/ 70 w 85"/>
                <a:gd name="T5" fmla="*/ 35 h 105"/>
                <a:gd name="T6" fmla="*/ 56 w 85"/>
                <a:gd name="T7" fmla="*/ 42 h 105"/>
                <a:gd name="T8" fmla="*/ 69 w 85"/>
                <a:gd name="T9" fmla="*/ 64 h 105"/>
                <a:gd name="T10" fmla="*/ 67 w 85"/>
                <a:gd name="T11" fmla="*/ 68 h 105"/>
                <a:gd name="T12" fmla="*/ 72 w 85"/>
                <a:gd name="T13" fmla="*/ 69 h 105"/>
                <a:gd name="T14" fmla="*/ 70 w 85"/>
                <a:gd name="T15" fmla="*/ 73 h 105"/>
                <a:gd name="T16" fmla="*/ 72 w 85"/>
                <a:gd name="T17" fmla="*/ 77 h 105"/>
                <a:gd name="T18" fmla="*/ 77 w 85"/>
                <a:gd name="T19" fmla="*/ 77 h 105"/>
                <a:gd name="T20" fmla="*/ 81 w 85"/>
                <a:gd name="T21" fmla="*/ 85 h 105"/>
                <a:gd name="T22" fmla="*/ 80 w 85"/>
                <a:gd name="T23" fmla="*/ 89 h 105"/>
                <a:gd name="T24" fmla="*/ 85 w 85"/>
                <a:gd name="T25" fmla="*/ 91 h 105"/>
                <a:gd name="T26" fmla="*/ 79 w 85"/>
                <a:gd name="T27" fmla="*/ 98 h 105"/>
                <a:gd name="T28" fmla="*/ 69 w 85"/>
                <a:gd name="T29" fmla="*/ 81 h 105"/>
                <a:gd name="T30" fmla="*/ 65 w 85"/>
                <a:gd name="T31" fmla="*/ 83 h 105"/>
                <a:gd name="T32" fmla="*/ 76 w 85"/>
                <a:gd name="T33" fmla="*/ 102 h 105"/>
                <a:gd name="T34" fmla="*/ 73 w 85"/>
                <a:gd name="T35" fmla="*/ 105 h 105"/>
                <a:gd name="T36" fmla="*/ 71 w 85"/>
                <a:gd name="T37" fmla="*/ 105 h 105"/>
                <a:gd name="T38" fmla="*/ 46 w 85"/>
                <a:gd name="T39" fmla="*/ 63 h 105"/>
                <a:gd name="T40" fmla="*/ 45 w 85"/>
                <a:gd name="T41" fmla="*/ 64 h 105"/>
                <a:gd name="T42" fmla="*/ 68 w 85"/>
                <a:gd name="T43" fmla="*/ 105 h 105"/>
                <a:gd name="T44" fmla="*/ 63 w 85"/>
                <a:gd name="T45" fmla="*/ 104 h 105"/>
                <a:gd name="T46" fmla="*/ 34 w 85"/>
                <a:gd name="T47" fmla="*/ 55 h 105"/>
                <a:gd name="T48" fmla="*/ 20 w 85"/>
                <a:gd name="T49" fmla="*/ 63 h 105"/>
                <a:gd name="T50" fmla="*/ 0 w 85"/>
                <a:gd name="T51" fmla="*/ 29 h 105"/>
                <a:gd name="T52" fmla="*/ 14 w 85"/>
                <a:gd name="T53" fmla="*/ 28 h 105"/>
                <a:gd name="T54" fmla="*/ 22 w 85"/>
                <a:gd name="T55" fmla="*/ 42 h 105"/>
                <a:gd name="T56" fmla="*/ 49 w 85"/>
                <a:gd name="T57" fmla="*/ 26 h 105"/>
                <a:gd name="T58" fmla="*/ 42 w 85"/>
                <a:gd name="T59" fmla="*/ 12 h 105"/>
                <a:gd name="T60" fmla="*/ 14 w 85"/>
                <a:gd name="T61" fmla="*/ 2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05">
                  <a:moveTo>
                    <a:pt x="0" y="29"/>
                  </a:moveTo>
                  <a:cubicBezTo>
                    <a:pt x="13" y="12"/>
                    <a:pt x="30" y="3"/>
                    <a:pt x="50" y="0"/>
                  </a:cubicBezTo>
                  <a:cubicBezTo>
                    <a:pt x="56" y="11"/>
                    <a:pt x="63" y="23"/>
                    <a:pt x="70" y="35"/>
                  </a:cubicBezTo>
                  <a:cubicBezTo>
                    <a:pt x="56" y="42"/>
                    <a:pt x="56" y="42"/>
                    <a:pt x="56" y="42"/>
                  </a:cubicBezTo>
                  <a:cubicBezTo>
                    <a:pt x="69" y="64"/>
                    <a:pt x="69" y="64"/>
                    <a:pt x="69" y="64"/>
                  </a:cubicBezTo>
                  <a:cubicBezTo>
                    <a:pt x="67" y="68"/>
                    <a:pt x="67" y="68"/>
                    <a:pt x="67" y="68"/>
                  </a:cubicBezTo>
                  <a:cubicBezTo>
                    <a:pt x="72" y="69"/>
                    <a:pt x="72" y="69"/>
                    <a:pt x="72" y="69"/>
                  </a:cubicBezTo>
                  <a:cubicBezTo>
                    <a:pt x="70" y="73"/>
                    <a:pt x="70" y="73"/>
                    <a:pt x="70" y="73"/>
                  </a:cubicBezTo>
                  <a:cubicBezTo>
                    <a:pt x="72" y="77"/>
                    <a:pt x="72" y="77"/>
                    <a:pt x="72" y="77"/>
                  </a:cubicBezTo>
                  <a:cubicBezTo>
                    <a:pt x="77" y="77"/>
                    <a:pt x="77" y="77"/>
                    <a:pt x="77" y="77"/>
                  </a:cubicBezTo>
                  <a:cubicBezTo>
                    <a:pt x="81" y="85"/>
                    <a:pt x="81" y="85"/>
                    <a:pt x="81" y="85"/>
                  </a:cubicBezTo>
                  <a:cubicBezTo>
                    <a:pt x="80" y="89"/>
                    <a:pt x="80" y="89"/>
                    <a:pt x="80" y="89"/>
                  </a:cubicBezTo>
                  <a:cubicBezTo>
                    <a:pt x="85" y="91"/>
                    <a:pt x="85" y="91"/>
                    <a:pt x="85" y="91"/>
                  </a:cubicBezTo>
                  <a:cubicBezTo>
                    <a:pt x="79" y="98"/>
                    <a:pt x="79" y="98"/>
                    <a:pt x="79" y="98"/>
                  </a:cubicBezTo>
                  <a:cubicBezTo>
                    <a:pt x="69" y="81"/>
                    <a:pt x="69" y="81"/>
                    <a:pt x="69" y="81"/>
                  </a:cubicBezTo>
                  <a:cubicBezTo>
                    <a:pt x="65" y="83"/>
                    <a:pt x="65" y="83"/>
                    <a:pt x="65" y="83"/>
                  </a:cubicBezTo>
                  <a:cubicBezTo>
                    <a:pt x="76" y="102"/>
                    <a:pt x="76" y="102"/>
                    <a:pt x="76" y="102"/>
                  </a:cubicBezTo>
                  <a:cubicBezTo>
                    <a:pt x="73" y="105"/>
                    <a:pt x="73" y="105"/>
                    <a:pt x="73" y="105"/>
                  </a:cubicBezTo>
                  <a:cubicBezTo>
                    <a:pt x="71" y="105"/>
                    <a:pt x="71" y="105"/>
                    <a:pt x="71" y="105"/>
                  </a:cubicBezTo>
                  <a:cubicBezTo>
                    <a:pt x="46" y="63"/>
                    <a:pt x="46" y="63"/>
                    <a:pt x="46" y="63"/>
                  </a:cubicBezTo>
                  <a:cubicBezTo>
                    <a:pt x="45" y="64"/>
                    <a:pt x="45" y="64"/>
                    <a:pt x="45" y="64"/>
                  </a:cubicBezTo>
                  <a:cubicBezTo>
                    <a:pt x="68" y="105"/>
                    <a:pt x="68" y="105"/>
                    <a:pt x="68" y="105"/>
                  </a:cubicBezTo>
                  <a:cubicBezTo>
                    <a:pt x="63" y="104"/>
                    <a:pt x="63" y="104"/>
                    <a:pt x="63" y="104"/>
                  </a:cubicBezTo>
                  <a:cubicBezTo>
                    <a:pt x="34" y="55"/>
                    <a:pt x="34" y="55"/>
                    <a:pt x="34" y="55"/>
                  </a:cubicBezTo>
                  <a:cubicBezTo>
                    <a:pt x="20" y="63"/>
                    <a:pt x="20" y="63"/>
                    <a:pt x="20" y="63"/>
                  </a:cubicBezTo>
                  <a:cubicBezTo>
                    <a:pt x="13" y="52"/>
                    <a:pt x="7" y="40"/>
                    <a:pt x="0" y="29"/>
                  </a:cubicBezTo>
                  <a:close/>
                  <a:moveTo>
                    <a:pt x="14" y="28"/>
                  </a:moveTo>
                  <a:cubicBezTo>
                    <a:pt x="22" y="42"/>
                    <a:pt x="22" y="42"/>
                    <a:pt x="22" y="42"/>
                  </a:cubicBezTo>
                  <a:cubicBezTo>
                    <a:pt x="49" y="26"/>
                    <a:pt x="49" y="26"/>
                    <a:pt x="49" y="26"/>
                  </a:cubicBezTo>
                  <a:cubicBezTo>
                    <a:pt x="42" y="12"/>
                    <a:pt x="42" y="12"/>
                    <a:pt x="42" y="12"/>
                  </a:cubicBezTo>
                  <a:lnTo>
                    <a:pt x="14" y="28"/>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7" name="组合 16"/>
          <p:cNvGrpSpPr/>
          <p:nvPr/>
        </p:nvGrpSpPr>
        <p:grpSpPr>
          <a:xfrm>
            <a:off x="7532504" y="2133599"/>
            <a:ext cx="1458311" cy="1458311"/>
            <a:chOff x="6008504" y="770020"/>
            <a:chExt cx="1458311" cy="1458311"/>
          </a:xfrm>
        </p:grpSpPr>
        <p:sp>
          <p:nvSpPr>
            <p:cNvPr id="18" name="Oval 6"/>
            <p:cNvSpPr/>
            <p:nvPr/>
          </p:nvSpPr>
          <p:spPr>
            <a:xfrm flipH="1">
              <a:off x="6008504" y="770020"/>
              <a:ext cx="1458311" cy="145831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200">
                <a:latin typeface="Arial" panose="020B0604020202020204" pitchFamily="34" charset="0"/>
                <a:ea typeface="微软雅黑" panose="020B0503020204020204" pitchFamily="34" charset="-122"/>
                <a:cs typeface="Arial" panose="020B0604020202020204" pitchFamily="34" charset="0"/>
              </a:endParaRPr>
            </a:p>
          </p:txBody>
        </p:sp>
        <p:sp>
          <p:nvSpPr>
            <p:cNvPr id="19" name="Freeform 15"/>
            <p:cNvSpPr>
              <a:spLocks noEditPoints="1"/>
            </p:cNvSpPr>
            <p:nvPr/>
          </p:nvSpPr>
          <p:spPr bwMode="auto">
            <a:xfrm>
              <a:off x="6547906" y="962560"/>
              <a:ext cx="379504" cy="363888"/>
            </a:xfrm>
            <a:custGeom>
              <a:avLst/>
              <a:gdLst>
                <a:gd name="T0" fmla="*/ 68 w 113"/>
                <a:gd name="T1" fmla="*/ 54 h 108"/>
                <a:gd name="T2" fmla="*/ 45 w 113"/>
                <a:gd name="T3" fmla="*/ 54 h 108"/>
                <a:gd name="T4" fmla="*/ 48 w 113"/>
                <a:gd name="T5" fmla="*/ 32 h 108"/>
                <a:gd name="T6" fmla="*/ 0 w 113"/>
                <a:gd name="T7" fmla="*/ 54 h 108"/>
                <a:gd name="T8" fmla="*/ 17 w 113"/>
                <a:gd name="T9" fmla="*/ 93 h 108"/>
                <a:gd name="T10" fmla="*/ 62 w 113"/>
                <a:gd name="T11" fmla="*/ 78 h 108"/>
                <a:gd name="T12" fmla="*/ 38 w 113"/>
                <a:gd name="T13" fmla="*/ 84 h 108"/>
                <a:gd name="T14" fmla="*/ 26 w 113"/>
                <a:gd name="T15" fmla="*/ 73 h 108"/>
                <a:gd name="T16" fmla="*/ 57 w 113"/>
                <a:gd name="T17" fmla="*/ 76 h 108"/>
                <a:gd name="T18" fmla="*/ 79 w 113"/>
                <a:gd name="T19" fmla="*/ 82 h 108"/>
                <a:gd name="T20" fmla="*/ 64 w 113"/>
                <a:gd name="T21" fmla="*/ 89 h 108"/>
                <a:gd name="T22" fmla="*/ 52 w 113"/>
                <a:gd name="T23" fmla="*/ 89 h 108"/>
                <a:gd name="T24" fmla="*/ 80 w 113"/>
                <a:gd name="T25" fmla="*/ 105 h 108"/>
                <a:gd name="T26" fmla="*/ 86 w 113"/>
                <a:gd name="T27" fmla="*/ 73 h 108"/>
                <a:gd name="T28" fmla="*/ 113 w 113"/>
                <a:gd name="T29" fmla="*/ 54 h 108"/>
                <a:gd name="T30" fmla="*/ 70 w 113"/>
                <a:gd name="T31" fmla="*/ 32 h 108"/>
                <a:gd name="T32" fmla="*/ 76 w 113"/>
                <a:gd name="T33" fmla="*/ 23 h 108"/>
                <a:gd name="T34" fmla="*/ 88 w 113"/>
                <a:gd name="T35" fmla="*/ 33 h 108"/>
                <a:gd name="T36" fmla="*/ 96 w 113"/>
                <a:gd name="T37" fmla="*/ 14 h 108"/>
                <a:gd name="T38" fmla="*/ 63 w 113"/>
                <a:gd name="T39" fmla="*/ 20 h 108"/>
                <a:gd name="T40" fmla="*/ 33 w 113"/>
                <a:gd name="T41" fmla="*/ 3 h 108"/>
                <a:gd name="T42" fmla="*/ 26 w 113"/>
                <a:gd name="T43" fmla="*/ 29 h 108"/>
                <a:gd name="T44" fmla="*/ 34 w 113"/>
                <a:gd name="T45" fmla="*/ 25 h 108"/>
                <a:gd name="T46" fmla="*/ 49 w 113"/>
                <a:gd name="T47" fmla="*/ 18 h 108"/>
                <a:gd name="T48" fmla="*/ 48 w 113"/>
                <a:gd name="T49" fmla="*/ 32 h 108"/>
                <a:gd name="T50" fmla="*/ 92 w 113"/>
                <a:gd name="T51" fmla="*/ 45 h 108"/>
                <a:gd name="T52" fmla="*/ 92 w 113"/>
                <a:gd name="T53" fmla="*/ 62 h 108"/>
                <a:gd name="T54" fmla="*/ 77 w 113"/>
                <a:gd name="T55" fmla="*/ 44 h 108"/>
                <a:gd name="T56" fmla="*/ 75 w 113"/>
                <a:gd name="T57" fmla="*/ 66 h 108"/>
                <a:gd name="T58" fmla="*/ 65 w 113"/>
                <a:gd name="T59" fmla="*/ 41 h 108"/>
                <a:gd name="T60" fmla="*/ 51 w 113"/>
                <a:gd name="T61" fmla="*/ 41 h 108"/>
                <a:gd name="T62" fmla="*/ 47 w 113"/>
                <a:gd name="T63" fmla="*/ 44 h 108"/>
                <a:gd name="T64" fmla="*/ 57 w 113"/>
                <a:gd name="T65" fmla="*/ 67 h 108"/>
                <a:gd name="T66" fmla="*/ 22 w 113"/>
                <a:gd name="T67" fmla="*/ 62 h 108"/>
                <a:gd name="T68" fmla="*/ 9 w 113"/>
                <a:gd name="T69" fmla="*/ 54 h 108"/>
                <a:gd name="T70" fmla="*/ 37 w 113"/>
                <a:gd name="T71" fmla="*/ 42 h 108"/>
                <a:gd name="T72" fmla="*/ 64 w 113"/>
                <a:gd name="T73" fmla="*/ 50 h 108"/>
                <a:gd name="T74" fmla="*/ 64 w 113"/>
                <a:gd name="T75" fmla="*/ 50 h 108"/>
                <a:gd name="T76" fmla="*/ 50 w 113"/>
                <a:gd name="T77" fmla="*/ 53 h 108"/>
                <a:gd name="T78" fmla="*/ 49 w 113"/>
                <a:gd name="T79" fmla="*/ 57 h 108"/>
                <a:gd name="T80" fmla="*/ 51 w 113"/>
                <a:gd name="T81" fmla="*/ 52 h 108"/>
                <a:gd name="T82" fmla="*/ 56 w 113"/>
                <a:gd name="T83" fmla="*/ 45 h 108"/>
                <a:gd name="T84" fmla="*/ 58 w 113"/>
                <a:gd name="T85" fmla="*/ 45 h 108"/>
                <a:gd name="T86" fmla="*/ 60 w 113"/>
                <a:gd name="T87" fmla="*/ 4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108">
                  <a:moveTo>
                    <a:pt x="57" y="42"/>
                  </a:moveTo>
                  <a:cubicBezTo>
                    <a:pt x="63" y="42"/>
                    <a:pt x="68" y="47"/>
                    <a:pt x="68" y="54"/>
                  </a:cubicBezTo>
                  <a:cubicBezTo>
                    <a:pt x="68" y="60"/>
                    <a:pt x="63" y="65"/>
                    <a:pt x="57" y="65"/>
                  </a:cubicBezTo>
                  <a:cubicBezTo>
                    <a:pt x="50" y="65"/>
                    <a:pt x="45" y="60"/>
                    <a:pt x="45" y="54"/>
                  </a:cubicBezTo>
                  <a:cubicBezTo>
                    <a:pt x="45" y="47"/>
                    <a:pt x="50" y="42"/>
                    <a:pt x="57" y="42"/>
                  </a:cubicBezTo>
                  <a:close/>
                  <a:moveTo>
                    <a:pt x="48" y="32"/>
                  </a:moveTo>
                  <a:cubicBezTo>
                    <a:pt x="36" y="32"/>
                    <a:pt x="26" y="34"/>
                    <a:pt x="19" y="37"/>
                  </a:cubicBezTo>
                  <a:cubicBezTo>
                    <a:pt x="7" y="41"/>
                    <a:pt x="0" y="47"/>
                    <a:pt x="0" y="54"/>
                  </a:cubicBezTo>
                  <a:cubicBezTo>
                    <a:pt x="0" y="60"/>
                    <a:pt x="7" y="66"/>
                    <a:pt x="17" y="70"/>
                  </a:cubicBezTo>
                  <a:cubicBezTo>
                    <a:pt x="13" y="80"/>
                    <a:pt x="12" y="89"/>
                    <a:pt x="17" y="93"/>
                  </a:cubicBezTo>
                  <a:cubicBezTo>
                    <a:pt x="22" y="98"/>
                    <a:pt x="31" y="98"/>
                    <a:pt x="42" y="92"/>
                  </a:cubicBezTo>
                  <a:cubicBezTo>
                    <a:pt x="48" y="89"/>
                    <a:pt x="55" y="84"/>
                    <a:pt x="62" y="78"/>
                  </a:cubicBezTo>
                  <a:cubicBezTo>
                    <a:pt x="48" y="78"/>
                    <a:pt x="48" y="78"/>
                    <a:pt x="48" y="78"/>
                  </a:cubicBezTo>
                  <a:cubicBezTo>
                    <a:pt x="44" y="81"/>
                    <a:pt x="41" y="83"/>
                    <a:pt x="38" y="84"/>
                  </a:cubicBezTo>
                  <a:cubicBezTo>
                    <a:pt x="31" y="88"/>
                    <a:pt x="25" y="89"/>
                    <a:pt x="23" y="87"/>
                  </a:cubicBezTo>
                  <a:cubicBezTo>
                    <a:pt x="21" y="85"/>
                    <a:pt x="23" y="80"/>
                    <a:pt x="26" y="73"/>
                  </a:cubicBezTo>
                  <a:cubicBezTo>
                    <a:pt x="26" y="73"/>
                    <a:pt x="26" y="73"/>
                    <a:pt x="26" y="73"/>
                  </a:cubicBezTo>
                  <a:cubicBezTo>
                    <a:pt x="35" y="75"/>
                    <a:pt x="45" y="76"/>
                    <a:pt x="57" y="76"/>
                  </a:cubicBezTo>
                  <a:cubicBezTo>
                    <a:pt x="64" y="76"/>
                    <a:pt x="71" y="75"/>
                    <a:pt x="77" y="74"/>
                  </a:cubicBezTo>
                  <a:cubicBezTo>
                    <a:pt x="78" y="77"/>
                    <a:pt x="78" y="80"/>
                    <a:pt x="79" y="82"/>
                  </a:cubicBezTo>
                  <a:cubicBezTo>
                    <a:pt x="79" y="90"/>
                    <a:pt x="79" y="95"/>
                    <a:pt x="76" y="96"/>
                  </a:cubicBezTo>
                  <a:cubicBezTo>
                    <a:pt x="74" y="98"/>
                    <a:pt x="69" y="95"/>
                    <a:pt x="64" y="89"/>
                  </a:cubicBezTo>
                  <a:cubicBezTo>
                    <a:pt x="62" y="88"/>
                    <a:pt x="61" y="86"/>
                    <a:pt x="60" y="84"/>
                  </a:cubicBezTo>
                  <a:cubicBezTo>
                    <a:pt x="52" y="89"/>
                    <a:pt x="52" y="89"/>
                    <a:pt x="52" y="89"/>
                  </a:cubicBezTo>
                  <a:cubicBezTo>
                    <a:pt x="54" y="91"/>
                    <a:pt x="56" y="93"/>
                    <a:pt x="57" y="95"/>
                  </a:cubicBezTo>
                  <a:cubicBezTo>
                    <a:pt x="65" y="104"/>
                    <a:pt x="74" y="108"/>
                    <a:pt x="80" y="105"/>
                  </a:cubicBezTo>
                  <a:cubicBezTo>
                    <a:pt x="86" y="102"/>
                    <a:pt x="89" y="93"/>
                    <a:pt x="88" y="81"/>
                  </a:cubicBezTo>
                  <a:cubicBezTo>
                    <a:pt x="87" y="79"/>
                    <a:pt x="87" y="76"/>
                    <a:pt x="86" y="73"/>
                  </a:cubicBezTo>
                  <a:cubicBezTo>
                    <a:pt x="89" y="72"/>
                    <a:pt x="92" y="71"/>
                    <a:pt x="95" y="70"/>
                  </a:cubicBezTo>
                  <a:cubicBezTo>
                    <a:pt x="106" y="67"/>
                    <a:pt x="113" y="61"/>
                    <a:pt x="113" y="54"/>
                  </a:cubicBezTo>
                  <a:cubicBezTo>
                    <a:pt x="113" y="47"/>
                    <a:pt x="106" y="41"/>
                    <a:pt x="95" y="37"/>
                  </a:cubicBezTo>
                  <a:cubicBezTo>
                    <a:pt x="88" y="35"/>
                    <a:pt x="80" y="33"/>
                    <a:pt x="70" y="32"/>
                  </a:cubicBezTo>
                  <a:cubicBezTo>
                    <a:pt x="69" y="31"/>
                    <a:pt x="69" y="29"/>
                    <a:pt x="68" y="28"/>
                  </a:cubicBezTo>
                  <a:cubicBezTo>
                    <a:pt x="70" y="26"/>
                    <a:pt x="73" y="24"/>
                    <a:pt x="76" y="23"/>
                  </a:cubicBezTo>
                  <a:cubicBezTo>
                    <a:pt x="83" y="20"/>
                    <a:pt x="88" y="18"/>
                    <a:pt x="90" y="20"/>
                  </a:cubicBezTo>
                  <a:cubicBezTo>
                    <a:pt x="92" y="22"/>
                    <a:pt x="91" y="27"/>
                    <a:pt x="88" y="33"/>
                  </a:cubicBezTo>
                  <a:cubicBezTo>
                    <a:pt x="97" y="35"/>
                    <a:pt x="97" y="35"/>
                    <a:pt x="97" y="35"/>
                  </a:cubicBezTo>
                  <a:cubicBezTo>
                    <a:pt x="101" y="26"/>
                    <a:pt x="101" y="18"/>
                    <a:pt x="96" y="14"/>
                  </a:cubicBezTo>
                  <a:cubicBezTo>
                    <a:pt x="91" y="9"/>
                    <a:pt x="82" y="10"/>
                    <a:pt x="72" y="15"/>
                  </a:cubicBezTo>
                  <a:cubicBezTo>
                    <a:pt x="69" y="16"/>
                    <a:pt x="66" y="18"/>
                    <a:pt x="63" y="20"/>
                  </a:cubicBezTo>
                  <a:cubicBezTo>
                    <a:pt x="60" y="17"/>
                    <a:pt x="58" y="15"/>
                    <a:pt x="56" y="12"/>
                  </a:cubicBezTo>
                  <a:cubicBezTo>
                    <a:pt x="48" y="4"/>
                    <a:pt x="39" y="0"/>
                    <a:pt x="33" y="3"/>
                  </a:cubicBezTo>
                  <a:cubicBezTo>
                    <a:pt x="27" y="6"/>
                    <a:pt x="24" y="14"/>
                    <a:pt x="26" y="26"/>
                  </a:cubicBezTo>
                  <a:cubicBezTo>
                    <a:pt x="26" y="27"/>
                    <a:pt x="26" y="28"/>
                    <a:pt x="26" y="29"/>
                  </a:cubicBezTo>
                  <a:cubicBezTo>
                    <a:pt x="35" y="29"/>
                    <a:pt x="35" y="29"/>
                    <a:pt x="35" y="29"/>
                  </a:cubicBezTo>
                  <a:cubicBezTo>
                    <a:pt x="35" y="27"/>
                    <a:pt x="35" y="26"/>
                    <a:pt x="34" y="25"/>
                  </a:cubicBezTo>
                  <a:cubicBezTo>
                    <a:pt x="34" y="17"/>
                    <a:pt x="34" y="12"/>
                    <a:pt x="37" y="11"/>
                  </a:cubicBezTo>
                  <a:cubicBezTo>
                    <a:pt x="39" y="10"/>
                    <a:pt x="44" y="13"/>
                    <a:pt x="49" y="18"/>
                  </a:cubicBezTo>
                  <a:cubicBezTo>
                    <a:pt x="51" y="20"/>
                    <a:pt x="53" y="23"/>
                    <a:pt x="55" y="25"/>
                  </a:cubicBezTo>
                  <a:cubicBezTo>
                    <a:pt x="53" y="27"/>
                    <a:pt x="50" y="30"/>
                    <a:pt x="48" y="32"/>
                  </a:cubicBezTo>
                  <a:close/>
                  <a:moveTo>
                    <a:pt x="75" y="42"/>
                  </a:moveTo>
                  <a:cubicBezTo>
                    <a:pt x="82" y="43"/>
                    <a:pt x="87" y="44"/>
                    <a:pt x="92" y="45"/>
                  </a:cubicBezTo>
                  <a:cubicBezTo>
                    <a:pt x="99" y="48"/>
                    <a:pt x="104" y="51"/>
                    <a:pt x="104" y="54"/>
                  </a:cubicBezTo>
                  <a:cubicBezTo>
                    <a:pt x="104" y="56"/>
                    <a:pt x="99" y="59"/>
                    <a:pt x="92" y="62"/>
                  </a:cubicBezTo>
                  <a:cubicBezTo>
                    <a:pt x="89" y="63"/>
                    <a:pt x="87" y="63"/>
                    <a:pt x="84" y="64"/>
                  </a:cubicBezTo>
                  <a:cubicBezTo>
                    <a:pt x="82" y="58"/>
                    <a:pt x="80" y="51"/>
                    <a:pt x="77" y="44"/>
                  </a:cubicBezTo>
                  <a:cubicBezTo>
                    <a:pt x="76" y="44"/>
                    <a:pt x="76" y="43"/>
                    <a:pt x="75" y="42"/>
                  </a:cubicBezTo>
                  <a:close/>
                  <a:moveTo>
                    <a:pt x="75" y="66"/>
                  </a:moveTo>
                  <a:cubicBezTo>
                    <a:pt x="73" y="60"/>
                    <a:pt x="71" y="54"/>
                    <a:pt x="69" y="48"/>
                  </a:cubicBezTo>
                  <a:cubicBezTo>
                    <a:pt x="67" y="46"/>
                    <a:pt x="66" y="43"/>
                    <a:pt x="65" y="41"/>
                  </a:cubicBezTo>
                  <a:cubicBezTo>
                    <a:pt x="62" y="41"/>
                    <a:pt x="59" y="41"/>
                    <a:pt x="57" y="41"/>
                  </a:cubicBezTo>
                  <a:cubicBezTo>
                    <a:pt x="55" y="41"/>
                    <a:pt x="53" y="41"/>
                    <a:pt x="51" y="41"/>
                  </a:cubicBezTo>
                  <a:cubicBezTo>
                    <a:pt x="50" y="42"/>
                    <a:pt x="49" y="43"/>
                    <a:pt x="47" y="44"/>
                  </a:cubicBezTo>
                  <a:cubicBezTo>
                    <a:pt x="47" y="44"/>
                    <a:pt x="47" y="44"/>
                    <a:pt x="47" y="44"/>
                  </a:cubicBezTo>
                  <a:cubicBezTo>
                    <a:pt x="41" y="51"/>
                    <a:pt x="35" y="58"/>
                    <a:pt x="31" y="64"/>
                  </a:cubicBezTo>
                  <a:cubicBezTo>
                    <a:pt x="38" y="66"/>
                    <a:pt x="47" y="67"/>
                    <a:pt x="57" y="67"/>
                  </a:cubicBezTo>
                  <a:cubicBezTo>
                    <a:pt x="63" y="67"/>
                    <a:pt x="69" y="66"/>
                    <a:pt x="75" y="66"/>
                  </a:cubicBezTo>
                  <a:close/>
                  <a:moveTo>
                    <a:pt x="22" y="62"/>
                  </a:moveTo>
                  <a:cubicBezTo>
                    <a:pt x="22" y="62"/>
                    <a:pt x="22" y="62"/>
                    <a:pt x="22" y="62"/>
                  </a:cubicBezTo>
                  <a:cubicBezTo>
                    <a:pt x="14" y="59"/>
                    <a:pt x="9" y="56"/>
                    <a:pt x="9" y="54"/>
                  </a:cubicBezTo>
                  <a:cubicBezTo>
                    <a:pt x="9" y="51"/>
                    <a:pt x="14" y="48"/>
                    <a:pt x="22" y="45"/>
                  </a:cubicBezTo>
                  <a:cubicBezTo>
                    <a:pt x="26" y="44"/>
                    <a:pt x="31" y="43"/>
                    <a:pt x="37" y="42"/>
                  </a:cubicBezTo>
                  <a:cubicBezTo>
                    <a:pt x="31" y="49"/>
                    <a:pt x="26" y="56"/>
                    <a:pt x="22" y="62"/>
                  </a:cubicBezTo>
                  <a:close/>
                  <a:moveTo>
                    <a:pt x="64" y="50"/>
                  </a:moveTo>
                  <a:cubicBezTo>
                    <a:pt x="63" y="55"/>
                    <a:pt x="61" y="59"/>
                    <a:pt x="57" y="62"/>
                  </a:cubicBezTo>
                  <a:cubicBezTo>
                    <a:pt x="63" y="62"/>
                    <a:pt x="66" y="55"/>
                    <a:pt x="64" y="50"/>
                  </a:cubicBezTo>
                  <a:close/>
                  <a:moveTo>
                    <a:pt x="49" y="57"/>
                  </a:moveTo>
                  <a:cubicBezTo>
                    <a:pt x="49" y="55"/>
                    <a:pt x="50" y="54"/>
                    <a:pt x="50" y="53"/>
                  </a:cubicBezTo>
                  <a:cubicBezTo>
                    <a:pt x="49" y="52"/>
                    <a:pt x="49" y="52"/>
                    <a:pt x="49" y="52"/>
                  </a:cubicBezTo>
                  <a:cubicBezTo>
                    <a:pt x="48" y="54"/>
                    <a:pt x="48" y="55"/>
                    <a:pt x="49" y="57"/>
                  </a:cubicBezTo>
                  <a:close/>
                  <a:moveTo>
                    <a:pt x="49" y="50"/>
                  </a:moveTo>
                  <a:cubicBezTo>
                    <a:pt x="51" y="52"/>
                    <a:pt x="51" y="52"/>
                    <a:pt x="51" y="52"/>
                  </a:cubicBezTo>
                  <a:cubicBezTo>
                    <a:pt x="53" y="50"/>
                    <a:pt x="55" y="49"/>
                    <a:pt x="57" y="47"/>
                  </a:cubicBezTo>
                  <a:cubicBezTo>
                    <a:pt x="56" y="45"/>
                    <a:pt x="56" y="45"/>
                    <a:pt x="56" y="45"/>
                  </a:cubicBezTo>
                  <a:cubicBezTo>
                    <a:pt x="53" y="45"/>
                    <a:pt x="50" y="47"/>
                    <a:pt x="49" y="50"/>
                  </a:cubicBezTo>
                  <a:close/>
                  <a:moveTo>
                    <a:pt x="58" y="45"/>
                  </a:moveTo>
                  <a:cubicBezTo>
                    <a:pt x="58" y="47"/>
                    <a:pt x="58" y="47"/>
                    <a:pt x="58" y="47"/>
                  </a:cubicBezTo>
                  <a:cubicBezTo>
                    <a:pt x="59" y="46"/>
                    <a:pt x="59" y="46"/>
                    <a:pt x="60" y="46"/>
                  </a:cubicBezTo>
                  <a:cubicBezTo>
                    <a:pt x="59" y="45"/>
                    <a:pt x="58" y="45"/>
                    <a:pt x="58" y="45"/>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20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grpSp>
      <p:cxnSp>
        <p:nvCxnSpPr>
          <p:cNvPr id="20" name="Straight Connector 25"/>
          <p:cNvCxnSpPr/>
          <p:nvPr/>
        </p:nvCxnSpPr>
        <p:spPr>
          <a:xfrm>
            <a:off x="3389096" y="3805738"/>
            <a:ext cx="0" cy="884241"/>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6"/>
          <p:cNvCxnSpPr/>
          <p:nvPr/>
        </p:nvCxnSpPr>
        <p:spPr>
          <a:xfrm>
            <a:off x="6071620" y="3805738"/>
            <a:ext cx="0" cy="884241"/>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7"/>
          <p:cNvCxnSpPr/>
          <p:nvPr/>
        </p:nvCxnSpPr>
        <p:spPr>
          <a:xfrm>
            <a:off x="8696580" y="3805738"/>
            <a:ext cx="0" cy="884241"/>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2390930" y="4846868"/>
            <a:ext cx="2245739" cy="461665"/>
          </a:xfrm>
          <a:prstGeom prst="rect">
            <a:avLst/>
          </a:prstGeom>
        </p:spPr>
        <p:txBody>
          <a:bodyPr wrap="square">
            <a:spAutoFit/>
          </a:bodyPr>
          <a:lstStyle/>
          <a:p>
            <a:r>
              <a:rPr lang="zh-CN" altLang="en-US" sz="1200" dirty="0">
                <a:solidFill>
                  <a:srgbClr val="7E7E7E"/>
                </a:solidFill>
                <a:latin typeface="微软雅黑" panose="020B0503020204020204" pitchFamily="34" charset="-122"/>
                <a:ea typeface="微软雅黑" panose="020B0503020204020204" pitchFamily="34" charset="-122"/>
                <a:cs typeface="Calibri Light" panose="020F0302020204030204"/>
              </a:rPr>
              <a:t>双击输入替换内容双击输入替换内容</a:t>
            </a:r>
            <a:endParaRPr lang="en-US" altLang="zh-CN" sz="1200" dirty="0">
              <a:solidFill>
                <a:srgbClr val="7E7E7E"/>
              </a:solidFill>
              <a:latin typeface="微软雅黑" panose="020B0503020204020204" pitchFamily="34" charset="-122"/>
              <a:ea typeface="微软雅黑" panose="020B0503020204020204" pitchFamily="34" charset="-122"/>
              <a:cs typeface="Calibri Light" panose="020F0302020204030204"/>
            </a:endParaRPr>
          </a:p>
        </p:txBody>
      </p:sp>
      <p:sp>
        <p:nvSpPr>
          <p:cNvPr id="24" name="矩形 23"/>
          <p:cNvSpPr/>
          <p:nvPr/>
        </p:nvSpPr>
        <p:spPr>
          <a:xfrm>
            <a:off x="5060023" y="4892909"/>
            <a:ext cx="2245739" cy="461665"/>
          </a:xfrm>
          <a:prstGeom prst="rect">
            <a:avLst/>
          </a:prstGeom>
        </p:spPr>
        <p:txBody>
          <a:bodyPr wrap="square">
            <a:spAutoFit/>
          </a:bodyPr>
          <a:lstStyle/>
          <a:p>
            <a:r>
              <a:rPr lang="zh-CN" altLang="en-US" sz="1200" dirty="0">
                <a:solidFill>
                  <a:srgbClr val="7E7E7E"/>
                </a:solidFill>
                <a:latin typeface="微软雅黑" panose="020B0503020204020204" pitchFamily="34" charset="-122"/>
                <a:ea typeface="微软雅黑" panose="020B0503020204020204" pitchFamily="34" charset="-122"/>
                <a:cs typeface="Calibri Light" panose="020F0302020204030204"/>
              </a:rPr>
              <a:t>双击输入替换内容双击输入替换内容</a:t>
            </a:r>
            <a:endParaRPr lang="en-US" altLang="zh-CN" sz="1200" dirty="0">
              <a:solidFill>
                <a:srgbClr val="7E7E7E"/>
              </a:solidFill>
              <a:latin typeface="微软雅黑" panose="020B0503020204020204" pitchFamily="34" charset="-122"/>
              <a:ea typeface="微软雅黑" panose="020B0503020204020204" pitchFamily="34" charset="-122"/>
              <a:cs typeface="Calibri Light" panose="020F0302020204030204"/>
            </a:endParaRPr>
          </a:p>
        </p:txBody>
      </p:sp>
      <p:sp>
        <p:nvSpPr>
          <p:cNvPr id="25" name="矩形 24"/>
          <p:cNvSpPr/>
          <p:nvPr/>
        </p:nvSpPr>
        <p:spPr>
          <a:xfrm>
            <a:off x="7700129" y="4853013"/>
            <a:ext cx="2245739" cy="461665"/>
          </a:xfrm>
          <a:prstGeom prst="rect">
            <a:avLst/>
          </a:prstGeom>
        </p:spPr>
        <p:txBody>
          <a:bodyPr wrap="square">
            <a:spAutoFit/>
          </a:bodyPr>
          <a:lstStyle/>
          <a:p>
            <a:r>
              <a:rPr lang="zh-CN" altLang="en-US" sz="1200" dirty="0">
                <a:solidFill>
                  <a:srgbClr val="7E7E7E"/>
                </a:solidFill>
                <a:latin typeface="微软雅黑" panose="020B0503020204020204" pitchFamily="34" charset="-122"/>
                <a:ea typeface="微软雅黑" panose="020B0503020204020204" pitchFamily="34" charset="-122"/>
                <a:cs typeface="Calibri Light" panose="020F0302020204030204"/>
              </a:rPr>
              <a:t>双击输入替换内容双击输入替换内容</a:t>
            </a:r>
            <a:endParaRPr lang="en-US" altLang="zh-CN" sz="1200" dirty="0">
              <a:solidFill>
                <a:srgbClr val="7E7E7E"/>
              </a:solidFill>
              <a:latin typeface="微软雅黑" panose="020B0503020204020204" pitchFamily="34" charset="-122"/>
              <a:ea typeface="微软雅黑" panose="020B0503020204020204" pitchFamily="34" charset="-122"/>
              <a:cs typeface="Calibri Light" panose="020F0302020204030204"/>
            </a:endParaRPr>
          </a:p>
        </p:txBody>
      </p:sp>
      <p:sp>
        <p:nvSpPr>
          <p:cNvPr id="26" name="矩形 25"/>
          <p:cNvSpPr/>
          <p:nvPr/>
        </p:nvSpPr>
        <p:spPr>
          <a:xfrm>
            <a:off x="2281369" y="2739323"/>
            <a:ext cx="1371259" cy="461665"/>
          </a:xfrm>
          <a:prstGeom prst="rect">
            <a:avLst/>
          </a:prstGeom>
        </p:spPr>
        <p:txBody>
          <a:bodyPr wrap="square">
            <a:spAutoFit/>
          </a:bodyPr>
          <a:lstStyle/>
          <a:p>
            <a:r>
              <a:rPr lang="zh-CN" altLang="en-US" sz="1200" dirty="0">
                <a:solidFill>
                  <a:schemeClr val="bg1"/>
                </a:solidFill>
                <a:latin typeface="微软雅黑" panose="020B0503020204020204" pitchFamily="34" charset="-122"/>
                <a:ea typeface="微软雅黑" panose="020B0503020204020204" pitchFamily="34" charset="-122"/>
                <a:cs typeface="Calibri Light" panose="020F0302020204030204"/>
              </a:rPr>
              <a:t>双击输入替换内容</a:t>
            </a:r>
            <a:endParaRPr lang="en-US" altLang="zh-CN" sz="1200" dirty="0">
              <a:solidFill>
                <a:schemeClr val="bg1"/>
              </a:solidFill>
              <a:latin typeface="微软雅黑" panose="020B0503020204020204" pitchFamily="34" charset="-122"/>
              <a:ea typeface="微软雅黑" panose="020B0503020204020204" pitchFamily="34" charset="-122"/>
              <a:cs typeface="Calibri Light" panose="020F0302020204030204"/>
            </a:endParaRPr>
          </a:p>
        </p:txBody>
      </p:sp>
      <p:sp>
        <p:nvSpPr>
          <p:cNvPr id="27" name="矩形 26"/>
          <p:cNvSpPr/>
          <p:nvPr/>
        </p:nvSpPr>
        <p:spPr>
          <a:xfrm>
            <a:off x="3704830" y="3673203"/>
            <a:ext cx="1371259" cy="461665"/>
          </a:xfrm>
          <a:prstGeom prst="rect">
            <a:avLst/>
          </a:prstGeom>
        </p:spPr>
        <p:txBody>
          <a:bodyPr wrap="square">
            <a:spAutoFit/>
          </a:bodyPr>
          <a:lstStyle/>
          <a:p>
            <a:r>
              <a:rPr lang="zh-CN" altLang="en-US" sz="1200" dirty="0">
                <a:solidFill>
                  <a:schemeClr val="bg1"/>
                </a:solidFill>
                <a:latin typeface="微软雅黑" panose="020B0503020204020204" pitchFamily="34" charset="-122"/>
                <a:ea typeface="微软雅黑" panose="020B0503020204020204" pitchFamily="34" charset="-122"/>
                <a:cs typeface="Calibri Light" panose="020F0302020204030204"/>
              </a:rPr>
              <a:t>双击输入替换内容</a:t>
            </a:r>
            <a:endParaRPr lang="en-US" altLang="zh-CN" sz="1200" dirty="0">
              <a:solidFill>
                <a:schemeClr val="bg1"/>
              </a:solidFill>
              <a:latin typeface="微软雅黑" panose="020B0503020204020204" pitchFamily="34" charset="-122"/>
              <a:ea typeface="微软雅黑" panose="020B0503020204020204" pitchFamily="34" charset="-122"/>
              <a:cs typeface="Calibri Light" panose="020F0302020204030204"/>
            </a:endParaRPr>
          </a:p>
        </p:txBody>
      </p:sp>
      <p:sp>
        <p:nvSpPr>
          <p:cNvPr id="28" name="矩形 27"/>
          <p:cNvSpPr/>
          <p:nvPr/>
        </p:nvSpPr>
        <p:spPr>
          <a:xfrm>
            <a:off x="5102552" y="2714562"/>
            <a:ext cx="1371259" cy="461665"/>
          </a:xfrm>
          <a:prstGeom prst="rect">
            <a:avLst/>
          </a:prstGeom>
        </p:spPr>
        <p:txBody>
          <a:bodyPr wrap="square">
            <a:spAutoFit/>
          </a:bodyPr>
          <a:lstStyle/>
          <a:p>
            <a:r>
              <a:rPr lang="zh-CN" altLang="en-US" sz="1200" dirty="0">
                <a:solidFill>
                  <a:schemeClr val="bg1"/>
                </a:solidFill>
                <a:latin typeface="微软雅黑" panose="020B0503020204020204" pitchFamily="34" charset="-122"/>
                <a:ea typeface="微软雅黑" panose="020B0503020204020204" pitchFamily="34" charset="-122"/>
                <a:cs typeface="Calibri Light" panose="020F0302020204030204"/>
              </a:rPr>
              <a:t>双击输入替换内容</a:t>
            </a:r>
            <a:endParaRPr lang="en-US" altLang="zh-CN" sz="1200" dirty="0">
              <a:solidFill>
                <a:schemeClr val="bg1"/>
              </a:solidFill>
              <a:latin typeface="微软雅黑" panose="020B0503020204020204" pitchFamily="34" charset="-122"/>
              <a:ea typeface="微软雅黑" panose="020B0503020204020204" pitchFamily="34" charset="-122"/>
              <a:cs typeface="Calibri Light" panose="020F0302020204030204"/>
            </a:endParaRPr>
          </a:p>
        </p:txBody>
      </p:sp>
      <p:sp>
        <p:nvSpPr>
          <p:cNvPr id="29" name="矩形 28"/>
          <p:cNvSpPr/>
          <p:nvPr/>
        </p:nvSpPr>
        <p:spPr>
          <a:xfrm>
            <a:off x="6329789" y="3750757"/>
            <a:ext cx="1371259" cy="461665"/>
          </a:xfrm>
          <a:prstGeom prst="rect">
            <a:avLst/>
          </a:prstGeom>
        </p:spPr>
        <p:txBody>
          <a:bodyPr wrap="square">
            <a:spAutoFit/>
          </a:bodyPr>
          <a:lstStyle/>
          <a:p>
            <a:r>
              <a:rPr lang="zh-CN" altLang="en-US" sz="1200" dirty="0">
                <a:solidFill>
                  <a:schemeClr val="bg1"/>
                </a:solidFill>
                <a:latin typeface="微软雅黑" panose="020B0503020204020204" pitchFamily="34" charset="-122"/>
                <a:ea typeface="微软雅黑" panose="020B0503020204020204" pitchFamily="34" charset="-122"/>
                <a:cs typeface="Calibri Light" panose="020F0302020204030204"/>
              </a:rPr>
              <a:t>双击输入替换内容</a:t>
            </a:r>
            <a:endParaRPr lang="en-US" altLang="zh-CN" sz="1200" dirty="0">
              <a:solidFill>
                <a:schemeClr val="bg1"/>
              </a:solidFill>
              <a:latin typeface="微软雅黑" panose="020B0503020204020204" pitchFamily="34" charset="-122"/>
              <a:ea typeface="微软雅黑" panose="020B0503020204020204" pitchFamily="34" charset="-122"/>
              <a:cs typeface="Calibri Light" panose="020F0302020204030204"/>
            </a:endParaRPr>
          </a:p>
        </p:txBody>
      </p:sp>
      <p:sp>
        <p:nvSpPr>
          <p:cNvPr id="30" name="矩形 29"/>
          <p:cNvSpPr/>
          <p:nvPr/>
        </p:nvSpPr>
        <p:spPr>
          <a:xfrm>
            <a:off x="7700129" y="2765299"/>
            <a:ext cx="1371259" cy="461665"/>
          </a:xfrm>
          <a:prstGeom prst="rect">
            <a:avLst/>
          </a:prstGeom>
        </p:spPr>
        <p:txBody>
          <a:bodyPr wrap="square">
            <a:spAutoFit/>
          </a:bodyPr>
          <a:lstStyle/>
          <a:p>
            <a:r>
              <a:rPr lang="zh-CN" altLang="en-US" sz="1200" dirty="0">
                <a:solidFill>
                  <a:schemeClr val="bg1"/>
                </a:solidFill>
                <a:latin typeface="微软雅黑" panose="020B0503020204020204" pitchFamily="34" charset="-122"/>
                <a:ea typeface="微软雅黑" panose="020B0503020204020204" pitchFamily="34" charset="-122"/>
                <a:cs typeface="Calibri Light" panose="020F0302020204030204"/>
              </a:rPr>
              <a:t>双击输入替换内容</a:t>
            </a:r>
            <a:endParaRPr lang="en-US" altLang="zh-CN" sz="1200" dirty="0">
              <a:solidFill>
                <a:schemeClr val="bg1"/>
              </a:solidFill>
              <a:latin typeface="微软雅黑" panose="020B0503020204020204" pitchFamily="34" charset="-122"/>
              <a:ea typeface="微软雅黑" panose="020B0503020204020204" pitchFamily="34" charset="-122"/>
              <a:cs typeface="Calibri Light" panose="020F0302020204030204"/>
            </a:endParaRPr>
          </a:p>
        </p:txBody>
      </p:sp>
      <p:sp>
        <p:nvSpPr>
          <p:cNvPr id="31" name="矩形 30"/>
          <p:cNvSpPr/>
          <p:nvPr/>
        </p:nvSpPr>
        <p:spPr>
          <a:xfrm>
            <a:off x="8957481" y="3702515"/>
            <a:ext cx="1371259" cy="461665"/>
          </a:xfrm>
          <a:prstGeom prst="rect">
            <a:avLst/>
          </a:prstGeom>
        </p:spPr>
        <p:txBody>
          <a:bodyPr wrap="square">
            <a:spAutoFit/>
          </a:bodyPr>
          <a:lstStyle/>
          <a:p>
            <a:r>
              <a:rPr lang="zh-CN" altLang="en-US" sz="1200" dirty="0">
                <a:solidFill>
                  <a:schemeClr val="bg1"/>
                </a:solidFill>
                <a:latin typeface="微软雅黑" panose="020B0503020204020204" pitchFamily="34" charset="-122"/>
                <a:ea typeface="微软雅黑" panose="020B0503020204020204" pitchFamily="34" charset="-122"/>
                <a:cs typeface="Calibri Light" panose="020F0302020204030204"/>
              </a:rPr>
              <a:t>双击输入替换内容</a:t>
            </a:r>
            <a:endParaRPr lang="en-US" altLang="zh-CN" sz="1200" dirty="0">
              <a:solidFill>
                <a:schemeClr val="bg1"/>
              </a:solidFill>
              <a:latin typeface="微软雅黑" panose="020B0503020204020204" pitchFamily="34" charset="-122"/>
              <a:ea typeface="微软雅黑" panose="020B0503020204020204" pitchFamily="34" charset="-122"/>
              <a:cs typeface="Calibri Light" panose="020F0302020204030204"/>
            </a:endParaRPr>
          </a:p>
        </p:txBody>
      </p:sp>
      <p:sp>
        <p:nvSpPr>
          <p:cNvPr id="32" name="文本框 31"/>
          <p:cNvSpPr txBox="1"/>
          <p:nvPr/>
        </p:nvSpPr>
        <p:spPr>
          <a:xfrm>
            <a:off x="4950374" y="365552"/>
            <a:ext cx="5660598" cy="461665"/>
          </a:xfrm>
          <a:prstGeom prst="rect">
            <a:avLst/>
          </a:prstGeom>
          <a:noFill/>
        </p:spPr>
        <p:txBody>
          <a:bodyPr wrap="square" rtlCol="0">
            <a:spAutoFit/>
          </a:bodyPr>
          <a:lstStyle/>
          <a:p>
            <a:r>
              <a:rPr lang="zh-CN" altLang="en-US" sz="2400" b="1">
                <a:solidFill>
                  <a:srgbClr val="0F3C83"/>
                </a:solidFill>
                <a:latin typeface="微软雅黑" panose="020B0503020204020204" pitchFamily="34" charset="-122"/>
                <a:ea typeface="微软雅黑" panose="020B0503020204020204" pitchFamily="34" charset="-122"/>
              </a:rPr>
              <a:t>老师您辛苦了</a:t>
            </a:r>
            <a:endParaRPr lang="zh-CN" altLang="en-US" sz="2400" b="1">
              <a:solidFill>
                <a:srgbClr val="0F3C83"/>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childTnLst>
                          </p:cTn>
                        </p:par>
                        <p:par>
                          <p:cTn id="42" fill="hold">
                            <p:stCondLst>
                              <p:cond delay="1000"/>
                            </p:stCondLst>
                            <p:childTnLst>
                              <p:par>
                                <p:cTn id="43" presetID="22" presetClass="entr" presetSubtype="1"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par>
                                <p:cTn id="46" presetID="22" presetClass="entr" presetSubtype="1" fill="hold"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up)">
                                      <p:cBhvr>
                                        <p:cTn id="48" dur="500"/>
                                        <p:tgtEl>
                                          <p:spTgt spid="21"/>
                                        </p:tgtEl>
                                      </p:cBhvr>
                                    </p:animEffect>
                                  </p:childTnLst>
                                </p:cTn>
                              </p:par>
                              <p:par>
                                <p:cTn id="49" presetID="22" presetClass="entr" presetSubtype="1"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up)">
                                      <p:cBhvr>
                                        <p:cTn id="51" dur="500"/>
                                        <p:tgtEl>
                                          <p:spTgt spid="22"/>
                                        </p:tgtEl>
                                      </p:cBhvr>
                                    </p:animEffect>
                                  </p:childTnLst>
                                </p:cTn>
                              </p:par>
                            </p:childTnLst>
                          </p:cTn>
                        </p:par>
                        <p:par>
                          <p:cTn id="52" fill="hold">
                            <p:stCondLst>
                              <p:cond delay="1500"/>
                            </p:stCondLst>
                            <p:childTnLst>
                              <p:par>
                                <p:cTn id="53" presetID="10"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childTnLst>
                          </p:cTn>
                        </p:par>
                        <p:par>
                          <p:cTn id="56" fill="hold">
                            <p:stCondLst>
                              <p:cond delay="2000"/>
                            </p:stCondLst>
                            <p:childTnLst>
                              <p:par>
                                <p:cTn id="57" presetID="10" presetClass="entr" presetSubtype="0" fill="hold" grpId="0"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childTnLst>
                          </p:cTn>
                        </p:par>
                        <p:par>
                          <p:cTn id="60" fill="hold">
                            <p:stCondLst>
                              <p:cond delay="2500"/>
                            </p:stCondLst>
                            <p:childTnLst>
                              <p:par>
                                <p:cTn id="61" presetID="10"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P spid="29" grpId="0"/>
      <p:bldP spid="30"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8"/>
          <p:cNvSpPr/>
          <p:nvPr/>
        </p:nvSpPr>
        <p:spPr>
          <a:xfrm>
            <a:off x="1332685" y="3736080"/>
            <a:ext cx="1997930" cy="1608537"/>
          </a:xfrm>
          <a:prstGeom prst="rect">
            <a:avLst/>
          </a:prstGeom>
          <a:solidFill>
            <a:srgbClr val="37373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fontAlgn="base">
              <a:spcBef>
                <a:spcPct val="0"/>
              </a:spcBef>
              <a:spcAft>
                <a:spcPct val="0"/>
              </a:spcAft>
            </a:pPr>
            <a:endParaRPr lang="en-US" sz="1200">
              <a:solidFill>
                <a:prstClr val="white"/>
              </a:solidFill>
              <a:ea typeface="微软雅黑" panose="020B0503020204020204" pitchFamily="34" charset="-122"/>
              <a:cs typeface="+mn-ea"/>
              <a:sym typeface="+mn-lt"/>
            </a:endParaRPr>
          </a:p>
        </p:txBody>
      </p:sp>
      <p:sp>
        <p:nvSpPr>
          <p:cNvPr id="3" name="Rectangle 55"/>
          <p:cNvSpPr/>
          <p:nvPr/>
        </p:nvSpPr>
        <p:spPr>
          <a:xfrm>
            <a:off x="6964435" y="3736080"/>
            <a:ext cx="1714500" cy="1608537"/>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fontAlgn="base">
              <a:spcBef>
                <a:spcPct val="0"/>
              </a:spcBef>
              <a:spcAft>
                <a:spcPct val="0"/>
              </a:spcAft>
            </a:pPr>
            <a:endParaRPr lang="en-US" sz="1200">
              <a:solidFill>
                <a:prstClr val="white"/>
              </a:solidFill>
              <a:ea typeface="微软雅黑" panose="020B0503020204020204" pitchFamily="34" charset="-122"/>
              <a:cs typeface="+mn-ea"/>
              <a:sym typeface="+mn-lt"/>
            </a:endParaRPr>
          </a:p>
        </p:txBody>
      </p:sp>
      <p:sp>
        <p:nvSpPr>
          <p:cNvPr id="4" name="Rectangle 6"/>
          <p:cNvSpPr/>
          <p:nvPr/>
        </p:nvSpPr>
        <p:spPr>
          <a:xfrm>
            <a:off x="1332685" y="2037680"/>
            <a:ext cx="3784313" cy="1608537"/>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defTabSz="685800" fontAlgn="base">
              <a:spcBef>
                <a:spcPct val="0"/>
              </a:spcBef>
              <a:spcAft>
                <a:spcPct val="0"/>
              </a:spcAft>
            </a:pPr>
            <a:endParaRPr lang="en-US" sz="1200">
              <a:solidFill>
                <a:prstClr val="white"/>
              </a:solidFill>
              <a:ea typeface="微软雅黑" panose="020B0503020204020204" pitchFamily="34" charset="-122"/>
              <a:cs typeface="+mn-ea"/>
              <a:sym typeface="+mn-lt"/>
            </a:endParaRPr>
          </a:p>
        </p:txBody>
      </p:sp>
      <p:sp>
        <p:nvSpPr>
          <p:cNvPr id="5" name="TextBox 75"/>
          <p:cNvSpPr txBox="1"/>
          <p:nvPr/>
        </p:nvSpPr>
        <p:spPr>
          <a:xfrm>
            <a:off x="7013447" y="3833478"/>
            <a:ext cx="357800" cy="276999"/>
          </a:xfrm>
          <a:prstGeom prst="rect">
            <a:avLst/>
          </a:prstGeom>
          <a:noFill/>
        </p:spPr>
        <p:txBody>
          <a:bodyPr wrap="square" rtlCol="0">
            <a:spAutoFit/>
          </a:bodyPr>
          <a:lstStyle/>
          <a:p>
            <a:pPr defTabSz="685800" fontAlgn="base">
              <a:spcBef>
                <a:spcPct val="0"/>
              </a:spcBef>
              <a:spcAft>
                <a:spcPct val="0"/>
              </a:spcAft>
            </a:pPr>
            <a:r>
              <a:rPr lang="en-US" sz="1200" dirty="0">
                <a:solidFill>
                  <a:prstClr val="white"/>
                </a:solidFill>
                <a:latin typeface="Arial" panose="020B0604020202020204" pitchFamily="34" charset="0"/>
                <a:ea typeface="微软雅黑" panose="020B0503020204020204" pitchFamily="34" charset="-122"/>
                <a:cs typeface="+mn-ea"/>
                <a:sym typeface="+mn-lt"/>
              </a:rPr>
              <a:t>“</a:t>
            </a:r>
            <a:endParaRPr lang="en-US" sz="1200" dirty="0">
              <a:solidFill>
                <a:prstClr val="white"/>
              </a:solidFill>
              <a:latin typeface="Arial" panose="020B0604020202020204" pitchFamily="34" charset="0"/>
              <a:ea typeface="微软雅黑" panose="020B0503020204020204" pitchFamily="34" charset="-122"/>
              <a:cs typeface="+mn-ea"/>
              <a:sym typeface="+mn-lt"/>
            </a:endParaRPr>
          </a:p>
        </p:txBody>
      </p:sp>
      <p:pic>
        <p:nvPicPr>
          <p:cNvPr id="6" name="图片占位符 13"/>
          <p:cNvPicPr>
            <a:picLocks noChangeAspect="1"/>
          </p:cNvPicPr>
          <p:nvPr/>
        </p:nvPicPr>
        <p:blipFill>
          <a:blip r:embed="rId1" cstate="print">
            <a:extLst>
              <a:ext uri="{28A0092B-C50C-407E-A947-70E740481C1C}">
                <a14:useLocalDpi xmlns:a14="http://schemas.microsoft.com/office/drawing/2010/main" val="0"/>
              </a:ext>
            </a:extLst>
          </a:blip>
          <a:srcRect l="12174" r="12174"/>
          <a:stretch>
            <a:fillRect/>
          </a:stretch>
        </p:blipFill>
        <p:spPr>
          <a:xfrm>
            <a:off x="3401846" y="3736080"/>
            <a:ext cx="1714946" cy="1608537"/>
          </a:xfrm>
          <a:prstGeom prst="rect">
            <a:avLst/>
          </a:prstGeom>
        </p:spPr>
      </p:pic>
      <p:pic>
        <p:nvPicPr>
          <p:cNvPr id="7" name="图片占位符 11"/>
          <p:cNvPicPr>
            <a:picLocks noChangeAspect="1"/>
          </p:cNvPicPr>
          <p:nvPr/>
        </p:nvPicPr>
        <p:blipFill>
          <a:blip r:embed="rId2" cstate="print">
            <a:extLst>
              <a:ext uri="{28A0092B-C50C-407E-A947-70E740481C1C}">
                <a14:useLocalDpi xmlns:a14="http://schemas.microsoft.com/office/drawing/2010/main" val="0"/>
              </a:ext>
            </a:extLst>
          </a:blip>
          <a:srcRect l="12174" r="12174"/>
          <a:stretch>
            <a:fillRect/>
          </a:stretch>
        </p:blipFill>
        <p:spPr>
          <a:xfrm>
            <a:off x="8760548" y="3736080"/>
            <a:ext cx="1714946" cy="1608537"/>
          </a:xfrm>
          <a:prstGeom prst="rect">
            <a:avLst/>
          </a:prstGeom>
        </p:spPr>
      </p:pic>
      <p:pic>
        <p:nvPicPr>
          <p:cNvPr id="8" name="图片占位符 9"/>
          <p:cNvPicPr>
            <a:picLocks noChangeAspect="1"/>
          </p:cNvPicPr>
          <p:nvPr/>
        </p:nvPicPr>
        <p:blipFill>
          <a:blip r:embed="rId3" cstate="print">
            <a:extLst>
              <a:ext uri="{28A0092B-C50C-407E-A947-70E740481C1C}">
                <a14:useLocalDpi xmlns:a14="http://schemas.microsoft.com/office/drawing/2010/main" val="0"/>
              </a:ext>
            </a:extLst>
          </a:blip>
          <a:srcRect l="14446" r="14446"/>
          <a:stretch>
            <a:fillRect/>
          </a:stretch>
        </p:blipFill>
        <p:spPr>
          <a:xfrm>
            <a:off x="6964712" y="2037680"/>
            <a:ext cx="1714946" cy="1608537"/>
          </a:xfrm>
          <a:prstGeom prst="rect">
            <a:avLst/>
          </a:prstGeom>
        </p:spPr>
      </p:pic>
      <p:pic>
        <p:nvPicPr>
          <p:cNvPr id="9" name="图片占位符 10"/>
          <p:cNvPicPr>
            <a:picLocks noChangeAspect="1"/>
          </p:cNvPicPr>
          <p:nvPr/>
        </p:nvPicPr>
        <p:blipFill>
          <a:blip r:embed="rId4" cstate="print">
            <a:extLst>
              <a:ext uri="{28A0092B-C50C-407E-A947-70E740481C1C}">
                <a14:useLocalDpi xmlns:a14="http://schemas.microsoft.com/office/drawing/2010/main" val="0"/>
              </a:ext>
            </a:extLst>
          </a:blip>
          <a:srcRect l="14517" r="14517"/>
          <a:stretch>
            <a:fillRect/>
          </a:stretch>
        </p:blipFill>
        <p:spPr>
          <a:xfrm>
            <a:off x="8760548" y="2037680"/>
            <a:ext cx="1714946" cy="1608537"/>
          </a:xfrm>
          <a:prstGeom prst="rect">
            <a:avLst/>
          </a:prstGeom>
        </p:spPr>
      </p:pic>
      <p:pic>
        <p:nvPicPr>
          <p:cNvPr id="10" name="图片占位符 8"/>
          <p:cNvPicPr>
            <a:picLocks noChangeAspect="1"/>
          </p:cNvPicPr>
          <p:nvPr/>
        </p:nvPicPr>
        <p:blipFill>
          <a:blip r:embed="rId5" cstate="print">
            <a:extLst>
              <a:ext uri="{28A0092B-C50C-407E-A947-70E740481C1C}">
                <a14:useLocalDpi xmlns:a14="http://schemas.microsoft.com/office/drawing/2010/main" val="0"/>
              </a:ext>
            </a:extLst>
          </a:blip>
          <a:srcRect l="14471" r="14471"/>
          <a:stretch>
            <a:fillRect/>
          </a:stretch>
        </p:blipFill>
        <p:spPr>
          <a:xfrm>
            <a:off x="5177864" y="2037680"/>
            <a:ext cx="1714946" cy="1608537"/>
          </a:xfrm>
          <a:prstGeom prst="rect">
            <a:avLst/>
          </a:prstGeom>
        </p:spPr>
      </p:pic>
      <p:pic>
        <p:nvPicPr>
          <p:cNvPr id="11" name="图片占位符 12"/>
          <p:cNvPicPr>
            <a:picLocks noChangeAspect="1"/>
          </p:cNvPicPr>
          <p:nvPr/>
        </p:nvPicPr>
        <p:blipFill>
          <a:blip r:embed="rId6" cstate="print">
            <a:extLst>
              <a:ext uri="{28A0092B-C50C-407E-A947-70E740481C1C}">
                <a14:useLocalDpi xmlns:a14="http://schemas.microsoft.com/office/drawing/2010/main" val="0"/>
              </a:ext>
            </a:extLst>
          </a:blip>
          <a:srcRect l="10030" r="10030"/>
          <a:stretch>
            <a:fillRect/>
          </a:stretch>
        </p:blipFill>
        <p:spPr>
          <a:xfrm>
            <a:off x="5177864" y="3736080"/>
            <a:ext cx="1714946" cy="1608537"/>
          </a:xfrm>
          <a:prstGeom prst="rect">
            <a:avLst/>
          </a:prstGeom>
        </p:spPr>
      </p:pic>
      <p:sp>
        <p:nvSpPr>
          <p:cNvPr id="12" name="TextBox 26"/>
          <p:cNvSpPr txBox="1"/>
          <p:nvPr/>
        </p:nvSpPr>
        <p:spPr>
          <a:xfrm>
            <a:off x="1660455" y="2406486"/>
            <a:ext cx="3340320" cy="830997"/>
          </a:xfrm>
          <a:prstGeom prst="rect">
            <a:avLst/>
          </a:prstGeom>
          <a:noFill/>
        </p:spPr>
        <p:txBody>
          <a:bodyPr wrap="square" rtlCol="0">
            <a:spAutoFit/>
          </a:bodyPr>
          <a:lstStyle/>
          <a:p>
            <a:pPr fontAlgn="base">
              <a:spcBef>
                <a:spcPct val="0"/>
              </a:spcBef>
              <a:spcAft>
                <a:spcPct val="0"/>
              </a:spcAft>
            </a:pPr>
            <a:r>
              <a:rPr lang="zh-CN" altLang="en-US" sz="1200" dirty="0">
                <a:solidFill>
                  <a:schemeClr val="bg1"/>
                </a:solidFill>
                <a:latin typeface="微软雅黑" panose="020B0503020204020204" pitchFamily="34" charset="-122"/>
                <a:ea typeface="微软雅黑" panose="020B0503020204020204" pitchFamily="34" charset="-122"/>
                <a:cs typeface="+mn-ea"/>
                <a:sym typeface="+mn-lt"/>
              </a:rPr>
              <a:t>双击输入替换内容双击输入替换内容双击输入替换内容双击输入替换内容双击输入替换内容双击输入替换内容</a:t>
            </a:r>
            <a:endParaRPr lang="en-US" altLang="zh-CN" sz="1200" dirty="0">
              <a:solidFill>
                <a:schemeClr val="bg1"/>
              </a:solidFill>
              <a:latin typeface="微软雅黑" panose="020B0503020204020204" pitchFamily="34" charset="-122"/>
              <a:ea typeface="微软雅黑" panose="020B0503020204020204" pitchFamily="34" charset="-122"/>
              <a:cs typeface="+mn-ea"/>
              <a:sym typeface="+mn-lt"/>
            </a:endParaRPr>
          </a:p>
          <a:p>
            <a:pPr fontAlgn="base">
              <a:spcBef>
                <a:spcPct val="0"/>
              </a:spcBef>
              <a:spcAft>
                <a:spcPct val="0"/>
              </a:spcAft>
            </a:pPr>
            <a:endParaRPr lang="en-US" sz="12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3" name="矩形 12"/>
          <p:cNvSpPr/>
          <p:nvPr/>
        </p:nvSpPr>
        <p:spPr>
          <a:xfrm>
            <a:off x="6928113" y="3814883"/>
            <a:ext cx="1671997" cy="738664"/>
          </a:xfrm>
          <a:prstGeom prst="rect">
            <a:avLst/>
          </a:prstGeom>
        </p:spPr>
        <p:txBody>
          <a:bodyPr wrap="square">
            <a:spAutoFit/>
          </a:bodyPr>
          <a:lstStyle/>
          <a:p>
            <a:pPr algn="ctr" fontAlgn="base">
              <a:spcBef>
                <a:spcPct val="0"/>
              </a:spcBef>
              <a:spcAft>
                <a:spcPct val="0"/>
              </a:spcAft>
            </a:pPr>
            <a:r>
              <a:rPr lang="zh-CN" altLang="en-US" sz="1400" dirty="0">
                <a:solidFill>
                  <a:schemeClr val="bg1"/>
                </a:solidFill>
                <a:latin typeface="微软雅黑" panose="020B0503020204020204" pitchFamily="34" charset="-122"/>
                <a:ea typeface="微软雅黑" panose="020B0503020204020204" pitchFamily="34" charset="-122"/>
                <a:cs typeface="+mn-ea"/>
                <a:sym typeface="+mn-lt"/>
              </a:rPr>
              <a:t>双击输入替换内容双击输入替换内容双击输入替换内容</a:t>
            </a:r>
            <a:endParaRPr lang="en-US" altLang="zh-CN" sz="14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4" name="文本框 13"/>
          <p:cNvSpPr txBox="1"/>
          <p:nvPr/>
        </p:nvSpPr>
        <p:spPr>
          <a:xfrm>
            <a:off x="4950374" y="365552"/>
            <a:ext cx="5660598" cy="461665"/>
          </a:xfrm>
          <a:prstGeom prst="rect">
            <a:avLst/>
          </a:prstGeom>
          <a:noFill/>
        </p:spPr>
        <p:txBody>
          <a:bodyPr wrap="square" rtlCol="0">
            <a:spAutoFit/>
          </a:bodyPr>
          <a:lstStyle/>
          <a:p>
            <a:r>
              <a:rPr lang="zh-CN" altLang="en-US" sz="2400" b="1">
                <a:solidFill>
                  <a:srgbClr val="0F3C83"/>
                </a:solidFill>
                <a:latin typeface="微软雅黑" panose="020B0503020204020204" pitchFamily="34" charset="-122"/>
                <a:ea typeface="微软雅黑" panose="020B0503020204020204" pitchFamily="34" charset="-122"/>
              </a:rPr>
              <a:t>老师您辛苦了</a:t>
            </a:r>
            <a:endParaRPr lang="zh-CN" altLang="en-US" sz="2400" b="1">
              <a:solidFill>
                <a:srgbClr val="0F3C83"/>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192000" cy="6858000"/>
          </a:xfrm>
          <a:prstGeom prst="rect">
            <a:avLst/>
          </a:prstGeom>
          <a:solidFill>
            <a:srgbClr val="CDDAED">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66161" y="1815583"/>
            <a:ext cx="3796702" cy="3796702"/>
          </a:xfrm>
          <a:prstGeom prst="rect">
            <a:avLst/>
          </a:prstGeom>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rcRect r="23530" b="13114"/>
          <a:stretch>
            <a:fillRect/>
          </a:stretch>
        </p:blipFill>
        <p:spPr>
          <a:xfrm>
            <a:off x="-430387" y="-439821"/>
            <a:ext cx="3600221" cy="4090647"/>
          </a:xfrm>
          <a:custGeom>
            <a:avLst/>
            <a:gdLst>
              <a:gd name="connsiteX0" fmla="*/ 0 w 2048584"/>
              <a:gd name="connsiteY0" fmla="*/ 0 h 2327644"/>
              <a:gd name="connsiteX1" fmla="*/ 2048584 w 2048584"/>
              <a:gd name="connsiteY1" fmla="*/ 0 h 2327644"/>
              <a:gd name="connsiteX2" fmla="*/ 1863468 w 2048584"/>
              <a:gd name="connsiteY2" fmla="*/ 676630 h 2327644"/>
              <a:gd name="connsiteX3" fmla="*/ 1383783 w 2048584"/>
              <a:gd name="connsiteY3" fmla="*/ 1186296 h 2327644"/>
              <a:gd name="connsiteX4" fmla="*/ 709225 w 2048584"/>
              <a:gd name="connsiteY4" fmla="*/ 1755922 h 2327644"/>
              <a:gd name="connsiteX5" fmla="*/ 0 w 2048584"/>
              <a:gd name="connsiteY5" fmla="*/ 2327644 h 2327644"/>
              <a:gd name="connsiteX6" fmla="*/ 0 w 2048584"/>
              <a:gd name="connsiteY6" fmla="*/ 0 h 232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8584" h="2327644">
                <a:moveTo>
                  <a:pt x="0" y="0"/>
                </a:moveTo>
                <a:lnTo>
                  <a:pt x="2048584" y="0"/>
                </a:lnTo>
                <a:lnTo>
                  <a:pt x="1863468" y="676630"/>
                </a:lnTo>
                <a:lnTo>
                  <a:pt x="1383783" y="1186296"/>
                </a:lnTo>
                <a:lnTo>
                  <a:pt x="709225" y="1755922"/>
                </a:lnTo>
                <a:lnTo>
                  <a:pt x="0" y="2327644"/>
                </a:lnTo>
                <a:lnTo>
                  <a:pt x="0" y="0"/>
                </a:lnTo>
                <a:close/>
              </a:path>
            </a:pathLst>
          </a:custGeom>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8621593" y="3320716"/>
            <a:ext cx="3886166" cy="3886166"/>
          </a:xfrm>
          <a:custGeom>
            <a:avLst/>
            <a:gdLst>
              <a:gd name="connsiteX0" fmla="*/ 2154327 w 2678951"/>
              <a:gd name="connsiteY0" fmla="*/ 0 h 2678951"/>
              <a:gd name="connsiteX1" fmla="*/ 2678951 w 2678951"/>
              <a:gd name="connsiteY1" fmla="*/ 0 h 2678951"/>
              <a:gd name="connsiteX2" fmla="*/ 2678951 w 2678951"/>
              <a:gd name="connsiteY2" fmla="*/ 2678951 h 2678951"/>
              <a:gd name="connsiteX3" fmla="*/ 0 w 2678951"/>
              <a:gd name="connsiteY3" fmla="*/ 2678951 h 2678951"/>
              <a:gd name="connsiteX4" fmla="*/ 0 w 2678951"/>
              <a:gd name="connsiteY4" fmla="*/ 2401497 h 2678951"/>
              <a:gd name="connsiteX5" fmla="*/ 259520 w 2678951"/>
              <a:gd name="connsiteY5" fmla="*/ 2190637 h 2678951"/>
              <a:gd name="connsiteX6" fmla="*/ 1278852 w 2678951"/>
              <a:gd name="connsiteY6" fmla="*/ 1576040 h 2678951"/>
              <a:gd name="connsiteX7" fmla="*/ 1743547 w 2678951"/>
              <a:gd name="connsiteY7" fmla="*/ 1186296 h 2678951"/>
              <a:gd name="connsiteX8" fmla="*/ 1938419 w 2678951"/>
              <a:gd name="connsiteY8" fmla="*/ 706610 h 2678951"/>
              <a:gd name="connsiteX9" fmla="*/ 2154327 w 2678951"/>
              <a:gd name="connsiteY9" fmla="*/ 0 h 2678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78951" h="2678951">
                <a:moveTo>
                  <a:pt x="2154327" y="0"/>
                </a:moveTo>
                <a:lnTo>
                  <a:pt x="2678951" y="0"/>
                </a:lnTo>
                <a:lnTo>
                  <a:pt x="2678951" y="2678951"/>
                </a:lnTo>
                <a:lnTo>
                  <a:pt x="0" y="2678951"/>
                </a:lnTo>
                <a:lnTo>
                  <a:pt x="0" y="2401497"/>
                </a:lnTo>
                <a:lnTo>
                  <a:pt x="259520" y="2190637"/>
                </a:lnTo>
                <a:lnTo>
                  <a:pt x="1278852" y="1576040"/>
                </a:lnTo>
                <a:lnTo>
                  <a:pt x="1743547" y="1186296"/>
                </a:lnTo>
                <a:lnTo>
                  <a:pt x="1938419" y="706610"/>
                </a:lnTo>
                <a:lnTo>
                  <a:pt x="2154327" y="0"/>
                </a:lnTo>
                <a:close/>
              </a:path>
            </a:pathLst>
          </a:custGeom>
        </p:spPr>
      </p:pic>
      <p:sp>
        <p:nvSpPr>
          <p:cNvPr id="11" name="文本框 10"/>
          <p:cNvSpPr txBox="1"/>
          <p:nvPr/>
        </p:nvSpPr>
        <p:spPr>
          <a:xfrm>
            <a:off x="3169834" y="3113769"/>
            <a:ext cx="1355943" cy="1200329"/>
          </a:xfrm>
          <a:prstGeom prst="rect">
            <a:avLst/>
          </a:prstGeom>
          <a:noFill/>
        </p:spPr>
        <p:txBody>
          <a:bodyPr wrap="square" rtlCol="0">
            <a:spAutoFit/>
          </a:bodyPr>
          <a:lstStyle/>
          <a:p>
            <a:r>
              <a:rPr lang="en-US" altLang="zh-CN" sz="7200" b="1">
                <a:solidFill>
                  <a:srgbClr val="AE0708"/>
                </a:solidFill>
                <a:latin typeface="微软雅黑" panose="020B0503020204020204" pitchFamily="34" charset="-122"/>
                <a:ea typeface="微软雅黑" panose="020B0503020204020204" pitchFamily="34" charset="-122"/>
              </a:rPr>
              <a:t>02</a:t>
            </a:r>
            <a:endParaRPr lang="zh-CN" altLang="en-US" sz="7200" b="1">
              <a:solidFill>
                <a:srgbClr val="AE0708"/>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6960850" y="1605502"/>
            <a:ext cx="4208404" cy="830997"/>
          </a:xfrm>
          <a:prstGeom prst="rect">
            <a:avLst/>
          </a:prstGeom>
          <a:noFill/>
        </p:spPr>
        <p:txBody>
          <a:bodyPr wrap="square" rtlCol="0">
            <a:spAutoFit/>
          </a:bodyPr>
          <a:lstStyle/>
          <a:p>
            <a:r>
              <a:rPr lang="en-US" altLang="zh-CN" sz="4800" b="1">
                <a:solidFill>
                  <a:srgbClr val="0F3C83"/>
                </a:solidFill>
                <a:latin typeface="微软雅黑" panose="020B0503020204020204" pitchFamily="34" charset="-122"/>
                <a:ea typeface="微软雅黑" panose="020B0503020204020204" pitchFamily="34" charset="-122"/>
              </a:rPr>
              <a:t>PART TWO</a:t>
            </a:r>
            <a:endParaRPr lang="zh-CN" altLang="en-US" sz="4800" b="1">
              <a:solidFill>
                <a:srgbClr val="0F3C83"/>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7358759" y="2819829"/>
            <a:ext cx="4208404" cy="830997"/>
          </a:xfrm>
          <a:prstGeom prst="rect">
            <a:avLst/>
          </a:prstGeom>
          <a:noFill/>
        </p:spPr>
        <p:txBody>
          <a:bodyPr wrap="square" rtlCol="0">
            <a:spAutoFit/>
          </a:bodyPr>
          <a:lstStyle/>
          <a:p>
            <a:r>
              <a:rPr lang="zh-CN" altLang="en-US" sz="4800" b="1">
                <a:solidFill>
                  <a:srgbClr val="0F3C83"/>
                </a:solidFill>
                <a:latin typeface="微软雅黑" panose="020B0503020204020204" pitchFamily="34" charset="-122"/>
                <a:ea typeface="微软雅黑" panose="020B0503020204020204" pitchFamily="34" charset="-122"/>
              </a:rPr>
              <a:t>师恩难忘</a:t>
            </a:r>
            <a:endParaRPr lang="zh-CN" altLang="en-US" sz="4800" b="1">
              <a:solidFill>
                <a:srgbClr val="0F3C83"/>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p Arrow 214"/>
          <p:cNvSpPr/>
          <p:nvPr/>
        </p:nvSpPr>
        <p:spPr>
          <a:xfrm>
            <a:off x="4192729" y="2563802"/>
            <a:ext cx="1917305" cy="2811870"/>
          </a:xfrm>
          <a:prstGeom prst="upArrow">
            <a:avLst>
              <a:gd name="adj1" fmla="val 69872"/>
              <a:gd name="adj2" fmla="val 45564"/>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prstClr val="white"/>
              </a:solidFill>
              <a:ea typeface="微软雅黑" panose="020B0503020204020204" pitchFamily="34" charset="-122"/>
              <a:cs typeface="+mn-ea"/>
              <a:sym typeface="+mn-lt"/>
            </a:endParaRPr>
          </a:p>
        </p:txBody>
      </p:sp>
      <p:sp>
        <p:nvSpPr>
          <p:cNvPr id="3" name="Up Arrow 216"/>
          <p:cNvSpPr/>
          <p:nvPr/>
        </p:nvSpPr>
        <p:spPr>
          <a:xfrm>
            <a:off x="6110852" y="2563802"/>
            <a:ext cx="1917305" cy="2811870"/>
          </a:xfrm>
          <a:prstGeom prst="upArrow">
            <a:avLst>
              <a:gd name="adj1" fmla="val 69872"/>
              <a:gd name="adj2" fmla="val 45564"/>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prstClr val="white"/>
              </a:solidFill>
              <a:ea typeface="微软雅黑" panose="020B0503020204020204" pitchFamily="34" charset="-122"/>
              <a:cs typeface="+mn-ea"/>
              <a:sym typeface="+mn-lt"/>
            </a:endParaRPr>
          </a:p>
        </p:txBody>
      </p:sp>
      <p:sp>
        <p:nvSpPr>
          <p:cNvPr id="4" name="Up Arrow 217"/>
          <p:cNvSpPr/>
          <p:nvPr/>
        </p:nvSpPr>
        <p:spPr>
          <a:xfrm>
            <a:off x="8028157" y="2563802"/>
            <a:ext cx="1917305" cy="2811870"/>
          </a:xfrm>
          <a:prstGeom prst="upArrow">
            <a:avLst>
              <a:gd name="adj1" fmla="val 69872"/>
              <a:gd name="adj2" fmla="val 45564"/>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prstClr val="white"/>
              </a:solidFill>
              <a:ea typeface="微软雅黑" panose="020B0503020204020204" pitchFamily="34" charset="-122"/>
              <a:cs typeface="+mn-ea"/>
              <a:sym typeface="+mn-lt"/>
            </a:endParaRPr>
          </a:p>
        </p:txBody>
      </p:sp>
      <p:sp>
        <p:nvSpPr>
          <p:cNvPr id="5" name="Up Arrow 1"/>
          <p:cNvSpPr/>
          <p:nvPr/>
        </p:nvSpPr>
        <p:spPr>
          <a:xfrm>
            <a:off x="2275424" y="2563802"/>
            <a:ext cx="1917305" cy="2811870"/>
          </a:xfrm>
          <a:prstGeom prst="upArrow">
            <a:avLst>
              <a:gd name="adj1" fmla="val 69872"/>
              <a:gd name="adj2" fmla="val 45564"/>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200">
              <a:solidFill>
                <a:prstClr val="white"/>
              </a:solidFill>
              <a:ea typeface="微软雅黑" panose="020B0503020204020204" pitchFamily="34" charset="-122"/>
              <a:cs typeface="+mn-ea"/>
              <a:sym typeface="+mn-lt"/>
            </a:endParaRPr>
          </a:p>
        </p:txBody>
      </p:sp>
      <p:sp>
        <p:nvSpPr>
          <p:cNvPr id="6" name="Freeform 22"/>
          <p:cNvSpPr>
            <a:spLocks noChangeArrowheads="1"/>
          </p:cNvSpPr>
          <p:nvPr/>
        </p:nvSpPr>
        <p:spPr bwMode="auto">
          <a:xfrm>
            <a:off x="2979685" y="3183082"/>
            <a:ext cx="473857" cy="473855"/>
          </a:xfrm>
          <a:custGeom>
            <a:avLst/>
            <a:gdLst>
              <a:gd name="T0" fmla="*/ 230 w 461"/>
              <a:gd name="T1" fmla="*/ 8 h 461"/>
              <a:gd name="T2" fmla="*/ 230 w 461"/>
              <a:gd name="T3" fmla="*/ 8 h 461"/>
              <a:gd name="T4" fmla="*/ 0 w 461"/>
              <a:gd name="T5" fmla="*/ 239 h 461"/>
              <a:gd name="T6" fmla="*/ 230 w 461"/>
              <a:gd name="T7" fmla="*/ 460 h 461"/>
              <a:gd name="T8" fmla="*/ 460 w 461"/>
              <a:gd name="T9" fmla="*/ 230 h 461"/>
              <a:gd name="T10" fmla="*/ 230 w 461"/>
              <a:gd name="T11" fmla="*/ 8 h 461"/>
              <a:gd name="T12" fmla="*/ 230 w 461"/>
              <a:gd name="T13" fmla="*/ 35 h 461"/>
              <a:gd name="T14" fmla="*/ 230 w 461"/>
              <a:gd name="T15" fmla="*/ 35 h 461"/>
              <a:gd name="T16" fmla="*/ 319 w 461"/>
              <a:gd name="T17" fmla="*/ 53 h 461"/>
              <a:gd name="T18" fmla="*/ 291 w 461"/>
              <a:gd name="T19" fmla="*/ 106 h 461"/>
              <a:gd name="T20" fmla="*/ 230 w 461"/>
              <a:gd name="T21" fmla="*/ 97 h 461"/>
              <a:gd name="T22" fmla="*/ 168 w 461"/>
              <a:gd name="T23" fmla="*/ 106 h 461"/>
              <a:gd name="T24" fmla="*/ 141 w 461"/>
              <a:gd name="T25" fmla="*/ 53 h 461"/>
              <a:gd name="T26" fmla="*/ 230 w 461"/>
              <a:gd name="T27" fmla="*/ 35 h 461"/>
              <a:gd name="T28" fmla="*/ 106 w 461"/>
              <a:gd name="T29" fmla="*/ 292 h 461"/>
              <a:gd name="T30" fmla="*/ 106 w 461"/>
              <a:gd name="T31" fmla="*/ 292 h 461"/>
              <a:gd name="T32" fmla="*/ 53 w 461"/>
              <a:gd name="T33" fmla="*/ 327 h 461"/>
              <a:gd name="T34" fmla="*/ 35 w 461"/>
              <a:gd name="T35" fmla="*/ 239 h 461"/>
              <a:gd name="T36" fmla="*/ 53 w 461"/>
              <a:gd name="T37" fmla="*/ 141 h 461"/>
              <a:gd name="T38" fmla="*/ 106 w 461"/>
              <a:gd name="T39" fmla="*/ 167 h 461"/>
              <a:gd name="T40" fmla="*/ 88 w 461"/>
              <a:gd name="T41" fmla="*/ 230 h 461"/>
              <a:gd name="T42" fmla="*/ 106 w 461"/>
              <a:gd name="T43" fmla="*/ 292 h 461"/>
              <a:gd name="T44" fmla="*/ 230 w 461"/>
              <a:gd name="T45" fmla="*/ 433 h 461"/>
              <a:gd name="T46" fmla="*/ 230 w 461"/>
              <a:gd name="T47" fmla="*/ 433 h 461"/>
              <a:gd name="T48" fmla="*/ 141 w 461"/>
              <a:gd name="T49" fmla="*/ 407 h 461"/>
              <a:gd name="T50" fmla="*/ 168 w 461"/>
              <a:gd name="T51" fmla="*/ 354 h 461"/>
              <a:gd name="T52" fmla="*/ 230 w 461"/>
              <a:gd name="T53" fmla="*/ 372 h 461"/>
              <a:gd name="T54" fmla="*/ 291 w 461"/>
              <a:gd name="T55" fmla="*/ 354 h 461"/>
              <a:gd name="T56" fmla="*/ 319 w 461"/>
              <a:gd name="T57" fmla="*/ 407 h 461"/>
              <a:gd name="T58" fmla="*/ 230 w 461"/>
              <a:gd name="T59" fmla="*/ 433 h 461"/>
              <a:gd name="T60" fmla="*/ 230 w 461"/>
              <a:gd name="T61" fmla="*/ 345 h 461"/>
              <a:gd name="T62" fmla="*/ 230 w 461"/>
              <a:gd name="T63" fmla="*/ 345 h 461"/>
              <a:gd name="T64" fmla="*/ 124 w 461"/>
              <a:gd name="T65" fmla="*/ 230 h 461"/>
              <a:gd name="T66" fmla="*/ 230 w 461"/>
              <a:gd name="T67" fmla="*/ 123 h 461"/>
              <a:gd name="T68" fmla="*/ 336 w 461"/>
              <a:gd name="T69" fmla="*/ 230 h 461"/>
              <a:gd name="T70" fmla="*/ 230 w 461"/>
              <a:gd name="T71" fmla="*/ 345 h 461"/>
              <a:gd name="T72" fmla="*/ 354 w 461"/>
              <a:gd name="T73" fmla="*/ 292 h 461"/>
              <a:gd name="T74" fmla="*/ 354 w 461"/>
              <a:gd name="T75" fmla="*/ 292 h 461"/>
              <a:gd name="T76" fmla="*/ 372 w 461"/>
              <a:gd name="T77" fmla="*/ 230 h 461"/>
              <a:gd name="T78" fmla="*/ 354 w 461"/>
              <a:gd name="T79" fmla="*/ 167 h 461"/>
              <a:gd name="T80" fmla="*/ 407 w 461"/>
              <a:gd name="T81" fmla="*/ 141 h 461"/>
              <a:gd name="T82" fmla="*/ 425 w 461"/>
              <a:gd name="T83" fmla="*/ 230 h 461"/>
              <a:gd name="T84" fmla="*/ 407 w 461"/>
              <a:gd name="T85" fmla="*/ 327 h 461"/>
              <a:gd name="T86" fmla="*/ 354 w 461"/>
              <a:gd name="T87" fmla="*/ 29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1" h="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solidFill>
            <a:schemeClr val="bg1"/>
          </a:solidFill>
          <a:ln>
            <a:noFill/>
          </a:ln>
          <a:effectLst/>
        </p:spPr>
        <p:txBody>
          <a:bodyPr wrap="none" lIns="12859" tIns="6430" rIns="12859" bIns="6430" anchor="ctr"/>
          <a:lstStyle/>
          <a:p>
            <a:pPr fontAlgn="base">
              <a:spcBef>
                <a:spcPct val="0"/>
              </a:spcBef>
              <a:spcAft>
                <a:spcPct val="0"/>
              </a:spcAft>
              <a:defRPr/>
            </a:pPr>
            <a:endParaRPr lang="en-US" sz="1200" dirty="0">
              <a:solidFill>
                <a:srgbClr val="737572"/>
              </a:solidFill>
              <a:latin typeface="Arial" panose="020B0604020202020204" pitchFamily="34" charset="0"/>
              <a:ea typeface="微软雅黑" panose="020B0503020204020204" pitchFamily="34" charset="-122"/>
              <a:cs typeface="+mn-ea"/>
              <a:sym typeface="+mn-lt"/>
            </a:endParaRPr>
          </a:p>
        </p:txBody>
      </p:sp>
      <p:sp>
        <p:nvSpPr>
          <p:cNvPr id="7" name="Freeform 29"/>
          <p:cNvSpPr>
            <a:spLocks noChangeArrowheads="1"/>
          </p:cNvSpPr>
          <p:nvPr/>
        </p:nvSpPr>
        <p:spPr bwMode="auto">
          <a:xfrm>
            <a:off x="4927726" y="3187112"/>
            <a:ext cx="477053" cy="492198"/>
          </a:xfrm>
          <a:custGeom>
            <a:avLst/>
            <a:gdLst>
              <a:gd name="T0" fmla="*/ 248 w 444"/>
              <a:gd name="T1" fmla="*/ 337 h 462"/>
              <a:gd name="T2" fmla="*/ 248 w 444"/>
              <a:gd name="T3" fmla="*/ 337 h 462"/>
              <a:gd name="T4" fmla="*/ 320 w 444"/>
              <a:gd name="T5" fmla="*/ 257 h 462"/>
              <a:gd name="T6" fmla="*/ 443 w 444"/>
              <a:gd name="T7" fmla="*/ 71 h 462"/>
              <a:gd name="T8" fmla="*/ 426 w 444"/>
              <a:gd name="T9" fmla="*/ 53 h 462"/>
              <a:gd name="T10" fmla="*/ 346 w 444"/>
              <a:gd name="T11" fmla="*/ 53 h 462"/>
              <a:gd name="T12" fmla="*/ 222 w 444"/>
              <a:gd name="T13" fmla="*/ 0 h 462"/>
              <a:gd name="T14" fmla="*/ 98 w 444"/>
              <a:gd name="T15" fmla="*/ 53 h 462"/>
              <a:gd name="T16" fmla="*/ 18 w 444"/>
              <a:gd name="T17" fmla="*/ 53 h 462"/>
              <a:gd name="T18" fmla="*/ 0 w 444"/>
              <a:gd name="T19" fmla="*/ 71 h 462"/>
              <a:gd name="T20" fmla="*/ 124 w 444"/>
              <a:gd name="T21" fmla="*/ 257 h 462"/>
              <a:gd name="T22" fmla="*/ 195 w 444"/>
              <a:gd name="T23" fmla="*/ 337 h 462"/>
              <a:gd name="T24" fmla="*/ 195 w 444"/>
              <a:gd name="T25" fmla="*/ 372 h 462"/>
              <a:gd name="T26" fmla="*/ 107 w 444"/>
              <a:gd name="T27" fmla="*/ 416 h 462"/>
              <a:gd name="T28" fmla="*/ 222 w 444"/>
              <a:gd name="T29" fmla="*/ 461 h 462"/>
              <a:gd name="T30" fmla="*/ 328 w 444"/>
              <a:gd name="T31" fmla="*/ 416 h 462"/>
              <a:gd name="T32" fmla="*/ 248 w 444"/>
              <a:gd name="T33" fmla="*/ 372 h 462"/>
              <a:gd name="T34" fmla="*/ 248 w 444"/>
              <a:gd name="T35" fmla="*/ 337 h 462"/>
              <a:gd name="T36" fmla="*/ 320 w 444"/>
              <a:gd name="T37" fmla="*/ 212 h 462"/>
              <a:gd name="T38" fmla="*/ 320 w 444"/>
              <a:gd name="T39" fmla="*/ 212 h 462"/>
              <a:gd name="T40" fmla="*/ 346 w 444"/>
              <a:gd name="T41" fmla="*/ 89 h 462"/>
              <a:gd name="T42" fmla="*/ 408 w 444"/>
              <a:gd name="T43" fmla="*/ 89 h 462"/>
              <a:gd name="T44" fmla="*/ 320 w 444"/>
              <a:gd name="T45" fmla="*/ 212 h 462"/>
              <a:gd name="T46" fmla="*/ 222 w 444"/>
              <a:gd name="T47" fmla="*/ 36 h 462"/>
              <a:gd name="T48" fmla="*/ 222 w 444"/>
              <a:gd name="T49" fmla="*/ 36 h 462"/>
              <a:gd name="T50" fmla="*/ 320 w 444"/>
              <a:gd name="T51" fmla="*/ 71 h 462"/>
              <a:gd name="T52" fmla="*/ 222 w 444"/>
              <a:gd name="T53" fmla="*/ 115 h 462"/>
              <a:gd name="T54" fmla="*/ 124 w 444"/>
              <a:gd name="T55" fmla="*/ 71 h 462"/>
              <a:gd name="T56" fmla="*/ 222 w 444"/>
              <a:gd name="T57" fmla="*/ 36 h 462"/>
              <a:gd name="T58" fmla="*/ 36 w 444"/>
              <a:gd name="T59" fmla="*/ 89 h 462"/>
              <a:gd name="T60" fmla="*/ 36 w 444"/>
              <a:gd name="T61" fmla="*/ 89 h 462"/>
              <a:gd name="T62" fmla="*/ 98 w 444"/>
              <a:gd name="T63" fmla="*/ 89 h 462"/>
              <a:gd name="T64" fmla="*/ 124 w 444"/>
              <a:gd name="T65" fmla="*/ 212 h 462"/>
              <a:gd name="T66" fmla="*/ 36 w 444"/>
              <a:gd name="T67" fmla="*/ 8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chemeClr val="bg1"/>
          </a:solidFill>
          <a:ln>
            <a:noFill/>
          </a:ln>
          <a:effectLst/>
        </p:spPr>
        <p:txBody>
          <a:bodyPr wrap="none" lIns="12859" tIns="6430" rIns="12859" bIns="6430" anchor="ctr"/>
          <a:lstStyle/>
          <a:p>
            <a:pPr fontAlgn="base">
              <a:spcBef>
                <a:spcPct val="0"/>
              </a:spcBef>
              <a:spcAft>
                <a:spcPct val="0"/>
              </a:spcAft>
              <a:defRPr/>
            </a:pPr>
            <a:endParaRPr lang="en-US" sz="1200" dirty="0">
              <a:solidFill>
                <a:srgbClr val="737572"/>
              </a:solidFill>
              <a:latin typeface="Arial" panose="020B0604020202020204" pitchFamily="34" charset="0"/>
              <a:ea typeface="微软雅黑" panose="020B0503020204020204" pitchFamily="34" charset="-122"/>
              <a:cs typeface="+mn-ea"/>
              <a:sym typeface="+mn-lt"/>
            </a:endParaRPr>
          </a:p>
        </p:txBody>
      </p:sp>
      <p:sp>
        <p:nvSpPr>
          <p:cNvPr id="8" name="Freeform 67"/>
          <p:cNvSpPr>
            <a:spLocks noChangeArrowheads="1"/>
          </p:cNvSpPr>
          <p:nvPr/>
        </p:nvSpPr>
        <p:spPr bwMode="auto">
          <a:xfrm>
            <a:off x="6887617" y="3159641"/>
            <a:ext cx="438241" cy="509583"/>
          </a:xfrm>
          <a:custGeom>
            <a:avLst/>
            <a:gdLst>
              <a:gd name="T0" fmla="*/ 434 w 453"/>
              <a:gd name="T1" fmla="*/ 186 h 533"/>
              <a:gd name="T2" fmla="*/ 434 w 453"/>
              <a:gd name="T3" fmla="*/ 186 h 533"/>
              <a:gd name="T4" fmla="*/ 44 w 453"/>
              <a:gd name="T5" fmla="*/ 160 h 533"/>
              <a:gd name="T6" fmla="*/ 0 w 453"/>
              <a:gd name="T7" fmla="*/ 178 h 533"/>
              <a:gd name="T8" fmla="*/ 88 w 453"/>
              <a:gd name="T9" fmla="*/ 532 h 533"/>
              <a:gd name="T10" fmla="*/ 141 w 453"/>
              <a:gd name="T11" fmla="*/ 532 h 533"/>
              <a:gd name="T12" fmla="*/ 97 w 453"/>
              <a:gd name="T13" fmla="*/ 355 h 533"/>
              <a:gd name="T14" fmla="*/ 443 w 453"/>
              <a:gd name="T15" fmla="*/ 195 h 533"/>
              <a:gd name="T16" fmla="*/ 434 w 453"/>
              <a:gd name="T17" fmla="*/ 18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53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solidFill>
            <a:schemeClr val="bg1"/>
          </a:solidFill>
          <a:ln>
            <a:noFill/>
          </a:ln>
          <a:effectLst/>
        </p:spPr>
        <p:txBody>
          <a:bodyPr wrap="none" lIns="12859" tIns="6430" rIns="12859" bIns="6430" anchor="ctr"/>
          <a:lstStyle/>
          <a:p>
            <a:pPr fontAlgn="base">
              <a:spcBef>
                <a:spcPct val="0"/>
              </a:spcBef>
              <a:spcAft>
                <a:spcPct val="0"/>
              </a:spcAft>
              <a:defRPr/>
            </a:pPr>
            <a:endParaRPr lang="en-US" sz="1200" dirty="0">
              <a:solidFill>
                <a:srgbClr val="737572"/>
              </a:solidFill>
              <a:latin typeface="Arial" panose="020B0604020202020204" pitchFamily="34" charset="0"/>
              <a:ea typeface="微软雅黑" panose="020B0503020204020204" pitchFamily="34" charset="-122"/>
              <a:cs typeface="+mn-ea"/>
              <a:sym typeface="+mn-lt"/>
            </a:endParaRPr>
          </a:p>
        </p:txBody>
      </p:sp>
      <p:sp>
        <p:nvSpPr>
          <p:cNvPr id="9" name="Freeform 120"/>
          <p:cNvSpPr>
            <a:spLocks noEditPoints="1"/>
          </p:cNvSpPr>
          <p:nvPr/>
        </p:nvSpPr>
        <p:spPr bwMode="auto">
          <a:xfrm>
            <a:off x="8784066" y="3265665"/>
            <a:ext cx="410735" cy="352060"/>
          </a:xfrm>
          <a:custGeom>
            <a:avLst/>
            <a:gdLst>
              <a:gd name="T0" fmla="*/ 37750 w 68"/>
              <a:gd name="T1" fmla="*/ 200025 h 58"/>
              <a:gd name="T2" fmla="*/ 30886 w 68"/>
              <a:gd name="T3" fmla="*/ 200025 h 58"/>
              <a:gd name="T4" fmla="*/ 0 w 68"/>
              <a:gd name="T5" fmla="*/ 168987 h 58"/>
              <a:gd name="T6" fmla="*/ 0 w 68"/>
              <a:gd name="T7" fmla="*/ 62077 h 58"/>
              <a:gd name="T8" fmla="*/ 30886 w 68"/>
              <a:gd name="T9" fmla="*/ 31038 h 58"/>
              <a:gd name="T10" fmla="*/ 37750 w 68"/>
              <a:gd name="T11" fmla="*/ 31038 h 58"/>
              <a:gd name="T12" fmla="*/ 37750 w 68"/>
              <a:gd name="T13" fmla="*/ 200025 h 58"/>
              <a:gd name="T14" fmla="*/ 185317 w 68"/>
              <a:gd name="T15" fmla="*/ 200025 h 58"/>
              <a:gd name="T16" fmla="*/ 51477 w 68"/>
              <a:gd name="T17" fmla="*/ 200025 h 58"/>
              <a:gd name="T18" fmla="*/ 51477 w 68"/>
              <a:gd name="T19" fmla="*/ 31038 h 58"/>
              <a:gd name="T20" fmla="*/ 68636 w 68"/>
              <a:gd name="T21" fmla="*/ 31038 h 58"/>
              <a:gd name="T22" fmla="*/ 68636 w 68"/>
              <a:gd name="T23" fmla="*/ 10346 h 58"/>
              <a:gd name="T24" fmla="*/ 82363 w 68"/>
              <a:gd name="T25" fmla="*/ 0 h 58"/>
              <a:gd name="T26" fmla="*/ 154431 w 68"/>
              <a:gd name="T27" fmla="*/ 0 h 58"/>
              <a:gd name="T28" fmla="*/ 168158 w 68"/>
              <a:gd name="T29" fmla="*/ 10346 h 58"/>
              <a:gd name="T30" fmla="*/ 168158 w 68"/>
              <a:gd name="T31" fmla="*/ 31038 h 58"/>
              <a:gd name="T32" fmla="*/ 185317 w 68"/>
              <a:gd name="T33" fmla="*/ 31038 h 58"/>
              <a:gd name="T34" fmla="*/ 185317 w 68"/>
              <a:gd name="T35" fmla="*/ 200025 h 58"/>
              <a:gd name="T36" fmla="*/ 150999 w 68"/>
              <a:gd name="T37" fmla="*/ 31038 h 58"/>
              <a:gd name="T38" fmla="*/ 150999 w 68"/>
              <a:gd name="T39" fmla="*/ 13795 h 58"/>
              <a:gd name="T40" fmla="*/ 85795 w 68"/>
              <a:gd name="T41" fmla="*/ 13795 h 58"/>
              <a:gd name="T42" fmla="*/ 85795 w 68"/>
              <a:gd name="T43" fmla="*/ 31038 h 58"/>
              <a:gd name="T44" fmla="*/ 150999 w 68"/>
              <a:gd name="T45" fmla="*/ 31038 h 58"/>
              <a:gd name="T46" fmla="*/ 233362 w 68"/>
              <a:gd name="T47" fmla="*/ 168987 h 58"/>
              <a:gd name="T48" fmla="*/ 205908 w 68"/>
              <a:gd name="T49" fmla="*/ 200025 h 58"/>
              <a:gd name="T50" fmla="*/ 199044 w 68"/>
              <a:gd name="T51" fmla="*/ 200025 h 58"/>
              <a:gd name="T52" fmla="*/ 199044 w 68"/>
              <a:gd name="T53" fmla="*/ 31038 h 58"/>
              <a:gd name="T54" fmla="*/ 205908 w 68"/>
              <a:gd name="T55" fmla="*/ 31038 h 58"/>
              <a:gd name="T56" fmla="*/ 233362 w 68"/>
              <a:gd name="T57" fmla="*/ 62077 h 58"/>
              <a:gd name="T58" fmla="*/ 233362 w 68"/>
              <a:gd name="T59" fmla="*/ 168987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8" h="58">
                <a:moveTo>
                  <a:pt x="11" y="58"/>
                </a:moveTo>
                <a:cubicBezTo>
                  <a:pt x="9" y="58"/>
                  <a:pt x="9" y="58"/>
                  <a:pt x="9" y="58"/>
                </a:cubicBezTo>
                <a:cubicBezTo>
                  <a:pt x="4" y="58"/>
                  <a:pt x="0" y="54"/>
                  <a:pt x="0" y="49"/>
                </a:cubicBezTo>
                <a:cubicBezTo>
                  <a:pt x="0" y="18"/>
                  <a:pt x="0" y="18"/>
                  <a:pt x="0" y="18"/>
                </a:cubicBezTo>
                <a:cubicBezTo>
                  <a:pt x="0" y="13"/>
                  <a:pt x="4" y="9"/>
                  <a:pt x="9" y="9"/>
                </a:cubicBezTo>
                <a:cubicBezTo>
                  <a:pt x="11" y="9"/>
                  <a:pt x="11" y="9"/>
                  <a:pt x="11" y="9"/>
                </a:cubicBezTo>
                <a:lnTo>
                  <a:pt x="11" y="58"/>
                </a:lnTo>
                <a:close/>
                <a:moveTo>
                  <a:pt x="54" y="58"/>
                </a:moveTo>
                <a:cubicBezTo>
                  <a:pt x="15" y="58"/>
                  <a:pt x="15" y="58"/>
                  <a:pt x="15" y="58"/>
                </a:cubicBezTo>
                <a:cubicBezTo>
                  <a:pt x="15" y="9"/>
                  <a:pt x="15" y="9"/>
                  <a:pt x="15" y="9"/>
                </a:cubicBezTo>
                <a:cubicBezTo>
                  <a:pt x="20" y="9"/>
                  <a:pt x="20" y="9"/>
                  <a:pt x="20" y="9"/>
                </a:cubicBezTo>
                <a:cubicBezTo>
                  <a:pt x="20" y="3"/>
                  <a:pt x="20" y="3"/>
                  <a:pt x="20" y="3"/>
                </a:cubicBezTo>
                <a:cubicBezTo>
                  <a:pt x="20" y="1"/>
                  <a:pt x="22" y="0"/>
                  <a:pt x="24" y="0"/>
                </a:cubicBezTo>
                <a:cubicBezTo>
                  <a:pt x="45" y="0"/>
                  <a:pt x="45" y="0"/>
                  <a:pt x="45" y="0"/>
                </a:cubicBezTo>
                <a:cubicBezTo>
                  <a:pt x="47" y="0"/>
                  <a:pt x="49" y="1"/>
                  <a:pt x="49" y="3"/>
                </a:cubicBezTo>
                <a:cubicBezTo>
                  <a:pt x="49" y="9"/>
                  <a:pt x="49" y="9"/>
                  <a:pt x="49" y="9"/>
                </a:cubicBezTo>
                <a:cubicBezTo>
                  <a:pt x="54" y="9"/>
                  <a:pt x="54" y="9"/>
                  <a:pt x="54" y="9"/>
                </a:cubicBezTo>
                <a:lnTo>
                  <a:pt x="54" y="58"/>
                </a:lnTo>
                <a:close/>
                <a:moveTo>
                  <a:pt x="44" y="9"/>
                </a:moveTo>
                <a:cubicBezTo>
                  <a:pt x="44" y="4"/>
                  <a:pt x="44" y="4"/>
                  <a:pt x="44" y="4"/>
                </a:cubicBezTo>
                <a:cubicBezTo>
                  <a:pt x="25" y="4"/>
                  <a:pt x="25" y="4"/>
                  <a:pt x="25" y="4"/>
                </a:cubicBezTo>
                <a:cubicBezTo>
                  <a:pt x="25" y="9"/>
                  <a:pt x="25" y="9"/>
                  <a:pt x="25" y="9"/>
                </a:cubicBezTo>
                <a:lnTo>
                  <a:pt x="44" y="9"/>
                </a:lnTo>
                <a:close/>
                <a:moveTo>
                  <a:pt x="68" y="49"/>
                </a:moveTo>
                <a:cubicBezTo>
                  <a:pt x="68" y="54"/>
                  <a:pt x="65" y="58"/>
                  <a:pt x="60" y="58"/>
                </a:cubicBezTo>
                <a:cubicBezTo>
                  <a:pt x="58" y="58"/>
                  <a:pt x="58" y="58"/>
                  <a:pt x="58" y="58"/>
                </a:cubicBezTo>
                <a:cubicBezTo>
                  <a:pt x="58" y="9"/>
                  <a:pt x="58" y="9"/>
                  <a:pt x="58" y="9"/>
                </a:cubicBezTo>
                <a:cubicBezTo>
                  <a:pt x="60" y="9"/>
                  <a:pt x="60" y="9"/>
                  <a:pt x="60" y="9"/>
                </a:cubicBezTo>
                <a:cubicBezTo>
                  <a:pt x="65" y="9"/>
                  <a:pt x="68" y="13"/>
                  <a:pt x="68" y="18"/>
                </a:cubicBezTo>
                <a:lnTo>
                  <a:pt x="68" y="49"/>
                </a:lnTo>
                <a:close/>
              </a:path>
            </a:pathLst>
          </a:custGeom>
          <a:solidFill>
            <a:srgbClr val="FFFFFF"/>
          </a:solidFill>
          <a:ln>
            <a:noFill/>
          </a:ln>
        </p:spPr>
        <p:txBody>
          <a:bodyPr/>
          <a:lstStyle/>
          <a:p>
            <a:pPr fontAlgn="base">
              <a:spcBef>
                <a:spcPct val="0"/>
              </a:spcBef>
              <a:spcAft>
                <a:spcPct val="0"/>
              </a:spcAft>
            </a:pPr>
            <a:endParaRPr lang="en-US" sz="1200">
              <a:solidFill>
                <a:srgbClr val="737572"/>
              </a:solidFill>
              <a:latin typeface="Arial" panose="020B0604020202020204" pitchFamily="34" charset="0"/>
              <a:ea typeface="微软雅黑" panose="020B0503020204020204" pitchFamily="34" charset="-122"/>
              <a:cs typeface="+mn-ea"/>
              <a:sym typeface="+mn-lt"/>
            </a:endParaRPr>
          </a:p>
        </p:txBody>
      </p:sp>
      <p:sp>
        <p:nvSpPr>
          <p:cNvPr id="10" name="TextBox 218"/>
          <p:cNvSpPr txBox="1"/>
          <p:nvPr/>
        </p:nvSpPr>
        <p:spPr>
          <a:xfrm>
            <a:off x="2577668" y="3841757"/>
            <a:ext cx="1301141" cy="461665"/>
          </a:xfrm>
          <a:prstGeom prst="rect">
            <a:avLst/>
          </a:prstGeom>
          <a:noFill/>
        </p:spPr>
        <p:txBody>
          <a:bodyPr wrap="square" rtlCol="0">
            <a:spAutoFit/>
          </a:bodyPr>
          <a:lstStyle/>
          <a:p>
            <a:pPr algn="ctr" fontAlgn="base">
              <a:spcBef>
                <a:spcPct val="0"/>
              </a:spcBef>
              <a:spcAft>
                <a:spcPct val="0"/>
              </a:spcAft>
            </a:pPr>
            <a:r>
              <a:rPr lang="zh-CN" altLang="en-US" sz="1200" b="1" dirty="0">
                <a:solidFill>
                  <a:srgbClr val="FFFFFF"/>
                </a:solidFill>
                <a:latin typeface="Arial" panose="020B0604020202020204" pitchFamily="34" charset="0"/>
                <a:ea typeface="微软雅黑" panose="020B0503020204020204" pitchFamily="34" charset="-122"/>
                <a:cs typeface="+mn-ea"/>
                <a:sym typeface="+mn-lt"/>
              </a:rPr>
              <a:t>双击输入替换内容</a:t>
            </a:r>
            <a:endParaRPr lang="en-US" sz="1200" b="1" dirty="0">
              <a:solidFill>
                <a:srgbClr val="FFFFFF"/>
              </a:solidFill>
              <a:latin typeface="Arial" panose="020B0604020202020204" pitchFamily="34" charset="0"/>
              <a:ea typeface="微软雅黑" panose="020B0503020204020204" pitchFamily="34" charset="-122"/>
              <a:cs typeface="+mn-ea"/>
              <a:sym typeface="+mn-lt"/>
            </a:endParaRPr>
          </a:p>
        </p:txBody>
      </p:sp>
      <p:sp>
        <p:nvSpPr>
          <p:cNvPr id="11" name="TextBox 219"/>
          <p:cNvSpPr txBox="1"/>
          <p:nvPr/>
        </p:nvSpPr>
        <p:spPr>
          <a:xfrm>
            <a:off x="2577668" y="4381819"/>
            <a:ext cx="1301141" cy="830997"/>
          </a:xfrm>
          <a:prstGeom prst="rect">
            <a:avLst/>
          </a:prstGeom>
          <a:noFill/>
        </p:spPr>
        <p:txBody>
          <a:bodyPr wrap="square" rtlCol="0">
            <a:spAutoFit/>
          </a:bodyPr>
          <a:lstStyle/>
          <a:p>
            <a:pPr algn="ctr" fontAlgn="base">
              <a:spcBef>
                <a:spcPct val="0"/>
              </a:spcBef>
              <a:spcAft>
                <a:spcPct val="0"/>
              </a:spcAft>
            </a:pPr>
            <a:r>
              <a:rPr lang="zh-CN" altLang="en-US" sz="1200" dirty="0">
                <a:solidFill>
                  <a:srgbClr val="FFFFFF"/>
                </a:solidFill>
                <a:latin typeface="Arial" panose="020B0604020202020204" pitchFamily="34" charset="0"/>
                <a:ea typeface="微软雅黑" panose="020B0503020204020204" pitchFamily="34" charset="-122"/>
                <a:cs typeface="+mn-ea"/>
                <a:sym typeface="+mn-lt"/>
              </a:rPr>
              <a:t>双击输入替换内容双击输入替换内容双击输入替换内容</a:t>
            </a:r>
            <a:endParaRPr lang="en-US" sz="1200" dirty="0">
              <a:solidFill>
                <a:srgbClr val="FFFFFF"/>
              </a:solidFill>
              <a:latin typeface="Arial" panose="020B0604020202020204" pitchFamily="34" charset="0"/>
              <a:ea typeface="微软雅黑" panose="020B0503020204020204" pitchFamily="34" charset="-122"/>
              <a:cs typeface="+mn-ea"/>
              <a:sym typeface="+mn-lt"/>
            </a:endParaRPr>
          </a:p>
        </p:txBody>
      </p:sp>
      <p:sp>
        <p:nvSpPr>
          <p:cNvPr id="12" name="TextBox 220"/>
          <p:cNvSpPr txBox="1"/>
          <p:nvPr/>
        </p:nvSpPr>
        <p:spPr>
          <a:xfrm>
            <a:off x="4503890" y="3841757"/>
            <a:ext cx="1301141" cy="461665"/>
          </a:xfrm>
          <a:prstGeom prst="rect">
            <a:avLst/>
          </a:prstGeom>
          <a:noFill/>
        </p:spPr>
        <p:txBody>
          <a:bodyPr wrap="square" rtlCol="0">
            <a:spAutoFit/>
          </a:bodyPr>
          <a:lstStyle/>
          <a:p>
            <a:pPr algn="ctr" fontAlgn="base">
              <a:spcBef>
                <a:spcPct val="0"/>
              </a:spcBef>
              <a:spcAft>
                <a:spcPct val="0"/>
              </a:spcAft>
            </a:pPr>
            <a:r>
              <a:rPr lang="zh-CN" altLang="en-US" sz="1200" b="1" dirty="0">
                <a:solidFill>
                  <a:srgbClr val="FFFFFF"/>
                </a:solidFill>
                <a:latin typeface="Arial" panose="020B0604020202020204" pitchFamily="34" charset="0"/>
                <a:ea typeface="微软雅黑" panose="020B0503020204020204" pitchFamily="34" charset="-122"/>
                <a:cs typeface="+mn-ea"/>
                <a:sym typeface="+mn-lt"/>
              </a:rPr>
              <a:t>双击输入替换内容</a:t>
            </a:r>
            <a:endParaRPr lang="en-US" altLang="zh-CN" sz="1200" b="1" dirty="0">
              <a:solidFill>
                <a:srgbClr val="FFFFFF"/>
              </a:solidFill>
              <a:latin typeface="Arial" panose="020B0604020202020204" pitchFamily="34" charset="0"/>
              <a:ea typeface="微软雅黑" panose="020B0503020204020204" pitchFamily="34" charset="-122"/>
              <a:cs typeface="+mn-ea"/>
              <a:sym typeface="+mn-lt"/>
            </a:endParaRPr>
          </a:p>
        </p:txBody>
      </p:sp>
      <p:sp>
        <p:nvSpPr>
          <p:cNvPr id="13" name="TextBox 221"/>
          <p:cNvSpPr txBox="1"/>
          <p:nvPr/>
        </p:nvSpPr>
        <p:spPr>
          <a:xfrm>
            <a:off x="4503890" y="4381819"/>
            <a:ext cx="1301141" cy="830997"/>
          </a:xfrm>
          <a:prstGeom prst="rect">
            <a:avLst/>
          </a:prstGeom>
          <a:noFill/>
        </p:spPr>
        <p:txBody>
          <a:bodyPr wrap="square" rtlCol="0">
            <a:spAutoFit/>
          </a:bodyPr>
          <a:lstStyle/>
          <a:p>
            <a:pPr algn="ctr" fontAlgn="base">
              <a:spcBef>
                <a:spcPct val="0"/>
              </a:spcBef>
              <a:spcAft>
                <a:spcPct val="0"/>
              </a:spcAft>
            </a:pPr>
            <a:r>
              <a:rPr lang="zh-CN" altLang="en-US" sz="1200" dirty="0">
                <a:solidFill>
                  <a:srgbClr val="FFFFFF"/>
                </a:solidFill>
                <a:latin typeface="Arial" panose="020B0604020202020204" pitchFamily="34" charset="0"/>
                <a:ea typeface="微软雅黑" panose="020B0503020204020204" pitchFamily="34" charset="-122"/>
                <a:cs typeface="+mn-ea"/>
                <a:sym typeface="+mn-lt"/>
              </a:rPr>
              <a:t>双击输入替换内容双击输入替换内容双击输入替换内容</a:t>
            </a:r>
            <a:endParaRPr lang="en-US" sz="1200" dirty="0">
              <a:solidFill>
                <a:srgbClr val="FFFFFF"/>
              </a:solidFill>
              <a:latin typeface="Arial" panose="020B0604020202020204" pitchFamily="34" charset="0"/>
              <a:ea typeface="微软雅黑" panose="020B0503020204020204" pitchFamily="34" charset="-122"/>
              <a:cs typeface="+mn-ea"/>
              <a:sym typeface="+mn-lt"/>
            </a:endParaRPr>
          </a:p>
        </p:txBody>
      </p:sp>
      <p:sp>
        <p:nvSpPr>
          <p:cNvPr id="14" name="TextBox 222"/>
          <p:cNvSpPr txBox="1"/>
          <p:nvPr/>
        </p:nvSpPr>
        <p:spPr>
          <a:xfrm>
            <a:off x="6419529" y="3841757"/>
            <a:ext cx="1301141" cy="461665"/>
          </a:xfrm>
          <a:prstGeom prst="rect">
            <a:avLst/>
          </a:prstGeom>
          <a:noFill/>
        </p:spPr>
        <p:txBody>
          <a:bodyPr wrap="square" rtlCol="0">
            <a:spAutoFit/>
          </a:bodyPr>
          <a:lstStyle/>
          <a:p>
            <a:pPr algn="ctr" fontAlgn="base">
              <a:spcBef>
                <a:spcPct val="0"/>
              </a:spcBef>
              <a:spcAft>
                <a:spcPct val="0"/>
              </a:spcAft>
            </a:pPr>
            <a:r>
              <a:rPr lang="zh-CN" altLang="en-US" sz="1200" b="1" dirty="0">
                <a:solidFill>
                  <a:srgbClr val="FFFFFF"/>
                </a:solidFill>
                <a:latin typeface="Arial" panose="020B0604020202020204" pitchFamily="34" charset="0"/>
                <a:ea typeface="微软雅黑" panose="020B0503020204020204" pitchFamily="34" charset="-122"/>
                <a:cs typeface="+mn-ea"/>
                <a:sym typeface="+mn-lt"/>
              </a:rPr>
              <a:t>双击输入替换内容</a:t>
            </a:r>
            <a:endParaRPr lang="en-US" altLang="zh-CN" sz="1200" b="1" dirty="0">
              <a:solidFill>
                <a:srgbClr val="FFFFFF"/>
              </a:solidFill>
              <a:latin typeface="Arial" panose="020B0604020202020204" pitchFamily="34" charset="0"/>
              <a:ea typeface="微软雅黑" panose="020B0503020204020204" pitchFamily="34" charset="-122"/>
              <a:cs typeface="+mn-ea"/>
              <a:sym typeface="+mn-lt"/>
            </a:endParaRPr>
          </a:p>
        </p:txBody>
      </p:sp>
      <p:sp>
        <p:nvSpPr>
          <p:cNvPr id="15" name="TextBox 223"/>
          <p:cNvSpPr txBox="1"/>
          <p:nvPr/>
        </p:nvSpPr>
        <p:spPr>
          <a:xfrm>
            <a:off x="6419529" y="4381819"/>
            <a:ext cx="1301141" cy="830997"/>
          </a:xfrm>
          <a:prstGeom prst="rect">
            <a:avLst/>
          </a:prstGeom>
          <a:noFill/>
        </p:spPr>
        <p:txBody>
          <a:bodyPr wrap="square" rtlCol="0">
            <a:spAutoFit/>
          </a:bodyPr>
          <a:lstStyle/>
          <a:p>
            <a:pPr algn="ctr" fontAlgn="base">
              <a:spcBef>
                <a:spcPct val="0"/>
              </a:spcBef>
              <a:spcAft>
                <a:spcPct val="0"/>
              </a:spcAft>
            </a:pPr>
            <a:r>
              <a:rPr lang="zh-CN" altLang="en-US" sz="1200" dirty="0">
                <a:solidFill>
                  <a:srgbClr val="FFFFFF"/>
                </a:solidFill>
                <a:latin typeface="Arial" panose="020B0604020202020204" pitchFamily="34" charset="0"/>
                <a:ea typeface="微软雅黑" panose="020B0503020204020204" pitchFamily="34" charset="-122"/>
                <a:cs typeface="+mn-ea"/>
                <a:sym typeface="+mn-lt"/>
              </a:rPr>
              <a:t>双击输入替换内容双击输入替换内容双击输入替换内容</a:t>
            </a:r>
            <a:endParaRPr lang="en-US" sz="1200" dirty="0">
              <a:solidFill>
                <a:srgbClr val="FFFFFF"/>
              </a:solidFill>
              <a:latin typeface="Arial" panose="020B0604020202020204" pitchFamily="34" charset="0"/>
              <a:ea typeface="微软雅黑" panose="020B0503020204020204" pitchFamily="34" charset="-122"/>
              <a:cs typeface="+mn-ea"/>
              <a:sym typeface="+mn-lt"/>
            </a:endParaRPr>
          </a:p>
        </p:txBody>
      </p:sp>
      <p:sp>
        <p:nvSpPr>
          <p:cNvPr id="16" name="TextBox 224"/>
          <p:cNvSpPr txBox="1"/>
          <p:nvPr/>
        </p:nvSpPr>
        <p:spPr>
          <a:xfrm>
            <a:off x="8345751" y="3841757"/>
            <a:ext cx="1301141" cy="461665"/>
          </a:xfrm>
          <a:prstGeom prst="rect">
            <a:avLst/>
          </a:prstGeom>
          <a:noFill/>
        </p:spPr>
        <p:txBody>
          <a:bodyPr wrap="square" rtlCol="0">
            <a:spAutoFit/>
          </a:bodyPr>
          <a:lstStyle/>
          <a:p>
            <a:pPr algn="ctr" fontAlgn="base">
              <a:spcBef>
                <a:spcPct val="0"/>
              </a:spcBef>
              <a:spcAft>
                <a:spcPct val="0"/>
              </a:spcAft>
            </a:pPr>
            <a:r>
              <a:rPr lang="zh-CN" altLang="en-US" sz="1200" b="1" dirty="0">
                <a:solidFill>
                  <a:srgbClr val="FFFFFF"/>
                </a:solidFill>
                <a:latin typeface="Arial" panose="020B0604020202020204" pitchFamily="34" charset="0"/>
                <a:ea typeface="微软雅黑" panose="020B0503020204020204" pitchFamily="34" charset="-122"/>
                <a:cs typeface="+mn-ea"/>
                <a:sym typeface="+mn-lt"/>
              </a:rPr>
              <a:t>双击输入替换内容</a:t>
            </a:r>
            <a:endParaRPr lang="en-US" altLang="zh-CN" sz="1200" b="1" dirty="0">
              <a:solidFill>
                <a:srgbClr val="FFFFFF"/>
              </a:solidFill>
              <a:latin typeface="Arial" panose="020B0604020202020204" pitchFamily="34" charset="0"/>
              <a:ea typeface="微软雅黑" panose="020B0503020204020204" pitchFamily="34" charset="-122"/>
              <a:cs typeface="+mn-ea"/>
              <a:sym typeface="+mn-lt"/>
            </a:endParaRPr>
          </a:p>
        </p:txBody>
      </p:sp>
      <p:sp>
        <p:nvSpPr>
          <p:cNvPr id="17" name="TextBox 225"/>
          <p:cNvSpPr txBox="1"/>
          <p:nvPr/>
        </p:nvSpPr>
        <p:spPr>
          <a:xfrm>
            <a:off x="8345751" y="4381819"/>
            <a:ext cx="1301141" cy="830997"/>
          </a:xfrm>
          <a:prstGeom prst="rect">
            <a:avLst/>
          </a:prstGeom>
          <a:noFill/>
        </p:spPr>
        <p:txBody>
          <a:bodyPr wrap="square" rtlCol="0">
            <a:spAutoFit/>
          </a:bodyPr>
          <a:lstStyle/>
          <a:p>
            <a:pPr algn="ctr" fontAlgn="base">
              <a:spcBef>
                <a:spcPct val="0"/>
              </a:spcBef>
              <a:spcAft>
                <a:spcPct val="0"/>
              </a:spcAft>
            </a:pPr>
            <a:r>
              <a:rPr lang="zh-CN" altLang="en-US" sz="1200" dirty="0">
                <a:solidFill>
                  <a:srgbClr val="FFFFFF"/>
                </a:solidFill>
                <a:latin typeface="Arial" panose="020B0604020202020204" pitchFamily="34" charset="0"/>
                <a:ea typeface="微软雅黑" panose="020B0503020204020204" pitchFamily="34" charset="-122"/>
                <a:cs typeface="+mn-ea"/>
                <a:sym typeface="+mn-lt"/>
              </a:rPr>
              <a:t>双击输入替换内容双击输入替换内容双击输入替换内容</a:t>
            </a:r>
            <a:endParaRPr lang="en-US" sz="1200" dirty="0">
              <a:solidFill>
                <a:srgbClr val="FFFFFF"/>
              </a:solidFill>
              <a:latin typeface="Arial" panose="020B0604020202020204" pitchFamily="34" charset="0"/>
              <a:ea typeface="微软雅黑" panose="020B0503020204020204" pitchFamily="34" charset="-122"/>
              <a:cs typeface="+mn-ea"/>
              <a:sym typeface="+mn-lt"/>
            </a:endParaRPr>
          </a:p>
        </p:txBody>
      </p:sp>
      <p:sp>
        <p:nvSpPr>
          <p:cNvPr id="18" name="文本框 17"/>
          <p:cNvSpPr txBox="1"/>
          <p:nvPr/>
        </p:nvSpPr>
        <p:spPr>
          <a:xfrm>
            <a:off x="5151381" y="407012"/>
            <a:ext cx="5660598" cy="461665"/>
          </a:xfrm>
          <a:prstGeom prst="rect">
            <a:avLst/>
          </a:prstGeom>
          <a:noFill/>
        </p:spPr>
        <p:txBody>
          <a:bodyPr wrap="square" rtlCol="0">
            <a:spAutoFit/>
          </a:bodyPr>
          <a:lstStyle/>
          <a:p>
            <a:r>
              <a:rPr lang="zh-CN" altLang="en-US" sz="2400" b="1">
                <a:solidFill>
                  <a:srgbClr val="0F3C83"/>
                </a:solidFill>
                <a:latin typeface="微软雅黑" panose="020B0503020204020204" pitchFamily="34" charset="-122"/>
                <a:ea typeface="微软雅黑" panose="020B0503020204020204" pitchFamily="34" charset="-122"/>
              </a:rPr>
              <a:t>师恩难忘</a:t>
            </a:r>
            <a:endParaRPr lang="zh-CN" altLang="en-US" sz="2400" b="1">
              <a:solidFill>
                <a:srgbClr val="0F3C83"/>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Lst>
  </p:timing>
</p:sld>
</file>

<file path=ppt/tags/tag1.xml><?xml version="1.0" encoding="utf-8"?>
<p:tagLst xmlns:p="http://schemas.openxmlformats.org/presentationml/2006/main">
  <p:tag name="MH" val="20170523152510"/>
  <p:tag name="MH_LIBRARY" val="GRAPHIC"/>
  <p:tag name="MH_TYPE" val="SubTitle"/>
  <p:tag name="MH_ORDER" val="2"/>
</p:tagLst>
</file>

<file path=ppt/tags/tag10.xml><?xml version="1.0" encoding="utf-8"?>
<p:tagLst xmlns:p="http://schemas.openxmlformats.org/presentationml/2006/main">
  <p:tag name="MH" val="20170523161709"/>
  <p:tag name="MH_LIBRARY" val="GRAPHIC"/>
  <p:tag name="MH_TYPE" val="Other"/>
  <p:tag name="MH_ORDER" val="2"/>
</p:tagLst>
</file>

<file path=ppt/tags/tag11.xml><?xml version="1.0" encoding="utf-8"?>
<p:tagLst xmlns:p="http://schemas.openxmlformats.org/presentationml/2006/main">
  <p:tag name="MH" val="20170523161709"/>
  <p:tag name="MH_LIBRARY" val="GRAPHIC"/>
  <p:tag name="MH_TYPE" val="Other"/>
  <p:tag name="MH_ORDER" val="3"/>
</p:tagLst>
</file>

<file path=ppt/tags/tag12.xml><?xml version="1.0" encoding="utf-8"?>
<p:tagLst xmlns:p="http://schemas.openxmlformats.org/presentationml/2006/main">
  <p:tag name="MH" val="20170523161709"/>
  <p:tag name="MH_LIBRARY" val="GRAPHIC"/>
  <p:tag name="MH_TYPE" val="Other"/>
  <p:tag name="MH_ORDER" val="4"/>
</p:tagLst>
</file>

<file path=ppt/tags/tag13.xml><?xml version="1.0" encoding="utf-8"?>
<p:tagLst xmlns:p="http://schemas.openxmlformats.org/presentationml/2006/main">
  <p:tag name="MH" val="20170523161709"/>
  <p:tag name="MH_LIBRARY" val="GRAPHIC"/>
  <p:tag name="MH_TYPE" val="Other"/>
  <p:tag name="MH_ORDER" val="5"/>
</p:tagLst>
</file>

<file path=ppt/tags/tag14.xml><?xml version="1.0" encoding="utf-8"?>
<p:tagLst xmlns:p="http://schemas.openxmlformats.org/presentationml/2006/main">
  <p:tag name="MH" val="20170523161709"/>
  <p:tag name="MH_LIBRARY" val="GRAPHIC"/>
  <p:tag name="MH_TYPE" val="Other"/>
  <p:tag name="MH_ORDER" val="6"/>
</p:tagLst>
</file>

<file path=ppt/tags/tag15.xml><?xml version="1.0" encoding="utf-8"?>
<p:tagLst xmlns:p="http://schemas.openxmlformats.org/presentationml/2006/main">
  <p:tag name="MH" val="20170523161709"/>
  <p:tag name="MH_LIBRARY" val="GRAPHIC"/>
  <p:tag name="MH_TYPE" val="Other"/>
  <p:tag name="MH_ORDER" val="7"/>
</p:tagLst>
</file>

<file path=ppt/tags/tag16.xml><?xml version="1.0" encoding="utf-8"?>
<p:tagLst xmlns:p="http://schemas.openxmlformats.org/presentationml/2006/main">
  <p:tag name="MH" val="20170523161709"/>
  <p:tag name="MH_LIBRARY" val="GRAPHIC"/>
  <p:tag name="MH_TYPE" val="Other"/>
  <p:tag name="MH_ORDER" val="8"/>
</p:tagLst>
</file>

<file path=ppt/tags/tag17.xml><?xml version="1.0" encoding="utf-8"?>
<p:tagLst xmlns:p="http://schemas.openxmlformats.org/presentationml/2006/main">
  <p:tag name="MH" val="20170523161709"/>
  <p:tag name="MH_LIBRARY" val="GRAPHIC"/>
  <p:tag name="MH_TYPE" val="Other"/>
  <p:tag name="MH_ORDER" val="9"/>
</p:tagLst>
</file>

<file path=ppt/tags/tag18.xml><?xml version="1.0" encoding="utf-8"?>
<p:tagLst xmlns:p="http://schemas.openxmlformats.org/presentationml/2006/main">
  <p:tag name="MH" val="20170523161709"/>
  <p:tag name="MH_LIBRARY" val="GRAPHIC"/>
  <p:tag name="MH_TYPE" val="Other"/>
  <p:tag name="MH_ORDER" val="10"/>
</p:tagLst>
</file>

<file path=ppt/tags/tag19.xml><?xml version="1.0" encoding="utf-8"?>
<p:tagLst xmlns:p="http://schemas.openxmlformats.org/presentationml/2006/main">
  <p:tag name="MH" val="20170523161709"/>
  <p:tag name="MH_LIBRARY" val="GRAPHIC"/>
  <p:tag name="MH_TYPE" val="Other"/>
  <p:tag name="MH_ORDER" val="11"/>
</p:tagLst>
</file>

<file path=ppt/tags/tag2.xml><?xml version="1.0" encoding="utf-8"?>
<p:tagLst xmlns:p="http://schemas.openxmlformats.org/presentationml/2006/main">
  <p:tag name="MH" val="20170523152510"/>
  <p:tag name="MH_LIBRARY" val="GRAPHIC"/>
  <p:tag name="MH_TYPE" val="SubTitle"/>
  <p:tag name="MH_ORDER" val="1"/>
</p:tagLst>
</file>

<file path=ppt/tags/tag20.xml><?xml version="1.0" encoding="utf-8"?>
<p:tagLst xmlns:p="http://schemas.openxmlformats.org/presentationml/2006/main">
  <p:tag name="MH" val="20170523161709"/>
  <p:tag name="MH_LIBRARY" val="GRAPHIC"/>
  <p:tag name="MH_TYPE" val="Other"/>
  <p:tag name="MH_ORDER" val="12"/>
</p:tagLst>
</file>

<file path=ppt/tags/tag21.xml><?xml version="1.0" encoding="utf-8"?>
<p:tagLst xmlns:p="http://schemas.openxmlformats.org/presentationml/2006/main">
  <p:tag name="MH" val="20170523161709"/>
  <p:tag name="MH_LIBRARY" val="GRAPHIC"/>
  <p:tag name="MH_TYPE" val="Other"/>
  <p:tag name="MH_ORDER" val="13"/>
</p:tagLst>
</file>

<file path=ppt/tags/tag22.xml><?xml version="1.0" encoding="utf-8"?>
<p:tagLst xmlns:p="http://schemas.openxmlformats.org/presentationml/2006/main">
  <p:tag name="MH" val="20170523161709"/>
  <p:tag name="MH_LIBRARY" val="GRAPHIC"/>
  <p:tag name="MH_TYPE" val="Other"/>
  <p:tag name="MH_ORDER" val="14"/>
</p:tagLst>
</file>

<file path=ppt/tags/tag23.xml><?xml version="1.0" encoding="utf-8"?>
<p:tagLst xmlns:p="http://schemas.openxmlformats.org/presentationml/2006/main">
  <p:tag name="MH" val="20170523161709"/>
  <p:tag name="MH_LIBRARY" val="GRAPHIC"/>
  <p:tag name="MH_TYPE" val="Other"/>
  <p:tag name="MH_ORDER" val="15"/>
</p:tagLst>
</file>

<file path=ppt/tags/tag24.xml><?xml version="1.0" encoding="utf-8"?>
<p:tagLst xmlns:p="http://schemas.openxmlformats.org/presentationml/2006/main">
  <p:tag name="MH" val="20170523161709"/>
  <p:tag name="MH_LIBRARY" val="GRAPHIC"/>
  <p:tag name="MH_TYPE" val="Other"/>
  <p:tag name="MH_ORDER" val="16"/>
</p:tagLst>
</file>

<file path=ppt/tags/tag25.xml><?xml version="1.0" encoding="utf-8"?>
<p:tagLst xmlns:p="http://schemas.openxmlformats.org/presentationml/2006/main">
  <p:tag name="MH" val="20170523161709"/>
  <p:tag name="MH_LIBRARY" val="GRAPHIC"/>
  <p:tag name="MH_TYPE" val="Other"/>
  <p:tag name="MH_ORDER" val="17"/>
</p:tagLst>
</file>

<file path=ppt/tags/tag26.xml><?xml version="1.0" encoding="utf-8"?>
<p:tagLst xmlns:p="http://schemas.openxmlformats.org/presentationml/2006/main">
  <p:tag name="MH" val="20170523161709"/>
  <p:tag name="MH_LIBRARY" val="GRAPHIC"/>
  <p:tag name="MH_TYPE" val="Other"/>
  <p:tag name="MH_ORDER" val="18"/>
</p:tagLst>
</file>

<file path=ppt/tags/tag27.xml><?xml version="1.0" encoding="utf-8"?>
<p:tagLst xmlns:p="http://schemas.openxmlformats.org/presentationml/2006/main">
  <p:tag name="MH" val="20170523161709"/>
  <p:tag name="MH_LIBRARY" val="GRAPHIC"/>
  <p:tag name="MH_TYPE" val="Other"/>
  <p:tag name="MH_ORDER" val="19"/>
</p:tagLst>
</file>

<file path=ppt/tags/tag28.xml><?xml version="1.0" encoding="utf-8"?>
<p:tagLst xmlns:p="http://schemas.openxmlformats.org/presentationml/2006/main">
  <p:tag name="MH" val="20170523161709"/>
  <p:tag name="MH_LIBRARY" val="GRAPHIC"/>
  <p:tag name="MH_TYPE" val="Other"/>
  <p:tag name="MH_ORDER" val="20"/>
</p:tagLst>
</file>

<file path=ppt/tags/tag29.xml><?xml version="1.0" encoding="utf-8"?>
<p:tagLst xmlns:p="http://schemas.openxmlformats.org/presentationml/2006/main">
  <p:tag name="MH" val="20170523161709"/>
  <p:tag name="MH_LIBRARY" val="GRAPHIC"/>
  <p:tag name="MH_TYPE" val="Other"/>
  <p:tag name="MH_ORDER" val="21"/>
</p:tagLst>
</file>

<file path=ppt/tags/tag3.xml><?xml version="1.0" encoding="utf-8"?>
<p:tagLst xmlns:p="http://schemas.openxmlformats.org/presentationml/2006/main">
  <p:tag name="MH" val="20170523152510"/>
  <p:tag name="MH_LIBRARY" val="GRAPHIC"/>
  <p:tag name="MH_TYPE" val="SubTitle"/>
  <p:tag name="MH_ORDER" val="4"/>
</p:tagLst>
</file>

<file path=ppt/tags/tag30.xml><?xml version="1.0" encoding="utf-8"?>
<p:tagLst xmlns:p="http://schemas.openxmlformats.org/presentationml/2006/main">
  <p:tag name="MH" val="20170523161709"/>
  <p:tag name="MH_LIBRARY" val="GRAPHIC"/>
  <p:tag name="MH_TYPE" val="Other"/>
  <p:tag name="MH_ORDER" val="22"/>
</p:tagLst>
</file>

<file path=ppt/tags/tag31.xml><?xml version="1.0" encoding="utf-8"?>
<p:tagLst xmlns:p="http://schemas.openxmlformats.org/presentationml/2006/main">
  <p:tag name="MH" val="20170523161709"/>
  <p:tag name="MH_LIBRARY" val="GRAPHIC"/>
  <p:tag name="MH_TYPE" val="Other"/>
  <p:tag name="MH_ORDER" val="23"/>
</p:tagLst>
</file>

<file path=ppt/tags/tag32.xml><?xml version="1.0" encoding="utf-8"?>
<p:tagLst xmlns:p="http://schemas.openxmlformats.org/presentationml/2006/main">
  <p:tag name="MH" val="20170523161709"/>
  <p:tag name="MH_LIBRARY" val="GRAPHIC"/>
  <p:tag name="MH_TYPE" val="Other"/>
  <p:tag name="MH_ORDER" val="24"/>
</p:tagLst>
</file>

<file path=ppt/tags/tag33.xml><?xml version="1.0" encoding="utf-8"?>
<p:tagLst xmlns:p="http://schemas.openxmlformats.org/presentationml/2006/main">
  <p:tag name="MH" val="20170523161709"/>
  <p:tag name="MH_LIBRARY" val="GRAPHIC"/>
  <p:tag name="MH_TYPE" val="Other"/>
  <p:tag name="MH_ORDER" val="25"/>
</p:tagLst>
</file>

<file path=ppt/tags/tag34.xml><?xml version="1.0" encoding="utf-8"?>
<p:tagLst xmlns:p="http://schemas.openxmlformats.org/presentationml/2006/main">
  <p:tag name="MH" val="20170523161709"/>
  <p:tag name="MH_LIBRARY" val="GRAPHIC"/>
  <p:tag name="MH_TYPE" val="Other"/>
  <p:tag name="MH_ORDER" val="26"/>
</p:tagLst>
</file>

<file path=ppt/tags/tag35.xml><?xml version="1.0" encoding="utf-8"?>
<p:tagLst xmlns:p="http://schemas.openxmlformats.org/presentationml/2006/main">
  <p:tag name="MH" val="20170523161709"/>
  <p:tag name="MH_LIBRARY" val="GRAPHIC"/>
  <p:tag name="MH_TYPE" val="Other"/>
  <p:tag name="MH_ORDER" val="27"/>
</p:tagLst>
</file>

<file path=ppt/tags/tag36.xml><?xml version="1.0" encoding="utf-8"?>
<p:tagLst xmlns:p="http://schemas.openxmlformats.org/presentationml/2006/main">
  <p:tag name="MH" val="20170524210649"/>
  <p:tag name="MH_LIBRARY" val="GRAPHIC"/>
  <p:tag name="MH_TYPE" val="SubTitle"/>
  <p:tag name="MH_ORDER" val="2"/>
</p:tagLst>
</file>

<file path=ppt/tags/tag37.xml><?xml version="1.0" encoding="utf-8"?>
<p:tagLst xmlns:p="http://schemas.openxmlformats.org/presentationml/2006/main">
  <p:tag name="MH" val="20170524210649"/>
  <p:tag name="MH_LIBRARY" val="GRAPHIC"/>
  <p:tag name="MH_TYPE" val="SubTitle"/>
  <p:tag name="MH_ORDER" val="4"/>
</p:tagLst>
</file>

<file path=ppt/tags/tag38.xml><?xml version="1.0" encoding="utf-8"?>
<p:tagLst xmlns:p="http://schemas.openxmlformats.org/presentationml/2006/main">
  <p:tag name="MH" val="20170524210649"/>
  <p:tag name="MH_LIBRARY" val="GRAPHIC"/>
  <p:tag name="MH_TYPE" val="SubTitle"/>
  <p:tag name="MH_ORDER" val="1"/>
</p:tagLst>
</file>

<file path=ppt/tags/tag39.xml><?xml version="1.0" encoding="utf-8"?>
<p:tagLst xmlns:p="http://schemas.openxmlformats.org/presentationml/2006/main">
  <p:tag name="MH" val="20170524210649"/>
  <p:tag name="MH_LIBRARY" val="GRAPHIC"/>
  <p:tag name="MH_TYPE" val="Other"/>
  <p:tag name="MH_ORDER" val="1"/>
</p:tagLst>
</file>

<file path=ppt/tags/tag4.xml><?xml version="1.0" encoding="utf-8"?>
<p:tagLst xmlns:p="http://schemas.openxmlformats.org/presentationml/2006/main">
  <p:tag name="MH" val="20170523152510"/>
  <p:tag name="MH_LIBRARY" val="GRAPHIC"/>
  <p:tag name="MH_TYPE" val="SubTitle"/>
  <p:tag name="MH_ORDER" val="3"/>
</p:tagLst>
</file>

<file path=ppt/tags/tag40.xml><?xml version="1.0" encoding="utf-8"?>
<p:tagLst xmlns:p="http://schemas.openxmlformats.org/presentationml/2006/main">
  <p:tag name="MH" val="20170524210649"/>
  <p:tag name="MH_LIBRARY" val="GRAPHIC"/>
  <p:tag name="MH_TYPE" val="SubTitle"/>
  <p:tag name="MH_ORDER" val="3"/>
</p:tagLst>
</file>

<file path=ppt/tags/tag41.xml><?xml version="1.0" encoding="utf-8"?>
<p:tagLst xmlns:p="http://schemas.openxmlformats.org/presentationml/2006/main">
  <p:tag name="MH" val="20170524210649"/>
  <p:tag name="MH_LIBRARY" val="GRAPHIC"/>
  <p:tag name="MH_TYPE" val="Other"/>
  <p:tag name="MH_ORDER" val="4"/>
</p:tagLst>
</file>

<file path=ppt/tags/tag42.xml><?xml version="1.0" encoding="utf-8"?>
<p:tagLst xmlns:p="http://schemas.openxmlformats.org/presentationml/2006/main">
  <p:tag name="MH" val="20170524210649"/>
  <p:tag name="MH_LIBRARY" val="GRAPHIC"/>
  <p:tag name="MH_TYPE" val="Other"/>
  <p:tag name="MH_ORDER" val="5"/>
</p:tagLst>
</file>

<file path=ppt/tags/tag43.xml><?xml version="1.0" encoding="utf-8"?>
<p:tagLst xmlns:p="http://schemas.openxmlformats.org/presentationml/2006/main">
  <p:tag name="MH" val="20170524210649"/>
  <p:tag name="MH_LIBRARY" val="GRAPHIC"/>
  <p:tag name="MH_TYPE" val="Other"/>
  <p:tag name="MH_ORDER" val="6"/>
</p:tagLst>
</file>

<file path=ppt/tags/tag44.xml><?xml version="1.0" encoding="utf-8"?>
<p:tagLst xmlns:p="http://schemas.openxmlformats.org/presentationml/2006/main">
  <p:tag name="MH" val="20170524210649"/>
  <p:tag name="MH_LIBRARY" val="GRAPHIC"/>
  <p:tag name="MH_TYPE" val="Other"/>
  <p:tag name="MH_ORDER" val="7"/>
</p:tagLst>
</file>

<file path=ppt/tags/tag45.xml><?xml version="1.0" encoding="utf-8"?>
<p:tagLst xmlns:p="http://schemas.openxmlformats.org/presentationml/2006/main">
  <p:tag name="MH" val="20170526002918"/>
  <p:tag name="MH_LIBRARY" val="GRAPHIC"/>
  <p:tag name="MH_TYPE" val="Other"/>
  <p:tag name="MH_ORDER" val="1"/>
</p:tagLst>
</file>

<file path=ppt/tags/tag46.xml><?xml version="1.0" encoding="utf-8"?>
<p:tagLst xmlns:p="http://schemas.openxmlformats.org/presentationml/2006/main">
  <p:tag name="MH" val="20170526002918"/>
  <p:tag name="MH_LIBRARY" val="GRAPHIC"/>
  <p:tag name="MH_TYPE" val="Other"/>
  <p:tag name="MH_ORDER" val="2"/>
</p:tagLst>
</file>

<file path=ppt/tags/tag47.xml><?xml version="1.0" encoding="utf-8"?>
<p:tagLst xmlns:p="http://schemas.openxmlformats.org/presentationml/2006/main">
  <p:tag name="MH" val="20170526002918"/>
  <p:tag name="MH_LIBRARY" val="GRAPHIC"/>
  <p:tag name="MH_TYPE" val="Other"/>
  <p:tag name="MH_ORDER" val="3"/>
</p:tagLst>
</file>

<file path=ppt/tags/tag48.xml><?xml version="1.0" encoding="utf-8"?>
<p:tagLst xmlns:p="http://schemas.openxmlformats.org/presentationml/2006/main">
  <p:tag name="MH" val="20170526002918"/>
  <p:tag name="MH_LIBRARY" val="GRAPHIC"/>
  <p:tag name="MH_TYPE" val="Other"/>
  <p:tag name="MH_ORDER" val="4"/>
</p:tagLst>
</file>

<file path=ppt/tags/tag49.xml><?xml version="1.0" encoding="utf-8"?>
<p:tagLst xmlns:p="http://schemas.openxmlformats.org/presentationml/2006/main">
  <p:tag name="MH" val="20170526002918"/>
  <p:tag name="MH_LIBRARY" val="GRAPHIC"/>
  <p:tag name="MH_TYPE" val="Other"/>
  <p:tag name="MH_ORDER" val="5"/>
</p:tagLst>
</file>

<file path=ppt/tags/tag5.xml><?xml version="1.0" encoding="utf-8"?>
<p:tagLst xmlns:p="http://schemas.openxmlformats.org/presentationml/2006/main">
  <p:tag name="MH" val="20170523152510"/>
  <p:tag name="MH_LIBRARY" val="GRAPHIC"/>
  <p:tag name="MH_TYPE" val="Other"/>
  <p:tag name="MH_ORDER" val="1"/>
</p:tagLst>
</file>

<file path=ppt/tags/tag50.xml><?xml version="1.0" encoding="utf-8"?>
<p:tagLst xmlns:p="http://schemas.openxmlformats.org/presentationml/2006/main">
  <p:tag name="MH" val="20170526002918"/>
  <p:tag name="MH_LIBRARY" val="GRAPHIC"/>
  <p:tag name="MH_TYPE" val="Other"/>
  <p:tag name="MH_ORDER" val="6"/>
</p:tagLst>
</file>

<file path=ppt/tags/tag51.xml><?xml version="1.0" encoding="utf-8"?>
<p:tagLst xmlns:p="http://schemas.openxmlformats.org/presentationml/2006/main">
  <p:tag name="MH" val="20170526002918"/>
  <p:tag name="MH_LIBRARY" val="GRAPHIC"/>
  <p:tag name="MH_TYPE" val="Other"/>
  <p:tag name="MH_ORDER" val="7"/>
</p:tagLst>
</file>

<file path=ppt/tags/tag52.xml><?xml version="1.0" encoding="utf-8"?>
<p:tagLst xmlns:p="http://schemas.openxmlformats.org/presentationml/2006/main">
  <p:tag name="MH" val="20170526002918"/>
  <p:tag name="MH_LIBRARY" val="GRAPHIC"/>
  <p:tag name="MH_TYPE" val="Other"/>
  <p:tag name="MH_ORDER" val="8"/>
</p:tagLst>
</file>

<file path=ppt/tags/tag53.xml><?xml version="1.0" encoding="utf-8"?>
<p:tagLst xmlns:p="http://schemas.openxmlformats.org/presentationml/2006/main">
  <p:tag name="MH" val="20170526002918"/>
  <p:tag name="MH_LIBRARY" val="GRAPHIC"/>
  <p:tag name="MH_TYPE" val="Other"/>
  <p:tag name="MH_ORDER" val="9"/>
</p:tagLst>
</file>

<file path=ppt/tags/tag54.xml><?xml version="1.0" encoding="utf-8"?>
<p:tagLst xmlns:p="http://schemas.openxmlformats.org/presentationml/2006/main">
  <p:tag name="MH" val="20170526002918"/>
  <p:tag name="MH_LIBRARY" val="GRAPHIC"/>
  <p:tag name="MH_TYPE" val="Other"/>
  <p:tag name="MH_ORDER" val="10"/>
</p:tagLst>
</file>

<file path=ppt/tags/tag55.xml><?xml version="1.0" encoding="utf-8"?>
<p:tagLst xmlns:p="http://schemas.openxmlformats.org/presentationml/2006/main">
  <p:tag name="MH" val="20170526002918"/>
  <p:tag name="MH_LIBRARY" val="GRAPHIC"/>
  <p:tag name="MH_TYPE" val="Other"/>
  <p:tag name="MH_ORDER" val="11"/>
</p:tagLst>
</file>

<file path=ppt/tags/tag56.xml><?xml version="1.0" encoding="utf-8"?>
<p:tagLst xmlns:p="http://schemas.openxmlformats.org/presentationml/2006/main">
  <p:tag name="MH" val="20170611204030"/>
  <p:tag name="MH_LIBRARY" val="GRAPHIC"/>
  <p:tag name="MH_TYPE" val="SubTitle"/>
  <p:tag name="MH_ORDER" val="1"/>
</p:tagLst>
</file>

<file path=ppt/tags/tag57.xml><?xml version="1.0" encoding="utf-8"?>
<p:tagLst xmlns:p="http://schemas.openxmlformats.org/presentationml/2006/main">
  <p:tag name="MH" val="20170611204030"/>
  <p:tag name="MH_LIBRARY" val="GRAPHIC"/>
  <p:tag name="MH_TYPE" val="Other"/>
  <p:tag name="MH_ORDER" val="1"/>
</p:tagLst>
</file>

<file path=ppt/tags/tag58.xml><?xml version="1.0" encoding="utf-8"?>
<p:tagLst xmlns:p="http://schemas.openxmlformats.org/presentationml/2006/main">
  <p:tag name="MH" val="20170611204030"/>
  <p:tag name="MH_LIBRARY" val="GRAPHIC"/>
  <p:tag name="MH_TYPE" val="Other"/>
  <p:tag name="MH_ORDER" val="3"/>
</p:tagLst>
</file>

<file path=ppt/tags/tag59.xml><?xml version="1.0" encoding="utf-8"?>
<p:tagLst xmlns:p="http://schemas.openxmlformats.org/presentationml/2006/main">
  <p:tag name="MH" val="20170611204030"/>
  <p:tag name="MH_LIBRARY" val="GRAPHIC"/>
  <p:tag name="MH_TYPE" val="Other"/>
  <p:tag name="MH_ORDER" val="4"/>
</p:tagLst>
</file>

<file path=ppt/tags/tag6.xml><?xml version="1.0" encoding="utf-8"?>
<p:tagLst xmlns:p="http://schemas.openxmlformats.org/presentationml/2006/main">
  <p:tag name="MH" val="20170523152510"/>
  <p:tag name="MH_LIBRARY" val="GRAPHIC"/>
  <p:tag name="MH_TYPE" val="Other"/>
  <p:tag name="MH_ORDER" val="2"/>
</p:tagLst>
</file>

<file path=ppt/tags/tag60.xml><?xml version="1.0" encoding="utf-8"?>
<p:tagLst xmlns:p="http://schemas.openxmlformats.org/presentationml/2006/main">
  <p:tag name="MH" val="20170611204030"/>
  <p:tag name="MH_LIBRARY" val="GRAPHIC"/>
  <p:tag name="MH_TYPE" val="Other"/>
  <p:tag name="MH_ORDER" val="6"/>
</p:tagLst>
</file>

<file path=ppt/tags/tag61.xml><?xml version="1.0" encoding="utf-8"?>
<p:tagLst xmlns:p="http://schemas.openxmlformats.org/presentationml/2006/main">
  <p:tag name="MH" val="20170611204030"/>
  <p:tag name="MH_LIBRARY" val="GRAPHIC"/>
  <p:tag name="MH_TYPE" val="SubTitle"/>
  <p:tag name="MH_ORDER" val="2"/>
</p:tagLst>
</file>

<file path=ppt/tags/tag62.xml><?xml version="1.0" encoding="utf-8"?>
<p:tagLst xmlns:p="http://schemas.openxmlformats.org/presentationml/2006/main">
  <p:tag name="MH" val="20170611204030"/>
  <p:tag name="MH_LIBRARY" val="GRAPHIC"/>
  <p:tag name="MH_TYPE" val="Other"/>
  <p:tag name="MH_ORDER" val="7"/>
</p:tagLst>
</file>

<file path=ppt/tags/tag63.xml><?xml version="1.0" encoding="utf-8"?>
<p:tagLst xmlns:p="http://schemas.openxmlformats.org/presentationml/2006/main">
  <p:tag name="MH" val="20170611204030"/>
  <p:tag name="MH_LIBRARY" val="GRAPHIC"/>
  <p:tag name="MH_TYPE" val="Other"/>
  <p:tag name="MH_ORDER" val="9"/>
</p:tagLst>
</file>

<file path=ppt/tags/tag64.xml><?xml version="1.0" encoding="utf-8"?>
<p:tagLst xmlns:p="http://schemas.openxmlformats.org/presentationml/2006/main">
  <p:tag name="MH" val="20170611204030"/>
  <p:tag name="MH_LIBRARY" val="GRAPHIC"/>
  <p:tag name="MH_TYPE" val="SubTitle"/>
  <p:tag name="MH_ORDER" val="3"/>
</p:tagLst>
</file>

<file path=ppt/tags/tag65.xml><?xml version="1.0" encoding="utf-8"?>
<p:tagLst xmlns:p="http://schemas.openxmlformats.org/presentationml/2006/main">
  <p:tag name="MH" val="20170611204030"/>
  <p:tag name="MH_LIBRARY" val="GRAPHIC"/>
  <p:tag name="MH_TYPE" val="Other"/>
  <p:tag name="MH_ORDER" val="10"/>
</p:tagLst>
</file>

<file path=ppt/tags/tag66.xml><?xml version="1.0" encoding="utf-8"?>
<p:tagLst xmlns:p="http://schemas.openxmlformats.org/presentationml/2006/main">
  <p:tag name="MH" val="20170611204030"/>
  <p:tag name="MH_LIBRARY" val="GRAPHIC"/>
  <p:tag name="MH_TYPE" val="Other"/>
  <p:tag name="MH_ORDER" val="12"/>
</p:tagLst>
</file>

<file path=ppt/tags/tag67.xml><?xml version="1.0" encoding="utf-8"?>
<p:tagLst xmlns:p="http://schemas.openxmlformats.org/presentationml/2006/main">
  <p:tag name="MH" val="20170611204030"/>
  <p:tag name="MH_LIBRARY" val="GRAPHIC"/>
  <p:tag name="MH_TYPE" val="SubTitle"/>
  <p:tag name="MH_ORDER" val="4"/>
</p:tagLst>
</file>

<file path=ppt/tags/tag68.xml><?xml version="1.0" encoding="utf-8"?>
<p:tagLst xmlns:p="http://schemas.openxmlformats.org/presentationml/2006/main">
  <p:tag name="ISPRING_PRESENTATION_TITLE" val="3"/>
  <p:tag name="commondata" val="eyJoZGlkIjoiYTQ3YTc2YjBlNWRhYjQ0NTA0MDBkN2E0YWM4YTZjZGMifQ=="/>
</p:tagLst>
</file>

<file path=ppt/tags/tag7.xml><?xml version="1.0" encoding="utf-8"?>
<p:tagLst xmlns:p="http://schemas.openxmlformats.org/presentationml/2006/main">
  <p:tag name="MH" val="20170523152510"/>
  <p:tag name="MH_LIBRARY" val="GRAPHIC"/>
  <p:tag name="MH_TYPE" val="Other"/>
  <p:tag name="MH_ORDER" val="3"/>
</p:tagLst>
</file>

<file path=ppt/tags/tag8.xml><?xml version="1.0" encoding="utf-8"?>
<p:tagLst xmlns:p="http://schemas.openxmlformats.org/presentationml/2006/main">
  <p:tag name="MH" val="20170523152510"/>
  <p:tag name="MH_LIBRARY" val="GRAPHIC"/>
  <p:tag name="MH_TYPE" val="Other"/>
  <p:tag name="MH_ORDER" val="4"/>
</p:tagLst>
</file>

<file path=ppt/tags/tag9.xml><?xml version="1.0" encoding="utf-8"?>
<p:tagLst xmlns:p="http://schemas.openxmlformats.org/presentationml/2006/main">
  <p:tag name="MH" val="20170523161709"/>
  <p:tag name="MH_LIBRARY" val="GRAPHIC"/>
  <p:tag name="MH_TYPE" val="Other"/>
  <p:tag name="MH_ORDER" val="1"/>
</p:tagLst>
</file>

<file path=ppt/theme/theme1.xml><?xml version="1.0" encoding="utf-8"?>
<a:theme xmlns:a="http://schemas.openxmlformats.org/drawingml/2006/main" name="Office 主题">
  <a:themeElements>
    <a:clrScheme name="自定义 127">
      <a:dk1>
        <a:sysClr val="windowText" lastClr="000000"/>
      </a:dk1>
      <a:lt1>
        <a:sysClr val="window" lastClr="FFFFFF"/>
      </a:lt1>
      <a:dk2>
        <a:srgbClr val="44546A"/>
      </a:dk2>
      <a:lt2>
        <a:srgbClr val="E7E6E6"/>
      </a:lt2>
      <a:accent1>
        <a:srgbClr val="103C7E"/>
      </a:accent1>
      <a:accent2>
        <a:srgbClr val="910604"/>
      </a:accent2>
      <a:accent3>
        <a:srgbClr val="103C7E"/>
      </a:accent3>
      <a:accent4>
        <a:srgbClr val="910604"/>
      </a:accent4>
      <a:accent5>
        <a:srgbClr val="103C7E"/>
      </a:accent5>
      <a:accent6>
        <a:srgbClr val="910604"/>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1999</Words>
  <Application>WPS 演示</Application>
  <PresentationFormat>宽屏</PresentationFormat>
  <Paragraphs>330</Paragraphs>
  <Slides>25</Slides>
  <Notes>24</Notes>
  <HiddenSlides>0</HiddenSlides>
  <MMClips>1</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25</vt:i4>
      </vt:variant>
    </vt:vector>
  </HeadingPairs>
  <TitlesOfParts>
    <vt:vector size="40" baseType="lpstr">
      <vt:lpstr>Arial</vt:lpstr>
      <vt:lpstr>宋体</vt:lpstr>
      <vt:lpstr>Wingdings</vt:lpstr>
      <vt:lpstr>微软雅黑</vt:lpstr>
      <vt:lpstr>Calibri Light</vt:lpstr>
      <vt:lpstr>Calibri</vt:lpstr>
      <vt:lpstr>Arial Unicode MS</vt:lpstr>
      <vt:lpstr>Arial Narrow</vt:lpstr>
      <vt:lpstr>Segoe UI</vt:lpstr>
      <vt:lpstr>Gill Sans</vt:lpstr>
      <vt:lpstr>方正姚体</vt:lpstr>
      <vt:lpstr>Arial Rounded MT Bold</vt:lpstr>
      <vt:lpstr>Times New Roman</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Years later</cp:lastModifiedBy>
  <cp:revision>2</cp:revision>
  <dcterms:created xsi:type="dcterms:W3CDTF">2017-07-22T14:28:00Z</dcterms:created>
  <dcterms:modified xsi:type="dcterms:W3CDTF">2024-06-06T18:38:50Z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3BBBE39C286F4CCDB81095317A986326_13</vt:lpwstr>
  </property>
  <property fmtid="{D5CDD505-2E9C-101B-9397-08002B2CF9AE}" pid="3" name="KSOProductBuildVer">
    <vt:lpwstr>2052-12.1.0.16417</vt:lpwstr>
  </property>
</Properties>
</file>